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0.svg" ContentType="image/svg+xml"/>
  <Override PartName="/ppt/media/image32.svg" ContentType="image/svg+xml"/>
  <Override PartName="/ppt/media/image34.svg" ContentType="image/svg+xml"/>
  <Override PartName="/ppt/media/image39.svg" ContentType="image/svg+xml"/>
  <Override PartName="/ppt/media/image41.svg" ContentType="image/svg+xml"/>
  <Override PartName="/ppt/media/image4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367" r:id="rId4"/>
    <p:sldId id="257" r:id="rId5"/>
    <p:sldId id="325" r:id="rId6"/>
    <p:sldId id="335" r:id="rId7"/>
    <p:sldId id="389" r:id="rId8"/>
    <p:sldId id="337"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7" r:id="rId26"/>
    <p:sldId id="408" r:id="rId27"/>
    <p:sldId id="405" r:id="rId28"/>
    <p:sldId id="406" r:id="rId29"/>
    <p:sldId id="409" r:id="rId30"/>
    <p:sldId id="411" r:id="rId31"/>
    <p:sldId id="412" r:id="rId32"/>
    <p:sldId id="410" r:id="rId33"/>
    <p:sldId id="413" r:id="rId34"/>
    <p:sldId id="414" r:id="rId35"/>
    <p:sldId id="415" r:id="rId36"/>
    <p:sldId id="416" r:id="rId37"/>
    <p:sldId id="418" r:id="rId38"/>
    <p:sldId id="269"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2" userDrawn="1">
          <p15:clr>
            <a:srgbClr val="A4A3A4"/>
          </p15:clr>
        </p15:guide>
        <p15:guide id="2" pos="38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宋 小芳" initials="宋"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6D88"/>
    <a:srgbClr val="449CD3"/>
    <a:srgbClr val="96357A"/>
    <a:srgbClr val="DC5234"/>
    <a:srgbClr val="F2E737"/>
    <a:srgbClr val="D6C130"/>
    <a:srgbClr val="DE5336"/>
    <a:srgbClr val="F2E6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59" d="100"/>
          <a:sy n="59" d="100"/>
        </p:scale>
        <p:origin x="516" y="72"/>
      </p:cViewPr>
      <p:guideLst>
        <p:guide orient="horz" pos="2292"/>
        <p:guide pos="38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gs" Target="tags/tag349.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C85A9B-FDAD-4624-A359-F620517AAB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E7590A-E782-4B7F-A662-1A86EBAC2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晕轮效应是指在人际知觉中形成的以点概面或以偏概全的主观印象，往往产生于对某个人的了解还不够深入时，因而容易受某人的外在特征的影响。有些个性品质和外貌特征之间并无内在联系，可我们却容易联系到一起。即使是面试专家们也强调要克服这些心理学效应，但是在实际的面试中，好的仪态仪表仍在一定程度上影响着考官对考生的判断，即好的仪态仪表会为这个考生的其他表现加分，而不好的仪态仪表也会影响到考官对这个考生的总体印象。因此，我们务必重视考试时的仪态仪表，在这个项目中尽量做到不丢分，而且还能为面试的总体表现增分。</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手势动作应该准确，高、矮、大、小要恰到好处，可以稍有夸张，但必须可信、适度。例如，讲到“猴王得到了一个大西瓜”，考生用手一比画，既不能比成一个小香瓜，又不能比成一个大桌子，后面如果再讲到这个大西瓜，要重复这个“大”的手势时，要基本前后一致，不能忽小忽大。</a:t>
            </a:r>
            <a:endParaRPr lang="zh-CN" altLang="en-US"/>
          </a:p>
          <a:p>
            <a:pPr eaLnBrk="1" hangingPunct="1">
              <a:spcBef>
                <a:spcPct val="0"/>
              </a:spcBef>
            </a:pPr>
            <a:r>
              <a:rPr lang="zh-CN" altLang="en-US"/>
              <a:t>考生要时时注意发现并克服不良的习惯动作，如抠鼻、不断抖动腿部等不必要的动作。</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良好的语言表达是一名职业教师必备的素质与能力，如果语言表达存在问题的话，就很难成为一名优秀的教师，教师资格证也就无法取得。考生在面试过程中表现的不是一个普通人的角色，而是以教师的身份试讲、答辩，所以面试语言一定要规范，符合教师的职业标准。面试评分标准提出：“有较好的语言表达能力。普通话标准，口齿清晰，表达流畅，语速适当，有感染力。”所以，语言表达也是沟通交流中的重要形式。</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011EBFA-864C-419E-82FC-DFA695634B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首页幻灯片">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645024" y="1648619"/>
            <a:ext cx="9144000" cy="1709737"/>
          </a:xfrm>
        </p:spPr>
        <p:txBody>
          <a:bodyPr anchor="b"/>
          <a:lstStyle>
            <a:lvl1pPr algn="ctr">
              <a:defRPr sz="6000">
                <a:solidFill>
                  <a:schemeClr val="bg1"/>
                </a:solidFill>
              </a:defRPr>
            </a:lvl1pPr>
          </a:lstStyle>
          <a:p>
            <a:r>
              <a:rPr lang="zh-CN" altLang="en-US" dirty="0"/>
              <a:t>单击此处编辑标题样式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183188" y="1425388"/>
            <a:ext cx="6172200" cy="44356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1425388"/>
            <a:ext cx="3932237" cy="4443600"/>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8" name="标题 1"/>
          <p:cNvSpPr>
            <a:spLocks noGrp="1"/>
          </p:cNvSpPr>
          <p:nvPr>
            <p:ph type="title"/>
          </p:nvPr>
        </p:nvSpPr>
        <p:spPr>
          <a:xfrm>
            <a:off x="839788" y="482600"/>
            <a:ext cx="7483941" cy="646953"/>
          </a:xfrm>
        </p:spPr>
        <p:txBody>
          <a:bodyPr anchor="b">
            <a:normAutofit/>
          </a:bodyPr>
          <a:lstStyle>
            <a:lvl1pPr algn="l">
              <a:lnSpc>
                <a:spcPct val="100000"/>
              </a:lnSpc>
              <a:defRPr sz="3600"/>
            </a:lvl1pPr>
          </a:lstStyle>
          <a:p>
            <a:r>
              <a:rPr lang="zh-CN" altLang="en-US" dirty="0"/>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188" y="1518444"/>
            <a:ext cx="6172200" cy="38115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200" y="1518443"/>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9" name="标题 1"/>
          <p:cNvSpPr>
            <a:spLocks noGrp="1"/>
          </p:cNvSpPr>
          <p:nvPr>
            <p:ph type="title"/>
          </p:nvPr>
        </p:nvSpPr>
        <p:spPr>
          <a:xfrm>
            <a:off x="839788" y="482600"/>
            <a:ext cx="7483941" cy="646953"/>
          </a:xfrm>
        </p:spPr>
        <p:txBody>
          <a:bodyPr anchor="b">
            <a:normAutofit/>
          </a:bodyPr>
          <a:lstStyle>
            <a:lvl1pPr algn="l">
              <a:lnSpc>
                <a:spcPct val="100000"/>
              </a:lnSpc>
              <a:defRPr sz="3600"/>
            </a:lvl1pPr>
          </a:lstStyle>
          <a:p>
            <a:r>
              <a:rPr lang="zh-CN" altLang="en-US" dirty="0"/>
              <a:t>单击此处编辑母版标题样式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垂直排列标题与&#10;文本">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ctrTitle" hasCustomPrompt="1"/>
          </p:nvPr>
        </p:nvSpPr>
        <p:spPr>
          <a:xfrm>
            <a:off x="1524000" y="1122363"/>
            <a:ext cx="9144000" cy="1709737"/>
          </a:xfrm>
        </p:spPr>
        <p:txBody>
          <a:bodyPr anchor="b"/>
          <a:lstStyle>
            <a:lvl1pPr algn="ctr">
              <a:defRPr sz="6000">
                <a:solidFill>
                  <a:schemeClr val="bg1"/>
                </a:solidFill>
              </a:defRPr>
            </a:lvl1pPr>
          </a:lstStyle>
          <a:p>
            <a:r>
              <a:rPr lang="zh-CN" altLang="en-US" dirty="0"/>
              <a:t>单击此处编辑标题样式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2023495" y="1603557"/>
            <a:ext cx="8140700" cy="40290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6257925"/>
            <a:ext cx="12192000" cy="43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6419850"/>
            <a:ext cx="1219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1658938"/>
            <a:ext cx="10515600" cy="2852737"/>
          </a:xfrm>
        </p:spPr>
        <p:txBody>
          <a:bodyPr anchor="b"/>
          <a:lstStyle>
            <a:lvl1pPr>
              <a:defRPr sz="6000"/>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45386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838200" y="161661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61661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8"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554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554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10"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
        <p:nvSpPr>
          <p:cNvPr id="8" name="内容占位符 2"/>
          <p:cNvSpPr>
            <a:spLocks noGrp="1"/>
          </p:cNvSpPr>
          <p:nvPr>
            <p:ph idx="1"/>
          </p:nvPr>
        </p:nvSpPr>
        <p:spPr>
          <a:xfrm>
            <a:off x="2023495" y="1603557"/>
            <a:ext cx="8140700" cy="40290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B46824-2215-468C-BD71-535F6D5984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578507-DAD8-44C5-8ECC-7ACF8F9C36A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image" Target="../media/image13.jpeg"/><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1" Type="http://schemas.openxmlformats.org/officeDocument/2006/relationships/notesSlide" Target="../notesSlides/notesSlide5.xml"/><Relationship Id="rId10" Type="http://schemas.openxmlformats.org/officeDocument/2006/relationships/slideLayout" Target="../slideLayouts/slideLayout2.xml"/><Relationship Id="rId1" Type="http://schemas.openxmlformats.org/officeDocument/2006/relationships/tags" Target="../tags/tag63.xml"/></Relationships>
</file>

<file path=ppt/slides/_rels/slide1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6" Type="http://schemas.openxmlformats.org/officeDocument/2006/relationships/notesSlide" Target="../notesSlides/notesSlide6.xml"/><Relationship Id="rId15" Type="http://schemas.openxmlformats.org/officeDocument/2006/relationships/slideLayout" Target="../slideLayouts/slideLayout2.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image" Target="../media/image12.pn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20.jpeg"/><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image" Target="../media/image19.jpe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tags" Target="../tags/tag79.xml"/></Relationships>
</file>

<file path=ppt/slides/_rels/slide1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91.xml"/><Relationship Id="rId7" Type="http://schemas.openxmlformats.org/officeDocument/2006/relationships/image" Target="../media/image22.png"/><Relationship Id="rId6" Type="http://schemas.openxmlformats.org/officeDocument/2006/relationships/tags" Target="../tags/tag90.xml"/><Relationship Id="rId5" Type="http://schemas.openxmlformats.org/officeDocument/2006/relationships/image" Target="../media/image21.jpe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tags" Target="../tags/tag92.xml"/><Relationship Id="rId1" Type="http://schemas.openxmlformats.org/officeDocument/2006/relationships/tags" Target="../tags/tag86.xml"/></Relationships>
</file>

<file path=ppt/slides/_rels/slide14.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99.xml"/><Relationship Id="rId7" Type="http://schemas.openxmlformats.org/officeDocument/2006/relationships/image" Target="../media/image23.jpeg"/><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tags" Target="../tags/tag100.xml"/><Relationship Id="rId1" Type="http://schemas.openxmlformats.org/officeDocument/2006/relationships/tags" Target="../tags/tag93.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6" Type="http://schemas.openxmlformats.org/officeDocument/2006/relationships/notesSlide" Target="../notesSlides/notesSlide11.xml"/><Relationship Id="rId25" Type="http://schemas.openxmlformats.org/officeDocument/2006/relationships/slideLayout" Target="../slideLayouts/slideLayout2.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1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2" Type="http://schemas.openxmlformats.org/officeDocument/2006/relationships/notesSlide" Target="../notesSlides/notesSlide12.xml"/><Relationship Id="rId21" Type="http://schemas.openxmlformats.org/officeDocument/2006/relationships/slideLayout" Target="../slideLayouts/slideLayout2.xml"/><Relationship Id="rId20" Type="http://schemas.openxmlformats.org/officeDocument/2006/relationships/tags" Target="../tags/tag149.xml"/><Relationship Id="rId2" Type="http://schemas.openxmlformats.org/officeDocument/2006/relationships/tags" Target="../tags/tag131.xml"/><Relationship Id="rId19" Type="http://schemas.openxmlformats.org/officeDocument/2006/relationships/tags" Target="../tags/tag148.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18.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7" Type="http://schemas.openxmlformats.org/officeDocument/2006/relationships/notesSlide" Target="../notesSlides/notesSlide13.xml"/><Relationship Id="rId26" Type="http://schemas.openxmlformats.org/officeDocument/2006/relationships/slideLayout" Target="../slideLayouts/slideLayout2.xml"/><Relationship Id="rId25" Type="http://schemas.openxmlformats.org/officeDocument/2006/relationships/tags" Target="../tags/tag164.xml"/><Relationship Id="rId24" Type="http://schemas.openxmlformats.org/officeDocument/2006/relationships/tags" Target="../tags/tag163.xml"/><Relationship Id="rId23" Type="http://schemas.openxmlformats.org/officeDocument/2006/relationships/tags" Target="../tags/tag162.xml"/><Relationship Id="rId22" Type="http://schemas.openxmlformats.org/officeDocument/2006/relationships/tags" Target="../tags/tag161.xml"/><Relationship Id="rId21" Type="http://schemas.openxmlformats.org/officeDocument/2006/relationships/tags" Target="../tags/tag160.xml"/><Relationship Id="rId20" Type="http://schemas.openxmlformats.org/officeDocument/2006/relationships/tags" Target="../tags/tag159.xml"/><Relationship Id="rId2" Type="http://schemas.openxmlformats.org/officeDocument/2006/relationships/image" Target="../media/image25.png"/><Relationship Id="rId19" Type="http://schemas.openxmlformats.org/officeDocument/2006/relationships/tags" Target="../tags/tag158.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155.xml"/><Relationship Id="rId13" Type="http://schemas.openxmlformats.org/officeDocument/2006/relationships/image" Target="../media/image32.svg"/><Relationship Id="rId12" Type="http://schemas.openxmlformats.org/officeDocument/2006/relationships/image" Target="../media/image31.png"/><Relationship Id="rId11" Type="http://schemas.openxmlformats.org/officeDocument/2006/relationships/tags" Target="../tags/tag154.xml"/><Relationship Id="rId10" Type="http://schemas.openxmlformats.org/officeDocument/2006/relationships/image" Target="../media/image30.svg"/><Relationship Id="rId1" Type="http://schemas.openxmlformats.org/officeDocument/2006/relationships/tags" Target="../tags/tag150.xml"/></Relationships>
</file>

<file path=ppt/slides/_rels/slide19.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tags" Target="../tags/tag183.xml"/><Relationship Id="rId5" Type="http://schemas.openxmlformats.org/officeDocument/2006/relationships/image" Target="../media/image35.jpeg"/><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22.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2" Type="http://schemas.openxmlformats.org/officeDocument/2006/relationships/notesSlide" Target="../notesSlides/notesSlide16.xml"/><Relationship Id="rId11" Type="http://schemas.openxmlformats.org/officeDocument/2006/relationships/slideLayout" Target="../slideLayouts/slideLayout2.xml"/><Relationship Id="rId10" Type="http://schemas.openxmlformats.org/officeDocument/2006/relationships/tags" Target="../tags/tag198.xml"/><Relationship Id="rId1" Type="http://schemas.openxmlformats.org/officeDocument/2006/relationships/tags" Target="../tags/tag189.xml"/></Relationships>
</file>

<file path=ppt/slides/_rels/slide23.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2" Type="http://schemas.openxmlformats.org/officeDocument/2006/relationships/notesSlide" Target="../notesSlides/notesSlide17.xml"/><Relationship Id="rId11" Type="http://schemas.openxmlformats.org/officeDocument/2006/relationships/slideLayout" Target="../slideLayouts/slideLayout2.xml"/><Relationship Id="rId10" Type="http://schemas.openxmlformats.org/officeDocument/2006/relationships/tags" Target="../tags/tag208.xml"/><Relationship Id="rId1" Type="http://schemas.openxmlformats.org/officeDocument/2006/relationships/tags" Target="../tags/tag199.xml"/></Relationships>
</file>

<file path=ppt/slides/_rels/slide24.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2" Type="http://schemas.openxmlformats.org/officeDocument/2006/relationships/notesSlide" Target="../notesSlides/notesSlide18.xml"/><Relationship Id="rId11" Type="http://schemas.openxmlformats.org/officeDocument/2006/relationships/slideLayout" Target="../slideLayouts/slideLayout2.xml"/><Relationship Id="rId10" Type="http://schemas.openxmlformats.org/officeDocument/2006/relationships/tags" Target="../tags/tag218.xml"/><Relationship Id="rId1" Type="http://schemas.openxmlformats.org/officeDocument/2006/relationships/tags" Target="../tags/tag209.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tags" Target="../tags/tag222.xml"/><Relationship Id="rId4" Type="http://schemas.openxmlformats.org/officeDocument/2006/relationships/image" Target="../media/image36.jpeg"/><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26.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4" Type="http://schemas.openxmlformats.org/officeDocument/2006/relationships/notesSlide" Target="../notesSlides/notesSlide20.xml"/><Relationship Id="rId23" Type="http://schemas.openxmlformats.org/officeDocument/2006/relationships/slideLayout" Target="../slideLayouts/slideLayout2.xml"/><Relationship Id="rId22" Type="http://schemas.openxmlformats.org/officeDocument/2006/relationships/tags" Target="../tags/tag244.xml"/><Relationship Id="rId21" Type="http://schemas.openxmlformats.org/officeDocument/2006/relationships/tags" Target="../tags/tag243.xml"/><Relationship Id="rId20" Type="http://schemas.openxmlformats.org/officeDocument/2006/relationships/tags" Target="../tags/tag242.xml"/><Relationship Id="rId2" Type="http://schemas.openxmlformats.org/officeDocument/2006/relationships/tags" Target="../tags/tag224.xml"/><Relationship Id="rId19" Type="http://schemas.openxmlformats.org/officeDocument/2006/relationships/tags" Target="../tags/tag241.xml"/><Relationship Id="rId18" Type="http://schemas.openxmlformats.org/officeDocument/2006/relationships/tags" Target="../tags/tag240.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3.xml"/></Relationships>
</file>

<file path=ppt/slides/_rels/slide27.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2" Type="http://schemas.openxmlformats.org/officeDocument/2006/relationships/notesSlide" Target="../notesSlides/notesSlide21.xml"/><Relationship Id="rId11" Type="http://schemas.openxmlformats.org/officeDocument/2006/relationships/slideLayout" Target="../slideLayouts/slideLayout2.xml"/><Relationship Id="rId10" Type="http://schemas.openxmlformats.org/officeDocument/2006/relationships/tags" Target="../tags/tag254.xml"/><Relationship Id="rId1" Type="http://schemas.openxmlformats.org/officeDocument/2006/relationships/tags" Target="../tags/tag245.xml"/></Relationships>
</file>

<file path=ppt/slides/_rels/slide28.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2" Type="http://schemas.openxmlformats.org/officeDocument/2006/relationships/notesSlide" Target="../notesSlides/notesSlide22.xml"/><Relationship Id="rId11" Type="http://schemas.openxmlformats.org/officeDocument/2006/relationships/slideLayout" Target="../slideLayouts/slideLayout2.xml"/><Relationship Id="rId10" Type="http://schemas.openxmlformats.org/officeDocument/2006/relationships/tags" Target="../tags/tag264.xml"/><Relationship Id="rId1" Type="http://schemas.openxmlformats.org/officeDocument/2006/relationships/tags" Target="../tags/tag255.xml"/></Relationships>
</file>

<file path=ppt/slides/_rels/slide29.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2" Type="http://schemas.openxmlformats.org/officeDocument/2006/relationships/notesSlide" Target="../notesSlides/notesSlide23.xml"/><Relationship Id="rId11" Type="http://schemas.openxmlformats.org/officeDocument/2006/relationships/slideLayout" Target="../slideLayouts/slideLayout2.xml"/><Relationship Id="rId10" Type="http://schemas.openxmlformats.org/officeDocument/2006/relationships/tags" Target="../tags/tag274.xml"/><Relationship Id="rId1" Type="http://schemas.openxmlformats.org/officeDocument/2006/relationships/tags" Target="../tags/tag265.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0" Type="http://schemas.openxmlformats.org/officeDocument/2006/relationships/notesSlide" Target="../notesSlides/notesSlide24.xml"/><Relationship Id="rId2" Type="http://schemas.openxmlformats.org/officeDocument/2006/relationships/tags" Target="../tags/tag290.xml"/><Relationship Id="rId19" Type="http://schemas.openxmlformats.org/officeDocument/2006/relationships/slideLayout" Target="../slideLayouts/slideLayout2.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image" Target="../media/image37.jpeg"/><Relationship Id="rId2" Type="http://schemas.openxmlformats.org/officeDocument/2006/relationships/tags" Target="../tags/tag308.xml"/><Relationship Id="rId1" Type="http://schemas.openxmlformats.org/officeDocument/2006/relationships/tags" Target="../tags/tag307.xml"/></Relationships>
</file>

<file path=ppt/slides/_rels/slide33.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1" Type="http://schemas.openxmlformats.org/officeDocument/2006/relationships/notesSlide" Target="../notesSlides/notesSlide26.xml"/><Relationship Id="rId30" Type="http://schemas.openxmlformats.org/officeDocument/2006/relationships/slideLayout" Target="../slideLayouts/slideLayout2.xml"/><Relationship Id="rId3" Type="http://schemas.openxmlformats.org/officeDocument/2006/relationships/tags" Target="../tags/tag313.xml"/><Relationship Id="rId29" Type="http://schemas.openxmlformats.org/officeDocument/2006/relationships/tags" Target="../tags/tag332.xml"/><Relationship Id="rId28" Type="http://schemas.openxmlformats.org/officeDocument/2006/relationships/image" Target="../media/image44.jpeg"/><Relationship Id="rId27" Type="http://schemas.openxmlformats.org/officeDocument/2006/relationships/tags" Target="../tags/tag331.xml"/><Relationship Id="rId26" Type="http://schemas.openxmlformats.org/officeDocument/2006/relationships/tags" Target="../tags/tag330.xml"/><Relationship Id="rId25" Type="http://schemas.openxmlformats.org/officeDocument/2006/relationships/tags" Target="../tags/tag329.xml"/><Relationship Id="rId24" Type="http://schemas.openxmlformats.org/officeDocument/2006/relationships/image" Target="../media/image43.svg"/><Relationship Id="rId23" Type="http://schemas.openxmlformats.org/officeDocument/2006/relationships/image" Target="../media/image42.png"/><Relationship Id="rId22" Type="http://schemas.openxmlformats.org/officeDocument/2006/relationships/tags" Target="../tags/tag328.xml"/><Relationship Id="rId21" Type="http://schemas.openxmlformats.org/officeDocument/2006/relationships/tags" Target="../tags/tag327.xml"/><Relationship Id="rId20" Type="http://schemas.openxmlformats.org/officeDocument/2006/relationships/tags" Target="../tags/tag326.xml"/><Relationship Id="rId2" Type="http://schemas.openxmlformats.org/officeDocument/2006/relationships/tags" Target="../tags/tag312.xml"/><Relationship Id="rId19" Type="http://schemas.openxmlformats.org/officeDocument/2006/relationships/tags" Target="../tags/tag325.xml"/><Relationship Id="rId18" Type="http://schemas.openxmlformats.org/officeDocument/2006/relationships/image" Target="../media/image41.svg"/><Relationship Id="rId17" Type="http://schemas.openxmlformats.org/officeDocument/2006/relationships/image" Target="../media/image40.png"/><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image" Target="../media/image39.svg"/><Relationship Id="rId10" Type="http://schemas.openxmlformats.org/officeDocument/2006/relationships/image" Target="../media/image38.png"/><Relationship Id="rId1" Type="http://schemas.openxmlformats.org/officeDocument/2006/relationships/tags" Target="../tags/tag311.xml"/></Relationships>
</file>

<file path=ppt/slides/_rels/slide34.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45.jpeg"/><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6" Type="http://schemas.openxmlformats.org/officeDocument/2006/relationships/notesSlide" Target="../notesSlides/notesSlide27.xml"/><Relationship Id="rId15" Type="http://schemas.openxmlformats.org/officeDocument/2006/relationships/slideLayout" Target="../slideLayouts/slideLayout2.xml"/><Relationship Id="rId14" Type="http://schemas.openxmlformats.org/officeDocument/2006/relationships/tags" Target="../tags/tag343.xml"/><Relationship Id="rId13" Type="http://schemas.openxmlformats.org/officeDocument/2006/relationships/image" Target="../media/image47.jpeg"/><Relationship Id="rId12" Type="http://schemas.openxmlformats.org/officeDocument/2006/relationships/tags" Target="../tags/tag342.xml"/><Relationship Id="rId11" Type="http://schemas.openxmlformats.org/officeDocument/2006/relationships/image" Target="../media/image46.jpeg"/><Relationship Id="rId10" Type="http://schemas.openxmlformats.org/officeDocument/2006/relationships/tags" Target="../tags/tag341.xml"/><Relationship Id="rId1" Type="http://schemas.openxmlformats.org/officeDocument/2006/relationships/tags" Target="../tags/tag333.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8.jpeg"/><Relationship Id="rId2" Type="http://schemas.openxmlformats.org/officeDocument/2006/relationships/tags" Target="../tags/tag345.xml"/><Relationship Id="rId1" Type="http://schemas.openxmlformats.org/officeDocument/2006/relationships/tags" Target="../tags/tag344.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s>
</file>

<file path=ppt/slides/_rels/slide4.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3.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8.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8" Type="http://schemas.openxmlformats.org/officeDocument/2006/relationships/notesSlide" Target="../notesSlides/notesSlide2.xml"/><Relationship Id="rId17" Type="http://schemas.openxmlformats.org/officeDocument/2006/relationships/slideLayout" Target="../slideLayouts/slideLayout2.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10.jpeg"/><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notesSlide" Target="../notesSlides/notesSlide3.xml"/><Relationship Id="rId10" Type="http://schemas.openxmlformats.org/officeDocument/2006/relationships/slideLayout" Target="../slideLayouts/slideLayout2.xml"/><Relationship Id="rId1" Type="http://schemas.openxmlformats.org/officeDocument/2006/relationships/tags" Target="../tags/tag43.xml"/></Relationships>
</file>

<file path=ppt/slides/_rels/slide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image" Target="../media/image12.png"/><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1523739" y="1341596"/>
            <a:ext cx="9144000" cy="2861310"/>
          </a:xfrm>
        </p:spPr>
        <p:txBody>
          <a:bodyPr>
            <a:spAutoFit/>
          </a:bodyPr>
          <a:p>
            <a:pPr>
              <a:lnSpc>
                <a:spcPct val="150000"/>
              </a:lnSpc>
            </a:pPr>
            <a:r>
              <a:rPr lang="zh-CN" altLang="en-US" b="1" dirty="0"/>
              <a:t>第四章 </a:t>
            </a:r>
            <a:br>
              <a:rPr lang="en-US" altLang="zh-CN" b="1" dirty="0"/>
            </a:br>
            <a:r>
              <a:rPr lang="zh-CN" altLang="en-US" b="1" dirty="0"/>
              <a:t>幼儿教师资格面试礼仪</a:t>
            </a:r>
            <a:endParaRPr lang="zh-CN" alt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一、着装礼仪</a:t>
            </a:r>
            <a:endParaRPr lang="zh-CN" altLang="en-US" b="1" dirty="0"/>
          </a:p>
        </p:txBody>
      </p:sp>
      <p:sp>
        <p:nvSpPr>
          <p:cNvPr id="4" name="文本框 3"/>
          <p:cNvSpPr txBox="1"/>
          <p:nvPr>
            <p:custDataLst>
              <p:tags r:id="rId2"/>
            </p:custDataLst>
          </p:nvPr>
        </p:nvSpPr>
        <p:spPr>
          <a:xfrm>
            <a:off x="8021320" y="3591560"/>
            <a:ext cx="2553970" cy="1076325"/>
          </a:xfrm>
          <a:prstGeom prst="rect">
            <a:avLst/>
          </a:prstGeom>
          <a:noFill/>
        </p:spPr>
        <p:txBody>
          <a:bodyPr wrap="square">
            <a:spAutoFit/>
          </a:bodyPr>
          <a:p>
            <a:pPr indent="0" fontAlgn="auto"/>
            <a:r>
              <a:rPr sz="1600" b="1" dirty="0">
                <a:effectLst/>
                <a:latin typeface="微软雅黑" panose="020B0503020204020204" pitchFamily="34" charset="-122"/>
                <a:ea typeface="微软雅黑" panose="020B0503020204020204" pitchFamily="34" charset="-122"/>
                <a:cs typeface="微软雅黑" panose="020B0503020204020204" pitchFamily="34" charset="-122"/>
              </a:rPr>
              <a:t>女性建议穿皮鞋和靴子，但不能是高跟的，短靴可以穿，但中长的不行，包小腿、过膝盖也不合适。</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肘形连接符 5"/>
          <p:cNvCxnSpPr/>
          <p:nvPr>
            <p:custDataLst>
              <p:tags r:id="rId3"/>
            </p:custDataLst>
          </p:nvPr>
        </p:nvCxnSpPr>
        <p:spPr>
          <a:xfrm flipV="1">
            <a:off x="7402195" y="4864735"/>
            <a:ext cx="2519680" cy="1075055"/>
          </a:xfrm>
          <a:prstGeom prst="bentConnector3">
            <a:avLst>
              <a:gd name="adj1" fmla="val 50025"/>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9" name="肘形连接符 8"/>
          <p:cNvCxnSpPr/>
          <p:nvPr>
            <p:custDataLst>
              <p:tags r:id="rId4"/>
            </p:custDataLst>
          </p:nvPr>
        </p:nvCxnSpPr>
        <p:spPr>
          <a:xfrm>
            <a:off x="2498725" y="4864735"/>
            <a:ext cx="2585720" cy="1207135"/>
          </a:xfrm>
          <a:prstGeom prst="bentConnector3">
            <a:avLst>
              <a:gd name="adj1" fmla="val 50025"/>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0" name="文本框 9"/>
          <p:cNvSpPr txBox="1"/>
          <p:nvPr>
            <p:custDataLst>
              <p:tags r:id="rId5"/>
            </p:custDataLst>
          </p:nvPr>
        </p:nvSpPr>
        <p:spPr>
          <a:xfrm>
            <a:off x="1888490" y="3837940"/>
            <a:ext cx="2458085" cy="829945"/>
          </a:xfrm>
          <a:prstGeom prst="rect">
            <a:avLst/>
          </a:prstGeom>
          <a:noFill/>
        </p:spPr>
        <p:txBody>
          <a:bodyPr wrap="square">
            <a:spAutoFit/>
          </a:bodyPr>
          <a:p>
            <a:pPr indent="0" fontAlgn="auto"/>
            <a:r>
              <a:rPr sz="1600" b="1" dirty="0">
                <a:effectLst/>
                <a:latin typeface="微软雅黑" panose="020B0503020204020204" pitchFamily="34" charset="-122"/>
                <a:ea typeface="微软雅黑" panose="020B0503020204020204" pitchFamily="34" charset="-122"/>
                <a:cs typeface="微软雅黑" panose="020B0503020204020204" pitchFamily="34" charset="-122"/>
              </a:rPr>
              <a:t>男性穿皮鞋、运动鞋都可以，袜子选择深色，黑色、灰色、深蓝色都可以。</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1" name="肘形连接符 10"/>
          <p:cNvCxnSpPr/>
          <p:nvPr>
            <p:custDataLst>
              <p:tags r:id="rId6"/>
            </p:custDataLst>
          </p:nvPr>
        </p:nvCxnSpPr>
        <p:spPr>
          <a:xfrm flipV="1">
            <a:off x="7699375" y="2211705"/>
            <a:ext cx="2571115" cy="871220"/>
          </a:xfrm>
          <a:prstGeom prst="bentConnector3">
            <a:avLst>
              <a:gd name="adj1" fmla="val 50012"/>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2" name="文本框 11"/>
          <p:cNvSpPr txBox="1"/>
          <p:nvPr>
            <p:custDataLst>
              <p:tags r:id="rId7"/>
            </p:custDataLst>
          </p:nvPr>
        </p:nvSpPr>
        <p:spPr>
          <a:xfrm>
            <a:off x="8538845" y="972820"/>
            <a:ext cx="2490470" cy="1076325"/>
          </a:xfrm>
          <a:prstGeom prst="rect">
            <a:avLst/>
          </a:prstGeom>
          <a:noFill/>
        </p:spPr>
        <p:txBody>
          <a:bodyPr wrap="square">
            <a:spAutoFit/>
          </a:bodyPr>
          <a:p>
            <a:pPr indent="0" fontAlgn="auto">
              <a:buNone/>
            </a:pPr>
            <a:r>
              <a:rPr sz="1600" b="1" dirty="0">
                <a:effectLst/>
                <a:latin typeface="微软雅黑" panose="020B0503020204020204" pitchFamily="34" charset="-122"/>
                <a:ea typeface="微软雅黑" panose="020B0503020204020204" pitchFamily="34" charset="-122"/>
                <a:cs typeface="微软雅黑" panose="020B0503020204020204" pitchFamily="34" charset="-122"/>
              </a:rPr>
              <a:t>在没有暖气的地区，不能穿特别臃肿肥大的外套，但能穿小外套、短款外套（在屁股以上比较适宜）。</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5bc7e7c63a3b5_610"/>
          <p:cNvPicPr>
            <a:picLocks noChangeAspect="1"/>
          </p:cNvPicPr>
          <p:nvPr/>
        </p:nvPicPr>
        <p:blipFill>
          <a:blip r:embed="rId8">
            <a:clrChange>
              <a:clrFrom>
                <a:srgbClr val="F6F6F6">
                  <a:alpha val="100000"/>
                </a:srgbClr>
              </a:clrFrom>
              <a:clrTo>
                <a:srgbClr val="F6F6F6">
                  <a:alpha val="100000"/>
                  <a:alpha val="0"/>
                </a:srgbClr>
              </a:clrTo>
            </a:clrChange>
          </a:blip>
          <a:stretch>
            <a:fillRect/>
          </a:stretch>
        </p:blipFill>
        <p:spPr>
          <a:xfrm>
            <a:off x="4990465" y="972820"/>
            <a:ext cx="2534285" cy="5239385"/>
          </a:xfrm>
          <a:prstGeom prst="rect">
            <a:avLst/>
          </a:prstGeom>
        </p:spPr>
      </p:pic>
    </p:spTree>
    <p:custDataLst>
      <p:tags r:id="rId9"/>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94005" y="2158365"/>
            <a:ext cx="11593195" cy="2107565"/>
            <a:chOff x="1418" y="3032"/>
            <a:chExt cx="19691" cy="3580"/>
          </a:xfrm>
        </p:grpSpPr>
        <p:pic>
          <p:nvPicPr>
            <p:cNvPr id="2" name="图片 1" descr="14ml78_ieydmnrtmztdkntbmmytambqgyyde_3456x2304"/>
            <p:cNvPicPr>
              <a:picLocks noChangeAspect="1"/>
            </p:cNvPicPr>
            <p:nvPr/>
          </p:nvPicPr>
          <p:blipFill>
            <a:blip r:embed="rId1"/>
            <a:srcRect l="16667" r="16667"/>
            <a:stretch>
              <a:fillRect/>
            </a:stretch>
          </p:blipFill>
          <p:spPr>
            <a:xfrm>
              <a:off x="13496" y="3032"/>
              <a:ext cx="3580" cy="3580"/>
            </a:xfrm>
            <a:prstGeom prst="ellipse">
              <a:avLst/>
            </a:prstGeom>
          </p:spPr>
        </p:pic>
        <p:pic>
          <p:nvPicPr>
            <p:cNvPr id="3" name="图片 2" descr="src=http%3A%2F%2Fsafe-img.xhscdn.com%2Fbw1%2F05e58d84-9097-4439-b829-1a05b5aca19a%3FimageView2%2F2%2Fw%2F1080%2Fformat%2Fjpg&amp;refer=http%3A%2F%2Fsafe-img.xhscdn.webp"/>
            <p:cNvPicPr>
              <a:picLocks noChangeAspect="1"/>
            </p:cNvPicPr>
            <p:nvPr/>
          </p:nvPicPr>
          <p:blipFill>
            <a:blip r:embed="rId2"/>
            <a:srcRect t="12500" b="12500"/>
            <a:stretch>
              <a:fillRect/>
            </a:stretch>
          </p:blipFill>
          <p:spPr>
            <a:xfrm>
              <a:off x="1418" y="3034"/>
              <a:ext cx="3576" cy="3576"/>
            </a:xfrm>
            <a:prstGeom prst="ellipse">
              <a:avLst/>
            </a:prstGeom>
          </p:spPr>
        </p:pic>
        <p:pic>
          <p:nvPicPr>
            <p:cNvPr id="4" name="图片 3" descr="u=3656387104,757583656&amp;fm=253&amp;fmt=auto&amp;app=138&amp;f=JPEG.webp"/>
            <p:cNvPicPr>
              <a:picLocks noChangeAspect="1"/>
            </p:cNvPicPr>
            <p:nvPr/>
          </p:nvPicPr>
          <p:blipFill>
            <a:blip r:embed="rId3"/>
            <a:srcRect t="12519" b="12519"/>
            <a:stretch>
              <a:fillRect/>
            </a:stretch>
          </p:blipFill>
          <p:spPr>
            <a:xfrm>
              <a:off x="5447" y="3033"/>
              <a:ext cx="3579" cy="3579"/>
            </a:xfrm>
            <a:prstGeom prst="ellipse">
              <a:avLst/>
            </a:prstGeom>
          </p:spPr>
        </p:pic>
        <p:pic>
          <p:nvPicPr>
            <p:cNvPr id="6" name="图片 5" descr="src=http%3A%2F%2Fsafe-img.xhscdn.com%2Fbw1%2Ff636cc77-0452-449b-a0a7-f024da1f9f58%3FimageView2%2F2%2Fw%2F1080%2Fformat%2Fjpg&amp;refer=http%3A%2F%2Fsafe-img.xhscdn.webp"/>
            <p:cNvPicPr>
              <a:picLocks noChangeAspect="1"/>
            </p:cNvPicPr>
            <p:nvPr/>
          </p:nvPicPr>
          <p:blipFill>
            <a:blip r:embed="rId4"/>
            <a:srcRect t="12477" b="12477"/>
            <a:stretch>
              <a:fillRect/>
            </a:stretch>
          </p:blipFill>
          <p:spPr>
            <a:xfrm>
              <a:off x="9479" y="3040"/>
              <a:ext cx="3564" cy="3564"/>
            </a:xfrm>
            <a:prstGeom prst="ellipse">
              <a:avLst/>
            </a:prstGeom>
          </p:spPr>
        </p:pic>
        <p:pic>
          <p:nvPicPr>
            <p:cNvPr id="11" name="图片 10" descr="src=http%3A%2F%2Fci.xiaohongshu.com%2F8a6078bf-8d8e-5b4e-22b4-3a2ea083b313%3FimageView2%2F2%2Fw%2F1080%2Fformat%2Fjpg&amp;refer=http%3A%2F%2Fci.xiaohongshu.webp"/>
            <p:cNvPicPr>
              <a:picLocks noChangeAspect="1"/>
            </p:cNvPicPr>
            <p:nvPr/>
          </p:nvPicPr>
          <p:blipFill>
            <a:blip r:embed="rId5"/>
            <a:srcRect t="3532" b="3532"/>
            <a:stretch>
              <a:fillRect/>
            </a:stretch>
          </p:blipFill>
          <p:spPr>
            <a:xfrm>
              <a:off x="17529" y="3032"/>
              <a:ext cx="3580" cy="3580"/>
            </a:xfrm>
            <a:prstGeom prst="ellipse">
              <a:avLst/>
            </a:prstGeom>
          </p:spPr>
        </p:pic>
      </p:grpSp>
      <p:sp>
        <p:nvSpPr>
          <p:cNvPr id="19" name="MH_PageTitle"/>
          <p:cNvSpPr>
            <a:spLocks noGrp="1"/>
          </p:cNvSpPr>
          <p:nvPr>
            <p:custDataLst>
              <p:tags r:id="rId6"/>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一、着装礼仪</a:t>
            </a:r>
            <a:endParaRPr lang="zh-CN" altLang="en-US" b="1" dirty="0"/>
          </a:p>
        </p:txBody>
      </p:sp>
      <p:sp>
        <p:nvSpPr>
          <p:cNvPr id="8" name="文本框 7"/>
          <p:cNvSpPr txBox="1"/>
          <p:nvPr>
            <p:custDataLst>
              <p:tags r:id="rId7"/>
            </p:custDataLst>
          </p:nvPr>
        </p:nvSpPr>
        <p:spPr>
          <a:xfrm>
            <a:off x="580390" y="1090295"/>
            <a:ext cx="10973435" cy="398780"/>
          </a:xfrm>
          <a:prstGeom prst="rect">
            <a:avLst/>
          </a:prstGeom>
          <a:noFill/>
        </p:spPr>
        <p:txBody>
          <a:bodyPr wrap="square">
            <a:spAutoFit/>
          </a:bodyPr>
          <a:p>
            <a:pPr indent="457200" fontAlgn="auto"/>
            <a:r>
              <a:rPr sz="2000" dirty="0">
                <a:effectLst/>
                <a:latin typeface="微软雅黑" panose="020B0503020204020204" pitchFamily="34" charset="-122"/>
                <a:ea typeface="微软雅黑" panose="020B0503020204020204" pitchFamily="34" charset="-122"/>
                <a:cs typeface="微软雅黑" panose="020B0503020204020204" pitchFamily="34" charset="-122"/>
              </a:rPr>
              <a:t>在考场上考生展现出</a:t>
            </a:r>
            <a:r>
              <a:rPr sz="2000" b="1" dirty="0">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青春活泼、整洁靓丽</a:t>
            </a:r>
            <a:r>
              <a:rPr sz="2000" dirty="0">
                <a:effectLst/>
                <a:latin typeface="微软雅黑" panose="020B0503020204020204" pitchFamily="34" charset="-122"/>
                <a:ea typeface="微软雅黑" panose="020B0503020204020204" pitchFamily="34" charset="-122"/>
                <a:cs typeface="微软雅黑" panose="020B0503020204020204" pitchFamily="34" charset="-122"/>
              </a:rPr>
              <a:t>的美即可。</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8"/>
            </p:custDataLst>
          </p:nvPr>
        </p:nvSpPr>
        <p:spPr>
          <a:xfrm>
            <a:off x="7375525" y="798830"/>
            <a:ext cx="2255520" cy="1198880"/>
          </a:xfrm>
          <a:prstGeom prst="rect">
            <a:avLst/>
          </a:prstGeom>
          <a:noFill/>
        </p:spPr>
        <p:txBody>
          <a:bodyPr wrap="square">
            <a:spAutoFit/>
          </a:bodyPr>
          <a:p>
            <a:pPr indent="457200" fontAlgn="auto"/>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考生可以佩戴手表，用于掌握考试时间，但手表不要过于夸张和昂贵。</a:t>
            </a:r>
            <a:endParaRPr altLang="zh-CN" dirty="0">
              <a:effectLst/>
              <a:highlight>
                <a:srgbClr val="FFFF00"/>
              </a:highlight>
              <a:latin typeface="楷体" panose="02010609060101010101" charset="-122"/>
              <a:ea typeface="楷体" panose="02010609060101010101" charset="-122"/>
              <a:cs typeface="Times New Roman" panose="02020603050405020304" pitchFamily="18" charset="0"/>
            </a:endParaRPr>
          </a:p>
        </p:txBody>
      </p:sp>
      <p:pic>
        <p:nvPicPr>
          <p:cNvPr id="13" name="Picture 4" descr="http://www.icosky.com/icon/png/System/Vista%20System/Vista%20%28197%29.png"/>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1407081" y="3352398"/>
            <a:ext cx="114141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http://www.icosky.com/icon/png/System/Vista%20System/Vista%20%28197%29.png"/>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rcRect/>
          <a:stretch>
            <a:fillRect/>
          </a:stretch>
        </p:blipFill>
        <p:spPr bwMode="auto">
          <a:xfrm>
            <a:off x="3746421" y="3352398"/>
            <a:ext cx="114141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http://www.icosky.com/icon/png/System/Vista%20System/Vista%20%28197%29.png"/>
          <p:cNvPicPr>
            <a:picLocks noChangeAspect="1" noChangeArrowheads="1"/>
          </p:cNvPicPr>
          <p:nvPr>
            <p:custDataLst>
              <p:tags r:id="rId12"/>
            </p:custDataLst>
          </p:nvPr>
        </p:nvPicPr>
        <p:blipFill>
          <a:blip r:embed="rId10">
            <a:extLst>
              <a:ext uri="{28A0092B-C50C-407E-A947-70E740481C1C}">
                <a14:useLocalDpi xmlns:a14="http://schemas.microsoft.com/office/drawing/2010/main" val="0"/>
              </a:ext>
            </a:extLst>
          </a:blip>
          <a:srcRect/>
          <a:stretch>
            <a:fillRect/>
          </a:stretch>
        </p:blipFill>
        <p:spPr bwMode="auto">
          <a:xfrm>
            <a:off x="6234351" y="3353033"/>
            <a:ext cx="114141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custDataLst>
              <p:tags r:id="rId13"/>
            </p:custDataLst>
          </p:nvPr>
        </p:nvSpPr>
        <p:spPr>
          <a:xfrm>
            <a:off x="9867900" y="1276350"/>
            <a:ext cx="1930400" cy="645160"/>
          </a:xfrm>
          <a:prstGeom prst="rect">
            <a:avLst/>
          </a:prstGeom>
          <a:noFill/>
        </p:spPr>
        <p:txBody>
          <a:bodyPr wrap="square">
            <a:spAutoFit/>
          </a:bodyPr>
          <a:p>
            <a:pPr indent="457200" fontAlgn="auto"/>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建议考生不要有任何文身</a:t>
            </a:r>
            <a:r>
              <a:rPr lang="zh-CN" dirty="0">
                <a:effectLst/>
                <a:highlight>
                  <a:srgbClr val="FFFF00"/>
                </a:highlight>
                <a:latin typeface="楷体" panose="02010609060101010101" charset="-122"/>
                <a:ea typeface="楷体" panose="02010609060101010101" charset="-122"/>
                <a:cs typeface="Times New Roman" panose="02020603050405020304" pitchFamily="18" charset="0"/>
              </a:rPr>
              <a:t>。</a:t>
            </a:r>
            <a:endParaRPr lang="zh-CN" dirty="0">
              <a:effectLst/>
              <a:highlight>
                <a:srgbClr val="FFFF00"/>
              </a:highlight>
              <a:latin typeface="楷体" panose="02010609060101010101" charset="-122"/>
              <a:ea typeface="楷体" panose="02010609060101010101" charset="-122"/>
              <a:cs typeface="Times New Roman" panose="02020603050405020304" pitchFamily="18" charset="0"/>
            </a:endParaRPr>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ppt_w</p:attrName>
                                        </p:attrNameLst>
                                      </p:cBhvr>
                                      <p:tavLst>
                                        <p:tav tm="0">
                                          <p:val>
                                            <p:strVal val="(6*min(max(#ppt_w*#ppt_h,.3),1)-7.4)/-.7*#ppt_w"/>
                                          </p:val>
                                        </p:tav>
                                        <p:tav tm="100000">
                                          <p:val>
                                            <p:strVal val="#ppt_w"/>
                                          </p:val>
                                        </p:tav>
                                      </p:tavLst>
                                    </p:anim>
                                    <p:anim calcmode="lin" valueType="num">
                                      <p:cBhvr>
                                        <p:cTn id="8" dur="250" fill="hold"/>
                                        <p:tgtEl>
                                          <p:spTgt spid="13"/>
                                        </p:tgtEl>
                                        <p:attrNameLst>
                                          <p:attrName>ppt_h</p:attrName>
                                        </p:attrNameLst>
                                      </p:cBhvr>
                                      <p:tavLst>
                                        <p:tav tm="0">
                                          <p:val>
                                            <p:strVal val="(6*min(max(#ppt_w*#ppt_h,.3),1)-7.4)/-.7*#ppt_h"/>
                                          </p:val>
                                        </p:tav>
                                        <p:tav tm="100000">
                                          <p:val>
                                            <p:strVal val="#ppt_h"/>
                                          </p:val>
                                        </p:tav>
                                      </p:tavLst>
                                    </p:anim>
                                    <p:anim calcmode="lin" valueType="num">
                                      <p:cBhvr>
                                        <p:cTn id="9" dur="250" fill="hold"/>
                                        <p:tgtEl>
                                          <p:spTgt spid="13"/>
                                        </p:tgtEl>
                                        <p:attrNameLst>
                                          <p:attrName>ppt_x</p:attrName>
                                        </p:attrNameLst>
                                      </p:cBhvr>
                                      <p:tavLst>
                                        <p:tav tm="0">
                                          <p:val>
                                            <p:fltVal val="0.5"/>
                                          </p:val>
                                        </p:tav>
                                        <p:tav tm="100000">
                                          <p:val>
                                            <p:strVal val="#ppt_x"/>
                                          </p:val>
                                        </p:tav>
                                      </p:tavLst>
                                    </p:anim>
                                    <p:anim calcmode="lin" valueType="num">
                                      <p:cBhvr>
                                        <p:cTn id="10" dur="25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250" fill="hold"/>
                                        <p:tgtEl>
                                          <p:spTgt spid="9"/>
                                        </p:tgtEl>
                                        <p:attrNameLst>
                                          <p:attrName>ppt_w</p:attrName>
                                        </p:attrNameLst>
                                      </p:cBhvr>
                                      <p:tavLst>
                                        <p:tav tm="0">
                                          <p:val>
                                            <p:strVal val="(6*min(max(#ppt_w*#ppt_h,.3),1)-7.4)/-.7*#ppt_w"/>
                                          </p:val>
                                        </p:tav>
                                        <p:tav tm="100000">
                                          <p:val>
                                            <p:strVal val="#ppt_w"/>
                                          </p:val>
                                        </p:tav>
                                      </p:tavLst>
                                    </p:anim>
                                    <p:anim calcmode="lin" valueType="num">
                                      <p:cBhvr>
                                        <p:cTn id="16" dur="250" fill="hold"/>
                                        <p:tgtEl>
                                          <p:spTgt spid="9"/>
                                        </p:tgtEl>
                                        <p:attrNameLst>
                                          <p:attrName>ppt_h</p:attrName>
                                        </p:attrNameLst>
                                      </p:cBhvr>
                                      <p:tavLst>
                                        <p:tav tm="0">
                                          <p:val>
                                            <p:strVal val="(6*min(max(#ppt_w*#ppt_h,.3),1)-7.4)/-.7*#ppt_h"/>
                                          </p:val>
                                        </p:tav>
                                        <p:tav tm="100000">
                                          <p:val>
                                            <p:strVal val="#ppt_h"/>
                                          </p:val>
                                        </p:tav>
                                      </p:tavLst>
                                    </p:anim>
                                    <p:anim calcmode="lin" valueType="num">
                                      <p:cBhvr>
                                        <p:cTn id="17" dur="250" fill="hold"/>
                                        <p:tgtEl>
                                          <p:spTgt spid="9"/>
                                        </p:tgtEl>
                                        <p:attrNameLst>
                                          <p:attrName>ppt_x</p:attrName>
                                        </p:attrNameLst>
                                      </p:cBhvr>
                                      <p:tavLst>
                                        <p:tav tm="0">
                                          <p:val>
                                            <p:fltVal val="0.5"/>
                                          </p:val>
                                        </p:tav>
                                        <p:tav tm="100000">
                                          <p:val>
                                            <p:strVal val="#ppt_x"/>
                                          </p:val>
                                        </p:tav>
                                      </p:tavLst>
                                    </p:anim>
                                    <p:anim calcmode="lin" valueType="num">
                                      <p:cBhvr>
                                        <p:cTn id="18" dur="25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36"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50" fill="hold"/>
                                        <p:tgtEl>
                                          <p:spTgt spid="10"/>
                                        </p:tgtEl>
                                        <p:attrNameLst>
                                          <p:attrName>ppt_w</p:attrName>
                                        </p:attrNameLst>
                                      </p:cBhvr>
                                      <p:tavLst>
                                        <p:tav tm="0">
                                          <p:val>
                                            <p:strVal val="(6*min(max(#ppt_w*#ppt_h,.3),1)-7.4)/-.7*#ppt_w"/>
                                          </p:val>
                                        </p:tav>
                                        <p:tav tm="100000">
                                          <p:val>
                                            <p:strVal val="#ppt_w"/>
                                          </p:val>
                                        </p:tav>
                                      </p:tavLst>
                                    </p:anim>
                                    <p:anim calcmode="lin" valueType="num">
                                      <p:cBhvr>
                                        <p:cTn id="24" dur="250" fill="hold"/>
                                        <p:tgtEl>
                                          <p:spTgt spid="10"/>
                                        </p:tgtEl>
                                        <p:attrNameLst>
                                          <p:attrName>ppt_h</p:attrName>
                                        </p:attrNameLst>
                                      </p:cBhvr>
                                      <p:tavLst>
                                        <p:tav tm="0">
                                          <p:val>
                                            <p:strVal val="(6*min(max(#ppt_w*#ppt_h,.3),1)-7.4)/-.7*#ppt_h"/>
                                          </p:val>
                                        </p:tav>
                                        <p:tav tm="100000">
                                          <p:val>
                                            <p:strVal val="#ppt_h"/>
                                          </p:val>
                                        </p:tav>
                                      </p:tavLst>
                                    </p:anim>
                                    <p:anim calcmode="lin" valueType="num">
                                      <p:cBhvr>
                                        <p:cTn id="25" dur="250" fill="hold"/>
                                        <p:tgtEl>
                                          <p:spTgt spid="10"/>
                                        </p:tgtEl>
                                        <p:attrNameLst>
                                          <p:attrName>ppt_x</p:attrName>
                                        </p:attrNameLst>
                                      </p:cBhvr>
                                      <p:tavLst>
                                        <p:tav tm="0">
                                          <p:val>
                                            <p:fltVal val="0.5"/>
                                          </p:val>
                                        </p:tav>
                                        <p:tav tm="100000">
                                          <p:val>
                                            <p:strVal val="#ppt_x"/>
                                          </p:val>
                                        </p:tav>
                                      </p:tavLst>
                                    </p:anim>
                                    <p:anim calcmode="lin" valueType="num">
                                      <p:cBhvr>
                                        <p:cTn id="26" dur="250" fill="hold"/>
                                        <p:tgtEl>
                                          <p:spTgt spid="1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二、仪容仪表</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（一）发型</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3"/>
            </p:custDataLst>
          </p:nvPr>
        </p:nvSpPr>
        <p:spPr>
          <a:xfrm>
            <a:off x="580390" y="1542415"/>
            <a:ext cx="3001010"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1. 男性发型</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custDataLst>
              <p:tags r:id="rId4"/>
            </p:custDataLst>
          </p:nvPr>
        </p:nvSpPr>
        <p:spPr>
          <a:xfrm>
            <a:off x="2611120" y="2244725"/>
            <a:ext cx="8416290" cy="706755"/>
          </a:xfrm>
          <a:prstGeom prst="rect">
            <a:avLst/>
          </a:prstGeom>
          <a:noFill/>
        </p:spPr>
        <p:txBody>
          <a:bodyPr wrap="square">
            <a:spAutoFit/>
          </a:bodyPr>
          <a:p>
            <a:pPr indent="457200" fontAlgn="auto"/>
            <a:r>
              <a:rPr altLang="zh-CN" sz="2000" u="sng" dirty="0">
                <a:solidFill>
                  <a:schemeClr val="tx1"/>
                </a:solidFill>
                <a:effectLst/>
                <a:latin typeface="楷体" panose="02010609060101010101" charset="-122"/>
                <a:ea typeface="楷体" panose="02010609060101010101" charset="-122"/>
                <a:cs typeface="Times New Roman" panose="02020603050405020304" pitchFamily="18" charset="0"/>
              </a:rPr>
              <a:t>男性考生应保持短发，最常见的是分头，但注意不要留中分的发型。平头不宜过短，不宜烫发、染发或光头。</a:t>
            </a:r>
            <a:endParaRPr altLang="zh-CN" sz="2000" u="sng" dirty="0">
              <a:solidFill>
                <a:schemeClr val="tx1"/>
              </a:solidFill>
              <a:effectLst/>
              <a:latin typeface="楷体" panose="02010609060101010101" charset="-122"/>
              <a:ea typeface="楷体" panose="02010609060101010101" charset="-122"/>
              <a:cs typeface="Times New Roman" panose="02020603050405020304" pitchFamily="18" charset="0"/>
            </a:endParaRPr>
          </a:p>
        </p:txBody>
      </p:sp>
      <p:pic>
        <p:nvPicPr>
          <p:cNvPr id="12" name="图片 11" descr="u=154990769,1815097111&amp;fm=253&amp;fmt=auto&amp;app=138&amp;f=JPEG.webp"/>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768350" y="2056765"/>
            <a:ext cx="1784985" cy="1856740"/>
          </a:xfrm>
          <a:prstGeom prst="rect">
            <a:avLst/>
          </a:prstGeom>
        </p:spPr>
      </p:pic>
      <p:sp>
        <p:nvSpPr>
          <p:cNvPr id="13" name="文本框 12"/>
          <p:cNvSpPr txBox="1"/>
          <p:nvPr>
            <p:custDataLst>
              <p:tags r:id="rId6"/>
            </p:custDataLst>
          </p:nvPr>
        </p:nvSpPr>
        <p:spPr>
          <a:xfrm>
            <a:off x="2910205" y="3667125"/>
            <a:ext cx="3407410"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2. 女性发型</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7"/>
            </p:custDataLst>
          </p:nvPr>
        </p:nvSpPr>
        <p:spPr>
          <a:xfrm>
            <a:off x="3580765" y="4292600"/>
            <a:ext cx="6452870" cy="1322070"/>
          </a:xfrm>
          <a:prstGeom prst="rect">
            <a:avLst/>
          </a:prstGeom>
          <a:noFill/>
        </p:spPr>
        <p:txBody>
          <a:bodyPr wrap="square">
            <a:spAutoFit/>
          </a:bodyPr>
          <a:p>
            <a:pPr indent="457200" fontAlgn="auto"/>
            <a:r>
              <a:rPr altLang="zh-CN" sz="2000" u="sng" dirty="0">
                <a:solidFill>
                  <a:schemeClr val="tx1"/>
                </a:solidFill>
                <a:effectLst/>
                <a:latin typeface="楷体" panose="02010609060101010101" charset="-122"/>
                <a:ea typeface="楷体" panose="02010609060101010101" charset="-122"/>
                <a:cs typeface="Times New Roman" panose="02020603050405020304" pitchFamily="18" charset="0"/>
              </a:rPr>
              <a:t>短发：以黑色的自然发色为宜。刘海不要过长，一般在眉毛之上。</a:t>
            </a:r>
            <a:endParaRPr altLang="zh-CN" sz="2000" u="sng" dirty="0">
              <a:solidFill>
                <a:schemeClr val="tx1"/>
              </a:solidFill>
              <a:effectLst/>
              <a:latin typeface="楷体" panose="02010609060101010101" charset="-122"/>
              <a:ea typeface="楷体" panose="02010609060101010101" charset="-122"/>
              <a:cs typeface="Times New Roman" panose="02020603050405020304" pitchFamily="18" charset="0"/>
            </a:endParaRPr>
          </a:p>
          <a:p>
            <a:pPr indent="457200" fontAlgn="auto"/>
            <a:r>
              <a:rPr altLang="zh-CN" sz="2000" u="sng" dirty="0">
                <a:solidFill>
                  <a:schemeClr val="tx1"/>
                </a:solidFill>
                <a:effectLst/>
                <a:latin typeface="楷体" panose="02010609060101010101" charset="-122"/>
                <a:ea typeface="楷体" panose="02010609060101010101" charset="-122"/>
                <a:cs typeface="Times New Roman" panose="02020603050405020304" pitchFamily="18" charset="0"/>
              </a:rPr>
              <a:t>长发：考生需要把长发束起，而不是散发披肩。如果有刘海，不要过长和过于厚重，不能遮盖眼睛。</a:t>
            </a:r>
            <a:endParaRPr altLang="zh-CN" sz="2000" u="sng" dirty="0">
              <a:solidFill>
                <a:schemeClr val="tx1"/>
              </a:solidFill>
              <a:effectLst/>
              <a:latin typeface="楷体" panose="02010609060101010101" charset="-122"/>
              <a:ea typeface="楷体" panose="02010609060101010101" charset="-122"/>
              <a:cs typeface="Times New Roman" panose="02020603050405020304" pitchFamily="18" charset="0"/>
            </a:endParaRPr>
          </a:p>
        </p:txBody>
      </p:sp>
      <p:pic>
        <p:nvPicPr>
          <p:cNvPr id="15" name="图片 14" descr="u=1589539314,2111277057&amp;fm=253&amp;fmt=auto&amp;app=138&amp;f=JPEG.webp"/>
          <p:cNvPicPr>
            <a:picLocks noChangeAspect="1"/>
          </p:cNvPicPr>
          <p:nvPr/>
        </p:nvPicPr>
        <p:blipFill>
          <a:blip r:embed="rId8">
            <a:clrChange>
              <a:clrFrom>
                <a:srgbClr val="F6F6F6">
                  <a:alpha val="100000"/>
                </a:srgbClr>
              </a:clrFrom>
              <a:clrTo>
                <a:srgbClr val="F6F6F6">
                  <a:alpha val="100000"/>
                  <a:alpha val="0"/>
                </a:srgbClr>
              </a:clrTo>
            </a:clrChange>
          </a:blip>
          <a:stretch>
            <a:fillRect/>
          </a:stretch>
        </p:blipFill>
        <p:spPr>
          <a:xfrm>
            <a:off x="1864995" y="4057650"/>
            <a:ext cx="1407160" cy="1757045"/>
          </a:xfrm>
          <a:prstGeom prst="rect">
            <a:avLst/>
          </a:prstGeom>
        </p:spPr>
      </p:pic>
    </p:spTree>
    <p:custDataLst>
      <p:tags r:id="rId9"/>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二、仪容仪表</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（二）妆容</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80390" y="1499870"/>
            <a:ext cx="10973435" cy="1014730"/>
          </a:xfrm>
          <a:prstGeom prst="rect">
            <a:avLst/>
          </a:prstGeom>
          <a:noFill/>
        </p:spPr>
        <p:txBody>
          <a:bodyPr wrap="square">
            <a:spAutoFit/>
          </a:bodyPr>
          <a:p>
            <a:pPr marL="342900" indent="-342900" fontAlgn="auto">
              <a:buFont typeface="Wingdings" panose="05000000000000000000" charset="0"/>
              <a:buChar char="ü"/>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首先要保持脸部干净，面试前一定要认真清洗脸部。</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buFont typeface="Wingdings" panose="05000000000000000000" charset="0"/>
              <a:buChar char="ü"/>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对于男性考生来说，需要剃干净胡须，保持脸部干净清爽。</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buFont typeface="Wingdings" panose="05000000000000000000" charset="0"/>
              <a:buChar char="ü"/>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对于女性考生来说，在清洁脸部的基础上还可以化精致的淡妆。</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4"/>
            </p:custDataLst>
          </p:nvPr>
        </p:nvSpPr>
        <p:spPr>
          <a:xfrm>
            <a:off x="580390" y="2851785"/>
            <a:ext cx="4240530" cy="1630045"/>
          </a:xfrm>
          <a:prstGeom prst="rect">
            <a:avLst/>
          </a:prstGeom>
          <a:noFill/>
        </p:spPr>
        <p:txBody>
          <a:bodyPr wrap="square">
            <a:spAutoFit/>
          </a:bodyPr>
          <a:p>
            <a:pPr indent="457200" fontAlgn="auto"/>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化妆时还应遵循以下原则。</a:t>
            </a:r>
            <a:endParaRPr altLang="zh-CN" sz="2000"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endParaRPr altLang="zh-CN" sz="2000"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1. 美化原则</a:t>
            </a:r>
            <a:endParaRPr altLang="zh-CN" sz="2000"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2. 自然原则</a:t>
            </a:r>
            <a:endParaRPr altLang="zh-CN" sz="2000"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3. 协调原则</a:t>
            </a:r>
            <a:endParaRPr altLang="zh-CN" sz="2000" dirty="0">
              <a:effectLst/>
              <a:highlight>
                <a:srgbClr val="FFFF00"/>
              </a:highlight>
              <a:latin typeface="楷体" panose="02010609060101010101" charset="-122"/>
              <a:ea typeface="楷体" panose="02010609060101010101" charset="-122"/>
              <a:cs typeface="Times New Roman" panose="02020603050405020304" pitchFamily="18" charset="0"/>
            </a:endParaRPr>
          </a:p>
        </p:txBody>
      </p:sp>
      <p:pic>
        <p:nvPicPr>
          <p:cNvPr id="3" name="图片 2" descr="u=683336854,559566637&amp;fm=253&amp;fmt=auto&amp;app=138&amp;f=PNG.webp"/>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3316605" y="2781935"/>
            <a:ext cx="4908550" cy="2996565"/>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8568055" y="568960"/>
            <a:ext cx="2636520" cy="2963545"/>
          </a:xfrm>
          <a:prstGeom prst="rect">
            <a:avLst/>
          </a:prstGeom>
        </p:spPr>
      </p:pic>
      <p:pic>
        <p:nvPicPr>
          <p:cNvPr id="9" name="Picture 4" descr="http://www.icosky.com/icon/png/System/Vista%20System/Vista%20%28197%29.png"/>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9876711" y="2672313"/>
            <a:ext cx="114141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strVal val="(6*min(max(#ppt_w*#ppt_h,.3),1)-7.4)/-.7*#ppt_w"/>
                                          </p:val>
                                        </p:tav>
                                        <p:tav tm="100000">
                                          <p:val>
                                            <p:strVal val="#ppt_w"/>
                                          </p:val>
                                        </p:tav>
                                      </p:tavLst>
                                    </p:anim>
                                    <p:anim calcmode="lin" valueType="num">
                                      <p:cBhvr>
                                        <p:cTn id="8" dur="250" fill="hold"/>
                                        <p:tgtEl>
                                          <p:spTgt spid="9"/>
                                        </p:tgtEl>
                                        <p:attrNameLst>
                                          <p:attrName>ppt_h</p:attrName>
                                        </p:attrNameLst>
                                      </p:cBhvr>
                                      <p:tavLst>
                                        <p:tav tm="0">
                                          <p:val>
                                            <p:strVal val="(6*min(max(#ppt_w*#ppt_h,.3),1)-7.4)/-.7*#ppt_h"/>
                                          </p:val>
                                        </p:tav>
                                        <p:tav tm="100000">
                                          <p:val>
                                            <p:strVal val="#ppt_h"/>
                                          </p:val>
                                        </p:tav>
                                      </p:tavLst>
                                    </p:anim>
                                    <p:anim calcmode="lin" valueType="num">
                                      <p:cBhvr>
                                        <p:cTn id="9" dur="250" fill="hold"/>
                                        <p:tgtEl>
                                          <p:spTgt spid="9"/>
                                        </p:tgtEl>
                                        <p:attrNameLst>
                                          <p:attrName>ppt_x</p:attrName>
                                        </p:attrNameLst>
                                      </p:cBhvr>
                                      <p:tavLst>
                                        <p:tav tm="0">
                                          <p:val>
                                            <p:fltVal val="0.5"/>
                                          </p:val>
                                        </p:tav>
                                        <p:tav tm="100000">
                                          <p:val>
                                            <p:strVal val="#ppt_x"/>
                                          </p:val>
                                        </p:tav>
                                      </p:tavLst>
                                    </p:anim>
                                    <p:anim calcmode="lin" valueType="num">
                                      <p:cBhvr>
                                        <p:cTn id="10" dur="25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三、举止行为</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（一）站姿</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80390" y="2185670"/>
            <a:ext cx="6356985" cy="1476375"/>
          </a:xfrm>
          <a:prstGeom prst="rect">
            <a:avLst/>
          </a:prstGeom>
          <a:noFill/>
        </p:spPr>
        <p:txBody>
          <a:bodyPr wrap="square">
            <a:spAutoFit/>
          </a:bodyPr>
          <a:p>
            <a:pPr marL="342900" indent="-342900" fontAlgn="auto">
              <a:buFont typeface="Wingdings" panose="05000000000000000000" charset="0"/>
              <a:buChar char="Ø"/>
            </a:pPr>
            <a:r>
              <a:rPr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规范的礼仪站姿</a:t>
            </a:r>
            <a:r>
              <a:rPr dirty="0">
                <a:effectLst/>
                <a:latin typeface="微软雅黑" panose="020B0503020204020204" pitchFamily="34" charset="-122"/>
                <a:ea typeface="微软雅黑" panose="020B0503020204020204" pitchFamily="34" charset="-122"/>
                <a:cs typeface="微软雅黑" panose="020B0503020204020204" pitchFamily="34" charset="-122"/>
              </a:rPr>
              <a:t>是抬头、目视前方、挺胸直腰、肩平、双臂自然下垂、收腹、双腿并拢直立、脚尖分呈 V 字形，身体重心放到两脚中间。男性两脚分开，比肩略窄，将双手自然下垂；女性双腿并拢，脚尖分呈 V 字形，双手自然下垂或合起放于腹前。</a:t>
            </a:r>
            <a:endParaRPr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4"/>
            </p:custDataLst>
          </p:nvPr>
        </p:nvSpPr>
        <p:spPr>
          <a:xfrm>
            <a:off x="580390" y="1542415"/>
            <a:ext cx="3001010"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1. 面试站姿</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custDataLst>
              <p:tags r:id="rId5"/>
            </p:custDataLst>
          </p:nvPr>
        </p:nvSpPr>
        <p:spPr>
          <a:xfrm>
            <a:off x="1607820" y="4065270"/>
            <a:ext cx="7947025" cy="1476375"/>
          </a:xfrm>
          <a:prstGeom prst="rect">
            <a:avLst/>
          </a:prstGeom>
          <a:noFill/>
        </p:spPr>
        <p:txBody>
          <a:bodyPr wrap="square">
            <a:spAutoFit/>
          </a:bodyPr>
          <a:p>
            <a:pPr marL="342900" indent="-342900" fontAlgn="auto">
              <a:buFont typeface="Wingdings" panose="05000000000000000000" charset="0"/>
              <a:buChar char="Ø"/>
            </a:pPr>
            <a:r>
              <a:rPr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叉手站姿</a:t>
            </a:r>
            <a:r>
              <a:rPr lang="zh-CN"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a:t>
            </a:r>
            <a:r>
              <a:rPr dirty="0">
                <a:effectLst/>
                <a:latin typeface="微软雅黑" panose="020B0503020204020204" pitchFamily="34" charset="-122"/>
                <a:ea typeface="微软雅黑" panose="020B0503020204020204" pitchFamily="34" charset="-122"/>
                <a:cs typeface="微软雅黑" panose="020B0503020204020204" pitchFamily="34" charset="-122"/>
              </a:rPr>
              <a:t>两手在腹前交叉，一只手搭在另一只手上站立。这种站姿，男性可以两脚分开，距离不超过 20 厘米；女性可以用小丁字步，即一脚稍微向前，脚跟靠在另一脚内侧（图 4–2）。这种站姿端正中略有自由，郑重中略有放松。在站立中身体重心还可以在两脚间转换，以减轻疲劳，这是一种长久站立时选用的站姿。</a:t>
            </a:r>
            <a:endParaRPr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rcRect l="29266" r="27580"/>
          <a:stretch>
            <a:fillRect/>
          </a:stretch>
        </p:blipFill>
        <p:spPr>
          <a:xfrm>
            <a:off x="7019925" y="320040"/>
            <a:ext cx="2449195" cy="3192780"/>
          </a:xfrm>
          <a:prstGeom prst="rect">
            <a:avLst/>
          </a:prstGeom>
        </p:spPr>
      </p:pic>
      <p:pic>
        <p:nvPicPr>
          <p:cNvPr id="13" name="图片 12"/>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l="31420" r="29902"/>
          <a:stretch>
            <a:fillRect/>
          </a:stretch>
        </p:blipFill>
        <p:spPr>
          <a:xfrm>
            <a:off x="9592945" y="320040"/>
            <a:ext cx="2183765" cy="3175635"/>
          </a:xfrm>
          <a:prstGeom prst="rect">
            <a:avLst/>
          </a:prstGeom>
        </p:spPr>
      </p:pic>
    </p:spTree>
    <p:custDataLst>
      <p:tags r:id="rId10"/>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三、举止行为</a:t>
            </a:r>
            <a:endParaRPr lang="zh-CN" altLang="en-US" b="1" dirty="0"/>
          </a:p>
        </p:txBody>
      </p:sp>
      <p:sp>
        <p:nvSpPr>
          <p:cNvPr id="5" name="文本框 4"/>
          <p:cNvSpPr txBox="1"/>
          <p:nvPr>
            <p:custDataLst>
              <p:tags r:id="rId2"/>
            </p:custDataLst>
          </p:nvPr>
        </p:nvSpPr>
        <p:spPr>
          <a:xfrm>
            <a:off x="580390" y="1018540"/>
            <a:ext cx="3001010"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2. 站姿禁忌</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剪去对角的矩形 3"/>
          <p:cNvSpPr/>
          <p:nvPr>
            <p:custDataLst>
              <p:tags r:id="rId3"/>
            </p:custDataLst>
          </p:nvPr>
        </p:nvSpPr>
        <p:spPr>
          <a:xfrm>
            <a:off x="580390" y="1618615"/>
            <a:ext cx="10928350" cy="4033520"/>
          </a:xfrm>
          <a:prstGeom prst="snip2DiagRect">
            <a:avLst/>
          </a:prstGeom>
          <a:solidFill>
            <a:srgbClr val="7578EC">
              <a:lumMod val="20000"/>
              <a:lumOff val="80000"/>
            </a:srgbClr>
          </a:solidFill>
          <a:ln>
            <a:solidFill>
              <a:srgbClr val="7578EC">
                <a:lumMod val="60000"/>
                <a:lumOff val="4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4" name="文本框 13"/>
          <p:cNvSpPr txBox="1"/>
          <p:nvPr>
            <p:custDataLst>
              <p:tags r:id="rId4"/>
            </p:custDataLst>
          </p:nvPr>
        </p:nvSpPr>
        <p:spPr>
          <a:xfrm>
            <a:off x="925195" y="1948180"/>
            <a:ext cx="10200640" cy="3374390"/>
          </a:xfrm>
          <a:prstGeom prst="rect">
            <a:avLst/>
          </a:prstGeom>
          <a:noFill/>
        </p:spPr>
        <p:txBody>
          <a:bodyPr wrap="square">
            <a:spAutoFit/>
          </a:bodyPr>
          <a:p>
            <a:pPr indent="457200" fontAlgn="auto">
              <a:spcAft>
                <a:spcPts val="800"/>
              </a:spcAft>
            </a:pPr>
            <a:r>
              <a:rPr sz="2000" dirty="0">
                <a:effectLst/>
                <a:latin typeface="楷体" panose="02010609060101010101" charset="-122"/>
                <a:ea typeface="楷体" panose="02010609060101010101" charset="-122"/>
                <a:cs typeface="楷体" panose="02010609060101010101" charset="-122"/>
              </a:rPr>
              <a:t>（1）忌长时间手撑桌面。</a:t>
            </a:r>
            <a:endParaRPr sz="2000" dirty="0">
              <a:effectLst/>
              <a:latin typeface="楷体" panose="02010609060101010101" charset="-122"/>
              <a:ea typeface="楷体" panose="02010609060101010101" charset="-122"/>
              <a:cs typeface="楷体" panose="02010609060101010101" charset="-122"/>
            </a:endParaRPr>
          </a:p>
          <a:p>
            <a:pPr indent="457200" fontAlgn="auto">
              <a:spcAft>
                <a:spcPts val="800"/>
              </a:spcAft>
            </a:pPr>
            <a:r>
              <a:rPr sz="2000" dirty="0">
                <a:effectLst/>
                <a:latin typeface="楷体" panose="02010609060101010101" charset="-122"/>
                <a:ea typeface="楷体" panose="02010609060101010101" charset="-122"/>
                <a:cs typeface="楷体" panose="02010609060101010101" charset="-122"/>
              </a:rPr>
              <a:t>（2）忌身体不稳。在擦黑板时，教师的站立要稳，不能全身猛烈抖动，左右摇晃，此举会破坏考生的课堂形象。</a:t>
            </a:r>
            <a:endParaRPr sz="2000" dirty="0">
              <a:effectLst/>
              <a:latin typeface="楷体" panose="02010609060101010101" charset="-122"/>
              <a:ea typeface="楷体" panose="02010609060101010101" charset="-122"/>
              <a:cs typeface="楷体" panose="02010609060101010101" charset="-122"/>
            </a:endParaRPr>
          </a:p>
          <a:p>
            <a:pPr indent="457200" fontAlgn="auto">
              <a:spcAft>
                <a:spcPts val="800"/>
              </a:spcAft>
            </a:pPr>
            <a:r>
              <a:rPr sz="2000" dirty="0">
                <a:effectLst/>
                <a:latin typeface="楷体" panose="02010609060101010101" charset="-122"/>
                <a:ea typeface="楷体" panose="02010609060101010101" charset="-122"/>
                <a:cs typeface="楷体" panose="02010609060101010101" charset="-122"/>
              </a:rPr>
              <a:t>（3）忌侧身而站。心理学研究表明，侧身而站和面向黑板而站说明心理是封闭的，不利于阐述教学内容，而且会给考官留下缺乏修养的印象。</a:t>
            </a:r>
            <a:endParaRPr sz="2000" dirty="0">
              <a:effectLst/>
              <a:latin typeface="楷体" panose="02010609060101010101" charset="-122"/>
              <a:ea typeface="楷体" panose="02010609060101010101" charset="-122"/>
              <a:cs typeface="楷体" panose="02010609060101010101" charset="-122"/>
            </a:endParaRPr>
          </a:p>
          <a:p>
            <a:pPr indent="457200" fontAlgn="auto">
              <a:spcAft>
                <a:spcPts val="800"/>
              </a:spcAft>
            </a:pPr>
            <a:r>
              <a:rPr sz="2000" dirty="0">
                <a:effectLst/>
                <a:latin typeface="楷体" panose="02010609060101010101" charset="-122"/>
                <a:ea typeface="楷体" panose="02010609060101010101" charset="-122"/>
                <a:cs typeface="楷体" panose="02010609060101010101" charset="-122"/>
              </a:rPr>
              <a:t>（4）忌站立时重心移动太快。站立时重心忽左忽右，会彰显考生信心不足，情绪紧张、焦虑。</a:t>
            </a:r>
            <a:endParaRPr sz="2000" dirty="0">
              <a:effectLst/>
              <a:latin typeface="楷体" panose="02010609060101010101" charset="-122"/>
              <a:ea typeface="楷体" panose="02010609060101010101" charset="-122"/>
              <a:cs typeface="楷体" panose="02010609060101010101" charset="-122"/>
            </a:endParaRPr>
          </a:p>
          <a:p>
            <a:pPr indent="457200" fontAlgn="auto">
              <a:spcAft>
                <a:spcPts val="800"/>
              </a:spcAft>
            </a:pPr>
            <a:r>
              <a:rPr sz="2000" dirty="0">
                <a:effectLst/>
                <a:latin typeface="楷体" panose="02010609060101010101" charset="-122"/>
                <a:ea typeface="楷体" panose="02010609060101010101" charset="-122"/>
                <a:cs typeface="楷体" panose="02010609060101010101" charset="-122"/>
              </a:rPr>
              <a:t>（5）忌远离讲桌，站在讲台的前左角或前右角。</a:t>
            </a:r>
            <a:endParaRPr sz="2000" dirty="0">
              <a:effectLst/>
              <a:latin typeface="楷体" panose="02010609060101010101" charset="-122"/>
              <a:ea typeface="楷体" panose="02010609060101010101" charset="-122"/>
              <a:cs typeface="楷体" panose="02010609060101010101" charset="-122"/>
            </a:endParaRPr>
          </a:p>
          <a:p>
            <a:pPr indent="457200" fontAlgn="auto">
              <a:spcAft>
                <a:spcPts val="800"/>
              </a:spcAft>
            </a:pPr>
            <a:r>
              <a:rPr sz="2000" dirty="0">
                <a:effectLst/>
                <a:latin typeface="楷体" panose="02010609060101010101" charset="-122"/>
                <a:ea typeface="楷体" panose="02010609060101010101" charset="-122"/>
                <a:cs typeface="楷体" panose="02010609060101010101" charset="-122"/>
              </a:rPr>
              <a:t>（6）忌把双手交叉抱在胸前或背在身后，这些动作会给考官一种傲慢的感觉。</a:t>
            </a:r>
            <a:endParaRPr sz="2000" dirty="0">
              <a:effectLst/>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三、举止行为</a:t>
            </a:r>
            <a:endParaRPr lang="zh-CN" altLang="en-US" b="1" dirty="0"/>
          </a:p>
        </p:txBody>
      </p:sp>
      <p:sp>
        <p:nvSpPr>
          <p:cNvPr id="5" name="文本框 4"/>
          <p:cNvSpPr txBox="1"/>
          <p:nvPr>
            <p:custDataLst>
              <p:tags r:id="rId2"/>
            </p:custDataLst>
          </p:nvPr>
        </p:nvSpPr>
        <p:spPr>
          <a:xfrm>
            <a:off x="580390" y="1018540"/>
            <a:ext cx="3001010"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3. 站姿训练</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948055" y="1648460"/>
            <a:ext cx="3120390" cy="3808095"/>
            <a:chOff x="923" y="2826"/>
            <a:chExt cx="3888" cy="5485"/>
          </a:xfrm>
        </p:grpSpPr>
        <p:sp>
          <p:nvSpPr>
            <p:cNvPr id="2" name="直角三角形 1"/>
            <p:cNvSpPr/>
            <p:nvPr>
              <p:custDataLst>
                <p:tags r:id="rId3"/>
              </p:custDataLst>
            </p:nvPr>
          </p:nvSpPr>
          <p:spPr>
            <a:xfrm rot="16200000">
              <a:off x="884" y="3435"/>
              <a:ext cx="316" cy="233"/>
            </a:xfrm>
            <a:prstGeom prst="rtTriangle">
              <a:avLst/>
            </a:prstGeom>
            <a:solidFill>
              <a:srgbClr val="FCB098">
                <a:lumMod val="75000"/>
              </a:srgbClr>
            </a:solidFill>
            <a:ln>
              <a:noFill/>
            </a:ln>
            <a:effectLst>
              <a:innerShdw blurRad="25400" dist="12700" dir="18900000">
                <a:srgbClr val="FCB098">
                  <a:lumMod val="50000"/>
                  <a:alpha val="50000"/>
                </a:srgbClr>
              </a:innerShdw>
            </a:effectLst>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0" name="任意多边形 19"/>
            <p:cNvSpPr/>
            <p:nvPr>
              <p:custDataLst>
                <p:tags r:id="rId4"/>
              </p:custDataLst>
            </p:nvPr>
          </p:nvSpPr>
          <p:spPr>
            <a:xfrm>
              <a:off x="1157" y="2826"/>
              <a:ext cx="3654" cy="4936"/>
            </a:xfrm>
            <a:custGeom>
              <a:avLst/>
              <a:gdLst/>
              <a:ahLst/>
              <a:cxnLst>
                <a:cxn ang="3">
                  <a:pos x="hc" y="t"/>
                </a:cxn>
                <a:cxn ang="cd2">
                  <a:pos x="l" y="vc"/>
                </a:cxn>
                <a:cxn ang="cd4">
                  <a:pos x="hc" y="b"/>
                </a:cxn>
                <a:cxn ang="0">
                  <a:pos x="r" y="vc"/>
                </a:cxn>
              </a:cxnLst>
              <a:rect l="l" t="t" r="r" b="b"/>
              <a:pathLst>
                <a:path w="2677" h="3661">
                  <a:moveTo>
                    <a:pt x="2236" y="336"/>
                  </a:moveTo>
                  <a:cubicBezTo>
                    <a:pt x="2235" y="304"/>
                    <a:pt x="2264" y="278"/>
                    <a:pt x="2293" y="279"/>
                  </a:cubicBezTo>
                  <a:cubicBezTo>
                    <a:pt x="2325" y="278"/>
                    <a:pt x="2350" y="307"/>
                    <a:pt x="2349" y="336"/>
                  </a:cubicBezTo>
                  <a:cubicBezTo>
                    <a:pt x="2350" y="368"/>
                    <a:pt x="2321" y="393"/>
                    <a:pt x="2293" y="392"/>
                  </a:cubicBezTo>
                  <a:cubicBezTo>
                    <a:pt x="2261" y="393"/>
                    <a:pt x="2235" y="364"/>
                    <a:pt x="2236" y="336"/>
                  </a:cubicBezTo>
                  <a:close/>
                  <a:moveTo>
                    <a:pt x="0" y="0"/>
                  </a:moveTo>
                  <a:lnTo>
                    <a:pt x="2677" y="0"/>
                  </a:lnTo>
                  <a:lnTo>
                    <a:pt x="2677" y="3661"/>
                  </a:lnTo>
                  <a:lnTo>
                    <a:pt x="0" y="3661"/>
                  </a:lnTo>
                  <a:lnTo>
                    <a:pt x="0" y="0"/>
                  </a:lnTo>
                  <a:close/>
                  <a:moveTo>
                    <a:pt x="2048" y="336"/>
                  </a:moveTo>
                  <a:cubicBezTo>
                    <a:pt x="2047" y="304"/>
                    <a:pt x="2076" y="278"/>
                    <a:pt x="2105" y="279"/>
                  </a:cubicBezTo>
                  <a:cubicBezTo>
                    <a:pt x="2137" y="278"/>
                    <a:pt x="2162" y="307"/>
                    <a:pt x="2161" y="336"/>
                  </a:cubicBezTo>
                  <a:cubicBezTo>
                    <a:pt x="2162" y="368"/>
                    <a:pt x="2133" y="393"/>
                    <a:pt x="2105" y="392"/>
                  </a:cubicBezTo>
                  <a:cubicBezTo>
                    <a:pt x="2073" y="393"/>
                    <a:pt x="2047" y="364"/>
                    <a:pt x="2048" y="336"/>
                  </a:cubicBezTo>
                  <a:close/>
                </a:path>
              </a:pathLst>
            </a:custGeom>
            <a:solidFill>
              <a:srgbClr val="FCB098">
                <a:alpha val="80000"/>
              </a:srgbClr>
            </a:solidFill>
            <a:ln>
              <a:noFill/>
            </a:ln>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1" name="矩形 20"/>
            <p:cNvSpPr/>
            <p:nvPr>
              <p:custDataLst>
                <p:tags r:id="rId5"/>
              </p:custDataLst>
            </p:nvPr>
          </p:nvSpPr>
          <p:spPr>
            <a:xfrm>
              <a:off x="1449" y="3083"/>
              <a:ext cx="3074" cy="4522"/>
            </a:xfrm>
            <a:prstGeom prst="rect">
              <a:avLst/>
            </a:prstGeom>
            <a:noFill/>
            <a:ln w="6350">
              <a:solidFill>
                <a:srgbClr val="BE854A">
                  <a:lumMod val="20000"/>
                  <a:lumOff val="80000"/>
                </a:srgbClr>
              </a:solidFill>
              <a:prstDash val="dash"/>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2" name="任意多边形 21"/>
            <p:cNvSpPr/>
            <p:nvPr>
              <p:custDataLst>
                <p:tags r:id="rId6"/>
              </p:custDataLst>
            </p:nvPr>
          </p:nvSpPr>
          <p:spPr>
            <a:xfrm flipH="1">
              <a:off x="923" y="3709"/>
              <a:ext cx="3684" cy="4602"/>
            </a:xfrm>
            <a:custGeom>
              <a:avLst/>
              <a:gdLst>
                <a:gd name="adj" fmla="val 16667"/>
                <a:gd name="a" fmla="pin 0 adj 50000"/>
                <a:gd name="dy2" fmla="*/ ss a 100000"/>
                <a:gd name="dy1" fmla="*/ dy2 1 5"/>
                <a:gd name="x1" fmla="+- r 0 dy2"/>
                <a:gd name="x2" fmla="+- x1 dy1 0"/>
                <a:gd name="y2" fmla="+- b 0 dy2"/>
                <a:gd name="y1" fmla="+- y2 dy1 0"/>
              </a:gdLst>
              <a:ahLst/>
              <a:cxnLst>
                <a:cxn ang="3">
                  <a:pos x="hc" y="t"/>
                </a:cxn>
                <a:cxn ang="cd2">
                  <a:pos x="l" y="vc"/>
                </a:cxn>
                <a:cxn ang="cd4">
                  <a:pos x="hc" y="b"/>
                </a:cxn>
                <a:cxn ang="0">
                  <a:pos x="r" y="vc"/>
                </a:cxn>
              </a:cxnLst>
              <a:rect l="l" t="t" r="r" b="b"/>
              <a:pathLst>
                <a:path w="2699" h="3371">
                  <a:moveTo>
                    <a:pt x="0" y="0"/>
                  </a:moveTo>
                  <a:lnTo>
                    <a:pt x="2699" y="0"/>
                  </a:lnTo>
                  <a:lnTo>
                    <a:pt x="2699" y="2921"/>
                  </a:lnTo>
                  <a:lnTo>
                    <a:pt x="2249" y="3371"/>
                  </a:lnTo>
                  <a:lnTo>
                    <a:pt x="0" y="3371"/>
                  </a:lnTo>
                  <a:lnTo>
                    <a:pt x="0" y="0"/>
                  </a:lnTo>
                  <a:close/>
                  <a:moveTo>
                    <a:pt x="341" y="3104"/>
                  </a:moveTo>
                  <a:cubicBezTo>
                    <a:pt x="343" y="3047"/>
                    <a:pt x="290" y="3001"/>
                    <a:pt x="239" y="3002"/>
                  </a:cubicBezTo>
                  <a:cubicBezTo>
                    <a:pt x="182" y="3000"/>
                    <a:pt x="136" y="3053"/>
                    <a:pt x="137" y="3104"/>
                  </a:cubicBezTo>
                  <a:cubicBezTo>
                    <a:pt x="135" y="3161"/>
                    <a:pt x="188" y="3207"/>
                    <a:pt x="239" y="3206"/>
                  </a:cubicBezTo>
                  <a:cubicBezTo>
                    <a:pt x="296" y="3208"/>
                    <a:pt x="342" y="3155"/>
                    <a:pt x="341" y="3104"/>
                  </a:cubicBezTo>
                  <a:close/>
                </a:path>
              </a:pathLst>
            </a:custGeom>
            <a:solidFill>
              <a:srgbClr val="FCB098">
                <a:lumMod val="40000"/>
                <a:lumOff val="60000"/>
              </a:srgbClr>
            </a:solidFill>
            <a:ln>
              <a:noFill/>
            </a:ln>
            <a:effectLst>
              <a:outerShdw blurRad="50800" dist="38100" dir="2700000" algn="tl" rotWithShape="0">
                <a:srgbClr val="FCB098">
                  <a:lumMod val="50000"/>
                  <a:alpha val="40000"/>
                </a:srgbClr>
              </a:outerShdw>
            </a:effectLst>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24" name="直接连接符 23"/>
            <p:cNvCxnSpPr/>
            <p:nvPr>
              <p:custDataLst>
                <p:tags r:id="rId7"/>
              </p:custDataLst>
            </p:nvPr>
          </p:nvCxnSpPr>
          <p:spPr>
            <a:xfrm>
              <a:off x="1463" y="3520"/>
              <a:ext cx="2972" cy="0"/>
            </a:xfrm>
            <a:prstGeom prst="line">
              <a:avLst/>
            </a:prstGeom>
            <a:ln w="6350">
              <a:solidFill>
                <a:srgbClr val="FFFFFF"/>
              </a:solidFill>
              <a:prstDash val="dash"/>
            </a:ln>
          </p:spPr>
          <p:style>
            <a:lnRef idx="1">
              <a:srgbClr val="BE854A"/>
            </a:lnRef>
            <a:fillRef idx="0">
              <a:srgbClr val="BE854A"/>
            </a:fillRef>
            <a:effectRef idx="0">
              <a:srgbClr val="BE854A"/>
            </a:effectRef>
            <a:fontRef idx="minor">
              <a:srgbClr val="000000"/>
            </a:fontRef>
          </p:style>
        </p:cxnSp>
      </p:grpSp>
      <p:grpSp>
        <p:nvGrpSpPr>
          <p:cNvPr id="9" name="组合 8"/>
          <p:cNvGrpSpPr/>
          <p:nvPr/>
        </p:nvGrpSpPr>
        <p:grpSpPr>
          <a:xfrm>
            <a:off x="4485005" y="1648460"/>
            <a:ext cx="3120390" cy="3808095"/>
            <a:chOff x="7663" y="2826"/>
            <a:chExt cx="3888" cy="5485"/>
          </a:xfrm>
        </p:grpSpPr>
        <p:sp>
          <p:nvSpPr>
            <p:cNvPr id="33" name="直角三角形 32"/>
            <p:cNvSpPr/>
            <p:nvPr>
              <p:custDataLst>
                <p:tags r:id="rId8"/>
              </p:custDataLst>
            </p:nvPr>
          </p:nvSpPr>
          <p:spPr>
            <a:xfrm rot="16200000">
              <a:off x="7624" y="3435"/>
              <a:ext cx="316" cy="233"/>
            </a:xfrm>
            <a:prstGeom prst="rtTriangle">
              <a:avLst/>
            </a:prstGeom>
            <a:solidFill>
              <a:srgbClr val="E4968F">
                <a:lumMod val="75000"/>
              </a:srgbClr>
            </a:solidFill>
            <a:ln>
              <a:noFill/>
            </a:ln>
            <a:effectLst>
              <a:innerShdw blurRad="25400" dist="12700" dir="18900000">
                <a:srgbClr val="BE854A">
                  <a:lumMod val="50000"/>
                  <a:alpha val="50000"/>
                </a:srgbClr>
              </a:innerShdw>
            </a:effectLst>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4" name="任意多边形 33"/>
            <p:cNvSpPr/>
            <p:nvPr>
              <p:custDataLst>
                <p:tags r:id="rId9"/>
              </p:custDataLst>
            </p:nvPr>
          </p:nvSpPr>
          <p:spPr>
            <a:xfrm>
              <a:off x="7897" y="2826"/>
              <a:ext cx="3654" cy="4936"/>
            </a:xfrm>
            <a:custGeom>
              <a:avLst/>
              <a:gdLst/>
              <a:ahLst/>
              <a:cxnLst>
                <a:cxn ang="3">
                  <a:pos x="hc" y="t"/>
                </a:cxn>
                <a:cxn ang="cd2">
                  <a:pos x="l" y="vc"/>
                </a:cxn>
                <a:cxn ang="cd4">
                  <a:pos x="hc" y="b"/>
                </a:cxn>
                <a:cxn ang="0">
                  <a:pos x="r" y="vc"/>
                </a:cxn>
              </a:cxnLst>
              <a:rect l="l" t="t" r="r" b="b"/>
              <a:pathLst>
                <a:path w="2677" h="3661">
                  <a:moveTo>
                    <a:pt x="2236" y="336"/>
                  </a:moveTo>
                  <a:cubicBezTo>
                    <a:pt x="2235" y="304"/>
                    <a:pt x="2264" y="278"/>
                    <a:pt x="2293" y="279"/>
                  </a:cubicBezTo>
                  <a:cubicBezTo>
                    <a:pt x="2325" y="278"/>
                    <a:pt x="2350" y="307"/>
                    <a:pt x="2349" y="336"/>
                  </a:cubicBezTo>
                  <a:cubicBezTo>
                    <a:pt x="2350" y="368"/>
                    <a:pt x="2321" y="393"/>
                    <a:pt x="2293" y="392"/>
                  </a:cubicBezTo>
                  <a:cubicBezTo>
                    <a:pt x="2261" y="393"/>
                    <a:pt x="2235" y="364"/>
                    <a:pt x="2236" y="336"/>
                  </a:cubicBezTo>
                  <a:close/>
                  <a:moveTo>
                    <a:pt x="0" y="0"/>
                  </a:moveTo>
                  <a:lnTo>
                    <a:pt x="2677" y="0"/>
                  </a:lnTo>
                  <a:lnTo>
                    <a:pt x="2677" y="3661"/>
                  </a:lnTo>
                  <a:lnTo>
                    <a:pt x="0" y="3661"/>
                  </a:lnTo>
                  <a:lnTo>
                    <a:pt x="0" y="0"/>
                  </a:lnTo>
                  <a:close/>
                  <a:moveTo>
                    <a:pt x="2048" y="336"/>
                  </a:moveTo>
                  <a:cubicBezTo>
                    <a:pt x="2047" y="304"/>
                    <a:pt x="2076" y="278"/>
                    <a:pt x="2105" y="279"/>
                  </a:cubicBezTo>
                  <a:cubicBezTo>
                    <a:pt x="2137" y="278"/>
                    <a:pt x="2162" y="307"/>
                    <a:pt x="2161" y="336"/>
                  </a:cubicBezTo>
                  <a:cubicBezTo>
                    <a:pt x="2162" y="368"/>
                    <a:pt x="2133" y="393"/>
                    <a:pt x="2105" y="392"/>
                  </a:cubicBezTo>
                  <a:cubicBezTo>
                    <a:pt x="2073" y="393"/>
                    <a:pt x="2047" y="364"/>
                    <a:pt x="2048" y="336"/>
                  </a:cubicBezTo>
                  <a:close/>
                </a:path>
              </a:pathLst>
            </a:custGeom>
            <a:solidFill>
              <a:srgbClr val="E4968F">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5" name="矩形 34"/>
            <p:cNvSpPr/>
            <p:nvPr>
              <p:custDataLst>
                <p:tags r:id="rId10"/>
              </p:custDataLst>
            </p:nvPr>
          </p:nvSpPr>
          <p:spPr>
            <a:xfrm>
              <a:off x="8189" y="3083"/>
              <a:ext cx="3074" cy="4522"/>
            </a:xfrm>
            <a:prstGeom prst="rect">
              <a:avLst/>
            </a:prstGeom>
            <a:noFill/>
            <a:ln w="6350">
              <a:solidFill>
                <a:srgbClr val="BE854A">
                  <a:lumMod val="20000"/>
                  <a:lumOff val="80000"/>
                </a:srgbClr>
              </a:solidFill>
              <a:prstDash val="dash"/>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6" name="任意多边形 35"/>
            <p:cNvSpPr/>
            <p:nvPr>
              <p:custDataLst>
                <p:tags r:id="rId11"/>
              </p:custDataLst>
            </p:nvPr>
          </p:nvSpPr>
          <p:spPr>
            <a:xfrm flipH="1">
              <a:off x="7663" y="3709"/>
              <a:ext cx="3684" cy="4602"/>
            </a:xfrm>
            <a:custGeom>
              <a:avLst/>
              <a:gdLst>
                <a:gd name="adj" fmla="val 16667"/>
                <a:gd name="a" fmla="pin 0 adj 50000"/>
                <a:gd name="dy2" fmla="*/ ss a 100000"/>
                <a:gd name="dy1" fmla="*/ dy2 1 5"/>
                <a:gd name="x1" fmla="+- r 0 dy2"/>
                <a:gd name="x2" fmla="+- x1 dy1 0"/>
                <a:gd name="y2" fmla="+- b 0 dy2"/>
                <a:gd name="y1" fmla="+- y2 dy1 0"/>
              </a:gdLst>
              <a:ahLst/>
              <a:cxnLst>
                <a:cxn ang="3">
                  <a:pos x="hc" y="t"/>
                </a:cxn>
                <a:cxn ang="cd2">
                  <a:pos x="l" y="vc"/>
                </a:cxn>
                <a:cxn ang="cd4">
                  <a:pos x="hc" y="b"/>
                </a:cxn>
                <a:cxn ang="0">
                  <a:pos x="r" y="vc"/>
                </a:cxn>
              </a:cxnLst>
              <a:rect l="l" t="t" r="r" b="b"/>
              <a:pathLst>
                <a:path w="2699" h="3371">
                  <a:moveTo>
                    <a:pt x="0" y="0"/>
                  </a:moveTo>
                  <a:lnTo>
                    <a:pt x="2699" y="0"/>
                  </a:lnTo>
                  <a:lnTo>
                    <a:pt x="2699" y="2921"/>
                  </a:lnTo>
                  <a:lnTo>
                    <a:pt x="2249" y="3371"/>
                  </a:lnTo>
                  <a:lnTo>
                    <a:pt x="0" y="3371"/>
                  </a:lnTo>
                  <a:lnTo>
                    <a:pt x="0" y="0"/>
                  </a:lnTo>
                  <a:close/>
                  <a:moveTo>
                    <a:pt x="341" y="3104"/>
                  </a:moveTo>
                  <a:cubicBezTo>
                    <a:pt x="343" y="3047"/>
                    <a:pt x="290" y="3001"/>
                    <a:pt x="239" y="3002"/>
                  </a:cubicBezTo>
                  <a:cubicBezTo>
                    <a:pt x="182" y="3000"/>
                    <a:pt x="136" y="3053"/>
                    <a:pt x="137" y="3104"/>
                  </a:cubicBezTo>
                  <a:cubicBezTo>
                    <a:pt x="135" y="3161"/>
                    <a:pt x="188" y="3207"/>
                    <a:pt x="239" y="3206"/>
                  </a:cubicBezTo>
                  <a:cubicBezTo>
                    <a:pt x="296" y="3208"/>
                    <a:pt x="342" y="3155"/>
                    <a:pt x="341" y="3104"/>
                  </a:cubicBezTo>
                  <a:close/>
                </a:path>
              </a:pathLst>
            </a:custGeom>
            <a:solidFill>
              <a:srgbClr val="E4968F">
                <a:lumMod val="20000"/>
                <a:lumOff val="80000"/>
              </a:srgbClr>
            </a:solidFill>
            <a:ln>
              <a:noFill/>
            </a:ln>
            <a:effectLst>
              <a:outerShdw blurRad="50800" dist="38100" dir="2700000" algn="tl" rotWithShape="0">
                <a:srgbClr val="E4968F">
                  <a:lumMod val="75000"/>
                  <a:alpha val="40000"/>
                </a:srgbClr>
              </a:outerShdw>
            </a:effectLst>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37" name="直接连接符 36"/>
            <p:cNvCxnSpPr/>
            <p:nvPr>
              <p:custDataLst>
                <p:tags r:id="rId12"/>
              </p:custDataLst>
            </p:nvPr>
          </p:nvCxnSpPr>
          <p:spPr>
            <a:xfrm>
              <a:off x="8203" y="3520"/>
              <a:ext cx="2972" cy="0"/>
            </a:xfrm>
            <a:prstGeom prst="line">
              <a:avLst/>
            </a:prstGeom>
            <a:ln w="6350">
              <a:solidFill>
                <a:srgbClr val="FFFFFF"/>
              </a:solidFill>
              <a:prstDash val="dash"/>
            </a:ln>
          </p:spPr>
          <p:style>
            <a:lnRef idx="1">
              <a:srgbClr val="BE854A"/>
            </a:lnRef>
            <a:fillRef idx="0">
              <a:srgbClr val="BE854A"/>
            </a:fillRef>
            <a:effectRef idx="0">
              <a:srgbClr val="BE854A"/>
            </a:effectRef>
            <a:fontRef idx="minor">
              <a:srgbClr val="000000"/>
            </a:fontRef>
          </p:style>
        </p:cxnSp>
      </p:grpSp>
      <p:grpSp>
        <p:nvGrpSpPr>
          <p:cNvPr id="8" name="组合 7"/>
          <p:cNvGrpSpPr/>
          <p:nvPr/>
        </p:nvGrpSpPr>
        <p:grpSpPr>
          <a:xfrm>
            <a:off x="8021955" y="1648460"/>
            <a:ext cx="3120390" cy="3808095"/>
            <a:chOff x="14403" y="2826"/>
            <a:chExt cx="3888" cy="5485"/>
          </a:xfrm>
        </p:grpSpPr>
        <p:sp>
          <p:nvSpPr>
            <p:cNvPr id="119" name="直角三角形 118"/>
            <p:cNvSpPr/>
            <p:nvPr>
              <p:custDataLst>
                <p:tags r:id="rId13"/>
              </p:custDataLst>
            </p:nvPr>
          </p:nvSpPr>
          <p:spPr>
            <a:xfrm rot="16200000">
              <a:off x="14362" y="3435"/>
              <a:ext cx="316" cy="232"/>
            </a:xfrm>
            <a:prstGeom prst="rtTriangle">
              <a:avLst/>
            </a:prstGeom>
            <a:solidFill>
              <a:srgbClr val="F9944D"/>
            </a:solidFill>
            <a:ln>
              <a:noFill/>
            </a:ln>
            <a:effectLst>
              <a:innerShdw blurRad="25400" dist="12700" dir="18900000">
                <a:srgbClr val="F9944D">
                  <a:lumMod val="50000"/>
                  <a:alpha val="50000"/>
                </a:srgbClr>
              </a:innerShdw>
            </a:effectLst>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20" name="任意多边形 119"/>
            <p:cNvSpPr/>
            <p:nvPr>
              <p:custDataLst>
                <p:tags r:id="rId14"/>
              </p:custDataLst>
            </p:nvPr>
          </p:nvSpPr>
          <p:spPr>
            <a:xfrm>
              <a:off x="14637" y="2826"/>
              <a:ext cx="3654" cy="4936"/>
            </a:xfrm>
            <a:custGeom>
              <a:avLst/>
              <a:gdLst/>
              <a:ahLst/>
              <a:cxnLst>
                <a:cxn ang="3">
                  <a:pos x="hc" y="t"/>
                </a:cxn>
                <a:cxn ang="cd2">
                  <a:pos x="l" y="vc"/>
                </a:cxn>
                <a:cxn ang="cd4">
                  <a:pos x="hc" y="b"/>
                </a:cxn>
                <a:cxn ang="0">
                  <a:pos x="r" y="vc"/>
                </a:cxn>
              </a:cxnLst>
              <a:rect l="l" t="t" r="r" b="b"/>
              <a:pathLst>
                <a:path w="2677" h="3661">
                  <a:moveTo>
                    <a:pt x="2236" y="336"/>
                  </a:moveTo>
                  <a:cubicBezTo>
                    <a:pt x="2235" y="304"/>
                    <a:pt x="2264" y="278"/>
                    <a:pt x="2293" y="279"/>
                  </a:cubicBezTo>
                  <a:cubicBezTo>
                    <a:pt x="2325" y="278"/>
                    <a:pt x="2350" y="307"/>
                    <a:pt x="2349" y="336"/>
                  </a:cubicBezTo>
                  <a:cubicBezTo>
                    <a:pt x="2350" y="368"/>
                    <a:pt x="2321" y="393"/>
                    <a:pt x="2293" y="392"/>
                  </a:cubicBezTo>
                  <a:cubicBezTo>
                    <a:pt x="2261" y="393"/>
                    <a:pt x="2235" y="364"/>
                    <a:pt x="2236" y="336"/>
                  </a:cubicBezTo>
                  <a:close/>
                  <a:moveTo>
                    <a:pt x="0" y="0"/>
                  </a:moveTo>
                  <a:lnTo>
                    <a:pt x="2677" y="0"/>
                  </a:lnTo>
                  <a:lnTo>
                    <a:pt x="2677" y="3661"/>
                  </a:lnTo>
                  <a:lnTo>
                    <a:pt x="0" y="3661"/>
                  </a:lnTo>
                  <a:lnTo>
                    <a:pt x="0" y="0"/>
                  </a:lnTo>
                  <a:close/>
                  <a:moveTo>
                    <a:pt x="2048" y="336"/>
                  </a:moveTo>
                  <a:cubicBezTo>
                    <a:pt x="2047" y="304"/>
                    <a:pt x="2076" y="278"/>
                    <a:pt x="2105" y="279"/>
                  </a:cubicBezTo>
                  <a:cubicBezTo>
                    <a:pt x="2137" y="278"/>
                    <a:pt x="2162" y="307"/>
                    <a:pt x="2161" y="336"/>
                  </a:cubicBezTo>
                  <a:cubicBezTo>
                    <a:pt x="2162" y="368"/>
                    <a:pt x="2133" y="393"/>
                    <a:pt x="2105" y="392"/>
                  </a:cubicBezTo>
                  <a:cubicBezTo>
                    <a:pt x="2073" y="393"/>
                    <a:pt x="2047" y="364"/>
                    <a:pt x="2048" y="336"/>
                  </a:cubicBezTo>
                  <a:close/>
                </a:path>
              </a:pathLst>
            </a:custGeom>
            <a:solidFill>
              <a:srgbClr val="F9944D">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21" name="矩形 120"/>
            <p:cNvSpPr/>
            <p:nvPr>
              <p:custDataLst>
                <p:tags r:id="rId15"/>
              </p:custDataLst>
            </p:nvPr>
          </p:nvSpPr>
          <p:spPr>
            <a:xfrm>
              <a:off x="14929" y="3083"/>
              <a:ext cx="3074" cy="4522"/>
            </a:xfrm>
            <a:prstGeom prst="rect">
              <a:avLst/>
            </a:prstGeom>
            <a:noFill/>
            <a:ln w="6350">
              <a:solidFill>
                <a:srgbClr val="BE854A">
                  <a:lumMod val="20000"/>
                  <a:lumOff val="80000"/>
                </a:srgbClr>
              </a:solidFill>
              <a:prstDash val="dash"/>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22" name="任意多边形 121"/>
            <p:cNvSpPr/>
            <p:nvPr>
              <p:custDataLst>
                <p:tags r:id="rId16"/>
              </p:custDataLst>
            </p:nvPr>
          </p:nvSpPr>
          <p:spPr>
            <a:xfrm flipH="1">
              <a:off x="14403" y="3709"/>
              <a:ext cx="3684" cy="4602"/>
            </a:xfrm>
            <a:custGeom>
              <a:avLst/>
              <a:gdLst>
                <a:gd name="adj" fmla="val 16667"/>
                <a:gd name="a" fmla="pin 0 adj 50000"/>
                <a:gd name="dy2" fmla="*/ ss a 100000"/>
                <a:gd name="dy1" fmla="*/ dy2 1 5"/>
                <a:gd name="x1" fmla="+- r 0 dy2"/>
                <a:gd name="x2" fmla="+- x1 dy1 0"/>
                <a:gd name="y2" fmla="+- b 0 dy2"/>
                <a:gd name="y1" fmla="+- y2 dy1 0"/>
              </a:gdLst>
              <a:ahLst/>
              <a:cxnLst>
                <a:cxn ang="3">
                  <a:pos x="hc" y="t"/>
                </a:cxn>
                <a:cxn ang="cd2">
                  <a:pos x="l" y="vc"/>
                </a:cxn>
                <a:cxn ang="cd4">
                  <a:pos x="hc" y="b"/>
                </a:cxn>
                <a:cxn ang="0">
                  <a:pos x="r" y="vc"/>
                </a:cxn>
              </a:cxnLst>
              <a:rect l="l" t="t" r="r" b="b"/>
              <a:pathLst>
                <a:path w="2699" h="3371">
                  <a:moveTo>
                    <a:pt x="0" y="0"/>
                  </a:moveTo>
                  <a:lnTo>
                    <a:pt x="2699" y="0"/>
                  </a:lnTo>
                  <a:lnTo>
                    <a:pt x="2699" y="2921"/>
                  </a:lnTo>
                  <a:lnTo>
                    <a:pt x="2249" y="3371"/>
                  </a:lnTo>
                  <a:lnTo>
                    <a:pt x="0" y="3371"/>
                  </a:lnTo>
                  <a:lnTo>
                    <a:pt x="0" y="0"/>
                  </a:lnTo>
                  <a:close/>
                  <a:moveTo>
                    <a:pt x="341" y="3104"/>
                  </a:moveTo>
                  <a:cubicBezTo>
                    <a:pt x="343" y="3047"/>
                    <a:pt x="290" y="3001"/>
                    <a:pt x="239" y="3002"/>
                  </a:cubicBezTo>
                  <a:cubicBezTo>
                    <a:pt x="182" y="3000"/>
                    <a:pt x="136" y="3053"/>
                    <a:pt x="137" y="3104"/>
                  </a:cubicBezTo>
                  <a:cubicBezTo>
                    <a:pt x="135" y="3161"/>
                    <a:pt x="188" y="3207"/>
                    <a:pt x="239" y="3206"/>
                  </a:cubicBezTo>
                  <a:cubicBezTo>
                    <a:pt x="296" y="3208"/>
                    <a:pt x="342" y="3155"/>
                    <a:pt x="341" y="3104"/>
                  </a:cubicBezTo>
                  <a:close/>
                </a:path>
              </a:pathLst>
            </a:custGeom>
            <a:solidFill>
              <a:srgbClr val="F9944D">
                <a:lumMod val="20000"/>
                <a:lumOff val="80000"/>
              </a:srgbClr>
            </a:solidFill>
            <a:ln>
              <a:noFill/>
            </a:ln>
            <a:effectLst>
              <a:outerShdw blurRad="50800" dist="38100" dir="2700000" algn="tl" rotWithShape="0">
                <a:srgbClr val="F9944D">
                  <a:lumMod val="75000"/>
                  <a:alpha val="40000"/>
                </a:srgbClr>
              </a:outerShdw>
            </a:effectLst>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123" name="直接连接符 122"/>
            <p:cNvCxnSpPr/>
            <p:nvPr>
              <p:custDataLst>
                <p:tags r:id="rId17"/>
              </p:custDataLst>
            </p:nvPr>
          </p:nvCxnSpPr>
          <p:spPr>
            <a:xfrm>
              <a:off x="14943" y="3520"/>
              <a:ext cx="2972" cy="0"/>
            </a:xfrm>
            <a:prstGeom prst="line">
              <a:avLst/>
            </a:prstGeom>
            <a:ln w="6350">
              <a:solidFill>
                <a:srgbClr val="FFFFFF"/>
              </a:solidFill>
              <a:prstDash val="dash"/>
            </a:ln>
          </p:spPr>
          <p:style>
            <a:lnRef idx="1">
              <a:srgbClr val="BE854A"/>
            </a:lnRef>
            <a:fillRef idx="0">
              <a:srgbClr val="BE854A"/>
            </a:fillRef>
            <a:effectRef idx="0">
              <a:srgbClr val="BE854A"/>
            </a:effectRef>
            <a:fontRef idx="minor">
              <a:srgbClr val="000000"/>
            </a:fontRef>
          </p:style>
        </p:cxnSp>
      </p:grpSp>
      <p:grpSp>
        <p:nvGrpSpPr>
          <p:cNvPr id="13" name="组合 12"/>
          <p:cNvGrpSpPr/>
          <p:nvPr/>
        </p:nvGrpSpPr>
        <p:grpSpPr>
          <a:xfrm>
            <a:off x="1117600" y="2372995"/>
            <a:ext cx="2617470" cy="2058670"/>
            <a:chOff x="1760" y="3737"/>
            <a:chExt cx="4122" cy="3242"/>
          </a:xfrm>
        </p:grpSpPr>
        <p:sp>
          <p:nvSpPr>
            <p:cNvPr id="11" name="文本框 10"/>
            <p:cNvSpPr txBox="1"/>
            <p:nvPr>
              <p:custDataLst>
                <p:tags r:id="rId18"/>
              </p:custDataLst>
            </p:nvPr>
          </p:nvSpPr>
          <p:spPr>
            <a:xfrm>
              <a:off x="1760" y="4657"/>
              <a:ext cx="4123" cy="2322"/>
            </a:xfrm>
            <a:prstGeom prst="rect">
              <a:avLst/>
            </a:prstGeom>
            <a:noFill/>
          </p:spPr>
          <p:txBody>
            <a:bodyPr wrap="square" rtlCol="0">
              <a:noAutofit/>
            </a:bodyPr>
            <a:p>
              <a:pPr algn="l" fontAlgn="auto">
                <a:lnSpc>
                  <a:spcPct val="100000"/>
                </a:lnSpc>
                <a:spcAft>
                  <a:spcPts val="1000"/>
                </a:spcAft>
              </a:pPr>
              <a:r>
                <a:rPr lang="zh-CN" altLang="en-US" sz="1600">
                  <a:solidFill>
                    <a:srgbClr val="000000">
                      <a:lumMod val="65000"/>
                      <a:lumOff val="35000"/>
                    </a:srgbClr>
                  </a:solidFill>
                  <a:uFillTx/>
                  <a:latin typeface="思源黑体 CN Regular" panose="020B0500000000000000" charset="-122"/>
                  <a:ea typeface="思源黑体 CN Regular" panose="020B0500000000000000" charset="-122"/>
                </a:rPr>
                <a:t>站立时，一般应双脚平行，其分开的幅度一般以不超过肩部为宜，最好间距为一脚之宽。要全身正直，双肩展开，头部抬起，双臂自然下垂伸直，双手贴放于大腿两侧，双脚不能动来动去。</a:t>
              </a:r>
              <a:endParaRPr lang="zh-CN" altLang="en-US" sz="160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12" name="文本框 11"/>
            <p:cNvSpPr txBox="1"/>
            <p:nvPr>
              <p:custDataLst>
                <p:tags r:id="rId19"/>
              </p:custDataLst>
            </p:nvPr>
          </p:nvSpPr>
          <p:spPr>
            <a:xfrm>
              <a:off x="1882" y="3737"/>
              <a:ext cx="3878" cy="770"/>
            </a:xfrm>
            <a:prstGeom prst="rect">
              <a:avLst/>
            </a:prstGeom>
            <a:noFill/>
          </p:spPr>
          <p:txBody>
            <a:bodyPr wrap="square" bIns="0" rtlCol="0">
              <a:noAutofit/>
            </a:bodyPr>
            <a:p>
              <a:pPr algn="ctr"/>
              <a:r>
                <a:rPr lang="zh-CN" altLang="en-US" sz="2800">
                  <a:solidFill>
                    <a:srgbClr val="E4968F">
                      <a:lumMod val="75000"/>
                    </a:srgbClr>
                  </a:solidFill>
                  <a:uFillTx/>
                  <a:latin typeface="思源黑体 CN Heavy" panose="020B0A00000000000000" charset="-122"/>
                  <a:ea typeface="思源黑体 CN Heavy" panose="020B0A00000000000000" charset="-122"/>
                  <a:sym typeface="微软雅黑" panose="020B0503020204020204" pitchFamily="34" charset="-122"/>
                </a:rPr>
                <a:t>男性考生</a:t>
              </a:r>
              <a:endParaRPr lang="zh-CN" altLang="en-US" sz="2800">
                <a:solidFill>
                  <a:srgbClr val="E4968F">
                    <a:lumMod val="75000"/>
                  </a:srgbClr>
                </a:solidFill>
                <a:uFillTx/>
                <a:latin typeface="思源黑体 CN Heavy" panose="020B0A00000000000000" charset="-122"/>
                <a:ea typeface="思源黑体 CN Heavy" panose="020B0A00000000000000" charset="-122"/>
                <a:sym typeface="微软雅黑" panose="020B0503020204020204" pitchFamily="34" charset="-122"/>
              </a:endParaRPr>
            </a:p>
          </p:txBody>
        </p:sp>
      </p:grpSp>
      <p:grpSp>
        <p:nvGrpSpPr>
          <p:cNvPr id="15" name="组合 14"/>
          <p:cNvGrpSpPr/>
          <p:nvPr/>
        </p:nvGrpSpPr>
        <p:grpSpPr>
          <a:xfrm>
            <a:off x="4633595" y="2499995"/>
            <a:ext cx="2617470" cy="2058670"/>
            <a:chOff x="1760" y="3737"/>
            <a:chExt cx="4122" cy="3242"/>
          </a:xfrm>
        </p:grpSpPr>
        <p:sp>
          <p:nvSpPr>
            <p:cNvPr id="16" name="文本框 15"/>
            <p:cNvSpPr txBox="1"/>
            <p:nvPr>
              <p:custDataLst>
                <p:tags r:id="rId20"/>
              </p:custDataLst>
            </p:nvPr>
          </p:nvSpPr>
          <p:spPr>
            <a:xfrm>
              <a:off x="1760" y="4657"/>
              <a:ext cx="4123" cy="2322"/>
            </a:xfrm>
            <a:prstGeom prst="rect">
              <a:avLst/>
            </a:prstGeom>
            <a:noFill/>
          </p:spPr>
          <p:txBody>
            <a:bodyPr wrap="square" rtlCol="0">
              <a:noAutofit/>
            </a:bodyPr>
            <a:p>
              <a:pPr algn="l" fontAlgn="auto">
                <a:lnSpc>
                  <a:spcPct val="100000"/>
                </a:lnSpc>
                <a:spcAft>
                  <a:spcPts val="1000"/>
                </a:spcAft>
              </a:pPr>
              <a:r>
                <a:rPr lang="zh-CN" altLang="en-US" sz="1600">
                  <a:solidFill>
                    <a:srgbClr val="000000">
                      <a:lumMod val="65000"/>
                      <a:lumOff val="35000"/>
                    </a:srgbClr>
                  </a:solidFill>
                  <a:uFillTx/>
                  <a:latin typeface="思源黑体 CN Regular" panose="020B0500000000000000" charset="-122"/>
                  <a:ea typeface="思源黑体 CN Regular" panose="020B0500000000000000" charset="-122"/>
                </a:rPr>
                <a:t>挺胸，收颌，目视前方，双手自然下垂，叠放或相握于腹前，双腿基本并拢，不宜叉开。站立之时，女性可以将重心置于某一脚上，双腿一直一斜。</a:t>
              </a:r>
              <a:endParaRPr lang="zh-CN" altLang="en-US" sz="160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17" name="文本框 16"/>
            <p:cNvSpPr txBox="1"/>
            <p:nvPr>
              <p:custDataLst>
                <p:tags r:id="rId21"/>
              </p:custDataLst>
            </p:nvPr>
          </p:nvSpPr>
          <p:spPr>
            <a:xfrm>
              <a:off x="1882" y="3737"/>
              <a:ext cx="3878" cy="770"/>
            </a:xfrm>
            <a:prstGeom prst="rect">
              <a:avLst/>
            </a:prstGeom>
            <a:noFill/>
          </p:spPr>
          <p:txBody>
            <a:bodyPr wrap="square" bIns="0" rtlCol="0">
              <a:noAutofit/>
            </a:bodyPr>
            <a:p>
              <a:pPr algn="ctr"/>
              <a:r>
                <a:rPr lang="zh-CN" altLang="en-US" sz="2800">
                  <a:solidFill>
                    <a:srgbClr val="E4968F">
                      <a:lumMod val="75000"/>
                    </a:srgbClr>
                  </a:solidFill>
                  <a:uFillTx/>
                  <a:latin typeface="思源黑体 CN Heavy" panose="020B0A00000000000000" charset="-122"/>
                  <a:ea typeface="思源黑体 CN Heavy" panose="020B0A00000000000000" charset="-122"/>
                  <a:sym typeface="微软雅黑" panose="020B0503020204020204" pitchFamily="34" charset="-122"/>
                </a:rPr>
                <a:t>女性考生</a:t>
              </a:r>
              <a:endParaRPr lang="zh-CN" altLang="en-US" sz="2800">
                <a:solidFill>
                  <a:srgbClr val="E4968F">
                    <a:lumMod val="75000"/>
                  </a:srgbClr>
                </a:solidFill>
                <a:uFillTx/>
                <a:latin typeface="思源黑体 CN Heavy" panose="020B0A00000000000000" charset="-122"/>
                <a:ea typeface="思源黑体 CN Heavy" panose="020B0A00000000000000" charset="-122"/>
                <a:sym typeface="微软雅黑" panose="020B0503020204020204" pitchFamily="34" charset="-122"/>
              </a:endParaRPr>
            </a:p>
          </p:txBody>
        </p:sp>
      </p:grpSp>
      <p:grpSp>
        <p:nvGrpSpPr>
          <p:cNvPr id="18" name="组合 17"/>
          <p:cNvGrpSpPr/>
          <p:nvPr/>
        </p:nvGrpSpPr>
        <p:grpSpPr>
          <a:xfrm>
            <a:off x="8213090" y="2499995"/>
            <a:ext cx="2617470" cy="2058670"/>
            <a:chOff x="1760" y="3737"/>
            <a:chExt cx="4122" cy="3242"/>
          </a:xfrm>
        </p:grpSpPr>
        <p:sp>
          <p:nvSpPr>
            <p:cNvPr id="23" name="文本框 22"/>
            <p:cNvSpPr txBox="1"/>
            <p:nvPr>
              <p:custDataLst>
                <p:tags r:id="rId22"/>
              </p:custDataLst>
            </p:nvPr>
          </p:nvSpPr>
          <p:spPr>
            <a:xfrm>
              <a:off x="1760" y="4657"/>
              <a:ext cx="4123" cy="2322"/>
            </a:xfrm>
            <a:prstGeom prst="rect">
              <a:avLst/>
            </a:prstGeom>
            <a:noFill/>
          </p:spPr>
          <p:txBody>
            <a:bodyPr wrap="square" rtlCol="0">
              <a:noAutofit/>
            </a:bodyPr>
            <a:p>
              <a:pPr algn="l" fontAlgn="auto">
                <a:lnSpc>
                  <a:spcPct val="100000"/>
                </a:lnSpc>
                <a:spcAft>
                  <a:spcPts val="1000"/>
                </a:spcAft>
              </a:pPr>
              <a:r>
                <a:rPr lang="zh-CN" altLang="en-US" sz="1600">
                  <a:solidFill>
                    <a:srgbClr val="000000">
                      <a:lumMod val="65000"/>
                      <a:lumOff val="35000"/>
                    </a:srgbClr>
                  </a:solidFill>
                  <a:uFillTx/>
                  <a:latin typeface="思源黑体 CN Regular" panose="020B0500000000000000" charset="-122"/>
                  <a:ea typeface="思源黑体 CN Regular" panose="020B0500000000000000" charset="-122"/>
                </a:rPr>
                <a:t>试讲过程中学生回答问题时，教师身体微微前倾，这种姿势表明对学生说的话感兴趣，也表明教师的注意力都集中在学生身上，没有走神，增加了亲切感。</a:t>
              </a:r>
              <a:endParaRPr lang="zh-CN" altLang="en-US" sz="160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25" name="文本框 24"/>
            <p:cNvSpPr txBox="1"/>
            <p:nvPr>
              <p:custDataLst>
                <p:tags r:id="rId23"/>
              </p:custDataLst>
            </p:nvPr>
          </p:nvSpPr>
          <p:spPr>
            <a:xfrm>
              <a:off x="1882" y="3737"/>
              <a:ext cx="3878" cy="770"/>
            </a:xfrm>
            <a:prstGeom prst="rect">
              <a:avLst/>
            </a:prstGeom>
            <a:noFill/>
          </p:spPr>
          <p:txBody>
            <a:bodyPr wrap="square" bIns="0" rtlCol="0">
              <a:noAutofit/>
            </a:bodyPr>
            <a:p>
              <a:pPr algn="ctr"/>
              <a:r>
                <a:rPr lang="zh-CN" altLang="en-US" sz="2800">
                  <a:solidFill>
                    <a:srgbClr val="E4968F">
                      <a:lumMod val="75000"/>
                    </a:srgbClr>
                  </a:solidFill>
                  <a:uFillTx/>
                  <a:latin typeface="思源黑体 CN Heavy" panose="020B0A00000000000000" charset="-122"/>
                  <a:ea typeface="思源黑体 CN Heavy" panose="020B0A00000000000000" charset="-122"/>
                  <a:sym typeface="微软雅黑" panose="020B0503020204020204" pitchFamily="34" charset="-122"/>
                </a:rPr>
                <a:t>试讲时</a:t>
              </a:r>
              <a:endParaRPr lang="en-US" altLang="zh-CN" sz="2800">
                <a:solidFill>
                  <a:srgbClr val="E4968F">
                    <a:lumMod val="75000"/>
                  </a:srgbClr>
                </a:solidFill>
                <a:uFillTx/>
                <a:latin typeface="思源黑体 CN Heavy" panose="020B0A00000000000000" charset="-122"/>
                <a:ea typeface="思源黑体 CN Heavy" panose="020B0A00000000000000" charset="-122"/>
                <a:sym typeface="微软雅黑" panose="020B0503020204020204" pitchFamily="34" charset="-122"/>
              </a:endParaRPr>
            </a:p>
          </p:txBody>
        </p:sp>
      </p:grpSp>
    </p:spTree>
    <p:custDataLst>
      <p:tags r:id="rId24"/>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三、举止行为</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（二）手势</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3"/>
            </p:custDataLst>
          </p:nvPr>
        </p:nvSpPr>
        <p:spPr>
          <a:xfrm>
            <a:off x="580390" y="1542415"/>
            <a:ext cx="3930015"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1. 手势运用的基本要求</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a:off x="1237615" y="2139315"/>
            <a:ext cx="9717405" cy="3409950"/>
            <a:chOff x="2048" y="3430"/>
            <a:chExt cx="15303" cy="5370"/>
          </a:xfrm>
        </p:grpSpPr>
        <p:sp>
          <p:nvSpPr>
            <p:cNvPr id="10" name="文本框 9"/>
            <p:cNvSpPr txBox="1"/>
            <p:nvPr>
              <p:custDataLst>
                <p:tags r:id="rId4"/>
              </p:custDataLst>
            </p:nvPr>
          </p:nvSpPr>
          <p:spPr>
            <a:xfrm rot="600000">
              <a:off x="2048" y="6831"/>
              <a:ext cx="4105" cy="1452"/>
            </a:xfrm>
            <a:prstGeom prst="rect">
              <a:avLst/>
            </a:prstGeom>
            <a:noFill/>
          </p:spPr>
          <p:txBody>
            <a:bodyPr wrap="square" rtlCol="0" anchor="ctr" anchorCtr="0">
              <a:spAutoFit/>
            </a:bodyPr>
            <a:p>
              <a:pPr algn="l">
                <a:lnSpc>
                  <a:spcPct val="100000"/>
                </a:lnSpc>
              </a:pPr>
              <a:r>
                <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rPr>
                <a:t>在试讲时，手势动作幅度不宜过大，次数不宜过多，不宜重复。</a:t>
              </a:r>
              <a:endPar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endParaRPr>
            </a:p>
          </p:txBody>
        </p:sp>
        <p:sp>
          <p:nvSpPr>
            <p:cNvPr id="3" name="任意多边形 2"/>
            <p:cNvSpPr/>
            <p:nvPr>
              <p:custDataLst>
                <p:tags r:id="rId5"/>
              </p:custDataLst>
            </p:nvPr>
          </p:nvSpPr>
          <p:spPr>
            <a:xfrm>
              <a:off x="3548" y="3794"/>
              <a:ext cx="1912" cy="1978"/>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FFFFF">
                  <a:lumMod val="65000"/>
                </a:srgbClr>
              </a:solidFill>
            </a:ln>
          </p:spPr>
          <p:style>
            <a:lnRef idx="2">
              <a:srgbClr val="01C8DD">
                <a:shade val="50000"/>
              </a:srgbClr>
            </a:lnRef>
            <a:fillRef idx="1">
              <a:srgbClr val="01C8DD"/>
            </a:fillRef>
            <a:effectRef idx="0">
              <a:srgbClr val="01C8DD"/>
            </a:effectRef>
            <a:fontRef idx="minor">
              <a:srgbClr val="FFFFFF"/>
            </a:fontRef>
          </p:style>
          <p:txBody>
            <a:bodyPr rtlCol="0" anchor="ctr"/>
            <a:p>
              <a:pPr algn="ctr"/>
              <a:endParaRPr lang="zh-CN" altLang="en-US" sz="160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6" name="圆角矩形 5"/>
            <p:cNvSpPr/>
            <p:nvPr>
              <p:custDataLst>
                <p:tags r:id="rId6"/>
              </p:custDataLst>
            </p:nvPr>
          </p:nvSpPr>
          <p:spPr>
            <a:xfrm rot="588792">
              <a:off x="2871" y="5286"/>
              <a:ext cx="3005" cy="1295"/>
            </a:xfrm>
            <a:prstGeom prst="roundRect">
              <a:avLst>
                <a:gd name="adj" fmla="val 11293"/>
              </a:avLst>
            </a:prstGeom>
            <a:solidFill>
              <a:srgbClr val="01C8DD"/>
            </a:solidFill>
            <a:ln w="3175">
              <a:solidFill>
                <a:srgbClr val="FFFFFF"/>
              </a:solid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rPr>
                <a:t>大小适度</a:t>
              </a:r>
              <a:endPar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7" name="椭圆 6"/>
            <p:cNvSpPr/>
            <p:nvPr>
              <p:custDataLst>
                <p:tags r:id="rId7"/>
              </p:custDataLst>
            </p:nvPr>
          </p:nvSpPr>
          <p:spPr>
            <a:xfrm>
              <a:off x="4050" y="3430"/>
              <a:ext cx="751" cy="751"/>
            </a:xfrm>
            <a:prstGeom prst="ellipse">
              <a:avLst/>
            </a:prstGeom>
            <a:ln>
              <a:no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en-US" altLang="zh-CN">
                  <a:solidFill>
                    <a:srgbClr val="FFFFFF"/>
                  </a:solidFill>
                  <a:latin typeface="Arial" panose="020B0604020202020204" pitchFamily="34" charset="0"/>
                  <a:ea typeface="黑体" panose="02010609060101010101" pitchFamily="49" charset="-122"/>
                  <a:sym typeface="Arial" panose="020B0604020202020204" pitchFamily="34" charset="0"/>
                </a:rPr>
                <a:t>01</a:t>
              </a:r>
              <a:endParaRPr lang="zh-CN" altLang="en-US">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4" name="任意多边形 3"/>
            <p:cNvSpPr/>
            <p:nvPr>
              <p:custDataLst>
                <p:tags r:id="rId8"/>
              </p:custDataLst>
            </p:nvPr>
          </p:nvSpPr>
          <p:spPr>
            <a:xfrm>
              <a:off x="6917" y="6015"/>
              <a:ext cx="1912" cy="1978"/>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FFFFF">
                  <a:lumMod val="65000"/>
                </a:srgbClr>
              </a:solidFill>
            </a:ln>
          </p:spPr>
          <p:style>
            <a:lnRef idx="2">
              <a:srgbClr val="01C8DD">
                <a:shade val="50000"/>
              </a:srgbClr>
            </a:lnRef>
            <a:fillRef idx="1">
              <a:srgbClr val="01C8DD"/>
            </a:fillRef>
            <a:effectRef idx="0">
              <a:srgbClr val="01C8DD"/>
            </a:effectRef>
            <a:fontRef idx="minor">
              <a:srgbClr val="FFFFFF"/>
            </a:fontRef>
          </p:style>
          <p:txBody>
            <a:bodyPr rtlCol="0" anchor="ctr"/>
            <a:p>
              <a:pPr algn="ctr"/>
              <a:endParaRPr lang="zh-CN" altLang="en-US" sz="160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9" name="圆角矩形 8"/>
            <p:cNvSpPr/>
            <p:nvPr>
              <p:custDataLst>
                <p:tags r:id="rId9"/>
              </p:custDataLst>
            </p:nvPr>
          </p:nvSpPr>
          <p:spPr>
            <a:xfrm rot="588792">
              <a:off x="6241" y="7506"/>
              <a:ext cx="3005" cy="1295"/>
            </a:xfrm>
            <a:prstGeom prst="roundRect">
              <a:avLst>
                <a:gd name="adj" fmla="val 11293"/>
              </a:avLst>
            </a:prstGeom>
            <a:solidFill>
              <a:srgbClr val="77C7A3"/>
            </a:solidFill>
            <a:ln w="3175">
              <a:solidFill>
                <a:srgbClr val="FFFFFF"/>
              </a:solid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rPr>
                <a:t>自然亲切</a:t>
              </a:r>
              <a:endPar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14" name="椭圆 13"/>
            <p:cNvSpPr/>
            <p:nvPr>
              <p:custDataLst>
                <p:tags r:id="rId10"/>
              </p:custDataLst>
            </p:nvPr>
          </p:nvSpPr>
          <p:spPr>
            <a:xfrm>
              <a:off x="7420" y="5650"/>
              <a:ext cx="751" cy="751"/>
            </a:xfrm>
            <a:prstGeom prst="ellipse">
              <a:avLst/>
            </a:prstGeom>
            <a:solidFill>
              <a:srgbClr val="77C7A3"/>
            </a:solidFill>
            <a:ln>
              <a:no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en-US" altLang="zh-CN">
                  <a:solidFill>
                    <a:srgbClr val="FFFFFF"/>
                  </a:solidFill>
                  <a:latin typeface="Arial" panose="020B0604020202020204" pitchFamily="34" charset="0"/>
                  <a:ea typeface="黑体" panose="02010609060101010101" pitchFamily="49" charset="-122"/>
                  <a:sym typeface="Arial" panose="020B0604020202020204" pitchFamily="34" charset="0"/>
                </a:rPr>
                <a:t>02</a:t>
              </a:r>
              <a:endParaRPr lang="zh-CN" altLang="en-US">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16" name="任意多边形 15"/>
            <p:cNvSpPr/>
            <p:nvPr>
              <p:custDataLst>
                <p:tags r:id="rId11"/>
              </p:custDataLst>
            </p:nvPr>
          </p:nvSpPr>
          <p:spPr>
            <a:xfrm>
              <a:off x="10720" y="3796"/>
              <a:ext cx="1912" cy="1978"/>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FFFFF">
                  <a:lumMod val="65000"/>
                </a:srgbClr>
              </a:solidFill>
            </a:ln>
          </p:spPr>
          <p:style>
            <a:lnRef idx="2">
              <a:srgbClr val="01C8DD">
                <a:shade val="50000"/>
              </a:srgbClr>
            </a:lnRef>
            <a:fillRef idx="1">
              <a:srgbClr val="01C8DD"/>
            </a:fillRef>
            <a:effectRef idx="0">
              <a:srgbClr val="01C8DD"/>
            </a:effectRef>
            <a:fontRef idx="minor">
              <a:srgbClr val="FFFFFF"/>
            </a:fontRef>
          </p:style>
          <p:txBody>
            <a:bodyPr rtlCol="0" anchor="ctr"/>
            <a:p>
              <a:pPr algn="ctr"/>
              <a:endParaRPr lang="zh-CN" altLang="en-US" sz="160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17" name="圆角矩形 16"/>
            <p:cNvSpPr/>
            <p:nvPr>
              <p:custDataLst>
                <p:tags r:id="rId12"/>
              </p:custDataLst>
            </p:nvPr>
          </p:nvSpPr>
          <p:spPr>
            <a:xfrm rot="588792">
              <a:off x="10044" y="5288"/>
              <a:ext cx="3005" cy="1295"/>
            </a:xfrm>
            <a:prstGeom prst="roundRect">
              <a:avLst>
                <a:gd name="adj" fmla="val 11293"/>
              </a:avLst>
            </a:prstGeom>
            <a:solidFill>
              <a:srgbClr val="28C29A"/>
            </a:solidFill>
            <a:ln w="3175">
              <a:solidFill>
                <a:srgbClr val="FFFFFF"/>
              </a:solid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rPr>
                <a:t>恰当适时</a:t>
              </a:r>
              <a:endPar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18" name="椭圆 17"/>
            <p:cNvSpPr/>
            <p:nvPr>
              <p:custDataLst>
                <p:tags r:id="rId13"/>
              </p:custDataLst>
            </p:nvPr>
          </p:nvSpPr>
          <p:spPr>
            <a:xfrm>
              <a:off x="11223" y="3432"/>
              <a:ext cx="751" cy="751"/>
            </a:xfrm>
            <a:prstGeom prst="ellipse">
              <a:avLst/>
            </a:prstGeom>
            <a:solidFill>
              <a:srgbClr val="28C29A"/>
            </a:solidFill>
            <a:ln>
              <a:no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en-US" altLang="zh-CN" dirty="0">
                  <a:solidFill>
                    <a:srgbClr val="FFFFFF"/>
                  </a:solidFill>
                  <a:latin typeface="Arial" panose="020B0604020202020204" pitchFamily="34" charset="0"/>
                  <a:ea typeface="黑体" panose="02010609060101010101" pitchFamily="49" charset="-122"/>
                  <a:sym typeface="Arial" panose="020B0604020202020204" pitchFamily="34" charset="0"/>
                </a:rPr>
                <a:t>03</a:t>
              </a:r>
              <a:endParaRPr lang="zh-CN" altLang="en-US" dirty="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20" name="任意多边形 19"/>
            <p:cNvSpPr/>
            <p:nvPr>
              <p:custDataLst>
                <p:tags r:id="rId14"/>
              </p:custDataLst>
            </p:nvPr>
          </p:nvSpPr>
          <p:spPr>
            <a:xfrm>
              <a:off x="14125" y="5870"/>
              <a:ext cx="1912" cy="1978"/>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FFFFF">
                  <a:lumMod val="65000"/>
                </a:srgbClr>
              </a:solidFill>
            </a:ln>
          </p:spPr>
          <p:style>
            <a:lnRef idx="2">
              <a:srgbClr val="01C8DD">
                <a:shade val="50000"/>
              </a:srgbClr>
            </a:lnRef>
            <a:fillRef idx="1">
              <a:srgbClr val="01C8DD"/>
            </a:fillRef>
            <a:effectRef idx="0">
              <a:srgbClr val="01C8DD"/>
            </a:effectRef>
            <a:fontRef idx="minor">
              <a:srgbClr val="FFFFFF"/>
            </a:fontRef>
          </p:style>
          <p:txBody>
            <a:bodyPr rtlCol="0" anchor="ctr"/>
            <a:p>
              <a:pPr algn="ctr"/>
              <a:endParaRPr lang="zh-CN" altLang="en-US" sz="160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21" name="圆角矩形 20"/>
            <p:cNvSpPr/>
            <p:nvPr>
              <p:custDataLst>
                <p:tags r:id="rId15"/>
              </p:custDataLst>
            </p:nvPr>
          </p:nvSpPr>
          <p:spPr>
            <a:xfrm rot="588792">
              <a:off x="13448" y="7361"/>
              <a:ext cx="3005" cy="1295"/>
            </a:xfrm>
            <a:prstGeom prst="roundRect">
              <a:avLst>
                <a:gd name="adj" fmla="val 11293"/>
              </a:avLst>
            </a:prstGeom>
            <a:solidFill>
              <a:srgbClr val="35BBEB"/>
            </a:solidFill>
            <a:ln w="3175">
              <a:solidFill>
                <a:srgbClr val="FFFFFF"/>
              </a:solid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rPr>
                <a:t>简洁准确</a:t>
              </a:r>
              <a:endParaRPr lang="zh-CN" altLang="en-US" sz="2000" b="1" dirty="0">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22" name="椭圆 21"/>
            <p:cNvSpPr/>
            <p:nvPr>
              <p:custDataLst>
                <p:tags r:id="rId16"/>
              </p:custDataLst>
            </p:nvPr>
          </p:nvSpPr>
          <p:spPr>
            <a:xfrm>
              <a:off x="14628" y="5505"/>
              <a:ext cx="751" cy="751"/>
            </a:xfrm>
            <a:prstGeom prst="ellipse">
              <a:avLst/>
            </a:prstGeom>
            <a:solidFill>
              <a:srgbClr val="35BBEB"/>
            </a:solidFill>
            <a:ln>
              <a:noFill/>
            </a:ln>
          </p:spPr>
          <p:style>
            <a:lnRef idx="2">
              <a:srgbClr val="01C8DD">
                <a:shade val="50000"/>
              </a:srgbClr>
            </a:lnRef>
            <a:fillRef idx="1">
              <a:srgbClr val="01C8DD"/>
            </a:fillRef>
            <a:effectRef idx="0">
              <a:srgbClr val="01C8DD"/>
            </a:effectRef>
            <a:fontRef idx="minor">
              <a:srgbClr val="FFFFFF"/>
            </a:fontRef>
          </p:style>
          <p:txBody>
            <a:bodyPr lIns="0" tIns="0" rIns="0" bIns="0" rtlCol="0" anchor="ctr">
              <a:normAutofit/>
            </a:bodyPr>
            <a:p>
              <a:pPr algn="ctr"/>
              <a:r>
                <a:rPr lang="en-US" altLang="zh-CN">
                  <a:solidFill>
                    <a:srgbClr val="FFFFFF"/>
                  </a:solidFill>
                  <a:latin typeface="Arial" panose="020B0604020202020204" pitchFamily="34" charset="0"/>
                  <a:ea typeface="黑体" panose="02010609060101010101" pitchFamily="49" charset="-122"/>
                  <a:sym typeface="Arial" panose="020B0604020202020204" pitchFamily="34" charset="0"/>
                </a:rPr>
                <a:t>04</a:t>
              </a:r>
              <a:endParaRPr lang="zh-CN" altLang="en-US">
                <a:solidFill>
                  <a:srgbClr val="FFFFFF"/>
                </a:solidFill>
                <a:latin typeface="Arial" panose="020B0604020202020204" pitchFamily="34" charset="0"/>
                <a:ea typeface="黑体" panose="02010609060101010101" pitchFamily="49" charset="-122"/>
                <a:sym typeface="Arial" panose="020B0604020202020204" pitchFamily="34" charset="0"/>
              </a:endParaRPr>
            </a:p>
          </p:txBody>
        </p:sp>
        <p:sp>
          <p:nvSpPr>
            <p:cNvPr id="15" name="文本框 14"/>
            <p:cNvSpPr txBox="1"/>
            <p:nvPr>
              <p:custDataLst>
                <p:tags r:id="rId17"/>
              </p:custDataLst>
            </p:nvPr>
          </p:nvSpPr>
          <p:spPr>
            <a:xfrm rot="600000">
              <a:off x="6155" y="3800"/>
              <a:ext cx="4105" cy="1452"/>
            </a:xfrm>
            <a:prstGeom prst="rect">
              <a:avLst/>
            </a:prstGeom>
            <a:noFill/>
          </p:spPr>
          <p:txBody>
            <a:bodyPr wrap="square" rtlCol="0" anchor="ctr" anchorCtr="0">
              <a:spAutoFit/>
            </a:bodyPr>
            <a:p>
              <a:pPr algn="l">
                <a:lnSpc>
                  <a:spcPct val="100000"/>
                </a:lnSpc>
              </a:pPr>
              <a:r>
                <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rPr>
                <a:t>在试讲时，多用柔和的曲线手势，少用生硬的直线条手势。</a:t>
              </a:r>
              <a:endPar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endParaRPr>
            </a:p>
          </p:txBody>
        </p:sp>
        <p:sp>
          <p:nvSpPr>
            <p:cNvPr id="23" name="文本框 22"/>
            <p:cNvSpPr txBox="1"/>
            <p:nvPr>
              <p:custDataLst>
                <p:tags r:id="rId18"/>
              </p:custDataLst>
            </p:nvPr>
          </p:nvSpPr>
          <p:spPr>
            <a:xfrm rot="600000">
              <a:off x="9498" y="6714"/>
              <a:ext cx="3636" cy="1888"/>
            </a:xfrm>
            <a:prstGeom prst="rect">
              <a:avLst/>
            </a:prstGeom>
            <a:noFill/>
          </p:spPr>
          <p:txBody>
            <a:bodyPr wrap="square" rtlCol="0" anchor="ctr" anchorCtr="0">
              <a:spAutoFit/>
            </a:bodyPr>
            <a:p>
              <a:pPr algn="l">
                <a:lnSpc>
                  <a:spcPct val="100000"/>
                </a:lnSpc>
              </a:pPr>
              <a:r>
                <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rPr>
                <a:t>试讲时应伴以恰当的、准确无误的手势，以加强表达效果。切忌不停地挥舞。</a:t>
              </a:r>
              <a:endPar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endParaRPr>
            </a:p>
          </p:txBody>
        </p:sp>
        <p:sp>
          <p:nvSpPr>
            <p:cNvPr id="24" name="文本框 23"/>
            <p:cNvSpPr txBox="1"/>
            <p:nvPr>
              <p:custDataLst>
                <p:tags r:id="rId19"/>
              </p:custDataLst>
            </p:nvPr>
          </p:nvSpPr>
          <p:spPr>
            <a:xfrm rot="600000">
              <a:off x="13247" y="3752"/>
              <a:ext cx="4105" cy="1452"/>
            </a:xfrm>
            <a:prstGeom prst="rect">
              <a:avLst/>
            </a:prstGeom>
            <a:noFill/>
          </p:spPr>
          <p:txBody>
            <a:bodyPr wrap="square" rtlCol="0" anchor="ctr" anchorCtr="0">
              <a:spAutoFit/>
            </a:bodyPr>
            <a:p>
              <a:pPr algn="l">
                <a:lnSpc>
                  <a:spcPct val="100000"/>
                </a:lnSpc>
              </a:pPr>
              <a:r>
                <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rPr>
                <a:t>在试讲时，手势要适度舒展，既不要过分单调，也不要过分繁杂。</a:t>
              </a:r>
              <a:endParaRPr lang="zh-CN" altLang="en-US" dirty="0">
                <a:solidFill>
                  <a:schemeClr val="tx1"/>
                </a:solidFill>
                <a:uFillTx/>
                <a:latin typeface="楷体" panose="02010609060101010101" charset="-122"/>
                <a:ea typeface="楷体" panose="02010609060101010101" charset="-122"/>
                <a:cs typeface="+mn-ea"/>
                <a:sym typeface="Arial" panose="020B0604020202020204" pitchFamily="34" charset="0"/>
              </a:endParaRPr>
            </a:p>
          </p:txBody>
        </p:sp>
      </p:grpSp>
    </p:spTree>
    <p:custDataLst>
      <p:tags r:id="rId2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1133475" y="2249170"/>
            <a:ext cx="1936115" cy="2668270"/>
          </a:xfrm>
          <a:prstGeom prst="rect">
            <a:avLst/>
          </a:prstGeom>
        </p:spPr>
      </p:pic>
      <p:pic>
        <p:nvPicPr>
          <p:cNvPr id="23" name="图片 22" descr="u=3458192085,3056677855&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44485" y="2249170"/>
            <a:ext cx="1825625" cy="1503680"/>
          </a:xfrm>
          <a:prstGeom prst="rect">
            <a:avLst/>
          </a:prstGeom>
        </p:spPr>
      </p:pic>
      <p:pic>
        <p:nvPicPr>
          <p:cNvPr id="17" name="图片 16" descr="u=3153535849,1326726024&amp;fm=253&amp;fmt=auto&amp;app=138&amp;f=JPEG.webp"/>
          <p:cNvPicPr>
            <a:picLocks noChangeAspect="1"/>
          </p:cNvPicPr>
          <p:nvPr/>
        </p:nvPicPr>
        <p:blipFill>
          <a:blip r:embed="rId4">
            <a:clrChange>
              <a:clrFrom>
                <a:srgbClr val="FFFFFF">
                  <a:alpha val="100000"/>
                </a:srgbClr>
              </a:clrFrom>
              <a:clrTo>
                <a:srgbClr val="FFFFFF">
                  <a:alpha val="100000"/>
                  <a:alpha val="0"/>
                </a:srgbClr>
              </a:clrTo>
            </a:clrChange>
          </a:blip>
          <a:srcRect l="31402"/>
          <a:stretch>
            <a:fillRect/>
          </a:stretch>
        </p:blipFill>
        <p:spPr>
          <a:xfrm>
            <a:off x="5658485" y="3115310"/>
            <a:ext cx="1251585" cy="1218565"/>
          </a:xfrm>
          <a:prstGeom prst="rect">
            <a:avLst/>
          </a:prstGeom>
        </p:spPr>
      </p:pic>
      <p:pic>
        <p:nvPicPr>
          <p:cNvPr id="10" name="图片 9" descr="u=4075582276,1300571834&amp;fm=253&amp;fmt=auto&amp;app=138&amp;f=JPEG.webp"/>
          <p:cNvPicPr>
            <a:picLocks noChangeAspect="1"/>
          </p:cNvPicPr>
          <p:nvPr/>
        </p:nvPicPr>
        <p:blipFill>
          <a:blip r:embed="rId5">
            <a:clrChange>
              <a:clrFrom>
                <a:srgbClr val="FDFFFE">
                  <a:alpha val="100000"/>
                </a:srgbClr>
              </a:clrFrom>
              <a:clrTo>
                <a:srgbClr val="FDFFFE">
                  <a:alpha val="100000"/>
                  <a:alpha val="0"/>
                </a:srgbClr>
              </a:clrTo>
            </a:clrChange>
          </a:blip>
          <a:stretch>
            <a:fillRect/>
          </a:stretch>
        </p:blipFill>
        <p:spPr>
          <a:xfrm flipH="1">
            <a:off x="3358515" y="2468245"/>
            <a:ext cx="1924685" cy="1284605"/>
          </a:xfrm>
          <a:prstGeom prst="rect">
            <a:avLst/>
          </a:prstGeom>
        </p:spPr>
      </p:pic>
      <p:sp>
        <p:nvSpPr>
          <p:cNvPr id="19" name="MH_PageTitle"/>
          <p:cNvSpPr>
            <a:spLocks noGrp="1"/>
          </p:cNvSpPr>
          <p:nvPr>
            <p:custDataLst>
              <p:tags r:id="rId6"/>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三、举止行为</a:t>
            </a:r>
            <a:endParaRPr lang="zh-CN" altLang="en-US" b="1" dirty="0"/>
          </a:p>
        </p:txBody>
      </p:sp>
      <p:sp>
        <p:nvSpPr>
          <p:cNvPr id="5" name="文本框 4"/>
          <p:cNvSpPr txBox="1"/>
          <p:nvPr>
            <p:custDataLst>
              <p:tags r:id="rId7"/>
            </p:custDataLst>
          </p:nvPr>
        </p:nvSpPr>
        <p:spPr>
          <a:xfrm>
            <a:off x="580390" y="1018540"/>
            <a:ext cx="3001010" cy="398780"/>
          </a:xfrm>
          <a:prstGeom prst="rect">
            <a:avLst/>
          </a:prstGeom>
          <a:noFill/>
        </p:spPr>
        <p:txBody>
          <a:bodyPr wrap="square">
            <a:spAutoFit/>
          </a:bodyPr>
          <a:p>
            <a:pPr indent="457200" fontAlgn="auto"/>
            <a:r>
              <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rPr>
              <a:t>2. 手势动作</a:t>
            </a:r>
            <a:endParaRPr sz="2000" b="1" dirty="0">
              <a:solidFill>
                <a:srgbClr val="00B0F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而我个人个人"/>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278505" y="491490"/>
            <a:ext cx="3541142" cy="3363068"/>
          </a:xfrm>
          <a:prstGeom prst="rect">
            <a:avLst/>
          </a:prstGeom>
        </p:spPr>
      </p:pic>
      <p:pic>
        <p:nvPicPr>
          <p:cNvPr id="6" name="图片 5" descr="是个如果"/>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846619" y="491490"/>
            <a:ext cx="3363068" cy="3363068"/>
          </a:xfrm>
          <a:prstGeom prst="rect">
            <a:avLst/>
          </a:prstGeom>
        </p:spPr>
      </p:pic>
      <p:pic>
        <p:nvPicPr>
          <p:cNvPr id="7" name="图片 6" descr="微风如果他"/>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572319" y="2725947"/>
            <a:ext cx="3541142" cy="3363068"/>
          </a:xfrm>
          <a:prstGeom prst="rect">
            <a:avLst/>
          </a:prstGeom>
        </p:spPr>
      </p:pic>
      <p:sp>
        <p:nvSpPr>
          <p:cNvPr id="43" name="文本框 42"/>
          <p:cNvSpPr txBox="1"/>
          <p:nvPr>
            <p:custDataLst>
              <p:tags r:id="rId17"/>
            </p:custDataLst>
          </p:nvPr>
        </p:nvSpPr>
        <p:spPr>
          <a:xfrm>
            <a:off x="3555779" y="729734"/>
            <a:ext cx="2725582" cy="460375"/>
          </a:xfrm>
          <a:prstGeom prst="rect">
            <a:avLst/>
          </a:prstGeom>
          <a:noFill/>
        </p:spPr>
        <p:txBody>
          <a:bodyPr wrap="square" rtlCol="0">
            <a:spAutoFit/>
          </a:bodyPr>
          <a:p>
            <a:pPr algn="ctr"/>
            <a:r>
              <a:rPr lang="zh-CN" altLang="en-US" sz="2400">
                <a:solidFill>
                  <a:srgbClr val="6096E6"/>
                </a:solidFill>
                <a:uFillTx/>
                <a:latin typeface="思源黑体 CN Bold" panose="020B0800000000000000" charset="-122"/>
                <a:ea typeface="思源黑体 CN Bold" panose="020B0800000000000000" charset="-122"/>
              </a:rPr>
              <a:t>指示手语</a:t>
            </a:r>
            <a:endParaRPr lang="zh-CN" altLang="en-US" sz="2400">
              <a:solidFill>
                <a:srgbClr val="6096E6"/>
              </a:solidFill>
              <a:uFillTx/>
              <a:latin typeface="思源黑体 CN Bold" panose="020B0800000000000000" charset="-122"/>
              <a:ea typeface="思源黑体 CN Bold" panose="020B0800000000000000" charset="-122"/>
            </a:endParaRPr>
          </a:p>
        </p:txBody>
      </p:sp>
      <p:sp>
        <p:nvSpPr>
          <p:cNvPr id="45" name="文本框 44"/>
          <p:cNvSpPr txBox="1"/>
          <p:nvPr>
            <p:custDataLst>
              <p:tags r:id="rId18"/>
            </p:custDataLst>
          </p:nvPr>
        </p:nvSpPr>
        <p:spPr>
          <a:xfrm>
            <a:off x="3545209" y="1330748"/>
            <a:ext cx="2796323" cy="829945"/>
          </a:xfrm>
          <a:prstGeom prst="rect">
            <a:avLst/>
          </a:prstGeom>
          <a:noFill/>
        </p:spPr>
        <p:txBody>
          <a:bodyPr wrap="square" rtlCol="0">
            <a:spAutoFit/>
          </a:bodyPr>
          <a:p>
            <a:pPr algn="l" fontAlgn="auto">
              <a:lnSpc>
                <a:spcPct val="100000"/>
              </a:lnSpc>
            </a:pPr>
            <a:r>
              <a:rPr lang="zh-CN" altLang="en-US" sz="1600">
                <a:solidFill>
                  <a:srgbClr val="000000">
                    <a:lumMod val="85000"/>
                    <a:lumOff val="15000"/>
                  </a:srgbClr>
                </a:solidFill>
                <a:uFillTx/>
                <a:latin typeface="思源黑体 CN Regular" panose="020B0500000000000000" charset="-122"/>
                <a:ea typeface="思源黑体 CN Regular" panose="020B0500000000000000" charset="-122"/>
              </a:rPr>
              <a:t>教学中用于组织、指导幼儿学习的手语，一般用于维持教学纪律，引起幼儿注意。</a:t>
            </a:r>
            <a:endParaRPr lang="zh-CN" altLang="en-US" sz="160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20" name="文本框 19"/>
          <p:cNvSpPr txBox="1"/>
          <p:nvPr>
            <p:custDataLst>
              <p:tags r:id="rId19"/>
            </p:custDataLst>
          </p:nvPr>
        </p:nvSpPr>
        <p:spPr>
          <a:xfrm>
            <a:off x="8165362" y="724043"/>
            <a:ext cx="2725582" cy="460375"/>
          </a:xfrm>
          <a:prstGeom prst="rect">
            <a:avLst/>
          </a:prstGeom>
          <a:noFill/>
        </p:spPr>
        <p:txBody>
          <a:bodyPr wrap="square" rtlCol="0">
            <a:spAutoFit/>
          </a:bodyPr>
          <a:p>
            <a:pPr algn="ctr"/>
            <a:r>
              <a:rPr lang="zh-CN" altLang="en-US" sz="2400">
                <a:solidFill>
                  <a:srgbClr val="56CA95"/>
                </a:solidFill>
                <a:uFillTx/>
                <a:latin typeface="思源黑体 CN Bold" panose="020B0800000000000000" charset="-122"/>
                <a:ea typeface="思源黑体 CN Bold" panose="020B0800000000000000" charset="-122"/>
              </a:rPr>
              <a:t>形象手语</a:t>
            </a:r>
            <a:endParaRPr lang="zh-CN" altLang="en-US" sz="2400">
              <a:solidFill>
                <a:srgbClr val="56CA95"/>
              </a:solidFill>
              <a:uFillTx/>
              <a:latin typeface="思源黑体 CN Bold" panose="020B0800000000000000" charset="-122"/>
              <a:ea typeface="思源黑体 CN Bold" panose="020B0800000000000000" charset="-122"/>
            </a:endParaRPr>
          </a:p>
        </p:txBody>
      </p:sp>
      <p:sp>
        <p:nvSpPr>
          <p:cNvPr id="28" name="文本框 27"/>
          <p:cNvSpPr txBox="1"/>
          <p:nvPr>
            <p:custDataLst>
              <p:tags r:id="rId20"/>
            </p:custDataLst>
          </p:nvPr>
        </p:nvSpPr>
        <p:spPr>
          <a:xfrm>
            <a:off x="5856099" y="5237677"/>
            <a:ext cx="2725582" cy="460375"/>
          </a:xfrm>
          <a:prstGeom prst="rect">
            <a:avLst/>
          </a:prstGeom>
          <a:noFill/>
        </p:spPr>
        <p:txBody>
          <a:bodyPr wrap="square" rtlCol="0">
            <a:spAutoFit/>
          </a:bodyPr>
          <a:p>
            <a:pPr algn="ctr"/>
            <a:r>
              <a:rPr lang="zh-CN" altLang="en-US" sz="2400">
                <a:solidFill>
                  <a:srgbClr val="58B6E5"/>
                </a:solidFill>
                <a:uFillTx/>
                <a:latin typeface="思源黑体 CN Bold" panose="020B0800000000000000" charset="-122"/>
                <a:ea typeface="思源黑体 CN Bold" panose="020B0800000000000000" charset="-122"/>
              </a:rPr>
              <a:t>情感手语</a:t>
            </a:r>
            <a:endParaRPr lang="zh-CN" altLang="en-US" sz="2400">
              <a:solidFill>
                <a:srgbClr val="58B6E5"/>
              </a:solidFill>
              <a:uFillTx/>
              <a:latin typeface="思源黑体 CN Bold" panose="020B0800000000000000" charset="-122"/>
              <a:ea typeface="思源黑体 CN Bold" panose="020B0800000000000000" charset="-122"/>
            </a:endParaRPr>
          </a:p>
        </p:txBody>
      </p:sp>
      <p:sp>
        <p:nvSpPr>
          <p:cNvPr id="11" name="文本框 10"/>
          <p:cNvSpPr txBox="1"/>
          <p:nvPr/>
        </p:nvSpPr>
        <p:spPr>
          <a:xfrm>
            <a:off x="3582035" y="2230755"/>
            <a:ext cx="2076450" cy="1076325"/>
          </a:xfrm>
          <a:prstGeom prst="rect">
            <a:avLst/>
          </a:prstGeom>
          <a:noFill/>
        </p:spPr>
        <p:txBody>
          <a:bodyPr wrap="square" rtlCol="0" anchor="t">
            <a:spAutoFit/>
          </a:bodyPr>
          <a:p>
            <a:r>
              <a:rPr lang="zh-CN" altLang="en-US" sz="1600" b="1">
                <a:solidFill>
                  <a:srgbClr val="FF0000"/>
                </a:solidFill>
                <a:latin typeface="楷体" panose="02010609060101010101" charset="-122"/>
                <a:ea typeface="楷体" panose="02010609060101010101" charset="-122"/>
              </a:rPr>
              <a:t>一般来说，因为没有真正的幼儿，所以在面试中这种手语用得并不多。</a:t>
            </a:r>
            <a:endParaRPr lang="zh-CN" altLang="en-US" sz="1600" b="1">
              <a:solidFill>
                <a:srgbClr val="FF0000"/>
              </a:solidFill>
              <a:latin typeface="楷体" panose="02010609060101010101" charset="-122"/>
              <a:ea typeface="楷体" panose="02010609060101010101" charset="-122"/>
            </a:endParaRPr>
          </a:p>
        </p:txBody>
      </p:sp>
      <p:sp>
        <p:nvSpPr>
          <p:cNvPr id="12" name="文本框 11"/>
          <p:cNvSpPr txBox="1"/>
          <p:nvPr>
            <p:custDataLst>
              <p:tags r:id="rId21"/>
            </p:custDataLst>
          </p:nvPr>
        </p:nvSpPr>
        <p:spPr>
          <a:xfrm>
            <a:off x="5884549" y="4337473"/>
            <a:ext cx="2796323" cy="829945"/>
          </a:xfrm>
          <a:prstGeom prst="rect">
            <a:avLst/>
          </a:prstGeom>
          <a:noFill/>
        </p:spPr>
        <p:txBody>
          <a:bodyPr wrap="square" rtlCol="0">
            <a:spAutoFit/>
          </a:bodyPr>
          <a:p>
            <a:pPr algn="l" fontAlgn="auto">
              <a:lnSpc>
                <a:spcPct val="100000"/>
              </a:lnSpc>
            </a:pPr>
            <a:r>
              <a:rPr lang="zh-CN" altLang="en-US" sz="1600">
                <a:solidFill>
                  <a:srgbClr val="000000">
                    <a:lumMod val="85000"/>
                    <a:lumOff val="15000"/>
                  </a:srgbClr>
                </a:solidFill>
                <a:uFillTx/>
                <a:latin typeface="思源黑体 CN Regular" panose="020B0500000000000000" charset="-122"/>
                <a:ea typeface="思源黑体 CN Regular" panose="020B0500000000000000" charset="-122"/>
              </a:rPr>
              <a:t>教学过程中根据教学情境和氛围的需要，用以表达情感的手势语言。</a:t>
            </a:r>
            <a:endParaRPr lang="zh-CN" altLang="en-US" sz="160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13" name="文本框 12"/>
          <p:cNvSpPr txBox="1"/>
          <p:nvPr>
            <p:custDataLst>
              <p:tags r:id="rId22"/>
            </p:custDataLst>
          </p:nvPr>
        </p:nvSpPr>
        <p:spPr>
          <a:xfrm>
            <a:off x="6668135" y="3115310"/>
            <a:ext cx="1348740" cy="1076325"/>
          </a:xfrm>
          <a:prstGeom prst="rect">
            <a:avLst/>
          </a:prstGeom>
          <a:noFill/>
        </p:spPr>
        <p:txBody>
          <a:bodyPr wrap="square" rtlCol="0" anchor="t">
            <a:spAutoFit/>
          </a:bodyPr>
          <a:p>
            <a:r>
              <a:rPr lang="zh-CN" altLang="en-US" sz="1600" b="1">
                <a:solidFill>
                  <a:srgbClr val="FF0000"/>
                </a:solidFill>
                <a:latin typeface="楷体" panose="02010609060101010101" charset="-122"/>
                <a:ea typeface="楷体" panose="02010609060101010101" charset="-122"/>
              </a:rPr>
              <a:t>一般运用在试讲过程中与幼儿互动的时候。</a:t>
            </a:r>
            <a:endParaRPr lang="zh-CN" altLang="en-US" sz="1600" b="1">
              <a:solidFill>
                <a:srgbClr val="FF0000"/>
              </a:solidFill>
              <a:latin typeface="楷体" panose="02010609060101010101" charset="-122"/>
              <a:ea typeface="楷体" panose="02010609060101010101" charset="-122"/>
            </a:endParaRPr>
          </a:p>
        </p:txBody>
      </p:sp>
      <p:sp>
        <p:nvSpPr>
          <p:cNvPr id="18" name="文本框 17"/>
          <p:cNvSpPr txBox="1"/>
          <p:nvPr>
            <p:custDataLst>
              <p:tags r:id="rId23"/>
            </p:custDataLst>
          </p:nvPr>
        </p:nvSpPr>
        <p:spPr>
          <a:xfrm>
            <a:off x="8094349" y="1330748"/>
            <a:ext cx="2796323" cy="829945"/>
          </a:xfrm>
          <a:prstGeom prst="rect">
            <a:avLst/>
          </a:prstGeom>
          <a:noFill/>
        </p:spPr>
        <p:txBody>
          <a:bodyPr wrap="square" rtlCol="0">
            <a:spAutoFit/>
          </a:bodyPr>
          <a:p>
            <a:pPr algn="l" fontAlgn="auto">
              <a:lnSpc>
                <a:spcPct val="100000"/>
              </a:lnSpc>
            </a:pPr>
            <a:r>
              <a:rPr lang="zh-CN" altLang="en-US" sz="1600">
                <a:solidFill>
                  <a:srgbClr val="000000">
                    <a:lumMod val="85000"/>
                    <a:lumOff val="15000"/>
                  </a:srgbClr>
                </a:solidFill>
                <a:uFillTx/>
                <a:latin typeface="思源黑体 CN Regular" panose="020B0500000000000000" charset="-122"/>
                <a:ea typeface="思源黑体 CN Regular" panose="020B0500000000000000" charset="-122"/>
              </a:rPr>
              <a:t>教师根据教学目的、内容的需要而运用的直观形象的手势语言。</a:t>
            </a:r>
            <a:endParaRPr lang="zh-CN" altLang="en-US" sz="1600">
              <a:solidFill>
                <a:srgbClr val="000000">
                  <a:lumMod val="85000"/>
                  <a:lumOff val="15000"/>
                </a:srgbClr>
              </a:solidFill>
              <a:uFillTx/>
              <a:latin typeface="思源黑体 CN Regular" panose="020B0500000000000000" charset="-122"/>
              <a:ea typeface="思源黑体 CN Regular" panose="020B0500000000000000" charset="-122"/>
            </a:endParaRPr>
          </a:p>
        </p:txBody>
      </p:sp>
      <p:sp>
        <p:nvSpPr>
          <p:cNvPr id="22" name="文本框 21"/>
          <p:cNvSpPr txBox="1"/>
          <p:nvPr>
            <p:custDataLst>
              <p:tags r:id="rId24"/>
            </p:custDataLst>
          </p:nvPr>
        </p:nvSpPr>
        <p:spPr>
          <a:xfrm>
            <a:off x="9548495" y="2107565"/>
            <a:ext cx="1482090" cy="1322070"/>
          </a:xfrm>
          <a:prstGeom prst="rect">
            <a:avLst/>
          </a:prstGeom>
          <a:noFill/>
        </p:spPr>
        <p:txBody>
          <a:bodyPr wrap="square" rtlCol="0" anchor="t">
            <a:spAutoFit/>
          </a:bodyPr>
          <a:p>
            <a:r>
              <a:rPr lang="zh-CN" altLang="en-US" sz="1600" b="1">
                <a:solidFill>
                  <a:srgbClr val="FF0000"/>
                </a:solidFill>
                <a:latin typeface="楷体" panose="02010609060101010101" charset="-122"/>
                <a:ea typeface="楷体" panose="02010609060101010101" charset="-122"/>
              </a:rPr>
              <a:t>要做得自然、贴切，要少而精，不能一字一动，一词一比画。</a:t>
            </a:r>
            <a:endParaRPr lang="en-US" altLang="zh-CN" sz="1600" b="1">
              <a:solidFill>
                <a:srgbClr val="FF0000"/>
              </a:solidFill>
              <a:latin typeface="楷体" panose="02010609060101010101" charset="-122"/>
              <a:ea typeface="楷体" panose="02010609060101010101" charset="-122"/>
            </a:endParaRPr>
          </a:p>
        </p:txBody>
      </p:sp>
    </p:spTree>
    <p:custDataLst>
      <p:tags r:id="rId25"/>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85542" y="39514"/>
            <a:ext cx="1897446" cy="1871173"/>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77" y="3753199"/>
            <a:ext cx="2722371" cy="2513722"/>
          </a:xfrm>
          <a:prstGeom prst="rect">
            <a:avLst/>
          </a:prstGeom>
        </p:spPr>
      </p:pic>
      <p:sp>
        <p:nvSpPr>
          <p:cNvPr id="33" name="等腰三角形 32"/>
          <p:cNvSpPr/>
          <p:nvPr>
            <p:custDataLst>
              <p:tags r:id="rId3"/>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4"/>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5"/>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6"/>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7"/>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8"/>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9"/>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0"/>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1"/>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2"/>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3"/>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3" name="文本框 17"/>
          <p:cNvSpPr txBox="1"/>
          <p:nvPr>
            <p:custDataLst>
              <p:tags r:id="rId14"/>
            </p:custDataLst>
          </p:nvPr>
        </p:nvSpPr>
        <p:spPr>
          <a:xfrm>
            <a:off x="3634833" y="2121027"/>
            <a:ext cx="1402080" cy="58356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第二节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16"/>
          <p:cNvSpPr txBox="1">
            <a:spLocks noChangeArrowheads="1"/>
          </p:cNvSpPr>
          <p:nvPr>
            <p:custDataLst>
              <p:tags r:id="rId15"/>
            </p:custDataLst>
          </p:nvPr>
        </p:nvSpPr>
        <p:spPr bwMode="auto">
          <a:xfrm>
            <a:off x="3601496" y="2705227"/>
            <a:ext cx="50323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交流沟通</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1"/>
          <p:cNvSpPr txBox="1">
            <a:spLocks noChangeArrowheads="1"/>
          </p:cNvSpPr>
          <p:nvPr>
            <p:custDataLst>
              <p:tags r:id="rId1"/>
            </p:custDataLst>
          </p:nvPr>
        </p:nvSpPr>
        <p:spPr bwMode="auto">
          <a:xfrm>
            <a:off x="1242695" y="49483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a:lnSpc>
                <a:spcPct val="100000"/>
              </a:lnSpc>
              <a:spcBef>
                <a:spcPct val="0"/>
              </a:spcBef>
              <a:buFontTx/>
              <a:buNone/>
            </a:pPr>
            <a:r>
              <a:rPr lang="zh-CN" altLang="en-US" sz="3200" b="1">
                <a:solidFill>
                  <a:srgbClr val="5B9BD5"/>
                </a:solidFill>
                <a:latin typeface="微软雅黑" panose="020B0503020204020204" pitchFamily="34" charset="-122"/>
                <a:ea typeface="微软雅黑" panose="020B0503020204020204" pitchFamily="34" charset="-122"/>
              </a:rPr>
              <a:t>学习目标</a:t>
            </a:r>
            <a:endParaRPr lang="zh-CN" altLang="en-US" sz="3200" b="1">
              <a:solidFill>
                <a:srgbClr val="5B9BD5"/>
              </a:solidFill>
              <a:latin typeface="微软雅黑" panose="020B0503020204020204" pitchFamily="34" charset="-122"/>
              <a:ea typeface="微软雅黑" panose="020B0503020204020204" pitchFamily="34" charset="-122"/>
            </a:endParaRPr>
          </a:p>
        </p:txBody>
      </p:sp>
      <p:pic>
        <p:nvPicPr>
          <p:cNvPr id="4" name="图片 3" descr="4393213043d8c6e7bc53f9b086e6e0e4"/>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318770" y="417195"/>
            <a:ext cx="805815" cy="737870"/>
          </a:xfrm>
          <a:prstGeom prst="rect">
            <a:avLst/>
          </a:prstGeom>
        </p:spPr>
      </p:pic>
      <p:cxnSp>
        <p:nvCxnSpPr>
          <p:cNvPr id="5" name="直接连接符 4"/>
          <p:cNvCxnSpPr>
            <a:stCxn id="37" idx="3"/>
          </p:cNvCxnSpPr>
          <p:nvPr/>
        </p:nvCxnSpPr>
        <p:spPr>
          <a:xfrm>
            <a:off x="3051175" y="786765"/>
            <a:ext cx="8271510" cy="0"/>
          </a:xfrm>
          <a:prstGeom prst="line">
            <a:avLst/>
          </a:prstGeom>
          <a:ln w="31750" cap="rnd">
            <a:solidFill>
              <a:schemeClr val="accent1"/>
            </a:solidFill>
            <a:prstDash val="sysDot"/>
            <a:round/>
          </a:ln>
        </p:spPr>
        <p:style>
          <a:lnRef idx="0">
            <a:srgbClr val="FFFFFF"/>
          </a:lnRef>
          <a:fillRef idx="0">
            <a:srgbClr val="FFFFFF"/>
          </a:fillRef>
          <a:effectRef idx="0">
            <a:srgbClr val="FFFFFF"/>
          </a:effectRef>
          <a:fontRef idx="minor">
            <a:schemeClr val="tx1"/>
          </a:fontRef>
        </p:style>
      </p:cxnSp>
      <p:sp>
        <p:nvSpPr>
          <p:cNvPr id="100" name="文本框 99"/>
          <p:cNvSpPr txBox="1"/>
          <p:nvPr>
            <p:custDataLst>
              <p:tags r:id="rId3"/>
            </p:custDataLst>
          </p:nvPr>
        </p:nvSpPr>
        <p:spPr>
          <a:xfrm>
            <a:off x="1673860" y="1566545"/>
            <a:ext cx="8265795" cy="1753235"/>
          </a:xfrm>
          <a:prstGeom prst="rect">
            <a:avLst/>
          </a:prstGeom>
          <a:noFill/>
          <a:ln w="9525">
            <a:noFill/>
          </a:ln>
        </p:spPr>
        <p:txBody>
          <a:bodyPr wrap="square">
            <a:spAutoFit/>
          </a:bodyPr>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1. 面试中拥有良好的仪态仪表。</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2. 提高考场中的面试交流沟通能力。</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3. 具备良好的面试心理素质。</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剪去单角的矩形 12"/>
          <p:cNvSpPr/>
          <p:nvPr/>
        </p:nvSpPr>
        <p:spPr>
          <a:xfrm>
            <a:off x="148590" y="2279650"/>
            <a:ext cx="11894820" cy="3951605"/>
          </a:xfrm>
          <a:prstGeom prst="snip1Rect">
            <a:avLst/>
          </a:prstGeom>
          <a:effectLst>
            <a:softEdge rad="50800"/>
          </a:effectLst>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一、面试沟通礼仪</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（一）面试敲门礼仪</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80390" y="1499870"/>
            <a:ext cx="10973435" cy="706755"/>
          </a:xfrm>
          <a:prstGeom prst="rect">
            <a:avLst/>
          </a:prstGeom>
          <a:noFill/>
        </p:spPr>
        <p:txBody>
          <a:bodyPr wrap="square">
            <a:spAutoFit/>
          </a:bodyPr>
          <a:p>
            <a:pPr marL="342900" indent="-342900" fontAlgn="auto">
              <a:buFont typeface="Wingdings" panose="05000000000000000000" charset="0"/>
              <a:buChar char="Ø"/>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如果考场的门是敞开的，考生可以直接进入，不必敲门</a:t>
            </a:r>
            <a:r>
              <a:rPr lang="zh-CN" sz="2000"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2000" dirty="0">
              <a:effectLst/>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buFont typeface="Wingdings" panose="05000000000000000000" charset="0"/>
              <a:buChar char="Ø"/>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如果门是关着的，考生需要敲门并获得考场内考官允许后方可进入。</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custDataLst>
              <p:tags r:id="rId4"/>
            </p:custDataLst>
          </p:nvPr>
        </p:nvSpPr>
        <p:spPr>
          <a:xfrm>
            <a:off x="3342005" y="2494915"/>
            <a:ext cx="8357235" cy="3548380"/>
          </a:xfrm>
          <a:prstGeom prst="rect">
            <a:avLst/>
          </a:prstGeom>
          <a:noFill/>
        </p:spPr>
        <p:txBody>
          <a:bodyPr wrap="square">
            <a:spAutoFit/>
          </a:bodyPr>
          <a:p>
            <a:pPr indent="457200" fontAlgn="auto">
              <a:spcAft>
                <a:spcPts val="800"/>
              </a:spcAft>
            </a:pPr>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敲门的指法：</a:t>
            </a:r>
            <a:r>
              <a:rPr altLang="zh-CN" dirty="0">
                <a:effectLst/>
                <a:latin typeface="楷体" panose="02010609060101010101" charset="-122"/>
                <a:ea typeface="楷体" panose="02010609060101010101" charset="-122"/>
                <a:cs typeface="Times New Roman" panose="02020603050405020304" pitchFamily="18" charset="0"/>
              </a:rPr>
              <a:t>考生应用右手食指或者中指弯曲后敲门，不要用多个手指或者手背、手掌用力拍门。</a:t>
            </a:r>
            <a:endParaRPr altLang="zh-CN"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spcAft>
                <a:spcPts val="800"/>
              </a:spcAft>
            </a:pPr>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敲门的节奏：</a:t>
            </a:r>
            <a:r>
              <a:rPr altLang="zh-CN" dirty="0">
                <a:effectLst/>
                <a:latin typeface="楷体" panose="02010609060101010101" charset="-122"/>
                <a:ea typeface="楷体" panose="02010609060101010101" charset="-122"/>
                <a:cs typeface="Times New Roman" panose="02020603050405020304" pitchFamily="18" charset="0"/>
              </a:rPr>
              <a:t>敲三下相当于“有人吗”“我可以进来吗”的意思。</a:t>
            </a:r>
            <a:endParaRPr altLang="zh-CN"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spcAft>
                <a:spcPts val="800"/>
              </a:spcAft>
            </a:pPr>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敲门的力度：</a:t>
            </a:r>
            <a:r>
              <a:rPr altLang="zh-CN" dirty="0">
                <a:effectLst/>
                <a:latin typeface="楷体" panose="02010609060101010101" charset="-122"/>
                <a:ea typeface="楷体" panose="02010609060101010101" charset="-122"/>
                <a:cs typeface="Times New Roman" panose="02020603050405020304" pitchFamily="18" charset="0"/>
              </a:rPr>
              <a:t>力度大小应适中，要坚定并有一定力度。</a:t>
            </a:r>
            <a:endParaRPr altLang="zh-CN"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spcAft>
                <a:spcPts val="800"/>
              </a:spcAft>
            </a:pPr>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敲门后的等待：</a:t>
            </a:r>
            <a:r>
              <a:rPr altLang="zh-CN" dirty="0">
                <a:effectLst/>
                <a:latin typeface="楷体" panose="02010609060101010101" charset="-122"/>
                <a:ea typeface="楷体" panose="02010609060101010101" charset="-122"/>
                <a:cs typeface="Times New Roman" panose="02020603050405020304" pitchFamily="18" charset="0"/>
              </a:rPr>
              <a:t>敲门后要等待考官的应答，如果没有等到考官说“请进”的口令，考生应等待 3秒钟再次敲门，声音适度提高一点。如果仍然没有听到考官应答，则可以在 3 秒钟后推门进入。</a:t>
            </a:r>
            <a:endParaRPr altLang="zh-CN" dirty="0">
              <a:effectLst/>
              <a:highlight>
                <a:srgbClr val="FFFF00"/>
              </a:highlight>
              <a:latin typeface="楷体" panose="02010609060101010101" charset="-122"/>
              <a:ea typeface="楷体" panose="02010609060101010101" charset="-122"/>
              <a:cs typeface="Times New Roman" panose="02020603050405020304" pitchFamily="18" charset="0"/>
            </a:endParaRPr>
          </a:p>
          <a:p>
            <a:pPr indent="457200" fontAlgn="auto">
              <a:spcAft>
                <a:spcPts val="800"/>
              </a:spcAft>
            </a:pPr>
            <a:r>
              <a:rPr altLang="zh-CN" dirty="0">
                <a:effectLst/>
                <a:highlight>
                  <a:srgbClr val="FFFF00"/>
                </a:highlight>
                <a:latin typeface="楷体" panose="02010609060101010101" charset="-122"/>
                <a:ea typeface="楷体" panose="02010609060101010101" charset="-122"/>
                <a:cs typeface="Times New Roman" panose="02020603050405020304" pitchFamily="18" charset="0"/>
              </a:rPr>
              <a:t>关门：</a:t>
            </a:r>
            <a:r>
              <a:rPr altLang="zh-CN" dirty="0">
                <a:effectLst/>
                <a:latin typeface="楷体" panose="02010609060101010101" charset="-122"/>
                <a:ea typeface="楷体" panose="02010609060101010101" charset="-122"/>
                <a:cs typeface="Times New Roman" panose="02020603050405020304" pitchFamily="18" charset="0"/>
              </a:rPr>
              <a:t>无论考生进入考场之前门是开着还是关着，考生都要关门。关门时声音不能太大，要用手扶着门柄关门。关门要尽量避免整背部正对考官。如果门是碰锁，最好先旋起锁舌，关上门后再放开，以减轻关门声对他人的干扰。然后，缓慢转身面对考官。</a:t>
            </a:r>
            <a:endParaRPr altLang="zh-CN" dirty="0">
              <a:effectLst/>
              <a:latin typeface="楷体" panose="02010609060101010101" charset="-122"/>
              <a:ea typeface="楷体" panose="02010609060101010101" charset="-122"/>
              <a:cs typeface="Times New Roman" panose="02020603050405020304" pitchFamily="18" charset="0"/>
            </a:endParaRPr>
          </a:p>
        </p:txBody>
      </p:sp>
      <p:pic>
        <p:nvPicPr>
          <p:cNvPr id="12" name="图片 11" descr="594dd8598b371_610"/>
          <p:cNvPicPr>
            <a:picLocks noChangeAspect="1"/>
          </p:cNvPicPr>
          <p:nvPr/>
        </p:nvPicPr>
        <p:blipFill>
          <a:blip r:embed="rId5">
            <a:clrChange>
              <a:clrFrom>
                <a:srgbClr val="F6F6F6">
                  <a:alpha val="100000"/>
                </a:srgbClr>
              </a:clrFrom>
              <a:clrTo>
                <a:srgbClr val="F6F6F6">
                  <a:alpha val="100000"/>
                  <a:alpha val="0"/>
                </a:srgbClr>
              </a:clrTo>
            </a:clrChange>
          </a:blip>
          <a:stretch>
            <a:fillRect/>
          </a:stretch>
        </p:blipFill>
        <p:spPr>
          <a:xfrm>
            <a:off x="370205" y="2609215"/>
            <a:ext cx="2971800" cy="2938145"/>
          </a:xfrm>
          <a:prstGeom prst="rect">
            <a:avLst/>
          </a:prstGeom>
        </p:spPr>
      </p:pic>
    </p:spTree>
    <p:custDataLst>
      <p:tags r:id="rId6"/>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一、面试沟通礼仪</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（二）面试问候礼仪</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80390" y="1499870"/>
            <a:ext cx="10973435" cy="706755"/>
          </a:xfrm>
          <a:prstGeom prst="rect">
            <a:avLst/>
          </a:prstGeom>
          <a:noFill/>
        </p:spPr>
        <p:txBody>
          <a:bodyPr wrap="square">
            <a:spAutoFit/>
          </a:bodyPr>
          <a:p>
            <a:pPr indent="457200" fontAlgn="auto">
              <a:buNone/>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考生进入考场后，直接走到考生席，在合适的位置站定后要向各位考官主动问好，以示礼貌和尊敬，在考场称呼为“各位考官”。</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4"/>
            </p:custDataLst>
          </p:nvPr>
        </p:nvSpPr>
        <p:spPr>
          <a:xfrm>
            <a:off x="580390" y="2275840"/>
            <a:ext cx="10973435" cy="1322070"/>
          </a:xfrm>
          <a:prstGeom prst="rect">
            <a:avLst/>
          </a:prstGeom>
          <a:noFill/>
        </p:spPr>
        <p:txBody>
          <a:bodyPr wrap="square">
            <a:spAutoFit/>
          </a:bodyPr>
          <a:p>
            <a:pPr indent="457200" fontAlgn="auto"/>
            <a:r>
              <a:rPr altLang="zh-CN" sz="2000" dirty="0">
                <a:effectLst/>
                <a:latin typeface="楷体" panose="02010609060101010101" charset="-122"/>
                <a:ea typeface="楷体" panose="02010609060101010101" charset="-122"/>
                <a:cs typeface="Times New Roman" panose="02020603050405020304" pitchFamily="18" charset="0"/>
              </a:rPr>
              <a:t>一般考生的问候方式是面带微笑，自信大方，行鞠躬礼并声音洪亮地说：</a:t>
            </a:r>
            <a:r>
              <a:rPr altLang="zh-CN" sz="2000" u="sng" dirty="0">
                <a:effectLst/>
                <a:highlight>
                  <a:srgbClr val="FFFF00"/>
                </a:highlight>
                <a:latin typeface="楷体" panose="02010609060101010101" charset="-122"/>
                <a:ea typeface="楷体" panose="02010609060101010101" charset="-122"/>
                <a:cs typeface="Times New Roman" panose="02020603050405020304" pitchFamily="18" charset="0"/>
              </a:rPr>
              <a:t>“各位考官好，我是 ×× 号考生”。</a:t>
            </a:r>
            <a:endParaRPr altLang="zh-CN" sz="2000" dirty="0">
              <a:effectLst/>
              <a:latin typeface="楷体" panose="02010609060101010101" charset="-122"/>
              <a:ea typeface="楷体" panose="02010609060101010101" charset="-122"/>
              <a:cs typeface="Times New Roman" panose="02020603050405020304" pitchFamily="18" charset="0"/>
            </a:endParaRPr>
          </a:p>
          <a:p>
            <a:pPr indent="457200" fontAlgn="auto"/>
            <a:r>
              <a:rPr lang="en-US" sz="2000" dirty="0">
                <a:solidFill>
                  <a:srgbClr val="FF0000"/>
                </a:solidFill>
                <a:effectLst/>
                <a:latin typeface="楷体" panose="02010609060101010101" charset="-122"/>
                <a:ea typeface="楷体" panose="02010609060101010101" charset="-122"/>
                <a:cs typeface="Times New Roman" panose="02020603050405020304" pitchFamily="18" charset="0"/>
              </a:rPr>
              <a:t>* </a:t>
            </a:r>
            <a:r>
              <a:rPr altLang="zh-CN" sz="2000" dirty="0">
                <a:solidFill>
                  <a:srgbClr val="FF0000"/>
                </a:solidFill>
                <a:effectLst/>
                <a:latin typeface="楷体" panose="02010609060101010101" charset="-122"/>
                <a:ea typeface="楷体" panose="02010609060101010101" charset="-122"/>
                <a:cs typeface="Times New Roman" panose="02020603050405020304" pitchFamily="18" charset="0"/>
              </a:rPr>
              <a:t>注意</a:t>
            </a:r>
            <a:r>
              <a:rPr lang="zh-CN" sz="2000" dirty="0">
                <a:solidFill>
                  <a:srgbClr val="FF0000"/>
                </a:solidFill>
                <a:effectLst/>
                <a:latin typeface="楷体" panose="02010609060101010101" charset="-122"/>
                <a:ea typeface="楷体" panose="02010609060101010101" charset="-122"/>
                <a:cs typeface="Times New Roman" panose="02020603050405020304" pitchFamily="18" charset="0"/>
              </a:rPr>
              <a:t>：</a:t>
            </a:r>
            <a:r>
              <a:rPr altLang="zh-CN" sz="2000" dirty="0">
                <a:solidFill>
                  <a:srgbClr val="FF0000"/>
                </a:solidFill>
                <a:effectLst/>
                <a:latin typeface="楷体" panose="02010609060101010101" charset="-122"/>
                <a:ea typeface="楷体" panose="02010609060101010101" charset="-122"/>
                <a:cs typeface="Times New Roman" panose="02020603050405020304" pitchFamily="18" charset="0"/>
              </a:rPr>
              <a:t>在这个环节不能透露考生姓名和学校等信息，只需说出自己的考号即可，否则透露姓名的考生会被取消面试资格。</a:t>
            </a:r>
            <a:endParaRPr altLang="zh-CN" sz="2000" dirty="0">
              <a:solidFill>
                <a:srgbClr val="FF0000"/>
              </a:solidFill>
              <a:effectLst/>
              <a:latin typeface="楷体" panose="02010609060101010101" charset="-122"/>
              <a:ea typeface="楷体" panose="02010609060101010101" charset="-122"/>
              <a:cs typeface="Times New Roman" panose="02020603050405020304" pitchFamily="18" charset="0"/>
            </a:endParaRPr>
          </a:p>
        </p:txBody>
      </p:sp>
      <p:sp>
        <p:nvSpPr>
          <p:cNvPr id="3" name="线形标注 1 2"/>
          <p:cNvSpPr/>
          <p:nvPr/>
        </p:nvSpPr>
        <p:spPr>
          <a:xfrm>
            <a:off x="5567045" y="4000500"/>
            <a:ext cx="4532630" cy="2014220"/>
          </a:xfrm>
          <a:prstGeom prst="borderCallout1">
            <a:avLst>
              <a:gd name="adj1" fmla="val 18750"/>
              <a:gd name="adj2" fmla="val -8333"/>
              <a:gd name="adj3" fmla="val -61885"/>
              <a:gd name="adj4" fmla="val -54342"/>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00000"/>
              </a:lnSpc>
            </a:pPr>
            <a:r>
              <a:rPr lang="zh-CN" altLang="en-US"/>
              <a:t>进入考场后，建议考生先问好，再鞠躬，目的是先问好可以吸引考官的注意，考官听到问好后自然会把目光转向考生，这个时候考生再鞠躬，更显礼貌，避免有的考官没有注意到考生，因而错过了考生的鞠躬，认为考生不礼貌，对考生产生不好的第一印象。</a:t>
            </a:r>
            <a:endParaRPr lang="zh-CN" altLang="en-US"/>
          </a:p>
        </p:txBody>
      </p:sp>
    </p:spTree>
    <p:custDataLst>
      <p:tags r:id="rId5"/>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一、面试沟通礼仪</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（三）面试交流礼仪</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平行四边形 28"/>
          <p:cNvSpPr/>
          <p:nvPr>
            <p:custDataLst>
              <p:tags r:id="rId3"/>
            </p:custDataLst>
          </p:nvPr>
        </p:nvSpPr>
        <p:spPr>
          <a:xfrm>
            <a:off x="793115" y="1828165"/>
            <a:ext cx="2928620" cy="362585"/>
          </a:xfrm>
          <a:prstGeom prst="parallelogram">
            <a:avLst/>
          </a:prstGeom>
          <a:solidFill>
            <a:srgbClr val="7D01AA">
              <a:lumMod val="20000"/>
              <a:lumOff val="80000"/>
            </a:srgb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33" name="平行四边形 32"/>
          <p:cNvSpPr/>
          <p:nvPr>
            <p:custDataLst>
              <p:tags r:id="rId4"/>
            </p:custDataLst>
          </p:nvPr>
        </p:nvSpPr>
        <p:spPr>
          <a:xfrm>
            <a:off x="317500" y="2068195"/>
            <a:ext cx="11327130" cy="3971290"/>
          </a:xfrm>
          <a:prstGeom prst="parallelogram">
            <a:avLst>
              <a:gd name="adj" fmla="val 23968"/>
            </a:avLst>
          </a:prstGeom>
          <a:gradFill>
            <a:gsLst>
              <a:gs pos="0">
                <a:srgbClr val="7D01AA">
                  <a:lumMod val="20000"/>
                  <a:lumOff val="80000"/>
                  <a:alpha val="2000"/>
                </a:srgbClr>
              </a:gs>
              <a:gs pos="100000">
                <a:srgbClr val="7D01AA">
                  <a:lumMod val="20000"/>
                  <a:lumOff val="80000"/>
                </a:srgb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2" name="平行四边形 41"/>
          <p:cNvSpPr/>
          <p:nvPr>
            <p:custDataLst>
              <p:tags r:id="rId5"/>
            </p:custDataLst>
          </p:nvPr>
        </p:nvSpPr>
        <p:spPr>
          <a:xfrm>
            <a:off x="518160" y="1628140"/>
            <a:ext cx="3060065" cy="615315"/>
          </a:xfrm>
          <a:prstGeom prst="parallelogram">
            <a:avLst/>
          </a:prstGeom>
          <a:solidFill>
            <a:srgbClr val="7D01AA"/>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51" name="文本框 50"/>
          <p:cNvSpPr txBox="1"/>
          <p:nvPr>
            <p:custDataLst>
              <p:tags r:id="rId6"/>
            </p:custDataLst>
          </p:nvPr>
        </p:nvSpPr>
        <p:spPr>
          <a:xfrm>
            <a:off x="4721225" y="1743075"/>
            <a:ext cx="607695" cy="385445"/>
          </a:xfrm>
          <a:prstGeom prst="rect">
            <a:avLst/>
          </a:prstGeom>
          <a:noFill/>
        </p:spPr>
        <p:txBody>
          <a:bodyPr wrap="square" rtlCol="0" anchor="ctr" anchorCtr="0">
            <a:normAutofit fontScale="57500" lnSpcReduction="20000"/>
          </a:bodyPr>
          <a:p>
            <a:pPr algn="ctr"/>
            <a:r>
              <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rPr>
              <a:t>01</a:t>
            </a:r>
            <a:endPar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endParaRPr>
          </a:p>
        </p:txBody>
      </p:sp>
      <p:cxnSp>
        <p:nvCxnSpPr>
          <p:cNvPr id="54" name="直接箭头连接符 53"/>
          <p:cNvCxnSpPr/>
          <p:nvPr>
            <p:custDataLst>
              <p:tags r:id="rId7"/>
            </p:custDataLst>
          </p:nvPr>
        </p:nvCxnSpPr>
        <p:spPr>
          <a:xfrm>
            <a:off x="3909695" y="1980565"/>
            <a:ext cx="623570" cy="0"/>
          </a:xfrm>
          <a:prstGeom prst="straightConnector1">
            <a:avLst/>
          </a:prstGeom>
          <a:ln>
            <a:solidFill>
              <a:srgbClr val="8D41CB">
                <a:alpha val="20000"/>
              </a:srgbClr>
            </a:solidFill>
            <a:tailEnd type="stealth"/>
          </a:ln>
        </p:spPr>
        <p:style>
          <a:lnRef idx="1">
            <a:srgbClr val="7D01AA"/>
          </a:lnRef>
          <a:fillRef idx="0">
            <a:srgbClr val="7D01AA"/>
          </a:fillRef>
          <a:effectRef idx="0">
            <a:srgbClr val="7D01AA"/>
          </a:effectRef>
          <a:fontRef idx="minor">
            <a:srgbClr val="000000"/>
          </a:fontRef>
        </p:style>
      </p:cxnSp>
      <p:sp>
        <p:nvSpPr>
          <p:cNvPr id="55" name="文本框 54"/>
          <p:cNvSpPr txBox="1"/>
          <p:nvPr>
            <p:custDataLst>
              <p:tags r:id="rId8"/>
            </p:custDataLst>
          </p:nvPr>
        </p:nvSpPr>
        <p:spPr>
          <a:xfrm>
            <a:off x="884555" y="1754823"/>
            <a:ext cx="2119630" cy="353060"/>
          </a:xfrm>
          <a:prstGeom prst="rect">
            <a:avLst/>
          </a:prstGeom>
          <a:noFill/>
        </p:spPr>
        <p:txBody>
          <a:bodyPr wrap="square" bIns="0" rtlCol="0" anchor="ctr" anchorCtr="0">
            <a:spAutoFit/>
          </a:bodyPr>
          <a:p>
            <a:pPr algn="l"/>
            <a:r>
              <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rPr>
              <a:t>1. 回答规定问题</a:t>
            </a:r>
            <a:endPar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6" name="文本框 55"/>
          <p:cNvSpPr txBox="1"/>
          <p:nvPr>
            <p:custDataLst>
              <p:tags r:id="rId9"/>
            </p:custDataLst>
          </p:nvPr>
        </p:nvSpPr>
        <p:spPr>
          <a:xfrm>
            <a:off x="1224915" y="2228215"/>
            <a:ext cx="9486900" cy="3688080"/>
          </a:xfrm>
          <a:prstGeom prst="rect">
            <a:avLst/>
          </a:prstGeom>
          <a:noFill/>
        </p:spPr>
        <p:txBody>
          <a:bodyPr wrap="square" rtlCol="0" anchor="t">
            <a:spAutoFit/>
          </a:bodyPr>
          <a:p>
            <a:pPr indent="457200" algn="l" fontAlgn="auto">
              <a:lnSpc>
                <a:spcPct val="130000"/>
              </a:lnSpc>
              <a:spcAft>
                <a:spcPts val="1000"/>
              </a:spcAft>
            </a:pPr>
            <a:r>
              <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在回答问题的环节，考官随机抽取两个规定问题，考生来回答。当考官提问时，考生要注意倾听，正确理解考官的意思。注意在这个环节，有可能考官会同时把两道题都读完后要求考生作答，如果考生回答完第一个问题后，忘记第二个问题，对未听清的问题可以请求考官重复一遍，比如说</a:t>
            </a:r>
            <a:r>
              <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“可否麻烦考官再重复一下刚才的问题”</a:t>
            </a:r>
            <a:r>
              <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在考官重复完毕后，考生要谢谢考官。如果考官依次对两个问题进行提问，考生如果对其中的一个问题回答不出时，可以请求考官提下一个问题，等回答完这个问题后再回答第一个问题。同时，也要注意一些沟通的技巧。</a:t>
            </a:r>
            <a:r>
              <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在作答时，目光主要注视主考官，兼顾周围其他考官，目光要柔和，拉近距离，不要过于犀利，让人感到不舒服。开始答题后，要注意层次清晰、语言流畅、语速适中，遇到偶然出现的错误不必耿耿于怀而打乱回答后面问题的思路。回答完毕后，要向考官报告“我的回答完毕”。</a:t>
            </a:r>
            <a:endPar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一、面试沟通礼仪</a:t>
            </a:r>
            <a:endParaRPr lang="zh-CN" altLang="en-US" b="1" dirty="0"/>
          </a:p>
        </p:txBody>
      </p:sp>
      <p:sp>
        <p:nvSpPr>
          <p:cNvPr id="29" name="平行四边形 28"/>
          <p:cNvSpPr/>
          <p:nvPr>
            <p:custDataLst>
              <p:tags r:id="rId2"/>
            </p:custDataLst>
          </p:nvPr>
        </p:nvSpPr>
        <p:spPr>
          <a:xfrm>
            <a:off x="793115" y="1399540"/>
            <a:ext cx="2928620" cy="362585"/>
          </a:xfrm>
          <a:prstGeom prst="parallelogram">
            <a:avLst/>
          </a:prstGeom>
          <a:solidFill>
            <a:srgbClr val="7D01AA">
              <a:lumMod val="20000"/>
              <a:lumOff val="80000"/>
            </a:srgb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33" name="平行四边形 32"/>
          <p:cNvSpPr/>
          <p:nvPr>
            <p:custDataLst>
              <p:tags r:id="rId3"/>
            </p:custDataLst>
          </p:nvPr>
        </p:nvSpPr>
        <p:spPr>
          <a:xfrm>
            <a:off x="317500" y="1639570"/>
            <a:ext cx="11327130" cy="3971290"/>
          </a:xfrm>
          <a:prstGeom prst="parallelogram">
            <a:avLst>
              <a:gd name="adj" fmla="val 23968"/>
            </a:avLst>
          </a:prstGeom>
          <a:gradFill>
            <a:gsLst>
              <a:gs pos="0">
                <a:srgbClr val="7D01AA">
                  <a:lumMod val="20000"/>
                  <a:lumOff val="80000"/>
                  <a:alpha val="2000"/>
                </a:srgbClr>
              </a:gs>
              <a:gs pos="100000">
                <a:srgbClr val="7D01AA">
                  <a:lumMod val="20000"/>
                  <a:lumOff val="80000"/>
                </a:srgb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2" name="平行四边形 41"/>
          <p:cNvSpPr/>
          <p:nvPr>
            <p:custDataLst>
              <p:tags r:id="rId4"/>
            </p:custDataLst>
          </p:nvPr>
        </p:nvSpPr>
        <p:spPr>
          <a:xfrm>
            <a:off x="518160" y="1199515"/>
            <a:ext cx="3060065" cy="615315"/>
          </a:xfrm>
          <a:prstGeom prst="parallelogram">
            <a:avLst/>
          </a:prstGeom>
          <a:solidFill>
            <a:srgbClr val="7D01AA"/>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51" name="文本框 50"/>
          <p:cNvSpPr txBox="1"/>
          <p:nvPr>
            <p:custDataLst>
              <p:tags r:id="rId5"/>
            </p:custDataLst>
          </p:nvPr>
        </p:nvSpPr>
        <p:spPr>
          <a:xfrm>
            <a:off x="4721225" y="1314450"/>
            <a:ext cx="607695" cy="385445"/>
          </a:xfrm>
          <a:prstGeom prst="rect">
            <a:avLst/>
          </a:prstGeom>
          <a:noFill/>
        </p:spPr>
        <p:txBody>
          <a:bodyPr wrap="square" rtlCol="0" anchor="ctr" anchorCtr="0">
            <a:normAutofit fontScale="57500" lnSpcReduction="20000"/>
          </a:bodyPr>
          <a:p>
            <a:pPr algn="ctr"/>
            <a:r>
              <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rPr>
              <a:t>02</a:t>
            </a:r>
            <a:endPar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endParaRPr>
          </a:p>
        </p:txBody>
      </p:sp>
      <p:cxnSp>
        <p:nvCxnSpPr>
          <p:cNvPr id="54" name="直接箭头连接符 53"/>
          <p:cNvCxnSpPr/>
          <p:nvPr>
            <p:custDataLst>
              <p:tags r:id="rId6"/>
            </p:custDataLst>
          </p:nvPr>
        </p:nvCxnSpPr>
        <p:spPr>
          <a:xfrm>
            <a:off x="3909695" y="1551940"/>
            <a:ext cx="623570" cy="0"/>
          </a:xfrm>
          <a:prstGeom prst="straightConnector1">
            <a:avLst/>
          </a:prstGeom>
          <a:ln>
            <a:solidFill>
              <a:srgbClr val="8D41CB">
                <a:alpha val="20000"/>
              </a:srgbClr>
            </a:solidFill>
            <a:tailEnd type="stealth"/>
          </a:ln>
        </p:spPr>
        <p:style>
          <a:lnRef idx="1">
            <a:srgbClr val="7D01AA"/>
          </a:lnRef>
          <a:fillRef idx="0">
            <a:srgbClr val="7D01AA"/>
          </a:fillRef>
          <a:effectRef idx="0">
            <a:srgbClr val="7D01AA"/>
          </a:effectRef>
          <a:fontRef idx="minor">
            <a:srgbClr val="000000"/>
          </a:fontRef>
        </p:style>
      </p:cxnSp>
      <p:sp>
        <p:nvSpPr>
          <p:cNvPr id="55" name="文本框 54"/>
          <p:cNvSpPr txBox="1"/>
          <p:nvPr>
            <p:custDataLst>
              <p:tags r:id="rId7"/>
            </p:custDataLst>
          </p:nvPr>
        </p:nvSpPr>
        <p:spPr>
          <a:xfrm>
            <a:off x="884555" y="1326198"/>
            <a:ext cx="2119630" cy="353060"/>
          </a:xfrm>
          <a:prstGeom prst="rect">
            <a:avLst/>
          </a:prstGeom>
          <a:noFill/>
        </p:spPr>
        <p:txBody>
          <a:bodyPr wrap="square" bIns="0" rtlCol="0" anchor="ctr" anchorCtr="0">
            <a:spAutoFit/>
          </a:bodyPr>
          <a:p>
            <a:pPr algn="l"/>
            <a:r>
              <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rPr>
              <a:t>2. 试讲</a:t>
            </a:r>
            <a:endPar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6" name="文本框 55"/>
          <p:cNvSpPr txBox="1"/>
          <p:nvPr>
            <p:custDataLst>
              <p:tags r:id="rId8"/>
            </p:custDataLst>
          </p:nvPr>
        </p:nvSpPr>
        <p:spPr>
          <a:xfrm>
            <a:off x="1224915" y="1799590"/>
            <a:ext cx="9486900" cy="810260"/>
          </a:xfrm>
          <a:prstGeom prst="rect">
            <a:avLst/>
          </a:prstGeom>
          <a:noFill/>
        </p:spPr>
        <p:txBody>
          <a:bodyPr wrap="square" rtlCol="0" anchor="t">
            <a:spAutoFit/>
          </a:bodyPr>
          <a:p>
            <a:pPr indent="457200" algn="l" fontAlgn="auto">
              <a:lnSpc>
                <a:spcPct val="130000"/>
              </a:lnSpc>
              <a:spcAft>
                <a:spcPts val="1000"/>
              </a:spcAft>
            </a:pPr>
            <a:r>
              <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考官宣布试讲开始后，计时员开始计时，试讲时间为 10 分钟，试讲完毕后要向考官报告“我的试讲完毕”。</a:t>
            </a:r>
            <a:endPar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2" name="文本框 1"/>
          <p:cNvSpPr txBox="1"/>
          <p:nvPr>
            <p:custDataLst>
              <p:tags r:id="rId9"/>
            </p:custDataLst>
          </p:nvPr>
        </p:nvSpPr>
        <p:spPr>
          <a:xfrm>
            <a:off x="1224915" y="2857500"/>
            <a:ext cx="9486900" cy="1889760"/>
          </a:xfrm>
          <a:prstGeom prst="rect">
            <a:avLst/>
          </a:prstGeom>
          <a:noFill/>
        </p:spPr>
        <p:txBody>
          <a:bodyPr wrap="square" rtlCol="0" anchor="t">
            <a:spAutoFit/>
          </a:bodyPr>
          <a:p>
            <a:pPr indent="457200" algn="l" fontAlgn="auto">
              <a:lnSpc>
                <a:spcPct val="130000"/>
              </a:lnSpc>
              <a:spcAft>
                <a:spcPts val="1000"/>
              </a:spcAft>
            </a:pPr>
            <a:r>
              <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试讲是考生展示专业知识和能力的重要时刻，考生在试讲过程中要尽量展示自己良好的专业素质。如果在试讲过程中出现一些突发事件或由于紧张造成的小错误，考生应进行及时处理和补救。试讲时，要从容不迫、大方自信，不能松松垮垮、随随便便、大大咧咧。考生应该把微笑带进考场，要有幼儿在场的感觉，体现出对幼儿的热情、关爱，这样才能在试讲中用自己的情绪去感染考官，获得考官的认可。</a:t>
            </a:r>
            <a:endPar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一、面试沟通礼仪</a:t>
            </a:r>
            <a:endParaRPr lang="zh-CN" altLang="en-US" b="1" dirty="0"/>
          </a:p>
        </p:txBody>
      </p:sp>
      <p:sp>
        <p:nvSpPr>
          <p:cNvPr id="29" name="平行四边形 28"/>
          <p:cNvSpPr/>
          <p:nvPr>
            <p:custDataLst>
              <p:tags r:id="rId2"/>
            </p:custDataLst>
          </p:nvPr>
        </p:nvSpPr>
        <p:spPr>
          <a:xfrm>
            <a:off x="793115" y="1399540"/>
            <a:ext cx="2928620" cy="362585"/>
          </a:xfrm>
          <a:prstGeom prst="parallelogram">
            <a:avLst/>
          </a:prstGeom>
          <a:solidFill>
            <a:srgbClr val="7D01AA">
              <a:lumMod val="20000"/>
              <a:lumOff val="80000"/>
            </a:srgb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33" name="平行四边形 32"/>
          <p:cNvSpPr/>
          <p:nvPr>
            <p:custDataLst>
              <p:tags r:id="rId3"/>
            </p:custDataLst>
          </p:nvPr>
        </p:nvSpPr>
        <p:spPr>
          <a:xfrm>
            <a:off x="317500" y="1639570"/>
            <a:ext cx="11327130" cy="3971290"/>
          </a:xfrm>
          <a:prstGeom prst="parallelogram">
            <a:avLst>
              <a:gd name="adj" fmla="val 23968"/>
            </a:avLst>
          </a:prstGeom>
          <a:gradFill>
            <a:gsLst>
              <a:gs pos="0">
                <a:srgbClr val="7D01AA">
                  <a:lumMod val="20000"/>
                  <a:lumOff val="80000"/>
                  <a:alpha val="2000"/>
                </a:srgbClr>
              </a:gs>
              <a:gs pos="100000">
                <a:srgbClr val="7D01AA">
                  <a:lumMod val="20000"/>
                  <a:lumOff val="80000"/>
                </a:srgb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2" name="平行四边形 41"/>
          <p:cNvSpPr/>
          <p:nvPr>
            <p:custDataLst>
              <p:tags r:id="rId4"/>
            </p:custDataLst>
          </p:nvPr>
        </p:nvSpPr>
        <p:spPr>
          <a:xfrm>
            <a:off x="518160" y="1199515"/>
            <a:ext cx="3060065" cy="615315"/>
          </a:xfrm>
          <a:prstGeom prst="parallelogram">
            <a:avLst/>
          </a:prstGeom>
          <a:solidFill>
            <a:srgbClr val="7D01AA"/>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51" name="文本框 50"/>
          <p:cNvSpPr txBox="1"/>
          <p:nvPr>
            <p:custDataLst>
              <p:tags r:id="rId5"/>
            </p:custDataLst>
          </p:nvPr>
        </p:nvSpPr>
        <p:spPr>
          <a:xfrm>
            <a:off x="4721225" y="1314450"/>
            <a:ext cx="607695" cy="385445"/>
          </a:xfrm>
          <a:prstGeom prst="rect">
            <a:avLst/>
          </a:prstGeom>
          <a:noFill/>
        </p:spPr>
        <p:txBody>
          <a:bodyPr wrap="square" rtlCol="0" anchor="ctr" anchorCtr="0">
            <a:normAutofit fontScale="57500" lnSpcReduction="20000"/>
          </a:bodyPr>
          <a:p>
            <a:pPr algn="ctr"/>
            <a:r>
              <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rPr>
              <a:t>02</a:t>
            </a:r>
            <a:endPar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endParaRPr>
          </a:p>
        </p:txBody>
      </p:sp>
      <p:cxnSp>
        <p:nvCxnSpPr>
          <p:cNvPr id="54" name="直接箭头连接符 53"/>
          <p:cNvCxnSpPr/>
          <p:nvPr>
            <p:custDataLst>
              <p:tags r:id="rId6"/>
            </p:custDataLst>
          </p:nvPr>
        </p:nvCxnSpPr>
        <p:spPr>
          <a:xfrm>
            <a:off x="3909695" y="1551940"/>
            <a:ext cx="623570" cy="0"/>
          </a:xfrm>
          <a:prstGeom prst="straightConnector1">
            <a:avLst/>
          </a:prstGeom>
          <a:ln>
            <a:solidFill>
              <a:srgbClr val="8D41CB">
                <a:alpha val="20000"/>
              </a:srgbClr>
            </a:solidFill>
            <a:tailEnd type="stealth"/>
          </a:ln>
        </p:spPr>
        <p:style>
          <a:lnRef idx="1">
            <a:srgbClr val="7D01AA"/>
          </a:lnRef>
          <a:fillRef idx="0">
            <a:srgbClr val="7D01AA"/>
          </a:fillRef>
          <a:effectRef idx="0">
            <a:srgbClr val="7D01AA"/>
          </a:effectRef>
          <a:fontRef idx="minor">
            <a:srgbClr val="000000"/>
          </a:fontRef>
        </p:style>
      </p:cxnSp>
      <p:sp>
        <p:nvSpPr>
          <p:cNvPr id="55" name="文本框 54"/>
          <p:cNvSpPr txBox="1"/>
          <p:nvPr>
            <p:custDataLst>
              <p:tags r:id="rId7"/>
            </p:custDataLst>
          </p:nvPr>
        </p:nvSpPr>
        <p:spPr>
          <a:xfrm>
            <a:off x="884555" y="1326198"/>
            <a:ext cx="2119630" cy="353060"/>
          </a:xfrm>
          <a:prstGeom prst="rect">
            <a:avLst/>
          </a:prstGeom>
          <a:noFill/>
        </p:spPr>
        <p:txBody>
          <a:bodyPr wrap="square" bIns="0" rtlCol="0" anchor="ctr" anchorCtr="0">
            <a:spAutoFit/>
          </a:bodyPr>
          <a:p>
            <a:pPr algn="l"/>
            <a:r>
              <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rPr>
              <a:t>3. 答辩</a:t>
            </a:r>
            <a:endPar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6" name="文本框 55"/>
          <p:cNvSpPr txBox="1"/>
          <p:nvPr>
            <p:custDataLst>
              <p:tags r:id="rId8"/>
            </p:custDataLst>
          </p:nvPr>
        </p:nvSpPr>
        <p:spPr>
          <a:xfrm>
            <a:off x="1224915" y="1799590"/>
            <a:ext cx="9486900" cy="810260"/>
          </a:xfrm>
          <a:prstGeom prst="rect">
            <a:avLst/>
          </a:prstGeom>
          <a:noFill/>
        </p:spPr>
        <p:txBody>
          <a:bodyPr wrap="square" rtlCol="0" anchor="t">
            <a:spAutoFit/>
          </a:bodyPr>
          <a:p>
            <a:pPr indent="457200" algn="l" fontAlgn="auto">
              <a:lnSpc>
                <a:spcPct val="130000"/>
              </a:lnSpc>
              <a:spcAft>
                <a:spcPts val="1000"/>
              </a:spcAft>
            </a:pPr>
            <a:r>
              <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考官会通过答辩环节考查考生的专业知识素养，也会通过提问一些考生存在的问题来考查考生的自我反思能力和情绪稳定性等心理素质。</a:t>
            </a:r>
            <a:endParaRPr lang="zh-CN" altLang="en-US" spc="150">
              <a:solidFill>
                <a:srgbClr val="000000">
                  <a:lumMod val="75000"/>
                  <a:lumOff val="25000"/>
                </a:srgbClr>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2" name="文本框 1"/>
          <p:cNvSpPr txBox="1"/>
          <p:nvPr>
            <p:custDataLst>
              <p:tags r:id="rId9"/>
            </p:custDataLst>
          </p:nvPr>
        </p:nvSpPr>
        <p:spPr>
          <a:xfrm>
            <a:off x="1224915" y="2686050"/>
            <a:ext cx="9486900" cy="2609215"/>
          </a:xfrm>
          <a:prstGeom prst="rect">
            <a:avLst/>
          </a:prstGeom>
          <a:noFill/>
        </p:spPr>
        <p:txBody>
          <a:bodyPr wrap="square" rtlCol="0" anchor="t">
            <a:spAutoFit/>
          </a:bodyPr>
          <a:p>
            <a:pPr indent="457200" algn="l" fontAlgn="auto">
              <a:lnSpc>
                <a:spcPct val="130000"/>
              </a:lnSpc>
              <a:spcAft>
                <a:spcPts val="1000"/>
              </a:spcAft>
            </a:pPr>
            <a:r>
              <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在这个阶段要注意，不要迫不及待地抢话或打断考官的话，不要去和考官争辩。在考官说话的时候一定要认真倾听，注意听清考官的话，然后根据考官的话给予适当的反应，抢话常常会导致听不明白考官的意思，而且会给考官造成喜欢占上风的不好印象。另外，在和考官有不同意见的时候，或者考官提出建议的时候，要虚心听取考官的建议和想法，要尊重考官，不要和考官争辩，听完并表示感谢。面试的目的不是在谈话中取胜，也不是去开辩论会。如果在考场上过于和考官“较真”，可能会增加考官对考生的反感，导致结果不够理想。</a:t>
            </a:r>
            <a:endParaRPr lang="zh-CN" altLang="en-US" spc="150">
              <a:solidFill>
                <a:srgbClr val="000000">
                  <a:lumMod val="75000"/>
                  <a:lumOff val="25000"/>
                </a:srgbClr>
              </a:solidFill>
              <a:effectLst/>
              <a:highlight>
                <a:srgbClr val="FFFF00"/>
              </a:highligh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一、面试沟通礼仪</a:t>
            </a:r>
            <a:endParaRPr lang="zh-CN" altLang="en-US" b="1" dirty="0"/>
          </a:p>
        </p:txBody>
      </p:sp>
      <p:sp>
        <p:nvSpPr>
          <p:cNvPr id="8" name="文本框 7"/>
          <p:cNvSpPr txBox="1"/>
          <p:nvPr>
            <p:custDataLst>
              <p:tags r:id="rId2"/>
            </p:custDataLst>
          </p:nvPr>
        </p:nvSpPr>
        <p:spPr>
          <a:xfrm>
            <a:off x="580390" y="966470"/>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（四）面试结束礼仪</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80390" y="1499870"/>
            <a:ext cx="10973435" cy="1322070"/>
          </a:xfrm>
          <a:prstGeom prst="rect">
            <a:avLst/>
          </a:prstGeom>
          <a:noFill/>
        </p:spPr>
        <p:txBody>
          <a:bodyPr wrap="square">
            <a:spAutoFit/>
          </a:bodyPr>
          <a:p>
            <a:pPr indent="457200" fontAlgn="auto">
              <a:buNone/>
            </a:pPr>
            <a:r>
              <a:rPr sz="2000" dirty="0">
                <a:effectLst/>
                <a:latin typeface="微软雅黑" panose="020B0503020204020204" pitchFamily="34" charset="-122"/>
                <a:ea typeface="微软雅黑" panose="020B0503020204020204" pitchFamily="34" charset="-122"/>
                <a:cs typeface="微软雅黑" panose="020B0503020204020204" pitchFamily="34" charset="-122"/>
              </a:rPr>
              <a:t>面试结束后，先礼貌地询问考官板书是否可以擦掉，如果考官说“可以的”，先擦黑板，然后向考官致谢鞠躬，一般用“各位考官辛苦了”结束面试。</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buNone/>
            </a:pPr>
            <a:endParaRPr sz="2000" b="1" dirty="0">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buNone/>
            </a:pPr>
            <a:r>
              <a:rPr sz="2000" b="1" dirty="0">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此环节主要考查考生的仪态是否礼貌。</a:t>
            </a:r>
            <a:endParaRPr sz="2000" b="1" dirty="0">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e2187bd5d02acd02f5874cce27077ca9"/>
          <p:cNvPicPr>
            <a:picLocks noChangeAspect="1"/>
          </p:cNvPicPr>
          <p:nvPr/>
        </p:nvPicPr>
        <p:blipFill>
          <a:blip r:embed="rId4">
            <a:clrChange>
              <a:clrFrom>
                <a:srgbClr val="FFFFFF">
                  <a:alpha val="100000"/>
                </a:srgbClr>
              </a:clrFrom>
              <a:clrTo>
                <a:srgbClr val="FFFFFF">
                  <a:alpha val="100000"/>
                  <a:alpha val="0"/>
                </a:srgbClr>
              </a:clrTo>
            </a:clrChange>
          </a:blip>
          <a:srcRect t="14336" b="7412"/>
          <a:stretch>
            <a:fillRect/>
          </a:stretch>
        </p:blipFill>
        <p:spPr>
          <a:xfrm>
            <a:off x="3733800" y="2840990"/>
            <a:ext cx="4453255" cy="3243580"/>
          </a:xfrm>
          <a:prstGeom prst="rect">
            <a:avLst/>
          </a:prstGeom>
        </p:spPr>
      </p:pic>
    </p:spTree>
    <p:custDataLst>
      <p:tags r:id="rId5"/>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二、面试沟通语言</a:t>
            </a:r>
            <a:endParaRPr lang="zh-CN" altLang="en-US" b="1" dirty="0"/>
          </a:p>
        </p:txBody>
      </p:sp>
      <p:sp>
        <p:nvSpPr>
          <p:cNvPr id="3" name="Freeform 4"/>
          <p:cNvSpPr/>
          <p:nvPr>
            <p:custDataLst>
              <p:tags r:id="rId2"/>
            </p:custDataLst>
          </p:nvPr>
        </p:nvSpPr>
        <p:spPr>
          <a:xfrm>
            <a:off x="4116638" y="1609725"/>
            <a:ext cx="4065588" cy="5238750"/>
          </a:xfrm>
          <a:custGeom>
            <a:avLst/>
            <a:gdLst>
              <a:gd name="connsiteX0" fmla="*/ 323604 w 4522224"/>
              <a:gd name="connsiteY0" fmla="*/ 6062148 h 6062148"/>
              <a:gd name="connsiteX1" fmla="*/ 376944 w 4522224"/>
              <a:gd name="connsiteY1" fmla="*/ 5924988 h 6062148"/>
              <a:gd name="connsiteX2" fmla="*/ 437904 w 4522224"/>
              <a:gd name="connsiteY2" fmla="*/ 5780208 h 6062148"/>
              <a:gd name="connsiteX3" fmla="*/ 468384 w 4522224"/>
              <a:gd name="connsiteY3" fmla="*/ 5665908 h 6062148"/>
              <a:gd name="connsiteX4" fmla="*/ 506484 w 4522224"/>
              <a:gd name="connsiteY4" fmla="*/ 5612568 h 6062148"/>
              <a:gd name="connsiteX5" fmla="*/ 536964 w 4522224"/>
              <a:gd name="connsiteY5" fmla="*/ 5521128 h 6062148"/>
              <a:gd name="connsiteX6" fmla="*/ 559824 w 4522224"/>
              <a:gd name="connsiteY6" fmla="*/ 5353488 h 6062148"/>
              <a:gd name="connsiteX7" fmla="*/ 597924 w 4522224"/>
              <a:gd name="connsiteY7" fmla="*/ 5223948 h 6062148"/>
              <a:gd name="connsiteX8" fmla="*/ 620784 w 4522224"/>
              <a:gd name="connsiteY8" fmla="*/ 5178228 h 6062148"/>
              <a:gd name="connsiteX9" fmla="*/ 696984 w 4522224"/>
              <a:gd name="connsiteY9" fmla="*/ 5071548 h 6062148"/>
              <a:gd name="connsiteX10" fmla="*/ 712224 w 4522224"/>
              <a:gd name="connsiteY10" fmla="*/ 5063928 h 6062148"/>
              <a:gd name="connsiteX11" fmla="*/ 704604 w 4522224"/>
              <a:gd name="connsiteY11" fmla="*/ 5025828 h 6062148"/>
              <a:gd name="connsiteX12" fmla="*/ 696984 w 4522224"/>
              <a:gd name="connsiteY12" fmla="*/ 5002968 h 6062148"/>
              <a:gd name="connsiteX13" fmla="*/ 963684 w 4522224"/>
              <a:gd name="connsiteY13" fmla="*/ 4682928 h 6062148"/>
              <a:gd name="connsiteX14" fmla="*/ 956064 w 4522224"/>
              <a:gd name="connsiteY14" fmla="*/ 4644828 h 6062148"/>
              <a:gd name="connsiteX15" fmla="*/ 1337064 w 4522224"/>
              <a:gd name="connsiteY15" fmla="*/ 4172388 h 6062148"/>
              <a:gd name="connsiteX16" fmla="*/ 1253244 w 4522224"/>
              <a:gd name="connsiteY16" fmla="*/ 4012368 h 6062148"/>
              <a:gd name="connsiteX17" fmla="*/ 1199904 w 4522224"/>
              <a:gd name="connsiteY17" fmla="*/ 3928548 h 6062148"/>
              <a:gd name="connsiteX18" fmla="*/ 1169424 w 4522224"/>
              <a:gd name="connsiteY18" fmla="*/ 3768528 h 6062148"/>
              <a:gd name="connsiteX19" fmla="*/ 1146564 w 4522224"/>
              <a:gd name="connsiteY19" fmla="*/ 3699948 h 6062148"/>
              <a:gd name="connsiteX20" fmla="*/ 1138944 w 4522224"/>
              <a:gd name="connsiteY20" fmla="*/ 3669468 h 6062148"/>
              <a:gd name="connsiteX21" fmla="*/ 1062744 w 4522224"/>
              <a:gd name="connsiteY21" fmla="*/ 3661848 h 6062148"/>
              <a:gd name="connsiteX22" fmla="*/ 933204 w 4522224"/>
              <a:gd name="connsiteY22" fmla="*/ 3669468 h 6062148"/>
              <a:gd name="connsiteX23" fmla="*/ 826524 w 4522224"/>
              <a:gd name="connsiteY23" fmla="*/ 3692328 h 6062148"/>
              <a:gd name="connsiteX24" fmla="*/ 605544 w 4522224"/>
              <a:gd name="connsiteY24" fmla="*/ 3738048 h 6062148"/>
              <a:gd name="connsiteX25" fmla="*/ 384564 w 4522224"/>
              <a:gd name="connsiteY25" fmla="*/ 3638988 h 6062148"/>
              <a:gd name="connsiteX26" fmla="*/ 376944 w 4522224"/>
              <a:gd name="connsiteY26" fmla="*/ 3326568 h 6062148"/>
              <a:gd name="connsiteX27" fmla="*/ 415044 w 4522224"/>
              <a:gd name="connsiteY27" fmla="*/ 3250368 h 6062148"/>
              <a:gd name="connsiteX28" fmla="*/ 415044 w 4522224"/>
              <a:gd name="connsiteY28" fmla="*/ 3227508 h 6062148"/>
              <a:gd name="connsiteX29" fmla="*/ 384564 w 4522224"/>
              <a:gd name="connsiteY29" fmla="*/ 3166548 h 6062148"/>
              <a:gd name="connsiteX30" fmla="*/ 361704 w 4522224"/>
              <a:gd name="connsiteY30" fmla="*/ 3166548 h 6062148"/>
              <a:gd name="connsiteX31" fmla="*/ 346464 w 4522224"/>
              <a:gd name="connsiteY31" fmla="*/ 3105588 h 6062148"/>
              <a:gd name="connsiteX32" fmla="*/ 392184 w 4522224"/>
              <a:gd name="connsiteY32" fmla="*/ 3021768 h 6062148"/>
              <a:gd name="connsiteX33" fmla="*/ 483624 w 4522224"/>
              <a:gd name="connsiteY33" fmla="*/ 2998908 h 6062148"/>
              <a:gd name="connsiteX34" fmla="*/ 460764 w 4522224"/>
              <a:gd name="connsiteY34" fmla="*/ 2930328 h 6062148"/>
              <a:gd name="connsiteX35" fmla="*/ 430284 w 4522224"/>
              <a:gd name="connsiteY35" fmla="*/ 2930328 h 6062148"/>
              <a:gd name="connsiteX36" fmla="*/ 384564 w 4522224"/>
              <a:gd name="connsiteY36" fmla="*/ 2930328 h 6062148"/>
              <a:gd name="connsiteX37" fmla="*/ 300744 w 4522224"/>
              <a:gd name="connsiteY37" fmla="*/ 2876988 h 6062148"/>
              <a:gd name="connsiteX38" fmla="*/ 315984 w 4522224"/>
              <a:gd name="connsiteY38" fmla="*/ 2846508 h 6062148"/>
              <a:gd name="connsiteX39" fmla="*/ 323604 w 4522224"/>
              <a:gd name="connsiteY39" fmla="*/ 2793168 h 6062148"/>
              <a:gd name="connsiteX40" fmla="*/ 308364 w 4522224"/>
              <a:gd name="connsiteY40" fmla="*/ 2732208 h 6062148"/>
              <a:gd name="connsiteX41" fmla="*/ 262644 w 4522224"/>
              <a:gd name="connsiteY41" fmla="*/ 2671248 h 6062148"/>
              <a:gd name="connsiteX42" fmla="*/ 171204 w 4522224"/>
              <a:gd name="connsiteY42" fmla="*/ 2656008 h 6062148"/>
              <a:gd name="connsiteX43" fmla="*/ 49284 w 4522224"/>
              <a:gd name="connsiteY43" fmla="*/ 2610288 h 6062148"/>
              <a:gd name="connsiteX44" fmla="*/ 18804 w 4522224"/>
              <a:gd name="connsiteY44" fmla="*/ 2556948 h 6062148"/>
              <a:gd name="connsiteX45" fmla="*/ 3564 w 4522224"/>
              <a:gd name="connsiteY45" fmla="*/ 2488368 h 6062148"/>
              <a:gd name="connsiteX46" fmla="*/ 87384 w 4522224"/>
              <a:gd name="connsiteY46" fmla="*/ 2335968 h 6062148"/>
              <a:gd name="connsiteX47" fmla="*/ 216924 w 4522224"/>
              <a:gd name="connsiteY47" fmla="*/ 2175948 h 6062148"/>
              <a:gd name="connsiteX48" fmla="*/ 277884 w 4522224"/>
              <a:gd name="connsiteY48" fmla="*/ 2084508 h 6062148"/>
              <a:gd name="connsiteX49" fmla="*/ 323604 w 4522224"/>
              <a:gd name="connsiteY49" fmla="*/ 1977828 h 6062148"/>
              <a:gd name="connsiteX50" fmla="*/ 354084 w 4522224"/>
              <a:gd name="connsiteY50" fmla="*/ 1871148 h 6062148"/>
              <a:gd name="connsiteX51" fmla="*/ 369324 w 4522224"/>
              <a:gd name="connsiteY51" fmla="*/ 1810188 h 6062148"/>
              <a:gd name="connsiteX52" fmla="*/ 338844 w 4522224"/>
              <a:gd name="connsiteY52" fmla="*/ 1756848 h 6062148"/>
              <a:gd name="connsiteX53" fmla="*/ 323604 w 4522224"/>
              <a:gd name="connsiteY53" fmla="*/ 1680648 h 6062148"/>
              <a:gd name="connsiteX54" fmla="*/ 407424 w 4522224"/>
              <a:gd name="connsiteY54" fmla="*/ 1474908 h 6062148"/>
              <a:gd name="connsiteX55" fmla="*/ 437904 w 4522224"/>
              <a:gd name="connsiteY55" fmla="*/ 1307268 h 6062148"/>
              <a:gd name="connsiteX56" fmla="*/ 460764 w 4522224"/>
              <a:gd name="connsiteY56" fmla="*/ 1192968 h 6062148"/>
              <a:gd name="connsiteX57" fmla="*/ 498864 w 4522224"/>
              <a:gd name="connsiteY57" fmla="*/ 1055808 h 6062148"/>
              <a:gd name="connsiteX58" fmla="*/ 552204 w 4522224"/>
              <a:gd name="connsiteY58" fmla="*/ 888168 h 6062148"/>
              <a:gd name="connsiteX59" fmla="*/ 498864 w 4522224"/>
              <a:gd name="connsiteY59" fmla="*/ 888168 h 6062148"/>
              <a:gd name="connsiteX60" fmla="*/ 407424 w 4522224"/>
              <a:gd name="connsiteY60" fmla="*/ 834828 h 6062148"/>
              <a:gd name="connsiteX61" fmla="*/ 323604 w 4522224"/>
              <a:gd name="connsiteY61" fmla="*/ 789108 h 6062148"/>
              <a:gd name="connsiteX62" fmla="*/ 255024 w 4522224"/>
              <a:gd name="connsiteY62" fmla="*/ 773868 h 6062148"/>
              <a:gd name="connsiteX63" fmla="*/ 209304 w 4522224"/>
              <a:gd name="connsiteY63" fmla="*/ 751008 h 6062148"/>
              <a:gd name="connsiteX64" fmla="*/ 255024 w 4522224"/>
              <a:gd name="connsiteY64" fmla="*/ 674808 h 6062148"/>
              <a:gd name="connsiteX65" fmla="*/ 369324 w 4522224"/>
              <a:gd name="connsiteY65" fmla="*/ 606228 h 6062148"/>
              <a:gd name="connsiteX66" fmla="*/ 552204 w 4522224"/>
              <a:gd name="connsiteY66" fmla="*/ 507168 h 6062148"/>
              <a:gd name="connsiteX67" fmla="*/ 651264 w 4522224"/>
              <a:gd name="connsiteY67" fmla="*/ 423348 h 6062148"/>
              <a:gd name="connsiteX68" fmla="*/ 887484 w 4522224"/>
              <a:gd name="connsiteY68" fmla="*/ 232848 h 6062148"/>
              <a:gd name="connsiteX69" fmla="*/ 1169424 w 4522224"/>
              <a:gd name="connsiteY69" fmla="*/ 80448 h 6062148"/>
              <a:gd name="connsiteX70" fmla="*/ 1588524 w 4522224"/>
              <a:gd name="connsiteY70" fmla="*/ 11868 h 6062148"/>
              <a:gd name="connsiteX71" fmla="*/ 1939044 w 4522224"/>
              <a:gd name="connsiteY71" fmla="*/ 4248 h 6062148"/>
              <a:gd name="connsiteX72" fmla="*/ 2167644 w 4522224"/>
              <a:gd name="connsiteY72" fmla="*/ 4248 h 6062148"/>
              <a:gd name="connsiteX73" fmla="*/ 2388624 w 4522224"/>
              <a:gd name="connsiteY73" fmla="*/ 57588 h 6062148"/>
              <a:gd name="connsiteX74" fmla="*/ 2662944 w 4522224"/>
              <a:gd name="connsiteY74" fmla="*/ 133788 h 6062148"/>
              <a:gd name="connsiteX75" fmla="*/ 2815344 w 4522224"/>
              <a:gd name="connsiteY75" fmla="*/ 202368 h 6062148"/>
              <a:gd name="connsiteX76" fmla="*/ 3097284 w 4522224"/>
              <a:gd name="connsiteY76" fmla="*/ 400488 h 6062148"/>
              <a:gd name="connsiteX77" fmla="*/ 3280164 w 4522224"/>
              <a:gd name="connsiteY77" fmla="*/ 651948 h 6062148"/>
              <a:gd name="connsiteX78" fmla="*/ 3402084 w 4522224"/>
              <a:gd name="connsiteY78" fmla="*/ 918648 h 6062148"/>
              <a:gd name="connsiteX79" fmla="*/ 3470664 w 4522224"/>
              <a:gd name="connsiteY79" fmla="*/ 1238688 h 6062148"/>
              <a:gd name="connsiteX80" fmla="*/ 3501144 w 4522224"/>
              <a:gd name="connsiteY80" fmla="*/ 1543488 h 6062148"/>
              <a:gd name="connsiteX81" fmla="*/ 3501144 w 4522224"/>
              <a:gd name="connsiteY81" fmla="*/ 1962588 h 6062148"/>
              <a:gd name="connsiteX82" fmla="*/ 3333504 w 4522224"/>
              <a:gd name="connsiteY82" fmla="*/ 2305488 h 6062148"/>
              <a:gd name="connsiteX83" fmla="*/ 3249684 w 4522224"/>
              <a:gd name="connsiteY83" fmla="*/ 2473128 h 6062148"/>
              <a:gd name="connsiteX84" fmla="*/ 3127764 w 4522224"/>
              <a:gd name="connsiteY84" fmla="*/ 2663628 h 6062148"/>
              <a:gd name="connsiteX85" fmla="*/ 3066804 w 4522224"/>
              <a:gd name="connsiteY85" fmla="*/ 2838888 h 6062148"/>
              <a:gd name="connsiteX86" fmla="*/ 3059184 w 4522224"/>
              <a:gd name="connsiteY86" fmla="*/ 2915088 h 6062148"/>
              <a:gd name="connsiteX87" fmla="*/ 3013464 w 4522224"/>
              <a:gd name="connsiteY87" fmla="*/ 3014148 h 6062148"/>
              <a:gd name="connsiteX88" fmla="*/ 2975364 w 4522224"/>
              <a:gd name="connsiteY88" fmla="*/ 3082728 h 6062148"/>
              <a:gd name="connsiteX89" fmla="*/ 2952504 w 4522224"/>
              <a:gd name="connsiteY89" fmla="*/ 3120828 h 6062148"/>
              <a:gd name="connsiteX90" fmla="*/ 2952504 w 4522224"/>
              <a:gd name="connsiteY90" fmla="*/ 3555168 h 6062148"/>
              <a:gd name="connsiteX91" fmla="*/ 2952504 w 4522224"/>
              <a:gd name="connsiteY91" fmla="*/ 3562788 h 6062148"/>
              <a:gd name="connsiteX92" fmla="*/ 3005844 w 4522224"/>
              <a:gd name="connsiteY92" fmla="*/ 3539928 h 6062148"/>
              <a:gd name="connsiteX93" fmla="*/ 3059184 w 4522224"/>
              <a:gd name="connsiteY93" fmla="*/ 3562788 h 6062148"/>
              <a:gd name="connsiteX94" fmla="*/ 3104904 w 4522224"/>
              <a:gd name="connsiteY94" fmla="*/ 3570408 h 6062148"/>
              <a:gd name="connsiteX95" fmla="*/ 3135384 w 4522224"/>
              <a:gd name="connsiteY95" fmla="*/ 3631368 h 6062148"/>
              <a:gd name="connsiteX96" fmla="*/ 3112524 w 4522224"/>
              <a:gd name="connsiteY96" fmla="*/ 3738048 h 6062148"/>
              <a:gd name="connsiteX97" fmla="*/ 3120144 w 4522224"/>
              <a:gd name="connsiteY97" fmla="*/ 4103808 h 6062148"/>
              <a:gd name="connsiteX98" fmla="*/ 3112524 w 4522224"/>
              <a:gd name="connsiteY98" fmla="*/ 4119048 h 6062148"/>
              <a:gd name="connsiteX99" fmla="*/ 3158244 w 4522224"/>
              <a:gd name="connsiteY99" fmla="*/ 4157148 h 6062148"/>
              <a:gd name="connsiteX100" fmla="*/ 3196344 w 4522224"/>
              <a:gd name="connsiteY100" fmla="*/ 4164768 h 6062148"/>
              <a:gd name="connsiteX101" fmla="*/ 3226824 w 4522224"/>
              <a:gd name="connsiteY101" fmla="*/ 4172388 h 6062148"/>
              <a:gd name="connsiteX102" fmla="*/ 3280164 w 4522224"/>
              <a:gd name="connsiteY102" fmla="*/ 4294308 h 6062148"/>
              <a:gd name="connsiteX103" fmla="*/ 3295404 w 4522224"/>
              <a:gd name="connsiteY103" fmla="*/ 4347648 h 6062148"/>
              <a:gd name="connsiteX104" fmla="*/ 3325884 w 4522224"/>
              <a:gd name="connsiteY104" fmla="*/ 4408608 h 6062148"/>
              <a:gd name="connsiteX105" fmla="*/ 3546864 w 4522224"/>
              <a:gd name="connsiteY105" fmla="*/ 4644828 h 6062148"/>
              <a:gd name="connsiteX106" fmla="*/ 3882144 w 4522224"/>
              <a:gd name="connsiteY106" fmla="*/ 5025828 h 6062148"/>
              <a:gd name="connsiteX107" fmla="*/ 4095504 w 4522224"/>
              <a:gd name="connsiteY107" fmla="*/ 5300148 h 6062148"/>
              <a:gd name="connsiteX108" fmla="*/ 4362204 w 4522224"/>
              <a:gd name="connsiteY108" fmla="*/ 5726868 h 6062148"/>
              <a:gd name="connsiteX109" fmla="*/ 4522224 w 4522224"/>
              <a:gd name="connsiteY109" fmla="*/ 6046908 h 6062148"/>
              <a:gd name="connsiteX0-1" fmla="*/ 323604 w 4522224"/>
              <a:gd name="connsiteY0-2" fmla="*/ 6062148 h 6062148"/>
              <a:gd name="connsiteX1-3" fmla="*/ 376944 w 4522224"/>
              <a:gd name="connsiteY1-4" fmla="*/ 5924988 h 6062148"/>
              <a:gd name="connsiteX2-5" fmla="*/ 437904 w 4522224"/>
              <a:gd name="connsiteY2-6" fmla="*/ 5780208 h 6062148"/>
              <a:gd name="connsiteX3-7" fmla="*/ 468384 w 4522224"/>
              <a:gd name="connsiteY3-8" fmla="*/ 5665908 h 6062148"/>
              <a:gd name="connsiteX4-9" fmla="*/ 506484 w 4522224"/>
              <a:gd name="connsiteY4-10" fmla="*/ 5612568 h 6062148"/>
              <a:gd name="connsiteX5-11" fmla="*/ 536964 w 4522224"/>
              <a:gd name="connsiteY5-12" fmla="*/ 5521128 h 6062148"/>
              <a:gd name="connsiteX6-13" fmla="*/ 559824 w 4522224"/>
              <a:gd name="connsiteY6-14" fmla="*/ 5353488 h 6062148"/>
              <a:gd name="connsiteX7-15" fmla="*/ 597924 w 4522224"/>
              <a:gd name="connsiteY7-16" fmla="*/ 5223948 h 6062148"/>
              <a:gd name="connsiteX8-17" fmla="*/ 620784 w 4522224"/>
              <a:gd name="connsiteY8-18" fmla="*/ 5178228 h 6062148"/>
              <a:gd name="connsiteX9-19" fmla="*/ 696984 w 4522224"/>
              <a:gd name="connsiteY9-20" fmla="*/ 5071548 h 6062148"/>
              <a:gd name="connsiteX10-21" fmla="*/ 712224 w 4522224"/>
              <a:gd name="connsiteY10-22" fmla="*/ 5063928 h 6062148"/>
              <a:gd name="connsiteX11-23" fmla="*/ 704604 w 4522224"/>
              <a:gd name="connsiteY11-24" fmla="*/ 5025828 h 6062148"/>
              <a:gd name="connsiteX12-25" fmla="*/ 696984 w 4522224"/>
              <a:gd name="connsiteY12-26" fmla="*/ 5002968 h 6062148"/>
              <a:gd name="connsiteX13-27" fmla="*/ 963684 w 4522224"/>
              <a:gd name="connsiteY13-28" fmla="*/ 4682928 h 6062148"/>
              <a:gd name="connsiteX14-29" fmla="*/ 956064 w 4522224"/>
              <a:gd name="connsiteY14-30" fmla="*/ 4644828 h 6062148"/>
              <a:gd name="connsiteX15-31" fmla="*/ 1337064 w 4522224"/>
              <a:gd name="connsiteY15-32" fmla="*/ 4172388 h 6062148"/>
              <a:gd name="connsiteX16-33" fmla="*/ 1253244 w 4522224"/>
              <a:gd name="connsiteY16-34" fmla="*/ 4012368 h 6062148"/>
              <a:gd name="connsiteX17-35" fmla="*/ 1199904 w 4522224"/>
              <a:gd name="connsiteY17-36" fmla="*/ 3928548 h 6062148"/>
              <a:gd name="connsiteX18-37" fmla="*/ 1169424 w 4522224"/>
              <a:gd name="connsiteY18-38" fmla="*/ 3768528 h 6062148"/>
              <a:gd name="connsiteX19-39" fmla="*/ 1146564 w 4522224"/>
              <a:gd name="connsiteY19-40" fmla="*/ 3699948 h 6062148"/>
              <a:gd name="connsiteX20-41" fmla="*/ 1138944 w 4522224"/>
              <a:gd name="connsiteY20-42" fmla="*/ 3669468 h 6062148"/>
              <a:gd name="connsiteX21-43" fmla="*/ 1062744 w 4522224"/>
              <a:gd name="connsiteY21-44" fmla="*/ 3661848 h 6062148"/>
              <a:gd name="connsiteX22-45" fmla="*/ 933204 w 4522224"/>
              <a:gd name="connsiteY22-46" fmla="*/ 3669468 h 6062148"/>
              <a:gd name="connsiteX23-47" fmla="*/ 826524 w 4522224"/>
              <a:gd name="connsiteY23-48" fmla="*/ 3692328 h 6062148"/>
              <a:gd name="connsiteX24-49" fmla="*/ 605544 w 4522224"/>
              <a:gd name="connsiteY24-50" fmla="*/ 3738048 h 6062148"/>
              <a:gd name="connsiteX25-51" fmla="*/ 384564 w 4522224"/>
              <a:gd name="connsiteY25-52" fmla="*/ 3638988 h 6062148"/>
              <a:gd name="connsiteX26-53" fmla="*/ 376944 w 4522224"/>
              <a:gd name="connsiteY26-54" fmla="*/ 3326568 h 6062148"/>
              <a:gd name="connsiteX27-55" fmla="*/ 415044 w 4522224"/>
              <a:gd name="connsiteY27-56" fmla="*/ 3250368 h 6062148"/>
              <a:gd name="connsiteX28-57" fmla="*/ 415044 w 4522224"/>
              <a:gd name="connsiteY28-58" fmla="*/ 3227508 h 6062148"/>
              <a:gd name="connsiteX29-59" fmla="*/ 384564 w 4522224"/>
              <a:gd name="connsiteY29-60" fmla="*/ 3166548 h 6062148"/>
              <a:gd name="connsiteX30-61" fmla="*/ 361704 w 4522224"/>
              <a:gd name="connsiteY30-62" fmla="*/ 3166548 h 6062148"/>
              <a:gd name="connsiteX31-63" fmla="*/ 346464 w 4522224"/>
              <a:gd name="connsiteY31-64" fmla="*/ 3105588 h 6062148"/>
              <a:gd name="connsiteX32-65" fmla="*/ 392184 w 4522224"/>
              <a:gd name="connsiteY32-66" fmla="*/ 3021768 h 6062148"/>
              <a:gd name="connsiteX33-67" fmla="*/ 483624 w 4522224"/>
              <a:gd name="connsiteY33-68" fmla="*/ 2998908 h 6062148"/>
              <a:gd name="connsiteX34-69" fmla="*/ 460764 w 4522224"/>
              <a:gd name="connsiteY34-70" fmla="*/ 2930328 h 6062148"/>
              <a:gd name="connsiteX35-71" fmla="*/ 430284 w 4522224"/>
              <a:gd name="connsiteY35-72" fmla="*/ 2930328 h 6062148"/>
              <a:gd name="connsiteX36-73" fmla="*/ 384564 w 4522224"/>
              <a:gd name="connsiteY36-74" fmla="*/ 2930328 h 6062148"/>
              <a:gd name="connsiteX37-75" fmla="*/ 300744 w 4522224"/>
              <a:gd name="connsiteY37-76" fmla="*/ 2876988 h 6062148"/>
              <a:gd name="connsiteX38-77" fmla="*/ 315984 w 4522224"/>
              <a:gd name="connsiteY38-78" fmla="*/ 2846508 h 6062148"/>
              <a:gd name="connsiteX39-79" fmla="*/ 323604 w 4522224"/>
              <a:gd name="connsiteY39-80" fmla="*/ 2793168 h 6062148"/>
              <a:gd name="connsiteX40-81" fmla="*/ 308364 w 4522224"/>
              <a:gd name="connsiteY40-82" fmla="*/ 2732208 h 6062148"/>
              <a:gd name="connsiteX41-83" fmla="*/ 262644 w 4522224"/>
              <a:gd name="connsiteY41-84" fmla="*/ 2671248 h 6062148"/>
              <a:gd name="connsiteX42-85" fmla="*/ 171204 w 4522224"/>
              <a:gd name="connsiteY42-86" fmla="*/ 2656008 h 6062148"/>
              <a:gd name="connsiteX43-87" fmla="*/ 49284 w 4522224"/>
              <a:gd name="connsiteY43-88" fmla="*/ 2610288 h 6062148"/>
              <a:gd name="connsiteX44-89" fmla="*/ 18804 w 4522224"/>
              <a:gd name="connsiteY44-90" fmla="*/ 2556948 h 6062148"/>
              <a:gd name="connsiteX45-91" fmla="*/ 3564 w 4522224"/>
              <a:gd name="connsiteY45-92" fmla="*/ 2488368 h 6062148"/>
              <a:gd name="connsiteX46-93" fmla="*/ 87384 w 4522224"/>
              <a:gd name="connsiteY46-94" fmla="*/ 2335968 h 6062148"/>
              <a:gd name="connsiteX47-95" fmla="*/ 216924 w 4522224"/>
              <a:gd name="connsiteY47-96" fmla="*/ 2175948 h 6062148"/>
              <a:gd name="connsiteX48-97" fmla="*/ 277884 w 4522224"/>
              <a:gd name="connsiteY48-98" fmla="*/ 2084508 h 6062148"/>
              <a:gd name="connsiteX49-99" fmla="*/ 323604 w 4522224"/>
              <a:gd name="connsiteY49-100" fmla="*/ 1977828 h 6062148"/>
              <a:gd name="connsiteX50-101" fmla="*/ 354084 w 4522224"/>
              <a:gd name="connsiteY50-102" fmla="*/ 1871148 h 6062148"/>
              <a:gd name="connsiteX51-103" fmla="*/ 369324 w 4522224"/>
              <a:gd name="connsiteY51-104" fmla="*/ 1810188 h 6062148"/>
              <a:gd name="connsiteX52-105" fmla="*/ 338844 w 4522224"/>
              <a:gd name="connsiteY52-106" fmla="*/ 1756848 h 6062148"/>
              <a:gd name="connsiteX53-107" fmla="*/ 323604 w 4522224"/>
              <a:gd name="connsiteY53-108" fmla="*/ 1680648 h 6062148"/>
              <a:gd name="connsiteX54-109" fmla="*/ 407424 w 4522224"/>
              <a:gd name="connsiteY54-110" fmla="*/ 1474908 h 6062148"/>
              <a:gd name="connsiteX55-111" fmla="*/ 437904 w 4522224"/>
              <a:gd name="connsiteY55-112" fmla="*/ 1307268 h 6062148"/>
              <a:gd name="connsiteX56-113" fmla="*/ 460764 w 4522224"/>
              <a:gd name="connsiteY56-114" fmla="*/ 1192968 h 6062148"/>
              <a:gd name="connsiteX57-115" fmla="*/ 498864 w 4522224"/>
              <a:gd name="connsiteY57-116" fmla="*/ 1055808 h 6062148"/>
              <a:gd name="connsiteX58-117" fmla="*/ 552204 w 4522224"/>
              <a:gd name="connsiteY58-118" fmla="*/ 888168 h 6062148"/>
              <a:gd name="connsiteX59-119" fmla="*/ 498864 w 4522224"/>
              <a:gd name="connsiteY59-120" fmla="*/ 888168 h 6062148"/>
              <a:gd name="connsiteX60-121" fmla="*/ 407424 w 4522224"/>
              <a:gd name="connsiteY60-122" fmla="*/ 834828 h 6062148"/>
              <a:gd name="connsiteX61-123" fmla="*/ 323604 w 4522224"/>
              <a:gd name="connsiteY61-124" fmla="*/ 789108 h 6062148"/>
              <a:gd name="connsiteX62-125" fmla="*/ 255024 w 4522224"/>
              <a:gd name="connsiteY62-126" fmla="*/ 773868 h 6062148"/>
              <a:gd name="connsiteX63-127" fmla="*/ 209304 w 4522224"/>
              <a:gd name="connsiteY63-128" fmla="*/ 751008 h 6062148"/>
              <a:gd name="connsiteX64-129" fmla="*/ 255024 w 4522224"/>
              <a:gd name="connsiteY64-130" fmla="*/ 674808 h 6062148"/>
              <a:gd name="connsiteX65-131" fmla="*/ 369324 w 4522224"/>
              <a:gd name="connsiteY65-132" fmla="*/ 606228 h 6062148"/>
              <a:gd name="connsiteX66-133" fmla="*/ 552204 w 4522224"/>
              <a:gd name="connsiteY66-134" fmla="*/ 507168 h 6062148"/>
              <a:gd name="connsiteX67-135" fmla="*/ 651264 w 4522224"/>
              <a:gd name="connsiteY67-136" fmla="*/ 423348 h 6062148"/>
              <a:gd name="connsiteX68-137" fmla="*/ 887484 w 4522224"/>
              <a:gd name="connsiteY68-138" fmla="*/ 232848 h 6062148"/>
              <a:gd name="connsiteX69-139" fmla="*/ 1169424 w 4522224"/>
              <a:gd name="connsiteY69-140" fmla="*/ 80448 h 6062148"/>
              <a:gd name="connsiteX70-141" fmla="*/ 1588524 w 4522224"/>
              <a:gd name="connsiteY70-142" fmla="*/ 11868 h 6062148"/>
              <a:gd name="connsiteX71-143" fmla="*/ 1939044 w 4522224"/>
              <a:gd name="connsiteY71-144" fmla="*/ 4248 h 6062148"/>
              <a:gd name="connsiteX72-145" fmla="*/ 2167644 w 4522224"/>
              <a:gd name="connsiteY72-146" fmla="*/ 4248 h 6062148"/>
              <a:gd name="connsiteX73-147" fmla="*/ 2388624 w 4522224"/>
              <a:gd name="connsiteY73-148" fmla="*/ 57588 h 6062148"/>
              <a:gd name="connsiteX74-149" fmla="*/ 2662944 w 4522224"/>
              <a:gd name="connsiteY74-150" fmla="*/ 133788 h 6062148"/>
              <a:gd name="connsiteX75-151" fmla="*/ 2815344 w 4522224"/>
              <a:gd name="connsiteY75-152" fmla="*/ 202368 h 6062148"/>
              <a:gd name="connsiteX76-153" fmla="*/ 3097284 w 4522224"/>
              <a:gd name="connsiteY76-154" fmla="*/ 400488 h 6062148"/>
              <a:gd name="connsiteX77-155" fmla="*/ 3280164 w 4522224"/>
              <a:gd name="connsiteY77-156" fmla="*/ 651948 h 6062148"/>
              <a:gd name="connsiteX78-157" fmla="*/ 3402084 w 4522224"/>
              <a:gd name="connsiteY78-158" fmla="*/ 918648 h 6062148"/>
              <a:gd name="connsiteX79-159" fmla="*/ 3470664 w 4522224"/>
              <a:gd name="connsiteY79-160" fmla="*/ 1238688 h 6062148"/>
              <a:gd name="connsiteX80-161" fmla="*/ 3501144 w 4522224"/>
              <a:gd name="connsiteY80-162" fmla="*/ 1543488 h 6062148"/>
              <a:gd name="connsiteX81-163" fmla="*/ 3501144 w 4522224"/>
              <a:gd name="connsiteY81-164" fmla="*/ 1962588 h 6062148"/>
              <a:gd name="connsiteX82-165" fmla="*/ 3333504 w 4522224"/>
              <a:gd name="connsiteY82-166" fmla="*/ 2305488 h 6062148"/>
              <a:gd name="connsiteX83-167" fmla="*/ 3249684 w 4522224"/>
              <a:gd name="connsiteY83-168" fmla="*/ 2473128 h 6062148"/>
              <a:gd name="connsiteX84-169" fmla="*/ 3127764 w 4522224"/>
              <a:gd name="connsiteY84-170" fmla="*/ 2663628 h 6062148"/>
              <a:gd name="connsiteX85-171" fmla="*/ 3066804 w 4522224"/>
              <a:gd name="connsiteY85-172" fmla="*/ 2838888 h 6062148"/>
              <a:gd name="connsiteX86-173" fmla="*/ 3059184 w 4522224"/>
              <a:gd name="connsiteY86-174" fmla="*/ 2915088 h 6062148"/>
              <a:gd name="connsiteX87-175" fmla="*/ 3013464 w 4522224"/>
              <a:gd name="connsiteY87-176" fmla="*/ 3014148 h 6062148"/>
              <a:gd name="connsiteX88-177" fmla="*/ 2975364 w 4522224"/>
              <a:gd name="connsiteY88-178" fmla="*/ 3082728 h 6062148"/>
              <a:gd name="connsiteX89-179" fmla="*/ 2952504 w 4522224"/>
              <a:gd name="connsiteY89-180" fmla="*/ 3120828 h 6062148"/>
              <a:gd name="connsiteX90-181" fmla="*/ 2952504 w 4522224"/>
              <a:gd name="connsiteY90-182" fmla="*/ 3555168 h 6062148"/>
              <a:gd name="connsiteX91-183" fmla="*/ 2952504 w 4522224"/>
              <a:gd name="connsiteY91-184" fmla="*/ 3562788 h 6062148"/>
              <a:gd name="connsiteX92-185" fmla="*/ 3005844 w 4522224"/>
              <a:gd name="connsiteY92-186" fmla="*/ 3539928 h 6062148"/>
              <a:gd name="connsiteX93-187" fmla="*/ 3059184 w 4522224"/>
              <a:gd name="connsiteY93-188" fmla="*/ 3562788 h 6062148"/>
              <a:gd name="connsiteX94-189" fmla="*/ 3104904 w 4522224"/>
              <a:gd name="connsiteY94-190" fmla="*/ 3570408 h 6062148"/>
              <a:gd name="connsiteX95-191" fmla="*/ 3135384 w 4522224"/>
              <a:gd name="connsiteY95-192" fmla="*/ 3631368 h 6062148"/>
              <a:gd name="connsiteX96-193" fmla="*/ 3112524 w 4522224"/>
              <a:gd name="connsiteY96-194" fmla="*/ 3738048 h 6062148"/>
              <a:gd name="connsiteX97-195" fmla="*/ 3120144 w 4522224"/>
              <a:gd name="connsiteY97-196" fmla="*/ 4103808 h 6062148"/>
              <a:gd name="connsiteX98-197" fmla="*/ 3112524 w 4522224"/>
              <a:gd name="connsiteY98-198" fmla="*/ 4119048 h 6062148"/>
              <a:gd name="connsiteX99-199" fmla="*/ 3158244 w 4522224"/>
              <a:gd name="connsiteY99-200" fmla="*/ 4157148 h 6062148"/>
              <a:gd name="connsiteX100-201" fmla="*/ 3196344 w 4522224"/>
              <a:gd name="connsiteY100-202" fmla="*/ 4164768 h 6062148"/>
              <a:gd name="connsiteX101-203" fmla="*/ 3226824 w 4522224"/>
              <a:gd name="connsiteY101-204" fmla="*/ 4172388 h 6062148"/>
              <a:gd name="connsiteX102-205" fmla="*/ 3280164 w 4522224"/>
              <a:gd name="connsiteY102-206" fmla="*/ 4294308 h 6062148"/>
              <a:gd name="connsiteX103-207" fmla="*/ 3295404 w 4522224"/>
              <a:gd name="connsiteY103-208" fmla="*/ 4347648 h 6062148"/>
              <a:gd name="connsiteX104-209" fmla="*/ 3325884 w 4522224"/>
              <a:gd name="connsiteY104-210" fmla="*/ 4408608 h 6062148"/>
              <a:gd name="connsiteX105-211" fmla="*/ 3546864 w 4522224"/>
              <a:gd name="connsiteY105-212" fmla="*/ 4644828 h 6062148"/>
              <a:gd name="connsiteX106-213" fmla="*/ 3882144 w 4522224"/>
              <a:gd name="connsiteY106-214" fmla="*/ 5025828 h 6062148"/>
              <a:gd name="connsiteX107-215" fmla="*/ 4095504 w 4522224"/>
              <a:gd name="connsiteY107-216" fmla="*/ 5300148 h 6062148"/>
              <a:gd name="connsiteX108-217" fmla="*/ 4362204 w 4522224"/>
              <a:gd name="connsiteY108-218" fmla="*/ 5726868 h 6062148"/>
              <a:gd name="connsiteX109-219" fmla="*/ 4522224 w 4522224"/>
              <a:gd name="connsiteY109-220" fmla="*/ 6046908 h 6062148"/>
              <a:gd name="connsiteX0-221" fmla="*/ 323604 w 4522224"/>
              <a:gd name="connsiteY0-222" fmla="*/ 6062148 h 6062148"/>
              <a:gd name="connsiteX1-223" fmla="*/ 376944 w 4522224"/>
              <a:gd name="connsiteY1-224" fmla="*/ 5924988 h 6062148"/>
              <a:gd name="connsiteX2-225" fmla="*/ 437904 w 4522224"/>
              <a:gd name="connsiteY2-226" fmla="*/ 5780208 h 6062148"/>
              <a:gd name="connsiteX3-227" fmla="*/ 468384 w 4522224"/>
              <a:gd name="connsiteY3-228" fmla="*/ 5665908 h 6062148"/>
              <a:gd name="connsiteX4-229" fmla="*/ 506484 w 4522224"/>
              <a:gd name="connsiteY4-230" fmla="*/ 5612568 h 6062148"/>
              <a:gd name="connsiteX5-231" fmla="*/ 536964 w 4522224"/>
              <a:gd name="connsiteY5-232" fmla="*/ 5521128 h 6062148"/>
              <a:gd name="connsiteX6-233" fmla="*/ 559824 w 4522224"/>
              <a:gd name="connsiteY6-234" fmla="*/ 5353488 h 6062148"/>
              <a:gd name="connsiteX7-235" fmla="*/ 597924 w 4522224"/>
              <a:gd name="connsiteY7-236" fmla="*/ 5223948 h 6062148"/>
              <a:gd name="connsiteX8-237" fmla="*/ 620784 w 4522224"/>
              <a:gd name="connsiteY8-238" fmla="*/ 5178228 h 6062148"/>
              <a:gd name="connsiteX9-239" fmla="*/ 696984 w 4522224"/>
              <a:gd name="connsiteY9-240" fmla="*/ 5071548 h 6062148"/>
              <a:gd name="connsiteX10-241" fmla="*/ 712224 w 4522224"/>
              <a:gd name="connsiteY10-242" fmla="*/ 5063928 h 6062148"/>
              <a:gd name="connsiteX11-243" fmla="*/ 704604 w 4522224"/>
              <a:gd name="connsiteY11-244" fmla="*/ 5025828 h 6062148"/>
              <a:gd name="connsiteX12-245" fmla="*/ 696984 w 4522224"/>
              <a:gd name="connsiteY12-246" fmla="*/ 5002968 h 6062148"/>
              <a:gd name="connsiteX13-247" fmla="*/ 963684 w 4522224"/>
              <a:gd name="connsiteY13-248" fmla="*/ 4682928 h 6062148"/>
              <a:gd name="connsiteX14-249" fmla="*/ 956064 w 4522224"/>
              <a:gd name="connsiteY14-250" fmla="*/ 4644828 h 6062148"/>
              <a:gd name="connsiteX15-251" fmla="*/ 1337064 w 4522224"/>
              <a:gd name="connsiteY15-252" fmla="*/ 4172388 h 6062148"/>
              <a:gd name="connsiteX16-253" fmla="*/ 1253244 w 4522224"/>
              <a:gd name="connsiteY16-254" fmla="*/ 4012368 h 6062148"/>
              <a:gd name="connsiteX17-255" fmla="*/ 1199904 w 4522224"/>
              <a:gd name="connsiteY17-256" fmla="*/ 3928548 h 6062148"/>
              <a:gd name="connsiteX18-257" fmla="*/ 1169424 w 4522224"/>
              <a:gd name="connsiteY18-258" fmla="*/ 3768528 h 6062148"/>
              <a:gd name="connsiteX19-259" fmla="*/ 1146564 w 4522224"/>
              <a:gd name="connsiteY19-260" fmla="*/ 3699948 h 6062148"/>
              <a:gd name="connsiteX20-261" fmla="*/ 1138944 w 4522224"/>
              <a:gd name="connsiteY20-262" fmla="*/ 3669468 h 6062148"/>
              <a:gd name="connsiteX21-263" fmla="*/ 1062744 w 4522224"/>
              <a:gd name="connsiteY21-264" fmla="*/ 3661848 h 6062148"/>
              <a:gd name="connsiteX22-265" fmla="*/ 933204 w 4522224"/>
              <a:gd name="connsiteY22-266" fmla="*/ 3669468 h 6062148"/>
              <a:gd name="connsiteX23-267" fmla="*/ 826524 w 4522224"/>
              <a:gd name="connsiteY23-268" fmla="*/ 3692328 h 6062148"/>
              <a:gd name="connsiteX24-269" fmla="*/ 605544 w 4522224"/>
              <a:gd name="connsiteY24-270" fmla="*/ 3738048 h 6062148"/>
              <a:gd name="connsiteX25-271" fmla="*/ 384564 w 4522224"/>
              <a:gd name="connsiteY25-272" fmla="*/ 3638988 h 6062148"/>
              <a:gd name="connsiteX26-273" fmla="*/ 376944 w 4522224"/>
              <a:gd name="connsiteY26-274" fmla="*/ 3326568 h 6062148"/>
              <a:gd name="connsiteX27-275" fmla="*/ 415044 w 4522224"/>
              <a:gd name="connsiteY27-276" fmla="*/ 3227508 h 6062148"/>
              <a:gd name="connsiteX28-277" fmla="*/ 384564 w 4522224"/>
              <a:gd name="connsiteY28-278" fmla="*/ 3166548 h 6062148"/>
              <a:gd name="connsiteX29-279" fmla="*/ 361704 w 4522224"/>
              <a:gd name="connsiteY29-280" fmla="*/ 3166548 h 6062148"/>
              <a:gd name="connsiteX30-281" fmla="*/ 346464 w 4522224"/>
              <a:gd name="connsiteY30-282" fmla="*/ 3105588 h 6062148"/>
              <a:gd name="connsiteX31-283" fmla="*/ 392184 w 4522224"/>
              <a:gd name="connsiteY31-284" fmla="*/ 3021768 h 6062148"/>
              <a:gd name="connsiteX32-285" fmla="*/ 483624 w 4522224"/>
              <a:gd name="connsiteY32-286" fmla="*/ 2998908 h 6062148"/>
              <a:gd name="connsiteX33-287" fmla="*/ 460764 w 4522224"/>
              <a:gd name="connsiteY33-288" fmla="*/ 2930328 h 6062148"/>
              <a:gd name="connsiteX34-289" fmla="*/ 430284 w 4522224"/>
              <a:gd name="connsiteY34-290" fmla="*/ 2930328 h 6062148"/>
              <a:gd name="connsiteX35-291" fmla="*/ 384564 w 4522224"/>
              <a:gd name="connsiteY35-292" fmla="*/ 2930328 h 6062148"/>
              <a:gd name="connsiteX36-293" fmla="*/ 300744 w 4522224"/>
              <a:gd name="connsiteY36-294" fmla="*/ 2876988 h 6062148"/>
              <a:gd name="connsiteX37-295" fmla="*/ 315984 w 4522224"/>
              <a:gd name="connsiteY37-296" fmla="*/ 2846508 h 6062148"/>
              <a:gd name="connsiteX38-297" fmla="*/ 323604 w 4522224"/>
              <a:gd name="connsiteY38-298" fmla="*/ 2793168 h 6062148"/>
              <a:gd name="connsiteX39-299" fmla="*/ 308364 w 4522224"/>
              <a:gd name="connsiteY39-300" fmla="*/ 2732208 h 6062148"/>
              <a:gd name="connsiteX40-301" fmla="*/ 262644 w 4522224"/>
              <a:gd name="connsiteY40-302" fmla="*/ 2671248 h 6062148"/>
              <a:gd name="connsiteX41-303" fmla="*/ 171204 w 4522224"/>
              <a:gd name="connsiteY41-304" fmla="*/ 2656008 h 6062148"/>
              <a:gd name="connsiteX42-305" fmla="*/ 49284 w 4522224"/>
              <a:gd name="connsiteY42-306" fmla="*/ 2610288 h 6062148"/>
              <a:gd name="connsiteX43-307" fmla="*/ 18804 w 4522224"/>
              <a:gd name="connsiteY43-308" fmla="*/ 2556948 h 6062148"/>
              <a:gd name="connsiteX44-309" fmla="*/ 3564 w 4522224"/>
              <a:gd name="connsiteY44-310" fmla="*/ 2488368 h 6062148"/>
              <a:gd name="connsiteX45-311" fmla="*/ 87384 w 4522224"/>
              <a:gd name="connsiteY45-312" fmla="*/ 2335968 h 6062148"/>
              <a:gd name="connsiteX46-313" fmla="*/ 216924 w 4522224"/>
              <a:gd name="connsiteY46-314" fmla="*/ 2175948 h 6062148"/>
              <a:gd name="connsiteX47-315" fmla="*/ 277884 w 4522224"/>
              <a:gd name="connsiteY47-316" fmla="*/ 2084508 h 6062148"/>
              <a:gd name="connsiteX48-317" fmla="*/ 323604 w 4522224"/>
              <a:gd name="connsiteY48-318" fmla="*/ 1977828 h 6062148"/>
              <a:gd name="connsiteX49-319" fmla="*/ 354084 w 4522224"/>
              <a:gd name="connsiteY49-320" fmla="*/ 1871148 h 6062148"/>
              <a:gd name="connsiteX50-321" fmla="*/ 369324 w 4522224"/>
              <a:gd name="connsiteY50-322" fmla="*/ 1810188 h 6062148"/>
              <a:gd name="connsiteX51-323" fmla="*/ 338844 w 4522224"/>
              <a:gd name="connsiteY51-324" fmla="*/ 1756848 h 6062148"/>
              <a:gd name="connsiteX52-325" fmla="*/ 323604 w 4522224"/>
              <a:gd name="connsiteY52-326" fmla="*/ 1680648 h 6062148"/>
              <a:gd name="connsiteX53-327" fmla="*/ 407424 w 4522224"/>
              <a:gd name="connsiteY53-328" fmla="*/ 1474908 h 6062148"/>
              <a:gd name="connsiteX54-329" fmla="*/ 437904 w 4522224"/>
              <a:gd name="connsiteY54-330" fmla="*/ 1307268 h 6062148"/>
              <a:gd name="connsiteX55-331" fmla="*/ 460764 w 4522224"/>
              <a:gd name="connsiteY55-332" fmla="*/ 1192968 h 6062148"/>
              <a:gd name="connsiteX56-333" fmla="*/ 498864 w 4522224"/>
              <a:gd name="connsiteY56-334" fmla="*/ 1055808 h 6062148"/>
              <a:gd name="connsiteX57-335" fmla="*/ 552204 w 4522224"/>
              <a:gd name="connsiteY57-336" fmla="*/ 888168 h 6062148"/>
              <a:gd name="connsiteX58-337" fmla="*/ 498864 w 4522224"/>
              <a:gd name="connsiteY58-338" fmla="*/ 888168 h 6062148"/>
              <a:gd name="connsiteX59-339" fmla="*/ 407424 w 4522224"/>
              <a:gd name="connsiteY59-340" fmla="*/ 834828 h 6062148"/>
              <a:gd name="connsiteX60-341" fmla="*/ 323604 w 4522224"/>
              <a:gd name="connsiteY60-342" fmla="*/ 789108 h 6062148"/>
              <a:gd name="connsiteX61-343" fmla="*/ 255024 w 4522224"/>
              <a:gd name="connsiteY61-344" fmla="*/ 773868 h 6062148"/>
              <a:gd name="connsiteX62-345" fmla="*/ 209304 w 4522224"/>
              <a:gd name="connsiteY62-346" fmla="*/ 751008 h 6062148"/>
              <a:gd name="connsiteX63-347" fmla="*/ 255024 w 4522224"/>
              <a:gd name="connsiteY63-348" fmla="*/ 674808 h 6062148"/>
              <a:gd name="connsiteX64-349" fmla="*/ 369324 w 4522224"/>
              <a:gd name="connsiteY64-350" fmla="*/ 606228 h 6062148"/>
              <a:gd name="connsiteX65-351" fmla="*/ 552204 w 4522224"/>
              <a:gd name="connsiteY65-352" fmla="*/ 507168 h 6062148"/>
              <a:gd name="connsiteX66-353" fmla="*/ 651264 w 4522224"/>
              <a:gd name="connsiteY66-354" fmla="*/ 423348 h 6062148"/>
              <a:gd name="connsiteX67-355" fmla="*/ 887484 w 4522224"/>
              <a:gd name="connsiteY67-356" fmla="*/ 232848 h 6062148"/>
              <a:gd name="connsiteX68-357" fmla="*/ 1169424 w 4522224"/>
              <a:gd name="connsiteY68-358" fmla="*/ 80448 h 6062148"/>
              <a:gd name="connsiteX69-359" fmla="*/ 1588524 w 4522224"/>
              <a:gd name="connsiteY69-360" fmla="*/ 11868 h 6062148"/>
              <a:gd name="connsiteX70-361" fmla="*/ 1939044 w 4522224"/>
              <a:gd name="connsiteY70-362" fmla="*/ 4248 h 6062148"/>
              <a:gd name="connsiteX71-363" fmla="*/ 2167644 w 4522224"/>
              <a:gd name="connsiteY71-364" fmla="*/ 4248 h 6062148"/>
              <a:gd name="connsiteX72-365" fmla="*/ 2388624 w 4522224"/>
              <a:gd name="connsiteY72-366" fmla="*/ 57588 h 6062148"/>
              <a:gd name="connsiteX73-367" fmla="*/ 2662944 w 4522224"/>
              <a:gd name="connsiteY73-368" fmla="*/ 133788 h 6062148"/>
              <a:gd name="connsiteX74-369" fmla="*/ 2815344 w 4522224"/>
              <a:gd name="connsiteY74-370" fmla="*/ 202368 h 6062148"/>
              <a:gd name="connsiteX75-371" fmla="*/ 3097284 w 4522224"/>
              <a:gd name="connsiteY75-372" fmla="*/ 400488 h 6062148"/>
              <a:gd name="connsiteX76-373" fmla="*/ 3280164 w 4522224"/>
              <a:gd name="connsiteY76-374" fmla="*/ 651948 h 6062148"/>
              <a:gd name="connsiteX77-375" fmla="*/ 3402084 w 4522224"/>
              <a:gd name="connsiteY77-376" fmla="*/ 918648 h 6062148"/>
              <a:gd name="connsiteX78-377" fmla="*/ 3470664 w 4522224"/>
              <a:gd name="connsiteY78-378" fmla="*/ 1238688 h 6062148"/>
              <a:gd name="connsiteX79-379" fmla="*/ 3501144 w 4522224"/>
              <a:gd name="connsiteY79-380" fmla="*/ 1543488 h 6062148"/>
              <a:gd name="connsiteX80-381" fmla="*/ 3501144 w 4522224"/>
              <a:gd name="connsiteY80-382" fmla="*/ 1962588 h 6062148"/>
              <a:gd name="connsiteX81-383" fmla="*/ 3333504 w 4522224"/>
              <a:gd name="connsiteY81-384" fmla="*/ 2305488 h 6062148"/>
              <a:gd name="connsiteX82-385" fmla="*/ 3249684 w 4522224"/>
              <a:gd name="connsiteY82-386" fmla="*/ 2473128 h 6062148"/>
              <a:gd name="connsiteX83-387" fmla="*/ 3127764 w 4522224"/>
              <a:gd name="connsiteY83-388" fmla="*/ 2663628 h 6062148"/>
              <a:gd name="connsiteX84-389" fmla="*/ 3066804 w 4522224"/>
              <a:gd name="connsiteY84-390" fmla="*/ 2838888 h 6062148"/>
              <a:gd name="connsiteX85-391" fmla="*/ 3059184 w 4522224"/>
              <a:gd name="connsiteY85-392" fmla="*/ 2915088 h 6062148"/>
              <a:gd name="connsiteX86-393" fmla="*/ 3013464 w 4522224"/>
              <a:gd name="connsiteY86-394" fmla="*/ 3014148 h 6062148"/>
              <a:gd name="connsiteX87-395" fmla="*/ 2975364 w 4522224"/>
              <a:gd name="connsiteY87-396" fmla="*/ 3082728 h 6062148"/>
              <a:gd name="connsiteX88-397" fmla="*/ 2952504 w 4522224"/>
              <a:gd name="connsiteY88-398" fmla="*/ 3120828 h 6062148"/>
              <a:gd name="connsiteX89-399" fmla="*/ 2952504 w 4522224"/>
              <a:gd name="connsiteY89-400" fmla="*/ 3555168 h 6062148"/>
              <a:gd name="connsiteX90-401" fmla="*/ 2952504 w 4522224"/>
              <a:gd name="connsiteY90-402" fmla="*/ 3562788 h 6062148"/>
              <a:gd name="connsiteX91-403" fmla="*/ 3005844 w 4522224"/>
              <a:gd name="connsiteY91-404" fmla="*/ 3539928 h 6062148"/>
              <a:gd name="connsiteX92-405" fmla="*/ 3059184 w 4522224"/>
              <a:gd name="connsiteY92-406" fmla="*/ 3562788 h 6062148"/>
              <a:gd name="connsiteX93-407" fmla="*/ 3104904 w 4522224"/>
              <a:gd name="connsiteY93-408" fmla="*/ 3570408 h 6062148"/>
              <a:gd name="connsiteX94-409" fmla="*/ 3135384 w 4522224"/>
              <a:gd name="connsiteY94-410" fmla="*/ 3631368 h 6062148"/>
              <a:gd name="connsiteX95-411" fmla="*/ 3112524 w 4522224"/>
              <a:gd name="connsiteY95-412" fmla="*/ 3738048 h 6062148"/>
              <a:gd name="connsiteX96-413" fmla="*/ 3120144 w 4522224"/>
              <a:gd name="connsiteY96-414" fmla="*/ 4103808 h 6062148"/>
              <a:gd name="connsiteX97-415" fmla="*/ 3112524 w 4522224"/>
              <a:gd name="connsiteY97-416" fmla="*/ 4119048 h 6062148"/>
              <a:gd name="connsiteX98-417" fmla="*/ 3158244 w 4522224"/>
              <a:gd name="connsiteY98-418" fmla="*/ 4157148 h 6062148"/>
              <a:gd name="connsiteX99-419" fmla="*/ 3196344 w 4522224"/>
              <a:gd name="connsiteY99-420" fmla="*/ 4164768 h 6062148"/>
              <a:gd name="connsiteX100-421" fmla="*/ 3226824 w 4522224"/>
              <a:gd name="connsiteY100-422" fmla="*/ 4172388 h 6062148"/>
              <a:gd name="connsiteX101-423" fmla="*/ 3280164 w 4522224"/>
              <a:gd name="connsiteY101-424" fmla="*/ 4294308 h 6062148"/>
              <a:gd name="connsiteX102-425" fmla="*/ 3295404 w 4522224"/>
              <a:gd name="connsiteY102-426" fmla="*/ 4347648 h 6062148"/>
              <a:gd name="connsiteX103-427" fmla="*/ 3325884 w 4522224"/>
              <a:gd name="connsiteY103-428" fmla="*/ 4408608 h 6062148"/>
              <a:gd name="connsiteX104-429" fmla="*/ 3546864 w 4522224"/>
              <a:gd name="connsiteY104-430" fmla="*/ 4644828 h 6062148"/>
              <a:gd name="connsiteX105-431" fmla="*/ 3882144 w 4522224"/>
              <a:gd name="connsiteY105-432" fmla="*/ 5025828 h 6062148"/>
              <a:gd name="connsiteX106-433" fmla="*/ 4095504 w 4522224"/>
              <a:gd name="connsiteY106-434" fmla="*/ 5300148 h 6062148"/>
              <a:gd name="connsiteX107-435" fmla="*/ 4362204 w 4522224"/>
              <a:gd name="connsiteY107-436" fmla="*/ 5726868 h 6062148"/>
              <a:gd name="connsiteX108-437" fmla="*/ 4522224 w 4522224"/>
              <a:gd name="connsiteY108-438" fmla="*/ 6046908 h 6062148"/>
              <a:gd name="connsiteX0-439" fmla="*/ 328606 w 4527226"/>
              <a:gd name="connsiteY0-440" fmla="*/ 6062148 h 6062148"/>
              <a:gd name="connsiteX1-441" fmla="*/ 381946 w 4527226"/>
              <a:gd name="connsiteY1-442" fmla="*/ 5924988 h 6062148"/>
              <a:gd name="connsiteX2-443" fmla="*/ 442906 w 4527226"/>
              <a:gd name="connsiteY2-444" fmla="*/ 5780208 h 6062148"/>
              <a:gd name="connsiteX3-445" fmla="*/ 473386 w 4527226"/>
              <a:gd name="connsiteY3-446" fmla="*/ 5665908 h 6062148"/>
              <a:gd name="connsiteX4-447" fmla="*/ 511486 w 4527226"/>
              <a:gd name="connsiteY4-448" fmla="*/ 5612568 h 6062148"/>
              <a:gd name="connsiteX5-449" fmla="*/ 541966 w 4527226"/>
              <a:gd name="connsiteY5-450" fmla="*/ 5521128 h 6062148"/>
              <a:gd name="connsiteX6-451" fmla="*/ 564826 w 4527226"/>
              <a:gd name="connsiteY6-452" fmla="*/ 5353488 h 6062148"/>
              <a:gd name="connsiteX7-453" fmla="*/ 602926 w 4527226"/>
              <a:gd name="connsiteY7-454" fmla="*/ 5223948 h 6062148"/>
              <a:gd name="connsiteX8-455" fmla="*/ 625786 w 4527226"/>
              <a:gd name="connsiteY8-456" fmla="*/ 5178228 h 6062148"/>
              <a:gd name="connsiteX9-457" fmla="*/ 701986 w 4527226"/>
              <a:gd name="connsiteY9-458" fmla="*/ 5071548 h 6062148"/>
              <a:gd name="connsiteX10-459" fmla="*/ 717226 w 4527226"/>
              <a:gd name="connsiteY10-460" fmla="*/ 5063928 h 6062148"/>
              <a:gd name="connsiteX11-461" fmla="*/ 709606 w 4527226"/>
              <a:gd name="connsiteY11-462" fmla="*/ 5025828 h 6062148"/>
              <a:gd name="connsiteX12-463" fmla="*/ 701986 w 4527226"/>
              <a:gd name="connsiteY12-464" fmla="*/ 5002968 h 6062148"/>
              <a:gd name="connsiteX13-465" fmla="*/ 968686 w 4527226"/>
              <a:gd name="connsiteY13-466" fmla="*/ 4682928 h 6062148"/>
              <a:gd name="connsiteX14-467" fmla="*/ 961066 w 4527226"/>
              <a:gd name="connsiteY14-468" fmla="*/ 4644828 h 6062148"/>
              <a:gd name="connsiteX15-469" fmla="*/ 1342066 w 4527226"/>
              <a:gd name="connsiteY15-470" fmla="*/ 4172388 h 6062148"/>
              <a:gd name="connsiteX16-471" fmla="*/ 1258246 w 4527226"/>
              <a:gd name="connsiteY16-472" fmla="*/ 4012368 h 6062148"/>
              <a:gd name="connsiteX17-473" fmla="*/ 1204906 w 4527226"/>
              <a:gd name="connsiteY17-474" fmla="*/ 3928548 h 6062148"/>
              <a:gd name="connsiteX18-475" fmla="*/ 1174426 w 4527226"/>
              <a:gd name="connsiteY18-476" fmla="*/ 3768528 h 6062148"/>
              <a:gd name="connsiteX19-477" fmla="*/ 1151566 w 4527226"/>
              <a:gd name="connsiteY19-478" fmla="*/ 3699948 h 6062148"/>
              <a:gd name="connsiteX20-479" fmla="*/ 1143946 w 4527226"/>
              <a:gd name="connsiteY20-480" fmla="*/ 3669468 h 6062148"/>
              <a:gd name="connsiteX21-481" fmla="*/ 1067746 w 4527226"/>
              <a:gd name="connsiteY21-482" fmla="*/ 3661848 h 6062148"/>
              <a:gd name="connsiteX22-483" fmla="*/ 938206 w 4527226"/>
              <a:gd name="connsiteY22-484" fmla="*/ 3669468 h 6062148"/>
              <a:gd name="connsiteX23-485" fmla="*/ 831526 w 4527226"/>
              <a:gd name="connsiteY23-486" fmla="*/ 3692328 h 6062148"/>
              <a:gd name="connsiteX24-487" fmla="*/ 610546 w 4527226"/>
              <a:gd name="connsiteY24-488" fmla="*/ 3738048 h 6062148"/>
              <a:gd name="connsiteX25-489" fmla="*/ 389566 w 4527226"/>
              <a:gd name="connsiteY25-490" fmla="*/ 3638988 h 6062148"/>
              <a:gd name="connsiteX26-491" fmla="*/ 381946 w 4527226"/>
              <a:gd name="connsiteY26-492" fmla="*/ 3326568 h 6062148"/>
              <a:gd name="connsiteX27-493" fmla="*/ 420046 w 4527226"/>
              <a:gd name="connsiteY27-494" fmla="*/ 3227508 h 6062148"/>
              <a:gd name="connsiteX28-495" fmla="*/ 389566 w 4527226"/>
              <a:gd name="connsiteY28-496" fmla="*/ 3166548 h 6062148"/>
              <a:gd name="connsiteX29-497" fmla="*/ 366706 w 4527226"/>
              <a:gd name="connsiteY29-498" fmla="*/ 3166548 h 6062148"/>
              <a:gd name="connsiteX30-499" fmla="*/ 351466 w 4527226"/>
              <a:gd name="connsiteY30-500" fmla="*/ 3105588 h 6062148"/>
              <a:gd name="connsiteX31-501" fmla="*/ 397186 w 4527226"/>
              <a:gd name="connsiteY31-502" fmla="*/ 3021768 h 6062148"/>
              <a:gd name="connsiteX32-503" fmla="*/ 488626 w 4527226"/>
              <a:gd name="connsiteY32-504" fmla="*/ 2998908 h 6062148"/>
              <a:gd name="connsiteX33-505" fmla="*/ 465766 w 4527226"/>
              <a:gd name="connsiteY33-506" fmla="*/ 2930328 h 6062148"/>
              <a:gd name="connsiteX34-507" fmla="*/ 435286 w 4527226"/>
              <a:gd name="connsiteY34-508" fmla="*/ 2930328 h 6062148"/>
              <a:gd name="connsiteX35-509" fmla="*/ 389566 w 4527226"/>
              <a:gd name="connsiteY35-510" fmla="*/ 2930328 h 6062148"/>
              <a:gd name="connsiteX36-511" fmla="*/ 305746 w 4527226"/>
              <a:gd name="connsiteY36-512" fmla="*/ 2876988 h 6062148"/>
              <a:gd name="connsiteX37-513" fmla="*/ 320986 w 4527226"/>
              <a:gd name="connsiteY37-514" fmla="*/ 2846508 h 6062148"/>
              <a:gd name="connsiteX38-515" fmla="*/ 328606 w 4527226"/>
              <a:gd name="connsiteY38-516" fmla="*/ 2793168 h 6062148"/>
              <a:gd name="connsiteX39-517" fmla="*/ 313366 w 4527226"/>
              <a:gd name="connsiteY39-518" fmla="*/ 2732208 h 6062148"/>
              <a:gd name="connsiteX40-519" fmla="*/ 267646 w 4527226"/>
              <a:gd name="connsiteY40-520" fmla="*/ 2671248 h 6062148"/>
              <a:gd name="connsiteX41-521" fmla="*/ 176206 w 4527226"/>
              <a:gd name="connsiteY41-522" fmla="*/ 2656008 h 6062148"/>
              <a:gd name="connsiteX42-523" fmla="*/ 54286 w 4527226"/>
              <a:gd name="connsiteY42-524" fmla="*/ 2610288 h 6062148"/>
              <a:gd name="connsiteX43-525" fmla="*/ 7931 w 4527226"/>
              <a:gd name="connsiteY43-526" fmla="*/ 2563298 h 6062148"/>
              <a:gd name="connsiteX44-527" fmla="*/ 8566 w 4527226"/>
              <a:gd name="connsiteY44-528" fmla="*/ 2488368 h 6062148"/>
              <a:gd name="connsiteX45-529" fmla="*/ 92386 w 4527226"/>
              <a:gd name="connsiteY45-530" fmla="*/ 2335968 h 6062148"/>
              <a:gd name="connsiteX46-531" fmla="*/ 221926 w 4527226"/>
              <a:gd name="connsiteY46-532" fmla="*/ 2175948 h 6062148"/>
              <a:gd name="connsiteX47-533" fmla="*/ 282886 w 4527226"/>
              <a:gd name="connsiteY47-534" fmla="*/ 2084508 h 6062148"/>
              <a:gd name="connsiteX48-535" fmla="*/ 328606 w 4527226"/>
              <a:gd name="connsiteY48-536" fmla="*/ 1977828 h 6062148"/>
              <a:gd name="connsiteX49-537" fmla="*/ 359086 w 4527226"/>
              <a:gd name="connsiteY49-538" fmla="*/ 1871148 h 6062148"/>
              <a:gd name="connsiteX50-539" fmla="*/ 374326 w 4527226"/>
              <a:gd name="connsiteY50-540" fmla="*/ 1810188 h 6062148"/>
              <a:gd name="connsiteX51-541" fmla="*/ 343846 w 4527226"/>
              <a:gd name="connsiteY51-542" fmla="*/ 1756848 h 6062148"/>
              <a:gd name="connsiteX52-543" fmla="*/ 328606 w 4527226"/>
              <a:gd name="connsiteY52-544" fmla="*/ 1680648 h 6062148"/>
              <a:gd name="connsiteX53-545" fmla="*/ 412426 w 4527226"/>
              <a:gd name="connsiteY53-546" fmla="*/ 1474908 h 6062148"/>
              <a:gd name="connsiteX54-547" fmla="*/ 442906 w 4527226"/>
              <a:gd name="connsiteY54-548" fmla="*/ 1307268 h 6062148"/>
              <a:gd name="connsiteX55-549" fmla="*/ 465766 w 4527226"/>
              <a:gd name="connsiteY55-550" fmla="*/ 1192968 h 6062148"/>
              <a:gd name="connsiteX56-551" fmla="*/ 503866 w 4527226"/>
              <a:gd name="connsiteY56-552" fmla="*/ 1055808 h 6062148"/>
              <a:gd name="connsiteX57-553" fmla="*/ 557206 w 4527226"/>
              <a:gd name="connsiteY57-554" fmla="*/ 888168 h 6062148"/>
              <a:gd name="connsiteX58-555" fmla="*/ 503866 w 4527226"/>
              <a:gd name="connsiteY58-556" fmla="*/ 888168 h 6062148"/>
              <a:gd name="connsiteX59-557" fmla="*/ 412426 w 4527226"/>
              <a:gd name="connsiteY59-558" fmla="*/ 834828 h 6062148"/>
              <a:gd name="connsiteX60-559" fmla="*/ 328606 w 4527226"/>
              <a:gd name="connsiteY60-560" fmla="*/ 789108 h 6062148"/>
              <a:gd name="connsiteX61-561" fmla="*/ 260026 w 4527226"/>
              <a:gd name="connsiteY61-562" fmla="*/ 773868 h 6062148"/>
              <a:gd name="connsiteX62-563" fmla="*/ 214306 w 4527226"/>
              <a:gd name="connsiteY62-564" fmla="*/ 751008 h 6062148"/>
              <a:gd name="connsiteX63-565" fmla="*/ 260026 w 4527226"/>
              <a:gd name="connsiteY63-566" fmla="*/ 674808 h 6062148"/>
              <a:gd name="connsiteX64-567" fmla="*/ 374326 w 4527226"/>
              <a:gd name="connsiteY64-568" fmla="*/ 606228 h 6062148"/>
              <a:gd name="connsiteX65-569" fmla="*/ 557206 w 4527226"/>
              <a:gd name="connsiteY65-570" fmla="*/ 507168 h 6062148"/>
              <a:gd name="connsiteX66-571" fmla="*/ 656266 w 4527226"/>
              <a:gd name="connsiteY66-572" fmla="*/ 423348 h 6062148"/>
              <a:gd name="connsiteX67-573" fmla="*/ 892486 w 4527226"/>
              <a:gd name="connsiteY67-574" fmla="*/ 232848 h 6062148"/>
              <a:gd name="connsiteX68-575" fmla="*/ 1174426 w 4527226"/>
              <a:gd name="connsiteY68-576" fmla="*/ 80448 h 6062148"/>
              <a:gd name="connsiteX69-577" fmla="*/ 1593526 w 4527226"/>
              <a:gd name="connsiteY69-578" fmla="*/ 11868 h 6062148"/>
              <a:gd name="connsiteX70-579" fmla="*/ 1944046 w 4527226"/>
              <a:gd name="connsiteY70-580" fmla="*/ 4248 h 6062148"/>
              <a:gd name="connsiteX71-581" fmla="*/ 2172646 w 4527226"/>
              <a:gd name="connsiteY71-582" fmla="*/ 4248 h 6062148"/>
              <a:gd name="connsiteX72-583" fmla="*/ 2393626 w 4527226"/>
              <a:gd name="connsiteY72-584" fmla="*/ 57588 h 6062148"/>
              <a:gd name="connsiteX73-585" fmla="*/ 2667946 w 4527226"/>
              <a:gd name="connsiteY73-586" fmla="*/ 133788 h 6062148"/>
              <a:gd name="connsiteX74-587" fmla="*/ 2820346 w 4527226"/>
              <a:gd name="connsiteY74-588" fmla="*/ 202368 h 6062148"/>
              <a:gd name="connsiteX75-589" fmla="*/ 3102286 w 4527226"/>
              <a:gd name="connsiteY75-590" fmla="*/ 400488 h 6062148"/>
              <a:gd name="connsiteX76-591" fmla="*/ 3285166 w 4527226"/>
              <a:gd name="connsiteY76-592" fmla="*/ 651948 h 6062148"/>
              <a:gd name="connsiteX77-593" fmla="*/ 3407086 w 4527226"/>
              <a:gd name="connsiteY77-594" fmla="*/ 918648 h 6062148"/>
              <a:gd name="connsiteX78-595" fmla="*/ 3475666 w 4527226"/>
              <a:gd name="connsiteY78-596" fmla="*/ 1238688 h 6062148"/>
              <a:gd name="connsiteX79-597" fmla="*/ 3506146 w 4527226"/>
              <a:gd name="connsiteY79-598" fmla="*/ 1543488 h 6062148"/>
              <a:gd name="connsiteX80-599" fmla="*/ 3506146 w 4527226"/>
              <a:gd name="connsiteY80-600" fmla="*/ 1962588 h 6062148"/>
              <a:gd name="connsiteX81-601" fmla="*/ 3338506 w 4527226"/>
              <a:gd name="connsiteY81-602" fmla="*/ 2305488 h 6062148"/>
              <a:gd name="connsiteX82-603" fmla="*/ 3254686 w 4527226"/>
              <a:gd name="connsiteY82-604" fmla="*/ 2473128 h 6062148"/>
              <a:gd name="connsiteX83-605" fmla="*/ 3132766 w 4527226"/>
              <a:gd name="connsiteY83-606" fmla="*/ 2663628 h 6062148"/>
              <a:gd name="connsiteX84-607" fmla="*/ 3071806 w 4527226"/>
              <a:gd name="connsiteY84-608" fmla="*/ 2838888 h 6062148"/>
              <a:gd name="connsiteX85-609" fmla="*/ 3064186 w 4527226"/>
              <a:gd name="connsiteY85-610" fmla="*/ 2915088 h 6062148"/>
              <a:gd name="connsiteX86-611" fmla="*/ 3018466 w 4527226"/>
              <a:gd name="connsiteY86-612" fmla="*/ 3014148 h 6062148"/>
              <a:gd name="connsiteX87-613" fmla="*/ 2980366 w 4527226"/>
              <a:gd name="connsiteY87-614" fmla="*/ 3082728 h 6062148"/>
              <a:gd name="connsiteX88-615" fmla="*/ 2957506 w 4527226"/>
              <a:gd name="connsiteY88-616" fmla="*/ 3120828 h 6062148"/>
              <a:gd name="connsiteX89-617" fmla="*/ 2957506 w 4527226"/>
              <a:gd name="connsiteY89-618" fmla="*/ 3555168 h 6062148"/>
              <a:gd name="connsiteX90-619" fmla="*/ 2957506 w 4527226"/>
              <a:gd name="connsiteY90-620" fmla="*/ 3562788 h 6062148"/>
              <a:gd name="connsiteX91-621" fmla="*/ 3010846 w 4527226"/>
              <a:gd name="connsiteY91-622" fmla="*/ 3539928 h 6062148"/>
              <a:gd name="connsiteX92-623" fmla="*/ 3064186 w 4527226"/>
              <a:gd name="connsiteY92-624" fmla="*/ 3562788 h 6062148"/>
              <a:gd name="connsiteX93-625" fmla="*/ 3109906 w 4527226"/>
              <a:gd name="connsiteY93-626" fmla="*/ 3570408 h 6062148"/>
              <a:gd name="connsiteX94-627" fmla="*/ 3140386 w 4527226"/>
              <a:gd name="connsiteY94-628" fmla="*/ 3631368 h 6062148"/>
              <a:gd name="connsiteX95-629" fmla="*/ 3117526 w 4527226"/>
              <a:gd name="connsiteY95-630" fmla="*/ 3738048 h 6062148"/>
              <a:gd name="connsiteX96-631" fmla="*/ 3125146 w 4527226"/>
              <a:gd name="connsiteY96-632" fmla="*/ 4103808 h 6062148"/>
              <a:gd name="connsiteX97-633" fmla="*/ 3117526 w 4527226"/>
              <a:gd name="connsiteY97-634" fmla="*/ 4119048 h 6062148"/>
              <a:gd name="connsiteX98-635" fmla="*/ 3163246 w 4527226"/>
              <a:gd name="connsiteY98-636" fmla="*/ 4157148 h 6062148"/>
              <a:gd name="connsiteX99-637" fmla="*/ 3201346 w 4527226"/>
              <a:gd name="connsiteY99-638" fmla="*/ 4164768 h 6062148"/>
              <a:gd name="connsiteX100-639" fmla="*/ 3231826 w 4527226"/>
              <a:gd name="connsiteY100-640" fmla="*/ 4172388 h 6062148"/>
              <a:gd name="connsiteX101-641" fmla="*/ 3285166 w 4527226"/>
              <a:gd name="connsiteY101-642" fmla="*/ 4294308 h 6062148"/>
              <a:gd name="connsiteX102-643" fmla="*/ 3300406 w 4527226"/>
              <a:gd name="connsiteY102-644" fmla="*/ 4347648 h 6062148"/>
              <a:gd name="connsiteX103-645" fmla="*/ 3330886 w 4527226"/>
              <a:gd name="connsiteY103-646" fmla="*/ 4408608 h 6062148"/>
              <a:gd name="connsiteX104-647" fmla="*/ 3551866 w 4527226"/>
              <a:gd name="connsiteY104-648" fmla="*/ 4644828 h 6062148"/>
              <a:gd name="connsiteX105-649" fmla="*/ 3887146 w 4527226"/>
              <a:gd name="connsiteY105-650" fmla="*/ 5025828 h 6062148"/>
              <a:gd name="connsiteX106-651" fmla="*/ 4100506 w 4527226"/>
              <a:gd name="connsiteY106-652" fmla="*/ 5300148 h 6062148"/>
              <a:gd name="connsiteX107-653" fmla="*/ 4367206 w 4527226"/>
              <a:gd name="connsiteY107-654" fmla="*/ 5726868 h 6062148"/>
              <a:gd name="connsiteX108-655" fmla="*/ 4527226 w 4527226"/>
              <a:gd name="connsiteY108-656" fmla="*/ 6046908 h 6062148"/>
              <a:gd name="connsiteX0-657" fmla="*/ 328606 w 4527226"/>
              <a:gd name="connsiteY0-658" fmla="*/ 6062148 h 6062148"/>
              <a:gd name="connsiteX1-659" fmla="*/ 381946 w 4527226"/>
              <a:gd name="connsiteY1-660" fmla="*/ 5924988 h 6062148"/>
              <a:gd name="connsiteX2-661" fmla="*/ 442906 w 4527226"/>
              <a:gd name="connsiteY2-662" fmla="*/ 5780208 h 6062148"/>
              <a:gd name="connsiteX3-663" fmla="*/ 473386 w 4527226"/>
              <a:gd name="connsiteY3-664" fmla="*/ 5665908 h 6062148"/>
              <a:gd name="connsiteX4-665" fmla="*/ 511486 w 4527226"/>
              <a:gd name="connsiteY4-666" fmla="*/ 5612568 h 6062148"/>
              <a:gd name="connsiteX5-667" fmla="*/ 541966 w 4527226"/>
              <a:gd name="connsiteY5-668" fmla="*/ 5521128 h 6062148"/>
              <a:gd name="connsiteX6-669" fmla="*/ 564826 w 4527226"/>
              <a:gd name="connsiteY6-670" fmla="*/ 5353488 h 6062148"/>
              <a:gd name="connsiteX7-671" fmla="*/ 602926 w 4527226"/>
              <a:gd name="connsiteY7-672" fmla="*/ 5223948 h 6062148"/>
              <a:gd name="connsiteX8-673" fmla="*/ 625786 w 4527226"/>
              <a:gd name="connsiteY8-674" fmla="*/ 5178228 h 6062148"/>
              <a:gd name="connsiteX9-675" fmla="*/ 701986 w 4527226"/>
              <a:gd name="connsiteY9-676" fmla="*/ 5071548 h 6062148"/>
              <a:gd name="connsiteX10-677" fmla="*/ 717226 w 4527226"/>
              <a:gd name="connsiteY10-678" fmla="*/ 5063928 h 6062148"/>
              <a:gd name="connsiteX11-679" fmla="*/ 709606 w 4527226"/>
              <a:gd name="connsiteY11-680" fmla="*/ 5025828 h 6062148"/>
              <a:gd name="connsiteX12-681" fmla="*/ 701986 w 4527226"/>
              <a:gd name="connsiteY12-682" fmla="*/ 5002968 h 6062148"/>
              <a:gd name="connsiteX13-683" fmla="*/ 968686 w 4527226"/>
              <a:gd name="connsiteY13-684" fmla="*/ 4682928 h 6062148"/>
              <a:gd name="connsiteX14-685" fmla="*/ 961066 w 4527226"/>
              <a:gd name="connsiteY14-686" fmla="*/ 4644828 h 6062148"/>
              <a:gd name="connsiteX15-687" fmla="*/ 1342066 w 4527226"/>
              <a:gd name="connsiteY15-688" fmla="*/ 4172388 h 6062148"/>
              <a:gd name="connsiteX16-689" fmla="*/ 1258246 w 4527226"/>
              <a:gd name="connsiteY16-690" fmla="*/ 4012368 h 6062148"/>
              <a:gd name="connsiteX17-691" fmla="*/ 1204906 w 4527226"/>
              <a:gd name="connsiteY17-692" fmla="*/ 3928548 h 6062148"/>
              <a:gd name="connsiteX18-693" fmla="*/ 1174426 w 4527226"/>
              <a:gd name="connsiteY18-694" fmla="*/ 3768528 h 6062148"/>
              <a:gd name="connsiteX19-695" fmla="*/ 1151566 w 4527226"/>
              <a:gd name="connsiteY19-696" fmla="*/ 3699948 h 6062148"/>
              <a:gd name="connsiteX20-697" fmla="*/ 1143946 w 4527226"/>
              <a:gd name="connsiteY20-698" fmla="*/ 3669468 h 6062148"/>
              <a:gd name="connsiteX21-699" fmla="*/ 1067746 w 4527226"/>
              <a:gd name="connsiteY21-700" fmla="*/ 3661848 h 6062148"/>
              <a:gd name="connsiteX22-701" fmla="*/ 938206 w 4527226"/>
              <a:gd name="connsiteY22-702" fmla="*/ 3669468 h 6062148"/>
              <a:gd name="connsiteX23-703" fmla="*/ 831526 w 4527226"/>
              <a:gd name="connsiteY23-704" fmla="*/ 3692328 h 6062148"/>
              <a:gd name="connsiteX24-705" fmla="*/ 610546 w 4527226"/>
              <a:gd name="connsiteY24-706" fmla="*/ 3738048 h 6062148"/>
              <a:gd name="connsiteX25-707" fmla="*/ 389566 w 4527226"/>
              <a:gd name="connsiteY25-708" fmla="*/ 3638988 h 6062148"/>
              <a:gd name="connsiteX26-709" fmla="*/ 381946 w 4527226"/>
              <a:gd name="connsiteY26-710" fmla="*/ 3326568 h 6062148"/>
              <a:gd name="connsiteX27-711" fmla="*/ 420046 w 4527226"/>
              <a:gd name="connsiteY27-712" fmla="*/ 3227508 h 6062148"/>
              <a:gd name="connsiteX28-713" fmla="*/ 389566 w 4527226"/>
              <a:gd name="connsiteY28-714" fmla="*/ 3166548 h 6062148"/>
              <a:gd name="connsiteX29-715" fmla="*/ 351466 w 4527226"/>
              <a:gd name="connsiteY29-716" fmla="*/ 3105588 h 6062148"/>
              <a:gd name="connsiteX30-717" fmla="*/ 397186 w 4527226"/>
              <a:gd name="connsiteY30-718" fmla="*/ 3021768 h 6062148"/>
              <a:gd name="connsiteX31-719" fmla="*/ 488626 w 4527226"/>
              <a:gd name="connsiteY31-720" fmla="*/ 2998908 h 6062148"/>
              <a:gd name="connsiteX32-721" fmla="*/ 465766 w 4527226"/>
              <a:gd name="connsiteY32-722" fmla="*/ 2930328 h 6062148"/>
              <a:gd name="connsiteX33-723" fmla="*/ 435286 w 4527226"/>
              <a:gd name="connsiteY33-724" fmla="*/ 2930328 h 6062148"/>
              <a:gd name="connsiteX34-725" fmla="*/ 389566 w 4527226"/>
              <a:gd name="connsiteY34-726" fmla="*/ 2930328 h 6062148"/>
              <a:gd name="connsiteX35-727" fmla="*/ 305746 w 4527226"/>
              <a:gd name="connsiteY35-728" fmla="*/ 2876988 h 6062148"/>
              <a:gd name="connsiteX36-729" fmla="*/ 320986 w 4527226"/>
              <a:gd name="connsiteY36-730" fmla="*/ 2846508 h 6062148"/>
              <a:gd name="connsiteX37-731" fmla="*/ 328606 w 4527226"/>
              <a:gd name="connsiteY37-732" fmla="*/ 2793168 h 6062148"/>
              <a:gd name="connsiteX38-733" fmla="*/ 313366 w 4527226"/>
              <a:gd name="connsiteY38-734" fmla="*/ 2732208 h 6062148"/>
              <a:gd name="connsiteX39-735" fmla="*/ 267646 w 4527226"/>
              <a:gd name="connsiteY39-736" fmla="*/ 2671248 h 6062148"/>
              <a:gd name="connsiteX40-737" fmla="*/ 176206 w 4527226"/>
              <a:gd name="connsiteY40-738" fmla="*/ 2656008 h 6062148"/>
              <a:gd name="connsiteX41-739" fmla="*/ 54286 w 4527226"/>
              <a:gd name="connsiteY41-740" fmla="*/ 2610288 h 6062148"/>
              <a:gd name="connsiteX42-741" fmla="*/ 7931 w 4527226"/>
              <a:gd name="connsiteY42-742" fmla="*/ 2563298 h 6062148"/>
              <a:gd name="connsiteX43-743" fmla="*/ 8566 w 4527226"/>
              <a:gd name="connsiteY43-744" fmla="*/ 2488368 h 6062148"/>
              <a:gd name="connsiteX44-745" fmla="*/ 92386 w 4527226"/>
              <a:gd name="connsiteY44-746" fmla="*/ 2335968 h 6062148"/>
              <a:gd name="connsiteX45-747" fmla="*/ 221926 w 4527226"/>
              <a:gd name="connsiteY45-748" fmla="*/ 2175948 h 6062148"/>
              <a:gd name="connsiteX46-749" fmla="*/ 282886 w 4527226"/>
              <a:gd name="connsiteY46-750" fmla="*/ 2084508 h 6062148"/>
              <a:gd name="connsiteX47-751" fmla="*/ 328606 w 4527226"/>
              <a:gd name="connsiteY47-752" fmla="*/ 1977828 h 6062148"/>
              <a:gd name="connsiteX48-753" fmla="*/ 359086 w 4527226"/>
              <a:gd name="connsiteY48-754" fmla="*/ 1871148 h 6062148"/>
              <a:gd name="connsiteX49-755" fmla="*/ 374326 w 4527226"/>
              <a:gd name="connsiteY49-756" fmla="*/ 1810188 h 6062148"/>
              <a:gd name="connsiteX50-757" fmla="*/ 343846 w 4527226"/>
              <a:gd name="connsiteY50-758" fmla="*/ 1756848 h 6062148"/>
              <a:gd name="connsiteX51-759" fmla="*/ 328606 w 4527226"/>
              <a:gd name="connsiteY51-760" fmla="*/ 1680648 h 6062148"/>
              <a:gd name="connsiteX52-761" fmla="*/ 412426 w 4527226"/>
              <a:gd name="connsiteY52-762" fmla="*/ 1474908 h 6062148"/>
              <a:gd name="connsiteX53-763" fmla="*/ 442906 w 4527226"/>
              <a:gd name="connsiteY53-764" fmla="*/ 1307268 h 6062148"/>
              <a:gd name="connsiteX54-765" fmla="*/ 465766 w 4527226"/>
              <a:gd name="connsiteY54-766" fmla="*/ 1192968 h 6062148"/>
              <a:gd name="connsiteX55-767" fmla="*/ 503866 w 4527226"/>
              <a:gd name="connsiteY55-768" fmla="*/ 1055808 h 6062148"/>
              <a:gd name="connsiteX56-769" fmla="*/ 557206 w 4527226"/>
              <a:gd name="connsiteY56-770" fmla="*/ 888168 h 6062148"/>
              <a:gd name="connsiteX57-771" fmla="*/ 503866 w 4527226"/>
              <a:gd name="connsiteY57-772" fmla="*/ 888168 h 6062148"/>
              <a:gd name="connsiteX58-773" fmla="*/ 412426 w 4527226"/>
              <a:gd name="connsiteY58-774" fmla="*/ 834828 h 6062148"/>
              <a:gd name="connsiteX59-775" fmla="*/ 328606 w 4527226"/>
              <a:gd name="connsiteY59-776" fmla="*/ 789108 h 6062148"/>
              <a:gd name="connsiteX60-777" fmla="*/ 260026 w 4527226"/>
              <a:gd name="connsiteY60-778" fmla="*/ 773868 h 6062148"/>
              <a:gd name="connsiteX61-779" fmla="*/ 214306 w 4527226"/>
              <a:gd name="connsiteY61-780" fmla="*/ 751008 h 6062148"/>
              <a:gd name="connsiteX62-781" fmla="*/ 260026 w 4527226"/>
              <a:gd name="connsiteY62-782" fmla="*/ 674808 h 6062148"/>
              <a:gd name="connsiteX63-783" fmla="*/ 374326 w 4527226"/>
              <a:gd name="connsiteY63-784" fmla="*/ 606228 h 6062148"/>
              <a:gd name="connsiteX64-785" fmla="*/ 557206 w 4527226"/>
              <a:gd name="connsiteY64-786" fmla="*/ 507168 h 6062148"/>
              <a:gd name="connsiteX65-787" fmla="*/ 656266 w 4527226"/>
              <a:gd name="connsiteY65-788" fmla="*/ 423348 h 6062148"/>
              <a:gd name="connsiteX66-789" fmla="*/ 892486 w 4527226"/>
              <a:gd name="connsiteY66-790" fmla="*/ 232848 h 6062148"/>
              <a:gd name="connsiteX67-791" fmla="*/ 1174426 w 4527226"/>
              <a:gd name="connsiteY67-792" fmla="*/ 80448 h 6062148"/>
              <a:gd name="connsiteX68-793" fmla="*/ 1593526 w 4527226"/>
              <a:gd name="connsiteY68-794" fmla="*/ 11868 h 6062148"/>
              <a:gd name="connsiteX69-795" fmla="*/ 1944046 w 4527226"/>
              <a:gd name="connsiteY69-796" fmla="*/ 4248 h 6062148"/>
              <a:gd name="connsiteX70-797" fmla="*/ 2172646 w 4527226"/>
              <a:gd name="connsiteY70-798" fmla="*/ 4248 h 6062148"/>
              <a:gd name="connsiteX71-799" fmla="*/ 2393626 w 4527226"/>
              <a:gd name="connsiteY71-800" fmla="*/ 57588 h 6062148"/>
              <a:gd name="connsiteX72-801" fmla="*/ 2667946 w 4527226"/>
              <a:gd name="connsiteY72-802" fmla="*/ 133788 h 6062148"/>
              <a:gd name="connsiteX73-803" fmla="*/ 2820346 w 4527226"/>
              <a:gd name="connsiteY73-804" fmla="*/ 202368 h 6062148"/>
              <a:gd name="connsiteX74-805" fmla="*/ 3102286 w 4527226"/>
              <a:gd name="connsiteY74-806" fmla="*/ 400488 h 6062148"/>
              <a:gd name="connsiteX75-807" fmla="*/ 3285166 w 4527226"/>
              <a:gd name="connsiteY75-808" fmla="*/ 651948 h 6062148"/>
              <a:gd name="connsiteX76-809" fmla="*/ 3407086 w 4527226"/>
              <a:gd name="connsiteY76-810" fmla="*/ 918648 h 6062148"/>
              <a:gd name="connsiteX77-811" fmla="*/ 3475666 w 4527226"/>
              <a:gd name="connsiteY77-812" fmla="*/ 1238688 h 6062148"/>
              <a:gd name="connsiteX78-813" fmla="*/ 3506146 w 4527226"/>
              <a:gd name="connsiteY78-814" fmla="*/ 1543488 h 6062148"/>
              <a:gd name="connsiteX79-815" fmla="*/ 3506146 w 4527226"/>
              <a:gd name="connsiteY79-816" fmla="*/ 1962588 h 6062148"/>
              <a:gd name="connsiteX80-817" fmla="*/ 3338506 w 4527226"/>
              <a:gd name="connsiteY80-818" fmla="*/ 2305488 h 6062148"/>
              <a:gd name="connsiteX81-819" fmla="*/ 3254686 w 4527226"/>
              <a:gd name="connsiteY81-820" fmla="*/ 2473128 h 6062148"/>
              <a:gd name="connsiteX82-821" fmla="*/ 3132766 w 4527226"/>
              <a:gd name="connsiteY82-822" fmla="*/ 2663628 h 6062148"/>
              <a:gd name="connsiteX83-823" fmla="*/ 3071806 w 4527226"/>
              <a:gd name="connsiteY83-824" fmla="*/ 2838888 h 6062148"/>
              <a:gd name="connsiteX84-825" fmla="*/ 3064186 w 4527226"/>
              <a:gd name="connsiteY84-826" fmla="*/ 2915088 h 6062148"/>
              <a:gd name="connsiteX85-827" fmla="*/ 3018466 w 4527226"/>
              <a:gd name="connsiteY85-828" fmla="*/ 3014148 h 6062148"/>
              <a:gd name="connsiteX86-829" fmla="*/ 2980366 w 4527226"/>
              <a:gd name="connsiteY86-830" fmla="*/ 3082728 h 6062148"/>
              <a:gd name="connsiteX87-831" fmla="*/ 2957506 w 4527226"/>
              <a:gd name="connsiteY87-832" fmla="*/ 3120828 h 6062148"/>
              <a:gd name="connsiteX88-833" fmla="*/ 2957506 w 4527226"/>
              <a:gd name="connsiteY88-834" fmla="*/ 3555168 h 6062148"/>
              <a:gd name="connsiteX89-835" fmla="*/ 2957506 w 4527226"/>
              <a:gd name="connsiteY89-836" fmla="*/ 3562788 h 6062148"/>
              <a:gd name="connsiteX90-837" fmla="*/ 3010846 w 4527226"/>
              <a:gd name="connsiteY90-838" fmla="*/ 3539928 h 6062148"/>
              <a:gd name="connsiteX91-839" fmla="*/ 3064186 w 4527226"/>
              <a:gd name="connsiteY91-840" fmla="*/ 3562788 h 6062148"/>
              <a:gd name="connsiteX92-841" fmla="*/ 3109906 w 4527226"/>
              <a:gd name="connsiteY92-842" fmla="*/ 3570408 h 6062148"/>
              <a:gd name="connsiteX93-843" fmla="*/ 3140386 w 4527226"/>
              <a:gd name="connsiteY93-844" fmla="*/ 3631368 h 6062148"/>
              <a:gd name="connsiteX94-845" fmla="*/ 3117526 w 4527226"/>
              <a:gd name="connsiteY94-846" fmla="*/ 3738048 h 6062148"/>
              <a:gd name="connsiteX95-847" fmla="*/ 3125146 w 4527226"/>
              <a:gd name="connsiteY95-848" fmla="*/ 4103808 h 6062148"/>
              <a:gd name="connsiteX96-849" fmla="*/ 3117526 w 4527226"/>
              <a:gd name="connsiteY96-850" fmla="*/ 4119048 h 6062148"/>
              <a:gd name="connsiteX97-851" fmla="*/ 3163246 w 4527226"/>
              <a:gd name="connsiteY97-852" fmla="*/ 4157148 h 6062148"/>
              <a:gd name="connsiteX98-853" fmla="*/ 3201346 w 4527226"/>
              <a:gd name="connsiteY98-854" fmla="*/ 4164768 h 6062148"/>
              <a:gd name="connsiteX99-855" fmla="*/ 3231826 w 4527226"/>
              <a:gd name="connsiteY99-856" fmla="*/ 4172388 h 6062148"/>
              <a:gd name="connsiteX100-857" fmla="*/ 3285166 w 4527226"/>
              <a:gd name="connsiteY100-858" fmla="*/ 4294308 h 6062148"/>
              <a:gd name="connsiteX101-859" fmla="*/ 3300406 w 4527226"/>
              <a:gd name="connsiteY101-860" fmla="*/ 4347648 h 6062148"/>
              <a:gd name="connsiteX102-861" fmla="*/ 3330886 w 4527226"/>
              <a:gd name="connsiteY102-862" fmla="*/ 4408608 h 6062148"/>
              <a:gd name="connsiteX103-863" fmla="*/ 3551866 w 4527226"/>
              <a:gd name="connsiteY103-864" fmla="*/ 4644828 h 6062148"/>
              <a:gd name="connsiteX104-865" fmla="*/ 3887146 w 4527226"/>
              <a:gd name="connsiteY104-866" fmla="*/ 5025828 h 6062148"/>
              <a:gd name="connsiteX105-867" fmla="*/ 4100506 w 4527226"/>
              <a:gd name="connsiteY105-868" fmla="*/ 5300148 h 6062148"/>
              <a:gd name="connsiteX106-869" fmla="*/ 4367206 w 4527226"/>
              <a:gd name="connsiteY106-870" fmla="*/ 5726868 h 6062148"/>
              <a:gd name="connsiteX107-871" fmla="*/ 4527226 w 4527226"/>
              <a:gd name="connsiteY107-872" fmla="*/ 6046908 h 6062148"/>
              <a:gd name="connsiteX0-873" fmla="*/ 328606 w 4527226"/>
              <a:gd name="connsiteY0-874" fmla="*/ 6062148 h 6062148"/>
              <a:gd name="connsiteX1-875" fmla="*/ 381946 w 4527226"/>
              <a:gd name="connsiteY1-876" fmla="*/ 5924988 h 6062148"/>
              <a:gd name="connsiteX2-877" fmla="*/ 442906 w 4527226"/>
              <a:gd name="connsiteY2-878" fmla="*/ 5780208 h 6062148"/>
              <a:gd name="connsiteX3-879" fmla="*/ 473386 w 4527226"/>
              <a:gd name="connsiteY3-880" fmla="*/ 5665908 h 6062148"/>
              <a:gd name="connsiteX4-881" fmla="*/ 511486 w 4527226"/>
              <a:gd name="connsiteY4-882" fmla="*/ 5612568 h 6062148"/>
              <a:gd name="connsiteX5-883" fmla="*/ 541966 w 4527226"/>
              <a:gd name="connsiteY5-884" fmla="*/ 5521128 h 6062148"/>
              <a:gd name="connsiteX6-885" fmla="*/ 564826 w 4527226"/>
              <a:gd name="connsiteY6-886" fmla="*/ 5353488 h 6062148"/>
              <a:gd name="connsiteX7-887" fmla="*/ 602926 w 4527226"/>
              <a:gd name="connsiteY7-888" fmla="*/ 5223948 h 6062148"/>
              <a:gd name="connsiteX8-889" fmla="*/ 625786 w 4527226"/>
              <a:gd name="connsiteY8-890" fmla="*/ 5178228 h 6062148"/>
              <a:gd name="connsiteX9-891" fmla="*/ 701986 w 4527226"/>
              <a:gd name="connsiteY9-892" fmla="*/ 5071548 h 6062148"/>
              <a:gd name="connsiteX10-893" fmla="*/ 717226 w 4527226"/>
              <a:gd name="connsiteY10-894" fmla="*/ 5063928 h 6062148"/>
              <a:gd name="connsiteX11-895" fmla="*/ 709606 w 4527226"/>
              <a:gd name="connsiteY11-896" fmla="*/ 5025828 h 6062148"/>
              <a:gd name="connsiteX12-897" fmla="*/ 701986 w 4527226"/>
              <a:gd name="connsiteY12-898" fmla="*/ 5002968 h 6062148"/>
              <a:gd name="connsiteX13-899" fmla="*/ 968686 w 4527226"/>
              <a:gd name="connsiteY13-900" fmla="*/ 4682928 h 6062148"/>
              <a:gd name="connsiteX14-901" fmla="*/ 961066 w 4527226"/>
              <a:gd name="connsiteY14-902" fmla="*/ 4644828 h 6062148"/>
              <a:gd name="connsiteX15-903" fmla="*/ 1342066 w 4527226"/>
              <a:gd name="connsiteY15-904" fmla="*/ 4172388 h 6062148"/>
              <a:gd name="connsiteX16-905" fmla="*/ 1258246 w 4527226"/>
              <a:gd name="connsiteY16-906" fmla="*/ 4012368 h 6062148"/>
              <a:gd name="connsiteX17-907" fmla="*/ 1204906 w 4527226"/>
              <a:gd name="connsiteY17-908" fmla="*/ 3928548 h 6062148"/>
              <a:gd name="connsiteX18-909" fmla="*/ 1174426 w 4527226"/>
              <a:gd name="connsiteY18-910" fmla="*/ 3768528 h 6062148"/>
              <a:gd name="connsiteX19-911" fmla="*/ 1151566 w 4527226"/>
              <a:gd name="connsiteY19-912" fmla="*/ 3699948 h 6062148"/>
              <a:gd name="connsiteX20-913" fmla="*/ 1143946 w 4527226"/>
              <a:gd name="connsiteY20-914" fmla="*/ 3669468 h 6062148"/>
              <a:gd name="connsiteX21-915" fmla="*/ 1067746 w 4527226"/>
              <a:gd name="connsiteY21-916" fmla="*/ 3661848 h 6062148"/>
              <a:gd name="connsiteX22-917" fmla="*/ 938206 w 4527226"/>
              <a:gd name="connsiteY22-918" fmla="*/ 3669468 h 6062148"/>
              <a:gd name="connsiteX23-919" fmla="*/ 831526 w 4527226"/>
              <a:gd name="connsiteY23-920" fmla="*/ 3692328 h 6062148"/>
              <a:gd name="connsiteX24-921" fmla="*/ 610546 w 4527226"/>
              <a:gd name="connsiteY24-922" fmla="*/ 3738048 h 6062148"/>
              <a:gd name="connsiteX25-923" fmla="*/ 389566 w 4527226"/>
              <a:gd name="connsiteY25-924" fmla="*/ 3638988 h 6062148"/>
              <a:gd name="connsiteX26-925" fmla="*/ 381946 w 4527226"/>
              <a:gd name="connsiteY26-926" fmla="*/ 3326568 h 6062148"/>
              <a:gd name="connsiteX27-927" fmla="*/ 420046 w 4527226"/>
              <a:gd name="connsiteY27-928" fmla="*/ 3227508 h 6062148"/>
              <a:gd name="connsiteX28-929" fmla="*/ 389566 w 4527226"/>
              <a:gd name="connsiteY28-930" fmla="*/ 3166548 h 6062148"/>
              <a:gd name="connsiteX29-931" fmla="*/ 351466 w 4527226"/>
              <a:gd name="connsiteY29-932" fmla="*/ 3105588 h 6062148"/>
              <a:gd name="connsiteX30-933" fmla="*/ 397186 w 4527226"/>
              <a:gd name="connsiteY30-934" fmla="*/ 3021768 h 6062148"/>
              <a:gd name="connsiteX31-935" fmla="*/ 488626 w 4527226"/>
              <a:gd name="connsiteY31-936" fmla="*/ 2998908 h 6062148"/>
              <a:gd name="connsiteX32-937" fmla="*/ 465766 w 4527226"/>
              <a:gd name="connsiteY32-938" fmla="*/ 2930328 h 6062148"/>
              <a:gd name="connsiteX33-939" fmla="*/ 435286 w 4527226"/>
              <a:gd name="connsiteY33-940" fmla="*/ 2930328 h 6062148"/>
              <a:gd name="connsiteX34-941" fmla="*/ 389566 w 4527226"/>
              <a:gd name="connsiteY34-942" fmla="*/ 2930328 h 6062148"/>
              <a:gd name="connsiteX35-943" fmla="*/ 314000 w 4527226"/>
              <a:gd name="connsiteY35-944" fmla="*/ 2893495 h 6062148"/>
              <a:gd name="connsiteX36-945" fmla="*/ 320986 w 4527226"/>
              <a:gd name="connsiteY36-946" fmla="*/ 2846508 h 6062148"/>
              <a:gd name="connsiteX37-947" fmla="*/ 328606 w 4527226"/>
              <a:gd name="connsiteY37-948" fmla="*/ 2793168 h 6062148"/>
              <a:gd name="connsiteX38-949" fmla="*/ 313366 w 4527226"/>
              <a:gd name="connsiteY38-950" fmla="*/ 2732208 h 6062148"/>
              <a:gd name="connsiteX39-951" fmla="*/ 267646 w 4527226"/>
              <a:gd name="connsiteY39-952" fmla="*/ 2671248 h 6062148"/>
              <a:gd name="connsiteX40-953" fmla="*/ 176206 w 4527226"/>
              <a:gd name="connsiteY40-954" fmla="*/ 2656008 h 6062148"/>
              <a:gd name="connsiteX41-955" fmla="*/ 54286 w 4527226"/>
              <a:gd name="connsiteY41-956" fmla="*/ 2610288 h 6062148"/>
              <a:gd name="connsiteX42-957" fmla="*/ 7931 w 4527226"/>
              <a:gd name="connsiteY42-958" fmla="*/ 2563298 h 6062148"/>
              <a:gd name="connsiteX43-959" fmla="*/ 8566 w 4527226"/>
              <a:gd name="connsiteY43-960" fmla="*/ 2488368 h 6062148"/>
              <a:gd name="connsiteX44-961" fmla="*/ 92386 w 4527226"/>
              <a:gd name="connsiteY44-962" fmla="*/ 2335968 h 6062148"/>
              <a:gd name="connsiteX45-963" fmla="*/ 221926 w 4527226"/>
              <a:gd name="connsiteY45-964" fmla="*/ 2175948 h 6062148"/>
              <a:gd name="connsiteX46-965" fmla="*/ 282886 w 4527226"/>
              <a:gd name="connsiteY46-966" fmla="*/ 2084508 h 6062148"/>
              <a:gd name="connsiteX47-967" fmla="*/ 328606 w 4527226"/>
              <a:gd name="connsiteY47-968" fmla="*/ 1977828 h 6062148"/>
              <a:gd name="connsiteX48-969" fmla="*/ 359086 w 4527226"/>
              <a:gd name="connsiteY48-970" fmla="*/ 1871148 h 6062148"/>
              <a:gd name="connsiteX49-971" fmla="*/ 374326 w 4527226"/>
              <a:gd name="connsiteY49-972" fmla="*/ 1810188 h 6062148"/>
              <a:gd name="connsiteX50-973" fmla="*/ 343846 w 4527226"/>
              <a:gd name="connsiteY50-974" fmla="*/ 1756848 h 6062148"/>
              <a:gd name="connsiteX51-975" fmla="*/ 328606 w 4527226"/>
              <a:gd name="connsiteY51-976" fmla="*/ 1680648 h 6062148"/>
              <a:gd name="connsiteX52-977" fmla="*/ 412426 w 4527226"/>
              <a:gd name="connsiteY52-978" fmla="*/ 1474908 h 6062148"/>
              <a:gd name="connsiteX53-979" fmla="*/ 442906 w 4527226"/>
              <a:gd name="connsiteY53-980" fmla="*/ 1307268 h 6062148"/>
              <a:gd name="connsiteX54-981" fmla="*/ 465766 w 4527226"/>
              <a:gd name="connsiteY54-982" fmla="*/ 1192968 h 6062148"/>
              <a:gd name="connsiteX55-983" fmla="*/ 503866 w 4527226"/>
              <a:gd name="connsiteY55-984" fmla="*/ 1055808 h 6062148"/>
              <a:gd name="connsiteX56-985" fmla="*/ 557206 w 4527226"/>
              <a:gd name="connsiteY56-986" fmla="*/ 888168 h 6062148"/>
              <a:gd name="connsiteX57-987" fmla="*/ 503866 w 4527226"/>
              <a:gd name="connsiteY57-988" fmla="*/ 888168 h 6062148"/>
              <a:gd name="connsiteX58-989" fmla="*/ 412426 w 4527226"/>
              <a:gd name="connsiteY58-990" fmla="*/ 834828 h 6062148"/>
              <a:gd name="connsiteX59-991" fmla="*/ 328606 w 4527226"/>
              <a:gd name="connsiteY59-992" fmla="*/ 789108 h 6062148"/>
              <a:gd name="connsiteX60-993" fmla="*/ 260026 w 4527226"/>
              <a:gd name="connsiteY60-994" fmla="*/ 773868 h 6062148"/>
              <a:gd name="connsiteX61-995" fmla="*/ 214306 w 4527226"/>
              <a:gd name="connsiteY61-996" fmla="*/ 751008 h 6062148"/>
              <a:gd name="connsiteX62-997" fmla="*/ 260026 w 4527226"/>
              <a:gd name="connsiteY62-998" fmla="*/ 674808 h 6062148"/>
              <a:gd name="connsiteX63-999" fmla="*/ 374326 w 4527226"/>
              <a:gd name="connsiteY63-1000" fmla="*/ 606228 h 6062148"/>
              <a:gd name="connsiteX64-1001" fmla="*/ 557206 w 4527226"/>
              <a:gd name="connsiteY64-1002" fmla="*/ 507168 h 6062148"/>
              <a:gd name="connsiteX65-1003" fmla="*/ 656266 w 4527226"/>
              <a:gd name="connsiteY65-1004" fmla="*/ 423348 h 6062148"/>
              <a:gd name="connsiteX66-1005" fmla="*/ 892486 w 4527226"/>
              <a:gd name="connsiteY66-1006" fmla="*/ 232848 h 6062148"/>
              <a:gd name="connsiteX67-1007" fmla="*/ 1174426 w 4527226"/>
              <a:gd name="connsiteY67-1008" fmla="*/ 80448 h 6062148"/>
              <a:gd name="connsiteX68-1009" fmla="*/ 1593526 w 4527226"/>
              <a:gd name="connsiteY68-1010" fmla="*/ 11868 h 6062148"/>
              <a:gd name="connsiteX69-1011" fmla="*/ 1944046 w 4527226"/>
              <a:gd name="connsiteY69-1012" fmla="*/ 4248 h 6062148"/>
              <a:gd name="connsiteX70-1013" fmla="*/ 2172646 w 4527226"/>
              <a:gd name="connsiteY70-1014" fmla="*/ 4248 h 6062148"/>
              <a:gd name="connsiteX71-1015" fmla="*/ 2393626 w 4527226"/>
              <a:gd name="connsiteY71-1016" fmla="*/ 57588 h 6062148"/>
              <a:gd name="connsiteX72-1017" fmla="*/ 2667946 w 4527226"/>
              <a:gd name="connsiteY72-1018" fmla="*/ 133788 h 6062148"/>
              <a:gd name="connsiteX73-1019" fmla="*/ 2820346 w 4527226"/>
              <a:gd name="connsiteY73-1020" fmla="*/ 202368 h 6062148"/>
              <a:gd name="connsiteX74-1021" fmla="*/ 3102286 w 4527226"/>
              <a:gd name="connsiteY74-1022" fmla="*/ 400488 h 6062148"/>
              <a:gd name="connsiteX75-1023" fmla="*/ 3285166 w 4527226"/>
              <a:gd name="connsiteY75-1024" fmla="*/ 651948 h 6062148"/>
              <a:gd name="connsiteX76-1025" fmla="*/ 3407086 w 4527226"/>
              <a:gd name="connsiteY76-1026" fmla="*/ 918648 h 6062148"/>
              <a:gd name="connsiteX77-1027" fmla="*/ 3475666 w 4527226"/>
              <a:gd name="connsiteY77-1028" fmla="*/ 1238688 h 6062148"/>
              <a:gd name="connsiteX78-1029" fmla="*/ 3506146 w 4527226"/>
              <a:gd name="connsiteY78-1030" fmla="*/ 1543488 h 6062148"/>
              <a:gd name="connsiteX79-1031" fmla="*/ 3506146 w 4527226"/>
              <a:gd name="connsiteY79-1032" fmla="*/ 1962588 h 6062148"/>
              <a:gd name="connsiteX80-1033" fmla="*/ 3338506 w 4527226"/>
              <a:gd name="connsiteY80-1034" fmla="*/ 2305488 h 6062148"/>
              <a:gd name="connsiteX81-1035" fmla="*/ 3254686 w 4527226"/>
              <a:gd name="connsiteY81-1036" fmla="*/ 2473128 h 6062148"/>
              <a:gd name="connsiteX82-1037" fmla="*/ 3132766 w 4527226"/>
              <a:gd name="connsiteY82-1038" fmla="*/ 2663628 h 6062148"/>
              <a:gd name="connsiteX83-1039" fmla="*/ 3071806 w 4527226"/>
              <a:gd name="connsiteY83-1040" fmla="*/ 2838888 h 6062148"/>
              <a:gd name="connsiteX84-1041" fmla="*/ 3064186 w 4527226"/>
              <a:gd name="connsiteY84-1042" fmla="*/ 2915088 h 6062148"/>
              <a:gd name="connsiteX85-1043" fmla="*/ 3018466 w 4527226"/>
              <a:gd name="connsiteY85-1044" fmla="*/ 3014148 h 6062148"/>
              <a:gd name="connsiteX86-1045" fmla="*/ 2980366 w 4527226"/>
              <a:gd name="connsiteY86-1046" fmla="*/ 3082728 h 6062148"/>
              <a:gd name="connsiteX87-1047" fmla="*/ 2957506 w 4527226"/>
              <a:gd name="connsiteY87-1048" fmla="*/ 3120828 h 6062148"/>
              <a:gd name="connsiteX88-1049" fmla="*/ 2957506 w 4527226"/>
              <a:gd name="connsiteY88-1050" fmla="*/ 3555168 h 6062148"/>
              <a:gd name="connsiteX89-1051" fmla="*/ 2957506 w 4527226"/>
              <a:gd name="connsiteY89-1052" fmla="*/ 3562788 h 6062148"/>
              <a:gd name="connsiteX90-1053" fmla="*/ 3010846 w 4527226"/>
              <a:gd name="connsiteY90-1054" fmla="*/ 3539928 h 6062148"/>
              <a:gd name="connsiteX91-1055" fmla="*/ 3064186 w 4527226"/>
              <a:gd name="connsiteY91-1056" fmla="*/ 3562788 h 6062148"/>
              <a:gd name="connsiteX92-1057" fmla="*/ 3109906 w 4527226"/>
              <a:gd name="connsiteY92-1058" fmla="*/ 3570408 h 6062148"/>
              <a:gd name="connsiteX93-1059" fmla="*/ 3140386 w 4527226"/>
              <a:gd name="connsiteY93-1060" fmla="*/ 3631368 h 6062148"/>
              <a:gd name="connsiteX94-1061" fmla="*/ 3117526 w 4527226"/>
              <a:gd name="connsiteY94-1062" fmla="*/ 3738048 h 6062148"/>
              <a:gd name="connsiteX95-1063" fmla="*/ 3125146 w 4527226"/>
              <a:gd name="connsiteY95-1064" fmla="*/ 4103808 h 6062148"/>
              <a:gd name="connsiteX96-1065" fmla="*/ 3117526 w 4527226"/>
              <a:gd name="connsiteY96-1066" fmla="*/ 4119048 h 6062148"/>
              <a:gd name="connsiteX97-1067" fmla="*/ 3163246 w 4527226"/>
              <a:gd name="connsiteY97-1068" fmla="*/ 4157148 h 6062148"/>
              <a:gd name="connsiteX98-1069" fmla="*/ 3201346 w 4527226"/>
              <a:gd name="connsiteY98-1070" fmla="*/ 4164768 h 6062148"/>
              <a:gd name="connsiteX99-1071" fmla="*/ 3231826 w 4527226"/>
              <a:gd name="connsiteY99-1072" fmla="*/ 4172388 h 6062148"/>
              <a:gd name="connsiteX100-1073" fmla="*/ 3285166 w 4527226"/>
              <a:gd name="connsiteY100-1074" fmla="*/ 4294308 h 6062148"/>
              <a:gd name="connsiteX101-1075" fmla="*/ 3300406 w 4527226"/>
              <a:gd name="connsiteY101-1076" fmla="*/ 4347648 h 6062148"/>
              <a:gd name="connsiteX102-1077" fmla="*/ 3330886 w 4527226"/>
              <a:gd name="connsiteY102-1078" fmla="*/ 4408608 h 6062148"/>
              <a:gd name="connsiteX103-1079" fmla="*/ 3551866 w 4527226"/>
              <a:gd name="connsiteY103-1080" fmla="*/ 4644828 h 6062148"/>
              <a:gd name="connsiteX104-1081" fmla="*/ 3887146 w 4527226"/>
              <a:gd name="connsiteY104-1082" fmla="*/ 5025828 h 6062148"/>
              <a:gd name="connsiteX105-1083" fmla="*/ 4100506 w 4527226"/>
              <a:gd name="connsiteY105-1084" fmla="*/ 5300148 h 6062148"/>
              <a:gd name="connsiteX106-1085" fmla="*/ 4367206 w 4527226"/>
              <a:gd name="connsiteY106-1086" fmla="*/ 5726868 h 6062148"/>
              <a:gd name="connsiteX107-1087" fmla="*/ 4527226 w 4527226"/>
              <a:gd name="connsiteY107-1088" fmla="*/ 6046908 h 6062148"/>
              <a:gd name="connsiteX0-1089" fmla="*/ 328606 w 4527226"/>
              <a:gd name="connsiteY0-1090" fmla="*/ 6062148 h 6062148"/>
              <a:gd name="connsiteX1-1091" fmla="*/ 381946 w 4527226"/>
              <a:gd name="connsiteY1-1092" fmla="*/ 5924988 h 6062148"/>
              <a:gd name="connsiteX2-1093" fmla="*/ 442906 w 4527226"/>
              <a:gd name="connsiteY2-1094" fmla="*/ 5780208 h 6062148"/>
              <a:gd name="connsiteX3-1095" fmla="*/ 473386 w 4527226"/>
              <a:gd name="connsiteY3-1096" fmla="*/ 5665908 h 6062148"/>
              <a:gd name="connsiteX4-1097" fmla="*/ 511486 w 4527226"/>
              <a:gd name="connsiteY4-1098" fmla="*/ 5612568 h 6062148"/>
              <a:gd name="connsiteX5-1099" fmla="*/ 541966 w 4527226"/>
              <a:gd name="connsiteY5-1100" fmla="*/ 5521128 h 6062148"/>
              <a:gd name="connsiteX6-1101" fmla="*/ 564826 w 4527226"/>
              <a:gd name="connsiteY6-1102" fmla="*/ 5353488 h 6062148"/>
              <a:gd name="connsiteX7-1103" fmla="*/ 602926 w 4527226"/>
              <a:gd name="connsiteY7-1104" fmla="*/ 5223948 h 6062148"/>
              <a:gd name="connsiteX8-1105" fmla="*/ 625786 w 4527226"/>
              <a:gd name="connsiteY8-1106" fmla="*/ 5178228 h 6062148"/>
              <a:gd name="connsiteX9-1107" fmla="*/ 701986 w 4527226"/>
              <a:gd name="connsiteY9-1108" fmla="*/ 5071548 h 6062148"/>
              <a:gd name="connsiteX10-1109" fmla="*/ 717226 w 4527226"/>
              <a:gd name="connsiteY10-1110" fmla="*/ 5063928 h 6062148"/>
              <a:gd name="connsiteX11-1111" fmla="*/ 709606 w 4527226"/>
              <a:gd name="connsiteY11-1112" fmla="*/ 5025828 h 6062148"/>
              <a:gd name="connsiteX12-1113" fmla="*/ 701986 w 4527226"/>
              <a:gd name="connsiteY12-1114" fmla="*/ 5002968 h 6062148"/>
              <a:gd name="connsiteX13-1115" fmla="*/ 968686 w 4527226"/>
              <a:gd name="connsiteY13-1116" fmla="*/ 4682928 h 6062148"/>
              <a:gd name="connsiteX14-1117" fmla="*/ 961066 w 4527226"/>
              <a:gd name="connsiteY14-1118" fmla="*/ 4644828 h 6062148"/>
              <a:gd name="connsiteX15-1119" fmla="*/ 1342066 w 4527226"/>
              <a:gd name="connsiteY15-1120" fmla="*/ 4172388 h 6062148"/>
              <a:gd name="connsiteX16-1121" fmla="*/ 1258246 w 4527226"/>
              <a:gd name="connsiteY16-1122" fmla="*/ 4012368 h 6062148"/>
              <a:gd name="connsiteX17-1123" fmla="*/ 1204906 w 4527226"/>
              <a:gd name="connsiteY17-1124" fmla="*/ 3928548 h 6062148"/>
              <a:gd name="connsiteX18-1125" fmla="*/ 1174426 w 4527226"/>
              <a:gd name="connsiteY18-1126" fmla="*/ 3768528 h 6062148"/>
              <a:gd name="connsiteX19-1127" fmla="*/ 1151566 w 4527226"/>
              <a:gd name="connsiteY19-1128" fmla="*/ 3699948 h 6062148"/>
              <a:gd name="connsiteX20-1129" fmla="*/ 1143946 w 4527226"/>
              <a:gd name="connsiteY20-1130" fmla="*/ 3669468 h 6062148"/>
              <a:gd name="connsiteX21-1131" fmla="*/ 1067746 w 4527226"/>
              <a:gd name="connsiteY21-1132" fmla="*/ 3661848 h 6062148"/>
              <a:gd name="connsiteX22-1133" fmla="*/ 938206 w 4527226"/>
              <a:gd name="connsiteY22-1134" fmla="*/ 3669468 h 6062148"/>
              <a:gd name="connsiteX23-1135" fmla="*/ 831526 w 4527226"/>
              <a:gd name="connsiteY23-1136" fmla="*/ 3692328 h 6062148"/>
              <a:gd name="connsiteX24-1137" fmla="*/ 610546 w 4527226"/>
              <a:gd name="connsiteY24-1138" fmla="*/ 3738048 h 6062148"/>
              <a:gd name="connsiteX25-1139" fmla="*/ 389566 w 4527226"/>
              <a:gd name="connsiteY25-1140" fmla="*/ 3638988 h 6062148"/>
              <a:gd name="connsiteX26-1141" fmla="*/ 381946 w 4527226"/>
              <a:gd name="connsiteY26-1142" fmla="*/ 3326568 h 6062148"/>
              <a:gd name="connsiteX27-1143" fmla="*/ 420046 w 4527226"/>
              <a:gd name="connsiteY27-1144" fmla="*/ 3227508 h 6062148"/>
              <a:gd name="connsiteX28-1145" fmla="*/ 389566 w 4527226"/>
              <a:gd name="connsiteY28-1146" fmla="*/ 3166548 h 6062148"/>
              <a:gd name="connsiteX29-1147" fmla="*/ 351466 w 4527226"/>
              <a:gd name="connsiteY29-1148" fmla="*/ 3105588 h 6062148"/>
              <a:gd name="connsiteX30-1149" fmla="*/ 397186 w 4527226"/>
              <a:gd name="connsiteY30-1150" fmla="*/ 3021768 h 6062148"/>
              <a:gd name="connsiteX31-1151" fmla="*/ 488626 w 4527226"/>
              <a:gd name="connsiteY31-1152" fmla="*/ 2998908 h 6062148"/>
              <a:gd name="connsiteX32-1153" fmla="*/ 471956 w 4527226"/>
              <a:gd name="connsiteY32-1154" fmla="*/ 2942709 h 6062148"/>
              <a:gd name="connsiteX33-1155" fmla="*/ 435286 w 4527226"/>
              <a:gd name="connsiteY33-1156" fmla="*/ 2930328 h 6062148"/>
              <a:gd name="connsiteX34-1157" fmla="*/ 389566 w 4527226"/>
              <a:gd name="connsiteY34-1158" fmla="*/ 2930328 h 6062148"/>
              <a:gd name="connsiteX35-1159" fmla="*/ 314000 w 4527226"/>
              <a:gd name="connsiteY35-1160" fmla="*/ 2893495 h 6062148"/>
              <a:gd name="connsiteX36-1161" fmla="*/ 320986 w 4527226"/>
              <a:gd name="connsiteY36-1162" fmla="*/ 2846508 h 6062148"/>
              <a:gd name="connsiteX37-1163" fmla="*/ 328606 w 4527226"/>
              <a:gd name="connsiteY37-1164" fmla="*/ 2793168 h 6062148"/>
              <a:gd name="connsiteX38-1165" fmla="*/ 313366 w 4527226"/>
              <a:gd name="connsiteY38-1166" fmla="*/ 2732208 h 6062148"/>
              <a:gd name="connsiteX39-1167" fmla="*/ 267646 w 4527226"/>
              <a:gd name="connsiteY39-1168" fmla="*/ 2671248 h 6062148"/>
              <a:gd name="connsiteX40-1169" fmla="*/ 176206 w 4527226"/>
              <a:gd name="connsiteY40-1170" fmla="*/ 2656008 h 6062148"/>
              <a:gd name="connsiteX41-1171" fmla="*/ 54286 w 4527226"/>
              <a:gd name="connsiteY41-1172" fmla="*/ 2610288 h 6062148"/>
              <a:gd name="connsiteX42-1173" fmla="*/ 7931 w 4527226"/>
              <a:gd name="connsiteY42-1174" fmla="*/ 2563298 h 6062148"/>
              <a:gd name="connsiteX43-1175" fmla="*/ 8566 w 4527226"/>
              <a:gd name="connsiteY43-1176" fmla="*/ 2488368 h 6062148"/>
              <a:gd name="connsiteX44-1177" fmla="*/ 92386 w 4527226"/>
              <a:gd name="connsiteY44-1178" fmla="*/ 2335968 h 6062148"/>
              <a:gd name="connsiteX45-1179" fmla="*/ 221926 w 4527226"/>
              <a:gd name="connsiteY45-1180" fmla="*/ 2175948 h 6062148"/>
              <a:gd name="connsiteX46-1181" fmla="*/ 282886 w 4527226"/>
              <a:gd name="connsiteY46-1182" fmla="*/ 2084508 h 6062148"/>
              <a:gd name="connsiteX47-1183" fmla="*/ 328606 w 4527226"/>
              <a:gd name="connsiteY47-1184" fmla="*/ 1977828 h 6062148"/>
              <a:gd name="connsiteX48-1185" fmla="*/ 359086 w 4527226"/>
              <a:gd name="connsiteY48-1186" fmla="*/ 1871148 h 6062148"/>
              <a:gd name="connsiteX49-1187" fmla="*/ 374326 w 4527226"/>
              <a:gd name="connsiteY49-1188" fmla="*/ 1810188 h 6062148"/>
              <a:gd name="connsiteX50-1189" fmla="*/ 343846 w 4527226"/>
              <a:gd name="connsiteY50-1190" fmla="*/ 1756848 h 6062148"/>
              <a:gd name="connsiteX51-1191" fmla="*/ 328606 w 4527226"/>
              <a:gd name="connsiteY51-1192" fmla="*/ 1680648 h 6062148"/>
              <a:gd name="connsiteX52-1193" fmla="*/ 412426 w 4527226"/>
              <a:gd name="connsiteY52-1194" fmla="*/ 1474908 h 6062148"/>
              <a:gd name="connsiteX53-1195" fmla="*/ 442906 w 4527226"/>
              <a:gd name="connsiteY53-1196" fmla="*/ 1307268 h 6062148"/>
              <a:gd name="connsiteX54-1197" fmla="*/ 465766 w 4527226"/>
              <a:gd name="connsiteY54-1198" fmla="*/ 1192968 h 6062148"/>
              <a:gd name="connsiteX55-1199" fmla="*/ 503866 w 4527226"/>
              <a:gd name="connsiteY55-1200" fmla="*/ 1055808 h 6062148"/>
              <a:gd name="connsiteX56-1201" fmla="*/ 557206 w 4527226"/>
              <a:gd name="connsiteY56-1202" fmla="*/ 888168 h 6062148"/>
              <a:gd name="connsiteX57-1203" fmla="*/ 503866 w 4527226"/>
              <a:gd name="connsiteY57-1204" fmla="*/ 888168 h 6062148"/>
              <a:gd name="connsiteX58-1205" fmla="*/ 412426 w 4527226"/>
              <a:gd name="connsiteY58-1206" fmla="*/ 834828 h 6062148"/>
              <a:gd name="connsiteX59-1207" fmla="*/ 328606 w 4527226"/>
              <a:gd name="connsiteY59-1208" fmla="*/ 789108 h 6062148"/>
              <a:gd name="connsiteX60-1209" fmla="*/ 260026 w 4527226"/>
              <a:gd name="connsiteY60-1210" fmla="*/ 773868 h 6062148"/>
              <a:gd name="connsiteX61-1211" fmla="*/ 214306 w 4527226"/>
              <a:gd name="connsiteY61-1212" fmla="*/ 751008 h 6062148"/>
              <a:gd name="connsiteX62-1213" fmla="*/ 260026 w 4527226"/>
              <a:gd name="connsiteY62-1214" fmla="*/ 674808 h 6062148"/>
              <a:gd name="connsiteX63-1215" fmla="*/ 374326 w 4527226"/>
              <a:gd name="connsiteY63-1216" fmla="*/ 606228 h 6062148"/>
              <a:gd name="connsiteX64-1217" fmla="*/ 557206 w 4527226"/>
              <a:gd name="connsiteY64-1218" fmla="*/ 507168 h 6062148"/>
              <a:gd name="connsiteX65-1219" fmla="*/ 656266 w 4527226"/>
              <a:gd name="connsiteY65-1220" fmla="*/ 423348 h 6062148"/>
              <a:gd name="connsiteX66-1221" fmla="*/ 892486 w 4527226"/>
              <a:gd name="connsiteY66-1222" fmla="*/ 232848 h 6062148"/>
              <a:gd name="connsiteX67-1223" fmla="*/ 1174426 w 4527226"/>
              <a:gd name="connsiteY67-1224" fmla="*/ 80448 h 6062148"/>
              <a:gd name="connsiteX68-1225" fmla="*/ 1593526 w 4527226"/>
              <a:gd name="connsiteY68-1226" fmla="*/ 11868 h 6062148"/>
              <a:gd name="connsiteX69-1227" fmla="*/ 1944046 w 4527226"/>
              <a:gd name="connsiteY69-1228" fmla="*/ 4248 h 6062148"/>
              <a:gd name="connsiteX70-1229" fmla="*/ 2172646 w 4527226"/>
              <a:gd name="connsiteY70-1230" fmla="*/ 4248 h 6062148"/>
              <a:gd name="connsiteX71-1231" fmla="*/ 2393626 w 4527226"/>
              <a:gd name="connsiteY71-1232" fmla="*/ 57588 h 6062148"/>
              <a:gd name="connsiteX72-1233" fmla="*/ 2667946 w 4527226"/>
              <a:gd name="connsiteY72-1234" fmla="*/ 133788 h 6062148"/>
              <a:gd name="connsiteX73-1235" fmla="*/ 2820346 w 4527226"/>
              <a:gd name="connsiteY73-1236" fmla="*/ 202368 h 6062148"/>
              <a:gd name="connsiteX74-1237" fmla="*/ 3102286 w 4527226"/>
              <a:gd name="connsiteY74-1238" fmla="*/ 400488 h 6062148"/>
              <a:gd name="connsiteX75-1239" fmla="*/ 3285166 w 4527226"/>
              <a:gd name="connsiteY75-1240" fmla="*/ 651948 h 6062148"/>
              <a:gd name="connsiteX76-1241" fmla="*/ 3407086 w 4527226"/>
              <a:gd name="connsiteY76-1242" fmla="*/ 918648 h 6062148"/>
              <a:gd name="connsiteX77-1243" fmla="*/ 3475666 w 4527226"/>
              <a:gd name="connsiteY77-1244" fmla="*/ 1238688 h 6062148"/>
              <a:gd name="connsiteX78-1245" fmla="*/ 3506146 w 4527226"/>
              <a:gd name="connsiteY78-1246" fmla="*/ 1543488 h 6062148"/>
              <a:gd name="connsiteX79-1247" fmla="*/ 3506146 w 4527226"/>
              <a:gd name="connsiteY79-1248" fmla="*/ 1962588 h 6062148"/>
              <a:gd name="connsiteX80-1249" fmla="*/ 3338506 w 4527226"/>
              <a:gd name="connsiteY80-1250" fmla="*/ 2305488 h 6062148"/>
              <a:gd name="connsiteX81-1251" fmla="*/ 3254686 w 4527226"/>
              <a:gd name="connsiteY81-1252" fmla="*/ 2473128 h 6062148"/>
              <a:gd name="connsiteX82-1253" fmla="*/ 3132766 w 4527226"/>
              <a:gd name="connsiteY82-1254" fmla="*/ 2663628 h 6062148"/>
              <a:gd name="connsiteX83-1255" fmla="*/ 3071806 w 4527226"/>
              <a:gd name="connsiteY83-1256" fmla="*/ 2838888 h 6062148"/>
              <a:gd name="connsiteX84-1257" fmla="*/ 3064186 w 4527226"/>
              <a:gd name="connsiteY84-1258" fmla="*/ 2915088 h 6062148"/>
              <a:gd name="connsiteX85-1259" fmla="*/ 3018466 w 4527226"/>
              <a:gd name="connsiteY85-1260" fmla="*/ 3014148 h 6062148"/>
              <a:gd name="connsiteX86-1261" fmla="*/ 2980366 w 4527226"/>
              <a:gd name="connsiteY86-1262" fmla="*/ 3082728 h 6062148"/>
              <a:gd name="connsiteX87-1263" fmla="*/ 2957506 w 4527226"/>
              <a:gd name="connsiteY87-1264" fmla="*/ 3120828 h 6062148"/>
              <a:gd name="connsiteX88-1265" fmla="*/ 2957506 w 4527226"/>
              <a:gd name="connsiteY88-1266" fmla="*/ 3555168 h 6062148"/>
              <a:gd name="connsiteX89-1267" fmla="*/ 2957506 w 4527226"/>
              <a:gd name="connsiteY89-1268" fmla="*/ 3562788 h 6062148"/>
              <a:gd name="connsiteX90-1269" fmla="*/ 3010846 w 4527226"/>
              <a:gd name="connsiteY90-1270" fmla="*/ 3539928 h 6062148"/>
              <a:gd name="connsiteX91-1271" fmla="*/ 3064186 w 4527226"/>
              <a:gd name="connsiteY91-1272" fmla="*/ 3562788 h 6062148"/>
              <a:gd name="connsiteX92-1273" fmla="*/ 3109906 w 4527226"/>
              <a:gd name="connsiteY92-1274" fmla="*/ 3570408 h 6062148"/>
              <a:gd name="connsiteX93-1275" fmla="*/ 3140386 w 4527226"/>
              <a:gd name="connsiteY93-1276" fmla="*/ 3631368 h 6062148"/>
              <a:gd name="connsiteX94-1277" fmla="*/ 3117526 w 4527226"/>
              <a:gd name="connsiteY94-1278" fmla="*/ 3738048 h 6062148"/>
              <a:gd name="connsiteX95-1279" fmla="*/ 3125146 w 4527226"/>
              <a:gd name="connsiteY95-1280" fmla="*/ 4103808 h 6062148"/>
              <a:gd name="connsiteX96-1281" fmla="*/ 3117526 w 4527226"/>
              <a:gd name="connsiteY96-1282" fmla="*/ 4119048 h 6062148"/>
              <a:gd name="connsiteX97-1283" fmla="*/ 3163246 w 4527226"/>
              <a:gd name="connsiteY97-1284" fmla="*/ 4157148 h 6062148"/>
              <a:gd name="connsiteX98-1285" fmla="*/ 3201346 w 4527226"/>
              <a:gd name="connsiteY98-1286" fmla="*/ 4164768 h 6062148"/>
              <a:gd name="connsiteX99-1287" fmla="*/ 3231826 w 4527226"/>
              <a:gd name="connsiteY99-1288" fmla="*/ 4172388 h 6062148"/>
              <a:gd name="connsiteX100-1289" fmla="*/ 3285166 w 4527226"/>
              <a:gd name="connsiteY100-1290" fmla="*/ 4294308 h 6062148"/>
              <a:gd name="connsiteX101-1291" fmla="*/ 3300406 w 4527226"/>
              <a:gd name="connsiteY101-1292" fmla="*/ 4347648 h 6062148"/>
              <a:gd name="connsiteX102-1293" fmla="*/ 3330886 w 4527226"/>
              <a:gd name="connsiteY102-1294" fmla="*/ 4408608 h 6062148"/>
              <a:gd name="connsiteX103-1295" fmla="*/ 3551866 w 4527226"/>
              <a:gd name="connsiteY103-1296" fmla="*/ 4644828 h 6062148"/>
              <a:gd name="connsiteX104-1297" fmla="*/ 3887146 w 4527226"/>
              <a:gd name="connsiteY104-1298" fmla="*/ 5025828 h 6062148"/>
              <a:gd name="connsiteX105-1299" fmla="*/ 4100506 w 4527226"/>
              <a:gd name="connsiteY105-1300" fmla="*/ 5300148 h 6062148"/>
              <a:gd name="connsiteX106-1301" fmla="*/ 4367206 w 4527226"/>
              <a:gd name="connsiteY106-1302" fmla="*/ 5726868 h 6062148"/>
              <a:gd name="connsiteX107-1303" fmla="*/ 4527226 w 4527226"/>
              <a:gd name="connsiteY107-1304" fmla="*/ 6046908 h 6062148"/>
              <a:gd name="connsiteX0-1305" fmla="*/ 328606 w 4527226"/>
              <a:gd name="connsiteY0-1306" fmla="*/ 6062148 h 6062148"/>
              <a:gd name="connsiteX1-1307" fmla="*/ 381946 w 4527226"/>
              <a:gd name="connsiteY1-1308" fmla="*/ 5924988 h 6062148"/>
              <a:gd name="connsiteX2-1309" fmla="*/ 442906 w 4527226"/>
              <a:gd name="connsiteY2-1310" fmla="*/ 5780208 h 6062148"/>
              <a:gd name="connsiteX3-1311" fmla="*/ 473386 w 4527226"/>
              <a:gd name="connsiteY3-1312" fmla="*/ 5665908 h 6062148"/>
              <a:gd name="connsiteX4-1313" fmla="*/ 511486 w 4527226"/>
              <a:gd name="connsiteY4-1314" fmla="*/ 5612568 h 6062148"/>
              <a:gd name="connsiteX5-1315" fmla="*/ 541966 w 4527226"/>
              <a:gd name="connsiteY5-1316" fmla="*/ 5521128 h 6062148"/>
              <a:gd name="connsiteX6-1317" fmla="*/ 564826 w 4527226"/>
              <a:gd name="connsiteY6-1318" fmla="*/ 5353488 h 6062148"/>
              <a:gd name="connsiteX7-1319" fmla="*/ 602926 w 4527226"/>
              <a:gd name="connsiteY7-1320" fmla="*/ 5223948 h 6062148"/>
              <a:gd name="connsiteX8-1321" fmla="*/ 625786 w 4527226"/>
              <a:gd name="connsiteY8-1322" fmla="*/ 5178228 h 6062148"/>
              <a:gd name="connsiteX9-1323" fmla="*/ 701986 w 4527226"/>
              <a:gd name="connsiteY9-1324" fmla="*/ 5071548 h 6062148"/>
              <a:gd name="connsiteX10-1325" fmla="*/ 717226 w 4527226"/>
              <a:gd name="connsiteY10-1326" fmla="*/ 5063928 h 6062148"/>
              <a:gd name="connsiteX11-1327" fmla="*/ 709606 w 4527226"/>
              <a:gd name="connsiteY11-1328" fmla="*/ 5025828 h 6062148"/>
              <a:gd name="connsiteX12-1329" fmla="*/ 701986 w 4527226"/>
              <a:gd name="connsiteY12-1330" fmla="*/ 5002968 h 6062148"/>
              <a:gd name="connsiteX13-1331" fmla="*/ 968686 w 4527226"/>
              <a:gd name="connsiteY13-1332" fmla="*/ 4682928 h 6062148"/>
              <a:gd name="connsiteX14-1333" fmla="*/ 961066 w 4527226"/>
              <a:gd name="connsiteY14-1334" fmla="*/ 4644828 h 6062148"/>
              <a:gd name="connsiteX15-1335" fmla="*/ 1342066 w 4527226"/>
              <a:gd name="connsiteY15-1336" fmla="*/ 4172388 h 6062148"/>
              <a:gd name="connsiteX16-1337" fmla="*/ 1258246 w 4527226"/>
              <a:gd name="connsiteY16-1338" fmla="*/ 4012368 h 6062148"/>
              <a:gd name="connsiteX17-1339" fmla="*/ 1204906 w 4527226"/>
              <a:gd name="connsiteY17-1340" fmla="*/ 3928548 h 6062148"/>
              <a:gd name="connsiteX18-1341" fmla="*/ 1174426 w 4527226"/>
              <a:gd name="connsiteY18-1342" fmla="*/ 3768528 h 6062148"/>
              <a:gd name="connsiteX19-1343" fmla="*/ 1151566 w 4527226"/>
              <a:gd name="connsiteY19-1344" fmla="*/ 3699948 h 6062148"/>
              <a:gd name="connsiteX20-1345" fmla="*/ 1143946 w 4527226"/>
              <a:gd name="connsiteY20-1346" fmla="*/ 3669468 h 6062148"/>
              <a:gd name="connsiteX21-1347" fmla="*/ 1067746 w 4527226"/>
              <a:gd name="connsiteY21-1348" fmla="*/ 3661848 h 6062148"/>
              <a:gd name="connsiteX22-1349" fmla="*/ 938206 w 4527226"/>
              <a:gd name="connsiteY22-1350" fmla="*/ 3669468 h 6062148"/>
              <a:gd name="connsiteX23-1351" fmla="*/ 831526 w 4527226"/>
              <a:gd name="connsiteY23-1352" fmla="*/ 3692328 h 6062148"/>
              <a:gd name="connsiteX24-1353" fmla="*/ 610546 w 4527226"/>
              <a:gd name="connsiteY24-1354" fmla="*/ 3738048 h 6062148"/>
              <a:gd name="connsiteX25-1355" fmla="*/ 389566 w 4527226"/>
              <a:gd name="connsiteY25-1356" fmla="*/ 3638988 h 6062148"/>
              <a:gd name="connsiteX26-1357" fmla="*/ 381946 w 4527226"/>
              <a:gd name="connsiteY26-1358" fmla="*/ 3326568 h 6062148"/>
              <a:gd name="connsiteX27-1359" fmla="*/ 420046 w 4527226"/>
              <a:gd name="connsiteY27-1360" fmla="*/ 3227508 h 6062148"/>
              <a:gd name="connsiteX28-1361" fmla="*/ 389566 w 4527226"/>
              <a:gd name="connsiteY28-1362" fmla="*/ 3166548 h 6062148"/>
              <a:gd name="connsiteX29-1363" fmla="*/ 351466 w 4527226"/>
              <a:gd name="connsiteY29-1364" fmla="*/ 3105588 h 6062148"/>
              <a:gd name="connsiteX30-1365" fmla="*/ 397186 w 4527226"/>
              <a:gd name="connsiteY30-1366" fmla="*/ 3021768 h 6062148"/>
              <a:gd name="connsiteX31-1367" fmla="*/ 488626 w 4527226"/>
              <a:gd name="connsiteY31-1368" fmla="*/ 2998908 h 6062148"/>
              <a:gd name="connsiteX32-1369" fmla="*/ 471956 w 4527226"/>
              <a:gd name="connsiteY32-1370" fmla="*/ 2942709 h 6062148"/>
              <a:gd name="connsiteX33-1371" fmla="*/ 435286 w 4527226"/>
              <a:gd name="connsiteY33-1372" fmla="*/ 2930328 h 6062148"/>
              <a:gd name="connsiteX34-1373" fmla="*/ 389566 w 4527226"/>
              <a:gd name="connsiteY34-1374" fmla="*/ 2930328 h 6062148"/>
              <a:gd name="connsiteX35-1375" fmla="*/ 314000 w 4527226"/>
              <a:gd name="connsiteY35-1376" fmla="*/ 2893495 h 6062148"/>
              <a:gd name="connsiteX36-1377" fmla="*/ 320986 w 4527226"/>
              <a:gd name="connsiteY36-1378" fmla="*/ 2846508 h 6062148"/>
              <a:gd name="connsiteX37-1379" fmla="*/ 328606 w 4527226"/>
              <a:gd name="connsiteY37-1380" fmla="*/ 2793168 h 6062148"/>
              <a:gd name="connsiteX38-1381" fmla="*/ 313366 w 4527226"/>
              <a:gd name="connsiteY38-1382" fmla="*/ 2732208 h 6062148"/>
              <a:gd name="connsiteX39-1383" fmla="*/ 267646 w 4527226"/>
              <a:gd name="connsiteY39-1384" fmla="*/ 2671248 h 6062148"/>
              <a:gd name="connsiteX40-1385" fmla="*/ 176206 w 4527226"/>
              <a:gd name="connsiteY40-1386" fmla="*/ 2656008 h 6062148"/>
              <a:gd name="connsiteX41-1387" fmla="*/ 54286 w 4527226"/>
              <a:gd name="connsiteY41-1388" fmla="*/ 2610288 h 6062148"/>
              <a:gd name="connsiteX42-1389" fmla="*/ 7931 w 4527226"/>
              <a:gd name="connsiteY42-1390" fmla="*/ 2563298 h 6062148"/>
              <a:gd name="connsiteX43-1391" fmla="*/ 8566 w 4527226"/>
              <a:gd name="connsiteY43-1392" fmla="*/ 2488368 h 6062148"/>
              <a:gd name="connsiteX44-1393" fmla="*/ 92386 w 4527226"/>
              <a:gd name="connsiteY44-1394" fmla="*/ 2335968 h 6062148"/>
              <a:gd name="connsiteX45-1395" fmla="*/ 221926 w 4527226"/>
              <a:gd name="connsiteY45-1396" fmla="*/ 2175948 h 6062148"/>
              <a:gd name="connsiteX46-1397" fmla="*/ 282886 w 4527226"/>
              <a:gd name="connsiteY46-1398" fmla="*/ 2084508 h 6062148"/>
              <a:gd name="connsiteX47-1399" fmla="*/ 328606 w 4527226"/>
              <a:gd name="connsiteY47-1400" fmla="*/ 1977828 h 6062148"/>
              <a:gd name="connsiteX48-1401" fmla="*/ 359086 w 4527226"/>
              <a:gd name="connsiteY48-1402" fmla="*/ 1871148 h 6062148"/>
              <a:gd name="connsiteX49-1403" fmla="*/ 374326 w 4527226"/>
              <a:gd name="connsiteY49-1404" fmla="*/ 1810188 h 6062148"/>
              <a:gd name="connsiteX50-1405" fmla="*/ 343846 w 4527226"/>
              <a:gd name="connsiteY50-1406" fmla="*/ 1756848 h 6062148"/>
              <a:gd name="connsiteX51-1407" fmla="*/ 328606 w 4527226"/>
              <a:gd name="connsiteY51-1408" fmla="*/ 1680648 h 6062148"/>
              <a:gd name="connsiteX52-1409" fmla="*/ 412426 w 4527226"/>
              <a:gd name="connsiteY52-1410" fmla="*/ 1474908 h 6062148"/>
              <a:gd name="connsiteX53-1411" fmla="*/ 442906 w 4527226"/>
              <a:gd name="connsiteY53-1412" fmla="*/ 1307268 h 6062148"/>
              <a:gd name="connsiteX54-1413" fmla="*/ 465766 w 4527226"/>
              <a:gd name="connsiteY54-1414" fmla="*/ 1192968 h 6062148"/>
              <a:gd name="connsiteX55-1415" fmla="*/ 503866 w 4527226"/>
              <a:gd name="connsiteY55-1416" fmla="*/ 1055808 h 6062148"/>
              <a:gd name="connsiteX56-1417" fmla="*/ 557206 w 4527226"/>
              <a:gd name="connsiteY56-1418" fmla="*/ 888168 h 6062148"/>
              <a:gd name="connsiteX57-1419" fmla="*/ 503866 w 4527226"/>
              <a:gd name="connsiteY57-1420" fmla="*/ 888168 h 6062148"/>
              <a:gd name="connsiteX58-1421" fmla="*/ 412426 w 4527226"/>
              <a:gd name="connsiteY58-1422" fmla="*/ 834828 h 6062148"/>
              <a:gd name="connsiteX59-1423" fmla="*/ 328606 w 4527226"/>
              <a:gd name="connsiteY59-1424" fmla="*/ 789108 h 6062148"/>
              <a:gd name="connsiteX60-1425" fmla="*/ 260026 w 4527226"/>
              <a:gd name="connsiteY60-1426" fmla="*/ 773868 h 6062148"/>
              <a:gd name="connsiteX61-1427" fmla="*/ 214306 w 4527226"/>
              <a:gd name="connsiteY61-1428" fmla="*/ 751008 h 6062148"/>
              <a:gd name="connsiteX62-1429" fmla="*/ 260026 w 4527226"/>
              <a:gd name="connsiteY62-1430" fmla="*/ 674808 h 6062148"/>
              <a:gd name="connsiteX63-1431" fmla="*/ 374326 w 4527226"/>
              <a:gd name="connsiteY63-1432" fmla="*/ 606228 h 6062148"/>
              <a:gd name="connsiteX64-1433" fmla="*/ 557206 w 4527226"/>
              <a:gd name="connsiteY64-1434" fmla="*/ 507168 h 6062148"/>
              <a:gd name="connsiteX65-1435" fmla="*/ 656266 w 4527226"/>
              <a:gd name="connsiteY65-1436" fmla="*/ 423348 h 6062148"/>
              <a:gd name="connsiteX66-1437" fmla="*/ 892486 w 4527226"/>
              <a:gd name="connsiteY66-1438" fmla="*/ 232848 h 6062148"/>
              <a:gd name="connsiteX67-1439" fmla="*/ 1174426 w 4527226"/>
              <a:gd name="connsiteY67-1440" fmla="*/ 80448 h 6062148"/>
              <a:gd name="connsiteX68-1441" fmla="*/ 1593526 w 4527226"/>
              <a:gd name="connsiteY68-1442" fmla="*/ 11868 h 6062148"/>
              <a:gd name="connsiteX69-1443" fmla="*/ 1944046 w 4527226"/>
              <a:gd name="connsiteY69-1444" fmla="*/ 4248 h 6062148"/>
              <a:gd name="connsiteX70-1445" fmla="*/ 2172646 w 4527226"/>
              <a:gd name="connsiteY70-1446" fmla="*/ 4248 h 6062148"/>
              <a:gd name="connsiteX71-1447" fmla="*/ 2393626 w 4527226"/>
              <a:gd name="connsiteY71-1448" fmla="*/ 57588 h 6062148"/>
              <a:gd name="connsiteX72-1449" fmla="*/ 2667946 w 4527226"/>
              <a:gd name="connsiteY72-1450" fmla="*/ 133788 h 6062148"/>
              <a:gd name="connsiteX73-1451" fmla="*/ 2820346 w 4527226"/>
              <a:gd name="connsiteY73-1452" fmla="*/ 202368 h 6062148"/>
              <a:gd name="connsiteX74-1453" fmla="*/ 3102286 w 4527226"/>
              <a:gd name="connsiteY74-1454" fmla="*/ 400488 h 6062148"/>
              <a:gd name="connsiteX75-1455" fmla="*/ 3285166 w 4527226"/>
              <a:gd name="connsiteY75-1456" fmla="*/ 651948 h 6062148"/>
              <a:gd name="connsiteX76-1457" fmla="*/ 3407086 w 4527226"/>
              <a:gd name="connsiteY76-1458" fmla="*/ 918648 h 6062148"/>
              <a:gd name="connsiteX77-1459" fmla="*/ 3475666 w 4527226"/>
              <a:gd name="connsiteY77-1460" fmla="*/ 1238688 h 6062148"/>
              <a:gd name="connsiteX78-1461" fmla="*/ 3506146 w 4527226"/>
              <a:gd name="connsiteY78-1462" fmla="*/ 1543488 h 6062148"/>
              <a:gd name="connsiteX79-1463" fmla="*/ 3506146 w 4527226"/>
              <a:gd name="connsiteY79-1464" fmla="*/ 1962588 h 6062148"/>
              <a:gd name="connsiteX80-1465" fmla="*/ 3338506 w 4527226"/>
              <a:gd name="connsiteY80-1466" fmla="*/ 2305488 h 6062148"/>
              <a:gd name="connsiteX81-1467" fmla="*/ 3254686 w 4527226"/>
              <a:gd name="connsiteY81-1468" fmla="*/ 2473128 h 6062148"/>
              <a:gd name="connsiteX82-1469" fmla="*/ 3132766 w 4527226"/>
              <a:gd name="connsiteY82-1470" fmla="*/ 2663628 h 6062148"/>
              <a:gd name="connsiteX83-1471" fmla="*/ 3071806 w 4527226"/>
              <a:gd name="connsiteY83-1472" fmla="*/ 2838888 h 6062148"/>
              <a:gd name="connsiteX84-1473" fmla="*/ 3064186 w 4527226"/>
              <a:gd name="connsiteY84-1474" fmla="*/ 2915088 h 6062148"/>
              <a:gd name="connsiteX85-1475" fmla="*/ 3018466 w 4527226"/>
              <a:gd name="connsiteY85-1476" fmla="*/ 3014148 h 6062148"/>
              <a:gd name="connsiteX86-1477" fmla="*/ 2980366 w 4527226"/>
              <a:gd name="connsiteY86-1478" fmla="*/ 3082728 h 6062148"/>
              <a:gd name="connsiteX87-1479" fmla="*/ 2957506 w 4527226"/>
              <a:gd name="connsiteY87-1480" fmla="*/ 3120828 h 6062148"/>
              <a:gd name="connsiteX88-1481" fmla="*/ 2957506 w 4527226"/>
              <a:gd name="connsiteY88-1482" fmla="*/ 3555168 h 6062148"/>
              <a:gd name="connsiteX89-1483" fmla="*/ 3010846 w 4527226"/>
              <a:gd name="connsiteY89-1484" fmla="*/ 3539928 h 6062148"/>
              <a:gd name="connsiteX90-1485" fmla="*/ 3064186 w 4527226"/>
              <a:gd name="connsiteY90-1486" fmla="*/ 3562788 h 6062148"/>
              <a:gd name="connsiteX91-1487" fmla="*/ 3109906 w 4527226"/>
              <a:gd name="connsiteY91-1488" fmla="*/ 3570408 h 6062148"/>
              <a:gd name="connsiteX92-1489" fmla="*/ 3140386 w 4527226"/>
              <a:gd name="connsiteY92-1490" fmla="*/ 3631368 h 6062148"/>
              <a:gd name="connsiteX93-1491" fmla="*/ 3117526 w 4527226"/>
              <a:gd name="connsiteY93-1492" fmla="*/ 3738048 h 6062148"/>
              <a:gd name="connsiteX94-1493" fmla="*/ 3125146 w 4527226"/>
              <a:gd name="connsiteY94-1494" fmla="*/ 4103808 h 6062148"/>
              <a:gd name="connsiteX95-1495" fmla="*/ 3117526 w 4527226"/>
              <a:gd name="connsiteY95-1496" fmla="*/ 4119048 h 6062148"/>
              <a:gd name="connsiteX96-1497" fmla="*/ 3163246 w 4527226"/>
              <a:gd name="connsiteY96-1498" fmla="*/ 4157148 h 6062148"/>
              <a:gd name="connsiteX97-1499" fmla="*/ 3201346 w 4527226"/>
              <a:gd name="connsiteY97-1500" fmla="*/ 4164768 h 6062148"/>
              <a:gd name="connsiteX98-1501" fmla="*/ 3231826 w 4527226"/>
              <a:gd name="connsiteY98-1502" fmla="*/ 4172388 h 6062148"/>
              <a:gd name="connsiteX99-1503" fmla="*/ 3285166 w 4527226"/>
              <a:gd name="connsiteY99-1504" fmla="*/ 4294308 h 6062148"/>
              <a:gd name="connsiteX100-1505" fmla="*/ 3300406 w 4527226"/>
              <a:gd name="connsiteY100-1506" fmla="*/ 4347648 h 6062148"/>
              <a:gd name="connsiteX101-1507" fmla="*/ 3330886 w 4527226"/>
              <a:gd name="connsiteY101-1508" fmla="*/ 4408608 h 6062148"/>
              <a:gd name="connsiteX102-1509" fmla="*/ 3551866 w 4527226"/>
              <a:gd name="connsiteY102-1510" fmla="*/ 4644828 h 6062148"/>
              <a:gd name="connsiteX103-1511" fmla="*/ 3887146 w 4527226"/>
              <a:gd name="connsiteY103-1512" fmla="*/ 5025828 h 6062148"/>
              <a:gd name="connsiteX104-1513" fmla="*/ 4100506 w 4527226"/>
              <a:gd name="connsiteY104-1514" fmla="*/ 5300148 h 6062148"/>
              <a:gd name="connsiteX105-1515" fmla="*/ 4367206 w 4527226"/>
              <a:gd name="connsiteY105-1516" fmla="*/ 5726868 h 6062148"/>
              <a:gd name="connsiteX106-1517" fmla="*/ 4527226 w 4527226"/>
              <a:gd name="connsiteY106-1518" fmla="*/ 6046908 h 6062148"/>
              <a:gd name="connsiteX0-1519" fmla="*/ 328606 w 4527226"/>
              <a:gd name="connsiteY0-1520" fmla="*/ 6062148 h 6062148"/>
              <a:gd name="connsiteX1-1521" fmla="*/ 381946 w 4527226"/>
              <a:gd name="connsiteY1-1522" fmla="*/ 5924988 h 6062148"/>
              <a:gd name="connsiteX2-1523" fmla="*/ 442906 w 4527226"/>
              <a:gd name="connsiteY2-1524" fmla="*/ 5780208 h 6062148"/>
              <a:gd name="connsiteX3-1525" fmla="*/ 473386 w 4527226"/>
              <a:gd name="connsiteY3-1526" fmla="*/ 5665908 h 6062148"/>
              <a:gd name="connsiteX4-1527" fmla="*/ 511486 w 4527226"/>
              <a:gd name="connsiteY4-1528" fmla="*/ 5612568 h 6062148"/>
              <a:gd name="connsiteX5-1529" fmla="*/ 541966 w 4527226"/>
              <a:gd name="connsiteY5-1530" fmla="*/ 5521128 h 6062148"/>
              <a:gd name="connsiteX6-1531" fmla="*/ 564826 w 4527226"/>
              <a:gd name="connsiteY6-1532" fmla="*/ 5353488 h 6062148"/>
              <a:gd name="connsiteX7-1533" fmla="*/ 602926 w 4527226"/>
              <a:gd name="connsiteY7-1534" fmla="*/ 5223948 h 6062148"/>
              <a:gd name="connsiteX8-1535" fmla="*/ 625786 w 4527226"/>
              <a:gd name="connsiteY8-1536" fmla="*/ 5178228 h 6062148"/>
              <a:gd name="connsiteX9-1537" fmla="*/ 701986 w 4527226"/>
              <a:gd name="connsiteY9-1538" fmla="*/ 5071548 h 6062148"/>
              <a:gd name="connsiteX10-1539" fmla="*/ 717226 w 4527226"/>
              <a:gd name="connsiteY10-1540" fmla="*/ 5063928 h 6062148"/>
              <a:gd name="connsiteX11-1541" fmla="*/ 709606 w 4527226"/>
              <a:gd name="connsiteY11-1542" fmla="*/ 5025828 h 6062148"/>
              <a:gd name="connsiteX12-1543" fmla="*/ 701986 w 4527226"/>
              <a:gd name="connsiteY12-1544" fmla="*/ 5002968 h 6062148"/>
              <a:gd name="connsiteX13-1545" fmla="*/ 968686 w 4527226"/>
              <a:gd name="connsiteY13-1546" fmla="*/ 4682928 h 6062148"/>
              <a:gd name="connsiteX14-1547" fmla="*/ 961066 w 4527226"/>
              <a:gd name="connsiteY14-1548" fmla="*/ 4644828 h 6062148"/>
              <a:gd name="connsiteX15-1549" fmla="*/ 1342066 w 4527226"/>
              <a:gd name="connsiteY15-1550" fmla="*/ 4172388 h 6062148"/>
              <a:gd name="connsiteX16-1551" fmla="*/ 1258246 w 4527226"/>
              <a:gd name="connsiteY16-1552" fmla="*/ 4012368 h 6062148"/>
              <a:gd name="connsiteX17-1553" fmla="*/ 1204906 w 4527226"/>
              <a:gd name="connsiteY17-1554" fmla="*/ 3928548 h 6062148"/>
              <a:gd name="connsiteX18-1555" fmla="*/ 1174426 w 4527226"/>
              <a:gd name="connsiteY18-1556" fmla="*/ 3768528 h 6062148"/>
              <a:gd name="connsiteX19-1557" fmla="*/ 1151566 w 4527226"/>
              <a:gd name="connsiteY19-1558" fmla="*/ 3699948 h 6062148"/>
              <a:gd name="connsiteX20-1559" fmla="*/ 1143946 w 4527226"/>
              <a:gd name="connsiteY20-1560" fmla="*/ 3669468 h 6062148"/>
              <a:gd name="connsiteX21-1561" fmla="*/ 1067746 w 4527226"/>
              <a:gd name="connsiteY21-1562" fmla="*/ 3661848 h 6062148"/>
              <a:gd name="connsiteX22-1563" fmla="*/ 938206 w 4527226"/>
              <a:gd name="connsiteY22-1564" fmla="*/ 3669468 h 6062148"/>
              <a:gd name="connsiteX23-1565" fmla="*/ 831526 w 4527226"/>
              <a:gd name="connsiteY23-1566" fmla="*/ 3692328 h 6062148"/>
              <a:gd name="connsiteX24-1567" fmla="*/ 610546 w 4527226"/>
              <a:gd name="connsiteY24-1568" fmla="*/ 3738048 h 6062148"/>
              <a:gd name="connsiteX25-1569" fmla="*/ 389566 w 4527226"/>
              <a:gd name="connsiteY25-1570" fmla="*/ 3638988 h 6062148"/>
              <a:gd name="connsiteX26-1571" fmla="*/ 381946 w 4527226"/>
              <a:gd name="connsiteY26-1572" fmla="*/ 3326568 h 6062148"/>
              <a:gd name="connsiteX27-1573" fmla="*/ 420046 w 4527226"/>
              <a:gd name="connsiteY27-1574" fmla="*/ 3227508 h 6062148"/>
              <a:gd name="connsiteX28-1575" fmla="*/ 389566 w 4527226"/>
              <a:gd name="connsiteY28-1576" fmla="*/ 3166548 h 6062148"/>
              <a:gd name="connsiteX29-1577" fmla="*/ 351466 w 4527226"/>
              <a:gd name="connsiteY29-1578" fmla="*/ 3105588 h 6062148"/>
              <a:gd name="connsiteX30-1579" fmla="*/ 397186 w 4527226"/>
              <a:gd name="connsiteY30-1580" fmla="*/ 3021768 h 6062148"/>
              <a:gd name="connsiteX31-1581" fmla="*/ 488626 w 4527226"/>
              <a:gd name="connsiteY31-1582" fmla="*/ 2998908 h 6062148"/>
              <a:gd name="connsiteX32-1583" fmla="*/ 471956 w 4527226"/>
              <a:gd name="connsiteY32-1584" fmla="*/ 2942709 h 6062148"/>
              <a:gd name="connsiteX33-1585" fmla="*/ 435286 w 4527226"/>
              <a:gd name="connsiteY33-1586" fmla="*/ 2930328 h 6062148"/>
              <a:gd name="connsiteX34-1587" fmla="*/ 389566 w 4527226"/>
              <a:gd name="connsiteY34-1588" fmla="*/ 2930328 h 6062148"/>
              <a:gd name="connsiteX35-1589" fmla="*/ 314000 w 4527226"/>
              <a:gd name="connsiteY35-1590" fmla="*/ 2893495 h 6062148"/>
              <a:gd name="connsiteX36-1591" fmla="*/ 320986 w 4527226"/>
              <a:gd name="connsiteY36-1592" fmla="*/ 2846508 h 6062148"/>
              <a:gd name="connsiteX37-1593" fmla="*/ 328606 w 4527226"/>
              <a:gd name="connsiteY37-1594" fmla="*/ 2793168 h 6062148"/>
              <a:gd name="connsiteX38-1595" fmla="*/ 313366 w 4527226"/>
              <a:gd name="connsiteY38-1596" fmla="*/ 2732208 h 6062148"/>
              <a:gd name="connsiteX39-1597" fmla="*/ 267646 w 4527226"/>
              <a:gd name="connsiteY39-1598" fmla="*/ 2671248 h 6062148"/>
              <a:gd name="connsiteX40-1599" fmla="*/ 176206 w 4527226"/>
              <a:gd name="connsiteY40-1600" fmla="*/ 2656008 h 6062148"/>
              <a:gd name="connsiteX41-1601" fmla="*/ 54286 w 4527226"/>
              <a:gd name="connsiteY41-1602" fmla="*/ 2610288 h 6062148"/>
              <a:gd name="connsiteX42-1603" fmla="*/ 7931 w 4527226"/>
              <a:gd name="connsiteY42-1604" fmla="*/ 2563298 h 6062148"/>
              <a:gd name="connsiteX43-1605" fmla="*/ 8566 w 4527226"/>
              <a:gd name="connsiteY43-1606" fmla="*/ 2488368 h 6062148"/>
              <a:gd name="connsiteX44-1607" fmla="*/ 92386 w 4527226"/>
              <a:gd name="connsiteY44-1608" fmla="*/ 2335968 h 6062148"/>
              <a:gd name="connsiteX45-1609" fmla="*/ 221926 w 4527226"/>
              <a:gd name="connsiteY45-1610" fmla="*/ 2175948 h 6062148"/>
              <a:gd name="connsiteX46-1611" fmla="*/ 282886 w 4527226"/>
              <a:gd name="connsiteY46-1612" fmla="*/ 2084508 h 6062148"/>
              <a:gd name="connsiteX47-1613" fmla="*/ 328606 w 4527226"/>
              <a:gd name="connsiteY47-1614" fmla="*/ 1977828 h 6062148"/>
              <a:gd name="connsiteX48-1615" fmla="*/ 359086 w 4527226"/>
              <a:gd name="connsiteY48-1616" fmla="*/ 1871148 h 6062148"/>
              <a:gd name="connsiteX49-1617" fmla="*/ 374326 w 4527226"/>
              <a:gd name="connsiteY49-1618" fmla="*/ 1810188 h 6062148"/>
              <a:gd name="connsiteX50-1619" fmla="*/ 343846 w 4527226"/>
              <a:gd name="connsiteY50-1620" fmla="*/ 1756848 h 6062148"/>
              <a:gd name="connsiteX51-1621" fmla="*/ 328606 w 4527226"/>
              <a:gd name="connsiteY51-1622" fmla="*/ 1680648 h 6062148"/>
              <a:gd name="connsiteX52-1623" fmla="*/ 412426 w 4527226"/>
              <a:gd name="connsiteY52-1624" fmla="*/ 1474908 h 6062148"/>
              <a:gd name="connsiteX53-1625" fmla="*/ 442906 w 4527226"/>
              <a:gd name="connsiteY53-1626" fmla="*/ 1307268 h 6062148"/>
              <a:gd name="connsiteX54-1627" fmla="*/ 465766 w 4527226"/>
              <a:gd name="connsiteY54-1628" fmla="*/ 1192968 h 6062148"/>
              <a:gd name="connsiteX55-1629" fmla="*/ 503866 w 4527226"/>
              <a:gd name="connsiteY55-1630" fmla="*/ 1055808 h 6062148"/>
              <a:gd name="connsiteX56-1631" fmla="*/ 557206 w 4527226"/>
              <a:gd name="connsiteY56-1632" fmla="*/ 888168 h 6062148"/>
              <a:gd name="connsiteX57-1633" fmla="*/ 503866 w 4527226"/>
              <a:gd name="connsiteY57-1634" fmla="*/ 888168 h 6062148"/>
              <a:gd name="connsiteX58-1635" fmla="*/ 412426 w 4527226"/>
              <a:gd name="connsiteY58-1636" fmla="*/ 834828 h 6062148"/>
              <a:gd name="connsiteX59-1637" fmla="*/ 328606 w 4527226"/>
              <a:gd name="connsiteY59-1638" fmla="*/ 789108 h 6062148"/>
              <a:gd name="connsiteX60-1639" fmla="*/ 260026 w 4527226"/>
              <a:gd name="connsiteY60-1640" fmla="*/ 773868 h 6062148"/>
              <a:gd name="connsiteX61-1641" fmla="*/ 214306 w 4527226"/>
              <a:gd name="connsiteY61-1642" fmla="*/ 751008 h 6062148"/>
              <a:gd name="connsiteX62-1643" fmla="*/ 260026 w 4527226"/>
              <a:gd name="connsiteY62-1644" fmla="*/ 674808 h 6062148"/>
              <a:gd name="connsiteX63-1645" fmla="*/ 374326 w 4527226"/>
              <a:gd name="connsiteY63-1646" fmla="*/ 606228 h 6062148"/>
              <a:gd name="connsiteX64-1647" fmla="*/ 557206 w 4527226"/>
              <a:gd name="connsiteY64-1648" fmla="*/ 507168 h 6062148"/>
              <a:gd name="connsiteX65-1649" fmla="*/ 656266 w 4527226"/>
              <a:gd name="connsiteY65-1650" fmla="*/ 423348 h 6062148"/>
              <a:gd name="connsiteX66-1651" fmla="*/ 892486 w 4527226"/>
              <a:gd name="connsiteY66-1652" fmla="*/ 232848 h 6062148"/>
              <a:gd name="connsiteX67-1653" fmla="*/ 1174426 w 4527226"/>
              <a:gd name="connsiteY67-1654" fmla="*/ 80448 h 6062148"/>
              <a:gd name="connsiteX68-1655" fmla="*/ 1593526 w 4527226"/>
              <a:gd name="connsiteY68-1656" fmla="*/ 11868 h 6062148"/>
              <a:gd name="connsiteX69-1657" fmla="*/ 1944046 w 4527226"/>
              <a:gd name="connsiteY69-1658" fmla="*/ 4248 h 6062148"/>
              <a:gd name="connsiteX70-1659" fmla="*/ 2172646 w 4527226"/>
              <a:gd name="connsiteY70-1660" fmla="*/ 4248 h 6062148"/>
              <a:gd name="connsiteX71-1661" fmla="*/ 2393626 w 4527226"/>
              <a:gd name="connsiteY71-1662" fmla="*/ 57588 h 6062148"/>
              <a:gd name="connsiteX72-1663" fmla="*/ 2667946 w 4527226"/>
              <a:gd name="connsiteY72-1664" fmla="*/ 133788 h 6062148"/>
              <a:gd name="connsiteX73-1665" fmla="*/ 2820346 w 4527226"/>
              <a:gd name="connsiteY73-1666" fmla="*/ 202368 h 6062148"/>
              <a:gd name="connsiteX74-1667" fmla="*/ 3102286 w 4527226"/>
              <a:gd name="connsiteY74-1668" fmla="*/ 400488 h 6062148"/>
              <a:gd name="connsiteX75-1669" fmla="*/ 3285166 w 4527226"/>
              <a:gd name="connsiteY75-1670" fmla="*/ 651948 h 6062148"/>
              <a:gd name="connsiteX76-1671" fmla="*/ 3407086 w 4527226"/>
              <a:gd name="connsiteY76-1672" fmla="*/ 918648 h 6062148"/>
              <a:gd name="connsiteX77-1673" fmla="*/ 3475666 w 4527226"/>
              <a:gd name="connsiteY77-1674" fmla="*/ 1238688 h 6062148"/>
              <a:gd name="connsiteX78-1675" fmla="*/ 3506146 w 4527226"/>
              <a:gd name="connsiteY78-1676" fmla="*/ 1543488 h 6062148"/>
              <a:gd name="connsiteX79-1677" fmla="*/ 3506146 w 4527226"/>
              <a:gd name="connsiteY79-1678" fmla="*/ 1962588 h 6062148"/>
              <a:gd name="connsiteX80-1679" fmla="*/ 3338506 w 4527226"/>
              <a:gd name="connsiteY80-1680" fmla="*/ 2305488 h 6062148"/>
              <a:gd name="connsiteX81-1681" fmla="*/ 3254686 w 4527226"/>
              <a:gd name="connsiteY81-1682" fmla="*/ 2473128 h 6062148"/>
              <a:gd name="connsiteX82-1683" fmla="*/ 3132766 w 4527226"/>
              <a:gd name="connsiteY82-1684" fmla="*/ 2663628 h 6062148"/>
              <a:gd name="connsiteX83-1685" fmla="*/ 3071806 w 4527226"/>
              <a:gd name="connsiteY83-1686" fmla="*/ 2838888 h 6062148"/>
              <a:gd name="connsiteX84-1687" fmla="*/ 3064186 w 4527226"/>
              <a:gd name="connsiteY84-1688" fmla="*/ 2915088 h 6062148"/>
              <a:gd name="connsiteX85-1689" fmla="*/ 3018466 w 4527226"/>
              <a:gd name="connsiteY85-1690" fmla="*/ 3014148 h 6062148"/>
              <a:gd name="connsiteX86-1691" fmla="*/ 2980366 w 4527226"/>
              <a:gd name="connsiteY86-1692" fmla="*/ 3082728 h 6062148"/>
              <a:gd name="connsiteX87-1693" fmla="*/ 2957506 w 4527226"/>
              <a:gd name="connsiteY87-1694" fmla="*/ 3120828 h 6062148"/>
              <a:gd name="connsiteX88-1695" fmla="*/ 2957506 w 4527226"/>
              <a:gd name="connsiteY88-1696" fmla="*/ 3555168 h 6062148"/>
              <a:gd name="connsiteX89-1697" fmla="*/ 3010846 w 4527226"/>
              <a:gd name="connsiteY89-1698" fmla="*/ 3539928 h 6062148"/>
              <a:gd name="connsiteX90-1699" fmla="*/ 3109906 w 4527226"/>
              <a:gd name="connsiteY90-1700" fmla="*/ 3570408 h 6062148"/>
              <a:gd name="connsiteX91-1701" fmla="*/ 3140386 w 4527226"/>
              <a:gd name="connsiteY91-1702" fmla="*/ 3631368 h 6062148"/>
              <a:gd name="connsiteX92-1703" fmla="*/ 3117526 w 4527226"/>
              <a:gd name="connsiteY92-1704" fmla="*/ 3738048 h 6062148"/>
              <a:gd name="connsiteX93-1705" fmla="*/ 3125146 w 4527226"/>
              <a:gd name="connsiteY93-1706" fmla="*/ 4103808 h 6062148"/>
              <a:gd name="connsiteX94-1707" fmla="*/ 3117526 w 4527226"/>
              <a:gd name="connsiteY94-1708" fmla="*/ 4119048 h 6062148"/>
              <a:gd name="connsiteX95-1709" fmla="*/ 3163246 w 4527226"/>
              <a:gd name="connsiteY95-1710" fmla="*/ 4157148 h 6062148"/>
              <a:gd name="connsiteX96-1711" fmla="*/ 3201346 w 4527226"/>
              <a:gd name="connsiteY96-1712" fmla="*/ 4164768 h 6062148"/>
              <a:gd name="connsiteX97-1713" fmla="*/ 3231826 w 4527226"/>
              <a:gd name="connsiteY97-1714" fmla="*/ 4172388 h 6062148"/>
              <a:gd name="connsiteX98-1715" fmla="*/ 3285166 w 4527226"/>
              <a:gd name="connsiteY98-1716" fmla="*/ 4294308 h 6062148"/>
              <a:gd name="connsiteX99-1717" fmla="*/ 3300406 w 4527226"/>
              <a:gd name="connsiteY99-1718" fmla="*/ 4347648 h 6062148"/>
              <a:gd name="connsiteX100-1719" fmla="*/ 3330886 w 4527226"/>
              <a:gd name="connsiteY100-1720" fmla="*/ 4408608 h 6062148"/>
              <a:gd name="connsiteX101-1721" fmla="*/ 3551866 w 4527226"/>
              <a:gd name="connsiteY101-1722" fmla="*/ 4644828 h 6062148"/>
              <a:gd name="connsiteX102-1723" fmla="*/ 3887146 w 4527226"/>
              <a:gd name="connsiteY102-1724" fmla="*/ 5025828 h 6062148"/>
              <a:gd name="connsiteX103-1725" fmla="*/ 4100506 w 4527226"/>
              <a:gd name="connsiteY103-1726" fmla="*/ 5300148 h 6062148"/>
              <a:gd name="connsiteX104-1727" fmla="*/ 4367206 w 4527226"/>
              <a:gd name="connsiteY104-1728" fmla="*/ 5726868 h 6062148"/>
              <a:gd name="connsiteX105-1729" fmla="*/ 4527226 w 4527226"/>
              <a:gd name="connsiteY105-1730" fmla="*/ 6046908 h 6062148"/>
              <a:gd name="connsiteX0-1731" fmla="*/ 328606 w 4527226"/>
              <a:gd name="connsiteY0-1732" fmla="*/ 6062148 h 6062148"/>
              <a:gd name="connsiteX1-1733" fmla="*/ 381946 w 4527226"/>
              <a:gd name="connsiteY1-1734" fmla="*/ 5924988 h 6062148"/>
              <a:gd name="connsiteX2-1735" fmla="*/ 442906 w 4527226"/>
              <a:gd name="connsiteY2-1736" fmla="*/ 5780208 h 6062148"/>
              <a:gd name="connsiteX3-1737" fmla="*/ 473386 w 4527226"/>
              <a:gd name="connsiteY3-1738" fmla="*/ 5665908 h 6062148"/>
              <a:gd name="connsiteX4-1739" fmla="*/ 511486 w 4527226"/>
              <a:gd name="connsiteY4-1740" fmla="*/ 5612568 h 6062148"/>
              <a:gd name="connsiteX5-1741" fmla="*/ 541966 w 4527226"/>
              <a:gd name="connsiteY5-1742" fmla="*/ 5521128 h 6062148"/>
              <a:gd name="connsiteX6-1743" fmla="*/ 564826 w 4527226"/>
              <a:gd name="connsiteY6-1744" fmla="*/ 5353488 h 6062148"/>
              <a:gd name="connsiteX7-1745" fmla="*/ 602926 w 4527226"/>
              <a:gd name="connsiteY7-1746" fmla="*/ 5223948 h 6062148"/>
              <a:gd name="connsiteX8-1747" fmla="*/ 625786 w 4527226"/>
              <a:gd name="connsiteY8-1748" fmla="*/ 5178228 h 6062148"/>
              <a:gd name="connsiteX9-1749" fmla="*/ 701986 w 4527226"/>
              <a:gd name="connsiteY9-1750" fmla="*/ 5071548 h 6062148"/>
              <a:gd name="connsiteX10-1751" fmla="*/ 717226 w 4527226"/>
              <a:gd name="connsiteY10-1752" fmla="*/ 5063928 h 6062148"/>
              <a:gd name="connsiteX11-1753" fmla="*/ 709606 w 4527226"/>
              <a:gd name="connsiteY11-1754" fmla="*/ 5025828 h 6062148"/>
              <a:gd name="connsiteX12-1755" fmla="*/ 701986 w 4527226"/>
              <a:gd name="connsiteY12-1756" fmla="*/ 5002968 h 6062148"/>
              <a:gd name="connsiteX13-1757" fmla="*/ 968686 w 4527226"/>
              <a:gd name="connsiteY13-1758" fmla="*/ 4682928 h 6062148"/>
              <a:gd name="connsiteX14-1759" fmla="*/ 961066 w 4527226"/>
              <a:gd name="connsiteY14-1760" fmla="*/ 4644828 h 6062148"/>
              <a:gd name="connsiteX15-1761" fmla="*/ 1342066 w 4527226"/>
              <a:gd name="connsiteY15-1762" fmla="*/ 4172388 h 6062148"/>
              <a:gd name="connsiteX16-1763" fmla="*/ 1258246 w 4527226"/>
              <a:gd name="connsiteY16-1764" fmla="*/ 4012368 h 6062148"/>
              <a:gd name="connsiteX17-1765" fmla="*/ 1204906 w 4527226"/>
              <a:gd name="connsiteY17-1766" fmla="*/ 3928548 h 6062148"/>
              <a:gd name="connsiteX18-1767" fmla="*/ 1174426 w 4527226"/>
              <a:gd name="connsiteY18-1768" fmla="*/ 3768528 h 6062148"/>
              <a:gd name="connsiteX19-1769" fmla="*/ 1151566 w 4527226"/>
              <a:gd name="connsiteY19-1770" fmla="*/ 3699948 h 6062148"/>
              <a:gd name="connsiteX20-1771" fmla="*/ 1143946 w 4527226"/>
              <a:gd name="connsiteY20-1772" fmla="*/ 3669468 h 6062148"/>
              <a:gd name="connsiteX21-1773" fmla="*/ 1067746 w 4527226"/>
              <a:gd name="connsiteY21-1774" fmla="*/ 3661848 h 6062148"/>
              <a:gd name="connsiteX22-1775" fmla="*/ 938206 w 4527226"/>
              <a:gd name="connsiteY22-1776" fmla="*/ 3669468 h 6062148"/>
              <a:gd name="connsiteX23-1777" fmla="*/ 831526 w 4527226"/>
              <a:gd name="connsiteY23-1778" fmla="*/ 3692328 h 6062148"/>
              <a:gd name="connsiteX24-1779" fmla="*/ 610546 w 4527226"/>
              <a:gd name="connsiteY24-1780" fmla="*/ 3738048 h 6062148"/>
              <a:gd name="connsiteX25-1781" fmla="*/ 389566 w 4527226"/>
              <a:gd name="connsiteY25-1782" fmla="*/ 3638988 h 6062148"/>
              <a:gd name="connsiteX26-1783" fmla="*/ 381946 w 4527226"/>
              <a:gd name="connsiteY26-1784" fmla="*/ 3326568 h 6062148"/>
              <a:gd name="connsiteX27-1785" fmla="*/ 420046 w 4527226"/>
              <a:gd name="connsiteY27-1786" fmla="*/ 3227508 h 6062148"/>
              <a:gd name="connsiteX28-1787" fmla="*/ 389566 w 4527226"/>
              <a:gd name="connsiteY28-1788" fmla="*/ 3166548 h 6062148"/>
              <a:gd name="connsiteX29-1789" fmla="*/ 351466 w 4527226"/>
              <a:gd name="connsiteY29-1790" fmla="*/ 3105588 h 6062148"/>
              <a:gd name="connsiteX30-1791" fmla="*/ 397186 w 4527226"/>
              <a:gd name="connsiteY30-1792" fmla="*/ 3021768 h 6062148"/>
              <a:gd name="connsiteX31-1793" fmla="*/ 488626 w 4527226"/>
              <a:gd name="connsiteY31-1794" fmla="*/ 2998908 h 6062148"/>
              <a:gd name="connsiteX32-1795" fmla="*/ 471956 w 4527226"/>
              <a:gd name="connsiteY32-1796" fmla="*/ 2942709 h 6062148"/>
              <a:gd name="connsiteX33-1797" fmla="*/ 435286 w 4527226"/>
              <a:gd name="connsiteY33-1798" fmla="*/ 2930328 h 6062148"/>
              <a:gd name="connsiteX34-1799" fmla="*/ 389566 w 4527226"/>
              <a:gd name="connsiteY34-1800" fmla="*/ 2930328 h 6062148"/>
              <a:gd name="connsiteX35-1801" fmla="*/ 314000 w 4527226"/>
              <a:gd name="connsiteY35-1802" fmla="*/ 2893495 h 6062148"/>
              <a:gd name="connsiteX36-1803" fmla="*/ 320986 w 4527226"/>
              <a:gd name="connsiteY36-1804" fmla="*/ 2846508 h 6062148"/>
              <a:gd name="connsiteX37-1805" fmla="*/ 328606 w 4527226"/>
              <a:gd name="connsiteY37-1806" fmla="*/ 2793168 h 6062148"/>
              <a:gd name="connsiteX38-1807" fmla="*/ 313366 w 4527226"/>
              <a:gd name="connsiteY38-1808" fmla="*/ 2732208 h 6062148"/>
              <a:gd name="connsiteX39-1809" fmla="*/ 267646 w 4527226"/>
              <a:gd name="connsiteY39-1810" fmla="*/ 2671248 h 6062148"/>
              <a:gd name="connsiteX40-1811" fmla="*/ 176206 w 4527226"/>
              <a:gd name="connsiteY40-1812" fmla="*/ 2656008 h 6062148"/>
              <a:gd name="connsiteX41-1813" fmla="*/ 54286 w 4527226"/>
              <a:gd name="connsiteY41-1814" fmla="*/ 2610288 h 6062148"/>
              <a:gd name="connsiteX42-1815" fmla="*/ 7931 w 4527226"/>
              <a:gd name="connsiteY42-1816" fmla="*/ 2563298 h 6062148"/>
              <a:gd name="connsiteX43-1817" fmla="*/ 8566 w 4527226"/>
              <a:gd name="connsiteY43-1818" fmla="*/ 2488368 h 6062148"/>
              <a:gd name="connsiteX44-1819" fmla="*/ 92386 w 4527226"/>
              <a:gd name="connsiteY44-1820" fmla="*/ 2335968 h 6062148"/>
              <a:gd name="connsiteX45-1821" fmla="*/ 221926 w 4527226"/>
              <a:gd name="connsiteY45-1822" fmla="*/ 2175948 h 6062148"/>
              <a:gd name="connsiteX46-1823" fmla="*/ 282886 w 4527226"/>
              <a:gd name="connsiteY46-1824" fmla="*/ 2084508 h 6062148"/>
              <a:gd name="connsiteX47-1825" fmla="*/ 328606 w 4527226"/>
              <a:gd name="connsiteY47-1826" fmla="*/ 1977828 h 6062148"/>
              <a:gd name="connsiteX48-1827" fmla="*/ 359086 w 4527226"/>
              <a:gd name="connsiteY48-1828" fmla="*/ 1871148 h 6062148"/>
              <a:gd name="connsiteX49-1829" fmla="*/ 374326 w 4527226"/>
              <a:gd name="connsiteY49-1830" fmla="*/ 1810188 h 6062148"/>
              <a:gd name="connsiteX50-1831" fmla="*/ 343846 w 4527226"/>
              <a:gd name="connsiteY50-1832" fmla="*/ 1756848 h 6062148"/>
              <a:gd name="connsiteX51-1833" fmla="*/ 328606 w 4527226"/>
              <a:gd name="connsiteY51-1834" fmla="*/ 1680648 h 6062148"/>
              <a:gd name="connsiteX52-1835" fmla="*/ 412426 w 4527226"/>
              <a:gd name="connsiteY52-1836" fmla="*/ 1474908 h 6062148"/>
              <a:gd name="connsiteX53-1837" fmla="*/ 442906 w 4527226"/>
              <a:gd name="connsiteY53-1838" fmla="*/ 1307268 h 6062148"/>
              <a:gd name="connsiteX54-1839" fmla="*/ 465766 w 4527226"/>
              <a:gd name="connsiteY54-1840" fmla="*/ 1192968 h 6062148"/>
              <a:gd name="connsiteX55-1841" fmla="*/ 503866 w 4527226"/>
              <a:gd name="connsiteY55-1842" fmla="*/ 1055808 h 6062148"/>
              <a:gd name="connsiteX56-1843" fmla="*/ 557206 w 4527226"/>
              <a:gd name="connsiteY56-1844" fmla="*/ 888168 h 6062148"/>
              <a:gd name="connsiteX57-1845" fmla="*/ 503866 w 4527226"/>
              <a:gd name="connsiteY57-1846" fmla="*/ 888168 h 6062148"/>
              <a:gd name="connsiteX58-1847" fmla="*/ 412426 w 4527226"/>
              <a:gd name="connsiteY58-1848" fmla="*/ 834828 h 6062148"/>
              <a:gd name="connsiteX59-1849" fmla="*/ 328606 w 4527226"/>
              <a:gd name="connsiteY59-1850" fmla="*/ 789108 h 6062148"/>
              <a:gd name="connsiteX60-1851" fmla="*/ 260026 w 4527226"/>
              <a:gd name="connsiteY60-1852" fmla="*/ 773868 h 6062148"/>
              <a:gd name="connsiteX61-1853" fmla="*/ 214306 w 4527226"/>
              <a:gd name="connsiteY61-1854" fmla="*/ 751008 h 6062148"/>
              <a:gd name="connsiteX62-1855" fmla="*/ 260026 w 4527226"/>
              <a:gd name="connsiteY62-1856" fmla="*/ 674808 h 6062148"/>
              <a:gd name="connsiteX63-1857" fmla="*/ 374326 w 4527226"/>
              <a:gd name="connsiteY63-1858" fmla="*/ 606228 h 6062148"/>
              <a:gd name="connsiteX64-1859" fmla="*/ 557206 w 4527226"/>
              <a:gd name="connsiteY64-1860" fmla="*/ 507168 h 6062148"/>
              <a:gd name="connsiteX65-1861" fmla="*/ 656266 w 4527226"/>
              <a:gd name="connsiteY65-1862" fmla="*/ 423348 h 6062148"/>
              <a:gd name="connsiteX66-1863" fmla="*/ 892486 w 4527226"/>
              <a:gd name="connsiteY66-1864" fmla="*/ 232848 h 6062148"/>
              <a:gd name="connsiteX67-1865" fmla="*/ 1174426 w 4527226"/>
              <a:gd name="connsiteY67-1866" fmla="*/ 80448 h 6062148"/>
              <a:gd name="connsiteX68-1867" fmla="*/ 1593526 w 4527226"/>
              <a:gd name="connsiteY68-1868" fmla="*/ 11868 h 6062148"/>
              <a:gd name="connsiteX69-1869" fmla="*/ 1944046 w 4527226"/>
              <a:gd name="connsiteY69-1870" fmla="*/ 4248 h 6062148"/>
              <a:gd name="connsiteX70-1871" fmla="*/ 2172646 w 4527226"/>
              <a:gd name="connsiteY70-1872" fmla="*/ 4248 h 6062148"/>
              <a:gd name="connsiteX71-1873" fmla="*/ 2393626 w 4527226"/>
              <a:gd name="connsiteY71-1874" fmla="*/ 57588 h 6062148"/>
              <a:gd name="connsiteX72-1875" fmla="*/ 2667946 w 4527226"/>
              <a:gd name="connsiteY72-1876" fmla="*/ 133788 h 6062148"/>
              <a:gd name="connsiteX73-1877" fmla="*/ 2820346 w 4527226"/>
              <a:gd name="connsiteY73-1878" fmla="*/ 202368 h 6062148"/>
              <a:gd name="connsiteX74-1879" fmla="*/ 3102286 w 4527226"/>
              <a:gd name="connsiteY74-1880" fmla="*/ 400488 h 6062148"/>
              <a:gd name="connsiteX75-1881" fmla="*/ 3285166 w 4527226"/>
              <a:gd name="connsiteY75-1882" fmla="*/ 651948 h 6062148"/>
              <a:gd name="connsiteX76-1883" fmla="*/ 3407086 w 4527226"/>
              <a:gd name="connsiteY76-1884" fmla="*/ 918648 h 6062148"/>
              <a:gd name="connsiteX77-1885" fmla="*/ 3475666 w 4527226"/>
              <a:gd name="connsiteY77-1886" fmla="*/ 1238688 h 6062148"/>
              <a:gd name="connsiteX78-1887" fmla="*/ 3506146 w 4527226"/>
              <a:gd name="connsiteY78-1888" fmla="*/ 1543488 h 6062148"/>
              <a:gd name="connsiteX79-1889" fmla="*/ 3506146 w 4527226"/>
              <a:gd name="connsiteY79-1890" fmla="*/ 1962588 h 6062148"/>
              <a:gd name="connsiteX80-1891" fmla="*/ 3338506 w 4527226"/>
              <a:gd name="connsiteY80-1892" fmla="*/ 2305488 h 6062148"/>
              <a:gd name="connsiteX81-1893" fmla="*/ 3254686 w 4527226"/>
              <a:gd name="connsiteY81-1894" fmla="*/ 2473128 h 6062148"/>
              <a:gd name="connsiteX82-1895" fmla="*/ 3132766 w 4527226"/>
              <a:gd name="connsiteY82-1896" fmla="*/ 2663628 h 6062148"/>
              <a:gd name="connsiteX83-1897" fmla="*/ 3071806 w 4527226"/>
              <a:gd name="connsiteY83-1898" fmla="*/ 2838888 h 6062148"/>
              <a:gd name="connsiteX84-1899" fmla="*/ 3064186 w 4527226"/>
              <a:gd name="connsiteY84-1900" fmla="*/ 2915088 h 6062148"/>
              <a:gd name="connsiteX85-1901" fmla="*/ 3018466 w 4527226"/>
              <a:gd name="connsiteY85-1902" fmla="*/ 3014148 h 6062148"/>
              <a:gd name="connsiteX86-1903" fmla="*/ 2980366 w 4527226"/>
              <a:gd name="connsiteY86-1904" fmla="*/ 3082728 h 6062148"/>
              <a:gd name="connsiteX87-1905" fmla="*/ 2957506 w 4527226"/>
              <a:gd name="connsiteY87-1906" fmla="*/ 3120828 h 6062148"/>
              <a:gd name="connsiteX88-1907" fmla="*/ 2957506 w 4527226"/>
              <a:gd name="connsiteY88-1908" fmla="*/ 3555168 h 6062148"/>
              <a:gd name="connsiteX89-1909" fmla="*/ 3010846 w 4527226"/>
              <a:gd name="connsiteY89-1910" fmla="*/ 3539928 h 6062148"/>
              <a:gd name="connsiteX90-1911" fmla="*/ 3109906 w 4527226"/>
              <a:gd name="connsiteY90-1912" fmla="*/ 3570408 h 6062148"/>
              <a:gd name="connsiteX91-1913" fmla="*/ 3140386 w 4527226"/>
              <a:gd name="connsiteY91-1914" fmla="*/ 3631368 h 6062148"/>
              <a:gd name="connsiteX92-1915" fmla="*/ 3117526 w 4527226"/>
              <a:gd name="connsiteY92-1916" fmla="*/ 3738048 h 6062148"/>
              <a:gd name="connsiteX93-1917" fmla="*/ 3125146 w 4527226"/>
              <a:gd name="connsiteY93-1918" fmla="*/ 4103808 h 6062148"/>
              <a:gd name="connsiteX94-1919" fmla="*/ 3163246 w 4527226"/>
              <a:gd name="connsiteY94-1920" fmla="*/ 4157148 h 6062148"/>
              <a:gd name="connsiteX95-1921" fmla="*/ 3201346 w 4527226"/>
              <a:gd name="connsiteY95-1922" fmla="*/ 4164768 h 6062148"/>
              <a:gd name="connsiteX96-1923" fmla="*/ 3231826 w 4527226"/>
              <a:gd name="connsiteY96-1924" fmla="*/ 4172388 h 6062148"/>
              <a:gd name="connsiteX97-1925" fmla="*/ 3285166 w 4527226"/>
              <a:gd name="connsiteY97-1926" fmla="*/ 4294308 h 6062148"/>
              <a:gd name="connsiteX98-1927" fmla="*/ 3300406 w 4527226"/>
              <a:gd name="connsiteY98-1928" fmla="*/ 4347648 h 6062148"/>
              <a:gd name="connsiteX99-1929" fmla="*/ 3330886 w 4527226"/>
              <a:gd name="connsiteY99-1930" fmla="*/ 4408608 h 6062148"/>
              <a:gd name="connsiteX100-1931" fmla="*/ 3551866 w 4527226"/>
              <a:gd name="connsiteY100-1932" fmla="*/ 4644828 h 6062148"/>
              <a:gd name="connsiteX101-1933" fmla="*/ 3887146 w 4527226"/>
              <a:gd name="connsiteY101-1934" fmla="*/ 5025828 h 6062148"/>
              <a:gd name="connsiteX102-1935" fmla="*/ 4100506 w 4527226"/>
              <a:gd name="connsiteY102-1936" fmla="*/ 5300148 h 6062148"/>
              <a:gd name="connsiteX103-1937" fmla="*/ 4367206 w 4527226"/>
              <a:gd name="connsiteY103-1938" fmla="*/ 5726868 h 6062148"/>
              <a:gd name="connsiteX104-1939" fmla="*/ 4527226 w 4527226"/>
              <a:gd name="connsiteY104-1940" fmla="*/ 6046908 h 6062148"/>
              <a:gd name="connsiteX0-1941" fmla="*/ 381946 w 4527226"/>
              <a:gd name="connsiteY0-1942" fmla="*/ 5924988 h 6046908"/>
              <a:gd name="connsiteX1-1943" fmla="*/ 442906 w 4527226"/>
              <a:gd name="connsiteY1-1944" fmla="*/ 5780208 h 6046908"/>
              <a:gd name="connsiteX2-1945" fmla="*/ 473386 w 4527226"/>
              <a:gd name="connsiteY2-1946" fmla="*/ 5665908 h 6046908"/>
              <a:gd name="connsiteX3-1947" fmla="*/ 511486 w 4527226"/>
              <a:gd name="connsiteY3-1948" fmla="*/ 5612568 h 6046908"/>
              <a:gd name="connsiteX4-1949" fmla="*/ 541966 w 4527226"/>
              <a:gd name="connsiteY4-1950" fmla="*/ 5521128 h 6046908"/>
              <a:gd name="connsiteX5-1951" fmla="*/ 564826 w 4527226"/>
              <a:gd name="connsiteY5-1952" fmla="*/ 5353488 h 6046908"/>
              <a:gd name="connsiteX6-1953" fmla="*/ 602926 w 4527226"/>
              <a:gd name="connsiteY6-1954" fmla="*/ 5223948 h 6046908"/>
              <a:gd name="connsiteX7-1955" fmla="*/ 625786 w 4527226"/>
              <a:gd name="connsiteY7-1956" fmla="*/ 5178228 h 6046908"/>
              <a:gd name="connsiteX8-1957" fmla="*/ 701986 w 4527226"/>
              <a:gd name="connsiteY8-1958" fmla="*/ 5071548 h 6046908"/>
              <a:gd name="connsiteX9-1959" fmla="*/ 717226 w 4527226"/>
              <a:gd name="connsiteY9-1960" fmla="*/ 5063928 h 6046908"/>
              <a:gd name="connsiteX10-1961" fmla="*/ 709606 w 4527226"/>
              <a:gd name="connsiteY10-1962" fmla="*/ 5025828 h 6046908"/>
              <a:gd name="connsiteX11-1963" fmla="*/ 701986 w 4527226"/>
              <a:gd name="connsiteY11-1964" fmla="*/ 5002968 h 6046908"/>
              <a:gd name="connsiteX12-1965" fmla="*/ 968686 w 4527226"/>
              <a:gd name="connsiteY12-1966" fmla="*/ 4682928 h 6046908"/>
              <a:gd name="connsiteX13-1967" fmla="*/ 961066 w 4527226"/>
              <a:gd name="connsiteY13-1968" fmla="*/ 4644828 h 6046908"/>
              <a:gd name="connsiteX14-1969" fmla="*/ 1342066 w 4527226"/>
              <a:gd name="connsiteY14-1970" fmla="*/ 4172388 h 6046908"/>
              <a:gd name="connsiteX15-1971" fmla="*/ 1258246 w 4527226"/>
              <a:gd name="connsiteY15-1972" fmla="*/ 4012368 h 6046908"/>
              <a:gd name="connsiteX16-1973" fmla="*/ 1204906 w 4527226"/>
              <a:gd name="connsiteY16-1974" fmla="*/ 3928548 h 6046908"/>
              <a:gd name="connsiteX17-1975" fmla="*/ 1174426 w 4527226"/>
              <a:gd name="connsiteY17-1976" fmla="*/ 3768528 h 6046908"/>
              <a:gd name="connsiteX18-1977" fmla="*/ 1151566 w 4527226"/>
              <a:gd name="connsiteY18-1978" fmla="*/ 3699948 h 6046908"/>
              <a:gd name="connsiteX19-1979" fmla="*/ 1143946 w 4527226"/>
              <a:gd name="connsiteY19-1980" fmla="*/ 3669468 h 6046908"/>
              <a:gd name="connsiteX20-1981" fmla="*/ 1067746 w 4527226"/>
              <a:gd name="connsiteY20-1982" fmla="*/ 3661848 h 6046908"/>
              <a:gd name="connsiteX21-1983" fmla="*/ 938206 w 4527226"/>
              <a:gd name="connsiteY21-1984" fmla="*/ 3669468 h 6046908"/>
              <a:gd name="connsiteX22-1985" fmla="*/ 831526 w 4527226"/>
              <a:gd name="connsiteY22-1986" fmla="*/ 3692328 h 6046908"/>
              <a:gd name="connsiteX23-1987" fmla="*/ 610546 w 4527226"/>
              <a:gd name="connsiteY23-1988" fmla="*/ 3738048 h 6046908"/>
              <a:gd name="connsiteX24-1989" fmla="*/ 389566 w 4527226"/>
              <a:gd name="connsiteY24-1990" fmla="*/ 3638988 h 6046908"/>
              <a:gd name="connsiteX25-1991" fmla="*/ 381946 w 4527226"/>
              <a:gd name="connsiteY25-1992" fmla="*/ 3326568 h 6046908"/>
              <a:gd name="connsiteX26-1993" fmla="*/ 420046 w 4527226"/>
              <a:gd name="connsiteY26-1994" fmla="*/ 3227508 h 6046908"/>
              <a:gd name="connsiteX27-1995" fmla="*/ 389566 w 4527226"/>
              <a:gd name="connsiteY27-1996" fmla="*/ 3166548 h 6046908"/>
              <a:gd name="connsiteX28-1997" fmla="*/ 351466 w 4527226"/>
              <a:gd name="connsiteY28-1998" fmla="*/ 3105588 h 6046908"/>
              <a:gd name="connsiteX29-1999" fmla="*/ 397186 w 4527226"/>
              <a:gd name="connsiteY29-2000" fmla="*/ 3021768 h 6046908"/>
              <a:gd name="connsiteX30-2001" fmla="*/ 488626 w 4527226"/>
              <a:gd name="connsiteY30-2002" fmla="*/ 2998908 h 6046908"/>
              <a:gd name="connsiteX31-2003" fmla="*/ 471956 w 4527226"/>
              <a:gd name="connsiteY31-2004" fmla="*/ 2942709 h 6046908"/>
              <a:gd name="connsiteX32-2005" fmla="*/ 435286 w 4527226"/>
              <a:gd name="connsiteY32-2006" fmla="*/ 2930328 h 6046908"/>
              <a:gd name="connsiteX33-2007" fmla="*/ 389566 w 4527226"/>
              <a:gd name="connsiteY33-2008" fmla="*/ 2930328 h 6046908"/>
              <a:gd name="connsiteX34-2009" fmla="*/ 314000 w 4527226"/>
              <a:gd name="connsiteY34-2010" fmla="*/ 2893495 h 6046908"/>
              <a:gd name="connsiteX35-2011" fmla="*/ 320986 w 4527226"/>
              <a:gd name="connsiteY35-2012" fmla="*/ 2846508 h 6046908"/>
              <a:gd name="connsiteX36-2013" fmla="*/ 328606 w 4527226"/>
              <a:gd name="connsiteY36-2014" fmla="*/ 2793168 h 6046908"/>
              <a:gd name="connsiteX37-2015" fmla="*/ 313366 w 4527226"/>
              <a:gd name="connsiteY37-2016" fmla="*/ 2732208 h 6046908"/>
              <a:gd name="connsiteX38-2017" fmla="*/ 267646 w 4527226"/>
              <a:gd name="connsiteY38-2018" fmla="*/ 2671248 h 6046908"/>
              <a:gd name="connsiteX39-2019" fmla="*/ 176206 w 4527226"/>
              <a:gd name="connsiteY39-2020" fmla="*/ 2656008 h 6046908"/>
              <a:gd name="connsiteX40-2021" fmla="*/ 54286 w 4527226"/>
              <a:gd name="connsiteY40-2022" fmla="*/ 2610288 h 6046908"/>
              <a:gd name="connsiteX41-2023" fmla="*/ 7931 w 4527226"/>
              <a:gd name="connsiteY41-2024" fmla="*/ 2563298 h 6046908"/>
              <a:gd name="connsiteX42-2025" fmla="*/ 8566 w 4527226"/>
              <a:gd name="connsiteY42-2026" fmla="*/ 2488368 h 6046908"/>
              <a:gd name="connsiteX43-2027" fmla="*/ 92386 w 4527226"/>
              <a:gd name="connsiteY43-2028" fmla="*/ 2335968 h 6046908"/>
              <a:gd name="connsiteX44-2029" fmla="*/ 221926 w 4527226"/>
              <a:gd name="connsiteY44-2030" fmla="*/ 2175948 h 6046908"/>
              <a:gd name="connsiteX45-2031" fmla="*/ 282886 w 4527226"/>
              <a:gd name="connsiteY45-2032" fmla="*/ 2084508 h 6046908"/>
              <a:gd name="connsiteX46-2033" fmla="*/ 328606 w 4527226"/>
              <a:gd name="connsiteY46-2034" fmla="*/ 1977828 h 6046908"/>
              <a:gd name="connsiteX47-2035" fmla="*/ 359086 w 4527226"/>
              <a:gd name="connsiteY47-2036" fmla="*/ 1871148 h 6046908"/>
              <a:gd name="connsiteX48-2037" fmla="*/ 374326 w 4527226"/>
              <a:gd name="connsiteY48-2038" fmla="*/ 1810188 h 6046908"/>
              <a:gd name="connsiteX49-2039" fmla="*/ 343846 w 4527226"/>
              <a:gd name="connsiteY49-2040" fmla="*/ 1756848 h 6046908"/>
              <a:gd name="connsiteX50-2041" fmla="*/ 328606 w 4527226"/>
              <a:gd name="connsiteY50-2042" fmla="*/ 1680648 h 6046908"/>
              <a:gd name="connsiteX51-2043" fmla="*/ 412426 w 4527226"/>
              <a:gd name="connsiteY51-2044" fmla="*/ 1474908 h 6046908"/>
              <a:gd name="connsiteX52-2045" fmla="*/ 442906 w 4527226"/>
              <a:gd name="connsiteY52-2046" fmla="*/ 1307268 h 6046908"/>
              <a:gd name="connsiteX53-2047" fmla="*/ 465766 w 4527226"/>
              <a:gd name="connsiteY53-2048" fmla="*/ 1192968 h 6046908"/>
              <a:gd name="connsiteX54-2049" fmla="*/ 503866 w 4527226"/>
              <a:gd name="connsiteY54-2050" fmla="*/ 1055808 h 6046908"/>
              <a:gd name="connsiteX55-2051" fmla="*/ 557206 w 4527226"/>
              <a:gd name="connsiteY55-2052" fmla="*/ 888168 h 6046908"/>
              <a:gd name="connsiteX56-2053" fmla="*/ 503866 w 4527226"/>
              <a:gd name="connsiteY56-2054" fmla="*/ 888168 h 6046908"/>
              <a:gd name="connsiteX57-2055" fmla="*/ 412426 w 4527226"/>
              <a:gd name="connsiteY57-2056" fmla="*/ 834828 h 6046908"/>
              <a:gd name="connsiteX58-2057" fmla="*/ 328606 w 4527226"/>
              <a:gd name="connsiteY58-2058" fmla="*/ 789108 h 6046908"/>
              <a:gd name="connsiteX59-2059" fmla="*/ 260026 w 4527226"/>
              <a:gd name="connsiteY59-2060" fmla="*/ 773868 h 6046908"/>
              <a:gd name="connsiteX60-2061" fmla="*/ 214306 w 4527226"/>
              <a:gd name="connsiteY60-2062" fmla="*/ 751008 h 6046908"/>
              <a:gd name="connsiteX61-2063" fmla="*/ 260026 w 4527226"/>
              <a:gd name="connsiteY61-2064" fmla="*/ 674808 h 6046908"/>
              <a:gd name="connsiteX62-2065" fmla="*/ 374326 w 4527226"/>
              <a:gd name="connsiteY62-2066" fmla="*/ 606228 h 6046908"/>
              <a:gd name="connsiteX63-2067" fmla="*/ 557206 w 4527226"/>
              <a:gd name="connsiteY63-2068" fmla="*/ 507168 h 6046908"/>
              <a:gd name="connsiteX64-2069" fmla="*/ 656266 w 4527226"/>
              <a:gd name="connsiteY64-2070" fmla="*/ 423348 h 6046908"/>
              <a:gd name="connsiteX65-2071" fmla="*/ 892486 w 4527226"/>
              <a:gd name="connsiteY65-2072" fmla="*/ 232848 h 6046908"/>
              <a:gd name="connsiteX66-2073" fmla="*/ 1174426 w 4527226"/>
              <a:gd name="connsiteY66-2074" fmla="*/ 80448 h 6046908"/>
              <a:gd name="connsiteX67-2075" fmla="*/ 1593526 w 4527226"/>
              <a:gd name="connsiteY67-2076" fmla="*/ 11868 h 6046908"/>
              <a:gd name="connsiteX68-2077" fmla="*/ 1944046 w 4527226"/>
              <a:gd name="connsiteY68-2078" fmla="*/ 4248 h 6046908"/>
              <a:gd name="connsiteX69-2079" fmla="*/ 2172646 w 4527226"/>
              <a:gd name="connsiteY69-2080" fmla="*/ 4248 h 6046908"/>
              <a:gd name="connsiteX70-2081" fmla="*/ 2393626 w 4527226"/>
              <a:gd name="connsiteY70-2082" fmla="*/ 57588 h 6046908"/>
              <a:gd name="connsiteX71-2083" fmla="*/ 2667946 w 4527226"/>
              <a:gd name="connsiteY71-2084" fmla="*/ 133788 h 6046908"/>
              <a:gd name="connsiteX72-2085" fmla="*/ 2820346 w 4527226"/>
              <a:gd name="connsiteY72-2086" fmla="*/ 202368 h 6046908"/>
              <a:gd name="connsiteX73-2087" fmla="*/ 3102286 w 4527226"/>
              <a:gd name="connsiteY73-2088" fmla="*/ 400488 h 6046908"/>
              <a:gd name="connsiteX74-2089" fmla="*/ 3285166 w 4527226"/>
              <a:gd name="connsiteY74-2090" fmla="*/ 651948 h 6046908"/>
              <a:gd name="connsiteX75-2091" fmla="*/ 3407086 w 4527226"/>
              <a:gd name="connsiteY75-2092" fmla="*/ 918648 h 6046908"/>
              <a:gd name="connsiteX76-2093" fmla="*/ 3475666 w 4527226"/>
              <a:gd name="connsiteY76-2094" fmla="*/ 1238688 h 6046908"/>
              <a:gd name="connsiteX77-2095" fmla="*/ 3506146 w 4527226"/>
              <a:gd name="connsiteY77-2096" fmla="*/ 1543488 h 6046908"/>
              <a:gd name="connsiteX78-2097" fmla="*/ 3506146 w 4527226"/>
              <a:gd name="connsiteY78-2098" fmla="*/ 1962588 h 6046908"/>
              <a:gd name="connsiteX79-2099" fmla="*/ 3338506 w 4527226"/>
              <a:gd name="connsiteY79-2100" fmla="*/ 2305488 h 6046908"/>
              <a:gd name="connsiteX80-2101" fmla="*/ 3254686 w 4527226"/>
              <a:gd name="connsiteY80-2102" fmla="*/ 2473128 h 6046908"/>
              <a:gd name="connsiteX81-2103" fmla="*/ 3132766 w 4527226"/>
              <a:gd name="connsiteY81-2104" fmla="*/ 2663628 h 6046908"/>
              <a:gd name="connsiteX82-2105" fmla="*/ 3071806 w 4527226"/>
              <a:gd name="connsiteY82-2106" fmla="*/ 2838888 h 6046908"/>
              <a:gd name="connsiteX83-2107" fmla="*/ 3064186 w 4527226"/>
              <a:gd name="connsiteY83-2108" fmla="*/ 2915088 h 6046908"/>
              <a:gd name="connsiteX84-2109" fmla="*/ 3018466 w 4527226"/>
              <a:gd name="connsiteY84-2110" fmla="*/ 3014148 h 6046908"/>
              <a:gd name="connsiteX85-2111" fmla="*/ 2980366 w 4527226"/>
              <a:gd name="connsiteY85-2112" fmla="*/ 3082728 h 6046908"/>
              <a:gd name="connsiteX86-2113" fmla="*/ 2957506 w 4527226"/>
              <a:gd name="connsiteY86-2114" fmla="*/ 3120828 h 6046908"/>
              <a:gd name="connsiteX87-2115" fmla="*/ 2957506 w 4527226"/>
              <a:gd name="connsiteY87-2116" fmla="*/ 3555168 h 6046908"/>
              <a:gd name="connsiteX88-2117" fmla="*/ 3010846 w 4527226"/>
              <a:gd name="connsiteY88-2118" fmla="*/ 3539928 h 6046908"/>
              <a:gd name="connsiteX89-2119" fmla="*/ 3109906 w 4527226"/>
              <a:gd name="connsiteY89-2120" fmla="*/ 3570408 h 6046908"/>
              <a:gd name="connsiteX90-2121" fmla="*/ 3140386 w 4527226"/>
              <a:gd name="connsiteY90-2122" fmla="*/ 3631368 h 6046908"/>
              <a:gd name="connsiteX91-2123" fmla="*/ 3117526 w 4527226"/>
              <a:gd name="connsiteY91-2124" fmla="*/ 3738048 h 6046908"/>
              <a:gd name="connsiteX92-2125" fmla="*/ 3125146 w 4527226"/>
              <a:gd name="connsiteY92-2126" fmla="*/ 4103808 h 6046908"/>
              <a:gd name="connsiteX93-2127" fmla="*/ 3163246 w 4527226"/>
              <a:gd name="connsiteY93-2128" fmla="*/ 4157148 h 6046908"/>
              <a:gd name="connsiteX94-2129" fmla="*/ 3201346 w 4527226"/>
              <a:gd name="connsiteY94-2130" fmla="*/ 4164768 h 6046908"/>
              <a:gd name="connsiteX95-2131" fmla="*/ 3231826 w 4527226"/>
              <a:gd name="connsiteY95-2132" fmla="*/ 4172388 h 6046908"/>
              <a:gd name="connsiteX96-2133" fmla="*/ 3285166 w 4527226"/>
              <a:gd name="connsiteY96-2134" fmla="*/ 4294308 h 6046908"/>
              <a:gd name="connsiteX97-2135" fmla="*/ 3300406 w 4527226"/>
              <a:gd name="connsiteY97-2136" fmla="*/ 4347648 h 6046908"/>
              <a:gd name="connsiteX98-2137" fmla="*/ 3330886 w 4527226"/>
              <a:gd name="connsiteY98-2138" fmla="*/ 4408608 h 6046908"/>
              <a:gd name="connsiteX99-2139" fmla="*/ 3551866 w 4527226"/>
              <a:gd name="connsiteY99-2140" fmla="*/ 4644828 h 6046908"/>
              <a:gd name="connsiteX100-2141" fmla="*/ 3887146 w 4527226"/>
              <a:gd name="connsiteY100-2142" fmla="*/ 5025828 h 6046908"/>
              <a:gd name="connsiteX101-2143" fmla="*/ 4100506 w 4527226"/>
              <a:gd name="connsiteY101-2144" fmla="*/ 5300148 h 6046908"/>
              <a:gd name="connsiteX102-2145" fmla="*/ 4367206 w 4527226"/>
              <a:gd name="connsiteY102-2146" fmla="*/ 5726868 h 6046908"/>
              <a:gd name="connsiteX103-2147" fmla="*/ 4527226 w 4527226"/>
              <a:gd name="connsiteY103-2148" fmla="*/ 6046908 h 6046908"/>
              <a:gd name="connsiteX0-2149" fmla="*/ 442906 w 4527226"/>
              <a:gd name="connsiteY0-2150" fmla="*/ 5780208 h 6046908"/>
              <a:gd name="connsiteX1-2151" fmla="*/ 473386 w 4527226"/>
              <a:gd name="connsiteY1-2152" fmla="*/ 5665908 h 6046908"/>
              <a:gd name="connsiteX2-2153" fmla="*/ 511486 w 4527226"/>
              <a:gd name="connsiteY2-2154" fmla="*/ 5612568 h 6046908"/>
              <a:gd name="connsiteX3-2155" fmla="*/ 541966 w 4527226"/>
              <a:gd name="connsiteY3-2156" fmla="*/ 5521128 h 6046908"/>
              <a:gd name="connsiteX4-2157" fmla="*/ 564826 w 4527226"/>
              <a:gd name="connsiteY4-2158" fmla="*/ 5353488 h 6046908"/>
              <a:gd name="connsiteX5-2159" fmla="*/ 602926 w 4527226"/>
              <a:gd name="connsiteY5-2160" fmla="*/ 5223948 h 6046908"/>
              <a:gd name="connsiteX6-2161" fmla="*/ 625786 w 4527226"/>
              <a:gd name="connsiteY6-2162" fmla="*/ 5178228 h 6046908"/>
              <a:gd name="connsiteX7-2163" fmla="*/ 701986 w 4527226"/>
              <a:gd name="connsiteY7-2164" fmla="*/ 5071548 h 6046908"/>
              <a:gd name="connsiteX8-2165" fmla="*/ 717226 w 4527226"/>
              <a:gd name="connsiteY8-2166" fmla="*/ 5063928 h 6046908"/>
              <a:gd name="connsiteX9-2167" fmla="*/ 709606 w 4527226"/>
              <a:gd name="connsiteY9-2168" fmla="*/ 5025828 h 6046908"/>
              <a:gd name="connsiteX10-2169" fmla="*/ 701986 w 4527226"/>
              <a:gd name="connsiteY10-2170" fmla="*/ 5002968 h 6046908"/>
              <a:gd name="connsiteX11-2171" fmla="*/ 968686 w 4527226"/>
              <a:gd name="connsiteY11-2172" fmla="*/ 4682928 h 6046908"/>
              <a:gd name="connsiteX12-2173" fmla="*/ 961066 w 4527226"/>
              <a:gd name="connsiteY12-2174" fmla="*/ 4644828 h 6046908"/>
              <a:gd name="connsiteX13-2175" fmla="*/ 1342066 w 4527226"/>
              <a:gd name="connsiteY13-2176" fmla="*/ 4172388 h 6046908"/>
              <a:gd name="connsiteX14-2177" fmla="*/ 1258246 w 4527226"/>
              <a:gd name="connsiteY14-2178" fmla="*/ 4012368 h 6046908"/>
              <a:gd name="connsiteX15-2179" fmla="*/ 1204906 w 4527226"/>
              <a:gd name="connsiteY15-2180" fmla="*/ 3928548 h 6046908"/>
              <a:gd name="connsiteX16-2181" fmla="*/ 1174426 w 4527226"/>
              <a:gd name="connsiteY16-2182" fmla="*/ 3768528 h 6046908"/>
              <a:gd name="connsiteX17-2183" fmla="*/ 1151566 w 4527226"/>
              <a:gd name="connsiteY17-2184" fmla="*/ 3699948 h 6046908"/>
              <a:gd name="connsiteX18-2185" fmla="*/ 1143946 w 4527226"/>
              <a:gd name="connsiteY18-2186" fmla="*/ 3669468 h 6046908"/>
              <a:gd name="connsiteX19-2187" fmla="*/ 1067746 w 4527226"/>
              <a:gd name="connsiteY19-2188" fmla="*/ 3661848 h 6046908"/>
              <a:gd name="connsiteX20-2189" fmla="*/ 938206 w 4527226"/>
              <a:gd name="connsiteY20-2190" fmla="*/ 3669468 h 6046908"/>
              <a:gd name="connsiteX21-2191" fmla="*/ 831526 w 4527226"/>
              <a:gd name="connsiteY21-2192" fmla="*/ 3692328 h 6046908"/>
              <a:gd name="connsiteX22-2193" fmla="*/ 610546 w 4527226"/>
              <a:gd name="connsiteY22-2194" fmla="*/ 3738048 h 6046908"/>
              <a:gd name="connsiteX23-2195" fmla="*/ 389566 w 4527226"/>
              <a:gd name="connsiteY23-2196" fmla="*/ 3638988 h 6046908"/>
              <a:gd name="connsiteX24-2197" fmla="*/ 381946 w 4527226"/>
              <a:gd name="connsiteY24-2198" fmla="*/ 3326568 h 6046908"/>
              <a:gd name="connsiteX25-2199" fmla="*/ 420046 w 4527226"/>
              <a:gd name="connsiteY25-2200" fmla="*/ 3227508 h 6046908"/>
              <a:gd name="connsiteX26-2201" fmla="*/ 389566 w 4527226"/>
              <a:gd name="connsiteY26-2202" fmla="*/ 3166548 h 6046908"/>
              <a:gd name="connsiteX27-2203" fmla="*/ 351466 w 4527226"/>
              <a:gd name="connsiteY27-2204" fmla="*/ 3105588 h 6046908"/>
              <a:gd name="connsiteX28-2205" fmla="*/ 397186 w 4527226"/>
              <a:gd name="connsiteY28-2206" fmla="*/ 3021768 h 6046908"/>
              <a:gd name="connsiteX29-2207" fmla="*/ 488626 w 4527226"/>
              <a:gd name="connsiteY29-2208" fmla="*/ 2998908 h 6046908"/>
              <a:gd name="connsiteX30-2209" fmla="*/ 471956 w 4527226"/>
              <a:gd name="connsiteY30-2210" fmla="*/ 2942709 h 6046908"/>
              <a:gd name="connsiteX31-2211" fmla="*/ 435286 w 4527226"/>
              <a:gd name="connsiteY31-2212" fmla="*/ 2930328 h 6046908"/>
              <a:gd name="connsiteX32-2213" fmla="*/ 389566 w 4527226"/>
              <a:gd name="connsiteY32-2214" fmla="*/ 2930328 h 6046908"/>
              <a:gd name="connsiteX33-2215" fmla="*/ 314000 w 4527226"/>
              <a:gd name="connsiteY33-2216" fmla="*/ 2893495 h 6046908"/>
              <a:gd name="connsiteX34-2217" fmla="*/ 320986 w 4527226"/>
              <a:gd name="connsiteY34-2218" fmla="*/ 2846508 h 6046908"/>
              <a:gd name="connsiteX35-2219" fmla="*/ 328606 w 4527226"/>
              <a:gd name="connsiteY35-2220" fmla="*/ 2793168 h 6046908"/>
              <a:gd name="connsiteX36-2221" fmla="*/ 313366 w 4527226"/>
              <a:gd name="connsiteY36-2222" fmla="*/ 2732208 h 6046908"/>
              <a:gd name="connsiteX37-2223" fmla="*/ 267646 w 4527226"/>
              <a:gd name="connsiteY37-2224" fmla="*/ 2671248 h 6046908"/>
              <a:gd name="connsiteX38-2225" fmla="*/ 176206 w 4527226"/>
              <a:gd name="connsiteY38-2226" fmla="*/ 2656008 h 6046908"/>
              <a:gd name="connsiteX39-2227" fmla="*/ 54286 w 4527226"/>
              <a:gd name="connsiteY39-2228" fmla="*/ 2610288 h 6046908"/>
              <a:gd name="connsiteX40-2229" fmla="*/ 7931 w 4527226"/>
              <a:gd name="connsiteY40-2230" fmla="*/ 2563298 h 6046908"/>
              <a:gd name="connsiteX41-2231" fmla="*/ 8566 w 4527226"/>
              <a:gd name="connsiteY41-2232" fmla="*/ 2488368 h 6046908"/>
              <a:gd name="connsiteX42-2233" fmla="*/ 92386 w 4527226"/>
              <a:gd name="connsiteY42-2234" fmla="*/ 2335968 h 6046908"/>
              <a:gd name="connsiteX43-2235" fmla="*/ 221926 w 4527226"/>
              <a:gd name="connsiteY43-2236" fmla="*/ 2175948 h 6046908"/>
              <a:gd name="connsiteX44-2237" fmla="*/ 282886 w 4527226"/>
              <a:gd name="connsiteY44-2238" fmla="*/ 2084508 h 6046908"/>
              <a:gd name="connsiteX45-2239" fmla="*/ 328606 w 4527226"/>
              <a:gd name="connsiteY45-2240" fmla="*/ 1977828 h 6046908"/>
              <a:gd name="connsiteX46-2241" fmla="*/ 359086 w 4527226"/>
              <a:gd name="connsiteY46-2242" fmla="*/ 1871148 h 6046908"/>
              <a:gd name="connsiteX47-2243" fmla="*/ 374326 w 4527226"/>
              <a:gd name="connsiteY47-2244" fmla="*/ 1810188 h 6046908"/>
              <a:gd name="connsiteX48-2245" fmla="*/ 343846 w 4527226"/>
              <a:gd name="connsiteY48-2246" fmla="*/ 1756848 h 6046908"/>
              <a:gd name="connsiteX49-2247" fmla="*/ 328606 w 4527226"/>
              <a:gd name="connsiteY49-2248" fmla="*/ 1680648 h 6046908"/>
              <a:gd name="connsiteX50-2249" fmla="*/ 412426 w 4527226"/>
              <a:gd name="connsiteY50-2250" fmla="*/ 1474908 h 6046908"/>
              <a:gd name="connsiteX51-2251" fmla="*/ 442906 w 4527226"/>
              <a:gd name="connsiteY51-2252" fmla="*/ 1307268 h 6046908"/>
              <a:gd name="connsiteX52-2253" fmla="*/ 465766 w 4527226"/>
              <a:gd name="connsiteY52-2254" fmla="*/ 1192968 h 6046908"/>
              <a:gd name="connsiteX53-2255" fmla="*/ 503866 w 4527226"/>
              <a:gd name="connsiteY53-2256" fmla="*/ 1055808 h 6046908"/>
              <a:gd name="connsiteX54-2257" fmla="*/ 557206 w 4527226"/>
              <a:gd name="connsiteY54-2258" fmla="*/ 888168 h 6046908"/>
              <a:gd name="connsiteX55-2259" fmla="*/ 503866 w 4527226"/>
              <a:gd name="connsiteY55-2260" fmla="*/ 888168 h 6046908"/>
              <a:gd name="connsiteX56-2261" fmla="*/ 412426 w 4527226"/>
              <a:gd name="connsiteY56-2262" fmla="*/ 834828 h 6046908"/>
              <a:gd name="connsiteX57-2263" fmla="*/ 328606 w 4527226"/>
              <a:gd name="connsiteY57-2264" fmla="*/ 789108 h 6046908"/>
              <a:gd name="connsiteX58-2265" fmla="*/ 260026 w 4527226"/>
              <a:gd name="connsiteY58-2266" fmla="*/ 773868 h 6046908"/>
              <a:gd name="connsiteX59-2267" fmla="*/ 214306 w 4527226"/>
              <a:gd name="connsiteY59-2268" fmla="*/ 751008 h 6046908"/>
              <a:gd name="connsiteX60-2269" fmla="*/ 260026 w 4527226"/>
              <a:gd name="connsiteY60-2270" fmla="*/ 674808 h 6046908"/>
              <a:gd name="connsiteX61-2271" fmla="*/ 374326 w 4527226"/>
              <a:gd name="connsiteY61-2272" fmla="*/ 606228 h 6046908"/>
              <a:gd name="connsiteX62-2273" fmla="*/ 557206 w 4527226"/>
              <a:gd name="connsiteY62-2274" fmla="*/ 507168 h 6046908"/>
              <a:gd name="connsiteX63-2275" fmla="*/ 656266 w 4527226"/>
              <a:gd name="connsiteY63-2276" fmla="*/ 423348 h 6046908"/>
              <a:gd name="connsiteX64-2277" fmla="*/ 892486 w 4527226"/>
              <a:gd name="connsiteY64-2278" fmla="*/ 232848 h 6046908"/>
              <a:gd name="connsiteX65-2279" fmla="*/ 1174426 w 4527226"/>
              <a:gd name="connsiteY65-2280" fmla="*/ 80448 h 6046908"/>
              <a:gd name="connsiteX66-2281" fmla="*/ 1593526 w 4527226"/>
              <a:gd name="connsiteY66-2282" fmla="*/ 11868 h 6046908"/>
              <a:gd name="connsiteX67-2283" fmla="*/ 1944046 w 4527226"/>
              <a:gd name="connsiteY67-2284" fmla="*/ 4248 h 6046908"/>
              <a:gd name="connsiteX68-2285" fmla="*/ 2172646 w 4527226"/>
              <a:gd name="connsiteY68-2286" fmla="*/ 4248 h 6046908"/>
              <a:gd name="connsiteX69-2287" fmla="*/ 2393626 w 4527226"/>
              <a:gd name="connsiteY69-2288" fmla="*/ 57588 h 6046908"/>
              <a:gd name="connsiteX70-2289" fmla="*/ 2667946 w 4527226"/>
              <a:gd name="connsiteY70-2290" fmla="*/ 133788 h 6046908"/>
              <a:gd name="connsiteX71-2291" fmla="*/ 2820346 w 4527226"/>
              <a:gd name="connsiteY71-2292" fmla="*/ 202368 h 6046908"/>
              <a:gd name="connsiteX72-2293" fmla="*/ 3102286 w 4527226"/>
              <a:gd name="connsiteY72-2294" fmla="*/ 400488 h 6046908"/>
              <a:gd name="connsiteX73-2295" fmla="*/ 3285166 w 4527226"/>
              <a:gd name="connsiteY73-2296" fmla="*/ 651948 h 6046908"/>
              <a:gd name="connsiteX74-2297" fmla="*/ 3407086 w 4527226"/>
              <a:gd name="connsiteY74-2298" fmla="*/ 918648 h 6046908"/>
              <a:gd name="connsiteX75-2299" fmla="*/ 3475666 w 4527226"/>
              <a:gd name="connsiteY75-2300" fmla="*/ 1238688 h 6046908"/>
              <a:gd name="connsiteX76-2301" fmla="*/ 3506146 w 4527226"/>
              <a:gd name="connsiteY76-2302" fmla="*/ 1543488 h 6046908"/>
              <a:gd name="connsiteX77-2303" fmla="*/ 3506146 w 4527226"/>
              <a:gd name="connsiteY77-2304" fmla="*/ 1962588 h 6046908"/>
              <a:gd name="connsiteX78-2305" fmla="*/ 3338506 w 4527226"/>
              <a:gd name="connsiteY78-2306" fmla="*/ 2305488 h 6046908"/>
              <a:gd name="connsiteX79-2307" fmla="*/ 3254686 w 4527226"/>
              <a:gd name="connsiteY79-2308" fmla="*/ 2473128 h 6046908"/>
              <a:gd name="connsiteX80-2309" fmla="*/ 3132766 w 4527226"/>
              <a:gd name="connsiteY80-2310" fmla="*/ 2663628 h 6046908"/>
              <a:gd name="connsiteX81-2311" fmla="*/ 3071806 w 4527226"/>
              <a:gd name="connsiteY81-2312" fmla="*/ 2838888 h 6046908"/>
              <a:gd name="connsiteX82-2313" fmla="*/ 3064186 w 4527226"/>
              <a:gd name="connsiteY82-2314" fmla="*/ 2915088 h 6046908"/>
              <a:gd name="connsiteX83-2315" fmla="*/ 3018466 w 4527226"/>
              <a:gd name="connsiteY83-2316" fmla="*/ 3014148 h 6046908"/>
              <a:gd name="connsiteX84-2317" fmla="*/ 2980366 w 4527226"/>
              <a:gd name="connsiteY84-2318" fmla="*/ 3082728 h 6046908"/>
              <a:gd name="connsiteX85-2319" fmla="*/ 2957506 w 4527226"/>
              <a:gd name="connsiteY85-2320" fmla="*/ 3120828 h 6046908"/>
              <a:gd name="connsiteX86-2321" fmla="*/ 2957506 w 4527226"/>
              <a:gd name="connsiteY86-2322" fmla="*/ 3555168 h 6046908"/>
              <a:gd name="connsiteX87-2323" fmla="*/ 3010846 w 4527226"/>
              <a:gd name="connsiteY87-2324" fmla="*/ 3539928 h 6046908"/>
              <a:gd name="connsiteX88-2325" fmla="*/ 3109906 w 4527226"/>
              <a:gd name="connsiteY88-2326" fmla="*/ 3570408 h 6046908"/>
              <a:gd name="connsiteX89-2327" fmla="*/ 3140386 w 4527226"/>
              <a:gd name="connsiteY89-2328" fmla="*/ 3631368 h 6046908"/>
              <a:gd name="connsiteX90-2329" fmla="*/ 3117526 w 4527226"/>
              <a:gd name="connsiteY90-2330" fmla="*/ 3738048 h 6046908"/>
              <a:gd name="connsiteX91-2331" fmla="*/ 3125146 w 4527226"/>
              <a:gd name="connsiteY91-2332" fmla="*/ 4103808 h 6046908"/>
              <a:gd name="connsiteX92-2333" fmla="*/ 3163246 w 4527226"/>
              <a:gd name="connsiteY92-2334" fmla="*/ 4157148 h 6046908"/>
              <a:gd name="connsiteX93-2335" fmla="*/ 3201346 w 4527226"/>
              <a:gd name="connsiteY93-2336" fmla="*/ 4164768 h 6046908"/>
              <a:gd name="connsiteX94-2337" fmla="*/ 3231826 w 4527226"/>
              <a:gd name="connsiteY94-2338" fmla="*/ 4172388 h 6046908"/>
              <a:gd name="connsiteX95-2339" fmla="*/ 3285166 w 4527226"/>
              <a:gd name="connsiteY95-2340" fmla="*/ 4294308 h 6046908"/>
              <a:gd name="connsiteX96-2341" fmla="*/ 3300406 w 4527226"/>
              <a:gd name="connsiteY96-2342" fmla="*/ 4347648 h 6046908"/>
              <a:gd name="connsiteX97-2343" fmla="*/ 3330886 w 4527226"/>
              <a:gd name="connsiteY97-2344" fmla="*/ 4408608 h 6046908"/>
              <a:gd name="connsiteX98-2345" fmla="*/ 3551866 w 4527226"/>
              <a:gd name="connsiteY98-2346" fmla="*/ 4644828 h 6046908"/>
              <a:gd name="connsiteX99-2347" fmla="*/ 3887146 w 4527226"/>
              <a:gd name="connsiteY99-2348" fmla="*/ 5025828 h 6046908"/>
              <a:gd name="connsiteX100-2349" fmla="*/ 4100506 w 4527226"/>
              <a:gd name="connsiteY100-2350" fmla="*/ 5300148 h 6046908"/>
              <a:gd name="connsiteX101-2351" fmla="*/ 4367206 w 4527226"/>
              <a:gd name="connsiteY101-2352" fmla="*/ 5726868 h 6046908"/>
              <a:gd name="connsiteX102-2353" fmla="*/ 4527226 w 4527226"/>
              <a:gd name="connsiteY102-2354" fmla="*/ 6046908 h 6046908"/>
              <a:gd name="connsiteX0-2355" fmla="*/ 473386 w 4527226"/>
              <a:gd name="connsiteY0-2356" fmla="*/ 5665908 h 6046908"/>
              <a:gd name="connsiteX1-2357" fmla="*/ 511486 w 4527226"/>
              <a:gd name="connsiteY1-2358" fmla="*/ 5612568 h 6046908"/>
              <a:gd name="connsiteX2-2359" fmla="*/ 541966 w 4527226"/>
              <a:gd name="connsiteY2-2360" fmla="*/ 5521128 h 6046908"/>
              <a:gd name="connsiteX3-2361" fmla="*/ 564826 w 4527226"/>
              <a:gd name="connsiteY3-2362" fmla="*/ 5353488 h 6046908"/>
              <a:gd name="connsiteX4-2363" fmla="*/ 602926 w 4527226"/>
              <a:gd name="connsiteY4-2364" fmla="*/ 5223948 h 6046908"/>
              <a:gd name="connsiteX5-2365" fmla="*/ 625786 w 4527226"/>
              <a:gd name="connsiteY5-2366" fmla="*/ 5178228 h 6046908"/>
              <a:gd name="connsiteX6-2367" fmla="*/ 701986 w 4527226"/>
              <a:gd name="connsiteY6-2368" fmla="*/ 5071548 h 6046908"/>
              <a:gd name="connsiteX7-2369" fmla="*/ 717226 w 4527226"/>
              <a:gd name="connsiteY7-2370" fmla="*/ 5063928 h 6046908"/>
              <a:gd name="connsiteX8-2371" fmla="*/ 709606 w 4527226"/>
              <a:gd name="connsiteY8-2372" fmla="*/ 5025828 h 6046908"/>
              <a:gd name="connsiteX9-2373" fmla="*/ 701986 w 4527226"/>
              <a:gd name="connsiteY9-2374" fmla="*/ 5002968 h 6046908"/>
              <a:gd name="connsiteX10-2375" fmla="*/ 968686 w 4527226"/>
              <a:gd name="connsiteY10-2376" fmla="*/ 4682928 h 6046908"/>
              <a:gd name="connsiteX11-2377" fmla="*/ 961066 w 4527226"/>
              <a:gd name="connsiteY11-2378" fmla="*/ 4644828 h 6046908"/>
              <a:gd name="connsiteX12-2379" fmla="*/ 1342066 w 4527226"/>
              <a:gd name="connsiteY12-2380" fmla="*/ 4172388 h 6046908"/>
              <a:gd name="connsiteX13-2381" fmla="*/ 1258246 w 4527226"/>
              <a:gd name="connsiteY13-2382" fmla="*/ 4012368 h 6046908"/>
              <a:gd name="connsiteX14-2383" fmla="*/ 1204906 w 4527226"/>
              <a:gd name="connsiteY14-2384" fmla="*/ 3928548 h 6046908"/>
              <a:gd name="connsiteX15-2385" fmla="*/ 1174426 w 4527226"/>
              <a:gd name="connsiteY15-2386" fmla="*/ 3768528 h 6046908"/>
              <a:gd name="connsiteX16-2387" fmla="*/ 1151566 w 4527226"/>
              <a:gd name="connsiteY16-2388" fmla="*/ 3699948 h 6046908"/>
              <a:gd name="connsiteX17-2389" fmla="*/ 1143946 w 4527226"/>
              <a:gd name="connsiteY17-2390" fmla="*/ 3669468 h 6046908"/>
              <a:gd name="connsiteX18-2391" fmla="*/ 1067746 w 4527226"/>
              <a:gd name="connsiteY18-2392" fmla="*/ 3661848 h 6046908"/>
              <a:gd name="connsiteX19-2393" fmla="*/ 938206 w 4527226"/>
              <a:gd name="connsiteY19-2394" fmla="*/ 3669468 h 6046908"/>
              <a:gd name="connsiteX20-2395" fmla="*/ 831526 w 4527226"/>
              <a:gd name="connsiteY20-2396" fmla="*/ 3692328 h 6046908"/>
              <a:gd name="connsiteX21-2397" fmla="*/ 610546 w 4527226"/>
              <a:gd name="connsiteY21-2398" fmla="*/ 3738048 h 6046908"/>
              <a:gd name="connsiteX22-2399" fmla="*/ 389566 w 4527226"/>
              <a:gd name="connsiteY22-2400" fmla="*/ 3638988 h 6046908"/>
              <a:gd name="connsiteX23-2401" fmla="*/ 381946 w 4527226"/>
              <a:gd name="connsiteY23-2402" fmla="*/ 3326568 h 6046908"/>
              <a:gd name="connsiteX24-2403" fmla="*/ 420046 w 4527226"/>
              <a:gd name="connsiteY24-2404" fmla="*/ 3227508 h 6046908"/>
              <a:gd name="connsiteX25-2405" fmla="*/ 389566 w 4527226"/>
              <a:gd name="connsiteY25-2406" fmla="*/ 3166548 h 6046908"/>
              <a:gd name="connsiteX26-2407" fmla="*/ 351466 w 4527226"/>
              <a:gd name="connsiteY26-2408" fmla="*/ 3105588 h 6046908"/>
              <a:gd name="connsiteX27-2409" fmla="*/ 397186 w 4527226"/>
              <a:gd name="connsiteY27-2410" fmla="*/ 3021768 h 6046908"/>
              <a:gd name="connsiteX28-2411" fmla="*/ 488626 w 4527226"/>
              <a:gd name="connsiteY28-2412" fmla="*/ 2998908 h 6046908"/>
              <a:gd name="connsiteX29-2413" fmla="*/ 471956 w 4527226"/>
              <a:gd name="connsiteY29-2414" fmla="*/ 2942709 h 6046908"/>
              <a:gd name="connsiteX30-2415" fmla="*/ 435286 w 4527226"/>
              <a:gd name="connsiteY30-2416" fmla="*/ 2930328 h 6046908"/>
              <a:gd name="connsiteX31-2417" fmla="*/ 389566 w 4527226"/>
              <a:gd name="connsiteY31-2418" fmla="*/ 2930328 h 6046908"/>
              <a:gd name="connsiteX32-2419" fmla="*/ 314000 w 4527226"/>
              <a:gd name="connsiteY32-2420" fmla="*/ 2893495 h 6046908"/>
              <a:gd name="connsiteX33-2421" fmla="*/ 320986 w 4527226"/>
              <a:gd name="connsiteY33-2422" fmla="*/ 2846508 h 6046908"/>
              <a:gd name="connsiteX34-2423" fmla="*/ 328606 w 4527226"/>
              <a:gd name="connsiteY34-2424" fmla="*/ 2793168 h 6046908"/>
              <a:gd name="connsiteX35-2425" fmla="*/ 313366 w 4527226"/>
              <a:gd name="connsiteY35-2426" fmla="*/ 2732208 h 6046908"/>
              <a:gd name="connsiteX36-2427" fmla="*/ 267646 w 4527226"/>
              <a:gd name="connsiteY36-2428" fmla="*/ 2671248 h 6046908"/>
              <a:gd name="connsiteX37-2429" fmla="*/ 176206 w 4527226"/>
              <a:gd name="connsiteY37-2430" fmla="*/ 2656008 h 6046908"/>
              <a:gd name="connsiteX38-2431" fmla="*/ 54286 w 4527226"/>
              <a:gd name="connsiteY38-2432" fmla="*/ 2610288 h 6046908"/>
              <a:gd name="connsiteX39-2433" fmla="*/ 7931 w 4527226"/>
              <a:gd name="connsiteY39-2434" fmla="*/ 2563298 h 6046908"/>
              <a:gd name="connsiteX40-2435" fmla="*/ 8566 w 4527226"/>
              <a:gd name="connsiteY40-2436" fmla="*/ 2488368 h 6046908"/>
              <a:gd name="connsiteX41-2437" fmla="*/ 92386 w 4527226"/>
              <a:gd name="connsiteY41-2438" fmla="*/ 2335968 h 6046908"/>
              <a:gd name="connsiteX42-2439" fmla="*/ 221926 w 4527226"/>
              <a:gd name="connsiteY42-2440" fmla="*/ 2175948 h 6046908"/>
              <a:gd name="connsiteX43-2441" fmla="*/ 282886 w 4527226"/>
              <a:gd name="connsiteY43-2442" fmla="*/ 2084508 h 6046908"/>
              <a:gd name="connsiteX44-2443" fmla="*/ 328606 w 4527226"/>
              <a:gd name="connsiteY44-2444" fmla="*/ 1977828 h 6046908"/>
              <a:gd name="connsiteX45-2445" fmla="*/ 359086 w 4527226"/>
              <a:gd name="connsiteY45-2446" fmla="*/ 1871148 h 6046908"/>
              <a:gd name="connsiteX46-2447" fmla="*/ 374326 w 4527226"/>
              <a:gd name="connsiteY46-2448" fmla="*/ 1810188 h 6046908"/>
              <a:gd name="connsiteX47-2449" fmla="*/ 343846 w 4527226"/>
              <a:gd name="connsiteY47-2450" fmla="*/ 1756848 h 6046908"/>
              <a:gd name="connsiteX48-2451" fmla="*/ 328606 w 4527226"/>
              <a:gd name="connsiteY48-2452" fmla="*/ 1680648 h 6046908"/>
              <a:gd name="connsiteX49-2453" fmla="*/ 412426 w 4527226"/>
              <a:gd name="connsiteY49-2454" fmla="*/ 1474908 h 6046908"/>
              <a:gd name="connsiteX50-2455" fmla="*/ 442906 w 4527226"/>
              <a:gd name="connsiteY50-2456" fmla="*/ 1307268 h 6046908"/>
              <a:gd name="connsiteX51-2457" fmla="*/ 465766 w 4527226"/>
              <a:gd name="connsiteY51-2458" fmla="*/ 1192968 h 6046908"/>
              <a:gd name="connsiteX52-2459" fmla="*/ 503866 w 4527226"/>
              <a:gd name="connsiteY52-2460" fmla="*/ 1055808 h 6046908"/>
              <a:gd name="connsiteX53-2461" fmla="*/ 557206 w 4527226"/>
              <a:gd name="connsiteY53-2462" fmla="*/ 888168 h 6046908"/>
              <a:gd name="connsiteX54-2463" fmla="*/ 503866 w 4527226"/>
              <a:gd name="connsiteY54-2464" fmla="*/ 888168 h 6046908"/>
              <a:gd name="connsiteX55-2465" fmla="*/ 412426 w 4527226"/>
              <a:gd name="connsiteY55-2466" fmla="*/ 834828 h 6046908"/>
              <a:gd name="connsiteX56-2467" fmla="*/ 328606 w 4527226"/>
              <a:gd name="connsiteY56-2468" fmla="*/ 789108 h 6046908"/>
              <a:gd name="connsiteX57-2469" fmla="*/ 260026 w 4527226"/>
              <a:gd name="connsiteY57-2470" fmla="*/ 773868 h 6046908"/>
              <a:gd name="connsiteX58-2471" fmla="*/ 214306 w 4527226"/>
              <a:gd name="connsiteY58-2472" fmla="*/ 751008 h 6046908"/>
              <a:gd name="connsiteX59-2473" fmla="*/ 260026 w 4527226"/>
              <a:gd name="connsiteY59-2474" fmla="*/ 674808 h 6046908"/>
              <a:gd name="connsiteX60-2475" fmla="*/ 374326 w 4527226"/>
              <a:gd name="connsiteY60-2476" fmla="*/ 606228 h 6046908"/>
              <a:gd name="connsiteX61-2477" fmla="*/ 557206 w 4527226"/>
              <a:gd name="connsiteY61-2478" fmla="*/ 507168 h 6046908"/>
              <a:gd name="connsiteX62-2479" fmla="*/ 656266 w 4527226"/>
              <a:gd name="connsiteY62-2480" fmla="*/ 423348 h 6046908"/>
              <a:gd name="connsiteX63-2481" fmla="*/ 892486 w 4527226"/>
              <a:gd name="connsiteY63-2482" fmla="*/ 232848 h 6046908"/>
              <a:gd name="connsiteX64-2483" fmla="*/ 1174426 w 4527226"/>
              <a:gd name="connsiteY64-2484" fmla="*/ 80448 h 6046908"/>
              <a:gd name="connsiteX65-2485" fmla="*/ 1593526 w 4527226"/>
              <a:gd name="connsiteY65-2486" fmla="*/ 11868 h 6046908"/>
              <a:gd name="connsiteX66-2487" fmla="*/ 1944046 w 4527226"/>
              <a:gd name="connsiteY66-2488" fmla="*/ 4248 h 6046908"/>
              <a:gd name="connsiteX67-2489" fmla="*/ 2172646 w 4527226"/>
              <a:gd name="connsiteY67-2490" fmla="*/ 4248 h 6046908"/>
              <a:gd name="connsiteX68-2491" fmla="*/ 2393626 w 4527226"/>
              <a:gd name="connsiteY68-2492" fmla="*/ 57588 h 6046908"/>
              <a:gd name="connsiteX69-2493" fmla="*/ 2667946 w 4527226"/>
              <a:gd name="connsiteY69-2494" fmla="*/ 133788 h 6046908"/>
              <a:gd name="connsiteX70-2495" fmla="*/ 2820346 w 4527226"/>
              <a:gd name="connsiteY70-2496" fmla="*/ 202368 h 6046908"/>
              <a:gd name="connsiteX71-2497" fmla="*/ 3102286 w 4527226"/>
              <a:gd name="connsiteY71-2498" fmla="*/ 400488 h 6046908"/>
              <a:gd name="connsiteX72-2499" fmla="*/ 3285166 w 4527226"/>
              <a:gd name="connsiteY72-2500" fmla="*/ 651948 h 6046908"/>
              <a:gd name="connsiteX73-2501" fmla="*/ 3407086 w 4527226"/>
              <a:gd name="connsiteY73-2502" fmla="*/ 918648 h 6046908"/>
              <a:gd name="connsiteX74-2503" fmla="*/ 3475666 w 4527226"/>
              <a:gd name="connsiteY74-2504" fmla="*/ 1238688 h 6046908"/>
              <a:gd name="connsiteX75-2505" fmla="*/ 3506146 w 4527226"/>
              <a:gd name="connsiteY75-2506" fmla="*/ 1543488 h 6046908"/>
              <a:gd name="connsiteX76-2507" fmla="*/ 3506146 w 4527226"/>
              <a:gd name="connsiteY76-2508" fmla="*/ 1962588 h 6046908"/>
              <a:gd name="connsiteX77-2509" fmla="*/ 3338506 w 4527226"/>
              <a:gd name="connsiteY77-2510" fmla="*/ 2305488 h 6046908"/>
              <a:gd name="connsiteX78-2511" fmla="*/ 3254686 w 4527226"/>
              <a:gd name="connsiteY78-2512" fmla="*/ 2473128 h 6046908"/>
              <a:gd name="connsiteX79-2513" fmla="*/ 3132766 w 4527226"/>
              <a:gd name="connsiteY79-2514" fmla="*/ 2663628 h 6046908"/>
              <a:gd name="connsiteX80-2515" fmla="*/ 3071806 w 4527226"/>
              <a:gd name="connsiteY80-2516" fmla="*/ 2838888 h 6046908"/>
              <a:gd name="connsiteX81-2517" fmla="*/ 3064186 w 4527226"/>
              <a:gd name="connsiteY81-2518" fmla="*/ 2915088 h 6046908"/>
              <a:gd name="connsiteX82-2519" fmla="*/ 3018466 w 4527226"/>
              <a:gd name="connsiteY82-2520" fmla="*/ 3014148 h 6046908"/>
              <a:gd name="connsiteX83-2521" fmla="*/ 2980366 w 4527226"/>
              <a:gd name="connsiteY83-2522" fmla="*/ 3082728 h 6046908"/>
              <a:gd name="connsiteX84-2523" fmla="*/ 2957506 w 4527226"/>
              <a:gd name="connsiteY84-2524" fmla="*/ 3120828 h 6046908"/>
              <a:gd name="connsiteX85-2525" fmla="*/ 2957506 w 4527226"/>
              <a:gd name="connsiteY85-2526" fmla="*/ 3555168 h 6046908"/>
              <a:gd name="connsiteX86-2527" fmla="*/ 3010846 w 4527226"/>
              <a:gd name="connsiteY86-2528" fmla="*/ 3539928 h 6046908"/>
              <a:gd name="connsiteX87-2529" fmla="*/ 3109906 w 4527226"/>
              <a:gd name="connsiteY87-2530" fmla="*/ 3570408 h 6046908"/>
              <a:gd name="connsiteX88-2531" fmla="*/ 3140386 w 4527226"/>
              <a:gd name="connsiteY88-2532" fmla="*/ 3631368 h 6046908"/>
              <a:gd name="connsiteX89-2533" fmla="*/ 3117526 w 4527226"/>
              <a:gd name="connsiteY89-2534" fmla="*/ 3738048 h 6046908"/>
              <a:gd name="connsiteX90-2535" fmla="*/ 3125146 w 4527226"/>
              <a:gd name="connsiteY90-2536" fmla="*/ 4103808 h 6046908"/>
              <a:gd name="connsiteX91-2537" fmla="*/ 3163246 w 4527226"/>
              <a:gd name="connsiteY91-2538" fmla="*/ 4157148 h 6046908"/>
              <a:gd name="connsiteX92-2539" fmla="*/ 3201346 w 4527226"/>
              <a:gd name="connsiteY92-2540" fmla="*/ 4164768 h 6046908"/>
              <a:gd name="connsiteX93-2541" fmla="*/ 3231826 w 4527226"/>
              <a:gd name="connsiteY93-2542" fmla="*/ 4172388 h 6046908"/>
              <a:gd name="connsiteX94-2543" fmla="*/ 3285166 w 4527226"/>
              <a:gd name="connsiteY94-2544" fmla="*/ 4294308 h 6046908"/>
              <a:gd name="connsiteX95-2545" fmla="*/ 3300406 w 4527226"/>
              <a:gd name="connsiteY95-2546" fmla="*/ 4347648 h 6046908"/>
              <a:gd name="connsiteX96-2547" fmla="*/ 3330886 w 4527226"/>
              <a:gd name="connsiteY96-2548" fmla="*/ 4408608 h 6046908"/>
              <a:gd name="connsiteX97-2549" fmla="*/ 3551866 w 4527226"/>
              <a:gd name="connsiteY97-2550" fmla="*/ 4644828 h 6046908"/>
              <a:gd name="connsiteX98-2551" fmla="*/ 3887146 w 4527226"/>
              <a:gd name="connsiteY98-2552" fmla="*/ 5025828 h 6046908"/>
              <a:gd name="connsiteX99-2553" fmla="*/ 4100506 w 4527226"/>
              <a:gd name="connsiteY99-2554" fmla="*/ 5300148 h 6046908"/>
              <a:gd name="connsiteX100-2555" fmla="*/ 4367206 w 4527226"/>
              <a:gd name="connsiteY100-2556" fmla="*/ 5726868 h 6046908"/>
              <a:gd name="connsiteX101-2557" fmla="*/ 4527226 w 4527226"/>
              <a:gd name="connsiteY101-2558" fmla="*/ 6046908 h 6046908"/>
              <a:gd name="connsiteX0-2559" fmla="*/ 511486 w 4527226"/>
              <a:gd name="connsiteY0-2560" fmla="*/ 5612568 h 6046908"/>
              <a:gd name="connsiteX1-2561" fmla="*/ 541966 w 4527226"/>
              <a:gd name="connsiteY1-2562" fmla="*/ 5521128 h 6046908"/>
              <a:gd name="connsiteX2-2563" fmla="*/ 564826 w 4527226"/>
              <a:gd name="connsiteY2-2564" fmla="*/ 5353488 h 6046908"/>
              <a:gd name="connsiteX3-2565" fmla="*/ 602926 w 4527226"/>
              <a:gd name="connsiteY3-2566" fmla="*/ 5223948 h 6046908"/>
              <a:gd name="connsiteX4-2567" fmla="*/ 625786 w 4527226"/>
              <a:gd name="connsiteY4-2568" fmla="*/ 5178228 h 6046908"/>
              <a:gd name="connsiteX5-2569" fmla="*/ 701986 w 4527226"/>
              <a:gd name="connsiteY5-2570" fmla="*/ 5071548 h 6046908"/>
              <a:gd name="connsiteX6-2571" fmla="*/ 717226 w 4527226"/>
              <a:gd name="connsiteY6-2572" fmla="*/ 5063928 h 6046908"/>
              <a:gd name="connsiteX7-2573" fmla="*/ 709606 w 4527226"/>
              <a:gd name="connsiteY7-2574" fmla="*/ 5025828 h 6046908"/>
              <a:gd name="connsiteX8-2575" fmla="*/ 701986 w 4527226"/>
              <a:gd name="connsiteY8-2576" fmla="*/ 5002968 h 6046908"/>
              <a:gd name="connsiteX9-2577" fmla="*/ 968686 w 4527226"/>
              <a:gd name="connsiteY9-2578" fmla="*/ 4682928 h 6046908"/>
              <a:gd name="connsiteX10-2579" fmla="*/ 961066 w 4527226"/>
              <a:gd name="connsiteY10-2580" fmla="*/ 4644828 h 6046908"/>
              <a:gd name="connsiteX11-2581" fmla="*/ 1342066 w 4527226"/>
              <a:gd name="connsiteY11-2582" fmla="*/ 4172388 h 6046908"/>
              <a:gd name="connsiteX12-2583" fmla="*/ 1258246 w 4527226"/>
              <a:gd name="connsiteY12-2584" fmla="*/ 4012368 h 6046908"/>
              <a:gd name="connsiteX13-2585" fmla="*/ 1204906 w 4527226"/>
              <a:gd name="connsiteY13-2586" fmla="*/ 3928548 h 6046908"/>
              <a:gd name="connsiteX14-2587" fmla="*/ 1174426 w 4527226"/>
              <a:gd name="connsiteY14-2588" fmla="*/ 3768528 h 6046908"/>
              <a:gd name="connsiteX15-2589" fmla="*/ 1151566 w 4527226"/>
              <a:gd name="connsiteY15-2590" fmla="*/ 3699948 h 6046908"/>
              <a:gd name="connsiteX16-2591" fmla="*/ 1143946 w 4527226"/>
              <a:gd name="connsiteY16-2592" fmla="*/ 3669468 h 6046908"/>
              <a:gd name="connsiteX17-2593" fmla="*/ 1067746 w 4527226"/>
              <a:gd name="connsiteY17-2594" fmla="*/ 3661848 h 6046908"/>
              <a:gd name="connsiteX18-2595" fmla="*/ 938206 w 4527226"/>
              <a:gd name="connsiteY18-2596" fmla="*/ 3669468 h 6046908"/>
              <a:gd name="connsiteX19-2597" fmla="*/ 831526 w 4527226"/>
              <a:gd name="connsiteY19-2598" fmla="*/ 3692328 h 6046908"/>
              <a:gd name="connsiteX20-2599" fmla="*/ 610546 w 4527226"/>
              <a:gd name="connsiteY20-2600" fmla="*/ 3738048 h 6046908"/>
              <a:gd name="connsiteX21-2601" fmla="*/ 389566 w 4527226"/>
              <a:gd name="connsiteY21-2602" fmla="*/ 3638988 h 6046908"/>
              <a:gd name="connsiteX22-2603" fmla="*/ 381946 w 4527226"/>
              <a:gd name="connsiteY22-2604" fmla="*/ 3326568 h 6046908"/>
              <a:gd name="connsiteX23-2605" fmla="*/ 420046 w 4527226"/>
              <a:gd name="connsiteY23-2606" fmla="*/ 3227508 h 6046908"/>
              <a:gd name="connsiteX24-2607" fmla="*/ 389566 w 4527226"/>
              <a:gd name="connsiteY24-2608" fmla="*/ 3166548 h 6046908"/>
              <a:gd name="connsiteX25-2609" fmla="*/ 351466 w 4527226"/>
              <a:gd name="connsiteY25-2610" fmla="*/ 3105588 h 6046908"/>
              <a:gd name="connsiteX26-2611" fmla="*/ 397186 w 4527226"/>
              <a:gd name="connsiteY26-2612" fmla="*/ 3021768 h 6046908"/>
              <a:gd name="connsiteX27-2613" fmla="*/ 488626 w 4527226"/>
              <a:gd name="connsiteY27-2614" fmla="*/ 2998908 h 6046908"/>
              <a:gd name="connsiteX28-2615" fmla="*/ 471956 w 4527226"/>
              <a:gd name="connsiteY28-2616" fmla="*/ 2942709 h 6046908"/>
              <a:gd name="connsiteX29-2617" fmla="*/ 435286 w 4527226"/>
              <a:gd name="connsiteY29-2618" fmla="*/ 2930328 h 6046908"/>
              <a:gd name="connsiteX30-2619" fmla="*/ 389566 w 4527226"/>
              <a:gd name="connsiteY30-2620" fmla="*/ 2930328 h 6046908"/>
              <a:gd name="connsiteX31-2621" fmla="*/ 314000 w 4527226"/>
              <a:gd name="connsiteY31-2622" fmla="*/ 2893495 h 6046908"/>
              <a:gd name="connsiteX32-2623" fmla="*/ 320986 w 4527226"/>
              <a:gd name="connsiteY32-2624" fmla="*/ 2846508 h 6046908"/>
              <a:gd name="connsiteX33-2625" fmla="*/ 328606 w 4527226"/>
              <a:gd name="connsiteY33-2626" fmla="*/ 2793168 h 6046908"/>
              <a:gd name="connsiteX34-2627" fmla="*/ 313366 w 4527226"/>
              <a:gd name="connsiteY34-2628" fmla="*/ 2732208 h 6046908"/>
              <a:gd name="connsiteX35-2629" fmla="*/ 267646 w 4527226"/>
              <a:gd name="connsiteY35-2630" fmla="*/ 2671248 h 6046908"/>
              <a:gd name="connsiteX36-2631" fmla="*/ 176206 w 4527226"/>
              <a:gd name="connsiteY36-2632" fmla="*/ 2656008 h 6046908"/>
              <a:gd name="connsiteX37-2633" fmla="*/ 54286 w 4527226"/>
              <a:gd name="connsiteY37-2634" fmla="*/ 2610288 h 6046908"/>
              <a:gd name="connsiteX38-2635" fmla="*/ 7931 w 4527226"/>
              <a:gd name="connsiteY38-2636" fmla="*/ 2563298 h 6046908"/>
              <a:gd name="connsiteX39-2637" fmla="*/ 8566 w 4527226"/>
              <a:gd name="connsiteY39-2638" fmla="*/ 2488368 h 6046908"/>
              <a:gd name="connsiteX40-2639" fmla="*/ 92386 w 4527226"/>
              <a:gd name="connsiteY40-2640" fmla="*/ 2335968 h 6046908"/>
              <a:gd name="connsiteX41-2641" fmla="*/ 221926 w 4527226"/>
              <a:gd name="connsiteY41-2642" fmla="*/ 2175948 h 6046908"/>
              <a:gd name="connsiteX42-2643" fmla="*/ 282886 w 4527226"/>
              <a:gd name="connsiteY42-2644" fmla="*/ 2084508 h 6046908"/>
              <a:gd name="connsiteX43-2645" fmla="*/ 328606 w 4527226"/>
              <a:gd name="connsiteY43-2646" fmla="*/ 1977828 h 6046908"/>
              <a:gd name="connsiteX44-2647" fmla="*/ 359086 w 4527226"/>
              <a:gd name="connsiteY44-2648" fmla="*/ 1871148 h 6046908"/>
              <a:gd name="connsiteX45-2649" fmla="*/ 374326 w 4527226"/>
              <a:gd name="connsiteY45-2650" fmla="*/ 1810188 h 6046908"/>
              <a:gd name="connsiteX46-2651" fmla="*/ 343846 w 4527226"/>
              <a:gd name="connsiteY46-2652" fmla="*/ 1756848 h 6046908"/>
              <a:gd name="connsiteX47-2653" fmla="*/ 328606 w 4527226"/>
              <a:gd name="connsiteY47-2654" fmla="*/ 1680648 h 6046908"/>
              <a:gd name="connsiteX48-2655" fmla="*/ 412426 w 4527226"/>
              <a:gd name="connsiteY48-2656" fmla="*/ 1474908 h 6046908"/>
              <a:gd name="connsiteX49-2657" fmla="*/ 442906 w 4527226"/>
              <a:gd name="connsiteY49-2658" fmla="*/ 1307268 h 6046908"/>
              <a:gd name="connsiteX50-2659" fmla="*/ 465766 w 4527226"/>
              <a:gd name="connsiteY50-2660" fmla="*/ 1192968 h 6046908"/>
              <a:gd name="connsiteX51-2661" fmla="*/ 503866 w 4527226"/>
              <a:gd name="connsiteY51-2662" fmla="*/ 1055808 h 6046908"/>
              <a:gd name="connsiteX52-2663" fmla="*/ 557206 w 4527226"/>
              <a:gd name="connsiteY52-2664" fmla="*/ 888168 h 6046908"/>
              <a:gd name="connsiteX53-2665" fmla="*/ 503866 w 4527226"/>
              <a:gd name="connsiteY53-2666" fmla="*/ 888168 h 6046908"/>
              <a:gd name="connsiteX54-2667" fmla="*/ 412426 w 4527226"/>
              <a:gd name="connsiteY54-2668" fmla="*/ 834828 h 6046908"/>
              <a:gd name="connsiteX55-2669" fmla="*/ 328606 w 4527226"/>
              <a:gd name="connsiteY55-2670" fmla="*/ 789108 h 6046908"/>
              <a:gd name="connsiteX56-2671" fmla="*/ 260026 w 4527226"/>
              <a:gd name="connsiteY56-2672" fmla="*/ 773868 h 6046908"/>
              <a:gd name="connsiteX57-2673" fmla="*/ 214306 w 4527226"/>
              <a:gd name="connsiteY57-2674" fmla="*/ 751008 h 6046908"/>
              <a:gd name="connsiteX58-2675" fmla="*/ 260026 w 4527226"/>
              <a:gd name="connsiteY58-2676" fmla="*/ 674808 h 6046908"/>
              <a:gd name="connsiteX59-2677" fmla="*/ 374326 w 4527226"/>
              <a:gd name="connsiteY59-2678" fmla="*/ 606228 h 6046908"/>
              <a:gd name="connsiteX60-2679" fmla="*/ 557206 w 4527226"/>
              <a:gd name="connsiteY60-2680" fmla="*/ 507168 h 6046908"/>
              <a:gd name="connsiteX61-2681" fmla="*/ 656266 w 4527226"/>
              <a:gd name="connsiteY61-2682" fmla="*/ 423348 h 6046908"/>
              <a:gd name="connsiteX62-2683" fmla="*/ 892486 w 4527226"/>
              <a:gd name="connsiteY62-2684" fmla="*/ 232848 h 6046908"/>
              <a:gd name="connsiteX63-2685" fmla="*/ 1174426 w 4527226"/>
              <a:gd name="connsiteY63-2686" fmla="*/ 80448 h 6046908"/>
              <a:gd name="connsiteX64-2687" fmla="*/ 1593526 w 4527226"/>
              <a:gd name="connsiteY64-2688" fmla="*/ 11868 h 6046908"/>
              <a:gd name="connsiteX65-2689" fmla="*/ 1944046 w 4527226"/>
              <a:gd name="connsiteY65-2690" fmla="*/ 4248 h 6046908"/>
              <a:gd name="connsiteX66-2691" fmla="*/ 2172646 w 4527226"/>
              <a:gd name="connsiteY66-2692" fmla="*/ 4248 h 6046908"/>
              <a:gd name="connsiteX67-2693" fmla="*/ 2393626 w 4527226"/>
              <a:gd name="connsiteY67-2694" fmla="*/ 57588 h 6046908"/>
              <a:gd name="connsiteX68-2695" fmla="*/ 2667946 w 4527226"/>
              <a:gd name="connsiteY68-2696" fmla="*/ 133788 h 6046908"/>
              <a:gd name="connsiteX69-2697" fmla="*/ 2820346 w 4527226"/>
              <a:gd name="connsiteY69-2698" fmla="*/ 202368 h 6046908"/>
              <a:gd name="connsiteX70-2699" fmla="*/ 3102286 w 4527226"/>
              <a:gd name="connsiteY70-2700" fmla="*/ 400488 h 6046908"/>
              <a:gd name="connsiteX71-2701" fmla="*/ 3285166 w 4527226"/>
              <a:gd name="connsiteY71-2702" fmla="*/ 651948 h 6046908"/>
              <a:gd name="connsiteX72-2703" fmla="*/ 3407086 w 4527226"/>
              <a:gd name="connsiteY72-2704" fmla="*/ 918648 h 6046908"/>
              <a:gd name="connsiteX73-2705" fmla="*/ 3475666 w 4527226"/>
              <a:gd name="connsiteY73-2706" fmla="*/ 1238688 h 6046908"/>
              <a:gd name="connsiteX74-2707" fmla="*/ 3506146 w 4527226"/>
              <a:gd name="connsiteY74-2708" fmla="*/ 1543488 h 6046908"/>
              <a:gd name="connsiteX75-2709" fmla="*/ 3506146 w 4527226"/>
              <a:gd name="connsiteY75-2710" fmla="*/ 1962588 h 6046908"/>
              <a:gd name="connsiteX76-2711" fmla="*/ 3338506 w 4527226"/>
              <a:gd name="connsiteY76-2712" fmla="*/ 2305488 h 6046908"/>
              <a:gd name="connsiteX77-2713" fmla="*/ 3254686 w 4527226"/>
              <a:gd name="connsiteY77-2714" fmla="*/ 2473128 h 6046908"/>
              <a:gd name="connsiteX78-2715" fmla="*/ 3132766 w 4527226"/>
              <a:gd name="connsiteY78-2716" fmla="*/ 2663628 h 6046908"/>
              <a:gd name="connsiteX79-2717" fmla="*/ 3071806 w 4527226"/>
              <a:gd name="connsiteY79-2718" fmla="*/ 2838888 h 6046908"/>
              <a:gd name="connsiteX80-2719" fmla="*/ 3064186 w 4527226"/>
              <a:gd name="connsiteY80-2720" fmla="*/ 2915088 h 6046908"/>
              <a:gd name="connsiteX81-2721" fmla="*/ 3018466 w 4527226"/>
              <a:gd name="connsiteY81-2722" fmla="*/ 3014148 h 6046908"/>
              <a:gd name="connsiteX82-2723" fmla="*/ 2980366 w 4527226"/>
              <a:gd name="connsiteY82-2724" fmla="*/ 3082728 h 6046908"/>
              <a:gd name="connsiteX83-2725" fmla="*/ 2957506 w 4527226"/>
              <a:gd name="connsiteY83-2726" fmla="*/ 3120828 h 6046908"/>
              <a:gd name="connsiteX84-2727" fmla="*/ 2957506 w 4527226"/>
              <a:gd name="connsiteY84-2728" fmla="*/ 3555168 h 6046908"/>
              <a:gd name="connsiteX85-2729" fmla="*/ 3010846 w 4527226"/>
              <a:gd name="connsiteY85-2730" fmla="*/ 3539928 h 6046908"/>
              <a:gd name="connsiteX86-2731" fmla="*/ 3109906 w 4527226"/>
              <a:gd name="connsiteY86-2732" fmla="*/ 3570408 h 6046908"/>
              <a:gd name="connsiteX87-2733" fmla="*/ 3140386 w 4527226"/>
              <a:gd name="connsiteY87-2734" fmla="*/ 3631368 h 6046908"/>
              <a:gd name="connsiteX88-2735" fmla="*/ 3117526 w 4527226"/>
              <a:gd name="connsiteY88-2736" fmla="*/ 3738048 h 6046908"/>
              <a:gd name="connsiteX89-2737" fmla="*/ 3125146 w 4527226"/>
              <a:gd name="connsiteY89-2738" fmla="*/ 4103808 h 6046908"/>
              <a:gd name="connsiteX90-2739" fmla="*/ 3163246 w 4527226"/>
              <a:gd name="connsiteY90-2740" fmla="*/ 4157148 h 6046908"/>
              <a:gd name="connsiteX91-2741" fmla="*/ 3201346 w 4527226"/>
              <a:gd name="connsiteY91-2742" fmla="*/ 4164768 h 6046908"/>
              <a:gd name="connsiteX92-2743" fmla="*/ 3231826 w 4527226"/>
              <a:gd name="connsiteY92-2744" fmla="*/ 4172388 h 6046908"/>
              <a:gd name="connsiteX93-2745" fmla="*/ 3285166 w 4527226"/>
              <a:gd name="connsiteY93-2746" fmla="*/ 4294308 h 6046908"/>
              <a:gd name="connsiteX94-2747" fmla="*/ 3300406 w 4527226"/>
              <a:gd name="connsiteY94-2748" fmla="*/ 4347648 h 6046908"/>
              <a:gd name="connsiteX95-2749" fmla="*/ 3330886 w 4527226"/>
              <a:gd name="connsiteY95-2750" fmla="*/ 4408608 h 6046908"/>
              <a:gd name="connsiteX96-2751" fmla="*/ 3551866 w 4527226"/>
              <a:gd name="connsiteY96-2752" fmla="*/ 4644828 h 6046908"/>
              <a:gd name="connsiteX97-2753" fmla="*/ 3887146 w 4527226"/>
              <a:gd name="connsiteY97-2754" fmla="*/ 5025828 h 6046908"/>
              <a:gd name="connsiteX98-2755" fmla="*/ 4100506 w 4527226"/>
              <a:gd name="connsiteY98-2756" fmla="*/ 5300148 h 6046908"/>
              <a:gd name="connsiteX99-2757" fmla="*/ 4367206 w 4527226"/>
              <a:gd name="connsiteY99-2758" fmla="*/ 5726868 h 6046908"/>
              <a:gd name="connsiteX100-2759" fmla="*/ 4527226 w 4527226"/>
              <a:gd name="connsiteY100-2760" fmla="*/ 6046908 h 6046908"/>
              <a:gd name="connsiteX0-2761" fmla="*/ 541966 w 4527226"/>
              <a:gd name="connsiteY0-2762" fmla="*/ 5521128 h 6046908"/>
              <a:gd name="connsiteX1-2763" fmla="*/ 564826 w 4527226"/>
              <a:gd name="connsiteY1-2764" fmla="*/ 5353488 h 6046908"/>
              <a:gd name="connsiteX2-2765" fmla="*/ 602926 w 4527226"/>
              <a:gd name="connsiteY2-2766" fmla="*/ 5223948 h 6046908"/>
              <a:gd name="connsiteX3-2767" fmla="*/ 625786 w 4527226"/>
              <a:gd name="connsiteY3-2768" fmla="*/ 5178228 h 6046908"/>
              <a:gd name="connsiteX4-2769" fmla="*/ 701986 w 4527226"/>
              <a:gd name="connsiteY4-2770" fmla="*/ 5071548 h 6046908"/>
              <a:gd name="connsiteX5-2771" fmla="*/ 717226 w 4527226"/>
              <a:gd name="connsiteY5-2772" fmla="*/ 5063928 h 6046908"/>
              <a:gd name="connsiteX6-2773" fmla="*/ 709606 w 4527226"/>
              <a:gd name="connsiteY6-2774" fmla="*/ 5025828 h 6046908"/>
              <a:gd name="connsiteX7-2775" fmla="*/ 701986 w 4527226"/>
              <a:gd name="connsiteY7-2776" fmla="*/ 5002968 h 6046908"/>
              <a:gd name="connsiteX8-2777" fmla="*/ 968686 w 4527226"/>
              <a:gd name="connsiteY8-2778" fmla="*/ 4682928 h 6046908"/>
              <a:gd name="connsiteX9-2779" fmla="*/ 961066 w 4527226"/>
              <a:gd name="connsiteY9-2780" fmla="*/ 4644828 h 6046908"/>
              <a:gd name="connsiteX10-2781" fmla="*/ 1342066 w 4527226"/>
              <a:gd name="connsiteY10-2782" fmla="*/ 4172388 h 6046908"/>
              <a:gd name="connsiteX11-2783" fmla="*/ 1258246 w 4527226"/>
              <a:gd name="connsiteY11-2784" fmla="*/ 4012368 h 6046908"/>
              <a:gd name="connsiteX12-2785" fmla="*/ 1204906 w 4527226"/>
              <a:gd name="connsiteY12-2786" fmla="*/ 3928548 h 6046908"/>
              <a:gd name="connsiteX13-2787" fmla="*/ 1174426 w 4527226"/>
              <a:gd name="connsiteY13-2788" fmla="*/ 3768528 h 6046908"/>
              <a:gd name="connsiteX14-2789" fmla="*/ 1151566 w 4527226"/>
              <a:gd name="connsiteY14-2790" fmla="*/ 3699948 h 6046908"/>
              <a:gd name="connsiteX15-2791" fmla="*/ 1143946 w 4527226"/>
              <a:gd name="connsiteY15-2792" fmla="*/ 3669468 h 6046908"/>
              <a:gd name="connsiteX16-2793" fmla="*/ 1067746 w 4527226"/>
              <a:gd name="connsiteY16-2794" fmla="*/ 3661848 h 6046908"/>
              <a:gd name="connsiteX17-2795" fmla="*/ 938206 w 4527226"/>
              <a:gd name="connsiteY17-2796" fmla="*/ 3669468 h 6046908"/>
              <a:gd name="connsiteX18-2797" fmla="*/ 831526 w 4527226"/>
              <a:gd name="connsiteY18-2798" fmla="*/ 3692328 h 6046908"/>
              <a:gd name="connsiteX19-2799" fmla="*/ 610546 w 4527226"/>
              <a:gd name="connsiteY19-2800" fmla="*/ 3738048 h 6046908"/>
              <a:gd name="connsiteX20-2801" fmla="*/ 389566 w 4527226"/>
              <a:gd name="connsiteY20-2802" fmla="*/ 3638988 h 6046908"/>
              <a:gd name="connsiteX21-2803" fmla="*/ 381946 w 4527226"/>
              <a:gd name="connsiteY21-2804" fmla="*/ 3326568 h 6046908"/>
              <a:gd name="connsiteX22-2805" fmla="*/ 420046 w 4527226"/>
              <a:gd name="connsiteY22-2806" fmla="*/ 3227508 h 6046908"/>
              <a:gd name="connsiteX23-2807" fmla="*/ 389566 w 4527226"/>
              <a:gd name="connsiteY23-2808" fmla="*/ 3166548 h 6046908"/>
              <a:gd name="connsiteX24-2809" fmla="*/ 351466 w 4527226"/>
              <a:gd name="connsiteY24-2810" fmla="*/ 3105588 h 6046908"/>
              <a:gd name="connsiteX25-2811" fmla="*/ 397186 w 4527226"/>
              <a:gd name="connsiteY25-2812" fmla="*/ 3021768 h 6046908"/>
              <a:gd name="connsiteX26-2813" fmla="*/ 488626 w 4527226"/>
              <a:gd name="connsiteY26-2814" fmla="*/ 2998908 h 6046908"/>
              <a:gd name="connsiteX27-2815" fmla="*/ 471956 w 4527226"/>
              <a:gd name="connsiteY27-2816" fmla="*/ 2942709 h 6046908"/>
              <a:gd name="connsiteX28-2817" fmla="*/ 435286 w 4527226"/>
              <a:gd name="connsiteY28-2818" fmla="*/ 2930328 h 6046908"/>
              <a:gd name="connsiteX29-2819" fmla="*/ 389566 w 4527226"/>
              <a:gd name="connsiteY29-2820" fmla="*/ 2930328 h 6046908"/>
              <a:gd name="connsiteX30-2821" fmla="*/ 314000 w 4527226"/>
              <a:gd name="connsiteY30-2822" fmla="*/ 2893495 h 6046908"/>
              <a:gd name="connsiteX31-2823" fmla="*/ 320986 w 4527226"/>
              <a:gd name="connsiteY31-2824" fmla="*/ 2846508 h 6046908"/>
              <a:gd name="connsiteX32-2825" fmla="*/ 328606 w 4527226"/>
              <a:gd name="connsiteY32-2826" fmla="*/ 2793168 h 6046908"/>
              <a:gd name="connsiteX33-2827" fmla="*/ 313366 w 4527226"/>
              <a:gd name="connsiteY33-2828" fmla="*/ 2732208 h 6046908"/>
              <a:gd name="connsiteX34-2829" fmla="*/ 267646 w 4527226"/>
              <a:gd name="connsiteY34-2830" fmla="*/ 2671248 h 6046908"/>
              <a:gd name="connsiteX35-2831" fmla="*/ 176206 w 4527226"/>
              <a:gd name="connsiteY35-2832" fmla="*/ 2656008 h 6046908"/>
              <a:gd name="connsiteX36-2833" fmla="*/ 54286 w 4527226"/>
              <a:gd name="connsiteY36-2834" fmla="*/ 2610288 h 6046908"/>
              <a:gd name="connsiteX37-2835" fmla="*/ 7931 w 4527226"/>
              <a:gd name="connsiteY37-2836" fmla="*/ 2563298 h 6046908"/>
              <a:gd name="connsiteX38-2837" fmla="*/ 8566 w 4527226"/>
              <a:gd name="connsiteY38-2838" fmla="*/ 2488368 h 6046908"/>
              <a:gd name="connsiteX39-2839" fmla="*/ 92386 w 4527226"/>
              <a:gd name="connsiteY39-2840" fmla="*/ 2335968 h 6046908"/>
              <a:gd name="connsiteX40-2841" fmla="*/ 221926 w 4527226"/>
              <a:gd name="connsiteY40-2842" fmla="*/ 2175948 h 6046908"/>
              <a:gd name="connsiteX41-2843" fmla="*/ 282886 w 4527226"/>
              <a:gd name="connsiteY41-2844" fmla="*/ 2084508 h 6046908"/>
              <a:gd name="connsiteX42-2845" fmla="*/ 328606 w 4527226"/>
              <a:gd name="connsiteY42-2846" fmla="*/ 1977828 h 6046908"/>
              <a:gd name="connsiteX43-2847" fmla="*/ 359086 w 4527226"/>
              <a:gd name="connsiteY43-2848" fmla="*/ 1871148 h 6046908"/>
              <a:gd name="connsiteX44-2849" fmla="*/ 374326 w 4527226"/>
              <a:gd name="connsiteY44-2850" fmla="*/ 1810188 h 6046908"/>
              <a:gd name="connsiteX45-2851" fmla="*/ 343846 w 4527226"/>
              <a:gd name="connsiteY45-2852" fmla="*/ 1756848 h 6046908"/>
              <a:gd name="connsiteX46-2853" fmla="*/ 328606 w 4527226"/>
              <a:gd name="connsiteY46-2854" fmla="*/ 1680648 h 6046908"/>
              <a:gd name="connsiteX47-2855" fmla="*/ 412426 w 4527226"/>
              <a:gd name="connsiteY47-2856" fmla="*/ 1474908 h 6046908"/>
              <a:gd name="connsiteX48-2857" fmla="*/ 442906 w 4527226"/>
              <a:gd name="connsiteY48-2858" fmla="*/ 1307268 h 6046908"/>
              <a:gd name="connsiteX49-2859" fmla="*/ 465766 w 4527226"/>
              <a:gd name="connsiteY49-2860" fmla="*/ 1192968 h 6046908"/>
              <a:gd name="connsiteX50-2861" fmla="*/ 503866 w 4527226"/>
              <a:gd name="connsiteY50-2862" fmla="*/ 1055808 h 6046908"/>
              <a:gd name="connsiteX51-2863" fmla="*/ 557206 w 4527226"/>
              <a:gd name="connsiteY51-2864" fmla="*/ 888168 h 6046908"/>
              <a:gd name="connsiteX52-2865" fmla="*/ 503866 w 4527226"/>
              <a:gd name="connsiteY52-2866" fmla="*/ 888168 h 6046908"/>
              <a:gd name="connsiteX53-2867" fmla="*/ 412426 w 4527226"/>
              <a:gd name="connsiteY53-2868" fmla="*/ 834828 h 6046908"/>
              <a:gd name="connsiteX54-2869" fmla="*/ 328606 w 4527226"/>
              <a:gd name="connsiteY54-2870" fmla="*/ 789108 h 6046908"/>
              <a:gd name="connsiteX55-2871" fmla="*/ 260026 w 4527226"/>
              <a:gd name="connsiteY55-2872" fmla="*/ 773868 h 6046908"/>
              <a:gd name="connsiteX56-2873" fmla="*/ 214306 w 4527226"/>
              <a:gd name="connsiteY56-2874" fmla="*/ 751008 h 6046908"/>
              <a:gd name="connsiteX57-2875" fmla="*/ 260026 w 4527226"/>
              <a:gd name="connsiteY57-2876" fmla="*/ 674808 h 6046908"/>
              <a:gd name="connsiteX58-2877" fmla="*/ 374326 w 4527226"/>
              <a:gd name="connsiteY58-2878" fmla="*/ 606228 h 6046908"/>
              <a:gd name="connsiteX59-2879" fmla="*/ 557206 w 4527226"/>
              <a:gd name="connsiteY59-2880" fmla="*/ 507168 h 6046908"/>
              <a:gd name="connsiteX60-2881" fmla="*/ 656266 w 4527226"/>
              <a:gd name="connsiteY60-2882" fmla="*/ 423348 h 6046908"/>
              <a:gd name="connsiteX61-2883" fmla="*/ 892486 w 4527226"/>
              <a:gd name="connsiteY61-2884" fmla="*/ 232848 h 6046908"/>
              <a:gd name="connsiteX62-2885" fmla="*/ 1174426 w 4527226"/>
              <a:gd name="connsiteY62-2886" fmla="*/ 80448 h 6046908"/>
              <a:gd name="connsiteX63-2887" fmla="*/ 1593526 w 4527226"/>
              <a:gd name="connsiteY63-2888" fmla="*/ 11868 h 6046908"/>
              <a:gd name="connsiteX64-2889" fmla="*/ 1944046 w 4527226"/>
              <a:gd name="connsiteY64-2890" fmla="*/ 4248 h 6046908"/>
              <a:gd name="connsiteX65-2891" fmla="*/ 2172646 w 4527226"/>
              <a:gd name="connsiteY65-2892" fmla="*/ 4248 h 6046908"/>
              <a:gd name="connsiteX66-2893" fmla="*/ 2393626 w 4527226"/>
              <a:gd name="connsiteY66-2894" fmla="*/ 57588 h 6046908"/>
              <a:gd name="connsiteX67-2895" fmla="*/ 2667946 w 4527226"/>
              <a:gd name="connsiteY67-2896" fmla="*/ 133788 h 6046908"/>
              <a:gd name="connsiteX68-2897" fmla="*/ 2820346 w 4527226"/>
              <a:gd name="connsiteY68-2898" fmla="*/ 202368 h 6046908"/>
              <a:gd name="connsiteX69-2899" fmla="*/ 3102286 w 4527226"/>
              <a:gd name="connsiteY69-2900" fmla="*/ 400488 h 6046908"/>
              <a:gd name="connsiteX70-2901" fmla="*/ 3285166 w 4527226"/>
              <a:gd name="connsiteY70-2902" fmla="*/ 651948 h 6046908"/>
              <a:gd name="connsiteX71-2903" fmla="*/ 3407086 w 4527226"/>
              <a:gd name="connsiteY71-2904" fmla="*/ 918648 h 6046908"/>
              <a:gd name="connsiteX72-2905" fmla="*/ 3475666 w 4527226"/>
              <a:gd name="connsiteY72-2906" fmla="*/ 1238688 h 6046908"/>
              <a:gd name="connsiteX73-2907" fmla="*/ 3506146 w 4527226"/>
              <a:gd name="connsiteY73-2908" fmla="*/ 1543488 h 6046908"/>
              <a:gd name="connsiteX74-2909" fmla="*/ 3506146 w 4527226"/>
              <a:gd name="connsiteY74-2910" fmla="*/ 1962588 h 6046908"/>
              <a:gd name="connsiteX75-2911" fmla="*/ 3338506 w 4527226"/>
              <a:gd name="connsiteY75-2912" fmla="*/ 2305488 h 6046908"/>
              <a:gd name="connsiteX76-2913" fmla="*/ 3254686 w 4527226"/>
              <a:gd name="connsiteY76-2914" fmla="*/ 2473128 h 6046908"/>
              <a:gd name="connsiteX77-2915" fmla="*/ 3132766 w 4527226"/>
              <a:gd name="connsiteY77-2916" fmla="*/ 2663628 h 6046908"/>
              <a:gd name="connsiteX78-2917" fmla="*/ 3071806 w 4527226"/>
              <a:gd name="connsiteY78-2918" fmla="*/ 2838888 h 6046908"/>
              <a:gd name="connsiteX79-2919" fmla="*/ 3064186 w 4527226"/>
              <a:gd name="connsiteY79-2920" fmla="*/ 2915088 h 6046908"/>
              <a:gd name="connsiteX80-2921" fmla="*/ 3018466 w 4527226"/>
              <a:gd name="connsiteY80-2922" fmla="*/ 3014148 h 6046908"/>
              <a:gd name="connsiteX81-2923" fmla="*/ 2980366 w 4527226"/>
              <a:gd name="connsiteY81-2924" fmla="*/ 3082728 h 6046908"/>
              <a:gd name="connsiteX82-2925" fmla="*/ 2957506 w 4527226"/>
              <a:gd name="connsiteY82-2926" fmla="*/ 3120828 h 6046908"/>
              <a:gd name="connsiteX83-2927" fmla="*/ 2957506 w 4527226"/>
              <a:gd name="connsiteY83-2928" fmla="*/ 3555168 h 6046908"/>
              <a:gd name="connsiteX84-2929" fmla="*/ 3010846 w 4527226"/>
              <a:gd name="connsiteY84-2930" fmla="*/ 3539928 h 6046908"/>
              <a:gd name="connsiteX85-2931" fmla="*/ 3109906 w 4527226"/>
              <a:gd name="connsiteY85-2932" fmla="*/ 3570408 h 6046908"/>
              <a:gd name="connsiteX86-2933" fmla="*/ 3140386 w 4527226"/>
              <a:gd name="connsiteY86-2934" fmla="*/ 3631368 h 6046908"/>
              <a:gd name="connsiteX87-2935" fmla="*/ 3117526 w 4527226"/>
              <a:gd name="connsiteY87-2936" fmla="*/ 3738048 h 6046908"/>
              <a:gd name="connsiteX88-2937" fmla="*/ 3125146 w 4527226"/>
              <a:gd name="connsiteY88-2938" fmla="*/ 4103808 h 6046908"/>
              <a:gd name="connsiteX89-2939" fmla="*/ 3163246 w 4527226"/>
              <a:gd name="connsiteY89-2940" fmla="*/ 4157148 h 6046908"/>
              <a:gd name="connsiteX90-2941" fmla="*/ 3201346 w 4527226"/>
              <a:gd name="connsiteY90-2942" fmla="*/ 4164768 h 6046908"/>
              <a:gd name="connsiteX91-2943" fmla="*/ 3231826 w 4527226"/>
              <a:gd name="connsiteY91-2944" fmla="*/ 4172388 h 6046908"/>
              <a:gd name="connsiteX92-2945" fmla="*/ 3285166 w 4527226"/>
              <a:gd name="connsiteY92-2946" fmla="*/ 4294308 h 6046908"/>
              <a:gd name="connsiteX93-2947" fmla="*/ 3300406 w 4527226"/>
              <a:gd name="connsiteY93-2948" fmla="*/ 4347648 h 6046908"/>
              <a:gd name="connsiteX94-2949" fmla="*/ 3330886 w 4527226"/>
              <a:gd name="connsiteY94-2950" fmla="*/ 4408608 h 6046908"/>
              <a:gd name="connsiteX95-2951" fmla="*/ 3551866 w 4527226"/>
              <a:gd name="connsiteY95-2952" fmla="*/ 4644828 h 6046908"/>
              <a:gd name="connsiteX96-2953" fmla="*/ 3887146 w 4527226"/>
              <a:gd name="connsiteY96-2954" fmla="*/ 5025828 h 6046908"/>
              <a:gd name="connsiteX97-2955" fmla="*/ 4100506 w 4527226"/>
              <a:gd name="connsiteY97-2956" fmla="*/ 5300148 h 6046908"/>
              <a:gd name="connsiteX98-2957" fmla="*/ 4367206 w 4527226"/>
              <a:gd name="connsiteY98-2958" fmla="*/ 5726868 h 6046908"/>
              <a:gd name="connsiteX99-2959" fmla="*/ 4527226 w 4527226"/>
              <a:gd name="connsiteY99-2960" fmla="*/ 6046908 h 6046908"/>
              <a:gd name="connsiteX0-2961" fmla="*/ 564826 w 4527226"/>
              <a:gd name="connsiteY0-2962" fmla="*/ 5353488 h 6046908"/>
              <a:gd name="connsiteX1-2963" fmla="*/ 602926 w 4527226"/>
              <a:gd name="connsiteY1-2964" fmla="*/ 5223948 h 6046908"/>
              <a:gd name="connsiteX2-2965" fmla="*/ 625786 w 4527226"/>
              <a:gd name="connsiteY2-2966" fmla="*/ 5178228 h 6046908"/>
              <a:gd name="connsiteX3-2967" fmla="*/ 701986 w 4527226"/>
              <a:gd name="connsiteY3-2968" fmla="*/ 5071548 h 6046908"/>
              <a:gd name="connsiteX4-2969" fmla="*/ 717226 w 4527226"/>
              <a:gd name="connsiteY4-2970" fmla="*/ 5063928 h 6046908"/>
              <a:gd name="connsiteX5-2971" fmla="*/ 709606 w 4527226"/>
              <a:gd name="connsiteY5-2972" fmla="*/ 5025828 h 6046908"/>
              <a:gd name="connsiteX6-2973" fmla="*/ 701986 w 4527226"/>
              <a:gd name="connsiteY6-2974" fmla="*/ 5002968 h 6046908"/>
              <a:gd name="connsiteX7-2975" fmla="*/ 968686 w 4527226"/>
              <a:gd name="connsiteY7-2976" fmla="*/ 4682928 h 6046908"/>
              <a:gd name="connsiteX8-2977" fmla="*/ 961066 w 4527226"/>
              <a:gd name="connsiteY8-2978" fmla="*/ 4644828 h 6046908"/>
              <a:gd name="connsiteX9-2979" fmla="*/ 1342066 w 4527226"/>
              <a:gd name="connsiteY9-2980" fmla="*/ 4172388 h 6046908"/>
              <a:gd name="connsiteX10-2981" fmla="*/ 1258246 w 4527226"/>
              <a:gd name="connsiteY10-2982" fmla="*/ 4012368 h 6046908"/>
              <a:gd name="connsiteX11-2983" fmla="*/ 1204906 w 4527226"/>
              <a:gd name="connsiteY11-2984" fmla="*/ 3928548 h 6046908"/>
              <a:gd name="connsiteX12-2985" fmla="*/ 1174426 w 4527226"/>
              <a:gd name="connsiteY12-2986" fmla="*/ 3768528 h 6046908"/>
              <a:gd name="connsiteX13-2987" fmla="*/ 1151566 w 4527226"/>
              <a:gd name="connsiteY13-2988" fmla="*/ 3699948 h 6046908"/>
              <a:gd name="connsiteX14-2989" fmla="*/ 1143946 w 4527226"/>
              <a:gd name="connsiteY14-2990" fmla="*/ 3669468 h 6046908"/>
              <a:gd name="connsiteX15-2991" fmla="*/ 1067746 w 4527226"/>
              <a:gd name="connsiteY15-2992" fmla="*/ 3661848 h 6046908"/>
              <a:gd name="connsiteX16-2993" fmla="*/ 938206 w 4527226"/>
              <a:gd name="connsiteY16-2994" fmla="*/ 3669468 h 6046908"/>
              <a:gd name="connsiteX17-2995" fmla="*/ 831526 w 4527226"/>
              <a:gd name="connsiteY17-2996" fmla="*/ 3692328 h 6046908"/>
              <a:gd name="connsiteX18-2997" fmla="*/ 610546 w 4527226"/>
              <a:gd name="connsiteY18-2998" fmla="*/ 3738048 h 6046908"/>
              <a:gd name="connsiteX19-2999" fmla="*/ 389566 w 4527226"/>
              <a:gd name="connsiteY19-3000" fmla="*/ 3638988 h 6046908"/>
              <a:gd name="connsiteX20-3001" fmla="*/ 381946 w 4527226"/>
              <a:gd name="connsiteY20-3002" fmla="*/ 3326568 h 6046908"/>
              <a:gd name="connsiteX21-3003" fmla="*/ 420046 w 4527226"/>
              <a:gd name="connsiteY21-3004" fmla="*/ 3227508 h 6046908"/>
              <a:gd name="connsiteX22-3005" fmla="*/ 389566 w 4527226"/>
              <a:gd name="connsiteY22-3006" fmla="*/ 3166548 h 6046908"/>
              <a:gd name="connsiteX23-3007" fmla="*/ 351466 w 4527226"/>
              <a:gd name="connsiteY23-3008" fmla="*/ 3105588 h 6046908"/>
              <a:gd name="connsiteX24-3009" fmla="*/ 397186 w 4527226"/>
              <a:gd name="connsiteY24-3010" fmla="*/ 3021768 h 6046908"/>
              <a:gd name="connsiteX25-3011" fmla="*/ 488626 w 4527226"/>
              <a:gd name="connsiteY25-3012" fmla="*/ 2998908 h 6046908"/>
              <a:gd name="connsiteX26-3013" fmla="*/ 471956 w 4527226"/>
              <a:gd name="connsiteY26-3014" fmla="*/ 2942709 h 6046908"/>
              <a:gd name="connsiteX27-3015" fmla="*/ 435286 w 4527226"/>
              <a:gd name="connsiteY27-3016" fmla="*/ 2930328 h 6046908"/>
              <a:gd name="connsiteX28-3017" fmla="*/ 389566 w 4527226"/>
              <a:gd name="connsiteY28-3018" fmla="*/ 2930328 h 6046908"/>
              <a:gd name="connsiteX29-3019" fmla="*/ 314000 w 4527226"/>
              <a:gd name="connsiteY29-3020" fmla="*/ 2893495 h 6046908"/>
              <a:gd name="connsiteX30-3021" fmla="*/ 320986 w 4527226"/>
              <a:gd name="connsiteY30-3022" fmla="*/ 2846508 h 6046908"/>
              <a:gd name="connsiteX31-3023" fmla="*/ 328606 w 4527226"/>
              <a:gd name="connsiteY31-3024" fmla="*/ 2793168 h 6046908"/>
              <a:gd name="connsiteX32-3025" fmla="*/ 313366 w 4527226"/>
              <a:gd name="connsiteY32-3026" fmla="*/ 2732208 h 6046908"/>
              <a:gd name="connsiteX33-3027" fmla="*/ 267646 w 4527226"/>
              <a:gd name="connsiteY33-3028" fmla="*/ 2671248 h 6046908"/>
              <a:gd name="connsiteX34-3029" fmla="*/ 176206 w 4527226"/>
              <a:gd name="connsiteY34-3030" fmla="*/ 2656008 h 6046908"/>
              <a:gd name="connsiteX35-3031" fmla="*/ 54286 w 4527226"/>
              <a:gd name="connsiteY35-3032" fmla="*/ 2610288 h 6046908"/>
              <a:gd name="connsiteX36-3033" fmla="*/ 7931 w 4527226"/>
              <a:gd name="connsiteY36-3034" fmla="*/ 2563298 h 6046908"/>
              <a:gd name="connsiteX37-3035" fmla="*/ 8566 w 4527226"/>
              <a:gd name="connsiteY37-3036" fmla="*/ 2488368 h 6046908"/>
              <a:gd name="connsiteX38-3037" fmla="*/ 92386 w 4527226"/>
              <a:gd name="connsiteY38-3038" fmla="*/ 2335968 h 6046908"/>
              <a:gd name="connsiteX39-3039" fmla="*/ 221926 w 4527226"/>
              <a:gd name="connsiteY39-3040" fmla="*/ 2175948 h 6046908"/>
              <a:gd name="connsiteX40-3041" fmla="*/ 282886 w 4527226"/>
              <a:gd name="connsiteY40-3042" fmla="*/ 2084508 h 6046908"/>
              <a:gd name="connsiteX41-3043" fmla="*/ 328606 w 4527226"/>
              <a:gd name="connsiteY41-3044" fmla="*/ 1977828 h 6046908"/>
              <a:gd name="connsiteX42-3045" fmla="*/ 359086 w 4527226"/>
              <a:gd name="connsiteY42-3046" fmla="*/ 1871148 h 6046908"/>
              <a:gd name="connsiteX43-3047" fmla="*/ 374326 w 4527226"/>
              <a:gd name="connsiteY43-3048" fmla="*/ 1810188 h 6046908"/>
              <a:gd name="connsiteX44-3049" fmla="*/ 343846 w 4527226"/>
              <a:gd name="connsiteY44-3050" fmla="*/ 1756848 h 6046908"/>
              <a:gd name="connsiteX45-3051" fmla="*/ 328606 w 4527226"/>
              <a:gd name="connsiteY45-3052" fmla="*/ 1680648 h 6046908"/>
              <a:gd name="connsiteX46-3053" fmla="*/ 412426 w 4527226"/>
              <a:gd name="connsiteY46-3054" fmla="*/ 1474908 h 6046908"/>
              <a:gd name="connsiteX47-3055" fmla="*/ 442906 w 4527226"/>
              <a:gd name="connsiteY47-3056" fmla="*/ 1307268 h 6046908"/>
              <a:gd name="connsiteX48-3057" fmla="*/ 465766 w 4527226"/>
              <a:gd name="connsiteY48-3058" fmla="*/ 1192968 h 6046908"/>
              <a:gd name="connsiteX49-3059" fmla="*/ 503866 w 4527226"/>
              <a:gd name="connsiteY49-3060" fmla="*/ 1055808 h 6046908"/>
              <a:gd name="connsiteX50-3061" fmla="*/ 557206 w 4527226"/>
              <a:gd name="connsiteY50-3062" fmla="*/ 888168 h 6046908"/>
              <a:gd name="connsiteX51-3063" fmla="*/ 503866 w 4527226"/>
              <a:gd name="connsiteY51-3064" fmla="*/ 888168 h 6046908"/>
              <a:gd name="connsiteX52-3065" fmla="*/ 412426 w 4527226"/>
              <a:gd name="connsiteY52-3066" fmla="*/ 834828 h 6046908"/>
              <a:gd name="connsiteX53-3067" fmla="*/ 328606 w 4527226"/>
              <a:gd name="connsiteY53-3068" fmla="*/ 789108 h 6046908"/>
              <a:gd name="connsiteX54-3069" fmla="*/ 260026 w 4527226"/>
              <a:gd name="connsiteY54-3070" fmla="*/ 773868 h 6046908"/>
              <a:gd name="connsiteX55-3071" fmla="*/ 214306 w 4527226"/>
              <a:gd name="connsiteY55-3072" fmla="*/ 751008 h 6046908"/>
              <a:gd name="connsiteX56-3073" fmla="*/ 260026 w 4527226"/>
              <a:gd name="connsiteY56-3074" fmla="*/ 674808 h 6046908"/>
              <a:gd name="connsiteX57-3075" fmla="*/ 374326 w 4527226"/>
              <a:gd name="connsiteY57-3076" fmla="*/ 606228 h 6046908"/>
              <a:gd name="connsiteX58-3077" fmla="*/ 557206 w 4527226"/>
              <a:gd name="connsiteY58-3078" fmla="*/ 507168 h 6046908"/>
              <a:gd name="connsiteX59-3079" fmla="*/ 656266 w 4527226"/>
              <a:gd name="connsiteY59-3080" fmla="*/ 423348 h 6046908"/>
              <a:gd name="connsiteX60-3081" fmla="*/ 892486 w 4527226"/>
              <a:gd name="connsiteY60-3082" fmla="*/ 232848 h 6046908"/>
              <a:gd name="connsiteX61-3083" fmla="*/ 1174426 w 4527226"/>
              <a:gd name="connsiteY61-3084" fmla="*/ 80448 h 6046908"/>
              <a:gd name="connsiteX62-3085" fmla="*/ 1593526 w 4527226"/>
              <a:gd name="connsiteY62-3086" fmla="*/ 11868 h 6046908"/>
              <a:gd name="connsiteX63-3087" fmla="*/ 1944046 w 4527226"/>
              <a:gd name="connsiteY63-3088" fmla="*/ 4248 h 6046908"/>
              <a:gd name="connsiteX64-3089" fmla="*/ 2172646 w 4527226"/>
              <a:gd name="connsiteY64-3090" fmla="*/ 4248 h 6046908"/>
              <a:gd name="connsiteX65-3091" fmla="*/ 2393626 w 4527226"/>
              <a:gd name="connsiteY65-3092" fmla="*/ 57588 h 6046908"/>
              <a:gd name="connsiteX66-3093" fmla="*/ 2667946 w 4527226"/>
              <a:gd name="connsiteY66-3094" fmla="*/ 133788 h 6046908"/>
              <a:gd name="connsiteX67-3095" fmla="*/ 2820346 w 4527226"/>
              <a:gd name="connsiteY67-3096" fmla="*/ 202368 h 6046908"/>
              <a:gd name="connsiteX68-3097" fmla="*/ 3102286 w 4527226"/>
              <a:gd name="connsiteY68-3098" fmla="*/ 400488 h 6046908"/>
              <a:gd name="connsiteX69-3099" fmla="*/ 3285166 w 4527226"/>
              <a:gd name="connsiteY69-3100" fmla="*/ 651948 h 6046908"/>
              <a:gd name="connsiteX70-3101" fmla="*/ 3407086 w 4527226"/>
              <a:gd name="connsiteY70-3102" fmla="*/ 918648 h 6046908"/>
              <a:gd name="connsiteX71-3103" fmla="*/ 3475666 w 4527226"/>
              <a:gd name="connsiteY71-3104" fmla="*/ 1238688 h 6046908"/>
              <a:gd name="connsiteX72-3105" fmla="*/ 3506146 w 4527226"/>
              <a:gd name="connsiteY72-3106" fmla="*/ 1543488 h 6046908"/>
              <a:gd name="connsiteX73-3107" fmla="*/ 3506146 w 4527226"/>
              <a:gd name="connsiteY73-3108" fmla="*/ 1962588 h 6046908"/>
              <a:gd name="connsiteX74-3109" fmla="*/ 3338506 w 4527226"/>
              <a:gd name="connsiteY74-3110" fmla="*/ 2305488 h 6046908"/>
              <a:gd name="connsiteX75-3111" fmla="*/ 3254686 w 4527226"/>
              <a:gd name="connsiteY75-3112" fmla="*/ 2473128 h 6046908"/>
              <a:gd name="connsiteX76-3113" fmla="*/ 3132766 w 4527226"/>
              <a:gd name="connsiteY76-3114" fmla="*/ 2663628 h 6046908"/>
              <a:gd name="connsiteX77-3115" fmla="*/ 3071806 w 4527226"/>
              <a:gd name="connsiteY77-3116" fmla="*/ 2838888 h 6046908"/>
              <a:gd name="connsiteX78-3117" fmla="*/ 3064186 w 4527226"/>
              <a:gd name="connsiteY78-3118" fmla="*/ 2915088 h 6046908"/>
              <a:gd name="connsiteX79-3119" fmla="*/ 3018466 w 4527226"/>
              <a:gd name="connsiteY79-3120" fmla="*/ 3014148 h 6046908"/>
              <a:gd name="connsiteX80-3121" fmla="*/ 2980366 w 4527226"/>
              <a:gd name="connsiteY80-3122" fmla="*/ 3082728 h 6046908"/>
              <a:gd name="connsiteX81-3123" fmla="*/ 2957506 w 4527226"/>
              <a:gd name="connsiteY81-3124" fmla="*/ 3120828 h 6046908"/>
              <a:gd name="connsiteX82-3125" fmla="*/ 2957506 w 4527226"/>
              <a:gd name="connsiteY82-3126" fmla="*/ 3555168 h 6046908"/>
              <a:gd name="connsiteX83-3127" fmla="*/ 3010846 w 4527226"/>
              <a:gd name="connsiteY83-3128" fmla="*/ 3539928 h 6046908"/>
              <a:gd name="connsiteX84-3129" fmla="*/ 3109906 w 4527226"/>
              <a:gd name="connsiteY84-3130" fmla="*/ 3570408 h 6046908"/>
              <a:gd name="connsiteX85-3131" fmla="*/ 3140386 w 4527226"/>
              <a:gd name="connsiteY85-3132" fmla="*/ 3631368 h 6046908"/>
              <a:gd name="connsiteX86-3133" fmla="*/ 3117526 w 4527226"/>
              <a:gd name="connsiteY86-3134" fmla="*/ 3738048 h 6046908"/>
              <a:gd name="connsiteX87-3135" fmla="*/ 3125146 w 4527226"/>
              <a:gd name="connsiteY87-3136" fmla="*/ 4103808 h 6046908"/>
              <a:gd name="connsiteX88-3137" fmla="*/ 3163246 w 4527226"/>
              <a:gd name="connsiteY88-3138" fmla="*/ 4157148 h 6046908"/>
              <a:gd name="connsiteX89-3139" fmla="*/ 3201346 w 4527226"/>
              <a:gd name="connsiteY89-3140" fmla="*/ 4164768 h 6046908"/>
              <a:gd name="connsiteX90-3141" fmla="*/ 3231826 w 4527226"/>
              <a:gd name="connsiteY90-3142" fmla="*/ 4172388 h 6046908"/>
              <a:gd name="connsiteX91-3143" fmla="*/ 3285166 w 4527226"/>
              <a:gd name="connsiteY91-3144" fmla="*/ 4294308 h 6046908"/>
              <a:gd name="connsiteX92-3145" fmla="*/ 3300406 w 4527226"/>
              <a:gd name="connsiteY92-3146" fmla="*/ 4347648 h 6046908"/>
              <a:gd name="connsiteX93-3147" fmla="*/ 3330886 w 4527226"/>
              <a:gd name="connsiteY93-3148" fmla="*/ 4408608 h 6046908"/>
              <a:gd name="connsiteX94-3149" fmla="*/ 3551866 w 4527226"/>
              <a:gd name="connsiteY94-3150" fmla="*/ 4644828 h 6046908"/>
              <a:gd name="connsiteX95-3151" fmla="*/ 3887146 w 4527226"/>
              <a:gd name="connsiteY95-3152" fmla="*/ 5025828 h 6046908"/>
              <a:gd name="connsiteX96-3153" fmla="*/ 4100506 w 4527226"/>
              <a:gd name="connsiteY96-3154" fmla="*/ 5300148 h 6046908"/>
              <a:gd name="connsiteX97-3155" fmla="*/ 4367206 w 4527226"/>
              <a:gd name="connsiteY97-3156" fmla="*/ 5726868 h 6046908"/>
              <a:gd name="connsiteX98-3157" fmla="*/ 4527226 w 4527226"/>
              <a:gd name="connsiteY98-3158" fmla="*/ 6046908 h 6046908"/>
              <a:gd name="connsiteX0-3159" fmla="*/ 602926 w 4527226"/>
              <a:gd name="connsiteY0-3160" fmla="*/ 5223948 h 6046908"/>
              <a:gd name="connsiteX1-3161" fmla="*/ 625786 w 4527226"/>
              <a:gd name="connsiteY1-3162" fmla="*/ 5178228 h 6046908"/>
              <a:gd name="connsiteX2-3163" fmla="*/ 701986 w 4527226"/>
              <a:gd name="connsiteY2-3164" fmla="*/ 5071548 h 6046908"/>
              <a:gd name="connsiteX3-3165" fmla="*/ 717226 w 4527226"/>
              <a:gd name="connsiteY3-3166" fmla="*/ 5063928 h 6046908"/>
              <a:gd name="connsiteX4-3167" fmla="*/ 709606 w 4527226"/>
              <a:gd name="connsiteY4-3168" fmla="*/ 5025828 h 6046908"/>
              <a:gd name="connsiteX5-3169" fmla="*/ 701986 w 4527226"/>
              <a:gd name="connsiteY5-3170" fmla="*/ 5002968 h 6046908"/>
              <a:gd name="connsiteX6-3171" fmla="*/ 968686 w 4527226"/>
              <a:gd name="connsiteY6-3172" fmla="*/ 4682928 h 6046908"/>
              <a:gd name="connsiteX7-3173" fmla="*/ 961066 w 4527226"/>
              <a:gd name="connsiteY7-3174" fmla="*/ 4644828 h 6046908"/>
              <a:gd name="connsiteX8-3175" fmla="*/ 1342066 w 4527226"/>
              <a:gd name="connsiteY8-3176" fmla="*/ 4172388 h 6046908"/>
              <a:gd name="connsiteX9-3177" fmla="*/ 1258246 w 4527226"/>
              <a:gd name="connsiteY9-3178" fmla="*/ 4012368 h 6046908"/>
              <a:gd name="connsiteX10-3179" fmla="*/ 1204906 w 4527226"/>
              <a:gd name="connsiteY10-3180" fmla="*/ 3928548 h 6046908"/>
              <a:gd name="connsiteX11-3181" fmla="*/ 1174426 w 4527226"/>
              <a:gd name="connsiteY11-3182" fmla="*/ 3768528 h 6046908"/>
              <a:gd name="connsiteX12-3183" fmla="*/ 1151566 w 4527226"/>
              <a:gd name="connsiteY12-3184" fmla="*/ 3699948 h 6046908"/>
              <a:gd name="connsiteX13-3185" fmla="*/ 1143946 w 4527226"/>
              <a:gd name="connsiteY13-3186" fmla="*/ 3669468 h 6046908"/>
              <a:gd name="connsiteX14-3187" fmla="*/ 1067746 w 4527226"/>
              <a:gd name="connsiteY14-3188" fmla="*/ 3661848 h 6046908"/>
              <a:gd name="connsiteX15-3189" fmla="*/ 938206 w 4527226"/>
              <a:gd name="connsiteY15-3190" fmla="*/ 3669468 h 6046908"/>
              <a:gd name="connsiteX16-3191" fmla="*/ 831526 w 4527226"/>
              <a:gd name="connsiteY16-3192" fmla="*/ 3692328 h 6046908"/>
              <a:gd name="connsiteX17-3193" fmla="*/ 610546 w 4527226"/>
              <a:gd name="connsiteY17-3194" fmla="*/ 3738048 h 6046908"/>
              <a:gd name="connsiteX18-3195" fmla="*/ 389566 w 4527226"/>
              <a:gd name="connsiteY18-3196" fmla="*/ 3638988 h 6046908"/>
              <a:gd name="connsiteX19-3197" fmla="*/ 381946 w 4527226"/>
              <a:gd name="connsiteY19-3198" fmla="*/ 3326568 h 6046908"/>
              <a:gd name="connsiteX20-3199" fmla="*/ 420046 w 4527226"/>
              <a:gd name="connsiteY20-3200" fmla="*/ 3227508 h 6046908"/>
              <a:gd name="connsiteX21-3201" fmla="*/ 389566 w 4527226"/>
              <a:gd name="connsiteY21-3202" fmla="*/ 3166548 h 6046908"/>
              <a:gd name="connsiteX22-3203" fmla="*/ 351466 w 4527226"/>
              <a:gd name="connsiteY22-3204" fmla="*/ 3105588 h 6046908"/>
              <a:gd name="connsiteX23-3205" fmla="*/ 397186 w 4527226"/>
              <a:gd name="connsiteY23-3206" fmla="*/ 3021768 h 6046908"/>
              <a:gd name="connsiteX24-3207" fmla="*/ 488626 w 4527226"/>
              <a:gd name="connsiteY24-3208" fmla="*/ 2998908 h 6046908"/>
              <a:gd name="connsiteX25-3209" fmla="*/ 471956 w 4527226"/>
              <a:gd name="connsiteY25-3210" fmla="*/ 2942709 h 6046908"/>
              <a:gd name="connsiteX26-3211" fmla="*/ 435286 w 4527226"/>
              <a:gd name="connsiteY26-3212" fmla="*/ 2930328 h 6046908"/>
              <a:gd name="connsiteX27-3213" fmla="*/ 389566 w 4527226"/>
              <a:gd name="connsiteY27-3214" fmla="*/ 2930328 h 6046908"/>
              <a:gd name="connsiteX28-3215" fmla="*/ 314000 w 4527226"/>
              <a:gd name="connsiteY28-3216" fmla="*/ 2893495 h 6046908"/>
              <a:gd name="connsiteX29-3217" fmla="*/ 320986 w 4527226"/>
              <a:gd name="connsiteY29-3218" fmla="*/ 2846508 h 6046908"/>
              <a:gd name="connsiteX30-3219" fmla="*/ 328606 w 4527226"/>
              <a:gd name="connsiteY30-3220" fmla="*/ 2793168 h 6046908"/>
              <a:gd name="connsiteX31-3221" fmla="*/ 313366 w 4527226"/>
              <a:gd name="connsiteY31-3222" fmla="*/ 2732208 h 6046908"/>
              <a:gd name="connsiteX32-3223" fmla="*/ 267646 w 4527226"/>
              <a:gd name="connsiteY32-3224" fmla="*/ 2671248 h 6046908"/>
              <a:gd name="connsiteX33-3225" fmla="*/ 176206 w 4527226"/>
              <a:gd name="connsiteY33-3226" fmla="*/ 2656008 h 6046908"/>
              <a:gd name="connsiteX34-3227" fmla="*/ 54286 w 4527226"/>
              <a:gd name="connsiteY34-3228" fmla="*/ 2610288 h 6046908"/>
              <a:gd name="connsiteX35-3229" fmla="*/ 7931 w 4527226"/>
              <a:gd name="connsiteY35-3230" fmla="*/ 2563298 h 6046908"/>
              <a:gd name="connsiteX36-3231" fmla="*/ 8566 w 4527226"/>
              <a:gd name="connsiteY36-3232" fmla="*/ 2488368 h 6046908"/>
              <a:gd name="connsiteX37-3233" fmla="*/ 92386 w 4527226"/>
              <a:gd name="connsiteY37-3234" fmla="*/ 2335968 h 6046908"/>
              <a:gd name="connsiteX38-3235" fmla="*/ 221926 w 4527226"/>
              <a:gd name="connsiteY38-3236" fmla="*/ 2175948 h 6046908"/>
              <a:gd name="connsiteX39-3237" fmla="*/ 282886 w 4527226"/>
              <a:gd name="connsiteY39-3238" fmla="*/ 2084508 h 6046908"/>
              <a:gd name="connsiteX40-3239" fmla="*/ 328606 w 4527226"/>
              <a:gd name="connsiteY40-3240" fmla="*/ 1977828 h 6046908"/>
              <a:gd name="connsiteX41-3241" fmla="*/ 359086 w 4527226"/>
              <a:gd name="connsiteY41-3242" fmla="*/ 1871148 h 6046908"/>
              <a:gd name="connsiteX42-3243" fmla="*/ 374326 w 4527226"/>
              <a:gd name="connsiteY42-3244" fmla="*/ 1810188 h 6046908"/>
              <a:gd name="connsiteX43-3245" fmla="*/ 343846 w 4527226"/>
              <a:gd name="connsiteY43-3246" fmla="*/ 1756848 h 6046908"/>
              <a:gd name="connsiteX44-3247" fmla="*/ 328606 w 4527226"/>
              <a:gd name="connsiteY44-3248" fmla="*/ 1680648 h 6046908"/>
              <a:gd name="connsiteX45-3249" fmla="*/ 412426 w 4527226"/>
              <a:gd name="connsiteY45-3250" fmla="*/ 1474908 h 6046908"/>
              <a:gd name="connsiteX46-3251" fmla="*/ 442906 w 4527226"/>
              <a:gd name="connsiteY46-3252" fmla="*/ 1307268 h 6046908"/>
              <a:gd name="connsiteX47-3253" fmla="*/ 465766 w 4527226"/>
              <a:gd name="connsiteY47-3254" fmla="*/ 1192968 h 6046908"/>
              <a:gd name="connsiteX48-3255" fmla="*/ 503866 w 4527226"/>
              <a:gd name="connsiteY48-3256" fmla="*/ 1055808 h 6046908"/>
              <a:gd name="connsiteX49-3257" fmla="*/ 557206 w 4527226"/>
              <a:gd name="connsiteY49-3258" fmla="*/ 888168 h 6046908"/>
              <a:gd name="connsiteX50-3259" fmla="*/ 503866 w 4527226"/>
              <a:gd name="connsiteY50-3260" fmla="*/ 888168 h 6046908"/>
              <a:gd name="connsiteX51-3261" fmla="*/ 412426 w 4527226"/>
              <a:gd name="connsiteY51-3262" fmla="*/ 834828 h 6046908"/>
              <a:gd name="connsiteX52-3263" fmla="*/ 328606 w 4527226"/>
              <a:gd name="connsiteY52-3264" fmla="*/ 789108 h 6046908"/>
              <a:gd name="connsiteX53-3265" fmla="*/ 260026 w 4527226"/>
              <a:gd name="connsiteY53-3266" fmla="*/ 773868 h 6046908"/>
              <a:gd name="connsiteX54-3267" fmla="*/ 214306 w 4527226"/>
              <a:gd name="connsiteY54-3268" fmla="*/ 751008 h 6046908"/>
              <a:gd name="connsiteX55-3269" fmla="*/ 260026 w 4527226"/>
              <a:gd name="connsiteY55-3270" fmla="*/ 674808 h 6046908"/>
              <a:gd name="connsiteX56-3271" fmla="*/ 374326 w 4527226"/>
              <a:gd name="connsiteY56-3272" fmla="*/ 606228 h 6046908"/>
              <a:gd name="connsiteX57-3273" fmla="*/ 557206 w 4527226"/>
              <a:gd name="connsiteY57-3274" fmla="*/ 507168 h 6046908"/>
              <a:gd name="connsiteX58-3275" fmla="*/ 656266 w 4527226"/>
              <a:gd name="connsiteY58-3276" fmla="*/ 423348 h 6046908"/>
              <a:gd name="connsiteX59-3277" fmla="*/ 892486 w 4527226"/>
              <a:gd name="connsiteY59-3278" fmla="*/ 232848 h 6046908"/>
              <a:gd name="connsiteX60-3279" fmla="*/ 1174426 w 4527226"/>
              <a:gd name="connsiteY60-3280" fmla="*/ 80448 h 6046908"/>
              <a:gd name="connsiteX61-3281" fmla="*/ 1593526 w 4527226"/>
              <a:gd name="connsiteY61-3282" fmla="*/ 11868 h 6046908"/>
              <a:gd name="connsiteX62-3283" fmla="*/ 1944046 w 4527226"/>
              <a:gd name="connsiteY62-3284" fmla="*/ 4248 h 6046908"/>
              <a:gd name="connsiteX63-3285" fmla="*/ 2172646 w 4527226"/>
              <a:gd name="connsiteY63-3286" fmla="*/ 4248 h 6046908"/>
              <a:gd name="connsiteX64-3287" fmla="*/ 2393626 w 4527226"/>
              <a:gd name="connsiteY64-3288" fmla="*/ 57588 h 6046908"/>
              <a:gd name="connsiteX65-3289" fmla="*/ 2667946 w 4527226"/>
              <a:gd name="connsiteY65-3290" fmla="*/ 133788 h 6046908"/>
              <a:gd name="connsiteX66-3291" fmla="*/ 2820346 w 4527226"/>
              <a:gd name="connsiteY66-3292" fmla="*/ 202368 h 6046908"/>
              <a:gd name="connsiteX67-3293" fmla="*/ 3102286 w 4527226"/>
              <a:gd name="connsiteY67-3294" fmla="*/ 400488 h 6046908"/>
              <a:gd name="connsiteX68-3295" fmla="*/ 3285166 w 4527226"/>
              <a:gd name="connsiteY68-3296" fmla="*/ 651948 h 6046908"/>
              <a:gd name="connsiteX69-3297" fmla="*/ 3407086 w 4527226"/>
              <a:gd name="connsiteY69-3298" fmla="*/ 918648 h 6046908"/>
              <a:gd name="connsiteX70-3299" fmla="*/ 3475666 w 4527226"/>
              <a:gd name="connsiteY70-3300" fmla="*/ 1238688 h 6046908"/>
              <a:gd name="connsiteX71-3301" fmla="*/ 3506146 w 4527226"/>
              <a:gd name="connsiteY71-3302" fmla="*/ 1543488 h 6046908"/>
              <a:gd name="connsiteX72-3303" fmla="*/ 3506146 w 4527226"/>
              <a:gd name="connsiteY72-3304" fmla="*/ 1962588 h 6046908"/>
              <a:gd name="connsiteX73-3305" fmla="*/ 3338506 w 4527226"/>
              <a:gd name="connsiteY73-3306" fmla="*/ 2305488 h 6046908"/>
              <a:gd name="connsiteX74-3307" fmla="*/ 3254686 w 4527226"/>
              <a:gd name="connsiteY74-3308" fmla="*/ 2473128 h 6046908"/>
              <a:gd name="connsiteX75-3309" fmla="*/ 3132766 w 4527226"/>
              <a:gd name="connsiteY75-3310" fmla="*/ 2663628 h 6046908"/>
              <a:gd name="connsiteX76-3311" fmla="*/ 3071806 w 4527226"/>
              <a:gd name="connsiteY76-3312" fmla="*/ 2838888 h 6046908"/>
              <a:gd name="connsiteX77-3313" fmla="*/ 3064186 w 4527226"/>
              <a:gd name="connsiteY77-3314" fmla="*/ 2915088 h 6046908"/>
              <a:gd name="connsiteX78-3315" fmla="*/ 3018466 w 4527226"/>
              <a:gd name="connsiteY78-3316" fmla="*/ 3014148 h 6046908"/>
              <a:gd name="connsiteX79-3317" fmla="*/ 2980366 w 4527226"/>
              <a:gd name="connsiteY79-3318" fmla="*/ 3082728 h 6046908"/>
              <a:gd name="connsiteX80-3319" fmla="*/ 2957506 w 4527226"/>
              <a:gd name="connsiteY80-3320" fmla="*/ 3120828 h 6046908"/>
              <a:gd name="connsiteX81-3321" fmla="*/ 2957506 w 4527226"/>
              <a:gd name="connsiteY81-3322" fmla="*/ 3555168 h 6046908"/>
              <a:gd name="connsiteX82-3323" fmla="*/ 3010846 w 4527226"/>
              <a:gd name="connsiteY82-3324" fmla="*/ 3539928 h 6046908"/>
              <a:gd name="connsiteX83-3325" fmla="*/ 3109906 w 4527226"/>
              <a:gd name="connsiteY83-3326" fmla="*/ 3570408 h 6046908"/>
              <a:gd name="connsiteX84-3327" fmla="*/ 3140386 w 4527226"/>
              <a:gd name="connsiteY84-3328" fmla="*/ 3631368 h 6046908"/>
              <a:gd name="connsiteX85-3329" fmla="*/ 3117526 w 4527226"/>
              <a:gd name="connsiteY85-3330" fmla="*/ 3738048 h 6046908"/>
              <a:gd name="connsiteX86-3331" fmla="*/ 3125146 w 4527226"/>
              <a:gd name="connsiteY86-3332" fmla="*/ 4103808 h 6046908"/>
              <a:gd name="connsiteX87-3333" fmla="*/ 3163246 w 4527226"/>
              <a:gd name="connsiteY87-3334" fmla="*/ 4157148 h 6046908"/>
              <a:gd name="connsiteX88-3335" fmla="*/ 3201346 w 4527226"/>
              <a:gd name="connsiteY88-3336" fmla="*/ 4164768 h 6046908"/>
              <a:gd name="connsiteX89-3337" fmla="*/ 3231826 w 4527226"/>
              <a:gd name="connsiteY89-3338" fmla="*/ 4172388 h 6046908"/>
              <a:gd name="connsiteX90-3339" fmla="*/ 3285166 w 4527226"/>
              <a:gd name="connsiteY90-3340" fmla="*/ 4294308 h 6046908"/>
              <a:gd name="connsiteX91-3341" fmla="*/ 3300406 w 4527226"/>
              <a:gd name="connsiteY91-3342" fmla="*/ 4347648 h 6046908"/>
              <a:gd name="connsiteX92-3343" fmla="*/ 3330886 w 4527226"/>
              <a:gd name="connsiteY92-3344" fmla="*/ 4408608 h 6046908"/>
              <a:gd name="connsiteX93-3345" fmla="*/ 3551866 w 4527226"/>
              <a:gd name="connsiteY93-3346" fmla="*/ 4644828 h 6046908"/>
              <a:gd name="connsiteX94-3347" fmla="*/ 3887146 w 4527226"/>
              <a:gd name="connsiteY94-3348" fmla="*/ 5025828 h 6046908"/>
              <a:gd name="connsiteX95-3349" fmla="*/ 4100506 w 4527226"/>
              <a:gd name="connsiteY95-3350" fmla="*/ 5300148 h 6046908"/>
              <a:gd name="connsiteX96-3351" fmla="*/ 4367206 w 4527226"/>
              <a:gd name="connsiteY96-3352" fmla="*/ 5726868 h 6046908"/>
              <a:gd name="connsiteX97-3353" fmla="*/ 4527226 w 4527226"/>
              <a:gd name="connsiteY97-3354" fmla="*/ 6046908 h 6046908"/>
              <a:gd name="connsiteX0-3355" fmla="*/ 625786 w 4527226"/>
              <a:gd name="connsiteY0-3356" fmla="*/ 5178228 h 6046908"/>
              <a:gd name="connsiteX1-3357" fmla="*/ 701986 w 4527226"/>
              <a:gd name="connsiteY1-3358" fmla="*/ 5071548 h 6046908"/>
              <a:gd name="connsiteX2-3359" fmla="*/ 717226 w 4527226"/>
              <a:gd name="connsiteY2-3360" fmla="*/ 5063928 h 6046908"/>
              <a:gd name="connsiteX3-3361" fmla="*/ 709606 w 4527226"/>
              <a:gd name="connsiteY3-3362" fmla="*/ 5025828 h 6046908"/>
              <a:gd name="connsiteX4-3363" fmla="*/ 701986 w 4527226"/>
              <a:gd name="connsiteY4-3364" fmla="*/ 5002968 h 6046908"/>
              <a:gd name="connsiteX5-3365" fmla="*/ 968686 w 4527226"/>
              <a:gd name="connsiteY5-3366" fmla="*/ 4682928 h 6046908"/>
              <a:gd name="connsiteX6-3367" fmla="*/ 961066 w 4527226"/>
              <a:gd name="connsiteY6-3368" fmla="*/ 4644828 h 6046908"/>
              <a:gd name="connsiteX7-3369" fmla="*/ 1342066 w 4527226"/>
              <a:gd name="connsiteY7-3370" fmla="*/ 4172388 h 6046908"/>
              <a:gd name="connsiteX8-3371" fmla="*/ 1258246 w 4527226"/>
              <a:gd name="connsiteY8-3372" fmla="*/ 4012368 h 6046908"/>
              <a:gd name="connsiteX9-3373" fmla="*/ 1204906 w 4527226"/>
              <a:gd name="connsiteY9-3374" fmla="*/ 3928548 h 6046908"/>
              <a:gd name="connsiteX10-3375" fmla="*/ 1174426 w 4527226"/>
              <a:gd name="connsiteY10-3376" fmla="*/ 3768528 h 6046908"/>
              <a:gd name="connsiteX11-3377" fmla="*/ 1151566 w 4527226"/>
              <a:gd name="connsiteY11-3378" fmla="*/ 3699948 h 6046908"/>
              <a:gd name="connsiteX12-3379" fmla="*/ 1143946 w 4527226"/>
              <a:gd name="connsiteY12-3380" fmla="*/ 3669468 h 6046908"/>
              <a:gd name="connsiteX13-3381" fmla="*/ 1067746 w 4527226"/>
              <a:gd name="connsiteY13-3382" fmla="*/ 3661848 h 6046908"/>
              <a:gd name="connsiteX14-3383" fmla="*/ 938206 w 4527226"/>
              <a:gd name="connsiteY14-3384" fmla="*/ 3669468 h 6046908"/>
              <a:gd name="connsiteX15-3385" fmla="*/ 831526 w 4527226"/>
              <a:gd name="connsiteY15-3386" fmla="*/ 3692328 h 6046908"/>
              <a:gd name="connsiteX16-3387" fmla="*/ 610546 w 4527226"/>
              <a:gd name="connsiteY16-3388" fmla="*/ 3738048 h 6046908"/>
              <a:gd name="connsiteX17-3389" fmla="*/ 389566 w 4527226"/>
              <a:gd name="connsiteY17-3390" fmla="*/ 3638988 h 6046908"/>
              <a:gd name="connsiteX18-3391" fmla="*/ 381946 w 4527226"/>
              <a:gd name="connsiteY18-3392" fmla="*/ 3326568 h 6046908"/>
              <a:gd name="connsiteX19-3393" fmla="*/ 420046 w 4527226"/>
              <a:gd name="connsiteY19-3394" fmla="*/ 3227508 h 6046908"/>
              <a:gd name="connsiteX20-3395" fmla="*/ 389566 w 4527226"/>
              <a:gd name="connsiteY20-3396" fmla="*/ 3166548 h 6046908"/>
              <a:gd name="connsiteX21-3397" fmla="*/ 351466 w 4527226"/>
              <a:gd name="connsiteY21-3398" fmla="*/ 3105588 h 6046908"/>
              <a:gd name="connsiteX22-3399" fmla="*/ 397186 w 4527226"/>
              <a:gd name="connsiteY22-3400" fmla="*/ 3021768 h 6046908"/>
              <a:gd name="connsiteX23-3401" fmla="*/ 488626 w 4527226"/>
              <a:gd name="connsiteY23-3402" fmla="*/ 2998908 h 6046908"/>
              <a:gd name="connsiteX24-3403" fmla="*/ 471956 w 4527226"/>
              <a:gd name="connsiteY24-3404" fmla="*/ 2942709 h 6046908"/>
              <a:gd name="connsiteX25-3405" fmla="*/ 435286 w 4527226"/>
              <a:gd name="connsiteY25-3406" fmla="*/ 2930328 h 6046908"/>
              <a:gd name="connsiteX26-3407" fmla="*/ 389566 w 4527226"/>
              <a:gd name="connsiteY26-3408" fmla="*/ 2930328 h 6046908"/>
              <a:gd name="connsiteX27-3409" fmla="*/ 314000 w 4527226"/>
              <a:gd name="connsiteY27-3410" fmla="*/ 2893495 h 6046908"/>
              <a:gd name="connsiteX28-3411" fmla="*/ 320986 w 4527226"/>
              <a:gd name="connsiteY28-3412" fmla="*/ 2846508 h 6046908"/>
              <a:gd name="connsiteX29-3413" fmla="*/ 328606 w 4527226"/>
              <a:gd name="connsiteY29-3414" fmla="*/ 2793168 h 6046908"/>
              <a:gd name="connsiteX30-3415" fmla="*/ 313366 w 4527226"/>
              <a:gd name="connsiteY30-3416" fmla="*/ 2732208 h 6046908"/>
              <a:gd name="connsiteX31-3417" fmla="*/ 267646 w 4527226"/>
              <a:gd name="connsiteY31-3418" fmla="*/ 2671248 h 6046908"/>
              <a:gd name="connsiteX32-3419" fmla="*/ 176206 w 4527226"/>
              <a:gd name="connsiteY32-3420" fmla="*/ 2656008 h 6046908"/>
              <a:gd name="connsiteX33-3421" fmla="*/ 54286 w 4527226"/>
              <a:gd name="connsiteY33-3422" fmla="*/ 2610288 h 6046908"/>
              <a:gd name="connsiteX34-3423" fmla="*/ 7931 w 4527226"/>
              <a:gd name="connsiteY34-3424" fmla="*/ 2563298 h 6046908"/>
              <a:gd name="connsiteX35-3425" fmla="*/ 8566 w 4527226"/>
              <a:gd name="connsiteY35-3426" fmla="*/ 2488368 h 6046908"/>
              <a:gd name="connsiteX36-3427" fmla="*/ 92386 w 4527226"/>
              <a:gd name="connsiteY36-3428" fmla="*/ 2335968 h 6046908"/>
              <a:gd name="connsiteX37-3429" fmla="*/ 221926 w 4527226"/>
              <a:gd name="connsiteY37-3430" fmla="*/ 2175948 h 6046908"/>
              <a:gd name="connsiteX38-3431" fmla="*/ 282886 w 4527226"/>
              <a:gd name="connsiteY38-3432" fmla="*/ 2084508 h 6046908"/>
              <a:gd name="connsiteX39-3433" fmla="*/ 328606 w 4527226"/>
              <a:gd name="connsiteY39-3434" fmla="*/ 1977828 h 6046908"/>
              <a:gd name="connsiteX40-3435" fmla="*/ 359086 w 4527226"/>
              <a:gd name="connsiteY40-3436" fmla="*/ 1871148 h 6046908"/>
              <a:gd name="connsiteX41-3437" fmla="*/ 374326 w 4527226"/>
              <a:gd name="connsiteY41-3438" fmla="*/ 1810188 h 6046908"/>
              <a:gd name="connsiteX42-3439" fmla="*/ 343846 w 4527226"/>
              <a:gd name="connsiteY42-3440" fmla="*/ 1756848 h 6046908"/>
              <a:gd name="connsiteX43-3441" fmla="*/ 328606 w 4527226"/>
              <a:gd name="connsiteY43-3442" fmla="*/ 1680648 h 6046908"/>
              <a:gd name="connsiteX44-3443" fmla="*/ 412426 w 4527226"/>
              <a:gd name="connsiteY44-3444" fmla="*/ 1474908 h 6046908"/>
              <a:gd name="connsiteX45-3445" fmla="*/ 442906 w 4527226"/>
              <a:gd name="connsiteY45-3446" fmla="*/ 1307268 h 6046908"/>
              <a:gd name="connsiteX46-3447" fmla="*/ 465766 w 4527226"/>
              <a:gd name="connsiteY46-3448" fmla="*/ 1192968 h 6046908"/>
              <a:gd name="connsiteX47-3449" fmla="*/ 503866 w 4527226"/>
              <a:gd name="connsiteY47-3450" fmla="*/ 1055808 h 6046908"/>
              <a:gd name="connsiteX48-3451" fmla="*/ 557206 w 4527226"/>
              <a:gd name="connsiteY48-3452" fmla="*/ 888168 h 6046908"/>
              <a:gd name="connsiteX49-3453" fmla="*/ 503866 w 4527226"/>
              <a:gd name="connsiteY49-3454" fmla="*/ 888168 h 6046908"/>
              <a:gd name="connsiteX50-3455" fmla="*/ 412426 w 4527226"/>
              <a:gd name="connsiteY50-3456" fmla="*/ 834828 h 6046908"/>
              <a:gd name="connsiteX51-3457" fmla="*/ 328606 w 4527226"/>
              <a:gd name="connsiteY51-3458" fmla="*/ 789108 h 6046908"/>
              <a:gd name="connsiteX52-3459" fmla="*/ 260026 w 4527226"/>
              <a:gd name="connsiteY52-3460" fmla="*/ 773868 h 6046908"/>
              <a:gd name="connsiteX53-3461" fmla="*/ 214306 w 4527226"/>
              <a:gd name="connsiteY53-3462" fmla="*/ 751008 h 6046908"/>
              <a:gd name="connsiteX54-3463" fmla="*/ 260026 w 4527226"/>
              <a:gd name="connsiteY54-3464" fmla="*/ 674808 h 6046908"/>
              <a:gd name="connsiteX55-3465" fmla="*/ 374326 w 4527226"/>
              <a:gd name="connsiteY55-3466" fmla="*/ 606228 h 6046908"/>
              <a:gd name="connsiteX56-3467" fmla="*/ 557206 w 4527226"/>
              <a:gd name="connsiteY56-3468" fmla="*/ 507168 h 6046908"/>
              <a:gd name="connsiteX57-3469" fmla="*/ 656266 w 4527226"/>
              <a:gd name="connsiteY57-3470" fmla="*/ 423348 h 6046908"/>
              <a:gd name="connsiteX58-3471" fmla="*/ 892486 w 4527226"/>
              <a:gd name="connsiteY58-3472" fmla="*/ 232848 h 6046908"/>
              <a:gd name="connsiteX59-3473" fmla="*/ 1174426 w 4527226"/>
              <a:gd name="connsiteY59-3474" fmla="*/ 80448 h 6046908"/>
              <a:gd name="connsiteX60-3475" fmla="*/ 1593526 w 4527226"/>
              <a:gd name="connsiteY60-3476" fmla="*/ 11868 h 6046908"/>
              <a:gd name="connsiteX61-3477" fmla="*/ 1944046 w 4527226"/>
              <a:gd name="connsiteY61-3478" fmla="*/ 4248 h 6046908"/>
              <a:gd name="connsiteX62-3479" fmla="*/ 2172646 w 4527226"/>
              <a:gd name="connsiteY62-3480" fmla="*/ 4248 h 6046908"/>
              <a:gd name="connsiteX63-3481" fmla="*/ 2393626 w 4527226"/>
              <a:gd name="connsiteY63-3482" fmla="*/ 57588 h 6046908"/>
              <a:gd name="connsiteX64-3483" fmla="*/ 2667946 w 4527226"/>
              <a:gd name="connsiteY64-3484" fmla="*/ 133788 h 6046908"/>
              <a:gd name="connsiteX65-3485" fmla="*/ 2820346 w 4527226"/>
              <a:gd name="connsiteY65-3486" fmla="*/ 202368 h 6046908"/>
              <a:gd name="connsiteX66-3487" fmla="*/ 3102286 w 4527226"/>
              <a:gd name="connsiteY66-3488" fmla="*/ 400488 h 6046908"/>
              <a:gd name="connsiteX67-3489" fmla="*/ 3285166 w 4527226"/>
              <a:gd name="connsiteY67-3490" fmla="*/ 651948 h 6046908"/>
              <a:gd name="connsiteX68-3491" fmla="*/ 3407086 w 4527226"/>
              <a:gd name="connsiteY68-3492" fmla="*/ 918648 h 6046908"/>
              <a:gd name="connsiteX69-3493" fmla="*/ 3475666 w 4527226"/>
              <a:gd name="connsiteY69-3494" fmla="*/ 1238688 h 6046908"/>
              <a:gd name="connsiteX70-3495" fmla="*/ 3506146 w 4527226"/>
              <a:gd name="connsiteY70-3496" fmla="*/ 1543488 h 6046908"/>
              <a:gd name="connsiteX71-3497" fmla="*/ 3506146 w 4527226"/>
              <a:gd name="connsiteY71-3498" fmla="*/ 1962588 h 6046908"/>
              <a:gd name="connsiteX72-3499" fmla="*/ 3338506 w 4527226"/>
              <a:gd name="connsiteY72-3500" fmla="*/ 2305488 h 6046908"/>
              <a:gd name="connsiteX73-3501" fmla="*/ 3254686 w 4527226"/>
              <a:gd name="connsiteY73-3502" fmla="*/ 2473128 h 6046908"/>
              <a:gd name="connsiteX74-3503" fmla="*/ 3132766 w 4527226"/>
              <a:gd name="connsiteY74-3504" fmla="*/ 2663628 h 6046908"/>
              <a:gd name="connsiteX75-3505" fmla="*/ 3071806 w 4527226"/>
              <a:gd name="connsiteY75-3506" fmla="*/ 2838888 h 6046908"/>
              <a:gd name="connsiteX76-3507" fmla="*/ 3064186 w 4527226"/>
              <a:gd name="connsiteY76-3508" fmla="*/ 2915088 h 6046908"/>
              <a:gd name="connsiteX77-3509" fmla="*/ 3018466 w 4527226"/>
              <a:gd name="connsiteY77-3510" fmla="*/ 3014148 h 6046908"/>
              <a:gd name="connsiteX78-3511" fmla="*/ 2980366 w 4527226"/>
              <a:gd name="connsiteY78-3512" fmla="*/ 3082728 h 6046908"/>
              <a:gd name="connsiteX79-3513" fmla="*/ 2957506 w 4527226"/>
              <a:gd name="connsiteY79-3514" fmla="*/ 3120828 h 6046908"/>
              <a:gd name="connsiteX80-3515" fmla="*/ 2957506 w 4527226"/>
              <a:gd name="connsiteY80-3516" fmla="*/ 3555168 h 6046908"/>
              <a:gd name="connsiteX81-3517" fmla="*/ 3010846 w 4527226"/>
              <a:gd name="connsiteY81-3518" fmla="*/ 3539928 h 6046908"/>
              <a:gd name="connsiteX82-3519" fmla="*/ 3109906 w 4527226"/>
              <a:gd name="connsiteY82-3520" fmla="*/ 3570408 h 6046908"/>
              <a:gd name="connsiteX83-3521" fmla="*/ 3140386 w 4527226"/>
              <a:gd name="connsiteY83-3522" fmla="*/ 3631368 h 6046908"/>
              <a:gd name="connsiteX84-3523" fmla="*/ 3117526 w 4527226"/>
              <a:gd name="connsiteY84-3524" fmla="*/ 3738048 h 6046908"/>
              <a:gd name="connsiteX85-3525" fmla="*/ 3125146 w 4527226"/>
              <a:gd name="connsiteY85-3526" fmla="*/ 4103808 h 6046908"/>
              <a:gd name="connsiteX86-3527" fmla="*/ 3163246 w 4527226"/>
              <a:gd name="connsiteY86-3528" fmla="*/ 4157148 h 6046908"/>
              <a:gd name="connsiteX87-3529" fmla="*/ 3201346 w 4527226"/>
              <a:gd name="connsiteY87-3530" fmla="*/ 4164768 h 6046908"/>
              <a:gd name="connsiteX88-3531" fmla="*/ 3231826 w 4527226"/>
              <a:gd name="connsiteY88-3532" fmla="*/ 4172388 h 6046908"/>
              <a:gd name="connsiteX89-3533" fmla="*/ 3285166 w 4527226"/>
              <a:gd name="connsiteY89-3534" fmla="*/ 4294308 h 6046908"/>
              <a:gd name="connsiteX90-3535" fmla="*/ 3300406 w 4527226"/>
              <a:gd name="connsiteY90-3536" fmla="*/ 4347648 h 6046908"/>
              <a:gd name="connsiteX91-3537" fmla="*/ 3330886 w 4527226"/>
              <a:gd name="connsiteY91-3538" fmla="*/ 4408608 h 6046908"/>
              <a:gd name="connsiteX92-3539" fmla="*/ 3551866 w 4527226"/>
              <a:gd name="connsiteY92-3540" fmla="*/ 4644828 h 6046908"/>
              <a:gd name="connsiteX93-3541" fmla="*/ 3887146 w 4527226"/>
              <a:gd name="connsiteY93-3542" fmla="*/ 5025828 h 6046908"/>
              <a:gd name="connsiteX94-3543" fmla="*/ 4100506 w 4527226"/>
              <a:gd name="connsiteY94-3544" fmla="*/ 5300148 h 6046908"/>
              <a:gd name="connsiteX95-3545" fmla="*/ 4367206 w 4527226"/>
              <a:gd name="connsiteY95-3546" fmla="*/ 5726868 h 6046908"/>
              <a:gd name="connsiteX96-3547" fmla="*/ 4527226 w 4527226"/>
              <a:gd name="connsiteY96-3548" fmla="*/ 6046908 h 6046908"/>
              <a:gd name="connsiteX0-3549" fmla="*/ 701986 w 4527226"/>
              <a:gd name="connsiteY0-3550" fmla="*/ 5071548 h 6046908"/>
              <a:gd name="connsiteX1-3551" fmla="*/ 717226 w 4527226"/>
              <a:gd name="connsiteY1-3552" fmla="*/ 5063928 h 6046908"/>
              <a:gd name="connsiteX2-3553" fmla="*/ 709606 w 4527226"/>
              <a:gd name="connsiteY2-3554" fmla="*/ 5025828 h 6046908"/>
              <a:gd name="connsiteX3-3555" fmla="*/ 701986 w 4527226"/>
              <a:gd name="connsiteY3-3556" fmla="*/ 5002968 h 6046908"/>
              <a:gd name="connsiteX4-3557" fmla="*/ 968686 w 4527226"/>
              <a:gd name="connsiteY4-3558" fmla="*/ 4682928 h 6046908"/>
              <a:gd name="connsiteX5-3559" fmla="*/ 961066 w 4527226"/>
              <a:gd name="connsiteY5-3560" fmla="*/ 4644828 h 6046908"/>
              <a:gd name="connsiteX6-3561" fmla="*/ 1342066 w 4527226"/>
              <a:gd name="connsiteY6-3562" fmla="*/ 4172388 h 6046908"/>
              <a:gd name="connsiteX7-3563" fmla="*/ 1258246 w 4527226"/>
              <a:gd name="connsiteY7-3564" fmla="*/ 4012368 h 6046908"/>
              <a:gd name="connsiteX8-3565" fmla="*/ 1204906 w 4527226"/>
              <a:gd name="connsiteY8-3566" fmla="*/ 3928548 h 6046908"/>
              <a:gd name="connsiteX9-3567" fmla="*/ 1174426 w 4527226"/>
              <a:gd name="connsiteY9-3568" fmla="*/ 3768528 h 6046908"/>
              <a:gd name="connsiteX10-3569" fmla="*/ 1151566 w 4527226"/>
              <a:gd name="connsiteY10-3570" fmla="*/ 3699948 h 6046908"/>
              <a:gd name="connsiteX11-3571" fmla="*/ 1143946 w 4527226"/>
              <a:gd name="connsiteY11-3572" fmla="*/ 3669468 h 6046908"/>
              <a:gd name="connsiteX12-3573" fmla="*/ 1067746 w 4527226"/>
              <a:gd name="connsiteY12-3574" fmla="*/ 3661848 h 6046908"/>
              <a:gd name="connsiteX13-3575" fmla="*/ 938206 w 4527226"/>
              <a:gd name="connsiteY13-3576" fmla="*/ 3669468 h 6046908"/>
              <a:gd name="connsiteX14-3577" fmla="*/ 831526 w 4527226"/>
              <a:gd name="connsiteY14-3578" fmla="*/ 3692328 h 6046908"/>
              <a:gd name="connsiteX15-3579" fmla="*/ 610546 w 4527226"/>
              <a:gd name="connsiteY15-3580" fmla="*/ 3738048 h 6046908"/>
              <a:gd name="connsiteX16-3581" fmla="*/ 389566 w 4527226"/>
              <a:gd name="connsiteY16-3582" fmla="*/ 3638988 h 6046908"/>
              <a:gd name="connsiteX17-3583" fmla="*/ 381946 w 4527226"/>
              <a:gd name="connsiteY17-3584" fmla="*/ 3326568 h 6046908"/>
              <a:gd name="connsiteX18-3585" fmla="*/ 420046 w 4527226"/>
              <a:gd name="connsiteY18-3586" fmla="*/ 3227508 h 6046908"/>
              <a:gd name="connsiteX19-3587" fmla="*/ 389566 w 4527226"/>
              <a:gd name="connsiteY19-3588" fmla="*/ 3166548 h 6046908"/>
              <a:gd name="connsiteX20-3589" fmla="*/ 351466 w 4527226"/>
              <a:gd name="connsiteY20-3590" fmla="*/ 3105588 h 6046908"/>
              <a:gd name="connsiteX21-3591" fmla="*/ 397186 w 4527226"/>
              <a:gd name="connsiteY21-3592" fmla="*/ 3021768 h 6046908"/>
              <a:gd name="connsiteX22-3593" fmla="*/ 488626 w 4527226"/>
              <a:gd name="connsiteY22-3594" fmla="*/ 2998908 h 6046908"/>
              <a:gd name="connsiteX23-3595" fmla="*/ 471956 w 4527226"/>
              <a:gd name="connsiteY23-3596" fmla="*/ 2942709 h 6046908"/>
              <a:gd name="connsiteX24-3597" fmla="*/ 435286 w 4527226"/>
              <a:gd name="connsiteY24-3598" fmla="*/ 2930328 h 6046908"/>
              <a:gd name="connsiteX25-3599" fmla="*/ 389566 w 4527226"/>
              <a:gd name="connsiteY25-3600" fmla="*/ 2930328 h 6046908"/>
              <a:gd name="connsiteX26-3601" fmla="*/ 314000 w 4527226"/>
              <a:gd name="connsiteY26-3602" fmla="*/ 2893495 h 6046908"/>
              <a:gd name="connsiteX27-3603" fmla="*/ 320986 w 4527226"/>
              <a:gd name="connsiteY27-3604" fmla="*/ 2846508 h 6046908"/>
              <a:gd name="connsiteX28-3605" fmla="*/ 328606 w 4527226"/>
              <a:gd name="connsiteY28-3606" fmla="*/ 2793168 h 6046908"/>
              <a:gd name="connsiteX29-3607" fmla="*/ 313366 w 4527226"/>
              <a:gd name="connsiteY29-3608" fmla="*/ 2732208 h 6046908"/>
              <a:gd name="connsiteX30-3609" fmla="*/ 267646 w 4527226"/>
              <a:gd name="connsiteY30-3610" fmla="*/ 2671248 h 6046908"/>
              <a:gd name="connsiteX31-3611" fmla="*/ 176206 w 4527226"/>
              <a:gd name="connsiteY31-3612" fmla="*/ 2656008 h 6046908"/>
              <a:gd name="connsiteX32-3613" fmla="*/ 54286 w 4527226"/>
              <a:gd name="connsiteY32-3614" fmla="*/ 2610288 h 6046908"/>
              <a:gd name="connsiteX33-3615" fmla="*/ 7931 w 4527226"/>
              <a:gd name="connsiteY33-3616" fmla="*/ 2563298 h 6046908"/>
              <a:gd name="connsiteX34-3617" fmla="*/ 8566 w 4527226"/>
              <a:gd name="connsiteY34-3618" fmla="*/ 2488368 h 6046908"/>
              <a:gd name="connsiteX35-3619" fmla="*/ 92386 w 4527226"/>
              <a:gd name="connsiteY35-3620" fmla="*/ 2335968 h 6046908"/>
              <a:gd name="connsiteX36-3621" fmla="*/ 221926 w 4527226"/>
              <a:gd name="connsiteY36-3622" fmla="*/ 2175948 h 6046908"/>
              <a:gd name="connsiteX37-3623" fmla="*/ 282886 w 4527226"/>
              <a:gd name="connsiteY37-3624" fmla="*/ 2084508 h 6046908"/>
              <a:gd name="connsiteX38-3625" fmla="*/ 328606 w 4527226"/>
              <a:gd name="connsiteY38-3626" fmla="*/ 1977828 h 6046908"/>
              <a:gd name="connsiteX39-3627" fmla="*/ 359086 w 4527226"/>
              <a:gd name="connsiteY39-3628" fmla="*/ 1871148 h 6046908"/>
              <a:gd name="connsiteX40-3629" fmla="*/ 374326 w 4527226"/>
              <a:gd name="connsiteY40-3630" fmla="*/ 1810188 h 6046908"/>
              <a:gd name="connsiteX41-3631" fmla="*/ 343846 w 4527226"/>
              <a:gd name="connsiteY41-3632" fmla="*/ 1756848 h 6046908"/>
              <a:gd name="connsiteX42-3633" fmla="*/ 328606 w 4527226"/>
              <a:gd name="connsiteY42-3634" fmla="*/ 1680648 h 6046908"/>
              <a:gd name="connsiteX43-3635" fmla="*/ 412426 w 4527226"/>
              <a:gd name="connsiteY43-3636" fmla="*/ 1474908 h 6046908"/>
              <a:gd name="connsiteX44-3637" fmla="*/ 442906 w 4527226"/>
              <a:gd name="connsiteY44-3638" fmla="*/ 1307268 h 6046908"/>
              <a:gd name="connsiteX45-3639" fmla="*/ 465766 w 4527226"/>
              <a:gd name="connsiteY45-3640" fmla="*/ 1192968 h 6046908"/>
              <a:gd name="connsiteX46-3641" fmla="*/ 503866 w 4527226"/>
              <a:gd name="connsiteY46-3642" fmla="*/ 1055808 h 6046908"/>
              <a:gd name="connsiteX47-3643" fmla="*/ 557206 w 4527226"/>
              <a:gd name="connsiteY47-3644" fmla="*/ 888168 h 6046908"/>
              <a:gd name="connsiteX48-3645" fmla="*/ 503866 w 4527226"/>
              <a:gd name="connsiteY48-3646" fmla="*/ 888168 h 6046908"/>
              <a:gd name="connsiteX49-3647" fmla="*/ 412426 w 4527226"/>
              <a:gd name="connsiteY49-3648" fmla="*/ 834828 h 6046908"/>
              <a:gd name="connsiteX50-3649" fmla="*/ 328606 w 4527226"/>
              <a:gd name="connsiteY50-3650" fmla="*/ 789108 h 6046908"/>
              <a:gd name="connsiteX51-3651" fmla="*/ 260026 w 4527226"/>
              <a:gd name="connsiteY51-3652" fmla="*/ 773868 h 6046908"/>
              <a:gd name="connsiteX52-3653" fmla="*/ 214306 w 4527226"/>
              <a:gd name="connsiteY52-3654" fmla="*/ 751008 h 6046908"/>
              <a:gd name="connsiteX53-3655" fmla="*/ 260026 w 4527226"/>
              <a:gd name="connsiteY53-3656" fmla="*/ 674808 h 6046908"/>
              <a:gd name="connsiteX54-3657" fmla="*/ 374326 w 4527226"/>
              <a:gd name="connsiteY54-3658" fmla="*/ 606228 h 6046908"/>
              <a:gd name="connsiteX55-3659" fmla="*/ 557206 w 4527226"/>
              <a:gd name="connsiteY55-3660" fmla="*/ 507168 h 6046908"/>
              <a:gd name="connsiteX56-3661" fmla="*/ 656266 w 4527226"/>
              <a:gd name="connsiteY56-3662" fmla="*/ 423348 h 6046908"/>
              <a:gd name="connsiteX57-3663" fmla="*/ 892486 w 4527226"/>
              <a:gd name="connsiteY57-3664" fmla="*/ 232848 h 6046908"/>
              <a:gd name="connsiteX58-3665" fmla="*/ 1174426 w 4527226"/>
              <a:gd name="connsiteY58-3666" fmla="*/ 80448 h 6046908"/>
              <a:gd name="connsiteX59-3667" fmla="*/ 1593526 w 4527226"/>
              <a:gd name="connsiteY59-3668" fmla="*/ 11868 h 6046908"/>
              <a:gd name="connsiteX60-3669" fmla="*/ 1944046 w 4527226"/>
              <a:gd name="connsiteY60-3670" fmla="*/ 4248 h 6046908"/>
              <a:gd name="connsiteX61-3671" fmla="*/ 2172646 w 4527226"/>
              <a:gd name="connsiteY61-3672" fmla="*/ 4248 h 6046908"/>
              <a:gd name="connsiteX62-3673" fmla="*/ 2393626 w 4527226"/>
              <a:gd name="connsiteY62-3674" fmla="*/ 57588 h 6046908"/>
              <a:gd name="connsiteX63-3675" fmla="*/ 2667946 w 4527226"/>
              <a:gd name="connsiteY63-3676" fmla="*/ 133788 h 6046908"/>
              <a:gd name="connsiteX64-3677" fmla="*/ 2820346 w 4527226"/>
              <a:gd name="connsiteY64-3678" fmla="*/ 202368 h 6046908"/>
              <a:gd name="connsiteX65-3679" fmla="*/ 3102286 w 4527226"/>
              <a:gd name="connsiteY65-3680" fmla="*/ 400488 h 6046908"/>
              <a:gd name="connsiteX66-3681" fmla="*/ 3285166 w 4527226"/>
              <a:gd name="connsiteY66-3682" fmla="*/ 651948 h 6046908"/>
              <a:gd name="connsiteX67-3683" fmla="*/ 3407086 w 4527226"/>
              <a:gd name="connsiteY67-3684" fmla="*/ 918648 h 6046908"/>
              <a:gd name="connsiteX68-3685" fmla="*/ 3475666 w 4527226"/>
              <a:gd name="connsiteY68-3686" fmla="*/ 1238688 h 6046908"/>
              <a:gd name="connsiteX69-3687" fmla="*/ 3506146 w 4527226"/>
              <a:gd name="connsiteY69-3688" fmla="*/ 1543488 h 6046908"/>
              <a:gd name="connsiteX70-3689" fmla="*/ 3506146 w 4527226"/>
              <a:gd name="connsiteY70-3690" fmla="*/ 1962588 h 6046908"/>
              <a:gd name="connsiteX71-3691" fmla="*/ 3338506 w 4527226"/>
              <a:gd name="connsiteY71-3692" fmla="*/ 2305488 h 6046908"/>
              <a:gd name="connsiteX72-3693" fmla="*/ 3254686 w 4527226"/>
              <a:gd name="connsiteY72-3694" fmla="*/ 2473128 h 6046908"/>
              <a:gd name="connsiteX73-3695" fmla="*/ 3132766 w 4527226"/>
              <a:gd name="connsiteY73-3696" fmla="*/ 2663628 h 6046908"/>
              <a:gd name="connsiteX74-3697" fmla="*/ 3071806 w 4527226"/>
              <a:gd name="connsiteY74-3698" fmla="*/ 2838888 h 6046908"/>
              <a:gd name="connsiteX75-3699" fmla="*/ 3064186 w 4527226"/>
              <a:gd name="connsiteY75-3700" fmla="*/ 2915088 h 6046908"/>
              <a:gd name="connsiteX76-3701" fmla="*/ 3018466 w 4527226"/>
              <a:gd name="connsiteY76-3702" fmla="*/ 3014148 h 6046908"/>
              <a:gd name="connsiteX77-3703" fmla="*/ 2980366 w 4527226"/>
              <a:gd name="connsiteY77-3704" fmla="*/ 3082728 h 6046908"/>
              <a:gd name="connsiteX78-3705" fmla="*/ 2957506 w 4527226"/>
              <a:gd name="connsiteY78-3706" fmla="*/ 3120828 h 6046908"/>
              <a:gd name="connsiteX79-3707" fmla="*/ 2957506 w 4527226"/>
              <a:gd name="connsiteY79-3708" fmla="*/ 3555168 h 6046908"/>
              <a:gd name="connsiteX80-3709" fmla="*/ 3010846 w 4527226"/>
              <a:gd name="connsiteY80-3710" fmla="*/ 3539928 h 6046908"/>
              <a:gd name="connsiteX81-3711" fmla="*/ 3109906 w 4527226"/>
              <a:gd name="connsiteY81-3712" fmla="*/ 3570408 h 6046908"/>
              <a:gd name="connsiteX82-3713" fmla="*/ 3140386 w 4527226"/>
              <a:gd name="connsiteY82-3714" fmla="*/ 3631368 h 6046908"/>
              <a:gd name="connsiteX83-3715" fmla="*/ 3117526 w 4527226"/>
              <a:gd name="connsiteY83-3716" fmla="*/ 3738048 h 6046908"/>
              <a:gd name="connsiteX84-3717" fmla="*/ 3125146 w 4527226"/>
              <a:gd name="connsiteY84-3718" fmla="*/ 4103808 h 6046908"/>
              <a:gd name="connsiteX85-3719" fmla="*/ 3163246 w 4527226"/>
              <a:gd name="connsiteY85-3720" fmla="*/ 4157148 h 6046908"/>
              <a:gd name="connsiteX86-3721" fmla="*/ 3201346 w 4527226"/>
              <a:gd name="connsiteY86-3722" fmla="*/ 4164768 h 6046908"/>
              <a:gd name="connsiteX87-3723" fmla="*/ 3231826 w 4527226"/>
              <a:gd name="connsiteY87-3724" fmla="*/ 4172388 h 6046908"/>
              <a:gd name="connsiteX88-3725" fmla="*/ 3285166 w 4527226"/>
              <a:gd name="connsiteY88-3726" fmla="*/ 4294308 h 6046908"/>
              <a:gd name="connsiteX89-3727" fmla="*/ 3300406 w 4527226"/>
              <a:gd name="connsiteY89-3728" fmla="*/ 4347648 h 6046908"/>
              <a:gd name="connsiteX90-3729" fmla="*/ 3330886 w 4527226"/>
              <a:gd name="connsiteY90-3730" fmla="*/ 4408608 h 6046908"/>
              <a:gd name="connsiteX91-3731" fmla="*/ 3551866 w 4527226"/>
              <a:gd name="connsiteY91-3732" fmla="*/ 4644828 h 6046908"/>
              <a:gd name="connsiteX92-3733" fmla="*/ 3887146 w 4527226"/>
              <a:gd name="connsiteY92-3734" fmla="*/ 5025828 h 6046908"/>
              <a:gd name="connsiteX93-3735" fmla="*/ 4100506 w 4527226"/>
              <a:gd name="connsiteY93-3736" fmla="*/ 5300148 h 6046908"/>
              <a:gd name="connsiteX94-3737" fmla="*/ 4367206 w 4527226"/>
              <a:gd name="connsiteY94-3738" fmla="*/ 5726868 h 6046908"/>
              <a:gd name="connsiteX95-3739" fmla="*/ 4527226 w 4527226"/>
              <a:gd name="connsiteY95-3740" fmla="*/ 6046908 h 6046908"/>
              <a:gd name="connsiteX0-3741" fmla="*/ 717226 w 4527226"/>
              <a:gd name="connsiteY0-3742" fmla="*/ 5063928 h 6046908"/>
              <a:gd name="connsiteX1-3743" fmla="*/ 709606 w 4527226"/>
              <a:gd name="connsiteY1-3744" fmla="*/ 5025828 h 6046908"/>
              <a:gd name="connsiteX2-3745" fmla="*/ 701986 w 4527226"/>
              <a:gd name="connsiteY2-3746" fmla="*/ 5002968 h 6046908"/>
              <a:gd name="connsiteX3-3747" fmla="*/ 968686 w 4527226"/>
              <a:gd name="connsiteY3-3748" fmla="*/ 4682928 h 6046908"/>
              <a:gd name="connsiteX4-3749" fmla="*/ 961066 w 4527226"/>
              <a:gd name="connsiteY4-3750" fmla="*/ 4644828 h 6046908"/>
              <a:gd name="connsiteX5-3751" fmla="*/ 1342066 w 4527226"/>
              <a:gd name="connsiteY5-3752" fmla="*/ 4172388 h 6046908"/>
              <a:gd name="connsiteX6-3753" fmla="*/ 1258246 w 4527226"/>
              <a:gd name="connsiteY6-3754" fmla="*/ 4012368 h 6046908"/>
              <a:gd name="connsiteX7-3755" fmla="*/ 1204906 w 4527226"/>
              <a:gd name="connsiteY7-3756" fmla="*/ 3928548 h 6046908"/>
              <a:gd name="connsiteX8-3757" fmla="*/ 1174426 w 4527226"/>
              <a:gd name="connsiteY8-3758" fmla="*/ 3768528 h 6046908"/>
              <a:gd name="connsiteX9-3759" fmla="*/ 1151566 w 4527226"/>
              <a:gd name="connsiteY9-3760" fmla="*/ 3699948 h 6046908"/>
              <a:gd name="connsiteX10-3761" fmla="*/ 1143946 w 4527226"/>
              <a:gd name="connsiteY10-3762" fmla="*/ 3669468 h 6046908"/>
              <a:gd name="connsiteX11-3763" fmla="*/ 1067746 w 4527226"/>
              <a:gd name="connsiteY11-3764" fmla="*/ 3661848 h 6046908"/>
              <a:gd name="connsiteX12-3765" fmla="*/ 938206 w 4527226"/>
              <a:gd name="connsiteY12-3766" fmla="*/ 3669468 h 6046908"/>
              <a:gd name="connsiteX13-3767" fmla="*/ 831526 w 4527226"/>
              <a:gd name="connsiteY13-3768" fmla="*/ 3692328 h 6046908"/>
              <a:gd name="connsiteX14-3769" fmla="*/ 610546 w 4527226"/>
              <a:gd name="connsiteY14-3770" fmla="*/ 3738048 h 6046908"/>
              <a:gd name="connsiteX15-3771" fmla="*/ 389566 w 4527226"/>
              <a:gd name="connsiteY15-3772" fmla="*/ 3638988 h 6046908"/>
              <a:gd name="connsiteX16-3773" fmla="*/ 381946 w 4527226"/>
              <a:gd name="connsiteY16-3774" fmla="*/ 3326568 h 6046908"/>
              <a:gd name="connsiteX17-3775" fmla="*/ 420046 w 4527226"/>
              <a:gd name="connsiteY17-3776" fmla="*/ 3227508 h 6046908"/>
              <a:gd name="connsiteX18-3777" fmla="*/ 389566 w 4527226"/>
              <a:gd name="connsiteY18-3778" fmla="*/ 3166548 h 6046908"/>
              <a:gd name="connsiteX19-3779" fmla="*/ 351466 w 4527226"/>
              <a:gd name="connsiteY19-3780" fmla="*/ 3105588 h 6046908"/>
              <a:gd name="connsiteX20-3781" fmla="*/ 397186 w 4527226"/>
              <a:gd name="connsiteY20-3782" fmla="*/ 3021768 h 6046908"/>
              <a:gd name="connsiteX21-3783" fmla="*/ 488626 w 4527226"/>
              <a:gd name="connsiteY21-3784" fmla="*/ 2998908 h 6046908"/>
              <a:gd name="connsiteX22-3785" fmla="*/ 471956 w 4527226"/>
              <a:gd name="connsiteY22-3786" fmla="*/ 2942709 h 6046908"/>
              <a:gd name="connsiteX23-3787" fmla="*/ 435286 w 4527226"/>
              <a:gd name="connsiteY23-3788" fmla="*/ 2930328 h 6046908"/>
              <a:gd name="connsiteX24-3789" fmla="*/ 389566 w 4527226"/>
              <a:gd name="connsiteY24-3790" fmla="*/ 2930328 h 6046908"/>
              <a:gd name="connsiteX25-3791" fmla="*/ 314000 w 4527226"/>
              <a:gd name="connsiteY25-3792" fmla="*/ 2893495 h 6046908"/>
              <a:gd name="connsiteX26-3793" fmla="*/ 320986 w 4527226"/>
              <a:gd name="connsiteY26-3794" fmla="*/ 2846508 h 6046908"/>
              <a:gd name="connsiteX27-3795" fmla="*/ 328606 w 4527226"/>
              <a:gd name="connsiteY27-3796" fmla="*/ 2793168 h 6046908"/>
              <a:gd name="connsiteX28-3797" fmla="*/ 313366 w 4527226"/>
              <a:gd name="connsiteY28-3798" fmla="*/ 2732208 h 6046908"/>
              <a:gd name="connsiteX29-3799" fmla="*/ 267646 w 4527226"/>
              <a:gd name="connsiteY29-3800" fmla="*/ 2671248 h 6046908"/>
              <a:gd name="connsiteX30-3801" fmla="*/ 176206 w 4527226"/>
              <a:gd name="connsiteY30-3802" fmla="*/ 2656008 h 6046908"/>
              <a:gd name="connsiteX31-3803" fmla="*/ 54286 w 4527226"/>
              <a:gd name="connsiteY31-3804" fmla="*/ 2610288 h 6046908"/>
              <a:gd name="connsiteX32-3805" fmla="*/ 7931 w 4527226"/>
              <a:gd name="connsiteY32-3806" fmla="*/ 2563298 h 6046908"/>
              <a:gd name="connsiteX33-3807" fmla="*/ 8566 w 4527226"/>
              <a:gd name="connsiteY33-3808" fmla="*/ 2488368 h 6046908"/>
              <a:gd name="connsiteX34-3809" fmla="*/ 92386 w 4527226"/>
              <a:gd name="connsiteY34-3810" fmla="*/ 2335968 h 6046908"/>
              <a:gd name="connsiteX35-3811" fmla="*/ 221926 w 4527226"/>
              <a:gd name="connsiteY35-3812" fmla="*/ 2175948 h 6046908"/>
              <a:gd name="connsiteX36-3813" fmla="*/ 282886 w 4527226"/>
              <a:gd name="connsiteY36-3814" fmla="*/ 2084508 h 6046908"/>
              <a:gd name="connsiteX37-3815" fmla="*/ 328606 w 4527226"/>
              <a:gd name="connsiteY37-3816" fmla="*/ 1977828 h 6046908"/>
              <a:gd name="connsiteX38-3817" fmla="*/ 359086 w 4527226"/>
              <a:gd name="connsiteY38-3818" fmla="*/ 1871148 h 6046908"/>
              <a:gd name="connsiteX39-3819" fmla="*/ 374326 w 4527226"/>
              <a:gd name="connsiteY39-3820" fmla="*/ 1810188 h 6046908"/>
              <a:gd name="connsiteX40-3821" fmla="*/ 343846 w 4527226"/>
              <a:gd name="connsiteY40-3822" fmla="*/ 1756848 h 6046908"/>
              <a:gd name="connsiteX41-3823" fmla="*/ 328606 w 4527226"/>
              <a:gd name="connsiteY41-3824" fmla="*/ 1680648 h 6046908"/>
              <a:gd name="connsiteX42-3825" fmla="*/ 412426 w 4527226"/>
              <a:gd name="connsiteY42-3826" fmla="*/ 1474908 h 6046908"/>
              <a:gd name="connsiteX43-3827" fmla="*/ 442906 w 4527226"/>
              <a:gd name="connsiteY43-3828" fmla="*/ 1307268 h 6046908"/>
              <a:gd name="connsiteX44-3829" fmla="*/ 465766 w 4527226"/>
              <a:gd name="connsiteY44-3830" fmla="*/ 1192968 h 6046908"/>
              <a:gd name="connsiteX45-3831" fmla="*/ 503866 w 4527226"/>
              <a:gd name="connsiteY45-3832" fmla="*/ 1055808 h 6046908"/>
              <a:gd name="connsiteX46-3833" fmla="*/ 557206 w 4527226"/>
              <a:gd name="connsiteY46-3834" fmla="*/ 888168 h 6046908"/>
              <a:gd name="connsiteX47-3835" fmla="*/ 503866 w 4527226"/>
              <a:gd name="connsiteY47-3836" fmla="*/ 888168 h 6046908"/>
              <a:gd name="connsiteX48-3837" fmla="*/ 412426 w 4527226"/>
              <a:gd name="connsiteY48-3838" fmla="*/ 834828 h 6046908"/>
              <a:gd name="connsiteX49-3839" fmla="*/ 328606 w 4527226"/>
              <a:gd name="connsiteY49-3840" fmla="*/ 789108 h 6046908"/>
              <a:gd name="connsiteX50-3841" fmla="*/ 260026 w 4527226"/>
              <a:gd name="connsiteY50-3842" fmla="*/ 773868 h 6046908"/>
              <a:gd name="connsiteX51-3843" fmla="*/ 214306 w 4527226"/>
              <a:gd name="connsiteY51-3844" fmla="*/ 751008 h 6046908"/>
              <a:gd name="connsiteX52-3845" fmla="*/ 260026 w 4527226"/>
              <a:gd name="connsiteY52-3846" fmla="*/ 674808 h 6046908"/>
              <a:gd name="connsiteX53-3847" fmla="*/ 374326 w 4527226"/>
              <a:gd name="connsiteY53-3848" fmla="*/ 606228 h 6046908"/>
              <a:gd name="connsiteX54-3849" fmla="*/ 557206 w 4527226"/>
              <a:gd name="connsiteY54-3850" fmla="*/ 507168 h 6046908"/>
              <a:gd name="connsiteX55-3851" fmla="*/ 656266 w 4527226"/>
              <a:gd name="connsiteY55-3852" fmla="*/ 423348 h 6046908"/>
              <a:gd name="connsiteX56-3853" fmla="*/ 892486 w 4527226"/>
              <a:gd name="connsiteY56-3854" fmla="*/ 232848 h 6046908"/>
              <a:gd name="connsiteX57-3855" fmla="*/ 1174426 w 4527226"/>
              <a:gd name="connsiteY57-3856" fmla="*/ 80448 h 6046908"/>
              <a:gd name="connsiteX58-3857" fmla="*/ 1593526 w 4527226"/>
              <a:gd name="connsiteY58-3858" fmla="*/ 11868 h 6046908"/>
              <a:gd name="connsiteX59-3859" fmla="*/ 1944046 w 4527226"/>
              <a:gd name="connsiteY59-3860" fmla="*/ 4248 h 6046908"/>
              <a:gd name="connsiteX60-3861" fmla="*/ 2172646 w 4527226"/>
              <a:gd name="connsiteY60-3862" fmla="*/ 4248 h 6046908"/>
              <a:gd name="connsiteX61-3863" fmla="*/ 2393626 w 4527226"/>
              <a:gd name="connsiteY61-3864" fmla="*/ 57588 h 6046908"/>
              <a:gd name="connsiteX62-3865" fmla="*/ 2667946 w 4527226"/>
              <a:gd name="connsiteY62-3866" fmla="*/ 133788 h 6046908"/>
              <a:gd name="connsiteX63-3867" fmla="*/ 2820346 w 4527226"/>
              <a:gd name="connsiteY63-3868" fmla="*/ 202368 h 6046908"/>
              <a:gd name="connsiteX64-3869" fmla="*/ 3102286 w 4527226"/>
              <a:gd name="connsiteY64-3870" fmla="*/ 400488 h 6046908"/>
              <a:gd name="connsiteX65-3871" fmla="*/ 3285166 w 4527226"/>
              <a:gd name="connsiteY65-3872" fmla="*/ 651948 h 6046908"/>
              <a:gd name="connsiteX66-3873" fmla="*/ 3407086 w 4527226"/>
              <a:gd name="connsiteY66-3874" fmla="*/ 918648 h 6046908"/>
              <a:gd name="connsiteX67-3875" fmla="*/ 3475666 w 4527226"/>
              <a:gd name="connsiteY67-3876" fmla="*/ 1238688 h 6046908"/>
              <a:gd name="connsiteX68-3877" fmla="*/ 3506146 w 4527226"/>
              <a:gd name="connsiteY68-3878" fmla="*/ 1543488 h 6046908"/>
              <a:gd name="connsiteX69-3879" fmla="*/ 3506146 w 4527226"/>
              <a:gd name="connsiteY69-3880" fmla="*/ 1962588 h 6046908"/>
              <a:gd name="connsiteX70-3881" fmla="*/ 3338506 w 4527226"/>
              <a:gd name="connsiteY70-3882" fmla="*/ 2305488 h 6046908"/>
              <a:gd name="connsiteX71-3883" fmla="*/ 3254686 w 4527226"/>
              <a:gd name="connsiteY71-3884" fmla="*/ 2473128 h 6046908"/>
              <a:gd name="connsiteX72-3885" fmla="*/ 3132766 w 4527226"/>
              <a:gd name="connsiteY72-3886" fmla="*/ 2663628 h 6046908"/>
              <a:gd name="connsiteX73-3887" fmla="*/ 3071806 w 4527226"/>
              <a:gd name="connsiteY73-3888" fmla="*/ 2838888 h 6046908"/>
              <a:gd name="connsiteX74-3889" fmla="*/ 3064186 w 4527226"/>
              <a:gd name="connsiteY74-3890" fmla="*/ 2915088 h 6046908"/>
              <a:gd name="connsiteX75-3891" fmla="*/ 3018466 w 4527226"/>
              <a:gd name="connsiteY75-3892" fmla="*/ 3014148 h 6046908"/>
              <a:gd name="connsiteX76-3893" fmla="*/ 2980366 w 4527226"/>
              <a:gd name="connsiteY76-3894" fmla="*/ 3082728 h 6046908"/>
              <a:gd name="connsiteX77-3895" fmla="*/ 2957506 w 4527226"/>
              <a:gd name="connsiteY77-3896" fmla="*/ 3120828 h 6046908"/>
              <a:gd name="connsiteX78-3897" fmla="*/ 2957506 w 4527226"/>
              <a:gd name="connsiteY78-3898" fmla="*/ 3555168 h 6046908"/>
              <a:gd name="connsiteX79-3899" fmla="*/ 3010846 w 4527226"/>
              <a:gd name="connsiteY79-3900" fmla="*/ 3539928 h 6046908"/>
              <a:gd name="connsiteX80-3901" fmla="*/ 3109906 w 4527226"/>
              <a:gd name="connsiteY80-3902" fmla="*/ 3570408 h 6046908"/>
              <a:gd name="connsiteX81-3903" fmla="*/ 3140386 w 4527226"/>
              <a:gd name="connsiteY81-3904" fmla="*/ 3631368 h 6046908"/>
              <a:gd name="connsiteX82-3905" fmla="*/ 3117526 w 4527226"/>
              <a:gd name="connsiteY82-3906" fmla="*/ 3738048 h 6046908"/>
              <a:gd name="connsiteX83-3907" fmla="*/ 3125146 w 4527226"/>
              <a:gd name="connsiteY83-3908" fmla="*/ 4103808 h 6046908"/>
              <a:gd name="connsiteX84-3909" fmla="*/ 3163246 w 4527226"/>
              <a:gd name="connsiteY84-3910" fmla="*/ 4157148 h 6046908"/>
              <a:gd name="connsiteX85-3911" fmla="*/ 3201346 w 4527226"/>
              <a:gd name="connsiteY85-3912" fmla="*/ 4164768 h 6046908"/>
              <a:gd name="connsiteX86-3913" fmla="*/ 3231826 w 4527226"/>
              <a:gd name="connsiteY86-3914" fmla="*/ 4172388 h 6046908"/>
              <a:gd name="connsiteX87-3915" fmla="*/ 3285166 w 4527226"/>
              <a:gd name="connsiteY87-3916" fmla="*/ 4294308 h 6046908"/>
              <a:gd name="connsiteX88-3917" fmla="*/ 3300406 w 4527226"/>
              <a:gd name="connsiteY88-3918" fmla="*/ 4347648 h 6046908"/>
              <a:gd name="connsiteX89-3919" fmla="*/ 3330886 w 4527226"/>
              <a:gd name="connsiteY89-3920" fmla="*/ 4408608 h 6046908"/>
              <a:gd name="connsiteX90-3921" fmla="*/ 3551866 w 4527226"/>
              <a:gd name="connsiteY90-3922" fmla="*/ 4644828 h 6046908"/>
              <a:gd name="connsiteX91-3923" fmla="*/ 3887146 w 4527226"/>
              <a:gd name="connsiteY91-3924" fmla="*/ 5025828 h 6046908"/>
              <a:gd name="connsiteX92-3925" fmla="*/ 4100506 w 4527226"/>
              <a:gd name="connsiteY92-3926" fmla="*/ 5300148 h 6046908"/>
              <a:gd name="connsiteX93-3927" fmla="*/ 4367206 w 4527226"/>
              <a:gd name="connsiteY93-3928" fmla="*/ 5726868 h 6046908"/>
              <a:gd name="connsiteX94-3929" fmla="*/ 4527226 w 4527226"/>
              <a:gd name="connsiteY94-3930" fmla="*/ 6046908 h 6046908"/>
              <a:gd name="connsiteX0-3931" fmla="*/ 709606 w 4527226"/>
              <a:gd name="connsiteY0-3932" fmla="*/ 5025828 h 6046908"/>
              <a:gd name="connsiteX1-3933" fmla="*/ 701986 w 4527226"/>
              <a:gd name="connsiteY1-3934" fmla="*/ 5002968 h 6046908"/>
              <a:gd name="connsiteX2-3935" fmla="*/ 968686 w 4527226"/>
              <a:gd name="connsiteY2-3936" fmla="*/ 4682928 h 6046908"/>
              <a:gd name="connsiteX3-3937" fmla="*/ 961066 w 4527226"/>
              <a:gd name="connsiteY3-3938" fmla="*/ 4644828 h 6046908"/>
              <a:gd name="connsiteX4-3939" fmla="*/ 1342066 w 4527226"/>
              <a:gd name="connsiteY4-3940" fmla="*/ 4172388 h 6046908"/>
              <a:gd name="connsiteX5-3941" fmla="*/ 1258246 w 4527226"/>
              <a:gd name="connsiteY5-3942" fmla="*/ 4012368 h 6046908"/>
              <a:gd name="connsiteX6-3943" fmla="*/ 1204906 w 4527226"/>
              <a:gd name="connsiteY6-3944" fmla="*/ 3928548 h 6046908"/>
              <a:gd name="connsiteX7-3945" fmla="*/ 1174426 w 4527226"/>
              <a:gd name="connsiteY7-3946" fmla="*/ 3768528 h 6046908"/>
              <a:gd name="connsiteX8-3947" fmla="*/ 1151566 w 4527226"/>
              <a:gd name="connsiteY8-3948" fmla="*/ 3699948 h 6046908"/>
              <a:gd name="connsiteX9-3949" fmla="*/ 1143946 w 4527226"/>
              <a:gd name="connsiteY9-3950" fmla="*/ 3669468 h 6046908"/>
              <a:gd name="connsiteX10-3951" fmla="*/ 1067746 w 4527226"/>
              <a:gd name="connsiteY10-3952" fmla="*/ 3661848 h 6046908"/>
              <a:gd name="connsiteX11-3953" fmla="*/ 938206 w 4527226"/>
              <a:gd name="connsiteY11-3954" fmla="*/ 3669468 h 6046908"/>
              <a:gd name="connsiteX12-3955" fmla="*/ 831526 w 4527226"/>
              <a:gd name="connsiteY12-3956" fmla="*/ 3692328 h 6046908"/>
              <a:gd name="connsiteX13-3957" fmla="*/ 610546 w 4527226"/>
              <a:gd name="connsiteY13-3958" fmla="*/ 3738048 h 6046908"/>
              <a:gd name="connsiteX14-3959" fmla="*/ 389566 w 4527226"/>
              <a:gd name="connsiteY14-3960" fmla="*/ 3638988 h 6046908"/>
              <a:gd name="connsiteX15-3961" fmla="*/ 381946 w 4527226"/>
              <a:gd name="connsiteY15-3962" fmla="*/ 3326568 h 6046908"/>
              <a:gd name="connsiteX16-3963" fmla="*/ 420046 w 4527226"/>
              <a:gd name="connsiteY16-3964" fmla="*/ 3227508 h 6046908"/>
              <a:gd name="connsiteX17-3965" fmla="*/ 389566 w 4527226"/>
              <a:gd name="connsiteY17-3966" fmla="*/ 3166548 h 6046908"/>
              <a:gd name="connsiteX18-3967" fmla="*/ 351466 w 4527226"/>
              <a:gd name="connsiteY18-3968" fmla="*/ 3105588 h 6046908"/>
              <a:gd name="connsiteX19-3969" fmla="*/ 397186 w 4527226"/>
              <a:gd name="connsiteY19-3970" fmla="*/ 3021768 h 6046908"/>
              <a:gd name="connsiteX20-3971" fmla="*/ 488626 w 4527226"/>
              <a:gd name="connsiteY20-3972" fmla="*/ 2998908 h 6046908"/>
              <a:gd name="connsiteX21-3973" fmla="*/ 471956 w 4527226"/>
              <a:gd name="connsiteY21-3974" fmla="*/ 2942709 h 6046908"/>
              <a:gd name="connsiteX22-3975" fmla="*/ 435286 w 4527226"/>
              <a:gd name="connsiteY22-3976" fmla="*/ 2930328 h 6046908"/>
              <a:gd name="connsiteX23-3977" fmla="*/ 389566 w 4527226"/>
              <a:gd name="connsiteY23-3978" fmla="*/ 2930328 h 6046908"/>
              <a:gd name="connsiteX24-3979" fmla="*/ 314000 w 4527226"/>
              <a:gd name="connsiteY24-3980" fmla="*/ 2893495 h 6046908"/>
              <a:gd name="connsiteX25-3981" fmla="*/ 320986 w 4527226"/>
              <a:gd name="connsiteY25-3982" fmla="*/ 2846508 h 6046908"/>
              <a:gd name="connsiteX26-3983" fmla="*/ 328606 w 4527226"/>
              <a:gd name="connsiteY26-3984" fmla="*/ 2793168 h 6046908"/>
              <a:gd name="connsiteX27-3985" fmla="*/ 313366 w 4527226"/>
              <a:gd name="connsiteY27-3986" fmla="*/ 2732208 h 6046908"/>
              <a:gd name="connsiteX28-3987" fmla="*/ 267646 w 4527226"/>
              <a:gd name="connsiteY28-3988" fmla="*/ 2671248 h 6046908"/>
              <a:gd name="connsiteX29-3989" fmla="*/ 176206 w 4527226"/>
              <a:gd name="connsiteY29-3990" fmla="*/ 2656008 h 6046908"/>
              <a:gd name="connsiteX30-3991" fmla="*/ 54286 w 4527226"/>
              <a:gd name="connsiteY30-3992" fmla="*/ 2610288 h 6046908"/>
              <a:gd name="connsiteX31-3993" fmla="*/ 7931 w 4527226"/>
              <a:gd name="connsiteY31-3994" fmla="*/ 2563298 h 6046908"/>
              <a:gd name="connsiteX32-3995" fmla="*/ 8566 w 4527226"/>
              <a:gd name="connsiteY32-3996" fmla="*/ 2488368 h 6046908"/>
              <a:gd name="connsiteX33-3997" fmla="*/ 92386 w 4527226"/>
              <a:gd name="connsiteY33-3998" fmla="*/ 2335968 h 6046908"/>
              <a:gd name="connsiteX34-3999" fmla="*/ 221926 w 4527226"/>
              <a:gd name="connsiteY34-4000" fmla="*/ 2175948 h 6046908"/>
              <a:gd name="connsiteX35-4001" fmla="*/ 282886 w 4527226"/>
              <a:gd name="connsiteY35-4002" fmla="*/ 2084508 h 6046908"/>
              <a:gd name="connsiteX36-4003" fmla="*/ 328606 w 4527226"/>
              <a:gd name="connsiteY36-4004" fmla="*/ 1977828 h 6046908"/>
              <a:gd name="connsiteX37-4005" fmla="*/ 359086 w 4527226"/>
              <a:gd name="connsiteY37-4006" fmla="*/ 1871148 h 6046908"/>
              <a:gd name="connsiteX38-4007" fmla="*/ 374326 w 4527226"/>
              <a:gd name="connsiteY38-4008" fmla="*/ 1810188 h 6046908"/>
              <a:gd name="connsiteX39-4009" fmla="*/ 343846 w 4527226"/>
              <a:gd name="connsiteY39-4010" fmla="*/ 1756848 h 6046908"/>
              <a:gd name="connsiteX40-4011" fmla="*/ 328606 w 4527226"/>
              <a:gd name="connsiteY40-4012" fmla="*/ 1680648 h 6046908"/>
              <a:gd name="connsiteX41-4013" fmla="*/ 412426 w 4527226"/>
              <a:gd name="connsiteY41-4014" fmla="*/ 1474908 h 6046908"/>
              <a:gd name="connsiteX42-4015" fmla="*/ 442906 w 4527226"/>
              <a:gd name="connsiteY42-4016" fmla="*/ 1307268 h 6046908"/>
              <a:gd name="connsiteX43-4017" fmla="*/ 465766 w 4527226"/>
              <a:gd name="connsiteY43-4018" fmla="*/ 1192968 h 6046908"/>
              <a:gd name="connsiteX44-4019" fmla="*/ 503866 w 4527226"/>
              <a:gd name="connsiteY44-4020" fmla="*/ 1055808 h 6046908"/>
              <a:gd name="connsiteX45-4021" fmla="*/ 557206 w 4527226"/>
              <a:gd name="connsiteY45-4022" fmla="*/ 888168 h 6046908"/>
              <a:gd name="connsiteX46-4023" fmla="*/ 503866 w 4527226"/>
              <a:gd name="connsiteY46-4024" fmla="*/ 888168 h 6046908"/>
              <a:gd name="connsiteX47-4025" fmla="*/ 412426 w 4527226"/>
              <a:gd name="connsiteY47-4026" fmla="*/ 834828 h 6046908"/>
              <a:gd name="connsiteX48-4027" fmla="*/ 328606 w 4527226"/>
              <a:gd name="connsiteY48-4028" fmla="*/ 789108 h 6046908"/>
              <a:gd name="connsiteX49-4029" fmla="*/ 260026 w 4527226"/>
              <a:gd name="connsiteY49-4030" fmla="*/ 773868 h 6046908"/>
              <a:gd name="connsiteX50-4031" fmla="*/ 214306 w 4527226"/>
              <a:gd name="connsiteY50-4032" fmla="*/ 751008 h 6046908"/>
              <a:gd name="connsiteX51-4033" fmla="*/ 260026 w 4527226"/>
              <a:gd name="connsiteY51-4034" fmla="*/ 674808 h 6046908"/>
              <a:gd name="connsiteX52-4035" fmla="*/ 374326 w 4527226"/>
              <a:gd name="connsiteY52-4036" fmla="*/ 606228 h 6046908"/>
              <a:gd name="connsiteX53-4037" fmla="*/ 557206 w 4527226"/>
              <a:gd name="connsiteY53-4038" fmla="*/ 507168 h 6046908"/>
              <a:gd name="connsiteX54-4039" fmla="*/ 656266 w 4527226"/>
              <a:gd name="connsiteY54-4040" fmla="*/ 423348 h 6046908"/>
              <a:gd name="connsiteX55-4041" fmla="*/ 892486 w 4527226"/>
              <a:gd name="connsiteY55-4042" fmla="*/ 232848 h 6046908"/>
              <a:gd name="connsiteX56-4043" fmla="*/ 1174426 w 4527226"/>
              <a:gd name="connsiteY56-4044" fmla="*/ 80448 h 6046908"/>
              <a:gd name="connsiteX57-4045" fmla="*/ 1593526 w 4527226"/>
              <a:gd name="connsiteY57-4046" fmla="*/ 11868 h 6046908"/>
              <a:gd name="connsiteX58-4047" fmla="*/ 1944046 w 4527226"/>
              <a:gd name="connsiteY58-4048" fmla="*/ 4248 h 6046908"/>
              <a:gd name="connsiteX59-4049" fmla="*/ 2172646 w 4527226"/>
              <a:gd name="connsiteY59-4050" fmla="*/ 4248 h 6046908"/>
              <a:gd name="connsiteX60-4051" fmla="*/ 2393626 w 4527226"/>
              <a:gd name="connsiteY60-4052" fmla="*/ 57588 h 6046908"/>
              <a:gd name="connsiteX61-4053" fmla="*/ 2667946 w 4527226"/>
              <a:gd name="connsiteY61-4054" fmla="*/ 133788 h 6046908"/>
              <a:gd name="connsiteX62-4055" fmla="*/ 2820346 w 4527226"/>
              <a:gd name="connsiteY62-4056" fmla="*/ 202368 h 6046908"/>
              <a:gd name="connsiteX63-4057" fmla="*/ 3102286 w 4527226"/>
              <a:gd name="connsiteY63-4058" fmla="*/ 400488 h 6046908"/>
              <a:gd name="connsiteX64-4059" fmla="*/ 3285166 w 4527226"/>
              <a:gd name="connsiteY64-4060" fmla="*/ 651948 h 6046908"/>
              <a:gd name="connsiteX65-4061" fmla="*/ 3407086 w 4527226"/>
              <a:gd name="connsiteY65-4062" fmla="*/ 918648 h 6046908"/>
              <a:gd name="connsiteX66-4063" fmla="*/ 3475666 w 4527226"/>
              <a:gd name="connsiteY66-4064" fmla="*/ 1238688 h 6046908"/>
              <a:gd name="connsiteX67-4065" fmla="*/ 3506146 w 4527226"/>
              <a:gd name="connsiteY67-4066" fmla="*/ 1543488 h 6046908"/>
              <a:gd name="connsiteX68-4067" fmla="*/ 3506146 w 4527226"/>
              <a:gd name="connsiteY68-4068" fmla="*/ 1962588 h 6046908"/>
              <a:gd name="connsiteX69-4069" fmla="*/ 3338506 w 4527226"/>
              <a:gd name="connsiteY69-4070" fmla="*/ 2305488 h 6046908"/>
              <a:gd name="connsiteX70-4071" fmla="*/ 3254686 w 4527226"/>
              <a:gd name="connsiteY70-4072" fmla="*/ 2473128 h 6046908"/>
              <a:gd name="connsiteX71-4073" fmla="*/ 3132766 w 4527226"/>
              <a:gd name="connsiteY71-4074" fmla="*/ 2663628 h 6046908"/>
              <a:gd name="connsiteX72-4075" fmla="*/ 3071806 w 4527226"/>
              <a:gd name="connsiteY72-4076" fmla="*/ 2838888 h 6046908"/>
              <a:gd name="connsiteX73-4077" fmla="*/ 3064186 w 4527226"/>
              <a:gd name="connsiteY73-4078" fmla="*/ 2915088 h 6046908"/>
              <a:gd name="connsiteX74-4079" fmla="*/ 3018466 w 4527226"/>
              <a:gd name="connsiteY74-4080" fmla="*/ 3014148 h 6046908"/>
              <a:gd name="connsiteX75-4081" fmla="*/ 2980366 w 4527226"/>
              <a:gd name="connsiteY75-4082" fmla="*/ 3082728 h 6046908"/>
              <a:gd name="connsiteX76-4083" fmla="*/ 2957506 w 4527226"/>
              <a:gd name="connsiteY76-4084" fmla="*/ 3120828 h 6046908"/>
              <a:gd name="connsiteX77-4085" fmla="*/ 2957506 w 4527226"/>
              <a:gd name="connsiteY77-4086" fmla="*/ 3555168 h 6046908"/>
              <a:gd name="connsiteX78-4087" fmla="*/ 3010846 w 4527226"/>
              <a:gd name="connsiteY78-4088" fmla="*/ 3539928 h 6046908"/>
              <a:gd name="connsiteX79-4089" fmla="*/ 3109906 w 4527226"/>
              <a:gd name="connsiteY79-4090" fmla="*/ 3570408 h 6046908"/>
              <a:gd name="connsiteX80-4091" fmla="*/ 3140386 w 4527226"/>
              <a:gd name="connsiteY80-4092" fmla="*/ 3631368 h 6046908"/>
              <a:gd name="connsiteX81-4093" fmla="*/ 3117526 w 4527226"/>
              <a:gd name="connsiteY81-4094" fmla="*/ 3738048 h 6046908"/>
              <a:gd name="connsiteX82-4095" fmla="*/ 3125146 w 4527226"/>
              <a:gd name="connsiteY82-4096" fmla="*/ 4103808 h 6046908"/>
              <a:gd name="connsiteX83-4097" fmla="*/ 3163246 w 4527226"/>
              <a:gd name="connsiteY83-4098" fmla="*/ 4157148 h 6046908"/>
              <a:gd name="connsiteX84-4099" fmla="*/ 3201346 w 4527226"/>
              <a:gd name="connsiteY84-4100" fmla="*/ 4164768 h 6046908"/>
              <a:gd name="connsiteX85-4101" fmla="*/ 3231826 w 4527226"/>
              <a:gd name="connsiteY85-4102" fmla="*/ 4172388 h 6046908"/>
              <a:gd name="connsiteX86-4103" fmla="*/ 3285166 w 4527226"/>
              <a:gd name="connsiteY86-4104" fmla="*/ 4294308 h 6046908"/>
              <a:gd name="connsiteX87-4105" fmla="*/ 3300406 w 4527226"/>
              <a:gd name="connsiteY87-4106" fmla="*/ 4347648 h 6046908"/>
              <a:gd name="connsiteX88-4107" fmla="*/ 3330886 w 4527226"/>
              <a:gd name="connsiteY88-4108" fmla="*/ 4408608 h 6046908"/>
              <a:gd name="connsiteX89-4109" fmla="*/ 3551866 w 4527226"/>
              <a:gd name="connsiteY89-4110" fmla="*/ 4644828 h 6046908"/>
              <a:gd name="connsiteX90-4111" fmla="*/ 3887146 w 4527226"/>
              <a:gd name="connsiteY90-4112" fmla="*/ 5025828 h 6046908"/>
              <a:gd name="connsiteX91-4113" fmla="*/ 4100506 w 4527226"/>
              <a:gd name="connsiteY91-4114" fmla="*/ 5300148 h 6046908"/>
              <a:gd name="connsiteX92-4115" fmla="*/ 4367206 w 4527226"/>
              <a:gd name="connsiteY92-4116" fmla="*/ 5726868 h 6046908"/>
              <a:gd name="connsiteX93-4117" fmla="*/ 4527226 w 4527226"/>
              <a:gd name="connsiteY93-4118" fmla="*/ 6046908 h 6046908"/>
              <a:gd name="connsiteX0-4119" fmla="*/ 701986 w 4527226"/>
              <a:gd name="connsiteY0-4120" fmla="*/ 5002968 h 6046908"/>
              <a:gd name="connsiteX1-4121" fmla="*/ 968686 w 4527226"/>
              <a:gd name="connsiteY1-4122" fmla="*/ 4682928 h 6046908"/>
              <a:gd name="connsiteX2-4123" fmla="*/ 961066 w 4527226"/>
              <a:gd name="connsiteY2-4124" fmla="*/ 4644828 h 6046908"/>
              <a:gd name="connsiteX3-4125" fmla="*/ 1342066 w 4527226"/>
              <a:gd name="connsiteY3-4126" fmla="*/ 4172388 h 6046908"/>
              <a:gd name="connsiteX4-4127" fmla="*/ 1258246 w 4527226"/>
              <a:gd name="connsiteY4-4128" fmla="*/ 4012368 h 6046908"/>
              <a:gd name="connsiteX5-4129" fmla="*/ 1204906 w 4527226"/>
              <a:gd name="connsiteY5-4130" fmla="*/ 3928548 h 6046908"/>
              <a:gd name="connsiteX6-4131" fmla="*/ 1174426 w 4527226"/>
              <a:gd name="connsiteY6-4132" fmla="*/ 3768528 h 6046908"/>
              <a:gd name="connsiteX7-4133" fmla="*/ 1151566 w 4527226"/>
              <a:gd name="connsiteY7-4134" fmla="*/ 3699948 h 6046908"/>
              <a:gd name="connsiteX8-4135" fmla="*/ 1143946 w 4527226"/>
              <a:gd name="connsiteY8-4136" fmla="*/ 3669468 h 6046908"/>
              <a:gd name="connsiteX9-4137" fmla="*/ 1067746 w 4527226"/>
              <a:gd name="connsiteY9-4138" fmla="*/ 3661848 h 6046908"/>
              <a:gd name="connsiteX10-4139" fmla="*/ 938206 w 4527226"/>
              <a:gd name="connsiteY10-4140" fmla="*/ 3669468 h 6046908"/>
              <a:gd name="connsiteX11-4141" fmla="*/ 831526 w 4527226"/>
              <a:gd name="connsiteY11-4142" fmla="*/ 3692328 h 6046908"/>
              <a:gd name="connsiteX12-4143" fmla="*/ 610546 w 4527226"/>
              <a:gd name="connsiteY12-4144" fmla="*/ 3738048 h 6046908"/>
              <a:gd name="connsiteX13-4145" fmla="*/ 389566 w 4527226"/>
              <a:gd name="connsiteY13-4146" fmla="*/ 3638988 h 6046908"/>
              <a:gd name="connsiteX14-4147" fmla="*/ 381946 w 4527226"/>
              <a:gd name="connsiteY14-4148" fmla="*/ 3326568 h 6046908"/>
              <a:gd name="connsiteX15-4149" fmla="*/ 420046 w 4527226"/>
              <a:gd name="connsiteY15-4150" fmla="*/ 3227508 h 6046908"/>
              <a:gd name="connsiteX16-4151" fmla="*/ 389566 w 4527226"/>
              <a:gd name="connsiteY16-4152" fmla="*/ 3166548 h 6046908"/>
              <a:gd name="connsiteX17-4153" fmla="*/ 351466 w 4527226"/>
              <a:gd name="connsiteY17-4154" fmla="*/ 3105588 h 6046908"/>
              <a:gd name="connsiteX18-4155" fmla="*/ 397186 w 4527226"/>
              <a:gd name="connsiteY18-4156" fmla="*/ 3021768 h 6046908"/>
              <a:gd name="connsiteX19-4157" fmla="*/ 488626 w 4527226"/>
              <a:gd name="connsiteY19-4158" fmla="*/ 2998908 h 6046908"/>
              <a:gd name="connsiteX20-4159" fmla="*/ 471956 w 4527226"/>
              <a:gd name="connsiteY20-4160" fmla="*/ 2942709 h 6046908"/>
              <a:gd name="connsiteX21-4161" fmla="*/ 435286 w 4527226"/>
              <a:gd name="connsiteY21-4162" fmla="*/ 2930328 h 6046908"/>
              <a:gd name="connsiteX22-4163" fmla="*/ 389566 w 4527226"/>
              <a:gd name="connsiteY22-4164" fmla="*/ 2930328 h 6046908"/>
              <a:gd name="connsiteX23-4165" fmla="*/ 314000 w 4527226"/>
              <a:gd name="connsiteY23-4166" fmla="*/ 2893495 h 6046908"/>
              <a:gd name="connsiteX24-4167" fmla="*/ 320986 w 4527226"/>
              <a:gd name="connsiteY24-4168" fmla="*/ 2846508 h 6046908"/>
              <a:gd name="connsiteX25-4169" fmla="*/ 328606 w 4527226"/>
              <a:gd name="connsiteY25-4170" fmla="*/ 2793168 h 6046908"/>
              <a:gd name="connsiteX26-4171" fmla="*/ 313366 w 4527226"/>
              <a:gd name="connsiteY26-4172" fmla="*/ 2732208 h 6046908"/>
              <a:gd name="connsiteX27-4173" fmla="*/ 267646 w 4527226"/>
              <a:gd name="connsiteY27-4174" fmla="*/ 2671248 h 6046908"/>
              <a:gd name="connsiteX28-4175" fmla="*/ 176206 w 4527226"/>
              <a:gd name="connsiteY28-4176" fmla="*/ 2656008 h 6046908"/>
              <a:gd name="connsiteX29-4177" fmla="*/ 54286 w 4527226"/>
              <a:gd name="connsiteY29-4178" fmla="*/ 2610288 h 6046908"/>
              <a:gd name="connsiteX30-4179" fmla="*/ 7931 w 4527226"/>
              <a:gd name="connsiteY30-4180" fmla="*/ 2563298 h 6046908"/>
              <a:gd name="connsiteX31-4181" fmla="*/ 8566 w 4527226"/>
              <a:gd name="connsiteY31-4182" fmla="*/ 2488368 h 6046908"/>
              <a:gd name="connsiteX32-4183" fmla="*/ 92386 w 4527226"/>
              <a:gd name="connsiteY32-4184" fmla="*/ 2335968 h 6046908"/>
              <a:gd name="connsiteX33-4185" fmla="*/ 221926 w 4527226"/>
              <a:gd name="connsiteY33-4186" fmla="*/ 2175948 h 6046908"/>
              <a:gd name="connsiteX34-4187" fmla="*/ 282886 w 4527226"/>
              <a:gd name="connsiteY34-4188" fmla="*/ 2084508 h 6046908"/>
              <a:gd name="connsiteX35-4189" fmla="*/ 328606 w 4527226"/>
              <a:gd name="connsiteY35-4190" fmla="*/ 1977828 h 6046908"/>
              <a:gd name="connsiteX36-4191" fmla="*/ 359086 w 4527226"/>
              <a:gd name="connsiteY36-4192" fmla="*/ 1871148 h 6046908"/>
              <a:gd name="connsiteX37-4193" fmla="*/ 374326 w 4527226"/>
              <a:gd name="connsiteY37-4194" fmla="*/ 1810188 h 6046908"/>
              <a:gd name="connsiteX38-4195" fmla="*/ 343846 w 4527226"/>
              <a:gd name="connsiteY38-4196" fmla="*/ 1756848 h 6046908"/>
              <a:gd name="connsiteX39-4197" fmla="*/ 328606 w 4527226"/>
              <a:gd name="connsiteY39-4198" fmla="*/ 1680648 h 6046908"/>
              <a:gd name="connsiteX40-4199" fmla="*/ 412426 w 4527226"/>
              <a:gd name="connsiteY40-4200" fmla="*/ 1474908 h 6046908"/>
              <a:gd name="connsiteX41-4201" fmla="*/ 442906 w 4527226"/>
              <a:gd name="connsiteY41-4202" fmla="*/ 1307268 h 6046908"/>
              <a:gd name="connsiteX42-4203" fmla="*/ 465766 w 4527226"/>
              <a:gd name="connsiteY42-4204" fmla="*/ 1192968 h 6046908"/>
              <a:gd name="connsiteX43-4205" fmla="*/ 503866 w 4527226"/>
              <a:gd name="connsiteY43-4206" fmla="*/ 1055808 h 6046908"/>
              <a:gd name="connsiteX44-4207" fmla="*/ 557206 w 4527226"/>
              <a:gd name="connsiteY44-4208" fmla="*/ 888168 h 6046908"/>
              <a:gd name="connsiteX45-4209" fmla="*/ 503866 w 4527226"/>
              <a:gd name="connsiteY45-4210" fmla="*/ 888168 h 6046908"/>
              <a:gd name="connsiteX46-4211" fmla="*/ 412426 w 4527226"/>
              <a:gd name="connsiteY46-4212" fmla="*/ 834828 h 6046908"/>
              <a:gd name="connsiteX47-4213" fmla="*/ 328606 w 4527226"/>
              <a:gd name="connsiteY47-4214" fmla="*/ 789108 h 6046908"/>
              <a:gd name="connsiteX48-4215" fmla="*/ 260026 w 4527226"/>
              <a:gd name="connsiteY48-4216" fmla="*/ 773868 h 6046908"/>
              <a:gd name="connsiteX49-4217" fmla="*/ 214306 w 4527226"/>
              <a:gd name="connsiteY49-4218" fmla="*/ 751008 h 6046908"/>
              <a:gd name="connsiteX50-4219" fmla="*/ 260026 w 4527226"/>
              <a:gd name="connsiteY50-4220" fmla="*/ 674808 h 6046908"/>
              <a:gd name="connsiteX51-4221" fmla="*/ 374326 w 4527226"/>
              <a:gd name="connsiteY51-4222" fmla="*/ 606228 h 6046908"/>
              <a:gd name="connsiteX52-4223" fmla="*/ 557206 w 4527226"/>
              <a:gd name="connsiteY52-4224" fmla="*/ 507168 h 6046908"/>
              <a:gd name="connsiteX53-4225" fmla="*/ 656266 w 4527226"/>
              <a:gd name="connsiteY53-4226" fmla="*/ 423348 h 6046908"/>
              <a:gd name="connsiteX54-4227" fmla="*/ 892486 w 4527226"/>
              <a:gd name="connsiteY54-4228" fmla="*/ 232848 h 6046908"/>
              <a:gd name="connsiteX55-4229" fmla="*/ 1174426 w 4527226"/>
              <a:gd name="connsiteY55-4230" fmla="*/ 80448 h 6046908"/>
              <a:gd name="connsiteX56-4231" fmla="*/ 1593526 w 4527226"/>
              <a:gd name="connsiteY56-4232" fmla="*/ 11868 h 6046908"/>
              <a:gd name="connsiteX57-4233" fmla="*/ 1944046 w 4527226"/>
              <a:gd name="connsiteY57-4234" fmla="*/ 4248 h 6046908"/>
              <a:gd name="connsiteX58-4235" fmla="*/ 2172646 w 4527226"/>
              <a:gd name="connsiteY58-4236" fmla="*/ 4248 h 6046908"/>
              <a:gd name="connsiteX59-4237" fmla="*/ 2393626 w 4527226"/>
              <a:gd name="connsiteY59-4238" fmla="*/ 57588 h 6046908"/>
              <a:gd name="connsiteX60-4239" fmla="*/ 2667946 w 4527226"/>
              <a:gd name="connsiteY60-4240" fmla="*/ 133788 h 6046908"/>
              <a:gd name="connsiteX61-4241" fmla="*/ 2820346 w 4527226"/>
              <a:gd name="connsiteY61-4242" fmla="*/ 202368 h 6046908"/>
              <a:gd name="connsiteX62-4243" fmla="*/ 3102286 w 4527226"/>
              <a:gd name="connsiteY62-4244" fmla="*/ 400488 h 6046908"/>
              <a:gd name="connsiteX63-4245" fmla="*/ 3285166 w 4527226"/>
              <a:gd name="connsiteY63-4246" fmla="*/ 651948 h 6046908"/>
              <a:gd name="connsiteX64-4247" fmla="*/ 3407086 w 4527226"/>
              <a:gd name="connsiteY64-4248" fmla="*/ 918648 h 6046908"/>
              <a:gd name="connsiteX65-4249" fmla="*/ 3475666 w 4527226"/>
              <a:gd name="connsiteY65-4250" fmla="*/ 1238688 h 6046908"/>
              <a:gd name="connsiteX66-4251" fmla="*/ 3506146 w 4527226"/>
              <a:gd name="connsiteY66-4252" fmla="*/ 1543488 h 6046908"/>
              <a:gd name="connsiteX67-4253" fmla="*/ 3506146 w 4527226"/>
              <a:gd name="connsiteY67-4254" fmla="*/ 1962588 h 6046908"/>
              <a:gd name="connsiteX68-4255" fmla="*/ 3338506 w 4527226"/>
              <a:gd name="connsiteY68-4256" fmla="*/ 2305488 h 6046908"/>
              <a:gd name="connsiteX69-4257" fmla="*/ 3254686 w 4527226"/>
              <a:gd name="connsiteY69-4258" fmla="*/ 2473128 h 6046908"/>
              <a:gd name="connsiteX70-4259" fmla="*/ 3132766 w 4527226"/>
              <a:gd name="connsiteY70-4260" fmla="*/ 2663628 h 6046908"/>
              <a:gd name="connsiteX71-4261" fmla="*/ 3071806 w 4527226"/>
              <a:gd name="connsiteY71-4262" fmla="*/ 2838888 h 6046908"/>
              <a:gd name="connsiteX72-4263" fmla="*/ 3064186 w 4527226"/>
              <a:gd name="connsiteY72-4264" fmla="*/ 2915088 h 6046908"/>
              <a:gd name="connsiteX73-4265" fmla="*/ 3018466 w 4527226"/>
              <a:gd name="connsiteY73-4266" fmla="*/ 3014148 h 6046908"/>
              <a:gd name="connsiteX74-4267" fmla="*/ 2980366 w 4527226"/>
              <a:gd name="connsiteY74-4268" fmla="*/ 3082728 h 6046908"/>
              <a:gd name="connsiteX75-4269" fmla="*/ 2957506 w 4527226"/>
              <a:gd name="connsiteY75-4270" fmla="*/ 3120828 h 6046908"/>
              <a:gd name="connsiteX76-4271" fmla="*/ 2957506 w 4527226"/>
              <a:gd name="connsiteY76-4272" fmla="*/ 3555168 h 6046908"/>
              <a:gd name="connsiteX77-4273" fmla="*/ 3010846 w 4527226"/>
              <a:gd name="connsiteY77-4274" fmla="*/ 3539928 h 6046908"/>
              <a:gd name="connsiteX78-4275" fmla="*/ 3109906 w 4527226"/>
              <a:gd name="connsiteY78-4276" fmla="*/ 3570408 h 6046908"/>
              <a:gd name="connsiteX79-4277" fmla="*/ 3140386 w 4527226"/>
              <a:gd name="connsiteY79-4278" fmla="*/ 3631368 h 6046908"/>
              <a:gd name="connsiteX80-4279" fmla="*/ 3117526 w 4527226"/>
              <a:gd name="connsiteY80-4280" fmla="*/ 3738048 h 6046908"/>
              <a:gd name="connsiteX81-4281" fmla="*/ 3125146 w 4527226"/>
              <a:gd name="connsiteY81-4282" fmla="*/ 4103808 h 6046908"/>
              <a:gd name="connsiteX82-4283" fmla="*/ 3163246 w 4527226"/>
              <a:gd name="connsiteY82-4284" fmla="*/ 4157148 h 6046908"/>
              <a:gd name="connsiteX83-4285" fmla="*/ 3201346 w 4527226"/>
              <a:gd name="connsiteY83-4286" fmla="*/ 4164768 h 6046908"/>
              <a:gd name="connsiteX84-4287" fmla="*/ 3231826 w 4527226"/>
              <a:gd name="connsiteY84-4288" fmla="*/ 4172388 h 6046908"/>
              <a:gd name="connsiteX85-4289" fmla="*/ 3285166 w 4527226"/>
              <a:gd name="connsiteY85-4290" fmla="*/ 4294308 h 6046908"/>
              <a:gd name="connsiteX86-4291" fmla="*/ 3300406 w 4527226"/>
              <a:gd name="connsiteY86-4292" fmla="*/ 4347648 h 6046908"/>
              <a:gd name="connsiteX87-4293" fmla="*/ 3330886 w 4527226"/>
              <a:gd name="connsiteY87-4294" fmla="*/ 4408608 h 6046908"/>
              <a:gd name="connsiteX88-4295" fmla="*/ 3551866 w 4527226"/>
              <a:gd name="connsiteY88-4296" fmla="*/ 4644828 h 6046908"/>
              <a:gd name="connsiteX89-4297" fmla="*/ 3887146 w 4527226"/>
              <a:gd name="connsiteY89-4298" fmla="*/ 5025828 h 6046908"/>
              <a:gd name="connsiteX90-4299" fmla="*/ 4100506 w 4527226"/>
              <a:gd name="connsiteY90-4300" fmla="*/ 5300148 h 6046908"/>
              <a:gd name="connsiteX91-4301" fmla="*/ 4367206 w 4527226"/>
              <a:gd name="connsiteY91-4302" fmla="*/ 5726868 h 6046908"/>
              <a:gd name="connsiteX92-4303" fmla="*/ 4527226 w 4527226"/>
              <a:gd name="connsiteY92-4304" fmla="*/ 6046908 h 6046908"/>
              <a:gd name="connsiteX0-4305" fmla="*/ 701986 w 4527226"/>
              <a:gd name="connsiteY0-4306" fmla="*/ 5002968 h 6046908"/>
              <a:gd name="connsiteX1-4307" fmla="*/ 961066 w 4527226"/>
              <a:gd name="connsiteY1-4308" fmla="*/ 4644828 h 6046908"/>
              <a:gd name="connsiteX2-4309" fmla="*/ 1342066 w 4527226"/>
              <a:gd name="connsiteY2-4310" fmla="*/ 4172388 h 6046908"/>
              <a:gd name="connsiteX3-4311" fmla="*/ 1258246 w 4527226"/>
              <a:gd name="connsiteY3-4312" fmla="*/ 4012368 h 6046908"/>
              <a:gd name="connsiteX4-4313" fmla="*/ 1204906 w 4527226"/>
              <a:gd name="connsiteY4-4314" fmla="*/ 3928548 h 6046908"/>
              <a:gd name="connsiteX5-4315" fmla="*/ 1174426 w 4527226"/>
              <a:gd name="connsiteY5-4316" fmla="*/ 3768528 h 6046908"/>
              <a:gd name="connsiteX6-4317" fmla="*/ 1151566 w 4527226"/>
              <a:gd name="connsiteY6-4318" fmla="*/ 3699948 h 6046908"/>
              <a:gd name="connsiteX7-4319" fmla="*/ 1143946 w 4527226"/>
              <a:gd name="connsiteY7-4320" fmla="*/ 3669468 h 6046908"/>
              <a:gd name="connsiteX8-4321" fmla="*/ 1067746 w 4527226"/>
              <a:gd name="connsiteY8-4322" fmla="*/ 3661848 h 6046908"/>
              <a:gd name="connsiteX9-4323" fmla="*/ 938206 w 4527226"/>
              <a:gd name="connsiteY9-4324" fmla="*/ 3669468 h 6046908"/>
              <a:gd name="connsiteX10-4325" fmla="*/ 831526 w 4527226"/>
              <a:gd name="connsiteY10-4326" fmla="*/ 3692328 h 6046908"/>
              <a:gd name="connsiteX11-4327" fmla="*/ 610546 w 4527226"/>
              <a:gd name="connsiteY11-4328" fmla="*/ 3738048 h 6046908"/>
              <a:gd name="connsiteX12-4329" fmla="*/ 389566 w 4527226"/>
              <a:gd name="connsiteY12-4330" fmla="*/ 3638988 h 6046908"/>
              <a:gd name="connsiteX13-4331" fmla="*/ 381946 w 4527226"/>
              <a:gd name="connsiteY13-4332" fmla="*/ 3326568 h 6046908"/>
              <a:gd name="connsiteX14-4333" fmla="*/ 420046 w 4527226"/>
              <a:gd name="connsiteY14-4334" fmla="*/ 3227508 h 6046908"/>
              <a:gd name="connsiteX15-4335" fmla="*/ 389566 w 4527226"/>
              <a:gd name="connsiteY15-4336" fmla="*/ 3166548 h 6046908"/>
              <a:gd name="connsiteX16-4337" fmla="*/ 351466 w 4527226"/>
              <a:gd name="connsiteY16-4338" fmla="*/ 3105588 h 6046908"/>
              <a:gd name="connsiteX17-4339" fmla="*/ 397186 w 4527226"/>
              <a:gd name="connsiteY17-4340" fmla="*/ 3021768 h 6046908"/>
              <a:gd name="connsiteX18-4341" fmla="*/ 488626 w 4527226"/>
              <a:gd name="connsiteY18-4342" fmla="*/ 2998908 h 6046908"/>
              <a:gd name="connsiteX19-4343" fmla="*/ 471956 w 4527226"/>
              <a:gd name="connsiteY19-4344" fmla="*/ 2942709 h 6046908"/>
              <a:gd name="connsiteX20-4345" fmla="*/ 435286 w 4527226"/>
              <a:gd name="connsiteY20-4346" fmla="*/ 2930328 h 6046908"/>
              <a:gd name="connsiteX21-4347" fmla="*/ 389566 w 4527226"/>
              <a:gd name="connsiteY21-4348" fmla="*/ 2930328 h 6046908"/>
              <a:gd name="connsiteX22-4349" fmla="*/ 314000 w 4527226"/>
              <a:gd name="connsiteY22-4350" fmla="*/ 2893495 h 6046908"/>
              <a:gd name="connsiteX23-4351" fmla="*/ 320986 w 4527226"/>
              <a:gd name="connsiteY23-4352" fmla="*/ 2846508 h 6046908"/>
              <a:gd name="connsiteX24-4353" fmla="*/ 328606 w 4527226"/>
              <a:gd name="connsiteY24-4354" fmla="*/ 2793168 h 6046908"/>
              <a:gd name="connsiteX25-4355" fmla="*/ 313366 w 4527226"/>
              <a:gd name="connsiteY25-4356" fmla="*/ 2732208 h 6046908"/>
              <a:gd name="connsiteX26-4357" fmla="*/ 267646 w 4527226"/>
              <a:gd name="connsiteY26-4358" fmla="*/ 2671248 h 6046908"/>
              <a:gd name="connsiteX27-4359" fmla="*/ 176206 w 4527226"/>
              <a:gd name="connsiteY27-4360" fmla="*/ 2656008 h 6046908"/>
              <a:gd name="connsiteX28-4361" fmla="*/ 54286 w 4527226"/>
              <a:gd name="connsiteY28-4362" fmla="*/ 2610288 h 6046908"/>
              <a:gd name="connsiteX29-4363" fmla="*/ 7931 w 4527226"/>
              <a:gd name="connsiteY29-4364" fmla="*/ 2563298 h 6046908"/>
              <a:gd name="connsiteX30-4365" fmla="*/ 8566 w 4527226"/>
              <a:gd name="connsiteY30-4366" fmla="*/ 2488368 h 6046908"/>
              <a:gd name="connsiteX31-4367" fmla="*/ 92386 w 4527226"/>
              <a:gd name="connsiteY31-4368" fmla="*/ 2335968 h 6046908"/>
              <a:gd name="connsiteX32-4369" fmla="*/ 221926 w 4527226"/>
              <a:gd name="connsiteY32-4370" fmla="*/ 2175948 h 6046908"/>
              <a:gd name="connsiteX33-4371" fmla="*/ 282886 w 4527226"/>
              <a:gd name="connsiteY33-4372" fmla="*/ 2084508 h 6046908"/>
              <a:gd name="connsiteX34-4373" fmla="*/ 328606 w 4527226"/>
              <a:gd name="connsiteY34-4374" fmla="*/ 1977828 h 6046908"/>
              <a:gd name="connsiteX35-4375" fmla="*/ 359086 w 4527226"/>
              <a:gd name="connsiteY35-4376" fmla="*/ 1871148 h 6046908"/>
              <a:gd name="connsiteX36-4377" fmla="*/ 374326 w 4527226"/>
              <a:gd name="connsiteY36-4378" fmla="*/ 1810188 h 6046908"/>
              <a:gd name="connsiteX37-4379" fmla="*/ 343846 w 4527226"/>
              <a:gd name="connsiteY37-4380" fmla="*/ 1756848 h 6046908"/>
              <a:gd name="connsiteX38-4381" fmla="*/ 328606 w 4527226"/>
              <a:gd name="connsiteY38-4382" fmla="*/ 1680648 h 6046908"/>
              <a:gd name="connsiteX39-4383" fmla="*/ 412426 w 4527226"/>
              <a:gd name="connsiteY39-4384" fmla="*/ 1474908 h 6046908"/>
              <a:gd name="connsiteX40-4385" fmla="*/ 442906 w 4527226"/>
              <a:gd name="connsiteY40-4386" fmla="*/ 1307268 h 6046908"/>
              <a:gd name="connsiteX41-4387" fmla="*/ 465766 w 4527226"/>
              <a:gd name="connsiteY41-4388" fmla="*/ 1192968 h 6046908"/>
              <a:gd name="connsiteX42-4389" fmla="*/ 503866 w 4527226"/>
              <a:gd name="connsiteY42-4390" fmla="*/ 1055808 h 6046908"/>
              <a:gd name="connsiteX43-4391" fmla="*/ 557206 w 4527226"/>
              <a:gd name="connsiteY43-4392" fmla="*/ 888168 h 6046908"/>
              <a:gd name="connsiteX44-4393" fmla="*/ 503866 w 4527226"/>
              <a:gd name="connsiteY44-4394" fmla="*/ 888168 h 6046908"/>
              <a:gd name="connsiteX45-4395" fmla="*/ 412426 w 4527226"/>
              <a:gd name="connsiteY45-4396" fmla="*/ 834828 h 6046908"/>
              <a:gd name="connsiteX46-4397" fmla="*/ 328606 w 4527226"/>
              <a:gd name="connsiteY46-4398" fmla="*/ 789108 h 6046908"/>
              <a:gd name="connsiteX47-4399" fmla="*/ 260026 w 4527226"/>
              <a:gd name="connsiteY47-4400" fmla="*/ 773868 h 6046908"/>
              <a:gd name="connsiteX48-4401" fmla="*/ 214306 w 4527226"/>
              <a:gd name="connsiteY48-4402" fmla="*/ 751008 h 6046908"/>
              <a:gd name="connsiteX49-4403" fmla="*/ 260026 w 4527226"/>
              <a:gd name="connsiteY49-4404" fmla="*/ 674808 h 6046908"/>
              <a:gd name="connsiteX50-4405" fmla="*/ 374326 w 4527226"/>
              <a:gd name="connsiteY50-4406" fmla="*/ 606228 h 6046908"/>
              <a:gd name="connsiteX51-4407" fmla="*/ 557206 w 4527226"/>
              <a:gd name="connsiteY51-4408" fmla="*/ 507168 h 6046908"/>
              <a:gd name="connsiteX52-4409" fmla="*/ 656266 w 4527226"/>
              <a:gd name="connsiteY52-4410" fmla="*/ 423348 h 6046908"/>
              <a:gd name="connsiteX53-4411" fmla="*/ 892486 w 4527226"/>
              <a:gd name="connsiteY53-4412" fmla="*/ 232848 h 6046908"/>
              <a:gd name="connsiteX54-4413" fmla="*/ 1174426 w 4527226"/>
              <a:gd name="connsiteY54-4414" fmla="*/ 80448 h 6046908"/>
              <a:gd name="connsiteX55-4415" fmla="*/ 1593526 w 4527226"/>
              <a:gd name="connsiteY55-4416" fmla="*/ 11868 h 6046908"/>
              <a:gd name="connsiteX56-4417" fmla="*/ 1944046 w 4527226"/>
              <a:gd name="connsiteY56-4418" fmla="*/ 4248 h 6046908"/>
              <a:gd name="connsiteX57-4419" fmla="*/ 2172646 w 4527226"/>
              <a:gd name="connsiteY57-4420" fmla="*/ 4248 h 6046908"/>
              <a:gd name="connsiteX58-4421" fmla="*/ 2393626 w 4527226"/>
              <a:gd name="connsiteY58-4422" fmla="*/ 57588 h 6046908"/>
              <a:gd name="connsiteX59-4423" fmla="*/ 2667946 w 4527226"/>
              <a:gd name="connsiteY59-4424" fmla="*/ 133788 h 6046908"/>
              <a:gd name="connsiteX60-4425" fmla="*/ 2820346 w 4527226"/>
              <a:gd name="connsiteY60-4426" fmla="*/ 202368 h 6046908"/>
              <a:gd name="connsiteX61-4427" fmla="*/ 3102286 w 4527226"/>
              <a:gd name="connsiteY61-4428" fmla="*/ 400488 h 6046908"/>
              <a:gd name="connsiteX62-4429" fmla="*/ 3285166 w 4527226"/>
              <a:gd name="connsiteY62-4430" fmla="*/ 651948 h 6046908"/>
              <a:gd name="connsiteX63-4431" fmla="*/ 3407086 w 4527226"/>
              <a:gd name="connsiteY63-4432" fmla="*/ 918648 h 6046908"/>
              <a:gd name="connsiteX64-4433" fmla="*/ 3475666 w 4527226"/>
              <a:gd name="connsiteY64-4434" fmla="*/ 1238688 h 6046908"/>
              <a:gd name="connsiteX65-4435" fmla="*/ 3506146 w 4527226"/>
              <a:gd name="connsiteY65-4436" fmla="*/ 1543488 h 6046908"/>
              <a:gd name="connsiteX66-4437" fmla="*/ 3506146 w 4527226"/>
              <a:gd name="connsiteY66-4438" fmla="*/ 1962588 h 6046908"/>
              <a:gd name="connsiteX67-4439" fmla="*/ 3338506 w 4527226"/>
              <a:gd name="connsiteY67-4440" fmla="*/ 2305488 h 6046908"/>
              <a:gd name="connsiteX68-4441" fmla="*/ 3254686 w 4527226"/>
              <a:gd name="connsiteY68-4442" fmla="*/ 2473128 h 6046908"/>
              <a:gd name="connsiteX69-4443" fmla="*/ 3132766 w 4527226"/>
              <a:gd name="connsiteY69-4444" fmla="*/ 2663628 h 6046908"/>
              <a:gd name="connsiteX70-4445" fmla="*/ 3071806 w 4527226"/>
              <a:gd name="connsiteY70-4446" fmla="*/ 2838888 h 6046908"/>
              <a:gd name="connsiteX71-4447" fmla="*/ 3064186 w 4527226"/>
              <a:gd name="connsiteY71-4448" fmla="*/ 2915088 h 6046908"/>
              <a:gd name="connsiteX72-4449" fmla="*/ 3018466 w 4527226"/>
              <a:gd name="connsiteY72-4450" fmla="*/ 3014148 h 6046908"/>
              <a:gd name="connsiteX73-4451" fmla="*/ 2980366 w 4527226"/>
              <a:gd name="connsiteY73-4452" fmla="*/ 3082728 h 6046908"/>
              <a:gd name="connsiteX74-4453" fmla="*/ 2957506 w 4527226"/>
              <a:gd name="connsiteY74-4454" fmla="*/ 3120828 h 6046908"/>
              <a:gd name="connsiteX75-4455" fmla="*/ 2957506 w 4527226"/>
              <a:gd name="connsiteY75-4456" fmla="*/ 3555168 h 6046908"/>
              <a:gd name="connsiteX76-4457" fmla="*/ 3010846 w 4527226"/>
              <a:gd name="connsiteY76-4458" fmla="*/ 3539928 h 6046908"/>
              <a:gd name="connsiteX77-4459" fmla="*/ 3109906 w 4527226"/>
              <a:gd name="connsiteY77-4460" fmla="*/ 3570408 h 6046908"/>
              <a:gd name="connsiteX78-4461" fmla="*/ 3140386 w 4527226"/>
              <a:gd name="connsiteY78-4462" fmla="*/ 3631368 h 6046908"/>
              <a:gd name="connsiteX79-4463" fmla="*/ 3117526 w 4527226"/>
              <a:gd name="connsiteY79-4464" fmla="*/ 3738048 h 6046908"/>
              <a:gd name="connsiteX80-4465" fmla="*/ 3125146 w 4527226"/>
              <a:gd name="connsiteY80-4466" fmla="*/ 4103808 h 6046908"/>
              <a:gd name="connsiteX81-4467" fmla="*/ 3163246 w 4527226"/>
              <a:gd name="connsiteY81-4468" fmla="*/ 4157148 h 6046908"/>
              <a:gd name="connsiteX82-4469" fmla="*/ 3201346 w 4527226"/>
              <a:gd name="connsiteY82-4470" fmla="*/ 4164768 h 6046908"/>
              <a:gd name="connsiteX83-4471" fmla="*/ 3231826 w 4527226"/>
              <a:gd name="connsiteY83-4472" fmla="*/ 4172388 h 6046908"/>
              <a:gd name="connsiteX84-4473" fmla="*/ 3285166 w 4527226"/>
              <a:gd name="connsiteY84-4474" fmla="*/ 4294308 h 6046908"/>
              <a:gd name="connsiteX85-4475" fmla="*/ 3300406 w 4527226"/>
              <a:gd name="connsiteY85-4476" fmla="*/ 4347648 h 6046908"/>
              <a:gd name="connsiteX86-4477" fmla="*/ 3330886 w 4527226"/>
              <a:gd name="connsiteY86-4478" fmla="*/ 4408608 h 6046908"/>
              <a:gd name="connsiteX87-4479" fmla="*/ 3551866 w 4527226"/>
              <a:gd name="connsiteY87-4480" fmla="*/ 4644828 h 6046908"/>
              <a:gd name="connsiteX88-4481" fmla="*/ 3887146 w 4527226"/>
              <a:gd name="connsiteY88-4482" fmla="*/ 5025828 h 6046908"/>
              <a:gd name="connsiteX89-4483" fmla="*/ 4100506 w 4527226"/>
              <a:gd name="connsiteY89-4484" fmla="*/ 5300148 h 6046908"/>
              <a:gd name="connsiteX90-4485" fmla="*/ 4367206 w 4527226"/>
              <a:gd name="connsiteY90-4486" fmla="*/ 5726868 h 6046908"/>
              <a:gd name="connsiteX91-4487" fmla="*/ 4527226 w 4527226"/>
              <a:gd name="connsiteY91-4488" fmla="*/ 6046908 h 6046908"/>
              <a:gd name="connsiteX0-4489" fmla="*/ 707488 w 4527226"/>
              <a:gd name="connsiteY0-4490" fmla="*/ 5008470 h 6046908"/>
              <a:gd name="connsiteX1-4491" fmla="*/ 961066 w 4527226"/>
              <a:gd name="connsiteY1-4492" fmla="*/ 4644828 h 6046908"/>
              <a:gd name="connsiteX2-4493" fmla="*/ 1342066 w 4527226"/>
              <a:gd name="connsiteY2-4494" fmla="*/ 4172388 h 6046908"/>
              <a:gd name="connsiteX3-4495" fmla="*/ 1258246 w 4527226"/>
              <a:gd name="connsiteY3-4496" fmla="*/ 4012368 h 6046908"/>
              <a:gd name="connsiteX4-4497" fmla="*/ 1204906 w 4527226"/>
              <a:gd name="connsiteY4-4498" fmla="*/ 3928548 h 6046908"/>
              <a:gd name="connsiteX5-4499" fmla="*/ 1174426 w 4527226"/>
              <a:gd name="connsiteY5-4500" fmla="*/ 3768528 h 6046908"/>
              <a:gd name="connsiteX6-4501" fmla="*/ 1151566 w 4527226"/>
              <a:gd name="connsiteY6-4502" fmla="*/ 3699948 h 6046908"/>
              <a:gd name="connsiteX7-4503" fmla="*/ 1143946 w 4527226"/>
              <a:gd name="connsiteY7-4504" fmla="*/ 3669468 h 6046908"/>
              <a:gd name="connsiteX8-4505" fmla="*/ 1067746 w 4527226"/>
              <a:gd name="connsiteY8-4506" fmla="*/ 3661848 h 6046908"/>
              <a:gd name="connsiteX9-4507" fmla="*/ 938206 w 4527226"/>
              <a:gd name="connsiteY9-4508" fmla="*/ 3669468 h 6046908"/>
              <a:gd name="connsiteX10-4509" fmla="*/ 831526 w 4527226"/>
              <a:gd name="connsiteY10-4510" fmla="*/ 3692328 h 6046908"/>
              <a:gd name="connsiteX11-4511" fmla="*/ 610546 w 4527226"/>
              <a:gd name="connsiteY11-4512" fmla="*/ 3738048 h 6046908"/>
              <a:gd name="connsiteX12-4513" fmla="*/ 389566 w 4527226"/>
              <a:gd name="connsiteY12-4514" fmla="*/ 3638988 h 6046908"/>
              <a:gd name="connsiteX13-4515" fmla="*/ 381946 w 4527226"/>
              <a:gd name="connsiteY13-4516" fmla="*/ 3326568 h 6046908"/>
              <a:gd name="connsiteX14-4517" fmla="*/ 420046 w 4527226"/>
              <a:gd name="connsiteY14-4518" fmla="*/ 3227508 h 6046908"/>
              <a:gd name="connsiteX15-4519" fmla="*/ 389566 w 4527226"/>
              <a:gd name="connsiteY15-4520" fmla="*/ 3166548 h 6046908"/>
              <a:gd name="connsiteX16-4521" fmla="*/ 351466 w 4527226"/>
              <a:gd name="connsiteY16-4522" fmla="*/ 3105588 h 6046908"/>
              <a:gd name="connsiteX17-4523" fmla="*/ 397186 w 4527226"/>
              <a:gd name="connsiteY17-4524" fmla="*/ 3021768 h 6046908"/>
              <a:gd name="connsiteX18-4525" fmla="*/ 488626 w 4527226"/>
              <a:gd name="connsiteY18-4526" fmla="*/ 2998908 h 6046908"/>
              <a:gd name="connsiteX19-4527" fmla="*/ 471956 w 4527226"/>
              <a:gd name="connsiteY19-4528" fmla="*/ 2942709 h 6046908"/>
              <a:gd name="connsiteX20-4529" fmla="*/ 435286 w 4527226"/>
              <a:gd name="connsiteY20-4530" fmla="*/ 2930328 h 6046908"/>
              <a:gd name="connsiteX21-4531" fmla="*/ 389566 w 4527226"/>
              <a:gd name="connsiteY21-4532" fmla="*/ 2930328 h 6046908"/>
              <a:gd name="connsiteX22-4533" fmla="*/ 314000 w 4527226"/>
              <a:gd name="connsiteY22-4534" fmla="*/ 2893495 h 6046908"/>
              <a:gd name="connsiteX23-4535" fmla="*/ 320986 w 4527226"/>
              <a:gd name="connsiteY23-4536" fmla="*/ 2846508 h 6046908"/>
              <a:gd name="connsiteX24-4537" fmla="*/ 328606 w 4527226"/>
              <a:gd name="connsiteY24-4538" fmla="*/ 2793168 h 6046908"/>
              <a:gd name="connsiteX25-4539" fmla="*/ 313366 w 4527226"/>
              <a:gd name="connsiteY25-4540" fmla="*/ 2732208 h 6046908"/>
              <a:gd name="connsiteX26-4541" fmla="*/ 267646 w 4527226"/>
              <a:gd name="connsiteY26-4542" fmla="*/ 2671248 h 6046908"/>
              <a:gd name="connsiteX27-4543" fmla="*/ 176206 w 4527226"/>
              <a:gd name="connsiteY27-4544" fmla="*/ 2656008 h 6046908"/>
              <a:gd name="connsiteX28-4545" fmla="*/ 54286 w 4527226"/>
              <a:gd name="connsiteY28-4546" fmla="*/ 2610288 h 6046908"/>
              <a:gd name="connsiteX29-4547" fmla="*/ 7931 w 4527226"/>
              <a:gd name="connsiteY29-4548" fmla="*/ 2563298 h 6046908"/>
              <a:gd name="connsiteX30-4549" fmla="*/ 8566 w 4527226"/>
              <a:gd name="connsiteY30-4550" fmla="*/ 2488368 h 6046908"/>
              <a:gd name="connsiteX31-4551" fmla="*/ 92386 w 4527226"/>
              <a:gd name="connsiteY31-4552" fmla="*/ 2335968 h 6046908"/>
              <a:gd name="connsiteX32-4553" fmla="*/ 221926 w 4527226"/>
              <a:gd name="connsiteY32-4554" fmla="*/ 2175948 h 6046908"/>
              <a:gd name="connsiteX33-4555" fmla="*/ 282886 w 4527226"/>
              <a:gd name="connsiteY33-4556" fmla="*/ 2084508 h 6046908"/>
              <a:gd name="connsiteX34-4557" fmla="*/ 328606 w 4527226"/>
              <a:gd name="connsiteY34-4558" fmla="*/ 1977828 h 6046908"/>
              <a:gd name="connsiteX35-4559" fmla="*/ 359086 w 4527226"/>
              <a:gd name="connsiteY35-4560" fmla="*/ 1871148 h 6046908"/>
              <a:gd name="connsiteX36-4561" fmla="*/ 374326 w 4527226"/>
              <a:gd name="connsiteY36-4562" fmla="*/ 1810188 h 6046908"/>
              <a:gd name="connsiteX37-4563" fmla="*/ 343846 w 4527226"/>
              <a:gd name="connsiteY37-4564" fmla="*/ 1756848 h 6046908"/>
              <a:gd name="connsiteX38-4565" fmla="*/ 328606 w 4527226"/>
              <a:gd name="connsiteY38-4566" fmla="*/ 1680648 h 6046908"/>
              <a:gd name="connsiteX39-4567" fmla="*/ 412426 w 4527226"/>
              <a:gd name="connsiteY39-4568" fmla="*/ 1474908 h 6046908"/>
              <a:gd name="connsiteX40-4569" fmla="*/ 442906 w 4527226"/>
              <a:gd name="connsiteY40-4570" fmla="*/ 1307268 h 6046908"/>
              <a:gd name="connsiteX41-4571" fmla="*/ 465766 w 4527226"/>
              <a:gd name="connsiteY41-4572" fmla="*/ 1192968 h 6046908"/>
              <a:gd name="connsiteX42-4573" fmla="*/ 503866 w 4527226"/>
              <a:gd name="connsiteY42-4574" fmla="*/ 1055808 h 6046908"/>
              <a:gd name="connsiteX43-4575" fmla="*/ 557206 w 4527226"/>
              <a:gd name="connsiteY43-4576" fmla="*/ 888168 h 6046908"/>
              <a:gd name="connsiteX44-4577" fmla="*/ 503866 w 4527226"/>
              <a:gd name="connsiteY44-4578" fmla="*/ 888168 h 6046908"/>
              <a:gd name="connsiteX45-4579" fmla="*/ 412426 w 4527226"/>
              <a:gd name="connsiteY45-4580" fmla="*/ 834828 h 6046908"/>
              <a:gd name="connsiteX46-4581" fmla="*/ 328606 w 4527226"/>
              <a:gd name="connsiteY46-4582" fmla="*/ 789108 h 6046908"/>
              <a:gd name="connsiteX47-4583" fmla="*/ 260026 w 4527226"/>
              <a:gd name="connsiteY47-4584" fmla="*/ 773868 h 6046908"/>
              <a:gd name="connsiteX48-4585" fmla="*/ 214306 w 4527226"/>
              <a:gd name="connsiteY48-4586" fmla="*/ 751008 h 6046908"/>
              <a:gd name="connsiteX49-4587" fmla="*/ 260026 w 4527226"/>
              <a:gd name="connsiteY49-4588" fmla="*/ 674808 h 6046908"/>
              <a:gd name="connsiteX50-4589" fmla="*/ 374326 w 4527226"/>
              <a:gd name="connsiteY50-4590" fmla="*/ 606228 h 6046908"/>
              <a:gd name="connsiteX51-4591" fmla="*/ 557206 w 4527226"/>
              <a:gd name="connsiteY51-4592" fmla="*/ 507168 h 6046908"/>
              <a:gd name="connsiteX52-4593" fmla="*/ 656266 w 4527226"/>
              <a:gd name="connsiteY52-4594" fmla="*/ 423348 h 6046908"/>
              <a:gd name="connsiteX53-4595" fmla="*/ 892486 w 4527226"/>
              <a:gd name="connsiteY53-4596" fmla="*/ 232848 h 6046908"/>
              <a:gd name="connsiteX54-4597" fmla="*/ 1174426 w 4527226"/>
              <a:gd name="connsiteY54-4598" fmla="*/ 80448 h 6046908"/>
              <a:gd name="connsiteX55-4599" fmla="*/ 1593526 w 4527226"/>
              <a:gd name="connsiteY55-4600" fmla="*/ 11868 h 6046908"/>
              <a:gd name="connsiteX56-4601" fmla="*/ 1944046 w 4527226"/>
              <a:gd name="connsiteY56-4602" fmla="*/ 4248 h 6046908"/>
              <a:gd name="connsiteX57-4603" fmla="*/ 2172646 w 4527226"/>
              <a:gd name="connsiteY57-4604" fmla="*/ 4248 h 6046908"/>
              <a:gd name="connsiteX58-4605" fmla="*/ 2393626 w 4527226"/>
              <a:gd name="connsiteY58-4606" fmla="*/ 57588 h 6046908"/>
              <a:gd name="connsiteX59-4607" fmla="*/ 2667946 w 4527226"/>
              <a:gd name="connsiteY59-4608" fmla="*/ 133788 h 6046908"/>
              <a:gd name="connsiteX60-4609" fmla="*/ 2820346 w 4527226"/>
              <a:gd name="connsiteY60-4610" fmla="*/ 202368 h 6046908"/>
              <a:gd name="connsiteX61-4611" fmla="*/ 3102286 w 4527226"/>
              <a:gd name="connsiteY61-4612" fmla="*/ 400488 h 6046908"/>
              <a:gd name="connsiteX62-4613" fmla="*/ 3285166 w 4527226"/>
              <a:gd name="connsiteY62-4614" fmla="*/ 651948 h 6046908"/>
              <a:gd name="connsiteX63-4615" fmla="*/ 3407086 w 4527226"/>
              <a:gd name="connsiteY63-4616" fmla="*/ 918648 h 6046908"/>
              <a:gd name="connsiteX64-4617" fmla="*/ 3475666 w 4527226"/>
              <a:gd name="connsiteY64-4618" fmla="*/ 1238688 h 6046908"/>
              <a:gd name="connsiteX65-4619" fmla="*/ 3506146 w 4527226"/>
              <a:gd name="connsiteY65-4620" fmla="*/ 1543488 h 6046908"/>
              <a:gd name="connsiteX66-4621" fmla="*/ 3506146 w 4527226"/>
              <a:gd name="connsiteY66-4622" fmla="*/ 1962588 h 6046908"/>
              <a:gd name="connsiteX67-4623" fmla="*/ 3338506 w 4527226"/>
              <a:gd name="connsiteY67-4624" fmla="*/ 2305488 h 6046908"/>
              <a:gd name="connsiteX68-4625" fmla="*/ 3254686 w 4527226"/>
              <a:gd name="connsiteY68-4626" fmla="*/ 2473128 h 6046908"/>
              <a:gd name="connsiteX69-4627" fmla="*/ 3132766 w 4527226"/>
              <a:gd name="connsiteY69-4628" fmla="*/ 2663628 h 6046908"/>
              <a:gd name="connsiteX70-4629" fmla="*/ 3071806 w 4527226"/>
              <a:gd name="connsiteY70-4630" fmla="*/ 2838888 h 6046908"/>
              <a:gd name="connsiteX71-4631" fmla="*/ 3064186 w 4527226"/>
              <a:gd name="connsiteY71-4632" fmla="*/ 2915088 h 6046908"/>
              <a:gd name="connsiteX72-4633" fmla="*/ 3018466 w 4527226"/>
              <a:gd name="connsiteY72-4634" fmla="*/ 3014148 h 6046908"/>
              <a:gd name="connsiteX73-4635" fmla="*/ 2980366 w 4527226"/>
              <a:gd name="connsiteY73-4636" fmla="*/ 3082728 h 6046908"/>
              <a:gd name="connsiteX74-4637" fmla="*/ 2957506 w 4527226"/>
              <a:gd name="connsiteY74-4638" fmla="*/ 3120828 h 6046908"/>
              <a:gd name="connsiteX75-4639" fmla="*/ 2957506 w 4527226"/>
              <a:gd name="connsiteY75-4640" fmla="*/ 3555168 h 6046908"/>
              <a:gd name="connsiteX76-4641" fmla="*/ 3010846 w 4527226"/>
              <a:gd name="connsiteY76-4642" fmla="*/ 3539928 h 6046908"/>
              <a:gd name="connsiteX77-4643" fmla="*/ 3109906 w 4527226"/>
              <a:gd name="connsiteY77-4644" fmla="*/ 3570408 h 6046908"/>
              <a:gd name="connsiteX78-4645" fmla="*/ 3140386 w 4527226"/>
              <a:gd name="connsiteY78-4646" fmla="*/ 3631368 h 6046908"/>
              <a:gd name="connsiteX79-4647" fmla="*/ 3117526 w 4527226"/>
              <a:gd name="connsiteY79-4648" fmla="*/ 3738048 h 6046908"/>
              <a:gd name="connsiteX80-4649" fmla="*/ 3125146 w 4527226"/>
              <a:gd name="connsiteY80-4650" fmla="*/ 4103808 h 6046908"/>
              <a:gd name="connsiteX81-4651" fmla="*/ 3163246 w 4527226"/>
              <a:gd name="connsiteY81-4652" fmla="*/ 4157148 h 6046908"/>
              <a:gd name="connsiteX82-4653" fmla="*/ 3201346 w 4527226"/>
              <a:gd name="connsiteY82-4654" fmla="*/ 4164768 h 6046908"/>
              <a:gd name="connsiteX83-4655" fmla="*/ 3231826 w 4527226"/>
              <a:gd name="connsiteY83-4656" fmla="*/ 4172388 h 6046908"/>
              <a:gd name="connsiteX84-4657" fmla="*/ 3285166 w 4527226"/>
              <a:gd name="connsiteY84-4658" fmla="*/ 4294308 h 6046908"/>
              <a:gd name="connsiteX85-4659" fmla="*/ 3300406 w 4527226"/>
              <a:gd name="connsiteY85-4660" fmla="*/ 4347648 h 6046908"/>
              <a:gd name="connsiteX86-4661" fmla="*/ 3330886 w 4527226"/>
              <a:gd name="connsiteY86-4662" fmla="*/ 4408608 h 6046908"/>
              <a:gd name="connsiteX87-4663" fmla="*/ 3551866 w 4527226"/>
              <a:gd name="connsiteY87-4664" fmla="*/ 4644828 h 6046908"/>
              <a:gd name="connsiteX88-4665" fmla="*/ 3887146 w 4527226"/>
              <a:gd name="connsiteY88-4666" fmla="*/ 5025828 h 6046908"/>
              <a:gd name="connsiteX89-4667" fmla="*/ 4100506 w 4527226"/>
              <a:gd name="connsiteY89-4668" fmla="*/ 5300148 h 6046908"/>
              <a:gd name="connsiteX90-4669" fmla="*/ 4367206 w 4527226"/>
              <a:gd name="connsiteY90-4670" fmla="*/ 5726868 h 6046908"/>
              <a:gd name="connsiteX91-4671" fmla="*/ 4527226 w 4527226"/>
              <a:gd name="connsiteY91-4672" fmla="*/ 6046908 h 6046908"/>
              <a:gd name="connsiteX0-4673" fmla="*/ 707488 w 4367206"/>
              <a:gd name="connsiteY0-4674" fmla="*/ 5008470 h 5726868"/>
              <a:gd name="connsiteX1-4675" fmla="*/ 961066 w 4367206"/>
              <a:gd name="connsiteY1-4676" fmla="*/ 4644828 h 5726868"/>
              <a:gd name="connsiteX2-4677" fmla="*/ 1342066 w 4367206"/>
              <a:gd name="connsiteY2-4678" fmla="*/ 4172388 h 5726868"/>
              <a:gd name="connsiteX3-4679" fmla="*/ 1258246 w 4367206"/>
              <a:gd name="connsiteY3-4680" fmla="*/ 4012368 h 5726868"/>
              <a:gd name="connsiteX4-4681" fmla="*/ 1204906 w 4367206"/>
              <a:gd name="connsiteY4-4682" fmla="*/ 3928548 h 5726868"/>
              <a:gd name="connsiteX5-4683" fmla="*/ 1174426 w 4367206"/>
              <a:gd name="connsiteY5-4684" fmla="*/ 3768528 h 5726868"/>
              <a:gd name="connsiteX6-4685" fmla="*/ 1151566 w 4367206"/>
              <a:gd name="connsiteY6-4686" fmla="*/ 3699948 h 5726868"/>
              <a:gd name="connsiteX7-4687" fmla="*/ 1143946 w 4367206"/>
              <a:gd name="connsiteY7-4688" fmla="*/ 3669468 h 5726868"/>
              <a:gd name="connsiteX8-4689" fmla="*/ 1067746 w 4367206"/>
              <a:gd name="connsiteY8-4690" fmla="*/ 3661848 h 5726868"/>
              <a:gd name="connsiteX9-4691" fmla="*/ 938206 w 4367206"/>
              <a:gd name="connsiteY9-4692" fmla="*/ 3669468 h 5726868"/>
              <a:gd name="connsiteX10-4693" fmla="*/ 831526 w 4367206"/>
              <a:gd name="connsiteY10-4694" fmla="*/ 3692328 h 5726868"/>
              <a:gd name="connsiteX11-4695" fmla="*/ 610546 w 4367206"/>
              <a:gd name="connsiteY11-4696" fmla="*/ 3738048 h 5726868"/>
              <a:gd name="connsiteX12-4697" fmla="*/ 389566 w 4367206"/>
              <a:gd name="connsiteY12-4698" fmla="*/ 3638988 h 5726868"/>
              <a:gd name="connsiteX13-4699" fmla="*/ 381946 w 4367206"/>
              <a:gd name="connsiteY13-4700" fmla="*/ 3326568 h 5726868"/>
              <a:gd name="connsiteX14-4701" fmla="*/ 420046 w 4367206"/>
              <a:gd name="connsiteY14-4702" fmla="*/ 3227508 h 5726868"/>
              <a:gd name="connsiteX15-4703" fmla="*/ 389566 w 4367206"/>
              <a:gd name="connsiteY15-4704" fmla="*/ 3166548 h 5726868"/>
              <a:gd name="connsiteX16-4705" fmla="*/ 351466 w 4367206"/>
              <a:gd name="connsiteY16-4706" fmla="*/ 3105588 h 5726868"/>
              <a:gd name="connsiteX17-4707" fmla="*/ 397186 w 4367206"/>
              <a:gd name="connsiteY17-4708" fmla="*/ 3021768 h 5726868"/>
              <a:gd name="connsiteX18-4709" fmla="*/ 488626 w 4367206"/>
              <a:gd name="connsiteY18-4710" fmla="*/ 2998908 h 5726868"/>
              <a:gd name="connsiteX19-4711" fmla="*/ 471956 w 4367206"/>
              <a:gd name="connsiteY19-4712" fmla="*/ 2942709 h 5726868"/>
              <a:gd name="connsiteX20-4713" fmla="*/ 435286 w 4367206"/>
              <a:gd name="connsiteY20-4714" fmla="*/ 2930328 h 5726868"/>
              <a:gd name="connsiteX21-4715" fmla="*/ 389566 w 4367206"/>
              <a:gd name="connsiteY21-4716" fmla="*/ 2930328 h 5726868"/>
              <a:gd name="connsiteX22-4717" fmla="*/ 314000 w 4367206"/>
              <a:gd name="connsiteY22-4718" fmla="*/ 2893495 h 5726868"/>
              <a:gd name="connsiteX23-4719" fmla="*/ 320986 w 4367206"/>
              <a:gd name="connsiteY23-4720" fmla="*/ 2846508 h 5726868"/>
              <a:gd name="connsiteX24-4721" fmla="*/ 328606 w 4367206"/>
              <a:gd name="connsiteY24-4722" fmla="*/ 2793168 h 5726868"/>
              <a:gd name="connsiteX25-4723" fmla="*/ 313366 w 4367206"/>
              <a:gd name="connsiteY25-4724" fmla="*/ 2732208 h 5726868"/>
              <a:gd name="connsiteX26-4725" fmla="*/ 267646 w 4367206"/>
              <a:gd name="connsiteY26-4726" fmla="*/ 2671248 h 5726868"/>
              <a:gd name="connsiteX27-4727" fmla="*/ 176206 w 4367206"/>
              <a:gd name="connsiteY27-4728" fmla="*/ 2656008 h 5726868"/>
              <a:gd name="connsiteX28-4729" fmla="*/ 54286 w 4367206"/>
              <a:gd name="connsiteY28-4730" fmla="*/ 2610288 h 5726868"/>
              <a:gd name="connsiteX29-4731" fmla="*/ 7931 w 4367206"/>
              <a:gd name="connsiteY29-4732" fmla="*/ 2563298 h 5726868"/>
              <a:gd name="connsiteX30-4733" fmla="*/ 8566 w 4367206"/>
              <a:gd name="connsiteY30-4734" fmla="*/ 2488368 h 5726868"/>
              <a:gd name="connsiteX31-4735" fmla="*/ 92386 w 4367206"/>
              <a:gd name="connsiteY31-4736" fmla="*/ 2335968 h 5726868"/>
              <a:gd name="connsiteX32-4737" fmla="*/ 221926 w 4367206"/>
              <a:gd name="connsiteY32-4738" fmla="*/ 2175948 h 5726868"/>
              <a:gd name="connsiteX33-4739" fmla="*/ 282886 w 4367206"/>
              <a:gd name="connsiteY33-4740" fmla="*/ 2084508 h 5726868"/>
              <a:gd name="connsiteX34-4741" fmla="*/ 328606 w 4367206"/>
              <a:gd name="connsiteY34-4742" fmla="*/ 1977828 h 5726868"/>
              <a:gd name="connsiteX35-4743" fmla="*/ 359086 w 4367206"/>
              <a:gd name="connsiteY35-4744" fmla="*/ 1871148 h 5726868"/>
              <a:gd name="connsiteX36-4745" fmla="*/ 374326 w 4367206"/>
              <a:gd name="connsiteY36-4746" fmla="*/ 1810188 h 5726868"/>
              <a:gd name="connsiteX37-4747" fmla="*/ 343846 w 4367206"/>
              <a:gd name="connsiteY37-4748" fmla="*/ 1756848 h 5726868"/>
              <a:gd name="connsiteX38-4749" fmla="*/ 328606 w 4367206"/>
              <a:gd name="connsiteY38-4750" fmla="*/ 1680648 h 5726868"/>
              <a:gd name="connsiteX39-4751" fmla="*/ 412426 w 4367206"/>
              <a:gd name="connsiteY39-4752" fmla="*/ 1474908 h 5726868"/>
              <a:gd name="connsiteX40-4753" fmla="*/ 442906 w 4367206"/>
              <a:gd name="connsiteY40-4754" fmla="*/ 1307268 h 5726868"/>
              <a:gd name="connsiteX41-4755" fmla="*/ 465766 w 4367206"/>
              <a:gd name="connsiteY41-4756" fmla="*/ 1192968 h 5726868"/>
              <a:gd name="connsiteX42-4757" fmla="*/ 503866 w 4367206"/>
              <a:gd name="connsiteY42-4758" fmla="*/ 1055808 h 5726868"/>
              <a:gd name="connsiteX43-4759" fmla="*/ 557206 w 4367206"/>
              <a:gd name="connsiteY43-4760" fmla="*/ 888168 h 5726868"/>
              <a:gd name="connsiteX44-4761" fmla="*/ 503866 w 4367206"/>
              <a:gd name="connsiteY44-4762" fmla="*/ 888168 h 5726868"/>
              <a:gd name="connsiteX45-4763" fmla="*/ 412426 w 4367206"/>
              <a:gd name="connsiteY45-4764" fmla="*/ 834828 h 5726868"/>
              <a:gd name="connsiteX46-4765" fmla="*/ 328606 w 4367206"/>
              <a:gd name="connsiteY46-4766" fmla="*/ 789108 h 5726868"/>
              <a:gd name="connsiteX47-4767" fmla="*/ 260026 w 4367206"/>
              <a:gd name="connsiteY47-4768" fmla="*/ 773868 h 5726868"/>
              <a:gd name="connsiteX48-4769" fmla="*/ 214306 w 4367206"/>
              <a:gd name="connsiteY48-4770" fmla="*/ 751008 h 5726868"/>
              <a:gd name="connsiteX49-4771" fmla="*/ 260026 w 4367206"/>
              <a:gd name="connsiteY49-4772" fmla="*/ 674808 h 5726868"/>
              <a:gd name="connsiteX50-4773" fmla="*/ 374326 w 4367206"/>
              <a:gd name="connsiteY50-4774" fmla="*/ 606228 h 5726868"/>
              <a:gd name="connsiteX51-4775" fmla="*/ 557206 w 4367206"/>
              <a:gd name="connsiteY51-4776" fmla="*/ 507168 h 5726868"/>
              <a:gd name="connsiteX52-4777" fmla="*/ 656266 w 4367206"/>
              <a:gd name="connsiteY52-4778" fmla="*/ 423348 h 5726868"/>
              <a:gd name="connsiteX53-4779" fmla="*/ 892486 w 4367206"/>
              <a:gd name="connsiteY53-4780" fmla="*/ 232848 h 5726868"/>
              <a:gd name="connsiteX54-4781" fmla="*/ 1174426 w 4367206"/>
              <a:gd name="connsiteY54-4782" fmla="*/ 80448 h 5726868"/>
              <a:gd name="connsiteX55-4783" fmla="*/ 1593526 w 4367206"/>
              <a:gd name="connsiteY55-4784" fmla="*/ 11868 h 5726868"/>
              <a:gd name="connsiteX56-4785" fmla="*/ 1944046 w 4367206"/>
              <a:gd name="connsiteY56-4786" fmla="*/ 4248 h 5726868"/>
              <a:gd name="connsiteX57-4787" fmla="*/ 2172646 w 4367206"/>
              <a:gd name="connsiteY57-4788" fmla="*/ 4248 h 5726868"/>
              <a:gd name="connsiteX58-4789" fmla="*/ 2393626 w 4367206"/>
              <a:gd name="connsiteY58-4790" fmla="*/ 57588 h 5726868"/>
              <a:gd name="connsiteX59-4791" fmla="*/ 2667946 w 4367206"/>
              <a:gd name="connsiteY59-4792" fmla="*/ 133788 h 5726868"/>
              <a:gd name="connsiteX60-4793" fmla="*/ 2820346 w 4367206"/>
              <a:gd name="connsiteY60-4794" fmla="*/ 202368 h 5726868"/>
              <a:gd name="connsiteX61-4795" fmla="*/ 3102286 w 4367206"/>
              <a:gd name="connsiteY61-4796" fmla="*/ 400488 h 5726868"/>
              <a:gd name="connsiteX62-4797" fmla="*/ 3285166 w 4367206"/>
              <a:gd name="connsiteY62-4798" fmla="*/ 651948 h 5726868"/>
              <a:gd name="connsiteX63-4799" fmla="*/ 3407086 w 4367206"/>
              <a:gd name="connsiteY63-4800" fmla="*/ 918648 h 5726868"/>
              <a:gd name="connsiteX64-4801" fmla="*/ 3475666 w 4367206"/>
              <a:gd name="connsiteY64-4802" fmla="*/ 1238688 h 5726868"/>
              <a:gd name="connsiteX65-4803" fmla="*/ 3506146 w 4367206"/>
              <a:gd name="connsiteY65-4804" fmla="*/ 1543488 h 5726868"/>
              <a:gd name="connsiteX66-4805" fmla="*/ 3506146 w 4367206"/>
              <a:gd name="connsiteY66-4806" fmla="*/ 1962588 h 5726868"/>
              <a:gd name="connsiteX67-4807" fmla="*/ 3338506 w 4367206"/>
              <a:gd name="connsiteY67-4808" fmla="*/ 2305488 h 5726868"/>
              <a:gd name="connsiteX68-4809" fmla="*/ 3254686 w 4367206"/>
              <a:gd name="connsiteY68-4810" fmla="*/ 2473128 h 5726868"/>
              <a:gd name="connsiteX69-4811" fmla="*/ 3132766 w 4367206"/>
              <a:gd name="connsiteY69-4812" fmla="*/ 2663628 h 5726868"/>
              <a:gd name="connsiteX70-4813" fmla="*/ 3071806 w 4367206"/>
              <a:gd name="connsiteY70-4814" fmla="*/ 2838888 h 5726868"/>
              <a:gd name="connsiteX71-4815" fmla="*/ 3064186 w 4367206"/>
              <a:gd name="connsiteY71-4816" fmla="*/ 2915088 h 5726868"/>
              <a:gd name="connsiteX72-4817" fmla="*/ 3018466 w 4367206"/>
              <a:gd name="connsiteY72-4818" fmla="*/ 3014148 h 5726868"/>
              <a:gd name="connsiteX73-4819" fmla="*/ 2980366 w 4367206"/>
              <a:gd name="connsiteY73-4820" fmla="*/ 3082728 h 5726868"/>
              <a:gd name="connsiteX74-4821" fmla="*/ 2957506 w 4367206"/>
              <a:gd name="connsiteY74-4822" fmla="*/ 3120828 h 5726868"/>
              <a:gd name="connsiteX75-4823" fmla="*/ 2957506 w 4367206"/>
              <a:gd name="connsiteY75-4824" fmla="*/ 3555168 h 5726868"/>
              <a:gd name="connsiteX76-4825" fmla="*/ 3010846 w 4367206"/>
              <a:gd name="connsiteY76-4826" fmla="*/ 3539928 h 5726868"/>
              <a:gd name="connsiteX77-4827" fmla="*/ 3109906 w 4367206"/>
              <a:gd name="connsiteY77-4828" fmla="*/ 3570408 h 5726868"/>
              <a:gd name="connsiteX78-4829" fmla="*/ 3140386 w 4367206"/>
              <a:gd name="connsiteY78-4830" fmla="*/ 3631368 h 5726868"/>
              <a:gd name="connsiteX79-4831" fmla="*/ 3117526 w 4367206"/>
              <a:gd name="connsiteY79-4832" fmla="*/ 3738048 h 5726868"/>
              <a:gd name="connsiteX80-4833" fmla="*/ 3125146 w 4367206"/>
              <a:gd name="connsiteY80-4834" fmla="*/ 4103808 h 5726868"/>
              <a:gd name="connsiteX81-4835" fmla="*/ 3163246 w 4367206"/>
              <a:gd name="connsiteY81-4836" fmla="*/ 4157148 h 5726868"/>
              <a:gd name="connsiteX82-4837" fmla="*/ 3201346 w 4367206"/>
              <a:gd name="connsiteY82-4838" fmla="*/ 4164768 h 5726868"/>
              <a:gd name="connsiteX83-4839" fmla="*/ 3231826 w 4367206"/>
              <a:gd name="connsiteY83-4840" fmla="*/ 4172388 h 5726868"/>
              <a:gd name="connsiteX84-4841" fmla="*/ 3285166 w 4367206"/>
              <a:gd name="connsiteY84-4842" fmla="*/ 4294308 h 5726868"/>
              <a:gd name="connsiteX85-4843" fmla="*/ 3300406 w 4367206"/>
              <a:gd name="connsiteY85-4844" fmla="*/ 4347648 h 5726868"/>
              <a:gd name="connsiteX86-4845" fmla="*/ 3330886 w 4367206"/>
              <a:gd name="connsiteY86-4846" fmla="*/ 4408608 h 5726868"/>
              <a:gd name="connsiteX87-4847" fmla="*/ 3551866 w 4367206"/>
              <a:gd name="connsiteY87-4848" fmla="*/ 4644828 h 5726868"/>
              <a:gd name="connsiteX88-4849" fmla="*/ 3887146 w 4367206"/>
              <a:gd name="connsiteY88-4850" fmla="*/ 5025828 h 5726868"/>
              <a:gd name="connsiteX89-4851" fmla="*/ 4100506 w 4367206"/>
              <a:gd name="connsiteY89-4852" fmla="*/ 5300148 h 5726868"/>
              <a:gd name="connsiteX90-4853" fmla="*/ 4367206 w 4367206"/>
              <a:gd name="connsiteY90-4854" fmla="*/ 5726868 h 5726868"/>
              <a:gd name="connsiteX0-4855" fmla="*/ 707488 w 4100506"/>
              <a:gd name="connsiteY0-4856" fmla="*/ 5008470 h 5300148"/>
              <a:gd name="connsiteX1-4857" fmla="*/ 961066 w 4100506"/>
              <a:gd name="connsiteY1-4858" fmla="*/ 4644828 h 5300148"/>
              <a:gd name="connsiteX2-4859" fmla="*/ 1342066 w 4100506"/>
              <a:gd name="connsiteY2-4860" fmla="*/ 4172388 h 5300148"/>
              <a:gd name="connsiteX3-4861" fmla="*/ 1258246 w 4100506"/>
              <a:gd name="connsiteY3-4862" fmla="*/ 4012368 h 5300148"/>
              <a:gd name="connsiteX4-4863" fmla="*/ 1204906 w 4100506"/>
              <a:gd name="connsiteY4-4864" fmla="*/ 3928548 h 5300148"/>
              <a:gd name="connsiteX5-4865" fmla="*/ 1174426 w 4100506"/>
              <a:gd name="connsiteY5-4866" fmla="*/ 3768528 h 5300148"/>
              <a:gd name="connsiteX6-4867" fmla="*/ 1151566 w 4100506"/>
              <a:gd name="connsiteY6-4868" fmla="*/ 3699948 h 5300148"/>
              <a:gd name="connsiteX7-4869" fmla="*/ 1143946 w 4100506"/>
              <a:gd name="connsiteY7-4870" fmla="*/ 3669468 h 5300148"/>
              <a:gd name="connsiteX8-4871" fmla="*/ 1067746 w 4100506"/>
              <a:gd name="connsiteY8-4872" fmla="*/ 3661848 h 5300148"/>
              <a:gd name="connsiteX9-4873" fmla="*/ 938206 w 4100506"/>
              <a:gd name="connsiteY9-4874" fmla="*/ 3669468 h 5300148"/>
              <a:gd name="connsiteX10-4875" fmla="*/ 831526 w 4100506"/>
              <a:gd name="connsiteY10-4876" fmla="*/ 3692328 h 5300148"/>
              <a:gd name="connsiteX11-4877" fmla="*/ 610546 w 4100506"/>
              <a:gd name="connsiteY11-4878" fmla="*/ 3738048 h 5300148"/>
              <a:gd name="connsiteX12-4879" fmla="*/ 389566 w 4100506"/>
              <a:gd name="connsiteY12-4880" fmla="*/ 3638988 h 5300148"/>
              <a:gd name="connsiteX13-4881" fmla="*/ 381946 w 4100506"/>
              <a:gd name="connsiteY13-4882" fmla="*/ 3326568 h 5300148"/>
              <a:gd name="connsiteX14-4883" fmla="*/ 420046 w 4100506"/>
              <a:gd name="connsiteY14-4884" fmla="*/ 3227508 h 5300148"/>
              <a:gd name="connsiteX15-4885" fmla="*/ 389566 w 4100506"/>
              <a:gd name="connsiteY15-4886" fmla="*/ 3166548 h 5300148"/>
              <a:gd name="connsiteX16-4887" fmla="*/ 351466 w 4100506"/>
              <a:gd name="connsiteY16-4888" fmla="*/ 3105588 h 5300148"/>
              <a:gd name="connsiteX17-4889" fmla="*/ 397186 w 4100506"/>
              <a:gd name="connsiteY17-4890" fmla="*/ 3021768 h 5300148"/>
              <a:gd name="connsiteX18-4891" fmla="*/ 488626 w 4100506"/>
              <a:gd name="connsiteY18-4892" fmla="*/ 2998908 h 5300148"/>
              <a:gd name="connsiteX19-4893" fmla="*/ 471956 w 4100506"/>
              <a:gd name="connsiteY19-4894" fmla="*/ 2942709 h 5300148"/>
              <a:gd name="connsiteX20-4895" fmla="*/ 435286 w 4100506"/>
              <a:gd name="connsiteY20-4896" fmla="*/ 2930328 h 5300148"/>
              <a:gd name="connsiteX21-4897" fmla="*/ 389566 w 4100506"/>
              <a:gd name="connsiteY21-4898" fmla="*/ 2930328 h 5300148"/>
              <a:gd name="connsiteX22-4899" fmla="*/ 314000 w 4100506"/>
              <a:gd name="connsiteY22-4900" fmla="*/ 2893495 h 5300148"/>
              <a:gd name="connsiteX23-4901" fmla="*/ 320986 w 4100506"/>
              <a:gd name="connsiteY23-4902" fmla="*/ 2846508 h 5300148"/>
              <a:gd name="connsiteX24-4903" fmla="*/ 328606 w 4100506"/>
              <a:gd name="connsiteY24-4904" fmla="*/ 2793168 h 5300148"/>
              <a:gd name="connsiteX25-4905" fmla="*/ 313366 w 4100506"/>
              <a:gd name="connsiteY25-4906" fmla="*/ 2732208 h 5300148"/>
              <a:gd name="connsiteX26-4907" fmla="*/ 267646 w 4100506"/>
              <a:gd name="connsiteY26-4908" fmla="*/ 2671248 h 5300148"/>
              <a:gd name="connsiteX27-4909" fmla="*/ 176206 w 4100506"/>
              <a:gd name="connsiteY27-4910" fmla="*/ 2656008 h 5300148"/>
              <a:gd name="connsiteX28-4911" fmla="*/ 54286 w 4100506"/>
              <a:gd name="connsiteY28-4912" fmla="*/ 2610288 h 5300148"/>
              <a:gd name="connsiteX29-4913" fmla="*/ 7931 w 4100506"/>
              <a:gd name="connsiteY29-4914" fmla="*/ 2563298 h 5300148"/>
              <a:gd name="connsiteX30-4915" fmla="*/ 8566 w 4100506"/>
              <a:gd name="connsiteY30-4916" fmla="*/ 2488368 h 5300148"/>
              <a:gd name="connsiteX31-4917" fmla="*/ 92386 w 4100506"/>
              <a:gd name="connsiteY31-4918" fmla="*/ 2335968 h 5300148"/>
              <a:gd name="connsiteX32-4919" fmla="*/ 221926 w 4100506"/>
              <a:gd name="connsiteY32-4920" fmla="*/ 2175948 h 5300148"/>
              <a:gd name="connsiteX33-4921" fmla="*/ 282886 w 4100506"/>
              <a:gd name="connsiteY33-4922" fmla="*/ 2084508 h 5300148"/>
              <a:gd name="connsiteX34-4923" fmla="*/ 328606 w 4100506"/>
              <a:gd name="connsiteY34-4924" fmla="*/ 1977828 h 5300148"/>
              <a:gd name="connsiteX35-4925" fmla="*/ 359086 w 4100506"/>
              <a:gd name="connsiteY35-4926" fmla="*/ 1871148 h 5300148"/>
              <a:gd name="connsiteX36-4927" fmla="*/ 374326 w 4100506"/>
              <a:gd name="connsiteY36-4928" fmla="*/ 1810188 h 5300148"/>
              <a:gd name="connsiteX37-4929" fmla="*/ 343846 w 4100506"/>
              <a:gd name="connsiteY37-4930" fmla="*/ 1756848 h 5300148"/>
              <a:gd name="connsiteX38-4931" fmla="*/ 328606 w 4100506"/>
              <a:gd name="connsiteY38-4932" fmla="*/ 1680648 h 5300148"/>
              <a:gd name="connsiteX39-4933" fmla="*/ 412426 w 4100506"/>
              <a:gd name="connsiteY39-4934" fmla="*/ 1474908 h 5300148"/>
              <a:gd name="connsiteX40-4935" fmla="*/ 442906 w 4100506"/>
              <a:gd name="connsiteY40-4936" fmla="*/ 1307268 h 5300148"/>
              <a:gd name="connsiteX41-4937" fmla="*/ 465766 w 4100506"/>
              <a:gd name="connsiteY41-4938" fmla="*/ 1192968 h 5300148"/>
              <a:gd name="connsiteX42-4939" fmla="*/ 503866 w 4100506"/>
              <a:gd name="connsiteY42-4940" fmla="*/ 1055808 h 5300148"/>
              <a:gd name="connsiteX43-4941" fmla="*/ 557206 w 4100506"/>
              <a:gd name="connsiteY43-4942" fmla="*/ 888168 h 5300148"/>
              <a:gd name="connsiteX44-4943" fmla="*/ 503866 w 4100506"/>
              <a:gd name="connsiteY44-4944" fmla="*/ 888168 h 5300148"/>
              <a:gd name="connsiteX45-4945" fmla="*/ 412426 w 4100506"/>
              <a:gd name="connsiteY45-4946" fmla="*/ 834828 h 5300148"/>
              <a:gd name="connsiteX46-4947" fmla="*/ 328606 w 4100506"/>
              <a:gd name="connsiteY46-4948" fmla="*/ 789108 h 5300148"/>
              <a:gd name="connsiteX47-4949" fmla="*/ 260026 w 4100506"/>
              <a:gd name="connsiteY47-4950" fmla="*/ 773868 h 5300148"/>
              <a:gd name="connsiteX48-4951" fmla="*/ 214306 w 4100506"/>
              <a:gd name="connsiteY48-4952" fmla="*/ 751008 h 5300148"/>
              <a:gd name="connsiteX49-4953" fmla="*/ 260026 w 4100506"/>
              <a:gd name="connsiteY49-4954" fmla="*/ 674808 h 5300148"/>
              <a:gd name="connsiteX50-4955" fmla="*/ 374326 w 4100506"/>
              <a:gd name="connsiteY50-4956" fmla="*/ 606228 h 5300148"/>
              <a:gd name="connsiteX51-4957" fmla="*/ 557206 w 4100506"/>
              <a:gd name="connsiteY51-4958" fmla="*/ 507168 h 5300148"/>
              <a:gd name="connsiteX52-4959" fmla="*/ 656266 w 4100506"/>
              <a:gd name="connsiteY52-4960" fmla="*/ 423348 h 5300148"/>
              <a:gd name="connsiteX53-4961" fmla="*/ 892486 w 4100506"/>
              <a:gd name="connsiteY53-4962" fmla="*/ 232848 h 5300148"/>
              <a:gd name="connsiteX54-4963" fmla="*/ 1174426 w 4100506"/>
              <a:gd name="connsiteY54-4964" fmla="*/ 80448 h 5300148"/>
              <a:gd name="connsiteX55-4965" fmla="*/ 1593526 w 4100506"/>
              <a:gd name="connsiteY55-4966" fmla="*/ 11868 h 5300148"/>
              <a:gd name="connsiteX56-4967" fmla="*/ 1944046 w 4100506"/>
              <a:gd name="connsiteY56-4968" fmla="*/ 4248 h 5300148"/>
              <a:gd name="connsiteX57-4969" fmla="*/ 2172646 w 4100506"/>
              <a:gd name="connsiteY57-4970" fmla="*/ 4248 h 5300148"/>
              <a:gd name="connsiteX58-4971" fmla="*/ 2393626 w 4100506"/>
              <a:gd name="connsiteY58-4972" fmla="*/ 57588 h 5300148"/>
              <a:gd name="connsiteX59-4973" fmla="*/ 2667946 w 4100506"/>
              <a:gd name="connsiteY59-4974" fmla="*/ 133788 h 5300148"/>
              <a:gd name="connsiteX60-4975" fmla="*/ 2820346 w 4100506"/>
              <a:gd name="connsiteY60-4976" fmla="*/ 202368 h 5300148"/>
              <a:gd name="connsiteX61-4977" fmla="*/ 3102286 w 4100506"/>
              <a:gd name="connsiteY61-4978" fmla="*/ 400488 h 5300148"/>
              <a:gd name="connsiteX62-4979" fmla="*/ 3285166 w 4100506"/>
              <a:gd name="connsiteY62-4980" fmla="*/ 651948 h 5300148"/>
              <a:gd name="connsiteX63-4981" fmla="*/ 3407086 w 4100506"/>
              <a:gd name="connsiteY63-4982" fmla="*/ 918648 h 5300148"/>
              <a:gd name="connsiteX64-4983" fmla="*/ 3475666 w 4100506"/>
              <a:gd name="connsiteY64-4984" fmla="*/ 1238688 h 5300148"/>
              <a:gd name="connsiteX65-4985" fmla="*/ 3506146 w 4100506"/>
              <a:gd name="connsiteY65-4986" fmla="*/ 1543488 h 5300148"/>
              <a:gd name="connsiteX66-4987" fmla="*/ 3506146 w 4100506"/>
              <a:gd name="connsiteY66-4988" fmla="*/ 1962588 h 5300148"/>
              <a:gd name="connsiteX67-4989" fmla="*/ 3338506 w 4100506"/>
              <a:gd name="connsiteY67-4990" fmla="*/ 2305488 h 5300148"/>
              <a:gd name="connsiteX68-4991" fmla="*/ 3254686 w 4100506"/>
              <a:gd name="connsiteY68-4992" fmla="*/ 2473128 h 5300148"/>
              <a:gd name="connsiteX69-4993" fmla="*/ 3132766 w 4100506"/>
              <a:gd name="connsiteY69-4994" fmla="*/ 2663628 h 5300148"/>
              <a:gd name="connsiteX70-4995" fmla="*/ 3071806 w 4100506"/>
              <a:gd name="connsiteY70-4996" fmla="*/ 2838888 h 5300148"/>
              <a:gd name="connsiteX71-4997" fmla="*/ 3064186 w 4100506"/>
              <a:gd name="connsiteY71-4998" fmla="*/ 2915088 h 5300148"/>
              <a:gd name="connsiteX72-4999" fmla="*/ 3018466 w 4100506"/>
              <a:gd name="connsiteY72-5000" fmla="*/ 3014148 h 5300148"/>
              <a:gd name="connsiteX73-5001" fmla="*/ 2980366 w 4100506"/>
              <a:gd name="connsiteY73-5002" fmla="*/ 3082728 h 5300148"/>
              <a:gd name="connsiteX74-5003" fmla="*/ 2957506 w 4100506"/>
              <a:gd name="connsiteY74-5004" fmla="*/ 3120828 h 5300148"/>
              <a:gd name="connsiteX75-5005" fmla="*/ 2957506 w 4100506"/>
              <a:gd name="connsiteY75-5006" fmla="*/ 3555168 h 5300148"/>
              <a:gd name="connsiteX76-5007" fmla="*/ 3010846 w 4100506"/>
              <a:gd name="connsiteY76-5008" fmla="*/ 3539928 h 5300148"/>
              <a:gd name="connsiteX77-5009" fmla="*/ 3109906 w 4100506"/>
              <a:gd name="connsiteY77-5010" fmla="*/ 3570408 h 5300148"/>
              <a:gd name="connsiteX78-5011" fmla="*/ 3140386 w 4100506"/>
              <a:gd name="connsiteY78-5012" fmla="*/ 3631368 h 5300148"/>
              <a:gd name="connsiteX79-5013" fmla="*/ 3117526 w 4100506"/>
              <a:gd name="connsiteY79-5014" fmla="*/ 3738048 h 5300148"/>
              <a:gd name="connsiteX80-5015" fmla="*/ 3125146 w 4100506"/>
              <a:gd name="connsiteY80-5016" fmla="*/ 4103808 h 5300148"/>
              <a:gd name="connsiteX81-5017" fmla="*/ 3163246 w 4100506"/>
              <a:gd name="connsiteY81-5018" fmla="*/ 4157148 h 5300148"/>
              <a:gd name="connsiteX82-5019" fmla="*/ 3201346 w 4100506"/>
              <a:gd name="connsiteY82-5020" fmla="*/ 4164768 h 5300148"/>
              <a:gd name="connsiteX83-5021" fmla="*/ 3231826 w 4100506"/>
              <a:gd name="connsiteY83-5022" fmla="*/ 4172388 h 5300148"/>
              <a:gd name="connsiteX84-5023" fmla="*/ 3285166 w 4100506"/>
              <a:gd name="connsiteY84-5024" fmla="*/ 4294308 h 5300148"/>
              <a:gd name="connsiteX85-5025" fmla="*/ 3300406 w 4100506"/>
              <a:gd name="connsiteY85-5026" fmla="*/ 4347648 h 5300148"/>
              <a:gd name="connsiteX86-5027" fmla="*/ 3330886 w 4100506"/>
              <a:gd name="connsiteY86-5028" fmla="*/ 4408608 h 5300148"/>
              <a:gd name="connsiteX87-5029" fmla="*/ 3551866 w 4100506"/>
              <a:gd name="connsiteY87-5030" fmla="*/ 4644828 h 5300148"/>
              <a:gd name="connsiteX88-5031" fmla="*/ 3887146 w 4100506"/>
              <a:gd name="connsiteY88-5032" fmla="*/ 5025828 h 5300148"/>
              <a:gd name="connsiteX89-5033" fmla="*/ 4100506 w 4100506"/>
              <a:gd name="connsiteY89-5034" fmla="*/ 5300148 h 5300148"/>
              <a:gd name="connsiteX0-5035" fmla="*/ 707488 w 3887146"/>
              <a:gd name="connsiteY0-5036" fmla="*/ 5008470 h 5025828"/>
              <a:gd name="connsiteX1-5037" fmla="*/ 961066 w 3887146"/>
              <a:gd name="connsiteY1-5038" fmla="*/ 4644828 h 5025828"/>
              <a:gd name="connsiteX2-5039" fmla="*/ 1342066 w 3887146"/>
              <a:gd name="connsiteY2-5040" fmla="*/ 4172388 h 5025828"/>
              <a:gd name="connsiteX3-5041" fmla="*/ 1258246 w 3887146"/>
              <a:gd name="connsiteY3-5042" fmla="*/ 4012368 h 5025828"/>
              <a:gd name="connsiteX4-5043" fmla="*/ 1204906 w 3887146"/>
              <a:gd name="connsiteY4-5044" fmla="*/ 3928548 h 5025828"/>
              <a:gd name="connsiteX5-5045" fmla="*/ 1174426 w 3887146"/>
              <a:gd name="connsiteY5-5046" fmla="*/ 3768528 h 5025828"/>
              <a:gd name="connsiteX6-5047" fmla="*/ 1151566 w 3887146"/>
              <a:gd name="connsiteY6-5048" fmla="*/ 3699948 h 5025828"/>
              <a:gd name="connsiteX7-5049" fmla="*/ 1143946 w 3887146"/>
              <a:gd name="connsiteY7-5050" fmla="*/ 3669468 h 5025828"/>
              <a:gd name="connsiteX8-5051" fmla="*/ 1067746 w 3887146"/>
              <a:gd name="connsiteY8-5052" fmla="*/ 3661848 h 5025828"/>
              <a:gd name="connsiteX9-5053" fmla="*/ 938206 w 3887146"/>
              <a:gd name="connsiteY9-5054" fmla="*/ 3669468 h 5025828"/>
              <a:gd name="connsiteX10-5055" fmla="*/ 831526 w 3887146"/>
              <a:gd name="connsiteY10-5056" fmla="*/ 3692328 h 5025828"/>
              <a:gd name="connsiteX11-5057" fmla="*/ 610546 w 3887146"/>
              <a:gd name="connsiteY11-5058" fmla="*/ 3738048 h 5025828"/>
              <a:gd name="connsiteX12-5059" fmla="*/ 389566 w 3887146"/>
              <a:gd name="connsiteY12-5060" fmla="*/ 3638988 h 5025828"/>
              <a:gd name="connsiteX13-5061" fmla="*/ 381946 w 3887146"/>
              <a:gd name="connsiteY13-5062" fmla="*/ 3326568 h 5025828"/>
              <a:gd name="connsiteX14-5063" fmla="*/ 420046 w 3887146"/>
              <a:gd name="connsiteY14-5064" fmla="*/ 3227508 h 5025828"/>
              <a:gd name="connsiteX15-5065" fmla="*/ 389566 w 3887146"/>
              <a:gd name="connsiteY15-5066" fmla="*/ 3166548 h 5025828"/>
              <a:gd name="connsiteX16-5067" fmla="*/ 351466 w 3887146"/>
              <a:gd name="connsiteY16-5068" fmla="*/ 3105588 h 5025828"/>
              <a:gd name="connsiteX17-5069" fmla="*/ 397186 w 3887146"/>
              <a:gd name="connsiteY17-5070" fmla="*/ 3021768 h 5025828"/>
              <a:gd name="connsiteX18-5071" fmla="*/ 488626 w 3887146"/>
              <a:gd name="connsiteY18-5072" fmla="*/ 2998908 h 5025828"/>
              <a:gd name="connsiteX19-5073" fmla="*/ 471956 w 3887146"/>
              <a:gd name="connsiteY19-5074" fmla="*/ 2942709 h 5025828"/>
              <a:gd name="connsiteX20-5075" fmla="*/ 435286 w 3887146"/>
              <a:gd name="connsiteY20-5076" fmla="*/ 2930328 h 5025828"/>
              <a:gd name="connsiteX21-5077" fmla="*/ 389566 w 3887146"/>
              <a:gd name="connsiteY21-5078" fmla="*/ 2930328 h 5025828"/>
              <a:gd name="connsiteX22-5079" fmla="*/ 314000 w 3887146"/>
              <a:gd name="connsiteY22-5080" fmla="*/ 2893495 h 5025828"/>
              <a:gd name="connsiteX23-5081" fmla="*/ 320986 w 3887146"/>
              <a:gd name="connsiteY23-5082" fmla="*/ 2846508 h 5025828"/>
              <a:gd name="connsiteX24-5083" fmla="*/ 328606 w 3887146"/>
              <a:gd name="connsiteY24-5084" fmla="*/ 2793168 h 5025828"/>
              <a:gd name="connsiteX25-5085" fmla="*/ 313366 w 3887146"/>
              <a:gd name="connsiteY25-5086" fmla="*/ 2732208 h 5025828"/>
              <a:gd name="connsiteX26-5087" fmla="*/ 267646 w 3887146"/>
              <a:gd name="connsiteY26-5088" fmla="*/ 2671248 h 5025828"/>
              <a:gd name="connsiteX27-5089" fmla="*/ 176206 w 3887146"/>
              <a:gd name="connsiteY27-5090" fmla="*/ 2656008 h 5025828"/>
              <a:gd name="connsiteX28-5091" fmla="*/ 54286 w 3887146"/>
              <a:gd name="connsiteY28-5092" fmla="*/ 2610288 h 5025828"/>
              <a:gd name="connsiteX29-5093" fmla="*/ 7931 w 3887146"/>
              <a:gd name="connsiteY29-5094" fmla="*/ 2563298 h 5025828"/>
              <a:gd name="connsiteX30-5095" fmla="*/ 8566 w 3887146"/>
              <a:gd name="connsiteY30-5096" fmla="*/ 2488368 h 5025828"/>
              <a:gd name="connsiteX31-5097" fmla="*/ 92386 w 3887146"/>
              <a:gd name="connsiteY31-5098" fmla="*/ 2335968 h 5025828"/>
              <a:gd name="connsiteX32-5099" fmla="*/ 221926 w 3887146"/>
              <a:gd name="connsiteY32-5100" fmla="*/ 2175948 h 5025828"/>
              <a:gd name="connsiteX33-5101" fmla="*/ 282886 w 3887146"/>
              <a:gd name="connsiteY33-5102" fmla="*/ 2084508 h 5025828"/>
              <a:gd name="connsiteX34-5103" fmla="*/ 328606 w 3887146"/>
              <a:gd name="connsiteY34-5104" fmla="*/ 1977828 h 5025828"/>
              <a:gd name="connsiteX35-5105" fmla="*/ 359086 w 3887146"/>
              <a:gd name="connsiteY35-5106" fmla="*/ 1871148 h 5025828"/>
              <a:gd name="connsiteX36-5107" fmla="*/ 374326 w 3887146"/>
              <a:gd name="connsiteY36-5108" fmla="*/ 1810188 h 5025828"/>
              <a:gd name="connsiteX37-5109" fmla="*/ 343846 w 3887146"/>
              <a:gd name="connsiteY37-5110" fmla="*/ 1756848 h 5025828"/>
              <a:gd name="connsiteX38-5111" fmla="*/ 328606 w 3887146"/>
              <a:gd name="connsiteY38-5112" fmla="*/ 1680648 h 5025828"/>
              <a:gd name="connsiteX39-5113" fmla="*/ 412426 w 3887146"/>
              <a:gd name="connsiteY39-5114" fmla="*/ 1474908 h 5025828"/>
              <a:gd name="connsiteX40-5115" fmla="*/ 442906 w 3887146"/>
              <a:gd name="connsiteY40-5116" fmla="*/ 1307268 h 5025828"/>
              <a:gd name="connsiteX41-5117" fmla="*/ 465766 w 3887146"/>
              <a:gd name="connsiteY41-5118" fmla="*/ 1192968 h 5025828"/>
              <a:gd name="connsiteX42-5119" fmla="*/ 503866 w 3887146"/>
              <a:gd name="connsiteY42-5120" fmla="*/ 1055808 h 5025828"/>
              <a:gd name="connsiteX43-5121" fmla="*/ 557206 w 3887146"/>
              <a:gd name="connsiteY43-5122" fmla="*/ 888168 h 5025828"/>
              <a:gd name="connsiteX44-5123" fmla="*/ 503866 w 3887146"/>
              <a:gd name="connsiteY44-5124" fmla="*/ 888168 h 5025828"/>
              <a:gd name="connsiteX45-5125" fmla="*/ 412426 w 3887146"/>
              <a:gd name="connsiteY45-5126" fmla="*/ 834828 h 5025828"/>
              <a:gd name="connsiteX46-5127" fmla="*/ 328606 w 3887146"/>
              <a:gd name="connsiteY46-5128" fmla="*/ 789108 h 5025828"/>
              <a:gd name="connsiteX47-5129" fmla="*/ 260026 w 3887146"/>
              <a:gd name="connsiteY47-5130" fmla="*/ 773868 h 5025828"/>
              <a:gd name="connsiteX48-5131" fmla="*/ 214306 w 3887146"/>
              <a:gd name="connsiteY48-5132" fmla="*/ 751008 h 5025828"/>
              <a:gd name="connsiteX49-5133" fmla="*/ 260026 w 3887146"/>
              <a:gd name="connsiteY49-5134" fmla="*/ 674808 h 5025828"/>
              <a:gd name="connsiteX50-5135" fmla="*/ 374326 w 3887146"/>
              <a:gd name="connsiteY50-5136" fmla="*/ 606228 h 5025828"/>
              <a:gd name="connsiteX51-5137" fmla="*/ 557206 w 3887146"/>
              <a:gd name="connsiteY51-5138" fmla="*/ 507168 h 5025828"/>
              <a:gd name="connsiteX52-5139" fmla="*/ 656266 w 3887146"/>
              <a:gd name="connsiteY52-5140" fmla="*/ 423348 h 5025828"/>
              <a:gd name="connsiteX53-5141" fmla="*/ 892486 w 3887146"/>
              <a:gd name="connsiteY53-5142" fmla="*/ 232848 h 5025828"/>
              <a:gd name="connsiteX54-5143" fmla="*/ 1174426 w 3887146"/>
              <a:gd name="connsiteY54-5144" fmla="*/ 80448 h 5025828"/>
              <a:gd name="connsiteX55-5145" fmla="*/ 1593526 w 3887146"/>
              <a:gd name="connsiteY55-5146" fmla="*/ 11868 h 5025828"/>
              <a:gd name="connsiteX56-5147" fmla="*/ 1944046 w 3887146"/>
              <a:gd name="connsiteY56-5148" fmla="*/ 4248 h 5025828"/>
              <a:gd name="connsiteX57-5149" fmla="*/ 2172646 w 3887146"/>
              <a:gd name="connsiteY57-5150" fmla="*/ 4248 h 5025828"/>
              <a:gd name="connsiteX58-5151" fmla="*/ 2393626 w 3887146"/>
              <a:gd name="connsiteY58-5152" fmla="*/ 57588 h 5025828"/>
              <a:gd name="connsiteX59-5153" fmla="*/ 2667946 w 3887146"/>
              <a:gd name="connsiteY59-5154" fmla="*/ 133788 h 5025828"/>
              <a:gd name="connsiteX60-5155" fmla="*/ 2820346 w 3887146"/>
              <a:gd name="connsiteY60-5156" fmla="*/ 202368 h 5025828"/>
              <a:gd name="connsiteX61-5157" fmla="*/ 3102286 w 3887146"/>
              <a:gd name="connsiteY61-5158" fmla="*/ 400488 h 5025828"/>
              <a:gd name="connsiteX62-5159" fmla="*/ 3285166 w 3887146"/>
              <a:gd name="connsiteY62-5160" fmla="*/ 651948 h 5025828"/>
              <a:gd name="connsiteX63-5161" fmla="*/ 3407086 w 3887146"/>
              <a:gd name="connsiteY63-5162" fmla="*/ 918648 h 5025828"/>
              <a:gd name="connsiteX64-5163" fmla="*/ 3475666 w 3887146"/>
              <a:gd name="connsiteY64-5164" fmla="*/ 1238688 h 5025828"/>
              <a:gd name="connsiteX65-5165" fmla="*/ 3506146 w 3887146"/>
              <a:gd name="connsiteY65-5166" fmla="*/ 1543488 h 5025828"/>
              <a:gd name="connsiteX66-5167" fmla="*/ 3506146 w 3887146"/>
              <a:gd name="connsiteY66-5168" fmla="*/ 1962588 h 5025828"/>
              <a:gd name="connsiteX67-5169" fmla="*/ 3338506 w 3887146"/>
              <a:gd name="connsiteY67-5170" fmla="*/ 2305488 h 5025828"/>
              <a:gd name="connsiteX68-5171" fmla="*/ 3254686 w 3887146"/>
              <a:gd name="connsiteY68-5172" fmla="*/ 2473128 h 5025828"/>
              <a:gd name="connsiteX69-5173" fmla="*/ 3132766 w 3887146"/>
              <a:gd name="connsiteY69-5174" fmla="*/ 2663628 h 5025828"/>
              <a:gd name="connsiteX70-5175" fmla="*/ 3071806 w 3887146"/>
              <a:gd name="connsiteY70-5176" fmla="*/ 2838888 h 5025828"/>
              <a:gd name="connsiteX71-5177" fmla="*/ 3064186 w 3887146"/>
              <a:gd name="connsiteY71-5178" fmla="*/ 2915088 h 5025828"/>
              <a:gd name="connsiteX72-5179" fmla="*/ 3018466 w 3887146"/>
              <a:gd name="connsiteY72-5180" fmla="*/ 3014148 h 5025828"/>
              <a:gd name="connsiteX73-5181" fmla="*/ 2980366 w 3887146"/>
              <a:gd name="connsiteY73-5182" fmla="*/ 3082728 h 5025828"/>
              <a:gd name="connsiteX74-5183" fmla="*/ 2957506 w 3887146"/>
              <a:gd name="connsiteY74-5184" fmla="*/ 3120828 h 5025828"/>
              <a:gd name="connsiteX75-5185" fmla="*/ 2957506 w 3887146"/>
              <a:gd name="connsiteY75-5186" fmla="*/ 3555168 h 5025828"/>
              <a:gd name="connsiteX76-5187" fmla="*/ 3010846 w 3887146"/>
              <a:gd name="connsiteY76-5188" fmla="*/ 3539928 h 5025828"/>
              <a:gd name="connsiteX77-5189" fmla="*/ 3109906 w 3887146"/>
              <a:gd name="connsiteY77-5190" fmla="*/ 3570408 h 5025828"/>
              <a:gd name="connsiteX78-5191" fmla="*/ 3140386 w 3887146"/>
              <a:gd name="connsiteY78-5192" fmla="*/ 3631368 h 5025828"/>
              <a:gd name="connsiteX79-5193" fmla="*/ 3117526 w 3887146"/>
              <a:gd name="connsiteY79-5194" fmla="*/ 3738048 h 5025828"/>
              <a:gd name="connsiteX80-5195" fmla="*/ 3125146 w 3887146"/>
              <a:gd name="connsiteY80-5196" fmla="*/ 4103808 h 5025828"/>
              <a:gd name="connsiteX81-5197" fmla="*/ 3163246 w 3887146"/>
              <a:gd name="connsiteY81-5198" fmla="*/ 4157148 h 5025828"/>
              <a:gd name="connsiteX82-5199" fmla="*/ 3201346 w 3887146"/>
              <a:gd name="connsiteY82-5200" fmla="*/ 4164768 h 5025828"/>
              <a:gd name="connsiteX83-5201" fmla="*/ 3231826 w 3887146"/>
              <a:gd name="connsiteY83-5202" fmla="*/ 4172388 h 5025828"/>
              <a:gd name="connsiteX84-5203" fmla="*/ 3285166 w 3887146"/>
              <a:gd name="connsiteY84-5204" fmla="*/ 4294308 h 5025828"/>
              <a:gd name="connsiteX85-5205" fmla="*/ 3300406 w 3887146"/>
              <a:gd name="connsiteY85-5206" fmla="*/ 4347648 h 5025828"/>
              <a:gd name="connsiteX86-5207" fmla="*/ 3330886 w 3887146"/>
              <a:gd name="connsiteY86-5208" fmla="*/ 4408608 h 5025828"/>
              <a:gd name="connsiteX87-5209" fmla="*/ 3551866 w 3887146"/>
              <a:gd name="connsiteY87-5210" fmla="*/ 4644828 h 5025828"/>
              <a:gd name="connsiteX88-5211" fmla="*/ 3887146 w 3887146"/>
              <a:gd name="connsiteY88-5212" fmla="*/ 5025828 h 5025828"/>
              <a:gd name="connsiteX0-5213" fmla="*/ 707488 w 3884395"/>
              <a:gd name="connsiteY0-5214" fmla="*/ 5008470 h 5017575"/>
              <a:gd name="connsiteX1-5215" fmla="*/ 961066 w 3884395"/>
              <a:gd name="connsiteY1-5216" fmla="*/ 4644828 h 5017575"/>
              <a:gd name="connsiteX2-5217" fmla="*/ 1342066 w 3884395"/>
              <a:gd name="connsiteY2-5218" fmla="*/ 4172388 h 5017575"/>
              <a:gd name="connsiteX3-5219" fmla="*/ 1258246 w 3884395"/>
              <a:gd name="connsiteY3-5220" fmla="*/ 4012368 h 5017575"/>
              <a:gd name="connsiteX4-5221" fmla="*/ 1204906 w 3884395"/>
              <a:gd name="connsiteY4-5222" fmla="*/ 3928548 h 5017575"/>
              <a:gd name="connsiteX5-5223" fmla="*/ 1174426 w 3884395"/>
              <a:gd name="connsiteY5-5224" fmla="*/ 3768528 h 5017575"/>
              <a:gd name="connsiteX6-5225" fmla="*/ 1151566 w 3884395"/>
              <a:gd name="connsiteY6-5226" fmla="*/ 3699948 h 5017575"/>
              <a:gd name="connsiteX7-5227" fmla="*/ 1143946 w 3884395"/>
              <a:gd name="connsiteY7-5228" fmla="*/ 3669468 h 5017575"/>
              <a:gd name="connsiteX8-5229" fmla="*/ 1067746 w 3884395"/>
              <a:gd name="connsiteY8-5230" fmla="*/ 3661848 h 5017575"/>
              <a:gd name="connsiteX9-5231" fmla="*/ 938206 w 3884395"/>
              <a:gd name="connsiteY9-5232" fmla="*/ 3669468 h 5017575"/>
              <a:gd name="connsiteX10-5233" fmla="*/ 831526 w 3884395"/>
              <a:gd name="connsiteY10-5234" fmla="*/ 3692328 h 5017575"/>
              <a:gd name="connsiteX11-5235" fmla="*/ 610546 w 3884395"/>
              <a:gd name="connsiteY11-5236" fmla="*/ 3738048 h 5017575"/>
              <a:gd name="connsiteX12-5237" fmla="*/ 389566 w 3884395"/>
              <a:gd name="connsiteY12-5238" fmla="*/ 3638988 h 5017575"/>
              <a:gd name="connsiteX13-5239" fmla="*/ 381946 w 3884395"/>
              <a:gd name="connsiteY13-5240" fmla="*/ 3326568 h 5017575"/>
              <a:gd name="connsiteX14-5241" fmla="*/ 420046 w 3884395"/>
              <a:gd name="connsiteY14-5242" fmla="*/ 3227508 h 5017575"/>
              <a:gd name="connsiteX15-5243" fmla="*/ 389566 w 3884395"/>
              <a:gd name="connsiteY15-5244" fmla="*/ 3166548 h 5017575"/>
              <a:gd name="connsiteX16-5245" fmla="*/ 351466 w 3884395"/>
              <a:gd name="connsiteY16-5246" fmla="*/ 3105588 h 5017575"/>
              <a:gd name="connsiteX17-5247" fmla="*/ 397186 w 3884395"/>
              <a:gd name="connsiteY17-5248" fmla="*/ 3021768 h 5017575"/>
              <a:gd name="connsiteX18-5249" fmla="*/ 488626 w 3884395"/>
              <a:gd name="connsiteY18-5250" fmla="*/ 2998908 h 5017575"/>
              <a:gd name="connsiteX19-5251" fmla="*/ 471956 w 3884395"/>
              <a:gd name="connsiteY19-5252" fmla="*/ 2942709 h 5017575"/>
              <a:gd name="connsiteX20-5253" fmla="*/ 435286 w 3884395"/>
              <a:gd name="connsiteY20-5254" fmla="*/ 2930328 h 5017575"/>
              <a:gd name="connsiteX21-5255" fmla="*/ 389566 w 3884395"/>
              <a:gd name="connsiteY21-5256" fmla="*/ 2930328 h 5017575"/>
              <a:gd name="connsiteX22-5257" fmla="*/ 314000 w 3884395"/>
              <a:gd name="connsiteY22-5258" fmla="*/ 2893495 h 5017575"/>
              <a:gd name="connsiteX23-5259" fmla="*/ 320986 w 3884395"/>
              <a:gd name="connsiteY23-5260" fmla="*/ 2846508 h 5017575"/>
              <a:gd name="connsiteX24-5261" fmla="*/ 328606 w 3884395"/>
              <a:gd name="connsiteY24-5262" fmla="*/ 2793168 h 5017575"/>
              <a:gd name="connsiteX25-5263" fmla="*/ 313366 w 3884395"/>
              <a:gd name="connsiteY25-5264" fmla="*/ 2732208 h 5017575"/>
              <a:gd name="connsiteX26-5265" fmla="*/ 267646 w 3884395"/>
              <a:gd name="connsiteY26-5266" fmla="*/ 2671248 h 5017575"/>
              <a:gd name="connsiteX27-5267" fmla="*/ 176206 w 3884395"/>
              <a:gd name="connsiteY27-5268" fmla="*/ 2656008 h 5017575"/>
              <a:gd name="connsiteX28-5269" fmla="*/ 54286 w 3884395"/>
              <a:gd name="connsiteY28-5270" fmla="*/ 2610288 h 5017575"/>
              <a:gd name="connsiteX29-5271" fmla="*/ 7931 w 3884395"/>
              <a:gd name="connsiteY29-5272" fmla="*/ 2563298 h 5017575"/>
              <a:gd name="connsiteX30-5273" fmla="*/ 8566 w 3884395"/>
              <a:gd name="connsiteY30-5274" fmla="*/ 2488368 h 5017575"/>
              <a:gd name="connsiteX31-5275" fmla="*/ 92386 w 3884395"/>
              <a:gd name="connsiteY31-5276" fmla="*/ 2335968 h 5017575"/>
              <a:gd name="connsiteX32-5277" fmla="*/ 221926 w 3884395"/>
              <a:gd name="connsiteY32-5278" fmla="*/ 2175948 h 5017575"/>
              <a:gd name="connsiteX33-5279" fmla="*/ 282886 w 3884395"/>
              <a:gd name="connsiteY33-5280" fmla="*/ 2084508 h 5017575"/>
              <a:gd name="connsiteX34-5281" fmla="*/ 328606 w 3884395"/>
              <a:gd name="connsiteY34-5282" fmla="*/ 1977828 h 5017575"/>
              <a:gd name="connsiteX35-5283" fmla="*/ 359086 w 3884395"/>
              <a:gd name="connsiteY35-5284" fmla="*/ 1871148 h 5017575"/>
              <a:gd name="connsiteX36-5285" fmla="*/ 374326 w 3884395"/>
              <a:gd name="connsiteY36-5286" fmla="*/ 1810188 h 5017575"/>
              <a:gd name="connsiteX37-5287" fmla="*/ 343846 w 3884395"/>
              <a:gd name="connsiteY37-5288" fmla="*/ 1756848 h 5017575"/>
              <a:gd name="connsiteX38-5289" fmla="*/ 328606 w 3884395"/>
              <a:gd name="connsiteY38-5290" fmla="*/ 1680648 h 5017575"/>
              <a:gd name="connsiteX39-5291" fmla="*/ 412426 w 3884395"/>
              <a:gd name="connsiteY39-5292" fmla="*/ 1474908 h 5017575"/>
              <a:gd name="connsiteX40-5293" fmla="*/ 442906 w 3884395"/>
              <a:gd name="connsiteY40-5294" fmla="*/ 1307268 h 5017575"/>
              <a:gd name="connsiteX41-5295" fmla="*/ 465766 w 3884395"/>
              <a:gd name="connsiteY41-5296" fmla="*/ 1192968 h 5017575"/>
              <a:gd name="connsiteX42-5297" fmla="*/ 503866 w 3884395"/>
              <a:gd name="connsiteY42-5298" fmla="*/ 1055808 h 5017575"/>
              <a:gd name="connsiteX43-5299" fmla="*/ 557206 w 3884395"/>
              <a:gd name="connsiteY43-5300" fmla="*/ 888168 h 5017575"/>
              <a:gd name="connsiteX44-5301" fmla="*/ 503866 w 3884395"/>
              <a:gd name="connsiteY44-5302" fmla="*/ 888168 h 5017575"/>
              <a:gd name="connsiteX45-5303" fmla="*/ 412426 w 3884395"/>
              <a:gd name="connsiteY45-5304" fmla="*/ 834828 h 5017575"/>
              <a:gd name="connsiteX46-5305" fmla="*/ 328606 w 3884395"/>
              <a:gd name="connsiteY46-5306" fmla="*/ 789108 h 5017575"/>
              <a:gd name="connsiteX47-5307" fmla="*/ 260026 w 3884395"/>
              <a:gd name="connsiteY47-5308" fmla="*/ 773868 h 5017575"/>
              <a:gd name="connsiteX48-5309" fmla="*/ 214306 w 3884395"/>
              <a:gd name="connsiteY48-5310" fmla="*/ 751008 h 5017575"/>
              <a:gd name="connsiteX49-5311" fmla="*/ 260026 w 3884395"/>
              <a:gd name="connsiteY49-5312" fmla="*/ 674808 h 5017575"/>
              <a:gd name="connsiteX50-5313" fmla="*/ 374326 w 3884395"/>
              <a:gd name="connsiteY50-5314" fmla="*/ 606228 h 5017575"/>
              <a:gd name="connsiteX51-5315" fmla="*/ 557206 w 3884395"/>
              <a:gd name="connsiteY51-5316" fmla="*/ 507168 h 5017575"/>
              <a:gd name="connsiteX52-5317" fmla="*/ 656266 w 3884395"/>
              <a:gd name="connsiteY52-5318" fmla="*/ 423348 h 5017575"/>
              <a:gd name="connsiteX53-5319" fmla="*/ 892486 w 3884395"/>
              <a:gd name="connsiteY53-5320" fmla="*/ 232848 h 5017575"/>
              <a:gd name="connsiteX54-5321" fmla="*/ 1174426 w 3884395"/>
              <a:gd name="connsiteY54-5322" fmla="*/ 80448 h 5017575"/>
              <a:gd name="connsiteX55-5323" fmla="*/ 1593526 w 3884395"/>
              <a:gd name="connsiteY55-5324" fmla="*/ 11868 h 5017575"/>
              <a:gd name="connsiteX56-5325" fmla="*/ 1944046 w 3884395"/>
              <a:gd name="connsiteY56-5326" fmla="*/ 4248 h 5017575"/>
              <a:gd name="connsiteX57-5327" fmla="*/ 2172646 w 3884395"/>
              <a:gd name="connsiteY57-5328" fmla="*/ 4248 h 5017575"/>
              <a:gd name="connsiteX58-5329" fmla="*/ 2393626 w 3884395"/>
              <a:gd name="connsiteY58-5330" fmla="*/ 57588 h 5017575"/>
              <a:gd name="connsiteX59-5331" fmla="*/ 2667946 w 3884395"/>
              <a:gd name="connsiteY59-5332" fmla="*/ 133788 h 5017575"/>
              <a:gd name="connsiteX60-5333" fmla="*/ 2820346 w 3884395"/>
              <a:gd name="connsiteY60-5334" fmla="*/ 202368 h 5017575"/>
              <a:gd name="connsiteX61-5335" fmla="*/ 3102286 w 3884395"/>
              <a:gd name="connsiteY61-5336" fmla="*/ 400488 h 5017575"/>
              <a:gd name="connsiteX62-5337" fmla="*/ 3285166 w 3884395"/>
              <a:gd name="connsiteY62-5338" fmla="*/ 651948 h 5017575"/>
              <a:gd name="connsiteX63-5339" fmla="*/ 3407086 w 3884395"/>
              <a:gd name="connsiteY63-5340" fmla="*/ 918648 h 5017575"/>
              <a:gd name="connsiteX64-5341" fmla="*/ 3475666 w 3884395"/>
              <a:gd name="connsiteY64-5342" fmla="*/ 1238688 h 5017575"/>
              <a:gd name="connsiteX65-5343" fmla="*/ 3506146 w 3884395"/>
              <a:gd name="connsiteY65-5344" fmla="*/ 1543488 h 5017575"/>
              <a:gd name="connsiteX66-5345" fmla="*/ 3506146 w 3884395"/>
              <a:gd name="connsiteY66-5346" fmla="*/ 1962588 h 5017575"/>
              <a:gd name="connsiteX67-5347" fmla="*/ 3338506 w 3884395"/>
              <a:gd name="connsiteY67-5348" fmla="*/ 2305488 h 5017575"/>
              <a:gd name="connsiteX68-5349" fmla="*/ 3254686 w 3884395"/>
              <a:gd name="connsiteY68-5350" fmla="*/ 2473128 h 5017575"/>
              <a:gd name="connsiteX69-5351" fmla="*/ 3132766 w 3884395"/>
              <a:gd name="connsiteY69-5352" fmla="*/ 2663628 h 5017575"/>
              <a:gd name="connsiteX70-5353" fmla="*/ 3071806 w 3884395"/>
              <a:gd name="connsiteY70-5354" fmla="*/ 2838888 h 5017575"/>
              <a:gd name="connsiteX71-5355" fmla="*/ 3064186 w 3884395"/>
              <a:gd name="connsiteY71-5356" fmla="*/ 2915088 h 5017575"/>
              <a:gd name="connsiteX72-5357" fmla="*/ 3018466 w 3884395"/>
              <a:gd name="connsiteY72-5358" fmla="*/ 3014148 h 5017575"/>
              <a:gd name="connsiteX73-5359" fmla="*/ 2980366 w 3884395"/>
              <a:gd name="connsiteY73-5360" fmla="*/ 3082728 h 5017575"/>
              <a:gd name="connsiteX74-5361" fmla="*/ 2957506 w 3884395"/>
              <a:gd name="connsiteY74-5362" fmla="*/ 3120828 h 5017575"/>
              <a:gd name="connsiteX75-5363" fmla="*/ 2957506 w 3884395"/>
              <a:gd name="connsiteY75-5364" fmla="*/ 3555168 h 5017575"/>
              <a:gd name="connsiteX76-5365" fmla="*/ 3010846 w 3884395"/>
              <a:gd name="connsiteY76-5366" fmla="*/ 3539928 h 5017575"/>
              <a:gd name="connsiteX77-5367" fmla="*/ 3109906 w 3884395"/>
              <a:gd name="connsiteY77-5368" fmla="*/ 3570408 h 5017575"/>
              <a:gd name="connsiteX78-5369" fmla="*/ 3140386 w 3884395"/>
              <a:gd name="connsiteY78-5370" fmla="*/ 3631368 h 5017575"/>
              <a:gd name="connsiteX79-5371" fmla="*/ 3117526 w 3884395"/>
              <a:gd name="connsiteY79-5372" fmla="*/ 3738048 h 5017575"/>
              <a:gd name="connsiteX80-5373" fmla="*/ 3125146 w 3884395"/>
              <a:gd name="connsiteY80-5374" fmla="*/ 4103808 h 5017575"/>
              <a:gd name="connsiteX81-5375" fmla="*/ 3163246 w 3884395"/>
              <a:gd name="connsiteY81-5376" fmla="*/ 4157148 h 5017575"/>
              <a:gd name="connsiteX82-5377" fmla="*/ 3201346 w 3884395"/>
              <a:gd name="connsiteY82-5378" fmla="*/ 4164768 h 5017575"/>
              <a:gd name="connsiteX83-5379" fmla="*/ 3231826 w 3884395"/>
              <a:gd name="connsiteY83-5380" fmla="*/ 4172388 h 5017575"/>
              <a:gd name="connsiteX84-5381" fmla="*/ 3285166 w 3884395"/>
              <a:gd name="connsiteY84-5382" fmla="*/ 4294308 h 5017575"/>
              <a:gd name="connsiteX85-5383" fmla="*/ 3300406 w 3884395"/>
              <a:gd name="connsiteY85-5384" fmla="*/ 4347648 h 5017575"/>
              <a:gd name="connsiteX86-5385" fmla="*/ 3330886 w 3884395"/>
              <a:gd name="connsiteY86-5386" fmla="*/ 4408608 h 5017575"/>
              <a:gd name="connsiteX87-5387" fmla="*/ 3551866 w 3884395"/>
              <a:gd name="connsiteY87-5388" fmla="*/ 4644828 h 5017575"/>
              <a:gd name="connsiteX88-5389" fmla="*/ 3884395 w 3884395"/>
              <a:gd name="connsiteY88-5390" fmla="*/ 5017575 h 5017575"/>
              <a:gd name="connsiteX0-5391" fmla="*/ 707488 w 3889897"/>
              <a:gd name="connsiteY0-5392" fmla="*/ 5008470 h 5020326"/>
              <a:gd name="connsiteX1-5393" fmla="*/ 961066 w 3889897"/>
              <a:gd name="connsiteY1-5394" fmla="*/ 4644828 h 5020326"/>
              <a:gd name="connsiteX2-5395" fmla="*/ 1342066 w 3889897"/>
              <a:gd name="connsiteY2-5396" fmla="*/ 4172388 h 5020326"/>
              <a:gd name="connsiteX3-5397" fmla="*/ 1258246 w 3889897"/>
              <a:gd name="connsiteY3-5398" fmla="*/ 4012368 h 5020326"/>
              <a:gd name="connsiteX4-5399" fmla="*/ 1204906 w 3889897"/>
              <a:gd name="connsiteY4-5400" fmla="*/ 3928548 h 5020326"/>
              <a:gd name="connsiteX5-5401" fmla="*/ 1174426 w 3889897"/>
              <a:gd name="connsiteY5-5402" fmla="*/ 3768528 h 5020326"/>
              <a:gd name="connsiteX6-5403" fmla="*/ 1151566 w 3889897"/>
              <a:gd name="connsiteY6-5404" fmla="*/ 3699948 h 5020326"/>
              <a:gd name="connsiteX7-5405" fmla="*/ 1143946 w 3889897"/>
              <a:gd name="connsiteY7-5406" fmla="*/ 3669468 h 5020326"/>
              <a:gd name="connsiteX8-5407" fmla="*/ 1067746 w 3889897"/>
              <a:gd name="connsiteY8-5408" fmla="*/ 3661848 h 5020326"/>
              <a:gd name="connsiteX9-5409" fmla="*/ 938206 w 3889897"/>
              <a:gd name="connsiteY9-5410" fmla="*/ 3669468 h 5020326"/>
              <a:gd name="connsiteX10-5411" fmla="*/ 831526 w 3889897"/>
              <a:gd name="connsiteY10-5412" fmla="*/ 3692328 h 5020326"/>
              <a:gd name="connsiteX11-5413" fmla="*/ 610546 w 3889897"/>
              <a:gd name="connsiteY11-5414" fmla="*/ 3738048 h 5020326"/>
              <a:gd name="connsiteX12-5415" fmla="*/ 389566 w 3889897"/>
              <a:gd name="connsiteY12-5416" fmla="*/ 3638988 h 5020326"/>
              <a:gd name="connsiteX13-5417" fmla="*/ 381946 w 3889897"/>
              <a:gd name="connsiteY13-5418" fmla="*/ 3326568 h 5020326"/>
              <a:gd name="connsiteX14-5419" fmla="*/ 420046 w 3889897"/>
              <a:gd name="connsiteY14-5420" fmla="*/ 3227508 h 5020326"/>
              <a:gd name="connsiteX15-5421" fmla="*/ 389566 w 3889897"/>
              <a:gd name="connsiteY15-5422" fmla="*/ 3166548 h 5020326"/>
              <a:gd name="connsiteX16-5423" fmla="*/ 351466 w 3889897"/>
              <a:gd name="connsiteY16-5424" fmla="*/ 3105588 h 5020326"/>
              <a:gd name="connsiteX17-5425" fmla="*/ 397186 w 3889897"/>
              <a:gd name="connsiteY17-5426" fmla="*/ 3021768 h 5020326"/>
              <a:gd name="connsiteX18-5427" fmla="*/ 488626 w 3889897"/>
              <a:gd name="connsiteY18-5428" fmla="*/ 2998908 h 5020326"/>
              <a:gd name="connsiteX19-5429" fmla="*/ 471956 w 3889897"/>
              <a:gd name="connsiteY19-5430" fmla="*/ 2942709 h 5020326"/>
              <a:gd name="connsiteX20-5431" fmla="*/ 435286 w 3889897"/>
              <a:gd name="connsiteY20-5432" fmla="*/ 2930328 h 5020326"/>
              <a:gd name="connsiteX21-5433" fmla="*/ 389566 w 3889897"/>
              <a:gd name="connsiteY21-5434" fmla="*/ 2930328 h 5020326"/>
              <a:gd name="connsiteX22-5435" fmla="*/ 314000 w 3889897"/>
              <a:gd name="connsiteY22-5436" fmla="*/ 2893495 h 5020326"/>
              <a:gd name="connsiteX23-5437" fmla="*/ 320986 w 3889897"/>
              <a:gd name="connsiteY23-5438" fmla="*/ 2846508 h 5020326"/>
              <a:gd name="connsiteX24-5439" fmla="*/ 328606 w 3889897"/>
              <a:gd name="connsiteY24-5440" fmla="*/ 2793168 h 5020326"/>
              <a:gd name="connsiteX25-5441" fmla="*/ 313366 w 3889897"/>
              <a:gd name="connsiteY25-5442" fmla="*/ 2732208 h 5020326"/>
              <a:gd name="connsiteX26-5443" fmla="*/ 267646 w 3889897"/>
              <a:gd name="connsiteY26-5444" fmla="*/ 2671248 h 5020326"/>
              <a:gd name="connsiteX27-5445" fmla="*/ 176206 w 3889897"/>
              <a:gd name="connsiteY27-5446" fmla="*/ 2656008 h 5020326"/>
              <a:gd name="connsiteX28-5447" fmla="*/ 54286 w 3889897"/>
              <a:gd name="connsiteY28-5448" fmla="*/ 2610288 h 5020326"/>
              <a:gd name="connsiteX29-5449" fmla="*/ 7931 w 3889897"/>
              <a:gd name="connsiteY29-5450" fmla="*/ 2563298 h 5020326"/>
              <a:gd name="connsiteX30-5451" fmla="*/ 8566 w 3889897"/>
              <a:gd name="connsiteY30-5452" fmla="*/ 2488368 h 5020326"/>
              <a:gd name="connsiteX31-5453" fmla="*/ 92386 w 3889897"/>
              <a:gd name="connsiteY31-5454" fmla="*/ 2335968 h 5020326"/>
              <a:gd name="connsiteX32-5455" fmla="*/ 221926 w 3889897"/>
              <a:gd name="connsiteY32-5456" fmla="*/ 2175948 h 5020326"/>
              <a:gd name="connsiteX33-5457" fmla="*/ 282886 w 3889897"/>
              <a:gd name="connsiteY33-5458" fmla="*/ 2084508 h 5020326"/>
              <a:gd name="connsiteX34-5459" fmla="*/ 328606 w 3889897"/>
              <a:gd name="connsiteY34-5460" fmla="*/ 1977828 h 5020326"/>
              <a:gd name="connsiteX35-5461" fmla="*/ 359086 w 3889897"/>
              <a:gd name="connsiteY35-5462" fmla="*/ 1871148 h 5020326"/>
              <a:gd name="connsiteX36-5463" fmla="*/ 374326 w 3889897"/>
              <a:gd name="connsiteY36-5464" fmla="*/ 1810188 h 5020326"/>
              <a:gd name="connsiteX37-5465" fmla="*/ 343846 w 3889897"/>
              <a:gd name="connsiteY37-5466" fmla="*/ 1756848 h 5020326"/>
              <a:gd name="connsiteX38-5467" fmla="*/ 328606 w 3889897"/>
              <a:gd name="connsiteY38-5468" fmla="*/ 1680648 h 5020326"/>
              <a:gd name="connsiteX39-5469" fmla="*/ 412426 w 3889897"/>
              <a:gd name="connsiteY39-5470" fmla="*/ 1474908 h 5020326"/>
              <a:gd name="connsiteX40-5471" fmla="*/ 442906 w 3889897"/>
              <a:gd name="connsiteY40-5472" fmla="*/ 1307268 h 5020326"/>
              <a:gd name="connsiteX41-5473" fmla="*/ 465766 w 3889897"/>
              <a:gd name="connsiteY41-5474" fmla="*/ 1192968 h 5020326"/>
              <a:gd name="connsiteX42-5475" fmla="*/ 503866 w 3889897"/>
              <a:gd name="connsiteY42-5476" fmla="*/ 1055808 h 5020326"/>
              <a:gd name="connsiteX43-5477" fmla="*/ 557206 w 3889897"/>
              <a:gd name="connsiteY43-5478" fmla="*/ 888168 h 5020326"/>
              <a:gd name="connsiteX44-5479" fmla="*/ 503866 w 3889897"/>
              <a:gd name="connsiteY44-5480" fmla="*/ 888168 h 5020326"/>
              <a:gd name="connsiteX45-5481" fmla="*/ 412426 w 3889897"/>
              <a:gd name="connsiteY45-5482" fmla="*/ 834828 h 5020326"/>
              <a:gd name="connsiteX46-5483" fmla="*/ 328606 w 3889897"/>
              <a:gd name="connsiteY46-5484" fmla="*/ 789108 h 5020326"/>
              <a:gd name="connsiteX47-5485" fmla="*/ 260026 w 3889897"/>
              <a:gd name="connsiteY47-5486" fmla="*/ 773868 h 5020326"/>
              <a:gd name="connsiteX48-5487" fmla="*/ 214306 w 3889897"/>
              <a:gd name="connsiteY48-5488" fmla="*/ 751008 h 5020326"/>
              <a:gd name="connsiteX49-5489" fmla="*/ 260026 w 3889897"/>
              <a:gd name="connsiteY49-5490" fmla="*/ 674808 h 5020326"/>
              <a:gd name="connsiteX50-5491" fmla="*/ 374326 w 3889897"/>
              <a:gd name="connsiteY50-5492" fmla="*/ 606228 h 5020326"/>
              <a:gd name="connsiteX51-5493" fmla="*/ 557206 w 3889897"/>
              <a:gd name="connsiteY51-5494" fmla="*/ 507168 h 5020326"/>
              <a:gd name="connsiteX52-5495" fmla="*/ 656266 w 3889897"/>
              <a:gd name="connsiteY52-5496" fmla="*/ 423348 h 5020326"/>
              <a:gd name="connsiteX53-5497" fmla="*/ 892486 w 3889897"/>
              <a:gd name="connsiteY53-5498" fmla="*/ 232848 h 5020326"/>
              <a:gd name="connsiteX54-5499" fmla="*/ 1174426 w 3889897"/>
              <a:gd name="connsiteY54-5500" fmla="*/ 80448 h 5020326"/>
              <a:gd name="connsiteX55-5501" fmla="*/ 1593526 w 3889897"/>
              <a:gd name="connsiteY55-5502" fmla="*/ 11868 h 5020326"/>
              <a:gd name="connsiteX56-5503" fmla="*/ 1944046 w 3889897"/>
              <a:gd name="connsiteY56-5504" fmla="*/ 4248 h 5020326"/>
              <a:gd name="connsiteX57-5505" fmla="*/ 2172646 w 3889897"/>
              <a:gd name="connsiteY57-5506" fmla="*/ 4248 h 5020326"/>
              <a:gd name="connsiteX58-5507" fmla="*/ 2393626 w 3889897"/>
              <a:gd name="connsiteY58-5508" fmla="*/ 57588 h 5020326"/>
              <a:gd name="connsiteX59-5509" fmla="*/ 2667946 w 3889897"/>
              <a:gd name="connsiteY59-5510" fmla="*/ 133788 h 5020326"/>
              <a:gd name="connsiteX60-5511" fmla="*/ 2820346 w 3889897"/>
              <a:gd name="connsiteY60-5512" fmla="*/ 202368 h 5020326"/>
              <a:gd name="connsiteX61-5513" fmla="*/ 3102286 w 3889897"/>
              <a:gd name="connsiteY61-5514" fmla="*/ 400488 h 5020326"/>
              <a:gd name="connsiteX62-5515" fmla="*/ 3285166 w 3889897"/>
              <a:gd name="connsiteY62-5516" fmla="*/ 651948 h 5020326"/>
              <a:gd name="connsiteX63-5517" fmla="*/ 3407086 w 3889897"/>
              <a:gd name="connsiteY63-5518" fmla="*/ 918648 h 5020326"/>
              <a:gd name="connsiteX64-5519" fmla="*/ 3475666 w 3889897"/>
              <a:gd name="connsiteY64-5520" fmla="*/ 1238688 h 5020326"/>
              <a:gd name="connsiteX65-5521" fmla="*/ 3506146 w 3889897"/>
              <a:gd name="connsiteY65-5522" fmla="*/ 1543488 h 5020326"/>
              <a:gd name="connsiteX66-5523" fmla="*/ 3506146 w 3889897"/>
              <a:gd name="connsiteY66-5524" fmla="*/ 1962588 h 5020326"/>
              <a:gd name="connsiteX67-5525" fmla="*/ 3338506 w 3889897"/>
              <a:gd name="connsiteY67-5526" fmla="*/ 2305488 h 5020326"/>
              <a:gd name="connsiteX68-5527" fmla="*/ 3254686 w 3889897"/>
              <a:gd name="connsiteY68-5528" fmla="*/ 2473128 h 5020326"/>
              <a:gd name="connsiteX69-5529" fmla="*/ 3132766 w 3889897"/>
              <a:gd name="connsiteY69-5530" fmla="*/ 2663628 h 5020326"/>
              <a:gd name="connsiteX70-5531" fmla="*/ 3071806 w 3889897"/>
              <a:gd name="connsiteY70-5532" fmla="*/ 2838888 h 5020326"/>
              <a:gd name="connsiteX71-5533" fmla="*/ 3064186 w 3889897"/>
              <a:gd name="connsiteY71-5534" fmla="*/ 2915088 h 5020326"/>
              <a:gd name="connsiteX72-5535" fmla="*/ 3018466 w 3889897"/>
              <a:gd name="connsiteY72-5536" fmla="*/ 3014148 h 5020326"/>
              <a:gd name="connsiteX73-5537" fmla="*/ 2980366 w 3889897"/>
              <a:gd name="connsiteY73-5538" fmla="*/ 3082728 h 5020326"/>
              <a:gd name="connsiteX74-5539" fmla="*/ 2957506 w 3889897"/>
              <a:gd name="connsiteY74-5540" fmla="*/ 3120828 h 5020326"/>
              <a:gd name="connsiteX75-5541" fmla="*/ 2957506 w 3889897"/>
              <a:gd name="connsiteY75-5542" fmla="*/ 3555168 h 5020326"/>
              <a:gd name="connsiteX76-5543" fmla="*/ 3010846 w 3889897"/>
              <a:gd name="connsiteY76-5544" fmla="*/ 3539928 h 5020326"/>
              <a:gd name="connsiteX77-5545" fmla="*/ 3109906 w 3889897"/>
              <a:gd name="connsiteY77-5546" fmla="*/ 3570408 h 5020326"/>
              <a:gd name="connsiteX78-5547" fmla="*/ 3140386 w 3889897"/>
              <a:gd name="connsiteY78-5548" fmla="*/ 3631368 h 5020326"/>
              <a:gd name="connsiteX79-5549" fmla="*/ 3117526 w 3889897"/>
              <a:gd name="connsiteY79-5550" fmla="*/ 3738048 h 5020326"/>
              <a:gd name="connsiteX80-5551" fmla="*/ 3125146 w 3889897"/>
              <a:gd name="connsiteY80-5552" fmla="*/ 4103808 h 5020326"/>
              <a:gd name="connsiteX81-5553" fmla="*/ 3163246 w 3889897"/>
              <a:gd name="connsiteY81-5554" fmla="*/ 4157148 h 5020326"/>
              <a:gd name="connsiteX82-5555" fmla="*/ 3201346 w 3889897"/>
              <a:gd name="connsiteY82-5556" fmla="*/ 4164768 h 5020326"/>
              <a:gd name="connsiteX83-5557" fmla="*/ 3231826 w 3889897"/>
              <a:gd name="connsiteY83-5558" fmla="*/ 4172388 h 5020326"/>
              <a:gd name="connsiteX84-5559" fmla="*/ 3285166 w 3889897"/>
              <a:gd name="connsiteY84-5560" fmla="*/ 4294308 h 5020326"/>
              <a:gd name="connsiteX85-5561" fmla="*/ 3300406 w 3889897"/>
              <a:gd name="connsiteY85-5562" fmla="*/ 4347648 h 5020326"/>
              <a:gd name="connsiteX86-5563" fmla="*/ 3330886 w 3889897"/>
              <a:gd name="connsiteY86-5564" fmla="*/ 4408608 h 5020326"/>
              <a:gd name="connsiteX87-5565" fmla="*/ 3551866 w 3889897"/>
              <a:gd name="connsiteY87-5566" fmla="*/ 4644828 h 5020326"/>
              <a:gd name="connsiteX88-5567" fmla="*/ 3889897 w 3889897"/>
              <a:gd name="connsiteY88-5568" fmla="*/ 5020326 h 5020326"/>
              <a:gd name="connsiteX0-5569" fmla="*/ 704737 w 3889897"/>
              <a:gd name="connsiteY0-5570" fmla="*/ 5016723 h 5020326"/>
              <a:gd name="connsiteX1-5571" fmla="*/ 961066 w 3889897"/>
              <a:gd name="connsiteY1-5572" fmla="*/ 4644828 h 5020326"/>
              <a:gd name="connsiteX2-5573" fmla="*/ 1342066 w 3889897"/>
              <a:gd name="connsiteY2-5574" fmla="*/ 4172388 h 5020326"/>
              <a:gd name="connsiteX3-5575" fmla="*/ 1258246 w 3889897"/>
              <a:gd name="connsiteY3-5576" fmla="*/ 4012368 h 5020326"/>
              <a:gd name="connsiteX4-5577" fmla="*/ 1204906 w 3889897"/>
              <a:gd name="connsiteY4-5578" fmla="*/ 3928548 h 5020326"/>
              <a:gd name="connsiteX5-5579" fmla="*/ 1174426 w 3889897"/>
              <a:gd name="connsiteY5-5580" fmla="*/ 3768528 h 5020326"/>
              <a:gd name="connsiteX6-5581" fmla="*/ 1151566 w 3889897"/>
              <a:gd name="connsiteY6-5582" fmla="*/ 3699948 h 5020326"/>
              <a:gd name="connsiteX7-5583" fmla="*/ 1143946 w 3889897"/>
              <a:gd name="connsiteY7-5584" fmla="*/ 3669468 h 5020326"/>
              <a:gd name="connsiteX8-5585" fmla="*/ 1067746 w 3889897"/>
              <a:gd name="connsiteY8-5586" fmla="*/ 3661848 h 5020326"/>
              <a:gd name="connsiteX9-5587" fmla="*/ 938206 w 3889897"/>
              <a:gd name="connsiteY9-5588" fmla="*/ 3669468 h 5020326"/>
              <a:gd name="connsiteX10-5589" fmla="*/ 831526 w 3889897"/>
              <a:gd name="connsiteY10-5590" fmla="*/ 3692328 h 5020326"/>
              <a:gd name="connsiteX11-5591" fmla="*/ 610546 w 3889897"/>
              <a:gd name="connsiteY11-5592" fmla="*/ 3738048 h 5020326"/>
              <a:gd name="connsiteX12-5593" fmla="*/ 389566 w 3889897"/>
              <a:gd name="connsiteY12-5594" fmla="*/ 3638988 h 5020326"/>
              <a:gd name="connsiteX13-5595" fmla="*/ 381946 w 3889897"/>
              <a:gd name="connsiteY13-5596" fmla="*/ 3326568 h 5020326"/>
              <a:gd name="connsiteX14-5597" fmla="*/ 420046 w 3889897"/>
              <a:gd name="connsiteY14-5598" fmla="*/ 3227508 h 5020326"/>
              <a:gd name="connsiteX15-5599" fmla="*/ 389566 w 3889897"/>
              <a:gd name="connsiteY15-5600" fmla="*/ 3166548 h 5020326"/>
              <a:gd name="connsiteX16-5601" fmla="*/ 351466 w 3889897"/>
              <a:gd name="connsiteY16-5602" fmla="*/ 3105588 h 5020326"/>
              <a:gd name="connsiteX17-5603" fmla="*/ 397186 w 3889897"/>
              <a:gd name="connsiteY17-5604" fmla="*/ 3021768 h 5020326"/>
              <a:gd name="connsiteX18-5605" fmla="*/ 488626 w 3889897"/>
              <a:gd name="connsiteY18-5606" fmla="*/ 2998908 h 5020326"/>
              <a:gd name="connsiteX19-5607" fmla="*/ 471956 w 3889897"/>
              <a:gd name="connsiteY19-5608" fmla="*/ 2942709 h 5020326"/>
              <a:gd name="connsiteX20-5609" fmla="*/ 435286 w 3889897"/>
              <a:gd name="connsiteY20-5610" fmla="*/ 2930328 h 5020326"/>
              <a:gd name="connsiteX21-5611" fmla="*/ 389566 w 3889897"/>
              <a:gd name="connsiteY21-5612" fmla="*/ 2930328 h 5020326"/>
              <a:gd name="connsiteX22-5613" fmla="*/ 314000 w 3889897"/>
              <a:gd name="connsiteY22-5614" fmla="*/ 2893495 h 5020326"/>
              <a:gd name="connsiteX23-5615" fmla="*/ 320986 w 3889897"/>
              <a:gd name="connsiteY23-5616" fmla="*/ 2846508 h 5020326"/>
              <a:gd name="connsiteX24-5617" fmla="*/ 328606 w 3889897"/>
              <a:gd name="connsiteY24-5618" fmla="*/ 2793168 h 5020326"/>
              <a:gd name="connsiteX25-5619" fmla="*/ 313366 w 3889897"/>
              <a:gd name="connsiteY25-5620" fmla="*/ 2732208 h 5020326"/>
              <a:gd name="connsiteX26-5621" fmla="*/ 267646 w 3889897"/>
              <a:gd name="connsiteY26-5622" fmla="*/ 2671248 h 5020326"/>
              <a:gd name="connsiteX27-5623" fmla="*/ 176206 w 3889897"/>
              <a:gd name="connsiteY27-5624" fmla="*/ 2656008 h 5020326"/>
              <a:gd name="connsiteX28-5625" fmla="*/ 54286 w 3889897"/>
              <a:gd name="connsiteY28-5626" fmla="*/ 2610288 h 5020326"/>
              <a:gd name="connsiteX29-5627" fmla="*/ 7931 w 3889897"/>
              <a:gd name="connsiteY29-5628" fmla="*/ 2563298 h 5020326"/>
              <a:gd name="connsiteX30-5629" fmla="*/ 8566 w 3889897"/>
              <a:gd name="connsiteY30-5630" fmla="*/ 2488368 h 5020326"/>
              <a:gd name="connsiteX31-5631" fmla="*/ 92386 w 3889897"/>
              <a:gd name="connsiteY31-5632" fmla="*/ 2335968 h 5020326"/>
              <a:gd name="connsiteX32-5633" fmla="*/ 221926 w 3889897"/>
              <a:gd name="connsiteY32-5634" fmla="*/ 2175948 h 5020326"/>
              <a:gd name="connsiteX33-5635" fmla="*/ 282886 w 3889897"/>
              <a:gd name="connsiteY33-5636" fmla="*/ 2084508 h 5020326"/>
              <a:gd name="connsiteX34-5637" fmla="*/ 328606 w 3889897"/>
              <a:gd name="connsiteY34-5638" fmla="*/ 1977828 h 5020326"/>
              <a:gd name="connsiteX35-5639" fmla="*/ 359086 w 3889897"/>
              <a:gd name="connsiteY35-5640" fmla="*/ 1871148 h 5020326"/>
              <a:gd name="connsiteX36-5641" fmla="*/ 374326 w 3889897"/>
              <a:gd name="connsiteY36-5642" fmla="*/ 1810188 h 5020326"/>
              <a:gd name="connsiteX37-5643" fmla="*/ 343846 w 3889897"/>
              <a:gd name="connsiteY37-5644" fmla="*/ 1756848 h 5020326"/>
              <a:gd name="connsiteX38-5645" fmla="*/ 328606 w 3889897"/>
              <a:gd name="connsiteY38-5646" fmla="*/ 1680648 h 5020326"/>
              <a:gd name="connsiteX39-5647" fmla="*/ 412426 w 3889897"/>
              <a:gd name="connsiteY39-5648" fmla="*/ 1474908 h 5020326"/>
              <a:gd name="connsiteX40-5649" fmla="*/ 442906 w 3889897"/>
              <a:gd name="connsiteY40-5650" fmla="*/ 1307268 h 5020326"/>
              <a:gd name="connsiteX41-5651" fmla="*/ 465766 w 3889897"/>
              <a:gd name="connsiteY41-5652" fmla="*/ 1192968 h 5020326"/>
              <a:gd name="connsiteX42-5653" fmla="*/ 503866 w 3889897"/>
              <a:gd name="connsiteY42-5654" fmla="*/ 1055808 h 5020326"/>
              <a:gd name="connsiteX43-5655" fmla="*/ 557206 w 3889897"/>
              <a:gd name="connsiteY43-5656" fmla="*/ 888168 h 5020326"/>
              <a:gd name="connsiteX44-5657" fmla="*/ 503866 w 3889897"/>
              <a:gd name="connsiteY44-5658" fmla="*/ 888168 h 5020326"/>
              <a:gd name="connsiteX45-5659" fmla="*/ 412426 w 3889897"/>
              <a:gd name="connsiteY45-5660" fmla="*/ 834828 h 5020326"/>
              <a:gd name="connsiteX46-5661" fmla="*/ 328606 w 3889897"/>
              <a:gd name="connsiteY46-5662" fmla="*/ 789108 h 5020326"/>
              <a:gd name="connsiteX47-5663" fmla="*/ 260026 w 3889897"/>
              <a:gd name="connsiteY47-5664" fmla="*/ 773868 h 5020326"/>
              <a:gd name="connsiteX48-5665" fmla="*/ 214306 w 3889897"/>
              <a:gd name="connsiteY48-5666" fmla="*/ 751008 h 5020326"/>
              <a:gd name="connsiteX49-5667" fmla="*/ 260026 w 3889897"/>
              <a:gd name="connsiteY49-5668" fmla="*/ 674808 h 5020326"/>
              <a:gd name="connsiteX50-5669" fmla="*/ 374326 w 3889897"/>
              <a:gd name="connsiteY50-5670" fmla="*/ 606228 h 5020326"/>
              <a:gd name="connsiteX51-5671" fmla="*/ 557206 w 3889897"/>
              <a:gd name="connsiteY51-5672" fmla="*/ 507168 h 5020326"/>
              <a:gd name="connsiteX52-5673" fmla="*/ 656266 w 3889897"/>
              <a:gd name="connsiteY52-5674" fmla="*/ 423348 h 5020326"/>
              <a:gd name="connsiteX53-5675" fmla="*/ 892486 w 3889897"/>
              <a:gd name="connsiteY53-5676" fmla="*/ 232848 h 5020326"/>
              <a:gd name="connsiteX54-5677" fmla="*/ 1174426 w 3889897"/>
              <a:gd name="connsiteY54-5678" fmla="*/ 80448 h 5020326"/>
              <a:gd name="connsiteX55-5679" fmla="*/ 1593526 w 3889897"/>
              <a:gd name="connsiteY55-5680" fmla="*/ 11868 h 5020326"/>
              <a:gd name="connsiteX56-5681" fmla="*/ 1944046 w 3889897"/>
              <a:gd name="connsiteY56-5682" fmla="*/ 4248 h 5020326"/>
              <a:gd name="connsiteX57-5683" fmla="*/ 2172646 w 3889897"/>
              <a:gd name="connsiteY57-5684" fmla="*/ 4248 h 5020326"/>
              <a:gd name="connsiteX58-5685" fmla="*/ 2393626 w 3889897"/>
              <a:gd name="connsiteY58-5686" fmla="*/ 57588 h 5020326"/>
              <a:gd name="connsiteX59-5687" fmla="*/ 2667946 w 3889897"/>
              <a:gd name="connsiteY59-5688" fmla="*/ 133788 h 5020326"/>
              <a:gd name="connsiteX60-5689" fmla="*/ 2820346 w 3889897"/>
              <a:gd name="connsiteY60-5690" fmla="*/ 202368 h 5020326"/>
              <a:gd name="connsiteX61-5691" fmla="*/ 3102286 w 3889897"/>
              <a:gd name="connsiteY61-5692" fmla="*/ 400488 h 5020326"/>
              <a:gd name="connsiteX62-5693" fmla="*/ 3285166 w 3889897"/>
              <a:gd name="connsiteY62-5694" fmla="*/ 651948 h 5020326"/>
              <a:gd name="connsiteX63-5695" fmla="*/ 3407086 w 3889897"/>
              <a:gd name="connsiteY63-5696" fmla="*/ 918648 h 5020326"/>
              <a:gd name="connsiteX64-5697" fmla="*/ 3475666 w 3889897"/>
              <a:gd name="connsiteY64-5698" fmla="*/ 1238688 h 5020326"/>
              <a:gd name="connsiteX65-5699" fmla="*/ 3506146 w 3889897"/>
              <a:gd name="connsiteY65-5700" fmla="*/ 1543488 h 5020326"/>
              <a:gd name="connsiteX66-5701" fmla="*/ 3506146 w 3889897"/>
              <a:gd name="connsiteY66-5702" fmla="*/ 1962588 h 5020326"/>
              <a:gd name="connsiteX67-5703" fmla="*/ 3338506 w 3889897"/>
              <a:gd name="connsiteY67-5704" fmla="*/ 2305488 h 5020326"/>
              <a:gd name="connsiteX68-5705" fmla="*/ 3254686 w 3889897"/>
              <a:gd name="connsiteY68-5706" fmla="*/ 2473128 h 5020326"/>
              <a:gd name="connsiteX69-5707" fmla="*/ 3132766 w 3889897"/>
              <a:gd name="connsiteY69-5708" fmla="*/ 2663628 h 5020326"/>
              <a:gd name="connsiteX70-5709" fmla="*/ 3071806 w 3889897"/>
              <a:gd name="connsiteY70-5710" fmla="*/ 2838888 h 5020326"/>
              <a:gd name="connsiteX71-5711" fmla="*/ 3064186 w 3889897"/>
              <a:gd name="connsiteY71-5712" fmla="*/ 2915088 h 5020326"/>
              <a:gd name="connsiteX72-5713" fmla="*/ 3018466 w 3889897"/>
              <a:gd name="connsiteY72-5714" fmla="*/ 3014148 h 5020326"/>
              <a:gd name="connsiteX73-5715" fmla="*/ 2980366 w 3889897"/>
              <a:gd name="connsiteY73-5716" fmla="*/ 3082728 h 5020326"/>
              <a:gd name="connsiteX74-5717" fmla="*/ 2957506 w 3889897"/>
              <a:gd name="connsiteY74-5718" fmla="*/ 3120828 h 5020326"/>
              <a:gd name="connsiteX75-5719" fmla="*/ 2957506 w 3889897"/>
              <a:gd name="connsiteY75-5720" fmla="*/ 3555168 h 5020326"/>
              <a:gd name="connsiteX76-5721" fmla="*/ 3010846 w 3889897"/>
              <a:gd name="connsiteY76-5722" fmla="*/ 3539928 h 5020326"/>
              <a:gd name="connsiteX77-5723" fmla="*/ 3109906 w 3889897"/>
              <a:gd name="connsiteY77-5724" fmla="*/ 3570408 h 5020326"/>
              <a:gd name="connsiteX78-5725" fmla="*/ 3140386 w 3889897"/>
              <a:gd name="connsiteY78-5726" fmla="*/ 3631368 h 5020326"/>
              <a:gd name="connsiteX79-5727" fmla="*/ 3117526 w 3889897"/>
              <a:gd name="connsiteY79-5728" fmla="*/ 3738048 h 5020326"/>
              <a:gd name="connsiteX80-5729" fmla="*/ 3125146 w 3889897"/>
              <a:gd name="connsiteY80-5730" fmla="*/ 4103808 h 5020326"/>
              <a:gd name="connsiteX81-5731" fmla="*/ 3163246 w 3889897"/>
              <a:gd name="connsiteY81-5732" fmla="*/ 4157148 h 5020326"/>
              <a:gd name="connsiteX82-5733" fmla="*/ 3201346 w 3889897"/>
              <a:gd name="connsiteY82-5734" fmla="*/ 4164768 h 5020326"/>
              <a:gd name="connsiteX83-5735" fmla="*/ 3231826 w 3889897"/>
              <a:gd name="connsiteY83-5736" fmla="*/ 4172388 h 5020326"/>
              <a:gd name="connsiteX84-5737" fmla="*/ 3285166 w 3889897"/>
              <a:gd name="connsiteY84-5738" fmla="*/ 4294308 h 5020326"/>
              <a:gd name="connsiteX85-5739" fmla="*/ 3300406 w 3889897"/>
              <a:gd name="connsiteY85-5740" fmla="*/ 4347648 h 5020326"/>
              <a:gd name="connsiteX86-5741" fmla="*/ 3330886 w 3889897"/>
              <a:gd name="connsiteY86-5742" fmla="*/ 4408608 h 5020326"/>
              <a:gd name="connsiteX87-5743" fmla="*/ 3551866 w 3889897"/>
              <a:gd name="connsiteY87-5744" fmla="*/ 4644828 h 5020326"/>
              <a:gd name="connsiteX88-5745" fmla="*/ 3889897 w 3889897"/>
              <a:gd name="connsiteY88-5746" fmla="*/ 5020326 h 5020326"/>
              <a:gd name="connsiteX0-5747" fmla="*/ 710239 w 3889897"/>
              <a:gd name="connsiteY0-5748" fmla="*/ 5024991 h 5024991"/>
              <a:gd name="connsiteX1-5749" fmla="*/ 961066 w 3889897"/>
              <a:gd name="connsiteY1-5750" fmla="*/ 4644828 h 5024991"/>
              <a:gd name="connsiteX2-5751" fmla="*/ 1342066 w 3889897"/>
              <a:gd name="connsiteY2-5752" fmla="*/ 4172388 h 5024991"/>
              <a:gd name="connsiteX3-5753" fmla="*/ 1258246 w 3889897"/>
              <a:gd name="connsiteY3-5754" fmla="*/ 4012368 h 5024991"/>
              <a:gd name="connsiteX4-5755" fmla="*/ 1204906 w 3889897"/>
              <a:gd name="connsiteY4-5756" fmla="*/ 3928548 h 5024991"/>
              <a:gd name="connsiteX5-5757" fmla="*/ 1174426 w 3889897"/>
              <a:gd name="connsiteY5-5758" fmla="*/ 3768528 h 5024991"/>
              <a:gd name="connsiteX6-5759" fmla="*/ 1151566 w 3889897"/>
              <a:gd name="connsiteY6-5760" fmla="*/ 3699948 h 5024991"/>
              <a:gd name="connsiteX7-5761" fmla="*/ 1143946 w 3889897"/>
              <a:gd name="connsiteY7-5762" fmla="*/ 3669468 h 5024991"/>
              <a:gd name="connsiteX8-5763" fmla="*/ 1067746 w 3889897"/>
              <a:gd name="connsiteY8-5764" fmla="*/ 3661848 h 5024991"/>
              <a:gd name="connsiteX9-5765" fmla="*/ 938206 w 3889897"/>
              <a:gd name="connsiteY9-5766" fmla="*/ 3669468 h 5024991"/>
              <a:gd name="connsiteX10-5767" fmla="*/ 831526 w 3889897"/>
              <a:gd name="connsiteY10-5768" fmla="*/ 3692328 h 5024991"/>
              <a:gd name="connsiteX11-5769" fmla="*/ 610546 w 3889897"/>
              <a:gd name="connsiteY11-5770" fmla="*/ 3738048 h 5024991"/>
              <a:gd name="connsiteX12-5771" fmla="*/ 389566 w 3889897"/>
              <a:gd name="connsiteY12-5772" fmla="*/ 3638988 h 5024991"/>
              <a:gd name="connsiteX13-5773" fmla="*/ 381946 w 3889897"/>
              <a:gd name="connsiteY13-5774" fmla="*/ 3326568 h 5024991"/>
              <a:gd name="connsiteX14-5775" fmla="*/ 420046 w 3889897"/>
              <a:gd name="connsiteY14-5776" fmla="*/ 3227508 h 5024991"/>
              <a:gd name="connsiteX15-5777" fmla="*/ 389566 w 3889897"/>
              <a:gd name="connsiteY15-5778" fmla="*/ 3166548 h 5024991"/>
              <a:gd name="connsiteX16-5779" fmla="*/ 351466 w 3889897"/>
              <a:gd name="connsiteY16-5780" fmla="*/ 3105588 h 5024991"/>
              <a:gd name="connsiteX17-5781" fmla="*/ 397186 w 3889897"/>
              <a:gd name="connsiteY17-5782" fmla="*/ 3021768 h 5024991"/>
              <a:gd name="connsiteX18-5783" fmla="*/ 488626 w 3889897"/>
              <a:gd name="connsiteY18-5784" fmla="*/ 2998908 h 5024991"/>
              <a:gd name="connsiteX19-5785" fmla="*/ 471956 w 3889897"/>
              <a:gd name="connsiteY19-5786" fmla="*/ 2942709 h 5024991"/>
              <a:gd name="connsiteX20-5787" fmla="*/ 435286 w 3889897"/>
              <a:gd name="connsiteY20-5788" fmla="*/ 2930328 h 5024991"/>
              <a:gd name="connsiteX21-5789" fmla="*/ 389566 w 3889897"/>
              <a:gd name="connsiteY21-5790" fmla="*/ 2930328 h 5024991"/>
              <a:gd name="connsiteX22-5791" fmla="*/ 314000 w 3889897"/>
              <a:gd name="connsiteY22-5792" fmla="*/ 2893495 h 5024991"/>
              <a:gd name="connsiteX23-5793" fmla="*/ 320986 w 3889897"/>
              <a:gd name="connsiteY23-5794" fmla="*/ 2846508 h 5024991"/>
              <a:gd name="connsiteX24-5795" fmla="*/ 328606 w 3889897"/>
              <a:gd name="connsiteY24-5796" fmla="*/ 2793168 h 5024991"/>
              <a:gd name="connsiteX25-5797" fmla="*/ 313366 w 3889897"/>
              <a:gd name="connsiteY25-5798" fmla="*/ 2732208 h 5024991"/>
              <a:gd name="connsiteX26-5799" fmla="*/ 267646 w 3889897"/>
              <a:gd name="connsiteY26-5800" fmla="*/ 2671248 h 5024991"/>
              <a:gd name="connsiteX27-5801" fmla="*/ 176206 w 3889897"/>
              <a:gd name="connsiteY27-5802" fmla="*/ 2656008 h 5024991"/>
              <a:gd name="connsiteX28-5803" fmla="*/ 54286 w 3889897"/>
              <a:gd name="connsiteY28-5804" fmla="*/ 2610288 h 5024991"/>
              <a:gd name="connsiteX29-5805" fmla="*/ 7931 w 3889897"/>
              <a:gd name="connsiteY29-5806" fmla="*/ 2563298 h 5024991"/>
              <a:gd name="connsiteX30-5807" fmla="*/ 8566 w 3889897"/>
              <a:gd name="connsiteY30-5808" fmla="*/ 2488368 h 5024991"/>
              <a:gd name="connsiteX31-5809" fmla="*/ 92386 w 3889897"/>
              <a:gd name="connsiteY31-5810" fmla="*/ 2335968 h 5024991"/>
              <a:gd name="connsiteX32-5811" fmla="*/ 221926 w 3889897"/>
              <a:gd name="connsiteY32-5812" fmla="*/ 2175948 h 5024991"/>
              <a:gd name="connsiteX33-5813" fmla="*/ 282886 w 3889897"/>
              <a:gd name="connsiteY33-5814" fmla="*/ 2084508 h 5024991"/>
              <a:gd name="connsiteX34-5815" fmla="*/ 328606 w 3889897"/>
              <a:gd name="connsiteY34-5816" fmla="*/ 1977828 h 5024991"/>
              <a:gd name="connsiteX35-5817" fmla="*/ 359086 w 3889897"/>
              <a:gd name="connsiteY35-5818" fmla="*/ 1871148 h 5024991"/>
              <a:gd name="connsiteX36-5819" fmla="*/ 374326 w 3889897"/>
              <a:gd name="connsiteY36-5820" fmla="*/ 1810188 h 5024991"/>
              <a:gd name="connsiteX37-5821" fmla="*/ 343846 w 3889897"/>
              <a:gd name="connsiteY37-5822" fmla="*/ 1756848 h 5024991"/>
              <a:gd name="connsiteX38-5823" fmla="*/ 328606 w 3889897"/>
              <a:gd name="connsiteY38-5824" fmla="*/ 1680648 h 5024991"/>
              <a:gd name="connsiteX39-5825" fmla="*/ 412426 w 3889897"/>
              <a:gd name="connsiteY39-5826" fmla="*/ 1474908 h 5024991"/>
              <a:gd name="connsiteX40-5827" fmla="*/ 442906 w 3889897"/>
              <a:gd name="connsiteY40-5828" fmla="*/ 1307268 h 5024991"/>
              <a:gd name="connsiteX41-5829" fmla="*/ 465766 w 3889897"/>
              <a:gd name="connsiteY41-5830" fmla="*/ 1192968 h 5024991"/>
              <a:gd name="connsiteX42-5831" fmla="*/ 503866 w 3889897"/>
              <a:gd name="connsiteY42-5832" fmla="*/ 1055808 h 5024991"/>
              <a:gd name="connsiteX43-5833" fmla="*/ 557206 w 3889897"/>
              <a:gd name="connsiteY43-5834" fmla="*/ 888168 h 5024991"/>
              <a:gd name="connsiteX44-5835" fmla="*/ 503866 w 3889897"/>
              <a:gd name="connsiteY44-5836" fmla="*/ 888168 h 5024991"/>
              <a:gd name="connsiteX45-5837" fmla="*/ 412426 w 3889897"/>
              <a:gd name="connsiteY45-5838" fmla="*/ 834828 h 5024991"/>
              <a:gd name="connsiteX46-5839" fmla="*/ 328606 w 3889897"/>
              <a:gd name="connsiteY46-5840" fmla="*/ 789108 h 5024991"/>
              <a:gd name="connsiteX47-5841" fmla="*/ 260026 w 3889897"/>
              <a:gd name="connsiteY47-5842" fmla="*/ 773868 h 5024991"/>
              <a:gd name="connsiteX48-5843" fmla="*/ 214306 w 3889897"/>
              <a:gd name="connsiteY48-5844" fmla="*/ 751008 h 5024991"/>
              <a:gd name="connsiteX49-5845" fmla="*/ 260026 w 3889897"/>
              <a:gd name="connsiteY49-5846" fmla="*/ 674808 h 5024991"/>
              <a:gd name="connsiteX50-5847" fmla="*/ 374326 w 3889897"/>
              <a:gd name="connsiteY50-5848" fmla="*/ 606228 h 5024991"/>
              <a:gd name="connsiteX51-5849" fmla="*/ 557206 w 3889897"/>
              <a:gd name="connsiteY51-5850" fmla="*/ 507168 h 5024991"/>
              <a:gd name="connsiteX52-5851" fmla="*/ 656266 w 3889897"/>
              <a:gd name="connsiteY52-5852" fmla="*/ 423348 h 5024991"/>
              <a:gd name="connsiteX53-5853" fmla="*/ 892486 w 3889897"/>
              <a:gd name="connsiteY53-5854" fmla="*/ 232848 h 5024991"/>
              <a:gd name="connsiteX54-5855" fmla="*/ 1174426 w 3889897"/>
              <a:gd name="connsiteY54-5856" fmla="*/ 80448 h 5024991"/>
              <a:gd name="connsiteX55-5857" fmla="*/ 1593526 w 3889897"/>
              <a:gd name="connsiteY55-5858" fmla="*/ 11868 h 5024991"/>
              <a:gd name="connsiteX56-5859" fmla="*/ 1944046 w 3889897"/>
              <a:gd name="connsiteY56-5860" fmla="*/ 4248 h 5024991"/>
              <a:gd name="connsiteX57-5861" fmla="*/ 2172646 w 3889897"/>
              <a:gd name="connsiteY57-5862" fmla="*/ 4248 h 5024991"/>
              <a:gd name="connsiteX58-5863" fmla="*/ 2393626 w 3889897"/>
              <a:gd name="connsiteY58-5864" fmla="*/ 57588 h 5024991"/>
              <a:gd name="connsiteX59-5865" fmla="*/ 2667946 w 3889897"/>
              <a:gd name="connsiteY59-5866" fmla="*/ 133788 h 5024991"/>
              <a:gd name="connsiteX60-5867" fmla="*/ 2820346 w 3889897"/>
              <a:gd name="connsiteY60-5868" fmla="*/ 202368 h 5024991"/>
              <a:gd name="connsiteX61-5869" fmla="*/ 3102286 w 3889897"/>
              <a:gd name="connsiteY61-5870" fmla="*/ 400488 h 5024991"/>
              <a:gd name="connsiteX62-5871" fmla="*/ 3285166 w 3889897"/>
              <a:gd name="connsiteY62-5872" fmla="*/ 651948 h 5024991"/>
              <a:gd name="connsiteX63-5873" fmla="*/ 3407086 w 3889897"/>
              <a:gd name="connsiteY63-5874" fmla="*/ 918648 h 5024991"/>
              <a:gd name="connsiteX64-5875" fmla="*/ 3475666 w 3889897"/>
              <a:gd name="connsiteY64-5876" fmla="*/ 1238688 h 5024991"/>
              <a:gd name="connsiteX65-5877" fmla="*/ 3506146 w 3889897"/>
              <a:gd name="connsiteY65-5878" fmla="*/ 1543488 h 5024991"/>
              <a:gd name="connsiteX66-5879" fmla="*/ 3506146 w 3889897"/>
              <a:gd name="connsiteY66-5880" fmla="*/ 1962588 h 5024991"/>
              <a:gd name="connsiteX67-5881" fmla="*/ 3338506 w 3889897"/>
              <a:gd name="connsiteY67-5882" fmla="*/ 2305488 h 5024991"/>
              <a:gd name="connsiteX68-5883" fmla="*/ 3254686 w 3889897"/>
              <a:gd name="connsiteY68-5884" fmla="*/ 2473128 h 5024991"/>
              <a:gd name="connsiteX69-5885" fmla="*/ 3132766 w 3889897"/>
              <a:gd name="connsiteY69-5886" fmla="*/ 2663628 h 5024991"/>
              <a:gd name="connsiteX70-5887" fmla="*/ 3071806 w 3889897"/>
              <a:gd name="connsiteY70-5888" fmla="*/ 2838888 h 5024991"/>
              <a:gd name="connsiteX71-5889" fmla="*/ 3064186 w 3889897"/>
              <a:gd name="connsiteY71-5890" fmla="*/ 2915088 h 5024991"/>
              <a:gd name="connsiteX72-5891" fmla="*/ 3018466 w 3889897"/>
              <a:gd name="connsiteY72-5892" fmla="*/ 3014148 h 5024991"/>
              <a:gd name="connsiteX73-5893" fmla="*/ 2980366 w 3889897"/>
              <a:gd name="connsiteY73-5894" fmla="*/ 3082728 h 5024991"/>
              <a:gd name="connsiteX74-5895" fmla="*/ 2957506 w 3889897"/>
              <a:gd name="connsiteY74-5896" fmla="*/ 3120828 h 5024991"/>
              <a:gd name="connsiteX75-5897" fmla="*/ 2957506 w 3889897"/>
              <a:gd name="connsiteY75-5898" fmla="*/ 3555168 h 5024991"/>
              <a:gd name="connsiteX76-5899" fmla="*/ 3010846 w 3889897"/>
              <a:gd name="connsiteY76-5900" fmla="*/ 3539928 h 5024991"/>
              <a:gd name="connsiteX77-5901" fmla="*/ 3109906 w 3889897"/>
              <a:gd name="connsiteY77-5902" fmla="*/ 3570408 h 5024991"/>
              <a:gd name="connsiteX78-5903" fmla="*/ 3140386 w 3889897"/>
              <a:gd name="connsiteY78-5904" fmla="*/ 3631368 h 5024991"/>
              <a:gd name="connsiteX79-5905" fmla="*/ 3117526 w 3889897"/>
              <a:gd name="connsiteY79-5906" fmla="*/ 3738048 h 5024991"/>
              <a:gd name="connsiteX80-5907" fmla="*/ 3125146 w 3889897"/>
              <a:gd name="connsiteY80-5908" fmla="*/ 4103808 h 5024991"/>
              <a:gd name="connsiteX81-5909" fmla="*/ 3163246 w 3889897"/>
              <a:gd name="connsiteY81-5910" fmla="*/ 4157148 h 5024991"/>
              <a:gd name="connsiteX82-5911" fmla="*/ 3201346 w 3889897"/>
              <a:gd name="connsiteY82-5912" fmla="*/ 4164768 h 5024991"/>
              <a:gd name="connsiteX83-5913" fmla="*/ 3231826 w 3889897"/>
              <a:gd name="connsiteY83-5914" fmla="*/ 4172388 h 5024991"/>
              <a:gd name="connsiteX84-5915" fmla="*/ 3285166 w 3889897"/>
              <a:gd name="connsiteY84-5916" fmla="*/ 4294308 h 5024991"/>
              <a:gd name="connsiteX85-5917" fmla="*/ 3300406 w 3889897"/>
              <a:gd name="connsiteY85-5918" fmla="*/ 4347648 h 5024991"/>
              <a:gd name="connsiteX86-5919" fmla="*/ 3330886 w 3889897"/>
              <a:gd name="connsiteY86-5920" fmla="*/ 4408608 h 5024991"/>
              <a:gd name="connsiteX87-5921" fmla="*/ 3551866 w 3889897"/>
              <a:gd name="connsiteY87-5922" fmla="*/ 4644828 h 5024991"/>
              <a:gd name="connsiteX88-5923" fmla="*/ 3889897 w 3889897"/>
              <a:gd name="connsiteY88-5924" fmla="*/ 5020326 h 5024991"/>
              <a:gd name="connsiteX0-5925" fmla="*/ 712990 w 3889897"/>
              <a:gd name="connsiteY0-5926" fmla="*/ 5019479 h 5020326"/>
              <a:gd name="connsiteX1-5927" fmla="*/ 961066 w 3889897"/>
              <a:gd name="connsiteY1-5928" fmla="*/ 4644828 h 5020326"/>
              <a:gd name="connsiteX2-5929" fmla="*/ 1342066 w 3889897"/>
              <a:gd name="connsiteY2-5930" fmla="*/ 4172388 h 5020326"/>
              <a:gd name="connsiteX3-5931" fmla="*/ 1258246 w 3889897"/>
              <a:gd name="connsiteY3-5932" fmla="*/ 4012368 h 5020326"/>
              <a:gd name="connsiteX4-5933" fmla="*/ 1204906 w 3889897"/>
              <a:gd name="connsiteY4-5934" fmla="*/ 3928548 h 5020326"/>
              <a:gd name="connsiteX5-5935" fmla="*/ 1174426 w 3889897"/>
              <a:gd name="connsiteY5-5936" fmla="*/ 3768528 h 5020326"/>
              <a:gd name="connsiteX6-5937" fmla="*/ 1151566 w 3889897"/>
              <a:gd name="connsiteY6-5938" fmla="*/ 3699948 h 5020326"/>
              <a:gd name="connsiteX7-5939" fmla="*/ 1143946 w 3889897"/>
              <a:gd name="connsiteY7-5940" fmla="*/ 3669468 h 5020326"/>
              <a:gd name="connsiteX8-5941" fmla="*/ 1067746 w 3889897"/>
              <a:gd name="connsiteY8-5942" fmla="*/ 3661848 h 5020326"/>
              <a:gd name="connsiteX9-5943" fmla="*/ 938206 w 3889897"/>
              <a:gd name="connsiteY9-5944" fmla="*/ 3669468 h 5020326"/>
              <a:gd name="connsiteX10-5945" fmla="*/ 831526 w 3889897"/>
              <a:gd name="connsiteY10-5946" fmla="*/ 3692328 h 5020326"/>
              <a:gd name="connsiteX11-5947" fmla="*/ 610546 w 3889897"/>
              <a:gd name="connsiteY11-5948" fmla="*/ 3738048 h 5020326"/>
              <a:gd name="connsiteX12-5949" fmla="*/ 389566 w 3889897"/>
              <a:gd name="connsiteY12-5950" fmla="*/ 3638988 h 5020326"/>
              <a:gd name="connsiteX13-5951" fmla="*/ 381946 w 3889897"/>
              <a:gd name="connsiteY13-5952" fmla="*/ 3326568 h 5020326"/>
              <a:gd name="connsiteX14-5953" fmla="*/ 420046 w 3889897"/>
              <a:gd name="connsiteY14-5954" fmla="*/ 3227508 h 5020326"/>
              <a:gd name="connsiteX15-5955" fmla="*/ 389566 w 3889897"/>
              <a:gd name="connsiteY15-5956" fmla="*/ 3166548 h 5020326"/>
              <a:gd name="connsiteX16-5957" fmla="*/ 351466 w 3889897"/>
              <a:gd name="connsiteY16-5958" fmla="*/ 3105588 h 5020326"/>
              <a:gd name="connsiteX17-5959" fmla="*/ 397186 w 3889897"/>
              <a:gd name="connsiteY17-5960" fmla="*/ 3021768 h 5020326"/>
              <a:gd name="connsiteX18-5961" fmla="*/ 488626 w 3889897"/>
              <a:gd name="connsiteY18-5962" fmla="*/ 2998908 h 5020326"/>
              <a:gd name="connsiteX19-5963" fmla="*/ 471956 w 3889897"/>
              <a:gd name="connsiteY19-5964" fmla="*/ 2942709 h 5020326"/>
              <a:gd name="connsiteX20-5965" fmla="*/ 435286 w 3889897"/>
              <a:gd name="connsiteY20-5966" fmla="*/ 2930328 h 5020326"/>
              <a:gd name="connsiteX21-5967" fmla="*/ 389566 w 3889897"/>
              <a:gd name="connsiteY21-5968" fmla="*/ 2930328 h 5020326"/>
              <a:gd name="connsiteX22-5969" fmla="*/ 314000 w 3889897"/>
              <a:gd name="connsiteY22-5970" fmla="*/ 2893495 h 5020326"/>
              <a:gd name="connsiteX23-5971" fmla="*/ 320986 w 3889897"/>
              <a:gd name="connsiteY23-5972" fmla="*/ 2846508 h 5020326"/>
              <a:gd name="connsiteX24-5973" fmla="*/ 328606 w 3889897"/>
              <a:gd name="connsiteY24-5974" fmla="*/ 2793168 h 5020326"/>
              <a:gd name="connsiteX25-5975" fmla="*/ 313366 w 3889897"/>
              <a:gd name="connsiteY25-5976" fmla="*/ 2732208 h 5020326"/>
              <a:gd name="connsiteX26-5977" fmla="*/ 267646 w 3889897"/>
              <a:gd name="connsiteY26-5978" fmla="*/ 2671248 h 5020326"/>
              <a:gd name="connsiteX27-5979" fmla="*/ 176206 w 3889897"/>
              <a:gd name="connsiteY27-5980" fmla="*/ 2656008 h 5020326"/>
              <a:gd name="connsiteX28-5981" fmla="*/ 54286 w 3889897"/>
              <a:gd name="connsiteY28-5982" fmla="*/ 2610288 h 5020326"/>
              <a:gd name="connsiteX29-5983" fmla="*/ 7931 w 3889897"/>
              <a:gd name="connsiteY29-5984" fmla="*/ 2563298 h 5020326"/>
              <a:gd name="connsiteX30-5985" fmla="*/ 8566 w 3889897"/>
              <a:gd name="connsiteY30-5986" fmla="*/ 2488368 h 5020326"/>
              <a:gd name="connsiteX31-5987" fmla="*/ 92386 w 3889897"/>
              <a:gd name="connsiteY31-5988" fmla="*/ 2335968 h 5020326"/>
              <a:gd name="connsiteX32-5989" fmla="*/ 221926 w 3889897"/>
              <a:gd name="connsiteY32-5990" fmla="*/ 2175948 h 5020326"/>
              <a:gd name="connsiteX33-5991" fmla="*/ 282886 w 3889897"/>
              <a:gd name="connsiteY33-5992" fmla="*/ 2084508 h 5020326"/>
              <a:gd name="connsiteX34-5993" fmla="*/ 328606 w 3889897"/>
              <a:gd name="connsiteY34-5994" fmla="*/ 1977828 h 5020326"/>
              <a:gd name="connsiteX35-5995" fmla="*/ 359086 w 3889897"/>
              <a:gd name="connsiteY35-5996" fmla="*/ 1871148 h 5020326"/>
              <a:gd name="connsiteX36-5997" fmla="*/ 374326 w 3889897"/>
              <a:gd name="connsiteY36-5998" fmla="*/ 1810188 h 5020326"/>
              <a:gd name="connsiteX37-5999" fmla="*/ 343846 w 3889897"/>
              <a:gd name="connsiteY37-6000" fmla="*/ 1756848 h 5020326"/>
              <a:gd name="connsiteX38-6001" fmla="*/ 328606 w 3889897"/>
              <a:gd name="connsiteY38-6002" fmla="*/ 1680648 h 5020326"/>
              <a:gd name="connsiteX39-6003" fmla="*/ 412426 w 3889897"/>
              <a:gd name="connsiteY39-6004" fmla="*/ 1474908 h 5020326"/>
              <a:gd name="connsiteX40-6005" fmla="*/ 442906 w 3889897"/>
              <a:gd name="connsiteY40-6006" fmla="*/ 1307268 h 5020326"/>
              <a:gd name="connsiteX41-6007" fmla="*/ 465766 w 3889897"/>
              <a:gd name="connsiteY41-6008" fmla="*/ 1192968 h 5020326"/>
              <a:gd name="connsiteX42-6009" fmla="*/ 503866 w 3889897"/>
              <a:gd name="connsiteY42-6010" fmla="*/ 1055808 h 5020326"/>
              <a:gd name="connsiteX43-6011" fmla="*/ 557206 w 3889897"/>
              <a:gd name="connsiteY43-6012" fmla="*/ 888168 h 5020326"/>
              <a:gd name="connsiteX44-6013" fmla="*/ 503866 w 3889897"/>
              <a:gd name="connsiteY44-6014" fmla="*/ 888168 h 5020326"/>
              <a:gd name="connsiteX45-6015" fmla="*/ 412426 w 3889897"/>
              <a:gd name="connsiteY45-6016" fmla="*/ 834828 h 5020326"/>
              <a:gd name="connsiteX46-6017" fmla="*/ 328606 w 3889897"/>
              <a:gd name="connsiteY46-6018" fmla="*/ 789108 h 5020326"/>
              <a:gd name="connsiteX47-6019" fmla="*/ 260026 w 3889897"/>
              <a:gd name="connsiteY47-6020" fmla="*/ 773868 h 5020326"/>
              <a:gd name="connsiteX48-6021" fmla="*/ 214306 w 3889897"/>
              <a:gd name="connsiteY48-6022" fmla="*/ 751008 h 5020326"/>
              <a:gd name="connsiteX49-6023" fmla="*/ 260026 w 3889897"/>
              <a:gd name="connsiteY49-6024" fmla="*/ 674808 h 5020326"/>
              <a:gd name="connsiteX50-6025" fmla="*/ 374326 w 3889897"/>
              <a:gd name="connsiteY50-6026" fmla="*/ 606228 h 5020326"/>
              <a:gd name="connsiteX51-6027" fmla="*/ 557206 w 3889897"/>
              <a:gd name="connsiteY51-6028" fmla="*/ 507168 h 5020326"/>
              <a:gd name="connsiteX52-6029" fmla="*/ 656266 w 3889897"/>
              <a:gd name="connsiteY52-6030" fmla="*/ 423348 h 5020326"/>
              <a:gd name="connsiteX53-6031" fmla="*/ 892486 w 3889897"/>
              <a:gd name="connsiteY53-6032" fmla="*/ 232848 h 5020326"/>
              <a:gd name="connsiteX54-6033" fmla="*/ 1174426 w 3889897"/>
              <a:gd name="connsiteY54-6034" fmla="*/ 80448 h 5020326"/>
              <a:gd name="connsiteX55-6035" fmla="*/ 1593526 w 3889897"/>
              <a:gd name="connsiteY55-6036" fmla="*/ 11868 h 5020326"/>
              <a:gd name="connsiteX56-6037" fmla="*/ 1944046 w 3889897"/>
              <a:gd name="connsiteY56-6038" fmla="*/ 4248 h 5020326"/>
              <a:gd name="connsiteX57-6039" fmla="*/ 2172646 w 3889897"/>
              <a:gd name="connsiteY57-6040" fmla="*/ 4248 h 5020326"/>
              <a:gd name="connsiteX58-6041" fmla="*/ 2393626 w 3889897"/>
              <a:gd name="connsiteY58-6042" fmla="*/ 57588 h 5020326"/>
              <a:gd name="connsiteX59-6043" fmla="*/ 2667946 w 3889897"/>
              <a:gd name="connsiteY59-6044" fmla="*/ 133788 h 5020326"/>
              <a:gd name="connsiteX60-6045" fmla="*/ 2820346 w 3889897"/>
              <a:gd name="connsiteY60-6046" fmla="*/ 202368 h 5020326"/>
              <a:gd name="connsiteX61-6047" fmla="*/ 3102286 w 3889897"/>
              <a:gd name="connsiteY61-6048" fmla="*/ 400488 h 5020326"/>
              <a:gd name="connsiteX62-6049" fmla="*/ 3285166 w 3889897"/>
              <a:gd name="connsiteY62-6050" fmla="*/ 651948 h 5020326"/>
              <a:gd name="connsiteX63-6051" fmla="*/ 3407086 w 3889897"/>
              <a:gd name="connsiteY63-6052" fmla="*/ 918648 h 5020326"/>
              <a:gd name="connsiteX64-6053" fmla="*/ 3475666 w 3889897"/>
              <a:gd name="connsiteY64-6054" fmla="*/ 1238688 h 5020326"/>
              <a:gd name="connsiteX65-6055" fmla="*/ 3506146 w 3889897"/>
              <a:gd name="connsiteY65-6056" fmla="*/ 1543488 h 5020326"/>
              <a:gd name="connsiteX66-6057" fmla="*/ 3506146 w 3889897"/>
              <a:gd name="connsiteY66-6058" fmla="*/ 1962588 h 5020326"/>
              <a:gd name="connsiteX67-6059" fmla="*/ 3338506 w 3889897"/>
              <a:gd name="connsiteY67-6060" fmla="*/ 2305488 h 5020326"/>
              <a:gd name="connsiteX68-6061" fmla="*/ 3254686 w 3889897"/>
              <a:gd name="connsiteY68-6062" fmla="*/ 2473128 h 5020326"/>
              <a:gd name="connsiteX69-6063" fmla="*/ 3132766 w 3889897"/>
              <a:gd name="connsiteY69-6064" fmla="*/ 2663628 h 5020326"/>
              <a:gd name="connsiteX70-6065" fmla="*/ 3071806 w 3889897"/>
              <a:gd name="connsiteY70-6066" fmla="*/ 2838888 h 5020326"/>
              <a:gd name="connsiteX71-6067" fmla="*/ 3064186 w 3889897"/>
              <a:gd name="connsiteY71-6068" fmla="*/ 2915088 h 5020326"/>
              <a:gd name="connsiteX72-6069" fmla="*/ 3018466 w 3889897"/>
              <a:gd name="connsiteY72-6070" fmla="*/ 3014148 h 5020326"/>
              <a:gd name="connsiteX73-6071" fmla="*/ 2980366 w 3889897"/>
              <a:gd name="connsiteY73-6072" fmla="*/ 3082728 h 5020326"/>
              <a:gd name="connsiteX74-6073" fmla="*/ 2957506 w 3889897"/>
              <a:gd name="connsiteY74-6074" fmla="*/ 3120828 h 5020326"/>
              <a:gd name="connsiteX75-6075" fmla="*/ 2957506 w 3889897"/>
              <a:gd name="connsiteY75-6076" fmla="*/ 3555168 h 5020326"/>
              <a:gd name="connsiteX76-6077" fmla="*/ 3010846 w 3889897"/>
              <a:gd name="connsiteY76-6078" fmla="*/ 3539928 h 5020326"/>
              <a:gd name="connsiteX77-6079" fmla="*/ 3109906 w 3889897"/>
              <a:gd name="connsiteY77-6080" fmla="*/ 3570408 h 5020326"/>
              <a:gd name="connsiteX78-6081" fmla="*/ 3140386 w 3889897"/>
              <a:gd name="connsiteY78-6082" fmla="*/ 3631368 h 5020326"/>
              <a:gd name="connsiteX79-6083" fmla="*/ 3117526 w 3889897"/>
              <a:gd name="connsiteY79-6084" fmla="*/ 3738048 h 5020326"/>
              <a:gd name="connsiteX80-6085" fmla="*/ 3125146 w 3889897"/>
              <a:gd name="connsiteY80-6086" fmla="*/ 4103808 h 5020326"/>
              <a:gd name="connsiteX81-6087" fmla="*/ 3163246 w 3889897"/>
              <a:gd name="connsiteY81-6088" fmla="*/ 4157148 h 5020326"/>
              <a:gd name="connsiteX82-6089" fmla="*/ 3201346 w 3889897"/>
              <a:gd name="connsiteY82-6090" fmla="*/ 4164768 h 5020326"/>
              <a:gd name="connsiteX83-6091" fmla="*/ 3231826 w 3889897"/>
              <a:gd name="connsiteY83-6092" fmla="*/ 4172388 h 5020326"/>
              <a:gd name="connsiteX84-6093" fmla="*/ 3285166 w 3889897"/>
              <a:gd name="connsiteY84-6094" fmla="*/ 4294308 h 5020326"/>
              <a:gd name="connsiteX85-6095" fmla="*/ 3300406 w 3889897"/>
              <a:gd name="connsiteY85-6096" fmla="*/ 4347648 h 5020326"/>
              <a:gd name="connsiteX86-6097" fmla="*/ 3330886 w 3889897"/>
              <a:gd name="connsiteY86-6098" fmla="*/ 4408608 h 5020326"/>
              <a:gd name="connsiteX87-6099" fmla="*/ 3551866 w 3889897"/>
              <a:gd name="connsiteY87-6100" fmla="*/ 4644828 h 5020326"/>
              <a:gd name="connsiteX88-6101" fmla="*/ 3889897 w 3889897"/>
              <a:gd name="connsiteY88-6102" fmla="*/ 5020326 h 5020326"/>
              <a:gd name="connsiteX0-6103" fmla="*/ 712990 w 3889897"/>
              <a:gd name="connsiteY0-6104" fmla="*/ 5019479 h 5020326"/>
              <a:gd name="connsiteX1-6105" fmla="*/ 961066 w 3889897"/>
              <a:gd name="connsiteY1-6106" fmla="*/ 4644828 h 5020326"/>
              <a:gd name="connsiteX2-6107" fmla="*/ 1342066 w 3889897"/>
              <a:gd name="connsiteY2-6108" fmla="*/ 4172388 h 5020326"/>
              <a:gd name="connsiteX3-6109" fmla="*/ 1258246 w 3889897"/>
              <a:gd name="connsiteY3-6110" fmla="*/ 4012368 h 5020326"/>
              <a:gd name="connsiteX4-6111" fmla="*/ 1204906 w 3889897"/>
              <a:gd name="connsiteY4-6112" fmla="*/ 3928548 h 5020326"/>
              <a:gd name="connsiteX5-6113" fmla="*/ 1174426 w 3889897"/>
              <a:gd name="connsiteY5-6114" fmla="*/ 3768528 h 5020326"/>
              <a:gd name="connsiteX6-6115" fmla="*/ 1151566 w 3889897"/>
              <a:gd name="connsiteY6-6116" fmla="*/ 3699948 h 5020326"/>
              <a:gd name="connsiteX7-6117" fmla="*/ 1143946 w 3889897"/>
              <a:gd name="connsiteY7-6118" fmla="*/ 3669468 h 5020326"/>
              <a:gd name="connsiteX8-6119" fmla="*/ 1067746 w 3889897"/>
              <a:gd name="connsiteY8-6120" fmla="*/ 3661848 h 5020326"/>
              <a:gd name="connsiteX9-6121" fmla="*/ 938206 w 3889897"/>
              <a:gd name="connsiteY9-6122" fmla="*/ 3669468 h 5020326"/>
              <a:gd name="connsiteX10-6123" fmla="*/ 831526 w 3889897"/>
              <a:gd name="connsiteY10-6124" fmla="*/ 3692328 h 5020326"/>
              <a:gd name="connsiteX11-6125" fmla="*/ 610546 w 3889897"/>
              <a:gd name="connsiteY11-6126" fmla="*/ 3738048 h 5020326"/>
              <a:gd name="connsiteX12-6127" fmla="*/ 389566 w 3889897"/>
              <a:gd name="connsiteY12-6128" fmla="*/ 3638988 h 5020326"/>
              <a:gd name="connsiteX13-6129" fmla="*/ 381946 w 3889897"/>
              <a:gd name="connsiteY13-6130" fmla="*/ 3326568 h 5020326"/>
              <a:gd name="connsiteX14-6131" fmla="*/ 420046 w 3889897"/>
              <a:gd name="connsiteY14-6132" fmla="*/ 3227508 h 5020326"/>
              <a:gd name="connsiteX15-6133" fmla="*/ 389566 w 3889897"/>
              <a:gd name="connsiteY15-6134" fmla="*/ 3166548 h 5020326"/>
              <a:gd name="connsiteX16-6135" fmla="*/ 351466 w 3889897"/>
              <a:gd name="connsiteY16-6136" fmla="*/ 3105588 h 5020326"/>
              <a:gd name="connsiteX17-6137" fmla="*/ 397186 w 3889897"/>
              <a:gd name="connsiteY17-6138" fmla="*/ 3021768 h 5020326"/>
              <a:gd name="connsiteX18-6139" fmla="*/ 488626 w 3889897"/>
              <a:gd name="connsiteY18-6140" fmla="*/ 2998908 h 5020326"/>
              <a:gd name="connsiteX19-6141" fmla="*/ 471956 w 3889897"/>
              <a:gd name="connsiteY19-6142" fmla="*/ 2942709 h 5020326"/>
              <a:gd name="connsiteX20-6143" fmla="*/ 435286 w 3889897"/>
              <a:gd name="connsiteY20-6144" fmla="*/ 2930328 h 5020326"/>
              <a:gd name="connsiteX21-6145" fmla="*/ 389566 w 3889897"/>
              <a:gd name="connsiteY21-6146" fmla="*/ 2930328 h 5020326"/>
              <a:gd name="connsiteX22-6147" fmla="*/ 314000 w 3889897"/>
              <a:gd name="connsiteY22-6148" fmla="*/ 2893495 h 5020326"/>
              <a:gd name="connsiteX23-6149" fmla="*/ 320986 w 3889897"/>
              <a:gd name="connsiteY23-6150" fmla="*/ 2846508 h 5020326"/>
              <a:gd name="connsiteX24-6151" fmla="*/ 328606 w 3889897"/>
              <a:gd name="connsiteY24-6152" fmla="*/ 2793168 h 5020326"/>
              <a:gd name="connsiteX25-6153" fmla="*/ 313366 w 3889897"/>
              <a:gd name="connsiteY25-6154" fmla="*/ 2732208 h 5020326"/>
              <a:gd name="connsiteX26-6155" fmla="*/ 267646 w 3889897"/>
              <a:gd name="connsiteY26-6156" fmla="*/ 2671248 h 5020326"/>
              <a:gd name="connsiteX27-6157" fmla="*/ 176206 w 3889897"/>
              <a:gd name="connsiteY27-6158" fmla="*/ 2656008 h 5020326"/>
              <a:gd name="connsiteX28-6159" fmla="*/ 54286 w 3889897"/>
              <a:gd name="connsiteY28-6160" fmla="*/ 2610288 h 5020326"/>
              <a:gd name="connsiteX29-6161" fmla="*/ 7931 w 3889897"/>
              <a:gd name="connsiteY29-6162" fmla="*/ 2563298 h 5020326"/>
              <a:gd name="connsiteX30-6163" fmla="*/ 8566 w 3889897"/>
              <a:gd name="connsiteY30-6164" fmla="*/ 2488368 h 5020326"/>
              <a:gd name="connsiteX31-6165" fmla="*/ 92386 w 3889897"/>
              <a:gd name="connsiteY31-6166" fmla="*/ 2335968 h 5020326"/>
              <a:gd name="connsiteX32-6167" fmla="*/ 221926 w 3889897"/>
              <a:gd name="connsiteY32-6168" fmla="*/ 2175948 h 5020326"/>
              <a:gd name="connsiteX33-6169" fmla="*/ 282886 w 3889897"/>
              <a:gd name="connsiteY33-6170" fmla="*/ 2084508 h 5020326"/>
              <a:gd name="connsiteX34-6171" fmla="*/ 328606 w 3889897"/>
              <a:gd name="connsiteY34-6172" fmla="*/ 1977828 h 5020326"/>
              <a:gd name="connsiteX35-6173" fmla="*/ 359086 w 3889897"/>
              <a:gd name="connsiteY35-6174" fmla="*/ 1871148 h 5020326"/>
              <a:gd name="connsiteX36-6175" fmla="*/ 374326 w 3889897"/>
              <a:gd name="connsiteY36-6176" fmla="*/ 1810188 h 5020326"/>
              <a:gd name="connsiteX37-6177" fmla="*/ 343846 w 3889897"/>
              <a:gd name="connsiteY37-6178" fmla="*/ 1756848 h 5020326"/>
              <a:gd name="connsiteX38-6179" fmla="*/ 328606 w 3889897"/>
              <a:gd name="connsiteY38-6180" fmla="*/ 1680648 h 5020326"/>
              <a:gd name="connsiteX39-6181" fmla="*/ 412426 w 3889897"/>
              <a:gd name="connsiteY39-6182" fmla="*/ 1474908 h 5020326"/>
              <a:gd name="connsiteX40-6183" fmla="*/ 442906 w 3889897"/>
              <a:gd name="connsiteY40-6184" fmla="*/ 1307268 h 5020326"/>
              <a:gd name="connsiteX41-6185" fmla="*/ 465766 w 3889897"/>
              <a:gd name="connsiteY41-6186" fmla="*/ 1192968 h 5020326"/>
              <a:gd name="connsiteX42-6187" fmla="*/ 503866 w 3889897"/>
              <a:gd name="connsiteY42-6188" fmla="*/ 1055808 h 5020326"/>
              <a:gd name="connsiteX43-6189" fmla="*/ 557206 w 3889897"/>
              <a:gd name="connsiteY43-6190" fmla="*/ 888168 h 5020326"/>
              <a:gd name="connsiteX44-6191" fmla="*/ 503866 w 3889897"/>
              <a:gd name="connsiteY44-6192" fmla="*/ 888168 h 5020326"/>
              <a:gd name="connsiteX45-6193" fmla="*/ 412426 w 3889897"/>
              <a:gd name="connsiteY45-6194" fmla="*/ 834828 h 5020326"/>
              <a:gd name="connsiteX46-6195" fmla="*/ 328606 w 3889897"/>
              <a:gd name="connsiteY46-6196" fmla="*/ 789108 h 5020326"/>
              <a:gd name="connsiteX47-6197" fmla="*/ 260026 w 3889897"/>
              <a:gd name="connsiteY47-6198" fmla="*/ 773868 h 5020326"/>
              <a:gd name="connsiteX48-6199" fmla="*/ 214306 w 3889897"/>
              <a:gd name="connsiteY48-6200" fmla="*/ 751008 h 5020326"/>
              <a:gd name="connsiteX49-6201" fmla="*/ 260026 w 3889897"/>
              <a:gd name="connsiteY49-6202" fmla="*/ 674808 h 5020326"/>
              <a:gd name="connsiteX50-6203" fmla="*/ 374326 w 3889897"/>
              <a:gd name="connsiteY50-6204" fmla="*/ 606228 h 5020326"/>
              <a:gd name="connsiteX51-6205" fmla="*/ 557206 w 3889897"/>
              <a:gd name="connsiteY51-6206" fmla="*/ 507168 h 5020326"/>
              <a:gd name="connsiteX52-6207" fmla="*/ 656266 w 3889897"/>
              <a:gd name="connsiteY52-6208" fmla="*/ 423348 h 5020326"/>
              <a:gd name="connsiteX53-6209" fmla="*/ 892486 w 3889897"/>
              <a:gd name="connsiteY53-6210" fmla="*/ 232848 h 5020326"/>
              <a:gd name="connsiteX54-6211" fmla="*/ 1174426 w 3889897"/>
              <a:gd name="connsiteY54-6212" fmla="*/ 80448 h 5020326"/>
              <a:gd name="connsiteX55-6213" fmla="*/ 1593526 w 3889897"/>
              <a:gd name="connsiteY55-6214" fmla="*/ 11868 h 5020326"/>
              <a:gd name="connsiteX56-6215" fmla="*/ 1944046 w 3889897"/>
              <a:gd name="connsiteY56-6216" fmla="*/ 4248 h 5020326"/>
              <a:gd name="connsiteX57-6217" fmla="*/ 2172646 w 3889897"/>
              <a:gd name="connsiteY57-6218" fmla="*/ 4248 h 5020326"/>
              <a:gd name="connsiteX58-6219" fmla="*/ 2393626 w 3889897"/>
              <a:gd name="connsiteY58-6220" fmla="*/ 57588 h 5020326"/>
              <a:gd name="connsiteX59-6221" fmla="*/ 2667946 w 3889897"/>
              <a:gd name="connsiteY59-6222" fmla="*/ 133788 h 5020326"/>
              <a:gd name="connsiteX60-6223" fmla="*/ 2820346 w 3889897"/>
              <a:gd name="connsiteY60-6224" fmla="*/ 202368 h 5020326"/>
              <a:gd name="connsiteX61-6225" fmla="*/ 3102286 w 3889897"/>
              <a:gd name="connsiteY61-6226" fmla="*/ 400488 h 5020326"/>
              <a:gd name="connsiteX62-6227" fmla="*/ 3285166 w 3889897"/>
              <a:gd name="connsiteY62-6228" fmla="*/ 651948 h 5020326"/>
              <a:gd name="connsiteX63-6229" fmla="*/ 3407086 w 3889897"/>
              <a:gd name="connsiteY63-6230" fmla="*/ 918648 h 5020326"/>
              <a:gd name="connsiteX64-6231" fmla="*/ 3475666 w 3889897"/>
              <a:gd name="connsiteY64-6232" fmla="*/ 1238688 h 5020326"/>
              <a:gd name="connsiteX65-6233" fmla="*/ 3506146 w 3889897"/>
              <a:gd name="connsiteY65-6234" fmla="*/ 1543488 h 5020326"/>
              <a:gd name="connsiteX66-6235" fmla="*/ 3506146 w 3889897"/>
              <a:gd name="connsiteY66-6236" fmla="*/ 1962588 h 5020326"/>
              <a:gd name="connsiteX67-6237" fmla="*/ 3338506 w 3889897"/>
              <a:gd name="connsiteY67-6238" fmla="*/ 2305488 h 5020326"/>
              <a:gd name="connsiteX68-6239" fmla="*/ 3254686 w 3889897"/>
              <a:gd name="connsiteY68-6240" fmla="*/ 2473128 h 5020326"/>
              <a:gd name="connsiteX69-6241" fmla="*/ 3132766 w 3889897"/>
              <a:gd name="connsiteY69-6242" fmla="*/ 2663628 h 5020326"/>
              <a:gd name="connsiteX70-6243" fmla="*/ 3071806 w 3889897"/>
              <a:gd name="connsiteY70-6244" fmla="*/ 2838888 h 5020326"/>
              <a:gd name="connsiteX71-6245" fmla="*/ 3064186 w 3889897"/>
              <a:gd name="connsiteY71-6246" fmla="*/ 2915088 h 5020326"/>
              <a:gd name="connsiteX72-6247" fmla="*/ 3018466 w 3889897"/>
              <a:gd name="connsiteY72-6248" fmla="*/ 3014148 h 5020326"/>
              <a:gd name="connsiteX73-6249" fmla="*/ 2980366 w 3889897"/>
              <a:gd name="connsiteY73-6250" fmla="*/ 3082728 h 5020326"/>
              <a:gd name="connsiteX74-6251" fmla="*/ 2957506 w 3889897"/>
              <a:gd name="connsiteY74-6252" fmla="*/ 3120828 h 5020326"/>
              <a:gd name="connsiteX75-6253" fmla="*/ 2957506 w 3889897"/>
              <a:gd name="connsiteY75-6254" fmla="*/ 3555168 h 5020326"/>
              <a:gd name="connsiteX76-6255" fmla="*/ 3010846 w 3889897"/>
              <a:gd name="connsiteY76-6256" fmla="*/ 3539928 h 5020326"/>
              <a:gd name="connsiteX77-6257" fmla="*/ 3109906 w 3889897"/>
              <a:gd name="connsiteY77-6258" fmla="*/ 3570408 h 5020326"/>
              <a:gd name="connsiteX78-6259" fmla="*/ 3140386 w 3889897"/>
              <a:gd name="connsiteY78-6260" fmla="*/ 3631368 h 5020326"/>
              <a:gd name="connsiteX79-6261" fmla="*/ 3117526 w 3889897"/>
              <a:gd name="connsiteY79-6262" fmla="*/ 3738048 h 5020326"/>
              <a:gd name="connsiteX80-6263" fmla="*/ 3125146 w 3889897"/>
              <a:gd name="connsiteY80-6264" fmla="*/ 4103808 h 5020326"/>
              <a:gd name="connsiteX81-6265" fmla="*/ 3201346 w 3889897"/>
              <a:gd name="connsiteY81-6266" fmla="*/ 4164768 h 5020326"/>
              <a:gd name="connsiteX82-6267" fmla="*/ 3231826 w 3889897"/>
              <a:gd name="connsiteY82-6268" fmla="*/ 4172388 h 5020326"/>
              <a:gd name="connsiteX83-6269" fmla="*/ 3285166 w 3889897"/>
              <a:gd name="connsiteY83-6270" fmla="*/ 4294308 h 5020326"/>
              <a:gd name="connsiteX84-6271" fmla="*/ 3300406 w 3889897"/>
              <a:gd name="connsiteY84-6272" fmla="*/ 4347648 h 5020326"/>
              <a:gd name="connsiteX85-6273" fmla="*/ 3330886 w 3889897"/>
              <a:gd name="connsiteY85-6274" fmla="*/ 4408608 h 5020326"/>
              <a:gd name="connsiteX86-6275" fmla="*/ 3551866 w 3889897"/>
              <a:gd name="connsiteY86-6276" fmla="*/ 4644828 h 5020326"/>
              <a:gd name="connsiteX87-6277" fmla="*/ 3889897 w 3889897"/>
              <a:gd name="connsiteY87-6278" fmla="*/ 5020326 h 5020326"/>
              <a:gd name="connsiteX0-6279" fmla="*/ 712990 w 3889897"/>
              <a:gd name="connsiteY0-6280" fmla="*/ 5019479 h 5020326"/>
              <a:gd name="connsiteX1-6281" fmla="*/ 961066 w 3889897"/>
              <a:gd name="connsiteY1-6282" fmla="*/ 4644828 h 5020326"/>
              <a:gd name="connsiteX2-6283" fmla="*/ 1342066 w 3889897"/>
              <a:gd name="connsiteY2-6284" fmla="*/ 4172388 h 5020326"/>
              <a:gd name="connsiteX3-6285" fmla="*/ 1258246 w 3889897"/>
              <a:gd name="connsiteY3-6286" fmla="*/ 4012368 h 5020326"/>
              <a:gd name="connsiteX4-6287" fmla="*/ 1204906 w 3889897"/>
              <a:gd name="connsiteY4-6288" fmla="*/ 3928548 h 5020326"/>
              <a:gd name="connsiteX5-6289" fmla="*/ 1174426 w 3889897"/>
              <a:gd name="connsiteY5-6290" fmla="*/ 3768528 h 5020326"/>
              <a:gd name="connsiteX6-6291" fmla="*/ 1151566 w 3889897"/>
              <a:gd name="connsiteY6-6292" fmla="*/ 3699948 h 5020326"/>
              <a:gd name="connsiteX7-6293" fmla="*/ 1143946 w 3889897"/>
              <a:gd name="connsiteY7-6294" fmla="*/ 3669468 h 5020326"/>
              <a:gd name="connsiteX8-6295" fmla="*/ 1067746 w 3889897"/>
              <a:gd name="connsiteY8-6296" fmla="*/ 3661848 h 5020326"/>
              <a:gd name="connsiteX9-6297" fmla="*/ 938206 w 3889897"/>
              <a:gd name="connsiteY9-6298" fmla="*/ 3669468 h 5020326"/>
              <a:gd name="connsiteX10-6299" fmla="*/ 831526 w 3889897"/>
              <a:gd name="connsiteY10-6300" fmla="*/ 3692328 h 5020326"/>
              <a:gd name="connsiteX11-6301" fmla="*/ 610546 w 3889897"/>
              <a:gd name="connsiteY11-6302" fmla="*/ 3738048 h 5020326"/>
              <a:gd name="connsiteX12-6303" fmla="*/ 389566 w 3889897"/>
              <a:gd name="connsiteY12-6304" fmla="*/ 3638988 h 5020326"/>
              <a:gd name="connsiteX13-6305" fmla="*/ 381946 w 3889897"/>
              <a:gd name="connsiteY13-6306" fmla="*/ 3326568 h 5020326"/>
              <a:gd name="connsiteX14-6307" fmla="*/ 420046 w 3889897"/>
              <a:gd name="connsiteY14-6308" fmla="*/ 3227508 h 5020326"/>
              <a:gd name="connsiteX15-6309" fmla="*/ 389566 w 3889897"/>
              <a:gd name="connsiteY15-6310" fmla="*/ 3166548 h 5020326"/>
              <a:gd name="connsiteX16-6311" fmla="*/ 351466 w 3889897"/>
              <a:gd name="connsiteY16-6312" fmla="*/ 3105588 h 5020326"/>
              <a:gd name="connsiteX17-6313" fmla="*/ 397186 w 3889897"/>
              <a:gd name="connsiteY17-6314" fmla="*/ 3021768 h 5020326"/>
              <a:gd name="connsiteX18-6315" fmla="*/ 488626 w 3889897"/>
              <a:gd name="connsiteY18-6316" fmla="*/ 2998908 h 5020326"/>
              <a:gd name="connsiteX19-6317" fmla="*/ 471956 w 3889897"/>
              <a:gd name="connsiteY19-6318" fmla="*/ 2942709 h 5020326"/>
              <a:gd name="connsiteX20-6319" fmla="*/ 435286 w 3889897"/>
              <a:gd name="connsiteY20-6320" fmla="*/ 2930328 h 5020326"/>
              <a:gd name="connsiteX21-6321" fmla="*/ 389566 w 3889897"/>
              <a:gd name="connsiteY21-6322" fmla="*/ 2930328 h 5020326"/>
              <a:gd name="connsiteX22-6323" fmla="*/ 314000 w 3889897"/>
              <a:gd name="connsiteY22-6324" fmla="*/ 2893495 h 5020326"/>
              <a:gd name="connsiteX23-6325" fmla="*/ 320986 w 3889897"/>
              <a:gd name="connsiteY23-6326" fmla="*/ 2846508 h 5020326"/>
              <a:gd name="connsiteX24-6327" fmla="*/ 328606 w 3889897"/>
              <a:gd name="connsiteY24-6328" fmla="*/ 2793168 h 5020326"/>
              <a:gd name="connsiteX25-6329" fmla="*/ 313366 w 3889897"/>
              <a:gd name="connsiteY25-6330" fmla="*/ 2732208 h 5020326"/>
              <a:gd name="connsiteX26-6331" fmla="*/ 267646 w 3889897"/>
              <a:gd name="connsiteY26-6332" fmla="*/ 2671248 h 5020326"/>
              <a:gd name="connsiteX27-6333" fmla="*/ 176206 w 3889897"/>
              <a:gd name="connsiteY27-6334" fmla="*/ 2656008 h 5020326"/>
              <a:gd name="connsiteX28-6335" fmla="*/ 54286 w 3889897"/>
              <a:gd name="connsiteY28-6336" fmla="*/ 2610288 h 5020326"/>
              <a:gd name="connsiteX29-6337" fmla="*/ 7931 w 3889897"/>
              <a:gd name="connsiteY29-6338" fmla="*/ 2563298 h 5020326"/>
              <a:gd name="connsiteX30-6339" fmla="*/ 8566 w 3889897"/>
              <a:gd name="connsiteY30-6340" fmla="*/ 2488368 h 5020326"/>
              <a:gd name="connsiteX31-6341" fmla="*/ 92386 w 3889897"/>
              <a:gd name="connsiteY31-6342" fmla="*/ 2335968 h 5020326"/>
              <a:gd name="connsiteX32-6343" fmla="*/ 221926 w 3889897"/>
              <a:gd name="connsiteY32-6344" fmla="*/ 2175948 h 5020326"/>
              <a:gd name="connsiteX33-6345" fmla="*/ 282886 w 3889897"/>
              <a:gd name="connsiteY33-6346" fmla="*/ 2084508 h 5020326"/>
              <a:gd name="connsiteX34-6347" fmla="*/ 328606 w 3889897"/>
              <a:gd name="connsiteY34-6348" fmla="*/ 1977828 h 5020326"/>
              <a:gd name="connsiteX35-6349" fmla="*/ 359086 w 3889897"/>
              <a:gd name="connsiteY35-6350" fmla="*/ 1871148 h 5020326"/>
              <a:gd name="connsiteX36-6351" fmla="*/ 374326 w 3889897"/>
              <a:gd name="connsiteY36-6352" fmla="*/ 1810188 h 5020326"/>
              <a:gd name="connsiteX37-6353" fmla="*/ 343846 w 3889897"/>
              <a:gd name="connsiteY37-6354" fmla="*/ 1756848 h 5020326"/>
              <a:gd name="connsiteX38-6355" fmla="*/ 328606 w 3889897"/>
              <a:gd name="connsiteY38-6356" fmla="*/ 1680648 h 5020326"/>
              <a:gd name="connsiteX39-6357" fmla="*/ 412426 w 3889897"/>
              <a:gd name="connsiteY39-6358" fmla="*/ 1474908 h 5020326"/>
              <a:gd name="connsiteX40-6359" fmla="*/ 442906 w 3889897"/>
              <a:gd name="connsiteY40-6360" fmla="*/ 1307268 h 5020326"/>
              <a:gd name="connsiteX41-6361" fmla="*/ 465766 w 3889897"/>
              <a:gd name="connsiteY41-6362" fmla="*/ 1192968 h 5020326"/>
              <a:gd name="connsiteX42-6363" fmla="*/ 503866 w 3889897"/>
              <a:gd name="connsiteY42-6364" fmla="*/ 1055808 h 5020326"/>
              <a:gd name="connsiteX43-6365" fmla="*/ 557206 w 3889897"/>
              <a:gd name="connsiteY43-6366" fmla="*/ 888168 h 5020326"/>
              <a:gd name="connsiteX44-6367" fmla="*/ 503866 w 3889897"/>
              <a:gd name="connsiteY44-6368" fmla="*/ 888168 h 5020326"/>
              <a:gd name="connsiteX45-6369" fmla="*/ 412426 w 3889897"/>
              <a:gd name="connsiteY45-6370" fmla="*/ 834828 h 5020326"/>
              <a:gd name="connsiteX46-6371" fmla="*/ 328606 w 3889897"/>
              <a:gd name="connsiteY46-6372" fmla="*/ 789108 h 5020326"/>
              <a:gd name="connsiteX47-6373" fmla="*/ 260026 w 3889897"/>
              <a:gd name="connsiteY47-6374" fmla="*/ 773868 h 5020326"/>
              <a:gd name="connsiteX48-6375" fmla="*/ 214306 w 3889897"/>
              <a:gd name="connsiteY48-6376" fmla="*/ 751008 h 5020326"/>
              <a:gd name="connsiteX49-6377" fmla="*/ 260026 w 3889897"/>
              <a:gd name="connsiteY49-6378" fmla="*/ 674808 h 5020326"/>
              <a:gd name="connsiteX50-6379" fmla="*/ 374326 w 3889897"/>
              <a:gd name="connsiteY50-6380" fmla="*/ 606228 h 5020326"/>
              <a:gd name="connsiteX51-6381" fmla="*/ 557206 w 3889897"/>
              <a:gd name="connsiteY51-6382" fmla="*/ 507168 h 5020326"/>
              <a:gd name="connsiteX52-6383" fmla="*/ 656266 w 3889897"/>
              <a:gd name="connsiteY52-6384" fmla="*/ 423348 h 5020326"/>
              <a:gd name="connsiteX53-6385" fmla="*/ 892486 w 3889897"/>
              <a:gd name="connsiteY53-6386" fmla="*/ 232848 h 5020326"/>
              <a:gd name="connsiteX54-6387" fmla="*/ 1174426 w 3889897"/>
              <a:gd name="connsiteY54-6388" fmla="*/ 80448 h 5020326"/>
              <a:gd name="connsiteX55-6389" fmla="*/ 1593526 w 3889897"/>
              <a:gd name="connsiteY55-6390" fmla="*/ 11868 h 5020326"/>
              <a:gd name="connsiteX56-6391" fmla="*/ 1944046 w 3889897"/>
              <a:gd name="connsiteY56-6392" fmla="*/ 4248 h 5020326"/>
              <a:gd name="connsiteX57-6393" fmla="*/ 2172646 w 3889897"/>
              <a:gd name="connsiteY57-6394" fmla="*/ 4248 h 5020326"/>
              <a:gd name="connsiteX58-6395" fmla="*/ 2393626 w 3889897"/>
              <a:gd name="connsiteY58-6396" fmla="*/ 57588 h 5020326"/>
              <a:gd name="connsiteX59-6397" fmla="*/ 2667946 w 3889897"/>
              <a:gd name="connsiteY59-6398" fmla="*/ 133788 h 5020326"/>
              <a:gd name="connsiteX60-6399" fmla="*/ 2820346 w 3889897"/>
              <a:gd name="connsiteY60-6400" fmla="*/ 202368 h 5020326"/>
              <a:gd name="connsiteX61-6401" fmla="*/ 3102286 w 3889897"/>
              <a:gd name="connsiteY61-6402" fmla="*/ 400488 h 5020326"/>
              <a:gd name="connsiteX62-6403" fmla="*/ 3285166 w 3889897"/>
              <a:gd name="connsiteY62-6404" fmla="*/ 651948 h 5020326"/>
              <a:gd name="connsiteX63-6405" fmla="*/ 3407086 w 3889897"/>
              <a:gd name="connsiteY63-6406" fmla="*/ 918648 h 5020326"/>
              <a:gd name="connsiteX64-6407" fmla="*/ 3475666 w 3889897"/>
              <a:gd name="connsiteY64-6408" fmla="*/ 1238688 h 5020326"/>
              <a:gd name="connsiteX65-6409" fmla="*/ 3506146 w 3889897"/>
              <a:gd name="connsiteY65-6410" fmla="*/ 1543488 h 5020326"/>
              <a:gd name="connsiteX66-6411" fmla="*/ 3506146 w 3889897"/>
              <a:gd name="connsiteY66-6412" fmla="*/ 1962588 h 5020326"/>
              <a:gd name="connsiteX67-6413" fmla="*/ 3338506 w 3889897"/>
              <a:gd name="connsiteY67-6414" fmla="*/ 2305488 h 5020326"/>
              <a:gd name="connsiteX68-6415" fmla="*/ 3254686 w 3889897"/>
              <a:gd name="connsiteY68-6416" fmla="*/ 2473128 h 5020326"/>
              <a:gd name="connsiteX69-6417" fmla="*/ 3132766 w 3889897"/>
              <a:gd name="connsiteY69-6418" fmla="*/ 2663628 h 5020326"/>
              <a:gd name="connsiteX70-6419" fmla="*/ 3071806 w 3889897"/>
              <a:gd name="connsiteY70-6420" fmla="*/ 2838888 h 5020326"/>
              <a:gd name="connsiteX71-6421" fmla="*/ 3064186 w 3889897"/>
              <a:gd name="connsiteY71-6422" fmla="*/ 2915088 h 5020326"/>
              <a:gd name="connsiteX72-6423" fmla="*/ 3018466 w 3889897"/>
              <a:gd name="connsiteY72-6424" fmla="*/ 3014148 h 5020326"/>
              <a:gd name="connsiteX73-6425" fmla="*/ 2980366 w 3889897"/>
              <a:gd name="connsiteY73-6426" fmla="*/ 3082728 h 5020326"/>
              <a:gd name="connsiteX74-6427" fmla="*/ 2957506 w 3889897"/>
              <a:gd name="connsiteY74-6428" fmla="*/ 3120828 h 5020326"/>
              <a:gd name="connsiteX75-6429" fmla="*/ 2957506 w 3889897"/>
              <a:gd name="connsiteY75-6430" fmla="*/ 3555168 h 5020326"/>
              <a:gd name="connsiteX76-6431" fmla="*/ 3010846 w 3889897"/>
              <a:gd name="connsiteY76-6432" fmla="*/ 3539928 h 5020326"/>
              <a:gd name="connsiteX77-6433" fmla="*/ 3109906 w 3889897"/>
              <a:gd name="connsiteY77-6434" fmla="*/ 3570408 h 5020326"/>
              <a:gd name="connsiteX78-6435" fmla="*/ 3140386 w 3889897"/>
              <a:gd name="connsiteY78-6436" fmla="*/ 3631368 h 5020326"/>
              <a:gd name="connsiteX79-6437" fmla="*/ 3117526 w 3889897"/>
              <a:gd name="connsiteY79-6438" fmla="*/ 3738048 h 5020326"/>
              <a:gd name="connsiteX80-6439" fmla="*/ 3125146 w 3889897"/>
              <a:gd name="connsiteY80-6440" fmla="*/ 4103808 h 5020326"/>
              <a:gd name="connsiteX81-6441" fmla="*/ 3231826 w 3889897"/>
              <a:gd name="connsiteY81-6442" fmla="*/ 4172388 h 5020326"/>
              <a:gd name="connsiteX82-6443" fmla="*/ 3285166 w 3889897"/>
              <a:gd name="connsiteY82-6444" fmla="*/ 4294308 h 5020326"/>
              <a:gd name="connsiteX83-6445" fmla="*/ 3300406 w 3889897"/>
              <a:gd name="connsiteY83-6446" fmla="*/ 4347648 h 5020326"/>
              <a:gd name="connsiteX84-6447" fmla="*/ 3330886 w 3889897"/>
              <a:gd name="connsiteY84-6448" fmla="*/ 4408608 h 5020326"/>
              <a:gd name="connsiteX85-6449" fmla="*/ 3551866 w 3889897"/>
              <a:gd name="connsiteY85-6450" fmla="*/ 4644828 h 5020326"/>
              <a:gd name="connsiteX86-6451" fmla="*/ 3889897 w 3889897"/>
              <a:gd name="connsiteY86-6452" fmla="*/ 5020326 h 5020326"/>
              <a:gd name="connsiteX0-6453" fmla="*/ 712990 w 3889897"/>
              <a:gd name="connsiteY0-6454" fmla="*/ 5019479 h 5020326"/>
              <a:gd name="connsiteX1-6455" fmla="*/ 961066 w 3889897"/>
              <a:gd name="connsiteY1-6456" fmla="*/ 4644828 h 5020326"/>
              <a:gd name="connsiteX2-6457" fmla="*/ 1342066 w 3889897"/>
              <a:gd name="connsiteY2-6458" fmla="*/ 4172388 h 5020326"/>
              <a:gd name="connsiteX3-6459" fmla="*/ 1258246 w 3889897"/>
              <a:gd name="connsiteY3-6460" fmla="*/ 4012368 h 5020326"/>
              <a:gd name="connsiteX4-6461" fmla="*/ 1204906 w 3889897"/>
              <a:gd name="connsiteY4-6462" fmla="*/ 3928548 h 5020326"/>
              <a:gd name="connsiteX5-6463" fmla="*/ 1174426 w 3889897"/>
              <a:gd name="connsiteY5-6464" fmla="*/ 3768528 h 5020326"/>
              <a:gd name="connsiteX6-6465" fmla="*/ 1143946 w 3889897"/>
              <a:gd name="connsiteY6-6466" fmla="*/ 3669468 h 5020326"/>
              <a:gd name="connsiteX7-6467" fmla="*/ 1067746 w 3889897"/>
              <a:gd name="connsiteY7-6468" fmla="*/ 3661848 h 5020326"/>
              <a:gd name="connsiteX8-6469" fmla="*/ 938206 w 3889897"/>
              <a:gd name="connsiteY8-6470" fmla="*/ 3669468 h 5020326"/>
              <a:gd name="connsiteX9-6471" fmla="*/ 831526 w 3889897"/>
              <a:gd name="connsiteY9-6472" fmla="*/ 3692328 h 5020326"/>
              <a:gd name="connsiteX10-6473" fmla="*/ 610546 w 3889897"/>
              <a:gd name="connsiteY10-6474" fmla="*/ 3738048 h 5020326"/>
              <a:gd name="connsiteX11-6475" fmla="*/ 389566 w 3889897"/>
              <a:gd name="connsiteY11-6476" fmla="*/ 3638988 h 5020326"/>
              <a:gd name="connsiteX12-6477" fmla="*/ 381946 w 3889897"/>
              <a:gd name="connsiteY12-6478" fmla="*/ 3326568 h 5020326"/>
              <a:gd name="connsiteX13-6479" fmla="*/ 420046 w 3889897"/>
              <a:gd name="connsiteY13-6480" fmla="*/ 3227508 h 5020326"/>
              <a:gd name="connsiteX14-6481" fmla="*/ 389566 w 3889897"/>
              <a:gd name="connsiteY14-6482" fmla="*/ 3166548 h 5020326"/>
              <a:gd name="connsiteX15-6483" fmla="*/ 351466 w 3889897"/>
              <a:gd name="connsiteY15-6484" fmla="*/ 3105588 h 5020326"/>
              <a:gd name="connsiteX16-6485" fmla="*/ 397186 w 3889897"/>
              <a:gd name="connsiteY16-6486" fmla="*/ 3021768 h 5020326"/>
              <a:gd name="connsiteX17-6487" fmla="*/ 488626 w 3889897"/>
              <a:gd name="connsiteY17-6488" fmla="*/ 2998908 h 5020326"/>
              <a:gd name="connsiteX18-6489" fmla="*/ 471956 w 3889897"/>
              <a:gd name="connsiteY18-6490" fmla="*/ 2942709 h 5020326"/>
              <a:gd name="connsiteX19-6491" fmla="*/ 435286 w 3889897"/>
              <a:gd name="connsiteY19-6492" fmla="*/ 2930328 h 5020326"/>
              <a:gd name="connsiteX20-6493" fmla="*/ 389566 w 3889897"/>
              <a:gd name="connsiteY20-6494" fmla="*/ 2930328 h 5020326"/>
              <a:gd name="connsiteX21-6495" fmla="*/ 314000 w 3889897"/>
              <a:gd name="connsiteY21-6496" fmla="*/ 2893495 h 5020326"/>
              <a:gd name="connsiteX22-6497" fmla="*/ 320986 w 3889897"/>
              <a:gd name="connsiteY22-6498" fmla="*/ 2846508 h 5020326"/>
              <a:gd name="connsiteX23-6499" fmla="*/ 328606 w 3889897"/>
              <a:gd name="connsiteY23-6500" fmla="*/ 2793168 h 5020326"/>
              <a:gd name="connsiteX24-6501" fmla="*/ 313366 w 3889897"/>
              <a:gd name="connsiteY24-6502" fmla="*/ 2732208 h 5020326"/>
              <a:gd name="connsiteX25-6503" fmla="*/ 267646 w 3889897"/>
              <a:gd name="connsiteY25-6504" fmla="*/ 2671248 h 5020326"/>
              <a:gd name="connsiteX26-6505" fmla="*/ 176206 w 3889897"/>
              <a:gd name="connsiteY26-6506" fmla="*/ 2656008 h 5020326"/>
              <a:gd name="connsiteX27-6507" fmla="*/ 54286 w 3889897"/>
              <a:gd name="connsiteY27-6508" fmla="*/ 2610288 h 5020326"/>
              <a:gd name="connsiteX28-6509" fmla="*/ 7931 w 3889897"/>
              <a:gd name="connsiteY28-6510" fmla="*/ 2563298 h 5020326"/>
              <a:gd name="connsiteX29-6511" fmla="*/ 8566 w 3889897"/>
              <a:gd name="connsiteY29-6512" fmla="*/ 2488368 h 5020326"/>
              <a:gd name="connsiteX30-6513" fmla="*/ 92386 w 3889897"/>
              <a:gd name="connsiteY30-6514" fmla="*/ 2335968 h 5020326"/>
              <a:gd name="connsiteX31-6515" fmla="*/ 221926 w 3889897"/>
              <a:gd name="connsiteY31-6516" fmla="*/ 2175948 h 5020326"/>
              <a:gd name="connsiteX32-6517" fmla="*/ 282886 w 3889897"/>
              <a:gd name="connsiteY32-6518" fmla="*/ 2084508 h 5020326"/>
              <a:gd name="connsiteX33-6519" fmla="*/ 328606 w 3889897"/>
              <a:gd name="connsiteY33-6520" fmla="*/ 1977828 h 5020326"/>
              <a:gd name="connsiteX34-6521" fmla="*/ 359086 w 3889897"/>
              <a:gd name="connsiteY34-6522" fmla="*/ 1871148 h 5020326"/>
              <a:gd name="connsiteX35-6523" fmla="*/ 374326 w 3889897"/>
              <a:gd name="connsiteY35-6524" fmla="*/ 1810188 h 5020326"/>
              <a:gd name="connsiteX36-6525" fmla="*/ 343846 w 3889897"/>
              <a:gd name="connsiteY36-6526" fmla="*/ 1756848 h 5020326"/>
              <a:gd name="connsiteX37-6527" fmla="*/ 328606 w 3889897"/>
              <a:gd name="connsiteY37-6528" fmla="*/ 1680648 h 5020326"/>
              <a:gd name="connsiteX38-6529" fmla="*/ 412426 w 3889897"/>
              <a:gd name="connsiteY38-6530" fmla="*/ 1474908 h 5020326"/>
              <a:gd name="connsiteX39-6531" fmla="*/ 442906 w 3889897"/>
              <a:gd name="connsiteY39-6532" fmla="*/ 1307268 h 5020326"/>
              <a:gd name="connsiteX40-6533" fmla="*/ 465766 w 3889897"/>
              <a:gd name="connsiteY40-6534" fmla="*/ 1192968 h 5020326"/>
              <a:gd name="connsiteX41-6535" fmla="*/ 503866 w 3889897"/>
              <a:gd name="connsiteY41-6536" fmla="*/ 1055808 h 5020326"/>
              <a:gd name="connsiteX42-6537" fmla="*/ 557206 w 3889897"/>
              <a:gd name="connsiteY42-6538" fmla="*/ 888168 h 5020326"/>
              <a:gd name="connsiteX43-6539" fmla="*/ 503866 w 3889897"/>
              <a:gd name="connsiteY43-6540" fmla="*/ 888168 h 5020326"/>
              <a:gd name="connsiteX44-6541" fmla="*/ 412426 w 3889897"/>
              <a:gd name="connsiteY44-6542" fmla="*/ 834828 h 5020326"/>
              <a:gd name="connsiteX45-6543" fmla="*/ 328606 w 3889897"/>
              <a:gd name="connsiteY45-6544" fmla="*/ 789108 h 5020326"/>
              <a:gd name="connsiteX46-6545" fmla="*/ 260026 w 3889897"/>
              <a:gd name="connsiteY46-6546" fmla="*/ 773868 h 5020326"/>
              <a:gd name="connsiteX47-6547" fmla="*/ 214306 w 3889897"/>
              <a:gd name="connsiteY47-6548" fmla="*/ 751008 h 5020326"/>
              <a:gd name="connsiteX48-6549" fmla="*/ 260026 w 3889897"/>
              <a:gd name="connsiteY48-6550" fmla="*/ 674808 h 5020326"/>
              <a:gd name="connsiteX49-6551" fmla="*/ 374326 w 3889897"/>
              <a:gd name="connsiteY49-6552" fmla="*/ 606228 h 5020326"/>
              <a:gd name="connsiteX50-6553" fmla="*/ 557206 w 3889897"/>
              <a:gd name="connsiteY50-6554" fmla="*/ 507168 h 5020326"/>
              <a:gd name="connsiteX51-6555" fmla="*/ 656266 w 3889897"/>
              <a:gd name="connsiteY51-6556" fmla="*/ 423348 h 5020326"/>
              <a:gd name="connsiteX52-6557" fmla="*/ 892486 w 3889897"/>
              <a:gd name="connsiteY52-6558" fmla="*/ 232848 h 5020326"/>
              <a:gd name="connsiteX53-6559" fmla="*/ 1174426 w 3889897"/>
              <a:gd name="connsiteY53-6560" fmla="*/ 80448 h 5020326"/>
              <a:gd name="connsiteX54-6561" fmla="*/ 1593526 w 3889897"/>
              <a:gd name="connsiteY54-6562" fmla="*/ 11868 h 5020326"/>
              <a:gd name="connsiteX55-6563" fmla="*/ 1944046 w 3889897"/>
              <a:gd name="connsiteY55-6564" fmla="*/ 4248 h 5020326"/>
              <a:gd name="connsiteX56-6565" fmla="*/ 2172646 w 3889897"/>
              <a:gd name="connsiteY56-6566" fmla="*/ 4248 h 5020326"/>
              <a:gd name="connsiteX57-6567" fmla="*/ 2393626 w 3889897"/>
              <a:gd name="connsiteY57-6568" fmla="*/ 57588 h 5020326"/>
              <a:gd name="connsiteX58-6569" fmla="*/ 2667946 w 3889897"/>
              <a:gd name="connsiteY58-6570" fmla="*/ 133788 h 5020326"/>
              <a:gd name="connsiteX59-6571" fmla="*/ 2820346 w 3889897"/>
              <a:gd name="connsiteY59-6572" fmla="*/ 202368 h 5020326"/>
              <a:gd name="connsiteX60-6573" fmla="*/ 3102286 w 3889897"/>
              <a:gd name="connsiteY60-6574" fmla="*/ 400488 h 5020326"/>
              <a:gd name="connsiteX61-6575" fmla="*/ 3285166 w 3889897"/>
              <a:gd name="connsiteY61-6576" fmla="*/ 651948 h 5020326"/>
              <a:gd name="connsiteX62-6577" fmla="*/ 3407086 w 3889897"/>
              <a:gd name="connsiteY62-6578" fmla="*/ 918648 h 5020326"/>
              <a:gd name="connsiteX63-6579" fmla="*/ 3475666 w 3889897"/>
              <a:gd name="connsiteY63-6580" fmla="*/ 1238688 h 5020326"/>
              <a:gd name="connsiteX64-6581" fmla="*/ 3506146 w 3889897"/>
              <a:gd name="connsiteY64-6582" fmla="*/ 1543488 h 5020326"/>
              <a:gd name="connsiteX65-6583" fmla="*/ 3506146 w 3889897"/>
              <a:gd name="connsiteY65-6584" fmla="*/ 1962588 h 5020326"/>
              <a:gd name="connsiteX66-6585" fmla="*/ 3338506 w 3889897"/>
              <a:gd name="connsiteY66-6586" fmla="*/ 2305488 h 5020326"/>
              <a:gd name="connsiteX67-6587" fmla="*/ 3254686 w 3889897"/>
              <a:gd name="connsiteY67-6588" fmla="*/ 2473128 h 5020326"/>
              <a:gd name="connsiteX68-6589" fmla="*/ 3132766 w 3889897"/>
              <a:gd name="connsiteY68-6590" fmla="*/ 2663628 h 5020326"/>
              <a:gd name="connsiteX69-6591" fmla="*/ 3071806 w 3889897"/>
              <a:gd name="connsiteY69-6592" fmla="*/ 2838888 h 5020326"/>
              <a:gd name="connsiteX70-6593" fmla="*/ 3064186 w 3889897"/>
              <a:gd name="connsiteY70-6594" fmla="*/ 2915088 h 5020326"/>
              <a:gd name="connsiteX71-6595" fmla="*/ 3018466 w 3889897"/>
              <a:gd name="connsiteY71-6596" fmla="*/ 3014148 h 5020326"/>
              <a:gd name="connsiteX72-6597" fmla="*/ 2980366 w 3889897"/>
              <a:gd name="connsiteY72-6598" fmla="*/ 3082728 h 5020326"/>
              <a:gd name="connsiteX73-6599" fmla="*/ 2957506 w 3889897"/>
              <a:gd name="connsiteY73-6600" fmla="*/ 3120828 h 5020326"/>
              <a:gd name="connsiteX74-6601" fmla="*/ 2957506 w 3889897"/>
              <a:gd name="connsiteY74-6602" fmla="*/ 3555168 h 5020326"/>
              <a:gd name="connsiteX75-6603" fmla="*/ 3010846 w 3889897"/>
              <a:gd name="connsiteY75-6604" fmla="*/ 3539928 h 5020326"/>
              <a:gd name="connsiteX76-6605" fmla="*/ 3109906 w 3889897"/>
              <a:gd name="connsiteY76-6606" fmla="*/ 3570408 h 5020326"/>
              <a:gd name="connsiteX77-6607" fmla="*/ 3140386 w 3889897"/>
              <a:gd name="connsiteY77-6608" fmla="*/ 3631368 h 5020326"/>
              <a:gd name="connsiteX78-6609" fmla="*/ 3117526 w 3889897"/>
              <a:gd name="connsiteY78-6610" fmla="*/ 3738048 h 5020326"/>
              <a:gd name="connsiteX79-6611" fmla="*/ 3125146 w 3889897"/>
              <a:gd name="connsiteY79-6612" fmla="*/ 4103808 h 5020326"/>
              <a:gd name="connsiteX80-6613" fmla="*/ 3231826 w 3889897"/>
              <a:gd name="connsiteY80-6614" fmla="*/ 4172388 h 5020326"/>
              <a:gd name="connsiteX81-6615" fmla="*/ 3285166 w 3889897"/>
              <a:gd name="connsiteY81-6616" fmla="*/ 4294308 h 5020326"/>
              <a:gd name="connsiteX82-6617" fmla="*/ 3300406 w 3889897"/>
              <a:gd name="connsiteY82-6618" fmla="*/ 4347648 h 5020326"/>
              <a:gd name="connsiteX83-6619" fmla="*/ 3330886 w 3889897"/>
              <a:gd name="connsiteY83-6620" fmla="*/ 4408608 h 5020326"/>
              <a:gd name="connsiteX84-6621" fmla="*/ 3551866 w 3889897"/>
              <a:gd name="connsiteY84-6622" fmla="*/ 4644828 h 5020326"/>
              <a:gd name="connsiteX85-6623" fmla="*/ 3889897 w 3889897"/>
              <a:gd name="connsiteY85-6624" fmla="*/ 5020326 h 5020326"/>
              <a:gd name="connsiteX0-6625" fmla="*/ 712990 w 3889897"/>
              <a:gd name="connsiteY0-6626" fmla="*/ 5019479 h 5020326"/>
              <a:gd name="connsiteX1-6627" fmla="*/ 961066 w 3889897"/>
              <a:gd name="connsiteY1-6628" fmla="*/ 4644828 h 5020326"/>
              <a:gd name="connsiteX2-6629" fmla="*/ 1342066 w 3889897"/>
              <a:gd name="connsiteY2-6630" fmla="*/ 4172388 h 5020326"/>
              <a:gd name="connsiteX3-6631" fmla="*/ 1258246 w 3889897"/>
              <a:gd name="connsiteY3-6632" fmla="*/ 4012368 h 5020326"/>
              <a:gd name="connsiteX4-6633" fmla="*/ 1204906 w 3889897"/>
              <a:gd name="connsiteY4-6634" fmla="*/ 3928548 h 5020326"/>
              <a:gd name="connsiteX5-6635" fmla="*/ 1174426 w 3889897"/>
              <a:gd name="connsiteY5-6636" fmla="*/ 3768528 h 5020326"/>
              <a:gd name="connsiteX6-6637" fmla="*/ 1143946 w 3889897"/>
              <a:gd name="connsiteY6-6638" fmla="*/ 3669468 h 5020326"/>
              <a:gd name="connsiteX7-6639" fmla="*/ 1067746 w 3889897"/>
              <a:gd name="connsiteY7-6640" fmla="*/ 3661848 h 5020326"/>
              <a:gd name="connsiteX8-6641" fmla="*/ 938206 w 3889897"/>
              <a:gd name="connsiteY8-6642" fmla="*/ 3669468 h 5020326"/>
              <a:gd name="connsiteX9-6643" fmla="*/ 831526 w 3889897"/>
              <a:gd name="connsiteY9-6644" fmla="*/ 3692328 h 5020326"/>
              <a:gd name="connsiteX10-6645" fmla="*/ 610546 w 3889897"/>
              <a:gd name="connsiteY10-6646" fmla="*/ 3738048 h 5020326"/>
              <a:gd name="connsiteX11-6647" fmla="*/ 389566 w 3889897"/>
              <a:gd name="connsiteY11-6648" fmla="*/ 3638988 h 5020326"/>
              <a:gd name="connsiteX12-6649" fmla="*/ 381946 w 3889897"/>
              <a:gd name="connsiteY12-6650" fmla="*/ 3326568 h 5020326"/>
              <a:gd name="connsiteX13-6651" fmla="*/ 420046 w 3889897"/>
              <a:gd name="connsiteY13-6652" fmla="*/ 3227508 h 5020326"/>
              <a:gd name="connsiteX14-6653" fmla="*/ 389566 w 3889897"/>
              <a:gd name="connsiteY14-6654" fmla="*/ 3166548 h 5020326"/>
              <a:gd name="connsiteX15-6655" fmla="*/ 351466 w 3889897"/>
              <a:gd name="connsiteY15-6656" fmla="*/ 3105588 h 5020326"/>
              <a:gd name="connsiteX16-6657" fmla="*/ 397186 w 3889897"/>
              <a:gd name="connsiteY16-6658" fmla="*/ 3021768 h 5020326"/>
              <a:gd name="connsiteX17-6659" fmla="*/ 488626 w 3889897"/>
              <a:gd name="connsiteY17-6660" fmla="*/ 2998908 h 5020326"/>
              <a:gd name="connsiteX18-6661" fmla="*/ 471956 w 3889897"/>
              <a:gd name="connsiteY18-6662" fmla="*/ 2942709 h 5020326"/>
              <a:gd name="connsiteX19-6663" fmla="*/ 435286 w 3889897"/>
              <a:gd name="connsiteY19-6664" fmla="*/ 2930328 h 5020326"/>
              <a:gd name="connsiteX20-6665" fmla="*/ 389566 w 3889897"/>
              <a:gd name="connsiteY20-6666" fmla="*/ 2930328 h 5020326"/>
              <a:gd name="connsiteX21-6667" fmla="*/ 314000 w 3889897"/>
              <a:gd name="connsiteY21-6668" fmla="*/ 2893495 h 5020326"/>
              <a:gd name="connsiteX22-6669" fmla="*/ 320986 w 3889897"/>
              <a:gd name="connsiteY22-6670" fmla="*/ 2846508 h 5020326"/>
              <a:gd name="connsiteX23-6671" fmla="*/ 328606 w 3889897"/>
              <a:gd name="connsiteY23-6672" fmla="*/ 2793168 h 5020326"/>
              <a:gd name="connsiteX24-6673" fmla="*/ 313366 w 3889897"/>
              <a:gd name="connsiteY24-6674" fmla="*/ 2732208 h 5020326"/>
              <a:gd name="connsiteX25-6675" fmla="*/ 267646 w 3889897"/>
              <a:gd name="connsiteY25-6676" fmla="*/ 2671248 h 5020326"/>
              <a:gd name="connsiteX26-6677" fmla="*/ 176206 w 3889897"/>
              <a:gd name="connsiteY26-6678" fmla="*/ 2656008 h 5020326"/>
              <a:gd name="connsiteX27-6679" fmla="*/ 54286 w 3889897"/>
              <a:gd name="connsiteY27-6680" fmla="*/ 2610288 h 5020326"/>
              <a:gd name="connsiteX28-6681" fmla="*/ 7931 w 3889897"/>
              <a:gd name="connsiteY28-6682" fmla="*/ 2563298 h 5020326"/>
              <a:gd name="connsiteX29-6683" fmla="*/ 8566 w 3889897"/>
              <a:gd name="connsiteY29-6684" fmla="*/ 2488368 h 5020326"/>
              <a:gd name="connsiteX30-6685" fmla="*/ 92386 w 3889897"/>
              <a:gd name="connsiteY30-6686" fmla="*/ 2335968 h 5020326"/>
              <a:gd name="connsiteX31-6687" fmla="*/ 221926 w 3889897"/>
              <a:gd name="connsiteY31-6688" fmla="*/ 2175948 h 5020326"/>
              <a:gd name="connsiteX32-6689" fmla="*/ 282886 w 3889897"/>
              <a:gd name="connsiteY32-6690" fmla="*/ 2084508 h 5020326"/>
              <a:gd name="connsiteX33-6691" fmla="*/ 328606 w 3889897"/>
              <a:gd name="connsiteY33-6692" fmla="*/ 1977828 h 5020326"/>
              <a:gd name="connsiteX34-6693" fmla="*/ 359086 w 3889897"/>
              <a:gd name="connsiteY34-6694" fmla="*/ 1871148 h 5020326"/>
              <a:gd name="connsiteX35-6695" fmla="*/ 374326 w 3889897"/>
              <a:gd name="connsiteY35-6696" fmla="*/ 1810188 h 5020326"/>
              <a:gd name="connsiteX36-6697" fmla="*/ 343846 w 3889897"/>
              <a:gd name="connsiteY36-6698" fmla="*/ 1756848 h 5020326"/>
              <a:gd name="connsiteX37-6699" fmla="*/ 328606 w 3889897"/>
              <a:gd name="connsiteY37-6700" fmla="*/ 1680648 h 5020326"/>
              <a:gd name="connsiteX38-6701" fmla="*/ 412426 w 3889897"/>
              <a:gd name="connsiteY38-6702" fmla="*/ 1474908 h 5020326"/>
              <a:gd name="connsiteX39-6703" fmla="*/ 442906 w 3889897"/>
              <a:gd name="connsiteY39-6704" fmla="*/ 1307268 h 5020326"/>
              <a:gd name="connsiteX40-6705" fmla="*/ 465766 w 3889897"/>
              <a:gd name="connsiteY40-6706" fmla="*/ 1192968 h 5020326"/>
              <a:gd name="connsiteX41-6707" fmla="*/ 503866 w 3889897"/>
              <a:gd name="connsiteY41-6708" fmla="*/ 1055808 h 5020326"/>
              <a:gd name="connsiteX42-6709" fmla="*/ 557206 w 3889897"/>
              <a:gd name="connsiteY42-6710" fmla="*/ 888168 h 5020326"/>
              <a:gd name="connsiteX43-6711" fmla="*/ 503866 w 3889897"/>
              <a:gd name="connsiteY43-6712" fmla="*/ 888168 h 5020326"/>
              <a:gd name="connsiteX44-6713" fmla="*/ 412426 w 3889897"/>
              <a:gd name="connsiteY44-6714" fmla="*/ 834828 h 5020326"/>
              <a:gd name="connsiteX45-6715" fmla="*/ 328606 w 3889897"/>
              <a:gd name="connsiteY45-6716" fmla="*/ 789108 h 5020326"/>
              <a:gd name="connsiteX46-6717" fmla="*/ 260026 w 3889897"/>
              <a:gd name="connsiteY46-6718" fmla="*/ 773868 h 5020326"/>
              <a:gd name="connsiteX47-6719" fmla="*/ 214306 w 3889897"/>
              <a:gd name="connsiteY47-6720" fmla="*/ 751008 h 5020326"/>
              <a:gd name="connsiteX48-6721" fmla="*/ 260026 w 3889897"/>
              <a:gd name="connsiteY48-6722" fmla="*/ 674808 h 5020326"/>
              <a:gd name="connsiteX49-6723" fmla="*/ 374326 w 3889897"/>
              <a:gd name="connsiteY49-6724" fmla="*/ 606228 h 5020326"/>
              <a:gd name="connsiteX50-6725" fmla="*/ 557206 w 3889897"/>
              <a:gd name="connsiteY50-6726" fmla="*/ 507168 h 5020326"/>
              <a:gd name="connsiteX51-6727" fmla="*/ 656266 w 3889897"/>
              <a:gd name="connsiteY51-6728" fmla="*/ 423348 h 5020326"/>
              <a:gd name="connsiteX52-6729" fmla="*/ 892486 w 3889897"/>
              <a:gd name="connsiteY52-6730" fmla="*/ 232848 h 5020326"/>
              <a:gd name="connsiteX53-6731" fmla="*/ 1174426 w 3889897"/>
              <a:gd name="connsiteY53-6732" fmla="*/ 80448 h 5020326"/>
              <a:gd name="connsiteX54-6733" fmla="*/ 1593526 w 3889897"/>
              <a:gd name="connsiteY54-6734" fmla="*/ 11868 h 5020326"/>
              <a:gd name="connsiteX55-6735" fmla="*/ 1944046 w 3889897"/>
              <a:gd name="connsiteY55-6736" fmla="*/ 4248 h 5020326"/>
              <a:gd name="connsiteX56-6737" fmla="*/ 2172646 w 3889897"/>
              <a:gd name="connsiteY56-6738" fmla="*/ 4248 h 5020326"/>
              <a:gd name="connsiteX57-6739" fmla="*/ 2393626 w 3889897"/>
              <a:gd name="connsiteY57-6740" fmla="*/ 57588 h 5020326"/>
              <a:gd name="connsiteX58-6741" fmla="*/ 2667946 w 3889897"/>
              <a:gd name="connsiteY58-6742" fmla="*/ 133788 h 5020326"/>
              <a:gd name="connsiteX59-6743" fmla="*/ 2820346 w 3889897"/>
              <a:gd name="connsiteY59-6744" fmla="*/ 202368 h 5020326"/>
              <a:gd name="connsiteX60-6745" fmla="*/ 3102286 w 3889897"/>
              <a:gd name="connsiteY60-6746" fmla="*/ 400488 h 5020326"/>
              <a:gd name="connsiteX61-6747" fmla="*/ 3285166 w 3889897"/>
              <a:gd name="connsiteY61-6748" fmla="*/ 651948 h 5020326"/>
              <a:gd name="connsiteX62-6749" fmla="*/ 3407086 w 3889897"/>
              <a:gd name="connsiteY62-6750" fmla="*/ 918648 h 5020326"/>
              <a:gd name="connsiteX63-6751" fmla="*/ 3475666 w 3889897"/>
              <a:gd name="connsiteY63-6752" fmla="*/ 1238688 h 5020326"/>
              <a:gd name="connsiteX64-6753" fmla="*/ 3506146 w 3889897"/>
              <a:gd name="connsiteY64-6754" fmla="*/ 1543488 h 5020326"/>
              <a:gd name="connsiteX65-6755" fmla="*/ 3506146 w 3889897"/>
              <a:gd name="connsiteY65-6756" fmla="*/ 1962588 h 5020326"/>
              <a:gd name="connsiteX66-6757" fmla="*/ 3338506 w 3889897"/>
              <a:gd name="connsiteY66-6758" fmla="*/ 2305488 h 5020326"/>
              <a:gd name="connsiteX67-6759" fmla="*/ 3254686 w 3889897"/>
              <a:gd name="connsiteY67-6760" fmla="*/ 2473128 h 5020326"/>
              <a:gd name="connsiteX68-6761" fmla="*/ 3132766 w 3889897"/>
              <a:gd name="connsiteY68-6762" fmla="*/ 2663628 h 5020326"/>
              <a:gd name="connsiteX69-6763" fmla="*/ 3071806 w 3889897"/>
              <a:gd name="connsiteY69-6764" fmla="*/ 2838888 h 5020326"/>
              <a:gd name="connsiteX70-6765" fmla="*/ 3064186 w 3889897"/>
              <a:gd name="connsiteY70-6766" fmla="*/ 2915088 h 5020326"/>
              <a:gd name="connsiteX71-6767" fmla="*/ 3018466 w 3889897"/>
              <a:gd name="connsiteY71-6768" fmla="*/ 3014148 h 5020326"/>
              <a:gd name="connsiteX72-6769" fmla="*/ 2980366 w 3889897"/>
              <a:gd name="connsiteY72-6770" fmla="*/ 3082728 h 5020326"/>
              <a:gd name="connsiteX73-6771" fmla="*/ 2957506 w 3889897"/>
              <a:gd name="connsiteY73-6772" fmla="*/ 3120828 h 5020326"/>
              <a:gd name="connsiteX74-6773" fmla="*/ 2957506 w 3889897"/>
              <a:gd name="connsiteY74-6774" fmla="*/ 3555168 h 5020326"/>
              <a:gd name="connsiteX75-6775" fmla="*/ 3010846 w 3889897"/>
              <a:gd name="connsiteY75-6776" fmla="*/ 3539928 h 5020326"/>
              <a:gd name="connsiteX76-6777" fmla="*/ 3109906 w 3889897"/>
              <a:gd name="connsiteY76-6778" fmla="*/ 3570408 h 5020326"/>
              <a:gd name="connsiteX77-6779" fmla="*/ 3140386 w 3889897"/>
              <a:gd name="connsiteY77-6780" fmla="*/ 3631368 h 5020326"/>
              <a:gd name="connsiteX78-6781" fmla="*/ 3117526 w 3889897"/>
              <a:gd name="connsiteY78-6782" fmla="*/ 3738048 h 5020326"/>
              <a:gd name="connsiteX79-6783" fmla="*/ 3125146 w 3889897"/>
              <a:gd name="connsiteY79-6784" fmla="*/ 4103808 h 5020326"/>
              <a:gd name="connsiteX80-6785" fmla="*/ 3231826 w 3889897"/>
              <a:gd name="connsiteY80-6786" fmla="*/ 4172388 h 5020326"/>
              <a:gd name="connsiteX81-6787" fmla="*/ 3285166 w 3889897"/>
              <a:gd name="connsiteY81-6788" fmla="*/ 4294308 h 5020326"/>
              <a:gd name="connsiteX82-6789" fmla="*/ 3330886 w 3889897"/>
              <a:gd name="connsiteY82-6790" fmla="*/ 4408608 h 5020326"/>
              <a:gd name="connsiteX83-6791" fmla="*/ 3551866 w 3889897"/>
              <a:gd name="connsiteY83-6792" fmla="*/ 4644828 h 5020326"/>
              <a:gd name="connsiteX84-6793" fmla="*/ 3889897 w 3889897"/>
              <a:gd name="connsiteY84-6794" fmla="*/ 5020326 h 5020326"/>
            </a:gdLst>
            <a:ahLst/>
            <a:cxnLst>
              <a:cxn ang="0">
                <a:pos x="connsiteX0-6625" y="connsiteY0-6626"/>
              </a:cxn>
              <a:cxn ang="0">
                <a:pos x="connsiteX1-6627" y="connsiteY1-6628"/>
              </a:cxn>
              <a:cxn ang="0">
                <a:pos x="connsiteX2-6629" y="connsiteY2-6630"/>
              </a:cxn>
              <a:cxn ang="0">
                <a:pos x="connsiteX3-6631" y="connsiteY3-6632"/>
              </a:cxn>
              <a:cxn ang="0">
                <a:pos x="connsiteX4-6633" y="connsiteY4-6634"/>
              </a:cxn>
              <a:cxn ang="0">
                <a:pos x="connsiteX5-6635" y="connsiteY5-6636"/>
              </a:cxn>
              <a:cxn ang="0">
                <a:pos x="connsiteX6-6637" y="connsiteY6-6638"/>
              </a:cxn>
              <a:cxn ang="0">
                <a:pos x="connsiteX7-6639" y="connsiteY7-6640"/>
              </a:cxn>
              <a:cxn ang="0">
                <a:pos x="connsiteX8-6641" y="connsiteY8-6642"/>
              </a:cxn>
              <a:cxn ang="0">
                <a:pos x="connsiteX9-6643" y="connsiteY9-6644"/>
              </a:cxn>
              <a:cxn ang="0">
                <a:pos x="connsiteX10-6645" y="connsiteY10-6646"/>
              </a:cxn>
              <a:cxn ang="0">
                <a:pos x="connsiteX11-6647" y="connsiteY11-6648"/>
              </a:cxn>
              <a:cxn ang="0">
                <a:pos x="connsiteX12-6649" y="connsiteY12-6650"/>
              </a:cxn>
              <a:cxn ang="0">
                <a:pos x="connsiteX13-6651" y="connsiteY13-6652"/>
              </a:cxn>
              <a:cxn ang="0">
                <a:pos x="connsiteX14-6653" y="connsiteY14-6654"/>
              </a:cxn>
              <a:cxn ang="0">
                <a:pos x="connsiteX15-6655" y="connsiteY15-6656"/>
              </a:cxn>
              <a:cxn ang="0">
                <a:pos x="connsiteX16-6657" y="connsiteY16-6658"/>
              </a:cxn>
              <a:cxn ang="0">
                <a:pos x="connsiteX17-6659" y="connsiteY17-6660"/>
              </a:cxn>
              <a:cxn ang="0">
                <a:pos x="connsiteX18-6661" y="connsiteY18-6662"/>
              </a:cxn>
              <a:cxn ang="0">
                <a:pos x="connsiteX19-6663" y="connsiteY19-6664"/>
              </a:cxn>
              <a:cxn ang="0">
                <a:pos x="connsiteX20-6665" y="connsiteY20-6666"/>
              </a:cxn>
              <a:cxn ang="0">
                <a:pos x="connsiteX21-6667" y="connsiteY21-6668"/>
              </a:cxn>
              <a:cxn ang="0">
                <a:pos x="connsiteX22-6669" y="connsiteY22-6670"/>
              </a:cxn>
              <a:cxn ang="0">
                <a:pos x="connsiteX23-6671" y="connsiteY23-6672"/>
              </a:cxn>
              <a:cxn ang="0">
                <a:pos x="connsiteX24-6673" y="connsiteY24-6674"/>
              </a:cxn>
              <a:cxn ang="0">
                <a:pos x="connsiteX25-6675" y="connsiteY25-6676"/>
              </a:cxn>
              <a:cxn ang="0">
                <a:pos x="connsiteX26-6677" y="connsiteY26-6678"/>
              </a:cxn>
              <a:cxn ang="0">
                <a:pos x="connsiteX27-6679" y="connsiteY27-6680"/>
              </a:cxn>
              <a:cxn ang="0">
                <a:pos x="connsiteX28-6681" y="connsiteY28-6682"/>
              </a:cxn>
              <a:cxn ang="0">
                <a:pos x="connsiteX29-6683" y="connsiteY29-6684"/>
              </a:cxn>
              <a:cxn ang="0">
                <a:pos x="connsiteX30-6685" y="connsiteY30-6686"/>
              </a:cxn>
              <a:cxn ang="0">
                <a:pos x="connsiteX31-6687" y="connsiteY31-6688"/>
              </a:cxn>
              <a:cxn ang="0">
                <a:pos x="connsiteX32-6689" y="connsiteY32-6690"/>
              </a:cxn>
              <a:cxn ang="0">
                <a:pos x="connsiteX33-6691" y="connsiteY33-6692"/>
              </a:cxn>
              <a:cxn ang="0">
                <a:pos x="connsiteX34-6693" y="connsiteY34-6694"/>
              </a:cxn>
              <a:cxn ang="0">
                <a:pos x="connsiteX35-6695" y="connsiteY35-6696"/>
              </a:cxn>
              <a:cxn ang="0">
                <a:pos x="connsiteX36-6697" y="connsiteY36-6698"/>
              </a:cxn>
              <a:cxn ang="0">
                <a:pos x="connsiteX37-6699" y="connsiteY37-6700"/>
              </a:cxn>
              <a:cxn ang="0">
                <a:pos x="connsiteX38-6701" y="connsiteY38-6702"/>
              </a:cxn>
              <a:cxn ang="0">
                <a:pos x="connsiteX39-6703" y="connsiteY39-6704"/>
              </a:cxn>
              <a:cxn ang="0">
                <a:pos x="connsiteX40-6705" y="connsiteY40-6706"/>
              </a:cxn>
              <a:cxn ang="0">
                <a:pos x="connsiteX41-6707" y="connsiteY41-6708"/>
              </a:cxn>
              <a:cxn ang="0">
                <a:pos x="connsiteX42-6709" y="connsiteY42-6710"/>
              </a:cxn>
              <a:cxn ang="0">
                <a:pos x="connsiteX43-6711" y="connsiteY43-6712"/>
              </a:cxn>
              <a:cxn ang="0">
                <a:pos x="connsiteX44-6713" y="connsiteY44-6714"/>
              </a:cxn>
              <a:cxn ang="0">
                <a:pos x="connsiteX45-6715" y="connsiteY45-6716"/>
              </a:cxn>
              <a:cxn ang="0">
                <a:pos x="connsiteX46-6717" y="connsiteY46-6718"/>
              </a:cxn>
              <a:cxn ang="0">
                <a:pos x="connsiteX47-6719" y="connsiteY47-6720"/>
              </a:cxn>
              <a:cxn ang="0">
                <a:pos x="connsiteX48-6721" y="connsiteY48-6722"/>
              </a:cxn>
              <a:cxn ang="0">
                <a:pos x="connsiteX49-6723" y="connsiteY49-6724"/>
              </a:cxn>
              <a:cxn ang="0">
                <a:pos x="connsiteX50-6725" y="connsiteY50-6726"/>
              </a:cxn>
              <a:cxn ang="0">
                <a:pos x="connsiteX51-6727" y="connsiteY51-6728"/>
              </a:cxn>
              <a:cxn ang="0">
                <a:pos x="connsiteX52-6729" y="connsiteY52-6730"/>
              </a:cxn>
              <a:cxn ang="0">
                <a:pos x="connsiteX53-6731" y="connsiteY53-6732"/>
              </a:cxn>
              <a:cxn ang="0">
                <a:pos x="connsiteX54-6733" y="connsiteY54-6734"/>
              </a:cxn>
              <a:cxn ang="0">
                <a:pos x="connsiteX55-6735" y="connsiteY55-6736"/>
              </a:cxn>
              <a:cxn ang="0">
                <a:pos x="connsiteX56-6737" y="connsiteY56-6738"/>
              </a:cxn>
              <a:cxn ang="0">
                <a:pos x="connsiteX57-6739" y="connsiteY57-6740"/>
              </a:cxn>
              <a:cxn ang="0">
                <a:pos x="connsiteX58-6741" y="connsiteY58-6742"/>
              </a:cxn>
              <a:cxn ang="0">
                <a:pos x="connsiteX59-6743" y="connsiteY59-6744"/>
              </a:cxn>
              <a:cxn ang="0">
                <a:pos x="connsiteX60-6745" y="connsiteY60-6746"/>
              </a:cxn>
              <a:cxn ang="0">
                <a:pos x="connsiteX61-6747" y="connsiteY61-6748"/>
              </a:cxn>
              <a:cxn ang="0">
                <a:pos x="connsiteX62-6749" y="connsiteY62-6750"/>
              </a:cxn>
              <a:cxn ang="0">
                <a:pos x="connsiteX63-6751" y="connsiteY63-6752"/>
              </a:cxn>
              <a:cxn ang="0">
                <a:pos x="connsiteX64-6753" y="connsiteY64-6754"/>
              </a:cxn>
              <a:cxn ang="0">
                <a:pos x="connsiteX65-6755" y="connsiteY65-6756"/>
              </a:cxn>
              <a:cxn ang="0">
                <a:pos x="connsiteX66-6757" y="connsiteY66-6758"/>
              </a:cxn>
              <a:cxn ang="0">
                <a:pos x="connsiteX67-6759" y="connsiteY67-6760"/>
              </a:cxn>
              <a:cxn ang="0">
                <a:pos x="connsiteX68-6761" y="connsiteY68-6762"/>
              </a:cxn>
              <a:cxn ang="0">
                <a:pos x="connsiteX69-6763" y="connsiteY69-6764"/>
              </a:cxn>
              <a:cxn ang="0">
                <a:pos x="connsiteX70-6765" y="connsiteY70-6766"/>
              </a:cxn>
              <a:cxn ang="0">
                <a:pos x="connsiteX71-6767" y="connsiteY71-6768"/>
              </a:cxn>
              <a:cxn ang="0">
                <a:pos x="connsiteX72-6769" y="connsiteY72-6770"/>
              </a:cxn>
              <a:cxn ang="0">
                <a:pos x="connsiteX73-6771" y="connsiteY73-6772"/>
              </a:cxn>
              <a:cxn ang="0">
                <a:pos x="connsiteX74-6773" y="connsiteY74-6774"/>
              </a:cxn>
              <a:cxn ang="0">
                <a:pos x="connsiteX75-6775" y="connsiteY75-6776"/>
              </a:cxn>
              <a:cxn ang="0">
                <a:pos x="connsiteX76-6777" y="connsiteY76-6778"/>
              </a:cxn>
              <a:cxn ang="0">
                <a:pos x="connsiteX77-6779" y="connsiteY77-6780"/>
              </a:cxn>
              <a:cxn ang="0">
                <a:pos x="connsiteX78-6781" y="connsiteY78-6782"/>
              </a:cxn>
              <a:cxn ang="0">
                <a:pos x="connsiteX79-6783" y="connsiteY79-6784"/>
              </a:cxn>
              <a:cxn ang="0">
                <a:pos x="connsiteX80-6785" y="connsiteY80-6786"/>
              </a:cxn>
              <a:cxn ang="0">
                <a:pos x="connsiteX81-6787" y="connsiteY81-6788"/>
              </a:cxn>
              <a:cxn ang="0">
                <a:pos x="connsiteX82-6789" y="connsiteY82-6790"/>
              </a:cxn>
              <a:cxn ang="0">
                <a:pos x="connsiteX83-6791" y="connsiteY83-6792"/>
              </a:cxn>
              <a:cxn ang="0">
                <a:pos x="connsiteX84-6793" y="connsiteY84-6794"/>
              </a:cxn>
            </a:cxnLst>
            <a:rect l="l" t="t" r="r" b="b"/>
            <a:pathLst>
              <a:path w="3889897" h="5020326">
                <a:moveTo>
                  <a:pt x="712990" y="5019479"/>
                </a:moveTo>
                <a:cubicBezTo>
                  <a:pt x="766965" y="4944867"/>
                  <a:pt x="856220" y="4786010"/>
                  <a:pt x="961066" y="4644828"/>
                </a:cubicBezTo>
                <a:cubicBezTo>
                  <a:pt x="1065912" y="4503646"/>
                  <a:pt x="1292536" y="4277798"/>
                  <a:pt x="1342066" y="4172388"/>
                </a:cubicBezTo>
                <a:cubicBezTo>
                  <a:pt x="1391596" y="4066978"/>
                  <a:pt x="1281106" y="4053008"/>
                  <a:pt x="1258246" y="4012368"/>
                </a:cubicBezTo>
                <a:cubicBezTo>
                  <a:pt x="1235386" y="3971728"/>
                  <a:pt x="1218876" y="3969188"/>
                  <a:pt x="1204906" y="3928548"/>
                </a:cubicBezTo>
                <a:cubicBezTo>
                  <a:pt x="1190936" y="3887908"/>
                  <a:pt x="1184586" y="3811708"/>
                  <a:pt x="1174426" y="3768528"/>
                </a:cubicBezTo>
                <a:cubicBezTo>
                  <a:pt x="1164266" y="3725348"/>
                  <a:pt x="1161726" y="3687248"/>
                  <a:pt x="1143946" y="3669468"/>
                </a:cubicBezTo>
                <a:cubicBezTo>
                  <a:pt x="1126166" y="3651688"/>
                  <a:pt x="1102036" y="3661848"/>
                  <a:pt x="1067746" y="3661848"/>
                </a:cubicBezTo>
                <a:cubicBezTo>
                  <a:pt x="1033456" y="3661848"/>
                  <a:pt x="977576" y="3664388"/>
                  <a:pt x="938206" y="3669468"/>
                </a:cubicBezTo>
                <a:cubicBezTo>
                  <a:pt x="898836" y="3674548"/>
                  <a:pt x="831526" y="3692328"/>
                  <a:pt x="831526" y="3692328"/>
                </a:cubicBezTo>
                <a:cubicBezTo>
                  <a:pt x="776916" y="3703758"/>
                  <a:pt x="684206" y="3746938"/>
                  <a:pt x="610546" y="3738048"/>
                </a:cubicBezTo>
                <a:cubicBezTo>
                  <a:pt x="536886" y="3729158"/>
                  <a:pt x="427666" y="3707568"/>
                  <a:pt x="389566" y="3638988"/>
                </a:cubicBezTo>
                <a:cubicBezTo>
                  <a:pt x="351466" y="3570408"/>
                  <a:pt x="376866" y="3395148"/>
                  <a:pt x="381946" y="3326568"/>
                </a:cubicBezTo>
                <a:cubicBezTo>
                  <a:pt x="387026" y="3257988"/>
                  <a:pt x="418776" y="3254178"/>
                  <a:pt x="420046" y="3227508"/>
                </a:cubicBezTo>
                <a:cubicBezTo>
                  <a:pt x="421316" y="3200838"/>
                  <a:pt x="400996" y="3186868"/>
                  <a:pt x="389566" y="3166548"/>
                </a:cubicBezTo>
                <a:cubicBezTo>
                  <a:pt x="378136" y="3146228"/>
                  <a:pt x="350196" y="3129718"/>
                  <a:pt x="351466" y="3105588"/>
                </a:cubicBezTo>
                <a:cubicBezTo>
                  <a:pt x="352736" y="3081458"/>
                  <a:pt x="374326" y="3039548"/>
                  <a:pt x="397186" y="3021768"/>
                </a:cubicBezTo>
                <a:cubicBezTo>
                  <a:pt x="420046" y="3003988"/>
                  <a:pt x="476164" y="3012084"/>
                  <a:pt x="488626" y="2998908"/>
                </a:cubicBezTo>
                <a:cubicBezTo>
                  <a:pt x="501088" y="2985732"/>
                  <a:pt x="480846" y="2954139"/>
                  <a:pt x="471956" y="2942709"/>
                </a:cubicBezTo>
                <a:cubicBezTo>
                  <a:pt x="463066" y="2931279"/>
                  <a:pt x="449018" y="2932392"/>
                  <a:pt x="435286" y="2930328"/>
                </a:cubicBezTo>
                <a:cubicBezTo>
                  <a:pt x="421554" y="2928265"/>
                  <a:pt x="409780" y="2936467"/>
                  <a:pt x="389566" y="2930328"/>
                </a:cubicBezTo>
                <a:cubicBezTo>
                  <a:pt x="369352" y="2924189"/>
                  <a:pt x="325430" y="2907465"/>
                  <a:pt x="314000" y="2893495"/>
                </a:cubicBezTo>
                <a:cubicBezTo>
                  <a:pt x="302570" y="2879525"/>
                  <a:pt x="318552" y="2863229"/>
                  <a:pt x="320986" y="2846508"/>
                </a:cubicBezTo>
                <a:cubicBezTo>
                  <a:pt x="323420" y="2829787"/>
                  <a:pt x="329876" y="2812218"/>
                  <a:pt x="328606" y="2793168"/>
                </a:cubicBezTo>
                <a:cubicBezTo>
                  <a:pt x="327336" y="2774118"/>
                  <a:pt x="323526" y="2752528"/>
                  <a:pt x="313366" y="2732208"/>
                </a:cubicBezTo>
                <a:cubicBezTo>
                  <a:pt x="303206" y="2711888"/>
                  <a:pt x="290506" y="2683948"/>
                  <a:pt x="267646" y="2671248"/>
                </a:cubicBezTo>
                <a:cubicBezTo>
                  <a:pt x="244786" y="2658548"/>
                  <a:pt x="211766" y="2666168"/>
                  <a:pt x="176206" y="2656008"/>
                </a:cubicBezTo>
                <a:cubicBezTo>
                  <a:pt x="140646" y="2645848"/>
                  <a:pt x="82332" y="2625740"/>
                  <a:pt x="54286" y="2610288"/>
                </a:cubicBezTo>
                <a:cubicBezTo>
                  <a:pt x="26240" y="2594836"/>
                  <a:pt x="15551" y="2583618"/>
                  <a:pt x="7931" y="2563298"/>
                </a:cubicBezTo>
                <a:cubicBezTo>
                  <a:pt x="311" y="2542978"/>
                  <a:pt x="-5510" y="2526256"/>
                  <a:pt x="8566" y="2488368"/>
                </a:cubicBezTo>
                <a:cubicBezTo>
                  <a:pt x="22642" y="2450480"/>
                  <a:pt x="56826" y="2388038"/>
                  <a:pt x="92386" y="2335968"/>
                </a:cubicBezTo>
                <a:cubicBezTo>
                  <a:pt x="127946" y="2283898"/>
                  <a:pt x="190176" y="2217858"/>
                  <a:pt x="221926" y="2175948"/>
                </a:cubicBezTo>
                <a:cubicBezTo>
                  <a:pt x="253676" y="2134038"/>
                  <a:pt x="265106" y="2117528"/>
                  <a:pt x="282886" y="2084508"/>
                </a:cubicBezTo>
                <a:cubicBezTo>
                  <a:pt x="300666" y="2051488"/>
                  <a:pt x="315906" y="2013388"/>
                  <a:pt x="328606" y="1977828"/>
                </a:cubicBezTo>
                <a:cubicBezTo>
                  <a:pt x="341306" y="1942268"/>
                  <a:pt x="351466" y="1899088"/>
                  <a:pt x="359086" y="1871148"/>
                </a:cubicBezTo>
                <a:cubicBezTo>
                  <a:pt x="366706" y="1843208"/>
                  <a:pt x="376866" y="1829238"/>
                  <a:pt x="374326" y="1810188"/>
                </a:cubicBezTo>
                <a:cubicBezTo>
                  <a:pt x="371786" y="1791138"/>
                  <a:pt x="351466" y="1778438"/>
                  <a:pt x="343846" y="1756848"/>
                </a:cubicBezTo>
                <a:cubicBezTo>
                  <a:pt x="336226" y="1735258"/>
                  <a:pt x="317176" y="1727638"/>
                  <a:pt x="328606" y="1680648"/>
                </a:cubicBezTo>
                <a:cubicBezTo>
                  <a:pt x="340036" y="1633658"/>
                  <a:pt x="393376" y="1537138"/>
                  <a:pt x="412426" y="1474908"/>
                </a:cubicBezTo>
                <a:cubicBezTo>
                  <a:pt x="431476" y="1412678"/>
                  <a:pt x="434016" y="1354258"/>
                  <a:pt x="442906" y="1307268"/>
                </a:cubicBezTo>
                <a:cubicBezTo>
                  <a:pt x="451796" y="1260278"/>
                  <a:pt x="455606" y="1234878"/>
                  <a:pt x="465766" y="1192968"/>
                </a:cubicBezTo>
                <a:cubicBezTo>
                  <a:pt x="475926" y="1151058"/>
                  <a:pt x="488626" y="1106608"/>
                  <a:pt x="503866" y="1055808"/>
                </a:cubicBezTo>
                <a:cubicBezTo>
                  <a:pt x="519106" y="1005008"/>
                  <a:pt x="557206" y="916108"/>
                  <a:pt x="557206" y="888168"/>
                </a:cubicBezTo>
                <a:cubicBezTo>
                  <a:pt x="557206" y="860228"/>
                  <a:pt x="527996" y="897058"/>
                  <a:pt x="503866" y="888168"/>
                </a:cubicBezTo>
                <a:cubicBezTo>
                  <a:pt x="479736" y="879278"/>
                  <a:pt x="441636" y="851338"/>
                  <a:pt x="412426" y="834828"/>
                </a:cubicBezTo>
                <a:cubicBezTo>
                  <a:pt x="383216" y="818318"/>
                  <a:pt x="354006" y="799268"/>
                  <a:pt x="328606" y="789108"/>
                </a:cubicBezTo>
                <a:cubicBezTo>
                  <a:pt x="303206" y="778948"/>
                  <a:pt x="279076" y="780218"/>
                  <a:pt x="260026" y="773868"/>
                </a:cubicBezTo>
                <a:cubicBezTo>
                  <a:pt x="240976" y="767518"/>
                  <a:pt x="214306" y="767518"/>
                  <a:pt x="214306" y="751008"/>
                </a:cubicBezTo>
                <a:cubicBezTo>
                  <a:pt x="214306" y="734498"/>
                  <a:pt x="233356" y="698938"/>
                  <a:pt x="260026" y="674808"/>
                </a:cubicBezTo>
                <a:cubicBezTo>
                  <a:pt x="286696" y="650678"/>
                  <a:pt x="324796" y="634168"/>
                  <a:pt x="374326" y="606228"/>
                </a:cubicBezTo>
                <a:cubicBezTo>
                  <a:pt x="423856" y="578288"/>
                  <a:pt x="510216" y="537648"/>
                  <a:pt x="557206" y="507168"/>
                </a:cubicBezTo>
                <a:cubicBezTo>
                  <a:pt x="604196" y="476688"/>
                  <a:pt x="600386" y="469068"/>
                  <a:pt x="656266" y="423348"/>
                </a:cubicBezTo>
                <a:cubicBezTo>
                  <a:pt x="712146" y="377628"/>
                  <a:pt x="806126" y="289998"/>
                  <a:pt x="892486" y="232848"/>
                </a:cubicBezTo>
                <a:cubicBezTo>
                  <a:pt x="978846" y="175698"/>
                  <a:pt x="1057586" y="117278"/>
                  <a:pt x="1174426" y="80448"/>
                </a:cubicBezTo>
                <a:cubicBezTo>
                  <a:pt x="1291266" y="43618"/>
                  <a:pt x="1465256" y="24568"/>
                  <a:pt x="1593526" y="11868"/>
                </a:cubicBezTo>
                <a:cubicBezTo>
                  <a:pt x="1721796" y="-832"/>
                  <a:pt x="1847526" y="5518"/>
                  <a:pt x="1944046" y="4248"/>
                </a:cubicBezTo>
                <a:cubicBezTo>
                  <a:pt x="2040566" y="2978"/>
                  <a:pt x="2097716" y="-4642"/>
                  <a:pt x="2172646" y="4248"/>
                </a:cubicBezTo>
                <a:cubicBezTo>
                  <a:pt x="2247576" y="13138"/>
                  <a:pt x="2311076" y="35998"/>
                  <a:pt x="2393626" y="57588"/>
                </a:cubicBezTo>
                <a:cubicBezTo>
                  <a:pt x="2476176" y="79178"/>
                  <a:pt x="2596826" y="109658"/>
                  <a:pt x="2667946" y="133788"/>
                </a:cubicBezTo>
                <a:cubicBezTo>
                  <a:pt x="2739066" y="157918"/>
                  <a:pt x="2747956" y="157918"/>
                  <a:pt x="2820346" y="202368"/>
                </a:cubicBezTo>
                <a:cubicBezTo>
                  <a:pt x="2892736" y="246818"/>
                  <a:pt x="3024816" y="325558"/>
                  <a:pt x="3102286" y="400488"/>
                </a:cubicBezTo>
                <a:cubicBezTo>
                  <a:pt x="3179756" y="475418"/>
                  <a:pt x="3234366" y="565588"/>
                  <a:pt x="3285166" y="651948"/>
                </a:cubicBezTo>
                <a:cubicBezTo>
                  <a:pt x="3335966" y="738308"/>
                  <a:pt x="3375336" y="820858"/>
                  <a:pt x="3407086" y="918648"/>
                </a:cubicBezTo>
                <a:cubicBezTo>
                  <a:pt x="3438836" y="1016438"/>
                  <a:pt x="3459156" y="1134548"/>
                  <a:pt x="3475666" y="1238688"/>
                </a:cubicBezTo>
                <a:cubicBezTo>
                  <a:pt x="3492176" y="1342828"/>
                  <a:pt x="3501066" y="1422838"/>
                  <a:pt x="3506146" y="1543488"/>
                </a:cubicBezTo>
                <a:cubicBezTo>
                  <a:pt x="3511226" y="1664138"/>
                  <a:pt x="3534086" y="1835588"/>
                  <a:pt x="3506146" y="1962588"/>
                </a:cubicBezTo>
                <a:cubicBezTo>
                  <a:pt x="3478206" y="2089588"/>
                  <a:pt x="3380416" y="2220398"/>
                  <a:pt x="3338506" y="2305488"/>
                </a:cubicBezTo>
                <a:cubicBezTo>
                  <a:pt x="3296596" y="2390578"/>
                  <a:pt x="3288976" y="2413438"/>
                  <a:pt x="3254686" y="2473128"/>
                </a:cubicBezTo>
                <a:cubicBezTo>
                  <a:pt x="3220396" y="2532818"/>
                  <a:pt x="3163246" y="2602668"/>
                  <a:pt x="3132766" y="2663628"/>
                </a:cubicBezTo>
                <a:cubicBezTo>
                  <a:pt x="3102286" y="2724588"/>
                  <a:pt x="3083236" y="2796978"/>
                  <a:pt x="3071806" y="2838888"/>
                </a:cubicBezTo>
                <a:cubicBezTo>
                  <a:pt x="3060376" y="2880798"/>
                  <a:pt x="3073076" y="2885878"/>
                  <a:pt x="3064186" y="2915088"/>
                </a:cubicBezTo>
                <a:cubicBezTo>
                  <a:pt x="3055296" y="2944298"/>
                  <a:pt x="3032436" y="2986208"/>
                  <a:pt x="3018466" y="3014148"/>
                </a:cubicBezTo>
                <a:cubicBezTo>
                  <a:pt x="3004496" y="3042088"/>
                  <a:pt x="2990526" y="3064948"/>
                  <a:pt x="2980366" y="3082728"/>
                </a:cubicBezTo>
                <a:cubicBezTo>
                  <a:pt x="2970206" y="3100508"/>
                  <a:pt x="2961316" y="3042088"/>
                  <a:pt x="2957506" y="3120828"/>
                </a:cubicBezTo>
                <a:cubicBezTo>
                  <a:pt x="2953696" y="3199568"/>
                  <a:pt x="2948616" y="3485318"/>
                  <a:pt x="2957506" y="3555168"/>
                </a:cubicBezTo>
                <a:cubicBezTo>
                  <a:pt x="2966396" y="3625018"/>
                  <a:pt x="2985446" y="3537388"/>
                  <a:pt x="3010846" y="3539928"/>
                </a:cubicBezTo>
                <a:cubicBezTo>
                  <a:pt x="3036246" y="3542468"/>
                  <a:pt x="3088316" y="3555168"/>
                  <a:pt x="3109906" y="3570408"/>
                </a:cubicBezTo>
                <a:cubicBezTo>
                  <a:pt x="3131496" y="3585648"/>
                  <a:pt x="3139116" y="3603428"/>
                  <a:pt x="3140386" y="3631368"/>
                </a:cubicBezTo>
                <a:cubicBezTo>
                  <a:pt x="3141656" y="3659308"/>
                  <a:pt x="3120066" y="3659308"/>
                  <a:pt x="3117526" y="3738048"/>
                </a:cubicBezTo>
                <a:cubicBezTo>
                  <a:pt x="3114986" y="3816788"/>
                  <a:pt x="3106096" y="4031418"/>
                  <a:pt x="3125146" y="4103808"/>
                </a:cubicBezTo>
                <a:cubicBezTo>
                  <a:pt x="3144196" y="4176198"/>
                  <a:pt x="3205156" y="4140638"/>
                  <a:pt x="3231826" y="4172388"/>
                </a:cubicBezTo>
                <a:cubicBezTo>
                  <a:pt x="3258496" y="4204138"/>
                  <a:pt x="3268656" y="4254938"/>
                  <a:pt x="3285166" y="4294308"/>
                </a:cubicBezTo>
                <a:cubicBezTo>
                  <a:pt x="3301676" y="4333678"/>
                  <a:pt x="3286436" y="4350188"/>
                  <a:pt x="3330886" y="4408608"/>
                </a:cubicBezTo>
                <a:cubicBezTo>
                  <a:pt x="3372796" y="4458138"/>
                  <a:pt x="3458698" y="4542875"/>
                  <a:pt x="3551866" y="4644828"/>
                </a:cubicBezTo>
                <a:cubicBezTo>
                  <a:pt x="3645035" y="4746781"/>
                  <a:pt x="3798457" y="4911106"/>
                  <a:pt x="3889897" y="5020326"/>
                </a:cubicBezTo>
              </a:path>
            </a:pathLst>
          </a:custGeom>
          <a:solidFill>
            <a:srgbClr val="015982"/>
          </a:solidFill>
          <a:ln>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ndParaRPr>
          </a:p>
        </p:txBody>
      </p:sp>
      <p:sp>
        <p:nvSpPr>
          <p:cNvPr id="5" name="Freeform 5"/>
          <p:cNvSpPr/>
          <p:nvPr>
            <p:custDataLst>
              <p:tags r:id="rId3"/>
            </p:custDataLst>
          </p:nvPr>
        </p:nvSpPr>
        <p:spPr>
          <a:xfrm>
            <a:off x="5505700" y="1763713"/>
            <a:ext cx="1135063" cy="1117600"/>
          </a:xfrm>
          <a:custGeom>
            <a:avLst/>
            <a:gdLst>
              <a:gd name="connsiteX0" fmla="*/ 1106997 w 2213994"/>
              <a:gd name="connsiteY0" fmla="*/ 432449 h 2180359"/>
              <a:gd name="connsiteX1" fmla="*/ 431357 w 2213994"/>
              <a:gd name="connsiteY1" fmla="*/ 1108089 h 2180359"/>
              <a:gd name="connsiteX2" fmla="*/ 1106997 w 2213994"/>
              <a:gd name="connsiteY2" fmla="*/ 1783729 h 2180359"/>
              <a:gd name="connsiteX3" fmla="*/ 1782637 w 2213994"/>
              <a:gd name="connsiteY3" fmla="*/ 1108089 h 2180359"/>
              <a:gd name="connsiteX4" fmla="*/ 1106997 w 2213994"/>
              <a:gd name="connsiteY4" fmla="*/ 432449 h 2180359"/>
              <a:gd name="connsiteX5" fmla="*/ 1016339 w 2213994"/>
              <a:gd name="connsiteY5" fmla="*/ 0 h 2180359"/>
              <a:gd name="connsiteX6" fmla="*/ 1197655 w 2213994"/>
              <a:gd name="connsiteY6" fmla="*/ 0 h 2180359"/>
              <a:gd name="connsiteX7" fmla="*/ 1237062 w 2213994"/>
              <a:gd name="connsiteY7" fmla="*/ 223520 h 2180359"/>
              <a:gd name="connsiteX8" fmla="*/ 1575952 w 2213994"/>
              <a:gd name="connsiteY8" fmla="*/ 346866 h 2180359"/>
              <a:gd name="connsiteX9" fmla="*/ 1749815 w 2213994"/>
              <a:gd name="connsiteY9" fmla="*/ 200970 h 2180359"/>
              <a:gd name="connsiteX10" fmla="*/ 1888711 w 2213994"/>
              <a:gd name="connsiteY10" fmla="*/ 317518 h 2180359"/>
              <a:gd name="connsiteX11" fmla="*/ 1775222 w 2213994"/>
              <a:gd name="connsiteY11" fmla="*/ 514074 h 2180359"/>
              <a:gd name="connsiteX12" fmla="*/ 1955541 w 2213994"/>
              <a:gd name="connsiteY12" fmla="*/ 826396 h 2180359"/>
              <a:gd name="connsiteX13" fmla="*/ 2182509 w 2213994"/>
              <a:gd name="connsiteY13" fmla="*/ 826390 h 2180359"/>
              <a:gd name="connsiteX14" fmla="*/ 2213994 w 2213994"/>
              <a:gd name="connsiteY14" fmla="*/ 1004952 h 2180359"/>
              <a:gd name="connsiteX15" fmla="*/ 2000713 w 2213994"/>
              <a:gd name="connsiteY15" fmla="*/ 1082574 h 2180359"/>
              <a:gd name="connsiteX16" fmla="*/ 1938089 w 2213994"/>
              <a:gd name="connsiteY16" fmla="*/ 1437734 h 2180359"/>
              <a:gd name="connsiteX17" fmla="*/ 2111959 w 2213994"/>
              <a:gd name="connsiteY17" fmla="*/ 1583621 h 2180359"/>
              <a:gd name="connsiteX18" fmla="*/ 2021301 w 2213994"/>
              <a:gd name="connsiteY18" fmla="*/ 1740646 h 2180359"/>
              <a:gd name="connsiteX19" fmla="*/ 1808024 w 2213994"/>
              <a:gd name="connsiteY19" fmla="*/ 1663013 h 2180359"/>
              <a:gd name="connsiteX20" fmla="*/ 1531759 w 2213994"/>
              <a:gd name="connsiteY20" fmla="*/ 1894827 h 2180359"/>
              <a:gd name="connsiteX21" fmla="*/ 1571177 w 2213994"/>
              <a:gd name="connsiteY21" fmla="*/ 2118345 h 2180359"/>
              <a:gd name="connsiteX22" fmla="*/ 1400795 w 2213994"/>
              <a:gd name="connsiteY22" fmla="*/ 2180359 h 2180359"/>
              <a:gd name="connsiteX23" fmla="*/ 1287316 w 2213994"/>
              <a:gd name="connsiteY23" fmla="*/ 1983797 h 2180359"/>
              <a:gd name="connsiteX24" fmla="*/ 926677 w 2213994"/>
              <a:gd name="connsiteY24" fmla="*/ 1983797 h 2180359"/>
              <a:gd name="connsiteX25" fmla="*/ 813199 w 2213994"/>
              <a:gd name="connsiteY25" fmla="*/ 2180359 h 2180359"/>
              <a:gd name="connsiteX26" fmla="*/ 642817 w 2213994"/>
              <a:gd name="connsiteY26" fmla="*/ 2118345 h 2180359"/>
              <a:gd name="connsiteX27" fmla="*/ 682236 w 2213994"/>
              <a:gd name="connsiteY27" fmla="*/ 1894827 h 2180359"/>
              <a:gd name="connsiteX28" fmla="*/ 405971 w 2213994"/>
              <a:gd name="connsiteY28" fmla="*/ 1663013 h 2180359"/>
              <a:gd name="connsiteX29" fmla="*/ 192693 w 2213994"/>
              <a:gd name="connsiteY29" fmla="*/ 1740646 h 2180359"/>
              <a:gd name="connsiteX30" fmla="*/ 102035 w 2213994"/>
              <a:gd name="connsiteY30" fmla="*/ 1583621 h 2180359"/>
              <a:gd name="connsiteX31" fmla="*/ 275905 w 2213994"/>
              <a:gd name="connsiteY31" fmla="*/ 1437734 h 2180359"/>
              <a:gd name="connsiteX32" fmla="*/ 213281 w 2213994"/>
              <a:gd name="connsiteY32" fmla="*/ 1082574 h 2180359"/>
              <a:gd name="connsiteX33" fmla="*/ 0 w 2213994"/>
              <a:gd name="connsiteY33" fmla="*/ 1004952 h 2180359"/>
              <a:gd name="connsiteX34" fmla="*/ 31485 w 2213994"/>
              <a:gd name="connsiteY34" fmla="*/ 826390 h 2180359"/>
              <a:gd name="connsiteX35" fmla="*/ 258452 w 2213994"/>
              <a:gd name="connsiteY35" fmla="*/ 826396 h 2180359"/>
              <a:gd name="connsiteX36" fmla="*/ 438771 w 2213994"/>
              <a:gd name="connsiteY36" fmla="*/ 514074 h 2180359"/>
              <a:gd name="connsiteX37" fmla="*/ 325283 w 2213994"/>
              <a:gd name="connsiteY37" fmla="*/ 317518 h 2180359"/>
              <a:gd name="connsiteX38" fmla="*/ 464179 w 2213994"/>
              <a:gd name="connsiteY38" fmla="*/ 200970 h 2180359"/>
              <a:gd name="connsiteX39" fmla="*/ 638042 w 2213994"/>
              <a:gd name="connsiteY39" fmla="*/ 346866 h 2180359"/>
              <a:gd name="connsiteX40" fmla="*/ 976932 w 2213994"/>
              <a:gd name="connsiteY40" fmla="*/ 223520 h 218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13994" h="2180359">
                <a:moveTo>
                  <a:pt x="1106997" y="432449"/>
                </a:moveTo>
                <a:cubicBezTo>
                  <a:pt x="733851" y="432449"/>
                  <a:pt x="431357" y="734943"/>
                  <a:pt x="431357" y="1108089"/>
                </a:cubicBezTo>
                <a:cubicBezTo>
                  <a:pt x="431357" y="1481235"/>
                  <a:pt x="733851" y="1783729"/>
                  <a:pt x="1106997" y="1783729"/>
                </a:cubicBezTo>
                <a:cubicBezTo>
                  <a:pt x="1480143" y="1783729"/>
                  <a:pt x="1782637" y="1481235"/>
                  <a:pt x="1782637" y="1108089"/>
                </a:cubicBezTo>
                <a:cubicBezTo>
                  <a:pt x="1782637" y="734943"/>
                  <a:pt x="1480143" y="432449"/>
                  <a:pt x="1106997" y="432449"/>
                </a:cubicBezTo>
                <a:close/>
                <a:moveTo>
                  <a:pt x="1016339" y="0"/>
                </a:moveTo>
                <a:lnTo>
                  <a:pt x="1197655" y="0"/>
                </a:lnTo>
                <a:lnTo>
                  <a:pt x="1237062" y="223520"/>
                </a:lnTo>
                <a:cubicBezTo>
                  <a:pt x="1357231" y="241189"/>
                  <a:pt x="1472539" y="283158"/>
                  <a:pt x="1575952" y="346866"/>
                </a:cubicBezTo>
                <a:lnTo>
                  <a:pt x="1749815" y="200970"/>
                </a:lnTo>
                <a:lnTo>
                  <a:pt x="1888711" y="317518"/>
                </a:lnTo>
                <a:lnTo>
                  <a:pt x="1775222" y="514074"/>
                </a:lnTo>
                <a:cubicBezTo>
                  <a:pt x="1855919" y="604853"/>
                  <a:pt x="1917273" y="711121"/>
                  <a:pt x="1955541" y="826396"/>
                </a:cubicBezTo>
                <a:lnTo>
                  <a:pt x="2182509" y="826390"/>
                </a:lnTo>
                <a:lnTo>
                  <a:pt x="2213994" y="1004952"/>
                </a:lnTo>
                <a:lnTo>
                  <a:pt x="2000713" y="1082574"/>
                </a:lnTo>
                <a:cubicBezTo>
                  <a:pt x="2004179" y="1203985"/>
                  <a:pt x="1982871" y="1324830"/>
                  <a:pt x="1938089" y="1437734"/>
                </a:cubicBezTo>
                <a:lnTo>
                  <a:pt x="2111959" y="1583621"/>
                </a:lnTo>
                <a:lnTo>
                  <a:pt x="2021301" y="1740646"/>
                </a:lnTo>
                <a:lnTo>
                  <a:pt x="1808024" y="1663013"/>
                </a:lnTo>
                <a:cubicBezTo>
                  <a:pt x="1732638" y="1758248"/>
                  <a:pt x="1638637" y="1837123"/>
                  <a:pt x="1531759" y="1894827"/>
                </a:cubicBezTo>
                <a:lnTo>
                  <a:pt x="1571177" y="2118345"/>
                </a:lnTo>
                <a:lnTo>
                  <a:pt x="1400795" y="2180359"/>
                </a:lnTo>
                <a:lnTo>
                  <a:pt x="1287316" y="1983797"/>
                </a:lnTo>
                <a:cubicBezTo>
                  <a:pt x="1168351" y="2008293"/>
                  <a:pt x="1045642" y="2008293"/>
                  <a:pt x="926677" y="1983797"/>
                </a:cubicBezTo>
                <a:lnTo>
                  <a:pt x="813199" y="2180359"/>
                </a:lnTo>
                <a:lnTo>
                  <a:pt x="642817" y="2118345"/>
                </a:lnTo>
                <a:lnTo>
                  <a:pt x="682236" y="1894827"/>
                </a:lnTo>
                <a:cubicBezTo>
                  <a:pt x="575358" y="1837123"/>
                  <a:pt x="481357" y="1758247"/>
                  <a:pt x="405971" y="1663013"/>
                </a:cubicBezTo>
                <a:lnTo>
                  <a:pt x="192693" y="1740646"/>
                </a:lnTo>
                <a:lnTo>
                  <a:pt x="102035" y="1583621"/>
                </a:lnTo>
                <a:lnTo>
                  <a:pt x="275905" y="1437734"/>
                </a:lnTo>
                <a:cubicBezTo>
                  <a:pt x="231123" y="1324830"/>
                  <a:pt x="209814" y="1203985"/>
                  <a:pt x="213281" y="1082574"/>
                </a:cubicBezTo>
                <a:lnTo>
                  <a:pt x="0" y="1004952"/>
                </a:lnTo>
                <a:lnTo>
                  <a:pt x="31485" y="826390"/>
                </a:lnTo>
                <a:lnTo>
                  <a:pt x="258452" y="826396"/>
                </a:lnTo>
                <a:cubicBezTo>
                  <a:pt x="296720" y="711121"/>
                  <a:pt x="358074" y="604852"/>
                  <a:pt x="438771" y="514074"/>
                </a:cubicBezTo>
                <a:lnTo>
                  <a:pt x="325283" y="317518"/>
                </a:lnTo>
                <a:lnTo>
                  <a:pt x="464179" y="200970"/>
                </a:lnTo>
                <a:lnTo>
                  <a:pt x="638042" y="346866"/>
                </a:lnTo>
                <a:cubicBezTo>
                  <a:pt x="741454" y="283158"/>
                  <a:pt x="856763" y="241190"/>
                  <a:pt x="976932" y="22352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6" name="Freeform 6"/>
          <p:cNvSpPr/>
          <p:nvPr>
            <p:custDataLst>
              <p:tags r:id="rId4"/>
            </p:custDataLst>
          </p:nvPr>
        </p:nvSpPr>
        <p:spPr>
          <a:xfrm>
            <a:off x="6148638" y="2581275"/>
            <a:ext cx="1273175" cy="1254125"/>
          </a:xfrm>
          <a:custGeom>
            <a:avLst/>
            <a:gdLst>
              <a:gd name="connsiteX0" fmla="*/ 1106997 w 2213994"/>
              <a:gd name="connsiteY0" fmla="*/ 561989 h 2180359"/>
              <a:gd name="connsiteX1" fmla="*/ 560897 w 2213994"/>
              <a:gd name="connsiteY1" fmla="*/ 1108089 h 2180359"/>
              <a:gd name="connsiteX2" fmla="*/ 1106997 w 2213994"/>
              <a:gd name="connsiteY2" fmla="*/ 1654189 h 2180359"/>
              <a:gd name="connsiteX3" fmla="*/ 1653097 w 2213994"/>
              <a:gd name="connsiteY3" fmla="*/ 1108089 h 2180359"/>
              <a:gd name="connsiteX4" fmla="*/ 1106997 w 2213994"/>
              <a:gd name="connsiteY4" fmla="*/ 561989 h 2180359"/>
              <a:gd name="connsiteX5" fmla="*/ 1016339 w 2213994"/>
              <a:gd name="connsiteY5" fmla="*/ 0 h 2180359"/>
              <a:gd name="connsiteX6" fmla="*/ 1197655 w 2213994"/>
              <a:gd name="connsiteY6" fmla="*/ 0 h 2180359"/>
              <a:gd name="connsiteX7" fmla="*/ 1237062 w 2213994"/>
              <a:gd name="connsiteY7" fmla="*/ 223520 h 2180359"/>
              <a:gd name="connsiteX8" fmla="*/ 1575952 w 2213994"/>
              <a:gd name="connsiteY8" fmla="*/ 346866 h 2180359"/>
              <a:gd name="connsiteX9" fmla="*/ 1749815 w 2213994"/>
              <a:gd name="connsiteY9" fmla="*/ 200970 h 2180359"/>
              <a:gd name="connsiteX10" fmla="*/ 1888711 w 2213994"/>
              <a:gd name="connsiteY10" fmla="*/ 317518 h 2180359"/>
              <a:gd name="connsiteX11" fmla="*/ 1775222 w 2213994"/>
              <a:gd name="connsiteY11" fmla="*/ 514074 h 2180359"/>
              <a:gd name="connsiteX12" fmla="*/ 1955541 w 2213994"/>
              <a:gd name="connsiteY12" fmla="*/ 826396 h 2180359"/>
              <a:gd name="connsiteX13" fmla="*/ 2182509 w 2213994"/>
              <a:gd name="connsiteY13" fmla="*/ 826390 h 2180359"/>
              <a:gd name="connsiteX14" fmla="*/ 2213994 w 2213994"/>
              <a:gd name="connsiteY14" fmla="*/ 1004952 h 2180359"/>
              <a:gd name="connsiteX15" fmla="*/ 2000713 w 2213994"/>
              <a:gd name="connsiteY15" fmla="*/ 1082574 h 2180359"/>
              <a:gd name="connsiteX16" fmla="*/ 1938089 w 2213994"/>
              <a:gd name="connsiteY16" fmla="*/ 1437734 h 2180359"/>
              <a:gd name="connsiteX17" fmla="*/ 2111959 w 2213994"/>
              <a:gd name="connsiteY17" fmla="*/ 1583621 h 2180359"/>
              <a:gd name="connsiteX18" fmla="*/ 2021301 w 2213994"/>
              <a:gd name="connsiteY18" fmla="*/ 1740646 h 2180359"/>
              <a:gd name="connsiteX19" fmla="*/ 1808024 w 2213994"/>
              <a:gd name="connsiteY19" fmla="*/ 1663013 h 2180359"/>
              <a:gd name="connsiteX20" fmla="*/ 1531759 w 2213994"/>
              <a:gd name="connsiteY20" fmla="*/ 1894827 h 2180359"/>
              <a:gd name="connsiteX21" fmla="*/ 1571177 w 2213994"/>
              <a:gd name="connsiteY21" fmla="*/ 2118345 h 2180359"/>
              <a:gd name="connsiteX22" fmla="*/ 1400795 w 2213994"/>
              <a:gd name="connsiteY22" fmla="*/ 2180359 h 2180359"/>
              <a:gd name="connsiteX23" fmla="*/ 1287316 w 2213994"/>
              <a:gd name="connsiteY23" fmla="*/ 1983797 h 2180359"/>
              <a:gd name="connsiteX24" fmla="*/ 926677 w 2213994"/>
              <a:gd name="connsiteY24" fmla="*/ 1983797 h 2180359"/>
              <a:gd name="connsiteX25" fmla="*/ 813199 w 2213994"/>
              <a:gd name="connsiteY25" fmla="*/ 2180359 h 2180359"/>
              <a:gd name="connsiteX26" fmla="*/ 642817 w 2213994"/>
              <a:gd name="connsiteY26" fmla="*/ 2118345 h 2180359"/>
              <a:gd name="connsiteX27" fmla="*/ 682236 w 2213994"/>
              <a:gd name="connsiteY27" fmla="*/ 1894827 h 2180359"/>
              <a:gd name="connsiteX28" fmla="*/ 405971 w 2213994"/>
              <a:gd name="connsiteY28" fmla="*/ 1663013 h 2180359"/>
              <a:gd name="connsiteX29" fmla="*/ 192693 w 2213994"/>
              <a:gd name="connsiteY29" fmla="*/ 1740646 h 2180359"/>
              <a:gd name="connsiteX30" fmla="*/ 102035 w 2213994"/>
              <a:gd name="connsiteY30" fmla="*/ 1583621 h 2180359"/>
              <a:gd name="connsiteX31" fmla="*/ 275905 w 2213994"/>
              <a:gd name="connsiteY31" fmla="*/ 1437734 h 2180359"/>
              <a:gd name="connsiteX32" fmla="*/ 213281 w 2213994"/>
              <a:gd name="connsiteY32" fmla="*/ 1082574 h 2180359"/>
              <a:gd name="connsiteX33" fmla="*/ 0 w 2213994"/>
              <a:gd name="connsiteY33" fmla="*/ 1004952 h 2180359"/>
              <a:gd name="connsiteX34" fmla="*/ 31485 w 2213994"/>
              <a:gd name="connsiteY34" fmla="*/ 826390 h 2180359"/>
              <a:gd name="connsiteX35" fmla="*/ 258452 w 2213994"/>
              <a:gd name="connsiteY35" fmla="*/ 826396 h 2180359"/>
              <a:gd name="connsiteX36" fmla="*/ 438771 w 2213994"/>
              <a:gd name="connsiteY36" fmla="*/ 514074 h 2180359"/>
              <a:gd name="connsiteX37" fmla="*/ 325283 w 2213994"/>
              <a:gd name="connsiteY37" fmla="*/ 317518 h 2180359"/>
              <a:gd name="connsiteX38" fmla="*/ 464179 w 2213994"/>
              <a:gd name="connsiteY38" fmla="*/ 200970 h 2180359"/>
              <a:gd name="connsiteX39" fmla="*/ 638042 w 2213994"/>
              <a:gd name="connsiteY39" fmla="*/ 346866 h 2180359"/>
              <a:gd name="connsiteX40" fmla="*/ 976932 w 2213994"/>
              <a:gd name="connsiteY40" fmla="*/ 223520 h 218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13994" h="2180359">
                <a:moveTo>
                  <a:pt x="1106997" y="561989"/>
                </a:moveTo>
                <a:cubicBezTo>
                  <a:pt x="805394" y="561989"/>
                  <a:pt x="560897" y="806486"/>
                  <a:pt x="560897" y="1108089"/>
                </a:cubicBezTo>
                <a:cubicBezTo>
                  <a:pt x="560897" y="1409692"/>
                  <a:pt x="805394" y="1654189"/>
                  <a:pt x="1106997" y="1654189"/>
                </a:cubicBezTo>
                <a:cubicBezTo>
                  <a:pt x="1408600" y="1654189"/>
                  <a:pt x="1653097" y="1409692"/>
                  <a:pt x="1653097" y="1108089"/>
                </a:cubicBezTo>
                <a:cubicBezTo>
                  <a:pt x="1653097" y="806486"/>
                  <a:pt x="1408600" y="561989"/>
                  <a:pt x="1106997" y="561989"/>
                </a:cubicBezTo>
                <a:close/>
                <a:moveTo>
                  <a:pt x="1016339" y="0"/>
                </a:moveTo>
                <a:lnTo>
                  <a:pt x="1197655" y="0"/>
                </a:lnTo>
                <a:lnTo>
                  <a:pt x="1237062" y="223520"/>
                </a:lnTo>
                <a:cubicBezTo>
                  <a:pt x="1357231" y="241189"/>
                  <a:pt x="1472539" y="283158"/>
                  <a:pt x="1575952" y="346866"/>
                </a:cubicBezTo>
                <a:lnTo>
                  <a:pt x="1749815" y="200970"/>
                </a:lnTo>
                <a:lnTo>
                  <a:pt x="1888711" y="317518"/>
                </a:lnTo>
                <a:lnTo>
                  <a:pt x="1775222" y="514074"/>
                </a:lnTo>
                <a:cubicBezTo>
                  <a:pt x="1855919" y="604853"/>
                  <a:pt x="1917273" y="711121"/>
                  <a:pt x="1955541" y="826396"/>
                </a:cubicBezTo>
                <a:lnTo>
                  <a:pt x="2182509" y="826390"/>
                </a:lnTo>
                <a:lnTo>
                  <a:pt x="2213994" y="1004952"/>
                </a:lnTo>
                <a:lnTo>
                  <a:pt x="2000713" y="1082574"/>
                </a:lnTo>
                <a:cubicBezTo>
                  <a:pt x="2004179" y="1203985"/>
                  <a:pt x="1982871" y="1324830"/>
                  <a:pt x="1938089" y="1437734"/>
                </a:cubicBezTo>
                <a:lnTo>
                  <a:pt x="2111959" y="1583621"/>
                </a:lnTo>
                <a:lnTo>
                  <a:pt x="2021301" y="1740646"/>
                </a:lnTo>
                <a:lnTo>
                  <a:pt x="1808024" y="1663013"/>
                </a:lnTo>
                <a:cubicBezTo>
                  <a:pt x="1732638" y="1758248"/>
                  <a:pt x="1638637" y="1837123"/>
                  <a:pt x="1531759" y="1894827"/>
                </a:cubicBezTo>
                <a:lnTo>
                  <a:pt x="1571177" y="2118345"/>
                </a:lnTo>
                <a:lnTo>
                  <a:pt x="1400795" y="2180359"/>
                </a:lnTo>
                <a:lnTo>
                  <a:pt x="1287316" y="1983797"/>
                </a:lnTo>
                <a:cubicBezTo>
                  <a:pt x="1168351" y="2008293"/>
                  <a:pt x="1045642" y="2008293"/>
                  <a:pt x="926677" y="1983797"/>
                </a:cubicBezTo>
                <a:lnTo>
                  <a:pt x="813199" y="2180359"/>
                </a:lnTo>
                <a:lnTo>
                  <a:pt x="642817" y="2118345"/>
                </a:lnTo>
                <a:lnTo>
                  <a:pt x="682236" y="1894827"/>
                </a:lnTo>
                <a:cubicBezTo>
                  <a:pt x="575358" y="1837123"/>
                  <a:pt x="481357" y="1758247"/>
                  <a:pt x="405971" y="1663013"/>
                </a:cubicBezTo>
                <a:lnTo>
                  <a:pt x="192693" y="1740646"/>
                </a:lnTo>
                <a:lnTo>
                  <a:pt x="102035" y="1583621"/>
                </a:lnTo>
                <a:lnTo>
                  <a:pt x="275905" y="1437734"/>
                </a:lnTo>
                <a:cubicBezTo>
                  <a:pt x="231123" y="1324830"/>
                  <a:pt x="209814" y="1203985"/>
                  <a:pt x="213281" y="1082574"/>
                </a:cubicBezTo>
                <a:lnTo>
                  <a:pt x="0" y="1004952"/>
                </a:lnTo>
                <a:lnTo>
                  <a:pt x="31485" y="826390"/>
                </a:lnTo>
                <a:lnTo>
                  <a:pt x="258452" y="826396"/>
                </a:lnTo>
                <a:cubicBezTo>
                  <a:pt x="296720" y="711121"/>
                  <a:pt x="358074" y="604852"/>
                  <a:pt x="438771" y="514074"/>
                </a:cubicBezTo>
                <a:lnTo>
                  <a:pt x="325283" y="317518"/>
                </a:lnTo>
                <a:lnTo>
                  <a:pt x="464179" y="200970"/>
                </a:lnTo>
                <a:lnTo>
                  <a:pt x="638042" y="346866"/>
                </a:lnTo>
                <a:cubicBezTo>
                  <a:pt x="741454" y="283158"/>
                  <a:pt x="856763" y="241190"/>
                  <a:pt x="976932" y="22352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7" name="Freeform 7"/>
          <p:cNvSpPr/>
          <p:nvPr>
            <p:custDataLst>
              <p:tags r:id="rId5"/>
            </p:custDataLst>
          </p:nvPr>
        </p:nvSpPr>
        <p:spPr>
          <a:xfrm>
            <a:off x="6616950" y="1889125"/>
            <a:ext cx="722313" cy="782638"/>
          </a:xfrm>
          <a:custGeom>
            <a:avLst/>
            <a:gdLst>
              <a:gd name="connsiteX0" fmla="*/ 731630 w 1463260"/>
              <a:gd name="connsiteY0" fmla="*/ 406741 h 1587726"/>
              <a:gd name="connsiteX1" fmla="*/ 344508 w 1463260"/>
              <a:gd name="connsiteY1" fmla="*/ 793863 h 1587726"/>
              <a:gd name="connsiteX2" fmla="*/ 731630 w 1463260"/>
              <a:gd name="connsiteY2" fmla="*/ 1180985 h 1587726"/>
              <a:gd name="connsiteX3" fmla="*/ 1118752 w 1463260"/>
              <a:gd name="connsiteY3" fmla="*/ 793863 h 1587726"/>
              <a:gd name="connsiteX4" fmla="*/ 731630 w 1463260"/>
              <a:gd name="connsiteY4" fmla="*/ 406741 h 1587726"/>
              <a:gd name="connsiteX5" fmla="*/ 643381 w 1463260"/>
              <a:gd name="connsiteY5" fmla="*/ 0 h 1587726"/>
              <a:gd name="connsiteX6" fmla="*/ 819879 w 1463260"/>
              <a:gd name="connsiteY6" fmla="*/ 0 h 1587726"/>
              <a:gd name="connsiteX7" fmla="*/ 877198 w 1463260"/>
              <a:gd name="connsiteY7" fmla="*/ 243840 h 1587726"/>
              <a:gd name="connsiteX8" fmla="*/ 1078555 w 1463260"/>
              <a:gd name="connsiteY8" fmla="*/ 342910 h 1587726"/>
              <a:gd name="connsiteX9" fmla="*/ 1135181 w 1463260"/>
              <a:gd name="connsiteY9" fmla="*/ 392786 h 1587726"/>
              <a:gd name="connsiteX10" fmla="*/ 1135180 w 1463260"/>
              <a:gd name="connsiteY10" fmla="*/ 392786 h 1587726"/>
              <a:gd name="connsiteX11" fmla="*/ 1135181 w 1463260"/>
              <a:gd name="connsiteY11" fmla="*/ 392786 h 1587726"/>
              <a:gd name="connsiteX12" fmla="*/ 1135181 w 1463260"/>
              <a:gd name="connsiteY12" fmla="*/ 392786 h 1587726"/>
              <a:gd name="connsiteX13" fmla="*/ 1375011 w 1463260"/>
              <a:gd name="connsiteY13" fmla="*/ 320506 h 1587726"/>
              <a:gd name="connsiteX14" fmla="*/ 1463260 w 1463260"/>
              <a:gd name="connsiteY14" fmla="*/ 473357 h 1587726"/>
              <a:gd name="connsiteX15" fmla="*/ 1280748 w 1463260"/>
              <a:gd name="connsiteY15" fmla="*/ 644917 h 1587726"/>
              <a:gd name="connsiteX16" fmla="*/ 1280748 w 1463260"/>
              <a:gd name="connsiteY16" fmla="*/ 942810 h 1587726"/>
              <a:gd name="connsiteX17" fmla="*/ 1463260 w 1463260"/>
              <a:gd name="connsiteY17" fmla="*/ 1114369 h 1587726"/>
              <a:gd name="connsiteX18" fmla="*/ 1375011 w 1463260"/>
              <a:gd name="connsiteY18" fmla="*/ 1267220 h 1587726"/>
              <a:gd name="connsiteX19" fmla="*/ 1135180 w 1463260"/>
              <a:gd name="connsiteY19" fmla="*/ 1194940 h 1587726"/>
              <a:gd name="connsiteX20" fmla="*/ 877197 w 1463260"/>
              <a:gd name="connsiteY20" fmla="*/ 1343886 h 1587726"/>
              <a:gd name="connsiteX21" fmla="*/ 819879 w 1463260"/>
              <a:gd name="connsiteY21" fmla="*/ 1587726 h 1587726"/>
              <a:gd name="connsiteX22" fmla="*/ 643381 w 1463260"/>
              <a:gd name="connsiteY22" fmla="*/ 1587726 h 1587726"/>
              <a:gd name="connsiteX23" fmla="*/ 586062 w 1463260"/>
              <a:gd name="connsiteY23" fmla="*/ 1343886 h 1587726"/>
              <a:gd name="connsiteX24" fmla="*/ 328079 w 1463260"/>
              <a:gd name="connsiteY24" fmla="*/ 1194940 h 1587726"/>
              <a:gd name="connsiteX25" fmla="*/ 88249 w 1463260"/>
              <a:gd name="connsiteY25" fmla="*/ 1267220 h 1587726"/>
              <a:gd name="connsiteX26" fmla="*/ 0 w 1463260"/>
              <a:gd name="connsiteY26" fmla="*/ 1114369 h 1587726"/>
              <a:gd name="connsiteX27" fmla="*/ 182512 w 1463260"/>
              <a:gd name="connsiteY27" fmla="*/ 942809 h 1587726"/>
              <a:gd name="connsiteX28" fmla="*/ 182512 w 1463260"/>
              <a:gd name="connsiteY28" fmla="*/ 644916 h 1587726"/>
              <a:gd name="connsiteX29" fmla="*/ 0 w 1463260"/>
              <a:gd name="connsiteY29" fmla="*/ 473357 h 1587726"/>
              <a:gd name="connsiteX30" fmla="*/ 88249 w 1463260"/>
              <a:gd name="connsiteY30" fmla="*/ 320506 h 1587726"/>
              <a:gd name="connsiteX31" fmla="*/ 328080 w 1463260"/>
              <a:gd name="connsiteY31" fmla="*/ 392786 h 1587726"/>
              <a:gd name="connsiteX32" fmla="*/ 586063 w 1463260"/>
              <a:gd name="connsiteY32" fmla="*/ 243840 h 158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63260" h="1587726">
                <a:moveTo>
                  <a:pt x="731630" y="406741"/>
                </a:moveTo>
                <a:cubicBezTo>
                  <a:pt x="517828" y="406741"/>
                  <a:pt x="344508" y="580061"/>
                  <a:pt x="344508" y="793863"/>
                </a:cubicBezTo>
                <a:cubicBezTo>
                  <a:pt x="344508" y="1007665"/>
                  <a:pt x="517828" y="1180985"/>
                  <a:pt x="731630" y="1180985"/>
                </a:cubicBezTo>
                <a:cubicBezTo>
                  <a:pt x="945432" y="1180985"/>
                  <a:pt x="1118752" y="1007665"/>
                  <a:pt x="1118752" y="793863"/>
                </a:cubicBezTo>
                <a:cubicBezTo>
                  <a:pt x="1118752" y="580061"/>
                  <a:pt x="945432" y="406741"/>
                  <a:pt x="731630" y="406741"/>
                </a:cubicBezTo>
                <a:close/>
                <a:moveTo>
                  <a:pt x="643381" y="0"/>
                </a:moveTo>
                <a:lnTo>
                  <a:pt x="819879" y="0"/>
                </a:lnTo>
                <a:lnTo>
                  <a:pt x="877198" y="243840"/>
                </a:lnTo>
                <a:cubicBezTo>
                  <a:pt x="950470" y="263232"/>
                  <a:pt x="1018877" y="296999"/>
                  <a:pt x="1078555" y="342910"/>
                </a:cubicBezTo>
                <a:lnTo>
                  <a:pt x="1135181" y="392786"/>
                </a:lnTo>
                <a:lnTo>
                  <a:pt x="1135180" y="392786"/>
                </a:lnTo>
                <a:lnTo>
                  <a:pt x="1135181" y="392786"/>
                </a:lnTo>
                <a:lnTo>
                  <a:pt x="1135181" y="392786"/>
                </a:lnTo>
                <a:lnTo>
                  <a:pt x="1375011" y="320506"/>
                </a:lnTo>
                <a:lnTo>
                  <a:pt x="1463260" y="473357"/>
                </a:lnTo>
                <a:lnTo>
                  <a:pt x="1280748" y="644917"/>
                </a:lnTo>
                <a:cubicBezTo>
                  <a:pt x="1307204" y="742452"/>
                  <a:pt x="1307204" y="845274"/>
                  <a:pt x="1280748" y="942810"/>
                </a:cubicBezTo>
                <a:lnTo>
                  <a:pt x="1463260" y="1114369"/>
                </a:lnTo>
                <a:lnTo>
                  <a:pt x="1375011" y="1267220"/>
                </a:lnTo>
                <a:lnTo>
                  <a:pt x="1135180" y="1194940"/>
                </a:lnTo>
                <a:cubicBezTo>
                  <a:pt x="1063940" y="1266619"/>
                  <a:pt x="974893" y="1318030"/>
                  <a:pt x="877197" y="1343886"/>
                </a:cubicBezTo>
                <a:lnTo>
                  <a:pt x="819879" y="1587726"/>
                </a:lnTo>
                <a:lnTo>
                  <a:pt x="643381" y="1587726"/>
                </a:lnTo>
                <a:lnTo>
                  <a:pt x="586062" y="1343886"/>
                </a:lnTo>
                <a:cubicBezTo>
                  <a:pt x="488366" y="1318030"/>
                  <a:pt x="399319" y="1266619"/>
                  <a:pt x="328079" y="1194940"/>
                </a:cubicBezTo>
                <a:lnTo>
                  <a:pt x="88249" y="1267220"/>
                </a:lnTo>
                <a:lnTo>
                  <a:pt x="0" y="1114369"/>
                </a:lnTo>
                <a:lnTo>
                  <a:pt x="182512" y="942809"/>
                </a:lnTo>
                <a:cubicBezTo>
                  <a:pt x="156056" y="845274"/>
                  <a:pt x="156056" y="742452"/>
                  <a:pt x="182512" y="644916"/>
                </a:cubicBezTo>
                <a:lnTo>
                  <a:pt x="0" y="473357"/>
                </a:lnTo>
                <a:lnTo>
                  <a:pt x="88249" y="320506"/>
                </a:lnTo>
                <a:lnTo>
                  <a:pt x="328080" y="392786"/>
                </a:lnTo>
                <a:cubicBezTo>
                  <a:pt x="399320" y="321107"/>
                  <a:pt x="488367" y="269696"/>
                  <a:pt x="586063" y="24384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9" name="Freeform 8"/>
          <p:cNvSpPr/>
          <p:nvPr>
            <p:custDataLst>
              <p:tags r:id="rId6"/>
            </p:custDataLst>
          </p:nvPr>
        </p:nvSpPr>
        <p:spPr>
          <a:xfrm rot="20700000">
            <a:off x="5416800" y="2779713"/>
            <a:ext cx="798513" cy="866775"/>
          </a:xfrm>
          <a:custGeom>
            <a:avLst/>
            <a:gdLst>
              <a:gd name="connsiteX0" fmla="*/ 823018 w 1433696"/>
              <a:gd name="connsiteY0" fmla="*/ 381592 h 1555648"/>
              <a:gd name="connsiteX1" fmla="*/ 320616 w 1433696"/>
              <a:gd name="connsiteY1" fmla="*/ 671654 h 1555648"/>
              <a:gd name="connsiteX2" fmla="*/ 610678 w 1433696"/>
              <a:gd name="connsiteY2" fmla="*/ 1174056 h 1555648"/>
              <a:gd name="connsiteX3" fmla="*/ 1113080 w 1433696"/>
              <a:gd name="connsiteY3" fmla="*/ 883994 h 1555648"/>
              <a:gd name="connsiteX4" fmla="*/ 823018 w 1433696"/>
              <a:gd name="connsiteY4" fmla="*/ 381592 h 1555648"/>
              <a:gd name="connsiteX5" fmla="*/ 803314 w 1433696"/>
              <a:gd name="connsiteY5" fmla="*/ 0 h 1555648"/>
              <a:gd name="connsiteX6" fmla="*/ 859474 w 1433696"/>
              <a:gd name="connsiteY6" fmla="*/ 238914 h 1555648"/>
              <a:gd name="connsiteX7" fmla="*/ 1112245 w 1433696"/>
              <a:gd name="connsiteY7" fmla="*/ 384851 h 1555648"/>
              <a:gd name="connsiteX8" fmla="*/ 1347230 w 1433696"/>
              <a:gd name="connsiteY8" fmla="*/ 314030 h 1555648"/>
              <a:gd name="connsiteX9" fmla="*/ 1433696 w 1433696"/>
              <a:gd name="connsiteY9" fmla="*/ 463794 h 1555648"/>
              <a:gd name="connsiteX10" fmla="*/ 1254871 w 1433696"/>
              <a:gd name="connsiteY10" fmla="*/ 631887 h 1555648"/>
              <a:gd name="connsiteX11" fmla="*/ 1254871 w 1433696"/>
              <a:gd name="connsiteY11" fmla="*/ 923761 h 1555648"/>
              <a:gd name="connsiteX12" fmla="*/ 1433696 w 1433696"/>
              <a:gd name="connsiteY12" fmla="*/ 1091854 h 1555648"/>
              <a:gd name="connsiteX13" fmla="*/ 1347230 w 1433696"/>
              <a:gd name="connsiteY13" fmla="*/ 1241618 h 1555648"/>
              <a:gd name="connsiteX14" fmla="*/ 1112245 w 1433696"/>
              <a:gd name="connsiteY14" fmla="*/ 1170797 h 1555648"/>
              <a:gd name="connsiteX15" fmla="*/ 859474 w 1433696"/>
              <a:gd name="connsiteY15" fmla="*/ 1316734 h 1555648"/>
              <a:gd name="connsiteX16" fmla="*/ 803314 w 1433696"/>
              <a:gd name="connsiteY16" fmla="*/ 1555648 h 1555648"/>
              <a:gd name="connsiteX17" fmla="*/ 630382 w 1433696"/>
              <a:gd name="connsiteY17" fmla="*/ 1555648 h 1555648"/>
              <a:gd name="connsiteX18" fmla="*/ 574222 w 1433696"/>
              <a:gd name="connsiteY18" fmla="*/ 1316734 h 1555648"/>
              <a:gd name="connsiteX19" fmla="*/ 321451 w 1433696"/>
              <a:gd name="connsiteY19" fmla="*/ 1170797 h 1555648"/>
              <a:gd name="connsiteX20" fmla="*/ 86466 w 1433696"/>
              <a:gd name="connsiteY20" fmla="*/ 1241618 h 1555648"/>
              <a:gd name="connsiteX21" fmla="*/ 0 w 1433696"/>
              <a:gd name="connsiteY21" fmla="*/ 1091854 h 1555648"/>
              <a:gd name="connsiteX22" fmla="*/ 178825 w 1433696"/>
              <a:gd name="connsiteY22" fmla="*/ 923761 h 1555648"/>
              <a:gd name="connsiteX23" fmla="*/ 178825 w 1433696"/>
              <a:gd name="connsiteY23" fmla="*/ 631887 h 1555648"/>
              <a:gd name="connsiteX24" fmla="*/ 0 w 1433696"/>
              <a:gd name="connsiteY24" fmla="*/ 463794 h 1555648"/>
              <a:gd name="connsiteX25" fmla="*/ 86466 w 1433696"/>
              <a:gd name="connsiteY25" fmla="*/ 314030 h 1555648"/>
              <a:gd name="connsiteX26" fmla="*/ 321451 w 1433696"/>
              <a:gd name="connsiteY26" fmla="*/ 384851 h 1555648"/>
              <a:gd name="connsiteX27" fmla="*/ 574222 w 1433696"/>
              <a:gd name="connsiteY27" fmla="*/ 238914 h 1555648"/>
              <a:gd name="connsiteX28" fmla="*/ 630382 w 1433696"/>
              <a:gd name="connsiteY28" fmla="*/ 0 h 1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33696" h="1555648">
                <a:moveTo>
                  <a:pt x="823018" y="381592"/>
                </a:moveTo>
                <a:cubicBezTo>
                  <a:pt x="604185" y="322955"/>
                  <a:pt x="379252" y="452820"/>
                  <a:pt x="320616" y="671654"/>
                </a:cubicBezTo>
                <a:cubicBezTo>
                  <a:pt x="261979" y="890487"/>
                  <a:pt x="391844" y="1115420"/>
                  <a:pt x="610678" y="1174056"/>
                </a:cubicBezTo>
                <a:cubicBezTo>
                  <a:pt x="829511" y="1232693"/>
                  <a:pt x="1054444" y="1102828"/>
                  <a:pt x="1113080" y="883994"/>
                </a:cubicBezTo>
                <a:cubicBezTo>
                  <a:pt x="1171717" y="665161"/>
                  <a:pt x="1041852" y="440228"/>
                  <a:pt x="823018" y="381592"/>
                </a:cubicBezTo>
                <a:close/>
                <a:moveTo>
                  <a:pt x="803314" y="0"/>
                </a:moveTo>
                <a:lnTo>
                  <a:pt x="859474" y="238914"/>
                </a:lnTo>
                <a:cubicBezTo>
                  <a:pt x="955196" y="264248"/>
                  <a:pt x="1042444" y="314620"/>
                  <a:pt x="1112245" y="384851"/>
                </a:cubicBezTo>
                <a:lnTo>
                  <a:pt x="1347230" y="314030"/>
                </a:lnTo>
                <a:lnTo>
                  <a:pt x="1433696" y="463794"/>
                </a:lnTo>
                <a:lnTo>
                  <a:pt x="1254871" y="631887"/>
                </a:lnTo>
                <a:cubicBezTo>
                  <a:pt x="1280793" y="727452"/>
                  <a:pt x="1280793" y="828197"/>
                  <a:pt x="1254871" y="923761"/>
                </a:cubicBezTo>
                <a:lnTo>
                  <a:pt x="1433696" y="1091854"/>
                </a:lnTo>
                <a:lnTo>
                  <a:pt x="1347230" y="1241618"/>
                </a:lnTo>
                <a:lnTo>
                  <a:pt x="1112245" y="1170797"/>
                </a:lnTo>
                <a:cubicBezTo>
                  <a:pt x="1042444" y="1241028"/>
                  <a:pt x="955197" y="1291401"/>
                  <a:pt x="859474" y="1316734"/>
                </a:cubicBezTo>
                <a:lnTo>
                  <a:pt x="803314" y="1555648"/>
                </a:lnTo>
                <a:lnTo>
                  <a:pt x="630382" y="1555648"/>
                </a:lnTo>
                <a:lnTo>
                  <a:pt x="574222" y="1316734"/>
                </a:lnTo>
                <a:cubicBezTo>
                  <a:pt x="478500" y="1291400"/>
                  <a:pt x="391252" y="1241028"/>
                  <a:pt x="321451" y="1170797"/>
                </a:cubicBezTo>
                <a:lnTo>
                  <a:pt x="86466" y="1241618"/>
                </a:lnTo>
                <a:lnTo>
                  <a:pt x="0" y="1091854"/>
                </a:lnTo>
                <a:lnTo>
                  <a:pt x="178825" y="923761"/>
                </a:lnTo>
                <a:cubicBezTo>
                  <a:pt x="152903" y="828196"/>
                  <a:pt x="152903" y="727451"/>
                  <a:pt x="178825" y="631887"/>
                </a:cubicBezTo>
                <a:lnTo>
                  <a:pt x="0" y="463794"/>
                </a:lnTo>
                <a:lnTo>
                  <a:pt x="86466" y="314030"/>
                </a:lnTo>
                <a:lnTo>
                  <a:pt x="321451" y="384851"/>
                </a:lnTo>
                <a:cubicBezTo>
                  <a:pt x="391252" y="314620"/>
                  <a:pt x="478499" y="264247"/>
                  <a:pt x="574222" y="238914"/>
                </a:cubicBezTo>
                <a:lnTo>
                  <a:pt x="630382" y="0"/>
                </a:ln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10" name="Freeform 9"/>
          <p:cNvSpPr/>
          <p:nvPr>
            <p:custDataLst>
              <p:tags r:id="rId7"/>
            </p:custDataLst>
          </p:nvPr>
        </p:nvSpPr>
        <p:spPr>
          <a:xfrm>
            <a:off x="5115175" y="2397125"/>
            <a:ext cx="444500" cy="484188"/>
          </a:xfrm>
          <a:custGeom>
            <a:avLst/>
            <a:gdLst>
              <a:gd name="connsiteX0" fmla="*/ 731630 w 1463260"/>
              <a:gd name="connsiteY0" fmla="*/ 406741 h 1587726"/>
              <a:gd name="connsiteX1" fmla="*/ 344508 w 1463260"/>
              <a:gd name="connsiteY1" fmla="*/ 793863 h 1587726"/>
              <a:gd name="connsiteX2" fmla="*/ 731630 w 1463260"/>
              <a:gd name="connsiteY2" fmla="*/ 1180985 h 1587726"/>
              <a:gd name="connsiteX3" fmla="*/ 1118752 w 1463260"/>
              <a:gd name="connsiteY3" fmla="*/ 793863 h 1587726"/>
              <a:gd name="connsiteX4" fmla="*/ 731630 w 1463260"/>
              <a:gd name="connsiteY4" fmla="*/ 406741 h 1587726"/>
              <a:gd name="connsiteX5" fmla="*/ 643381 w 1463260"/>
              <a:gd name="connsiteY5" fmla="*/ 0 h 1587726"/>
              <a:gd name="connsiteX6" fmla="*/ 819879 w 1463260"/>
              <a:gd name="connsiteY6" fmla="*/ 0 h 1587726"/>
              <a:gd name="connsiteX7" fmla="*/ 877198 w 1463260"/>
              <a:gd name="connsiteY7" fmla="*/ 243840 h 1587726"/>
              <a:gd name="connsiteX8" fmla="*/ 1078555 w 1463260"/>
              <a:gd name="connsiteY8" fmla="*/ 342910 h 1587726"/>
              <a:gd name="connsiteX9" fmla="*/ 1135181 w 1463260"/>
              <a:gd name="connsiteY9" fmla="*/ 392786 h 1587726"/>
              <a:gd name="connsiteX10" fmla="*/ 1135180 w 1463260"/>
              <a:gd name="connsiteY10" fmla="*/ 392786 h 1587726"/>
              <a:gd name="connsiteX11" fmla="*/ 1135181 w 1463260"/>
              <a:gd name="connsiteY11" fmla="*/ 392786 h 1587726"/>
              <a:gd name="connsiteX12" fmla="*/ 1135181 w 1463260"/>
              <a:gd name="connsiteY12" fmla="*/ 392786 h 1587726"/>
              <a:gd name="connsiteX13" fmla="*/ 1375011 w 1463260"/>
              <a:gd name="connsiteY13" fmla="*/ 320506 h 1587726"/>
              <a:gd name="connsiteX14" fmla="*/ 1463260 w 1463260"/>
              <a:gd name="connsiteY14" fmla="*/ 473357 h 1587726"/>
              <a:gd name="connsiteX15" fmla="*/ 1280748 w 1463260"/>
              <a:gd name="connsiteY15" fmla="*/ 644917 h 1587726"/>
              <a:gd name="connsiteX16" fmla="*/ 1280748 w 1463260"/>
              <a:gd name="connsiteY16" fmla="*/ 942810 h 1587726"/>
              <a:gd name="connsiteX17" fmla="*/ 1463260 w 1463260"/>
              <a:gd name="connsiteY17" fmla="*/ 1114369 h 1587726"/>
              <a:gd name="connsiteX18" fmla="*/ 1375011 w 1463260"/>
              <a:gd name="connsiteY18" fmla="*/ 1267220 h 1587726"/>
              <a:gd name="connsiteX19" fmla="*/ 1135180 w 1463260"/>
              <a:gd name="connsiteY19" fmla="*/ 1194940 h 1587726"/>
              <a:gd name="connsiteX20" fmla="*/ 877197 w 1463260"/>
              <a:gd name="connsiteY20" fmla="*/ 1343886 h 1587726"/>
              <a:gd name="connsiteX21" fmla="*/ 819879 w 1463260"/>
              <a:gd name="connsiteY21" fmla="*/ 1587726 h 1587726"/>
              <a:gd name="connsiteX22" fmla="*/ 643381 w 1463260"/>
              <a:gd name="connsiteY22" fmla="*/ 1587726 h 1587726"/>
              <a:gd name="connsiteX23" fmla="*/ 586062 w 1463260"/>
              <a:gd name="connsiteY23" fmla="*/ 1343886 h 1587726"/>
              <a:gd name="connsiteX24" fmla="*/ 328079 w 1463260"/>
              <a:gd name="connsiteY24" fmla="*/ 1194940 h 1587726"/>
              <a:gd name="connsiteX25" fmla="*/ 88249 w 1463260"/>
              <a:gd name="connsiteY25" fmla="*/ 1267220 h 1587726"/>
              <a:gd name="connsiteX26" fmla="*/ 0 w 1463260"/>
              <a:gd name="connsiteY26" fmla="*/ 1114369 h 1587726"/>
              <a:gd name="connsiteX27" fmla="*/ 182512 w 1463260"/>
              <a:gd name="connsiteY27" fmla="*/ 942809 h 1587726"/>
              <a:gd name="connsiteX28" fmla="*/ 182512 w 1463260"/>
              <a:gd name="connsiteY28" fmla="*/ 644916 h 1587726"/>
              <a:gd name="connsiteX29" fmla="*/ 0 w 1463260"/>
              <a:gd name="connsiteY29" fmla="*/ 473357 h 1587726"/>
              <a:gd name="connsiteX30" fmla="*/ 88249 w 1463260"/>
              <a:gd name="connsiteY30" fmla="*/ 320506 h 1587726"/>
              <a:gd name="connsiteX31" fmla="*/ 328080 w 1463260"/>
              <a:gd name="connsiteY31" fmla="*/ 392786 h 1587726"/>
              <a:gd name="connsiteX32" fmla="*/ 586063 w 1463260"/>
              <a:gd name="connsiteY32" fmla="*/ 243840 h 158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63260" h="1587726">
                <a:moveTo>
                  <a:pt x="731630" y="406741"/>
                </a:moveTo>
                <a:cubicBezTo>
                  <a:pt x="517828" y="406741"/>
                  <a:pt x="344508" y="580061"/>
                  <a:pt x="344508" y="793863"/>
                </a:cubicBezTo>
                <a:cubicBezTo>
                  <a:pt x="344508" y="1007665"/>
                  <a:pt x="517828" y="1180985"/>
                  <a:pt x="731630" y="1180985"/>
                </a:cubicBezTo>
                <a:cubicBezTo>
                  <a:pt x="945432" y="1180985"/>
                  <a:pt x="1118752" y="1007665"/>
                  <a:pt x="1118752" y="793863"/>
                </a:cubicBezTo>
                <a:cubicBezTo>
                  <a:pt x="1118752" y="580061"/>
                  <a:pt x="945432" y="406741"/>
                  <a:pt x="731630" y="406741"/>
                </a:cubicBezTo>
                <a:close/>
                <a:moveTo>
                  <a:pt x="643381" y="0"/>
                </a:moveTo>
                <a:lnTo>
                  <a:pt x="819879" y="0"/>
                </a:lnTo>
                <a:lnTo>
                  <a:pt x="877198" y="243840"/>
                </a:lnTo>
                <a:cubicBezTo>
                  <a:pt x="950470" y="263232"/>
                  <a:pt x="1018877" y="296999"/>
                  <a:pt x="1078555" y="342910"/>
                </a:cubicBezTo>
                <a:lnTo>
                  <a:pt x="1135181" y="392786"/>
                </a:lnTo>
                <a:lnTo>
                  <a:pt x="1135180" y="392786"/>
                </a:lnTo>
                <a:lnTo>
                  <a:pt x="1135181" y="392786"/>
                </a:lnTo>
                <a:lnTo>
                  <a:pt x="1135181" y="392786"/>
                </a:lnTo>
                <a:lnTo>
                  <a:pt x="1375011" y="320506"/>
                </a:lnTo>
                <a:lnTo>
                  <a:pt x="1463260" y="473357"/>
                </a:lnTo>
                <a:lnTo>
                  <a:pt x="1280748" y="644917"/>
                </a:lnTo>
                <a:cubicBezTo>
                  <a:pt x="1307204" y="742452"/>
                  <a:pt x="1307204" y="845274"/>
                  <a:pt x="1280748" y="942810"/>
                </a:cubicBezTo>
                <a:lnTo>
                  <a:pt x="1463260" y="1114369"/>
                </a:lnTo>
                <a:lnTo>
                  <a:pt x="1375011" y="1267220"/>
                </a:lnTo>
                <a:lnTo>
                  <a:pt x="1135180" y="1194940"/>
                </a:lnTo>
                <a:cubicBezTo>
                  <a:pt x="1063940" y="1266619"/>
                  <a:pt x="974893" y="1318030"/>
                  <a:pt x="877197" y="1343886"/>
                </a:cubicBezTo>
                <a:lnTo>
                  <a:pt x="819879" y="1587726"/>
                </a:lnTo>
                <a:lnTo>
                  <a:pt x="643381" y="1587726"/>
                </a:lnTo>
                <a:lnTo>
                  <a:pt x="586062" y="1343886"/>
                </a:lnTo>
                <a:cubicBezTo>
                  <a:pt x="488366" y="1318030"/>
                  <a:pt x="399319" y="1266619"/>
                  <a:pt x="328079" y="1194940"/>
                </a:cubicBezTo>
                <a:lnTo>
                  <a:pt x="88249" y="1267220"/>
                </a:lnTo>
                <a:lnTo>
                  <a:pt x="0" y="1114369"/>
                </a:lnTo>
                <a:lnTo>
                  <a:pt x="182512" y="942809"/>
                </a:lnTo>
                <a:cubicBezTo>
                  <a:pt x="156056" y="845274"/>
                  <a:pt x="156056" y="742452"/>
                  <a:pt x="182512" y="644916"/>
                </a:cubicBezTo>
                <a:lnTo>
                  <a:pt x="0" y="473357"/>
                </a:lnTo>
                <a:lnTo>
                  <a:pt x="88249" y="320506"/>
                </a:lnTo>
                <a:lnTo>
                  <a:pt x="328080" y="392786"/>
                </a:lnTo>
                <a:cubicBezTo>
                  <a:pt x="399320" y="321107"/>
                  <a:pt x="488367" y="269696"/>
                  <a:pt x="586063" y="24384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11" name="Freeform 10"/>
          <p:cNvSpPr/>
          <p:nvPr>
            <p:custDataLst>
              <p:tags r:id="rId8"/>
            </p:custDataLst>
          </p:nvPr>
        </p:nvSpPr>
        <p:spPr>
          <a:xfrm>
            <a:off x="7229725" y="2535238"/>
            <a:ext cx="446088" cy="482600"/>
          </a:xfrm>
          <a:custGeom>
            <a:avLst/>
            <a:gdLst>
              <a:gd name="connsiteX0" fmla="*/ 731630 w 1463260"/>
              <a:gd name="connsiteY0" fmla="*/ 406741 h 1587726"/>
              <a:gd name="connsiteX1" fmla="*/ 344508 w 1463260"/>
              <a:gd name="connsiteY1" fmla="*/ 793863 h 1587726"/>
              <a:gd name="connsiteX2" fmla="*/ 731630 w 1463260"/>
              <a:gd name="connsiteY2" fmla="*/ 1180985 h 1587726"/>
              <a:gd name="connsiteX3" fmla="*/ 1118752 w 1463260"/>
              <a:gd name="connsiteY3" fmla="*/ 793863 h 1587726"/>
              <a:gd name="connsiteX4" fmla="*/ 731630 w 1463260"/>
              <a:gd name="connsiteY4" fmla="*/ 406741 h 1587726"/>
              <a:gd name="connsiteX5" fmla="*/ 643381 w 1463260"/>
              <a:gd name="connsiteY5" fmla="*/ 0 h 1587726"/>
              <a:gd name="connsiteX6" fmla="*/ 819879 w 1463260"/>
              <a:gd name="connsiteY6" fmla="*/ 0 h 1587726"/>
              <a:gd name="connsiteX7" fmla="*/ 877198 w 1463260"/>
              <a:gd name="connsiteY7" fmla="*/ 243840 h 1587726"/>
              <a:gd name="connsiteX8" fmla="*/ 1078555 w 1463260"/>
              <a:gd name="connsiteY8" fmla="*/ 342910 h 1587726"/>
              <a:gd name="connsiteX9" fmla="*/ 1135181 w 1463260"/>
              <a:gd name="connsiteY9" fmla="*/ 392786 h 1587726"/>
              <a:gd name="connsiteX10" fmla="*/ 1135180 w 1463260"/>
              <a:gd name="connsiteY10" fmla="*/ 392786 h 1587726"/>
              <a:gd name="connsiteX11" fmla="*/ 1135181 w 1463260"/>
              <a:gd name="connsiteY11" fmla="*/ 392786 h 1587726"/>
              <a:gd name="connsiteX12" fmla="*/ 1135181 w 1463260"/>
              <a:gd name="connsiteY12" fmla="*/ 392786 h 1587726"/>
              <a:gd name="connsiteX13" fmla="*/ 1375011 w 1463260"/>
              <a:gd name="connsiteY13" fmla="*/ 320506 h 1587726"/>
              <a:gd name="connsiteX14" fmla="*/ 1463260 w 1463260"/>
              <a:gd name="connsiteY14" fmla="*/ 473357 h 1587726"/>
              <a:gd name="connsiteX15" fmla="*/ 1280748 w 1463260"/>
              <a:gd name="connsiteY15" fmla="*/ 644917 h 1587726"/>
              <a:gd name="connsiteX16" fmla="*/ 1280748 w 1463260"/>
              <a:gd name="connsiteY16" fmla="*/ 942810 h 1587726"/>
              <a:gd name="connsiteX17" fmla="*/ 1463260 w 1463260"/>
              <a:gd name="connsiteY17" fmla="*/ 1114369 h 1587726"/>
              <a:gd name="connsiteX18" fmla="*/ 1375011 w 1463260"/>
              <a:gd name="connsiteY18" fmla="*/ 1267220 h 1587726"/>
              <a:gd name="connsiteX19" fmla="*/ 1135180 w 1463260"/>
              <a:gd name="connsiteY19" fmla="*/ 1194940 h 1587726"/>
              <a:gd name="connsiteX20" fmla="*/ 877197 w 1463260"/>
              <a:gd name="connsiteY20" fmla="*/ 1343886 h 1587726"/>
              <a:gd name="connsiteX21" fmla="*/ 819879 w 1463260"/>
              <a:gd name="connsiteY21" fmla="*/ 1587726 h 1587726"/>
              <a:gd name="connsiteX22" fmla="*/ 643381 w 1463260"/>
              <a:gd name="connsiteY22" fmla="*/ 1587726 h 1587726"/>
              <a:gd name="connsiteX23" fmla="*/ 586062 w 1463260"/>
              <a:gd name="connsiteY23" fmla="*/ 1343886 h 1587726"/>
              <a:gd name="connsiteX24" fmla="*/ 328079 w 1463260"/>
              <a:gd name="connsiteY24" fmla="*/ 1194940 h 1587726"/>
              <a:gd name="connsiteX25" fmla="*/ 88249 w 1463260"/>
              <a:gd name="connsiteY25" fmla="*/ 1267220 h 1587726"/>
              <a:gd name="connsiteX26" fmla="*/ 0 w 1463260"/>
              <a:gd name="connsiteY26" fmla="*/ 1114369 h 1587726"/>
              <a:gd name="connsiteX27" fmla="*/ 182512 w 1463260"/>
              <a:gd name="connsiteY27" fmla="*/ 942809 h 1587726"/>
              <a:gd name="connsiteX28" fmla="*/ 182512 w 1463260"/>
              <a:gd name="connsiteY28" fmla="*/ 644916 h 1587726"/>
              <a:gd name="connsiteX29" fmla="*/ 0 w 1463260"/>
              <a:gd name="connsiteY29" fmla="*/ 473357 h 1587726"/>
              <a:gd name="connsiteX30" fmla="*/ 88249 w 1463260"/>
              <a:gd name="connsiteY30" fmla="*/ 320506 h 1587726"/>
              <a:gd name="connsiteX31" fmla="*/ 328080 w 1463260"/>
              <a:gd name="connsiteY31" fmla="*/ 392786 h 1587726"/>
              <a:gd name="connsiteX32" fmla="*/ 586063 w 1463260"/>
              <a:gd name="connsiteY32" fmla="*/ 243840 h 158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63260" h="1587726">
                <a:moveTo>
                  <a:pt x="731630" y="406741"/>
                </a:moveTo>
                <a:cubicBezTo>
                  <a:pt x="517828" y="406741"/>
                  <a:pt x="344508" y="580061"/>
                  <a:pt x="344508" y="793863"/>
                </a:cubicBezTo>
                <a:cubicBezTo>
                  <a:pt x="344508" y="1007665"/>
                  <a:pt x="517828" y="1180985"/>
                  <a:pt x="731630" y="1180985"/>
                </a:cubicBezTo>
                <a:cubicBezTo>
                  <a:pt x="945432" y="1180985"/>
                  <a:pt x="1118752" y="1007665"/>
                  <a:pt x="1118752" y="793863"/>
                </a:cubicBezTo>
                <a:cubicBezTo>
                  <a:pt x="1118752" y="580061"/>
                  <a:pt x="945432" y="406741"/>
                  <a:pt x="731630" y="406741"/>
                </a:cubicBezTo>
                <a:close/>
                <a:moveTo>
                  <a:pt x="643381" y="0"/>
                </a:moveTo>
                <a:lnTo>
                  <a:pt x="819879" y="0"/>
                </a:lnTo>
                <a:lnTo>
                  <a:pt x="877198" y="243840"/>
                </a:lnTo>
                <a:cubicBezTo>
                  <a:pt x="950470" y="263232"/>
                  <a:pt x="1018877" y="296999"/>
                  <a:pt x="1078555" y="342910"/>
                </a:cubicBezTo>
                <a:lnTo>
                  <a:pt x="1135181" y="392786"/>
                </a:lnTo>
                <a:lnTo>
                  <a:pt x="1135180" y="392786"/>
                </a:lnTo>
                <a:lnTo>
                  <a:pt x="1135181" y="392786"/>
                </a:lnTo>
                <a:lnTo>
                  <a:pt x="1135181" y="392786"/>
                </a:lnTo>
                <a:lnTo>
                  <a:pt x="1375011" y="320506"/>
                </a:lnTo>
                <a:lnTo>
                  <a:pt x="1463260" y="473357"/>
                </a:lnTo>
                <a:lnTo>
                  <a:pt x="1280748" y="644917"/>
                </a:lnTo>
                <a:cubicBezTo>
                  <a:pt x="1307204" y="742452"/>
                  <a:pt x="1307204" y="845274"/>
                  <a:pt x="1280748" y="942810"/>
                </a:cubicBezTo>
                <a:lnTo>
                  <a:pt x="1463260" y="1114369"/>
                </a:lnTo>
                <a:lnTo>
                  <a:pt x="1375011" y="1267220"/>
                </a:lnTo>
                <a:lnTo>
                  <a:pt x="1135180" y="1194940"/>
                </a:lnTo>
                <a:cubicBezTo>
                  <a:pt x="1063940" y="1266619"/>
                  <a:pt x="974893" y="1318030"/>
                  <a:pt x="877197" y="1343886"/>
                </a:cubicBezTo>
                <a:lnTo>
                  <a:pt x="819879" y="1587726"/>
                </a:lnTo>
                <a:lnTo>
                  <a:pt x="643381" y="1587726"/>
                </a:lnTo>
                <a:lnTo>
                  <a:pt x="586062" y="1343886"/>
                </a:lnTo>
                <a:cubicBezTo>
                  <a:pt x="488366" y="1318030"/>
                  <a:pt x="399319" y="1266619"/>
                  <a:pt x="328079" y="1194940"/>
                </a:cubicBezTo>
                <a:lnTo>
                  <a:pt x="88249" y="1267220"/>
                </a:lnTo>
                <a:lnTo>
                  <a:pt x="0" y="1114369"/>
                </a:lnTo>
                <a:lnTo>
                  <a:pt x="182512" y="942809"/>
                </a:lnTo>
                <a:cubicBezTo>
                  <a:pt x="156056" y="845274"/>
                  <a:pt x="156056" y="742452"/>
                  <a:pt x="182512" y="644916"/>
                </a:cubicBezTo>
                <a:lnTo>
                  <a:pt x="0" y="473357"/>
                </a:lnTo>
                <a:lnTo>
                  <a:pt x="88249" y="320506"/>
                </a:lnTo>
                <a:lnTo>
                  <a:pt x="328080" y="392786"/>
                </a:lnTo>
                <a:cubicBezTo>
                  <a:pt x="399320" y="321107"/>
                  <a:pt x="488367" y="269696"/>
                  <a:pt x="586063" y="24384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12" name="Freeform 11"/>
          <p:cNvSpPr/>
          <p:nvPr>
            <p:custDataLst>
              <p:tags r:id="rId9"/>
            </p:custDataLst>
          </p:nvPr>
        </p:nvSpPr>
        <p:spPr>
          <a:xfrm rot="20700000">
            <a:off x="6537575" y="2940050"/>
            <a:ext cx="495300" cy="536575"/>
          </a:xfrm>
          <a:custGeom>
            <a:avLst/>
            <a:gdLst>
              <a:gd name="connsiteX0" fmla="*/ 840547 w 1433696"/>
              <a:gd name="connsiteY0" fmla="*/ 316176 h 1555648"/>
              <a:gd name="connsiteX1" fmla="*/ 255200 w 1433696"/>
              <a:gd name="connsiteY1" fmla="*/ 654127 h 1555648"/>
              <a:gd name="connsiteX2" fmla="*/ 593150 w 1433696"/>
              <a:gd name="connsiteY2" fmla="*/ 1239474 h 1555648"/>
              <a:gd name="connsiteX3" fmla="*/ 1178498 w 1433696"/>
              <a:gd name="connsiteY3" fmla="*/ 901524 h 1555648"/>
              <a:gd name="connsiteX4" fmla="*/ 840547 w 1433696"/>
              <a:gd name="connsiteY4" fmla="*/ 316176 h 1555648"/>
              <a:gd name="connsiteX5" fmla="*/ 803314 w 1433696"/>
              <a:gd name="connsiteY5" fmla="*/ 0 h 1555648"/>
              <a:gd name="connsiteX6" fmla="*/ 859474 w 1433696"/>
              <a:gd name="connsiteY6" fmla="*/ 238914 h 1555648"/>
              <a:gd name="connsiteX7" fmla="*/ 1112245 w 1433696"/>
              <a:gd name="connsiteY7" fmla="*/ 384851 h 1555648"/>
              <a:gd name="connsiteX8" fmla="*/ 1347230 w 1433696"/>
              <a:gd name="connsiteY8" fmla="*/ 314030 h 1555648"/>
              <a:gd name="connsiteX9" fmla="*/ 1433696 w 1433696"/>
              <a:gd name="connsiteY9" fmla="*/ 463794 h 1555648"/>
              <a:gd name="connsiteX10" fmla="*/ 1254871 w 1433696"/>
              <a:gd name="connsiteY10" fmla="*/ 631887 h 1555648"/>
              <a:gd name="connsiteX11" fmla="*/ 1254871 w 1433696"/>
              <a:gd name="connsiteY11" fmla="*/ 923761 h 1555648"/>
              <a:gd name="connsiteX12" fmla="*/ 1433696 w 1433696"/>
              <a:gd name="connsiteY12" fmla="*/ 1091854 h 1555648"/>
              <a:gd name="connsiteX13" fmla="*/ 1347230 w 1433696"/>
              <a:gd name="connsiteY13" fmla="*/ 1241618 h 1555648"/>
              <a:gd name="connsiteX14" fmla="*/ 1112245 w 1433696"/>
              <a:gd name="connsiteY14" fmla="*/ 1170797 h 1555648"/>
              <a:gd name="connsiteX15" fmla="*/ 859474 w 1433696"/>
              <a:gd name="connsiteY15" fmla="*/ 1316734 h 1555648"/>
              <a:gd name="connsiteX16" fmla="*/ 803314 w 1433696"/>
              <a:gd name="connsiteY16" fmla="*/ 1555648 h 1555648"/>
              <a:gd name="connsiteX17" fmla="*/ 630382 w 1433696"/>
              <a:gd name="connsiteY17" fmla="*/ 1555648 h 1555648"/>
              <a:gd name="connsiteX18" fmla="*/ 574222 w 1433696"/>
              <a:gd name="connsiteY18" fmla="*/ 1316734 h 1555648"/>
              <a:gd name="connsiteX19" fmla="*/ 321451 w 1433696"/>
              <a:gd name="connsiteY19" fmla="*/ 1170797 h 1555648"/>
              <a:gd name="connsiteX20" fmla="*/ 86466 w 1433696"/>
              <a:gd name="connsiteY20" fmla="*/ 1241618 h 1555648"/>
              <a:gd name="connsiteX21" fmla="*/ 0 w 1433696"/>
              <a:gd name="connsiteY21" fmla="*/ 1091854 h 1555648"/>
              <a:gd name="connsiteX22" fmla="*/ 178825 w 1433696"/>
              <a:gd name="connsiteY22" fmla="*/ 923761 h 1555648"/>
              <a:gd name="connsiteX23" fmla="*/ 178825 w 1433696"/>
              <a:gd name="connsiteY23" fmla="*/ 631887 h 1555648"/>
              <a:gd name="connsiteX24" fmla="*/ 0 w 1433696"/>
              <a:gd name="connsiteY24" fmla="*/ 463794 h 1555648"/>
              <a:gd name="connsiteX25" fmla="*/ 86466 w 1433696"/>
              <a:gd name="connsiteY25" fmla="*/ 314030 h 1555648"/>
              <a:gd name="connsiteX26" fmla="*/ 321451 w 1433696"/>
              <a:gd name="connsiteY26" fmla="*/ 384851 h 1555648"/>
              <a:gd name="connsiteX27" fmla="*/ 574222 w 1433696"/>
              <a:gd name="connsiteY27" fmla="*/ 238914 h 1555648"/>
              <a:gd name="connsiteX28" fmla="*/ 630382 w 1433696"/>
              <a:gd name="connsiteY28" fmla="*/ 0 h 1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33696" h="1555648">
                <a:moveTo>
                  <a:pt x="840547" y="316176"/>
                </a:moveTo>
                <a:cubicBezTo>
                  <a:pt x="585585" y="247860"/>
                  <a:pt x="323517" y="399165"/>
                  <a:pt x="255200" y="654127"/>
                </a:cubicBezTo>
                <a:cubicBezTo>
                  <a:pt x="186883" y="909089"/>
                  <a:pt x="338188" y="1171157"/>
                  <a:pt x="593150" y="1239474"/>
                </a:cubicBezTo>
                <a:cubicBezTo>
                  <a:pt x="848112" y="1307791"/>
                  <a:pt x="1110181" y="1156486"/>
                  <a:pt x="1178498" y="901524"/>
                </a:cubicBezTo>
                <a:cubicBezTo>
                  <a:pt x="1246814" y="646562"/>
                  <a:pt x="1095509" y="384493"/>
                  <a:pt x="840547" y="316176"/>
                </a:cubicBezTo>
                <a:close/>
                <a:moveTo>
                  <a:pt x="803314" y="0"/>
                </a:moveTo>
                <a:lnTo>
                  <a:pt x="859474" y="238914"/>
                </a:lnTo>
                <a:cubicBezTo>
                  <a:pt x="955196" y="264248"/>
                  <a:pt x="1042444" y="314620"/>
                  <a:pt x="1112245" y="384851"/>
                </a:cubicBezTo>
                <a:lnTo>
                  <a:pt x="1347230" y="314030"/>
                </a:lnTo>
                <a:lnTo>
                  <a:pt x="1433696" y="463794"/>
                </a:lnTo>
                <a:lnTo>
                  <a:pt x="1254871" y="631887"/>
                </a:lnTo>
                <a:cubicBezTo>
                  <a:pt x="1280793" y="727452"/>
                  <a:pt x="1280793" y="828197"/>
                  <a:pt x="1254871" y="923761"/>
                </a:cubicBezTo>
                <a:lnTo>
                  <a:pt x="1433696" y="1091854"/>
                </a:lnTo>
                <a:lnTo>
                  <a:pt x="1347230" y="1241618"/>
                </a:lnTo>
                <a:lnTo>
                  <a:pt x="1112245" y="1170797"/>
                </a:lnTo>
                <a:cubicBezTo>
                  <a:pt x="1042444" y="1241028"/>
                  <a:pt x="955197" y="1291401"/>
                  <a:pt x="859474" y="1316734"/>
                </a:cubicBezTo>
                <a:lnTo>
                  <a:pt x="803314" y="1555648"/>
                </a:lnTo>
                <a:lnTo>
                  <a:pt x="630382" y="1555648"/>
                </a:lnTo>
                <a:lnTo>
                  <a:pt x="574222" y="1316734"/>
                </a:lnTo>
                <a:cubicBezTo>
                  <a:pt x="478500" y="1291400"/>
                  <a:pt x="391252" y="1241028"/>
                  <a:pt x="321451" y="1170797"/>
                </a:cubicBezTo>
                <a:lnTo>
                  <a:pt x="86466" y="1241618"/>
                </a:lnTo>
                <a:lnTo>
                  <a:pt x="0" y="1091854"/>
                </a:lnTo>
                <a:lnTo>
                  <a:pt x="178825" y="923761"/>
                </a:lnTo>
                <a:cubicBezTo>
                  <a:pt x="152903" y="828196"/>
                  <a:pt x="152903" y="727451"/>
                  <a:pt x="178825" y="631887"/>
                </a:cubicBezTo>
                <a:lnTo>
                  <a:pt x="0" y="463794"/>
                </a:lnTo>
                <a:lnTo>
                  <a:pt x="86466" y="314030"/>
                </a:lnTo>
                <a:lnTo>
                  <a:pt x="321451" y="384851"/>
                </a:lnTo>
                <a:cubicBezTo>
                  <a:pt x="391252" y="314620"/>
                  <a:pt x="478499" y="264247"/>
                  <a:pt x="574222" y="238914"/>
                </a:cubicBezTo>
                <a:lnTo>
                  <a:pt x="630382" y="0"/>
                </a:ln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13" name="Freeform 12"/>
          <p:cNvSpPr/>
          <p:nvPr>
            <p:custDataLst>
              <p:tags r:id="rId10"/>
            </p:custDataLst>
          </p:nvPr>
        </p:nvSpPr>
        <p:spPr>
          <a:xfrm>
            <a:off x="5820025" y="2043113"/>
            <a:ext cx="514350" cy="558800"/>
          </a:xfrm>
          <a:custGeom>
            <a:avLst/>
            <a:gdLst>
              <a:gd name="connsiteX0" fmla="*/ 731630 w 1463260"/>
              <a:gd name="connsiteY0" fmla="*/ 383653 h 1587726"/>
              <a:gd name="connsiteX1" fmla="*/ 321420 w 1463260"/>
              <a:gd name="connsiteY1" fmla="*/ 793863 h 1587726"/>
              <a:gd name="connsiteX2" fmla="*/ 731630 w 1463260"/>
              <a:gd name="connsiteY2" fmla="*/ 1204073 h 1587726"/>
              <a:gd name="connsiteX3" fmla="*/ 1141840 w 1463260"/>
              <a:gd name="connsiteY3" fmla="*/ 793863 h 1587726"/>
              <a:gd name="connsiteX4" fmla="*/ 731630 w 1463260"/>
              <a:gd name="connsiteY4" fmla="*/ 383653 h 1587726"/>
              <a:gd name="connsiteX5" fmla="*/ 643381 w 1463260"/>
              <a:gd name="connsiteY5" fmla="*/ 0 h 1587726"/>
              <a:gd name="connsiteX6" fmla="*/ 819879 w 1463260"/>
              <a:gd name="connsiteY6" fmla="*/ 0 h 1587726"/>
              <a:gd name="connsiteX7" fmla="*/ 877198 w 1463260"/>
              <a:gd name="connsiteY7" fmla="*/ 243840 h 1587726"/>
              <a:gd name="connsiteX8" fmla="*/ 1078555 w 1463260"/>
              <a:gd name="connsiteY8" fmla="*/ 342910 h 1587726"/>
              <a:gd name="connsiteX9" fmla="*/ 1135181 w 1463260"/>
              <a:gd name="connsiteY9" fmla="*/ 392786 h 1587726"/>
              <a:gd name="connsiteX10" fmla="*/ 1135180 w 1463260"/>
              <a:gd name="connsiteY10" fmla="*/ 392786 h 1587726"/>
              <a:gd name="connsiteX11" fmla="*/ 1135181 w 1463260"/>
              <a:gd name="connsiteY11" fmla="*/ 392786 h 1587726"/>
              <a:gd name="connsiteX12" fmla="*/ 1135181 w 1463260"/>
              <a:gd name="connsiteY12" fmla="*/ 392786 h 1587726"/>
              <a:gd name="connsiteX13" fmla="*/ 1375011 w 1463260"/>
              <a:gd name="connsiteY13" fmla="*/ 320506 h 1587726"/>
              <a:gd name="connsiteX14" fmla="*/ 1463260 w 1463260"/>
              <a:gd name="connsiteY14" fmla="*/ 473357 h 1587726"/>
              <a:gd name="connsiteX15" fmla="*/ 1280748 w 1463260"/>
              <a:gd name="connsiteY15" fmla="*/ 644917 h 1587726"/>
              <a:gd name="connsiteX16" fmla="*/ 1280748 w 1463260"/>
              <a:gd name="connsiteY16" fmla="*/ 942810 h 1587726"/>
              <a:gd name="connsiteX17" fmla="*/ 1463260 w 1463260"/>
              <a:gd name="connsiteY17" fmla="*/ 1114369 h 1587726"/>
              <a:gd name="connsiteX18" fmla="*/ 1375011 w 1463260"/>
              <a:gd name="connsiteY18" fmla="*/ 1267220 h 1587726"/>
              <a:gd name="connsiteX19" fmla="*/ 1135180 w 1463260"/>
              <a:gd name="connsiteY19" fmla="*/ 1194940 h 1587726"/>
              <a:gd name="connsiteX20" fmla="*/ 877197 w 1463260"/>
              <a:gd name="connsiteY20" fmla="*/ 1343886 h 1587726"/>
              <a:gd name="connsiteX21" fmla="*/ 819879 w 1463260"/>
              <a:gd name="connsiteY21" fmla="*/ 1587726 h 1587726"/>
              <a:gd name="connsiteX22" fmla="*/ 643381 w 1463260"/>
              <a:gd name="connsiteY22" fmla="*/ 1587726 h 1587726"/>
              <a:gd name="connsiteX23" fmla="*/ 586062 w 1463260"/>
              <a:gd name="connsiteY23" fmla="*/ 1343886 h 1587726"/>
              <a:gd name="connsiteX24" fmla="*/ 328079 w 1463260"/>
              <a:gd name="connsiteY24" fmla="*/ 1194940 h 1587726"/>
              <a:gd name="connsiteX25" fmla="*/ 88249 w 1463260"/>
              <a:gd name="connsiteY25" fmla="*/ 1267220 h 1587726"/>
              <a:gd name="connsiteX26" fmla="*/ 0 w 1463260"/>
              <a:gd name="connsiteY26" fmla="*/ 1114369 h 1587726"/>
              <a:gd name="connsiteX27" fmla="*/ 182512 w 1463260"/>
              <a:gd name="connsiteY27" fmla="*/ 942809 h 1587726"/>
              <a:gd name="connsiteX28" fmla="*/ 182512 w 1463260"/>
              <a:gd name="connsiteY28" fmla="*/ 644916 h 1587726"/>
              <a:gd name="connsiteX29" fmla="*/ 0 w 1463260"/>
              <a:gd name="connsiteY29" fmla="*/ 473357 h 1587726"/>
              <a:gd name="connsiteX30" fmla="*/ 88249 w 1463260"/>
              <a:gd name="connsiteY30" fmla="*/ 320506 h 1587726"/>
              <a:gd name="connsiteX31" fmla="*/ 328080 w 1463260"/>
              <a:gd name="connsiteY31" fmla="*/ 392786 h 1587726"/>
              <a:gd name="connsiteX32" fmla="*/ 586063 w 1463260"/>
              <a:gd name="connsiteY32" fmla="*/ 243840 h 158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63260" h="1587726">
                <a:moveTo>
                  <a:pt x="731630" y="383653"/>
                </a:moveTo>
                <a:cubicBezTo>
                  <a:pt x="505077" y="383653"/>
                  <a:pt x="321420" y="567310"/>
                  <a:pt x="321420" y="793863"/>
                </a:cubicBezTo>
                <a:cubicBezTo>
                  <a:pt x="321420" y="1020416"/>
                  <a:pt x="505077" y="1204073"/>
                  <a:pt x="731630" y="1204073"/>
                </a:cubicBezTo>
                <a:cubicBezTo>
                  <a:pt x="958183" y="1204073"/>
                  <a:pt x="1141840" y="1020416"/>
                  <a:pt x="1141840" y="793863"/>
                </a:cubicBezTo>
                <a:cubicBezTo>
                  <a:pt x="1141840" y="567310"/>
                  <a:pt x="958183" y="383653"/>
                  <a:pt x="731630" y="383653"/>
                </a:cubicBezTo>
                <a:close/>
                <a:moveTo>
                  <a:pt x="643381" y="0"/>
                </a:moveTo>
                <a:lnTo>
                  <a:pt x="819879" y="0"/>
                </a:lnTo>
                <a:lnTo>
                  <a:pt x="877198" y="243840"/>
                </a:lnTo>
                <a:cubicBezTo>
                  <a:pt x="950470" y="263232"/>
                  <a:pt x="1018877" y="296999"/>
                  <a:pt x="1078555" y="342910"/>
                </a:cubicBezTo>
                <a:lnTo>
                  <a:pt x="1135181" y="392786"/>
                </a:lnTo>
                <a:lnTo>
                  <a:pt x="1135180" y="392786"/>
                </a:lnTo>
                <a:lnTo>
                  <a:pt x="1135181" y="392786"/>
                </a:lnTo>
                <a:lnTo>
                  <a:pt x="1135181" y="392786"/>
                </a:lnTo>
                <a:lnTo>
                  <a:pt x="1375011" y="320506"/>
                </a:lnTo>
                <a:lnTo>
                  <a:pt x="1463260" y="473357"/>
                </a:lnTo>
                <a:lnTo>
                  <a:pt x="1280748" y="644917"/>
                </a:lnTo>
                <a:cubicBezTo>
                  <a:pt x="1307204" y="742452"/>
                  <a:pt x="1307204" y="845274"/>
                  <a:pt x="1280748" y="942810"/>
                </a:cubicBezTo>
                <a:lnTo>
                  <a:pt x="1463260" y="1114369"/>
                </a:lnTo>
                <a:lnTo>
                  <a:pt x="1375011" y="1267220"/>
                </a:lnTo>
                <a:lnTo>
                  <a:pt x="1135180" y="1194940"/>
                </a:lnTo>
                <a:cubicBezTo>
                  <a:pt x="1063940" y="1266619"/>
                  <a:pt x="974893" y="1318030"/>
                  <a:pt x="877197" y="1343886"/>
                </a:cubicBezTo>
                <a:lnTo>
                  <a:pt x="819879" y="1587726"/>
                </a:lnTo>
                <a:lnTo>
                  <a:pt x="643381" y="1587726"/>
                </a:lnTo>
                <a:lnTo>
                  <a:pt x="586062" y="1343886"/>
                </a:lnTo>
                <a:cubicBezTo>
                  <a:pt x="488366" y="1318030"/>
                  <a:pt x="399319" y="1266619"/>
                  <a:pt x="328079" y="1194940"/>
                </a:cubicBezTo>
                <a:lnTo>
                  <a:pt x="88249" y="1267220"/>
                </a:lnTo>
                <a:lnTo>
                  <a:pt x="0" y="1114369"/>
                </a:lnTo>
                <a:lnTo>
                  <a:pt x="182512" y="942809"/>
                </a:lnTo>
                <a:cubicBezTo>
                  <a:pt x="156056" y="845274"/>
                  <a:pt x="156056" y="742452"/>
                  <a:pt x="182512" y="644916"/>
                </a:cubicBezTo>
                <a:lnTo>
                  <a:pt x="0" y="473357"/>
                </a:lnTo>
                <a:lnTo>
                  <a:pt x="88249" y="320506"/>
                </a:lnTo>
                <a:lnTo>
                  <a:pt x="328080" y="392786"/>
                </a:lnTo>
                <a:cubicBezTo>
                  <a:pt x="399320" y="321107"/>
                  <a:pt x="488367" y="269696"/>
                  <a:pt x="586063" y="24384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14" name="Freeform 13"/>
          <p:cNvSpPr/>
          <p:nvPr>
            <p:custDataLst>
              <p:tags r:id="rId11"/>
            </p:custDataLst>
          </p:nvPr>
        </p:nvSpPr>
        <p:spPr>
          <a:xfrm>
            <a:off x="5116763" y="1763713"/>
            <a:ext cx="500063" cy="493713"/>
          </a:xfrm>
          <a:custGeom>
            <a:avLst/>
            <a:gdLst>
              <a:gd name="connsiteX0" fmla="*/ 1106997 w 2213994"/>
              <a:gd name="connsiteY0" fmla="*/ 561989 h 2180359"/>
              <a:gd name="connsiteX1" fmla="*/ 560897 w 2213994"/>
              <a:gd name="connsiteY1" fmla="*/ 1108089 h 2180359"/>
              <a:gd name="connsiteX2" fmla="*/ 1106997 w 2213994"/>
              <a:gd name="connsiteY2" fmla="*/ 1654189 h 2180359"/>
              <a:gd name="connsiteX3" fmla="*/ 1653097 w 2213994"/>
              <a:gd name="connsiteY3" fmla="*/ 1108089 h 2180359"/>
              <a:gd name="connsiteX4" fmla="*/ 1106997 w 2213994"/>
              <a:gd name="connsiteY4" fmla="*/ 561989 h 2180359"/>
              <a:gd name="connsiteX5" fmla="*/ 1016339 w 2213994"/>
              <a:gd name="connsiteY5" fmla="*/ 0 h 2180359"/>
              <a:gd name="connsiteX6" fmla="*/ 1197655 w 2213994"/>
              <a:gd name="connsiteY6" fmla="*/ 0 h 2180359"/>
              <a:gd name="connsiteX7" fmla="*/ 1237062 w 2213994"/>
              <a:gd name="connsiteY7" fmla="*/ 223520 h 2180359"/>
              <a:gd name="connsiteX8" fmla="*/ 1575952 w 2213994"/>
              <a:gd name="connsiteY8" fmla="*/ 346866 h 2180359"/>
              <a:gd name="connsiteX9" fmla="*/ 1749815 w 2213994"/>
              <a:gd name="connsiteY9" fmla="*/ 200970 h 2180359"/>
              <a:gd name="connsiteX10" fmla="*/ 1888711 w 2213994"/>
              <a:gd name="connsiteY10" fmla="*/ 317518 h 2180359"/>
              <a:gd name="connsiteX11" fmla="*/ 1775222 w 2213994"/>
              <a:gd name="connsiteY11" fmla="*/ 514074 h 2180359"/>
              <a:gd name="connsiteX12" fmla="*/ 1955541 w 2213994"/>
              <a:gd name="connsiteY12" fmla="*/ 826396 h 2180359"/>
              <a:gd name="connsiteX13" fmla="*/ 2182509 w 2213994"/>
              <a:gd name="connsiteY13" fmla="*/ 826390 h 2180359"/>
              <a:gd name="connsiteX14" fmla="*/ 2213994 w 2213994"/>
              <a:gd name="connsiteY14" fmla="*/ 1004952 h 2180359"/>
              <a:gd name="connsiteX15" fmla="*/ 2000713 w 2213994"/>
              <a:gd name="connsiteY15" fmla="*/ 1082574 h 2180359"/>
              <a:gd name="connsiteX16" fmla="*/ 1938089 w 2213994"/>
              <a:gd name="connsiteY16" fmla="*/ 1437734 h 2180359"/>
              <a:gd name="connsiteX17" fmla="*/ 2111959 w 2213994"/>
              <a:gd name="connsiteY17" fmla="*/ 1583621 h 2180359"/>
              <a:gd name="connsiteX18" fmla="*/ 2021301 w 2213994"/>
              <a:gd name="connsiteY18" fmla="*/ 1740646 h 2180359"/>
              <a:gd name="connsiteX19" fmla="*/ 1808024 w 2213994"/>
              <a:gd name="connsiteY19" fmla="*/ 1663013 h 2180359"/>
              <a:gd name="connsiteX20" fmla="*/ 1531759 w 2213994"/>
              <a:gd name="connsiteY20" fmla="*/ 1894827 h 2180359"/>
              <a:gd name="connsiteX21" fmla="*/ 1571177 w 2213994"/>
              <a:gd name="connsiteY21" fmla="*/ 2118345 h 2180359"/>
              <a:gd name="connsiteX22" fmla="*/ 1400795 w 2213994"/>
              <a:gd name="connsiteY22" fmla="*/ 2180359 h 2180359"/>
              <a:gd name="connsiteX23" fmla="*/ 1287316 w 2213994"/>
              <a:gd name="connsiteY23" fmla="*/ 1983797 h 2180359"/>
              <a:gd name="connsiteX24" fmla="*/ 926677 w 2213994"/>
              <a:gd name="connsiteY24" fmla="*/ 1983797 h 2180359"/>
              <a:gd name="connsiteX25" fmla="*/ 813199 w 2213994"/>
              <a:gd name="connsiteY25" fmla="*/ 2180359 h 2180359"/>
              <a:gd name="connsiteX26" fmla="*/ 642817 w 2213994"/>
              <a:gd name="connsiteY26" fmla="*/ 2118345 h 2180359"/>
              <a:gd name="connsiteX27" fmla="*/ 682236 w 2213994"/>
              <a:gd name="connsiteY27" fmla="*/ 1894827 h 2180359"/>
              <a:gd name="connsiteX28" fmla="*/ 405971 w 2213994"/>
              <a:gd name="connsiteY28" fmla="*/ 1663013 h 2180359"/>
              <a:gd name="connsiteX29" fmla="*/ 192693 w 2213994"/>
              <a:gd name="connsiteY29" fmla="*/ 1740646 h 2180359"/>
              <a:gd name="connsiteX30" fmla="*/ 102035 w 2213994"/>
              <a:gd name="connsiteY30" fmla="*/ 1583621 h 2180359"/>
              <a:gd name="connsiteX31" fmla="*/ 275905 w 2213994"/>
              <a:gd name="connsiteY31" fmla="*/ 1437734 h 2180359"/>
              <a:gd name="connsiteX32" fmla="*/ 213281 w 2213994"/>
              <a:gd name="connsiteY32" fmla="*/ 1082574 h 2180359"/>
              <a:gd name="connsiteX33" fmla="*/ 0 w 2213994"/>
              <a:gd name="connsiteY33" fmla="*/ 1004952 h 2180359"/>
              <a:gd name="connsiteX34" fmla="*/ 31485 w 2213994"/>
              <a:gd name="connsiteY34" fmla="*/ 826390 h 2180359"/>
              <a:gd name="connsiteX35" fmla="*/ 258452 w 2213994"/>
              <a:gd name="connsiteY35" fmla="*/ 826396 h 2180359"/>
              <a:gd name="connsiteX36" fmla="*/ 438771 w 2213994"/>
              <a:gd name="connsiteY36" fmla="*/ 514074 h 2180359"/>
              <a:gd name="connsiteX37" fmla="*/ 325283 w 2213994"/>
              <a:gd name="connsiteY37" fmla="*/ 317518 h 2180359"/>
              <a:gd name="connsiteX38" fmla="*/ 464179 w 2213994"/>
              <a:gd name="connsiteY38" fmla="*/ 200970 h 2180359"/>
              <a:gd name="connsiteX39" fmla="*/ 638042 w 2213994"/>
              <a:gd name="connsiteY39" fmla="*/ 346866 h 2180359"/>
              <a:gd name="connsiteX40" fmla="*/ 976932 w 2213994"/>
              <a:gd name="connsiteY40" fmla="*/ 223520 h 218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13994" h="2180359">
                <a:moveTo>
                  <a:pt x="1106997" y="561989"/>
                </a:moveTo>
                <a:cubicBezTo>
                  <a:pt x="805394" y="561989"/>
                  <a:pt x="560897" y="806486"/>
                  <a:pt x="560897" y="1108089"/>
                </a:cubicBezTo>
                <a:cubicBezTo>
                  <a:pt x="560897" y="1409692"/>
                  <a:pt x="805394" y="1654189"/>
                  <a:pt x="1106997" y="1654189"/>
                </a:cubicBezTo>
                <a:cubicBezTo>
                  <a:pt x="1408600" y="1654189"/>
                  <a:pt x="1653097" y="1409692"/>
                  <a:pt x="1653097" y="1108089"/>
                </a:cubicBezTo>
                <a:cubicBezTo>
                  <a:pt x="1653097" y="806486"/>
                  <a:pt x="1408600" y="561989"/>
                  <a:pt x="1106997" y="561989"/>
                </a:cubicBezTo>
                <a:close/>
                <a:moveTo>
                  <a:pt x="1016339" y="0"/>
                </a:moveTo>
                <a:lnTo>
                  <a:pt x="1197655" y="0"/>
                </a:lnTo>
                <a:lnTo>
                  <a:pt x="1237062" y="223520"/>
                </a:lnTo>
                <a:cubicBezTo>
                  <a:pt x="1357231" y="241189"/>
                  <a:pt x="1472539" y="283158"/>
                  <a:pt x="1575952" y="346866"/>
                </a:cubicBezTo>
                <a:lnTo>
                  <a:pt x="1749815" y="200970"/>
                </a:lnTo>
                <a:lnTo>
                  <a:pt x="1888711" y="317518"/>
                </a:lnTo>
                <a:lnTo>
                  <a:pt x="1775222" y="514074"/>
                </a:lnTo>
                <a:cubicBezTo>
                  <a:pt x="1855919" y="604853"/>
                  <a:pt x="1917273" y="711121"/>
                  <a:pt x="1955541" y="826396"/>
                </a:cubicBezTo>
                <a:lnTo>
                  <a:pt x="2182509" y="826390"/>
                </a:lnTo>
                <a:lnTo>
                  <a:pt x="2213994" y="1004952"/>
                </a:lnTo>
                <a:lnTo>
                  <a:pt x="2000713" y="1082574"/>
                </a:lnTo>
                <a:cubicBezTo>
                  <a:pt x="2004179" y="1203985"/>
                  <a:pt x="1982871" y="1324830"/>
                  <a:pt x="1938089" y="1437734"/>
                </a:cubicBezTo>
                <a:lnTo>
                  <a:pt x="2111959" y="1583621"/>
                </a:lnTo>
                <a:lnTo>
                  <a:pt x="2021301" y="1740646"/>
                </a:lnTo>
                <a:lnTo>
                  <a:pt x="1808024" y="1663013"/>
                </a:lnTo>
                <a:cubicBezTo>
                  <a:pt x="1732638" y="1758248"/>
                  <a:pt x="1638637" y="1837123"/>
                  <a:pt x="1531759" y="1894827"/>
                </a:cubicBezTo>
                <a:lnTo>
                  <a:pt x="1571177" y="2118345"/>
                </a:lnTo>
                <a:lnTo>
                  <a:pt x="1400795" y="2180359"/>
                </a:lnTo>
                <a:lnTo>
                  <a:pt x="1287316" y="1983797"/>
                </a:lnTo>
                <a:cubicBezTo>
                  <a:pt x="1168351" y="2008293"/>
                  <a:pt x="1045642" y="2008293"/>
                  <a:pt x="926677" y="1983797"/>
                </a:cubicBezTo>
                <a:lnTo>
                  <a:pt x="813199" y="2180359"/>
                </a:lnTo>
                <a:lnTo>
                  <a:pt x="642817" y="2118345"/>
                </a:lnTo>
                <a:lnTo>
                  <a:pt x="682236" y="1894827"/>
                </a:lnTo>
                <a:cubicBezTo>
                  <a:pt x="575358" y="1837123"/>
                  <a:pt x="481357" y="1758247"/>
                  <a:pt x="405971" y="1663013"/>
                </a:cubicBezTo>
                <a:lnTo>
                  <a:pt x="192693" y="1740646"/>
                </a:lnTo>
                <a:lnTo>
                  <a:pt x="102035" y="1583621"/>
                </a:lnTo>
                <a:lnTo>
                  <a:pt x="275905" y="1437734"/>
                </a:lnTo>
                <a:cubicBezTo>
                  <a:pt x="231123" y="1324830"/>
                  <a:pt x="209814" y="1203985"/>
                  <a:pt x="213281" y="1082574"/>
                </a:cubicBezTo>
                <a:lnTo>
                  <a:pt x="0" y="1004952"/>
                </a:lnTo>
                <a:lnTo>
                  <a:pt x="31485" y="826390"/>
                </a:lnTo>
                <a:lnTo>
                  <a:pt x="258452" y="826396"/>
                </a:lnTo>
                <a:cubicBezTo>
                  <a:pt x="296720" y="711121"/>
                  <a:pt x="358074" y="604852"/>
                  <a:pt x="438771" y="514074"/>
                </a:cubicBezTo>
                <a:lnTo>
                  <a:pt x="325283" y="317518"/>
                </a:lnTo>
                <a:lnTo>
                  <a:pt x="464179" y="200970"/>
                </a:lnTo>
                <a:lnTo>
                  <a:pt x="638042" y="346866"/>
                </a:lnTo>
                <a:cubicBezTo>
                  <a:pt x="741454" y="283158"/>
                  <a:pt x="856763" y="241190"/>
                  <a:pt x="976932" y="223520"/>
                </a:cubicBezTo>
                <a:close/>
              </a:path>
            </a:pathLst>
          </a:custGeom>
          <a:solidFill>
            <a:sysClr val="window" lastClr="FFFFFF"/>
          </a:solidFill>
          <a:ln>
            <a:noFill/>
          </a:ln>
        </p:spPr>
        <p:style>
          <a:lnRef idx="2">
            <a:sysClr val="window" lastClr="FFFFFF">
              <a:hueOff val="0"/>
              <a:satOff val="0"/>
              <a:lumOff val="0"/>
              <a:alphaOff val="0"/>
            </a:sysClr>
          </a:lnRef>
          <a:fillRef idx="1">
            <a:srgbClr val="015982">
              <a:hueOff val="0"/>
              <a:satOff val="0"/>
              <a:lumOff val="0"/>
              <a:alphaOff val="0"/>
            </a:srgbClr>
          </a:fillRef>
          <a:effectRef idx="0">
            <a:srgbClr val="015982">
              <a:hueOff val="0"/>
              <a:satOff val="0"/>
              <a:lumOff val="0"/>
              <a:alphaOff val="0"/>
            </a:srgbClr>
          </a:effectRef>
          <a:fontRef idx="minor">
            <a:sysClr val="window" lastClr="FFFFFF"/>
          </a:fontRef>
        </p:style>
        <p:txBody>
          <a:bodyPr/>
          <a:lstStyle/>
          <a:p>
            <a:endParaRPr lang="zh-CN" altLang="en-US">
              <a:solidFill>
                <a:sysClr val="window" lastClr="FFFFFF"/>
              </a:solidFill>
              <a:latin typeface="Arial" panose="020B0604020202020204" pitchFamily="34" charset="0"/>
              <a:ea typeface="黑体" panose="02010609060101010101" pitchFamily="49" charset="-122"/>
            </a:endParaRPr>
          </a:p>
        </p:txBody>
      </p:sp>
      <p:sp>
        <p:nvSpPr>
          <p:cNvPr id="15" name="Freeform 14"/>
          <p:cNvSpPr/>
          <p:nvPr>
            <p:custDataLst>
              <p:tags r:id="rId12"/>
            </p:custDataLst>
          </p:nvPr>
        </p:nvSpPr>
        <p:spPr>
          <a:xfrm>
            <a:off x="5637463" y="3035300"/>
            <a:ext cx="357188" cy="357188"/>
          </a:xfrm>
          <a:custGeom>
            <a:avLst/>
            <a:gdLst>
              <a:gd name="connsiteX0" fmla="*/ 675641 w 1351280"/>
              <a:gd name="connsiteY0" fmla="*/ 436140 h 1351280"/>
              <a:gd name="connsiteX1" fmla="*/ 436140 w 1351280"/>
              <a:gd name="connsiteY1" fmla="*/ 675641 h 1351280"/>
              <a:gd name="connsiteX2" fmla="*/ 675641 w 1351280"/>
              <a:gd name="connsiteY2" fmla="*/ 915142 h 1351280"/>
              <a:gd name="connsiteX3" fmla="*/ 915142 w 1351280"/>
              <a:gd name="connsiteY3" fmla="*/ 675641 h 1351280"/>
              <a:gd name="connsiteX4" fmla="*/ 675641 w 1351280"/>
              <a:gd name="connsiteY4" fmla="*/ 436140 h 1351280"/>
              <a:gd name="connsiteX5" fmla="*/ 675640 w 1351280"/>
              <a:gd name="connsiteY5" fmla="*/ 0 h 1351280"/>
              <a:gd name="connsiteX6" fmla="*/ 1351280 w 1351280"/>
              <a:gd name="connsiteY6" fmla="*/ 675640 h 1351280"/>
              <a:gd name="connsiteX7" fmla="*/ 675640 w 1351280"/>
              <a:gd name="connsiteY7" fmla="*/ 1351280 h 1351280"/>
              <a:gd name="connsiteX8" fmla="*/ 0 w 1351280"/>
              <a:gd name="connsiteY8" fmla="*/ 675640 h 1351280"/>
              <a:gd name="connsiteX9" fmla="*/ 675640 w 1351280"/>
              <a:gd name="connsiteY9" fmla="*/ 0 h 135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1280" h="1351280">
                <a:moveTo>
                  <a:pt x="675641" y="436140"/>
                </a:moveTo>
                <a:cubicBezTo>
                  <a:pt x="543368" y="436140"/>
                  <a:pt x="436140" y="543368"/>
                  <a:pt x="436140" y="675641"/>
                </a:cubicBezTo>
                <a:cubicBezTo>
                  <a:pt x="436140" y="807914"/>
                  <a:pt x="543368" y="915142"/>
                  <a:pt x="675641" y="915142"/>
                </a:cubicBezTo>
                <a:cubicBezTo>
                  <a:pt x="807914" y="915142"/>
                  <a:pt x="915142" y="807914"/>
                  <a:pt x="915142" y="675641"/>
                </a:cubicBezTo>
                <a:cubicBezTo>
                  <a:pt x="915142" y="543368"/>
                  <a:pt x="807914" y="436140"/>
                  <a:pt x="675641" y="436140"/>
                </a:cubicBezTo>
                <a:close/>
                <a:moveTo>
                  <a:pt x="675640" y="0"/>
                </a:moveTo>
                <a:cubicBezTo>
                  <a:pt x="1048786" y="0"/>
                  <a:pt x="1351280" y="302494"/>
                  <a:pt x="1351280" y="675640"/>
                </a:cubicBezTo>
                <a:cubicBezTo>
                  <a:pt x="1351280" y="1048786"/>
                  <a:pt x="1048786" y="1351280"/>
                  <a:pt x="675640" y="1351280"/>
                </a:cubicBezTo>
                <a:cubicBezTo>
                  <a:pt x="302494" y="1351280"/>
                  <a:pt x="0" y="1048786"/>
                  <a:pt x="0" y="675640"/>
                </a:cubicBezTo>
                <a:cubicBezTo>
                  <a:pt x="0" y="302494"/>
                  <a:pt x="302494" y="0"/>
                  <a:pt x="675640" y="0"/>
                </a:cubicBezTo>
                <a:close/>
              </a:path>
            </a:pathLst>
          </a:custGeom>
          <a:solidFill>
            <a:sysClr val="window" lastClr="FFFFFF"/>
          </a:solidFill>
          <a:ln>
            <a:noFill/>
          </a:ln>
        </p:spPr>
        <p:style>
          <a:lnRef idx="2">
            <a:srgbClr val="015982">
              <a:shade val="50000"/>
            </a:srgbClr>
          </a:lnRef>
          <a:fillRef idx="1">
            <a:srgbClr val="015982"/>
          </a:fillRef>
          <a:effectRef idx="0">
            <a:srgbClr val="015982"/>
          </a:effectRef>
          <a:fontRef idx="minor">
            <a:sysClr val="window" lastClr="FFFFFF"/>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ndParaRPr>
          </a:p>
        </p:txBody>
      </p:sp>
      <p:sp>
        <p:nvSpPr>
          <p:cNvPr id="16" name="Freeform 15"/>
          <p:cNvSpPr/>
          <p:nvPr>
            <p:custDataLst>
              <p:tags r:id="rId13"/>
            </p:custDataLst>
          </p:nvPr>
        </p:nvSpPr>
        <p:spPr>
          <a:xfrm>
            <a:off x="6836025" y="2135188"/>
            <a:ext cx="293688" cy="293688"/>
          </a:xfrm>
          <a:custGeom>
            <a:avLst/>
            <a:gdLst>
              <a:gd name="connsiteX0" fmla="*/ 675641 w 1351280"/>
              <a:gd name="connsiteY0" fmla="*/ 436140 h 1351280"/>
              <a:gd name="connsiteX1" fmla="*/ 436140 w 1351280"/>
              <a:gd name="connsiteY1" fmla="*/ 675641 h 1351280"/>
              <a:gd name="connsiteX2" fmla="*/ 675641 w 1351280"/>
              <a:gd name="connsiteY2" fmla="*/ 915142 h 1351280"/>
              <a:gd name="connsiteX3" fmla="*/ 915142 w 1351280"/>
              <a:gd name="connsiteY3" fmla="*/ 675641 h 1351280"/>
              <a:gd name="connsiteX4" fmla="*/ 675641 w 1351280"/>
              <a:gd name="connsiteY4" fmla="*/ 436140 h 1351280"/>
              <a:gd name="connsiteX5" fmla="*/ 675640 w 1351280"/>
              <a:gd name="connsiteY5" fmla="*/ 0 h 1351280"/>
              <a:gd name="connsiteX6" fmla="*/ 1351280 w 1351280"/>
              <a:gd name="connsiteY6" fmla="*/ 675640 h 1351280"/>
              <a:gd name="connsiteX7" fmla="*/ 675640 w 1351280"/>
              <a:gd name="connsiteY7" fmla="*/ 1351280 h 1351280"/>
              <a:gd name="connsiteX8" fmla="*/ 0 w 1351280"/>
              <a:gd name="connsiteY8" fmla="*/ 675640 h 1351280"/>
              <a:gd name="connsiteX9" fmla="*/ 675640 w 1351280"/>
              <a:gd name="connsiteY9" fmla="*/ 0 h 135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1280" h="1351280">
                <a:moveTo>
                  <a:pt x="675641" y="436140"/>
                </a:moveTo>
                <a:cubicBezTo>
                  <a:pt x="543368" y="436140"/>
                  <a:pt x="436140" y="543368"/>
                  <a:pt x="436140" y="675641"/>
                </a:cubicBezTo>
                <a:cubicBezTo>
                  <a:pt x="436140" y="807914"/>
                  <a:pt x="543368" y="915142"/>
                  <a:pt x="675641" y="915142"/>
                </a:cubicBezTo>
                <a:cubicBezTo>
                  <a:pt x="807914" y="915142"/>
                  <a:pt x="915142" y="807914"/>
                  <a:pt x="915142" y="675641"/>
                </a:cubicBezTo>
                <a:cubicBezTo>
                  <a:pt x="915142" y="543368"/>
                  <a:pt x="807914" y="436140"/>
                  <a:pt x="675641" y="436140"/>
                </a:cubicBezTo>
                <a:close/>
                <a:moveTo>
                  <a:pt x="675640" y="0"/>
                </a:moveTo>
                <a:cubicBezTo>
                  <a:pt x="1048786" y="0"/>
                  <a:pt x="1351280" y="302494"/>
                  <a:pt x="1351280" y="675640"/>
                </a:cubicBezTo>
                <a:cubicBezTo>
                  <a:pt x="1351280" y="1048786"/>
                  <a:pt x="1048786" y="1351280"/>
                  <a:pt x="675640" y="1351280"/>
                </a:cubicBezTo>
                <a:cubicBezTo>
                  <a:pt x="302494" y="1351280"/>
                  <a:pt x="0" y="1048786"/>
                  <a:pt x="0" y="675640"/>
                </a:cubicBezTo>
                <a:cubicBezTo>
                  <a:pt x="0" y="302494"/>
                  <a:pt x="302494" y="0"/>
                  <a:pt x="675640" y="0"/>
                </a:cubicBezTo>
                <a:close/>
              </a:path>
            </a:pathLst>
          </a:custGeom>
          <a:solidFill>
            <a:sysClr val="window" lastClr="FFFFFF"/>
          </a:solidFill>
          <a:ln>
            <a:noFill/>
          </a:ln>
        </p:spPr>
        <p:style>
          <a:lnRef idx="2">
            <a:srgbClr val="015982">
              <a:shade val="50000"/>
            </a:srgbClr>
          </a:lnRef>
          <a:fillRef idx="1">
            <a:srgbClr val="015982"/>
          </a:fillRef>
          <a:effectRef idx="0">
            <a:srgbClr val="015982"/>
          </a:effectRef>
          <a:fontRef idx="minor">
            <a:sysClr val="window" lastClr="FFFFFF"/>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ndParaRPr>
          </a:p>
        </p:txBody>
      </p:sp>
      <p:sp>
        <p:nvSpPr>
          <p:cNvPr id="26" name="文本框 25"/>
          <p:cNvSpPr txBox="1"/>
          <p:nvPr>
            <p:custDataLst>
              <p:tags r:id="rId14"/>
            </p:custDataLst>
          </p:nvPr>
        </p:nvSpPr>
        <p:spPr>
          <a:xfrm>
            <a:off x="781050" y="1149350"/>
            <a:ext cx="3335655" cy="757555"/>
          </a:xfrm>
          <a:prstGeom prst="rect">
            <a:avLst/>
          </a:prstGeom>
          <a:solidFill>
            <a:srgbClr val="015982"/>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pPr>
              <a:lnSpc>
                <a:spcPct val="100000"/>
              </a:lnSpc>
            </a:pPr>
            <a:r>
              <a:rPr lang="zh-CN" altLang="en-US" sz="2000" b="1" dirty="0">
                <a:solidFill>
                  <a:sysClr val="window" lastClr="FFFFFF"/>
                </a:solidFill>
                <a:latin typeface="微软雅黑" panose="020B0503020204020204" pitchFamily="34" charset="-122"/>
                <a:ea typeface="微软雅黑" panose="020B0503020204020204" pitchFamily="34" charset="-122"/>
              </a:rPr>
              <a:t>（一）语速适当</a:t>
            </a:r>
            <a:endParaRPr lang="zh-CN" altLang="en-US" sz="2000" b="1" dirty="0">
              <a:solidFill>
                <a:sysClr val="window" lastClr="FFFFFF"/>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15"/>
            </p:custDataLst>
          </p:nvPr>
        </p:nvSpPr>
        <p:spPr>
          <a:xfrm>
            <a:off x="776605" y="3283585"/>
            <a:ext cx="3340100" cy="757555"/>
          </a:xfrm>
          <a:prstGeom prst="rect">
            <a:avLst/>
          </a:prstGeom>
          <a:solidFill>
            <a:srgbClr val="72A0AE"/>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wrap="square" anchor="ctr">
            <a:no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pPr>
              <a:lnSpc>
                <a:spcPct val="100000"/>
              </a:lnSpc>
            </a:pPr>
            <a:r>
              <a:rPr lang="zh-CN" altLang="en-US" sz="2000" b="1">
                <a:solidFill>
                  <a:sysClr val="window" lastClr="FFFFFF"/>
                </a:solidFill>
                <a:latin typeface="微软雅黑" panose="020B0503020204020204" pitchFamily="34" charset="-122"/>
                <a:ea typeface="微软雅黑" panose="020B0503020204020204" pitchFamily="34" charset="-122"/>
              </a:rPr>
              <a:t>（二）咬字清晰，语言生动</a:t>
            </a:r>
            <a:endParaRPr lang="zh-CN" altLang="en-US" sz="2000" b="1">
              <a:solidFill>
                <a:sysClr val="window" lastClr="FFFFFF"/>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16"/>
            </p:custDataLst>
          </p:nvPr>
        </p:nvSpPr>
        <p:spPr>
          <a:xfrm>
            <a:off x="8015605" y="518795"/>
            <a:ext cx="3335655" cy="757555"/>
          </a:xfrm>
          <a:prstGeom prst="rect">
            <a:avLst/>
          </a:prstGeom>
          <a:solidFill>
            <a:srgbClr val="015982"/>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pPr>
              <a:lnSpc>
                <a:spcPct val="100000"/>
              </a:lnSpc>
            </a:pPr>
            <a:r>
              <a:rPr lang="zh-CN" altLang="en-US" sz="2000" b="1" dirty="0">
                <a:solidFill>
                  <a:sysClr val="window" lastClr="FFFFFF"/>
                </a:solidFill>
                <a:latin typeface="微软雅黑" panose="020B0503020204020204" pitchFamily="34" charset="-122"/>
                <a:ea typeface="微软雅黑" panose="020B0503020204020204" pitchFamily="34" charset="-122"/>
              </a:rPr>
              <a:t>（三）加强语言的逻辑性</a:t>
            </a:r>
            <a:endParaRPr lang="zh-CN" altLang="en-US" sz="2000" b="1" dirty="0">
              <a:solidFill>
                <a:sysClr val="window" lastClr="FFFFFF"/>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17"/>
            </p:custDataLst>
          </p:nvPr>
        </p:nvSpPr>
        <p:spPr>
          <a:xfrm>
            <a:off x="8011160" y="3053080"/>
            <a:ext cx="3340100" cy="757555"/>
          </a:xfrm>
          <a:prstGeom prst="rect">
            <a:avLst/>
          </a:prstGeom>
          <a:solidFill>
            <a:srgbClr val="72A0AE"/>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wrap="square" anchor="ctr">
            <a:no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pPr>
              <a:lnSpc>
                <a:spcPct val="100000"/>
              </a:lnSpc>
            </a:pPr>
            <a:r>
              <a:rPr lang="zh-CN" altLang="en-US" sz="2000" b="1">
                <a:solidFill>
                  <a:sysClr val="window" lastClr="FFFFFF"/>
                </a:solidFill>
                <a:latin typeface="微软雅黑" panose="020B0503020204020204" pitchFamily="34" charset="-122"/>
                <a:ea typeface="微软雅黑" panose="020B0503020204020204" pitchFamily="34" charset="-122"/>
              </a:rPr>
              <a:t>（四）忌不合适的语言</a:t>
            </a:r>
            <a:endParaRPr lang="zh-CN" altLang="en-US" sz="2000" b="1">
              <a:solidFill>
                <a:sysClr val="window" lastClr="FFFFFF"/>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18"/>
            </p:custDataLst>
          </p:nvPr>
        </p:nvSpPr>
        <p:spPr>
          <a:xfrm>
            <a:off x="781050" y="2004060"/>
            <a:ext cx="3538855" cy="922020"/>
          </a:xfrm>
          <a:prstGeom prst="rect">
            <a:avLst/>
          </a:prstGeom>
          <a:noFill/>
        </p:spPr>
        <p:txBody>
          <a:bodyPr wrap="square">
            <a:spAutoFit/>
          </a:bodyPr>
          <a:p>
            <a:pPr indent="0" fontAlgn="auto">
              <a:buNone/>
            </a:pPr>
            <a:r>
              <a:rPr dirty="0">
                <a:effectLst/>
                <a:latin typeface="楷体" panose="02010609060101010101" charset="-122"/>
                <a:ea typeface="楷体" panose="02010609060101010101" charset="-122"/>
                <a:cs typeface="楷体" panose="02010609060101010101" charset="-122"/>
              </a:rPr>
              <a:t>作为教师在试讲和答辩的时候语速一定要放慢，要比平时的语速慢。还要注意停顿适当。</a:t>
            </a:r>
            <a:endParaRPr dirty="0">
              <a:effectLst/>
              <a:latin typeface="楷体" panose="02010609060101010101" charset="-122"/>
              <a:ea typeface="楷体" panose="02010609060101010101" charset="-122"/>
              <a:cs typeface="楷体" panose="02010609060101010101" charset="-122"/>
            </a:endParaRPr>
          </a:p>
        </p:txBody>
      </p:sp>
      <p:sp>
        <p:nvSpPr>
          <p:cNvPr id="21" name="文本框 20"/>
          <p:cNvSpPr txBox="1"/>
          <p:nvPr>
            <p:custDataLst>
              <p:tags r:id="rId19"/>
            </p:custDataLst>
          </p:nvPr>
        </p:nvSpPr>
        <p:spPr>
          <a:xfrm>
            <a:off x="781050" y="4155440"/>
            <a:ext cx="3538855" cy="922020"/>
          </a:xfrm>
          <a:prstGeom prst="rect">
            <a:avLst/>
          </a:prstGeom>
          <a:noFill/>
        </p:spPr>
        <p:txBody>
          <a:bodyPr wrap="square">
            <a:spAutoFit/>
          </a:bodyPr>
          <a:p>
            <a:pPr indent="0" fontAlgn="auto">
              <a:buNone/>
            </a:pPr>
            <a:r>
              <a:rPr dirty="0">
                <a:effectLst/>
                <a:latin typeface="楷体" panose="02010609060101010101" charset="-122"/>
                <a:ea typeface="楷体" panose="02010609060101010101" charset="-122"/>
                <a:cs typeface="楷体" panose="02010609060101010101" charset="-122"/>
              </a:rPr>
              <a:t>在备考中一定要练习吐字清晰，学会如何临时组织语言，避免由于紧张而导致的词不达意。</a:t>
            </a:r>
            <a:endParaRPr dirty="0">
              <a:effectLst/>
              <a:latin typeface="楷体" panose="02010609060101010101" charset="-122"/>
              <a:ea typeface="楷体" panose="02010609060101010101" charset="-122"/>
              <a:cs typeface="楷体" panose="02010609060101010101" charset="-122"/>
            </a:endParaRPr>
          </a:p>
        </p:txBody>
      </p:sp>
      <p:sp>
        <p:nvSpPr>
          <p:cNvPr id="25" name="文本框 24"/>
          <p:cNvSpPr txBox="1"/>
          <p:nvPr>
            <p:custDataLst>
              <p:tags r:id="rId20"/>
            </p:custDataLst>
          </p:nvPr>
        </p:nvSpPr>
        <p:spPr>
          <a:xfrm>
            <a:off x="8011160" y="1335405"/>
            <a:ext cx="3538855" cy="1476375"/>
          </a:xfrm>
          <a:prstGeom prst="rect">
            <a:avLst/>
          </a:prstGeom>
          <a:noFill/>
        </p:spPr>
        <p:txBody>
          <a:bodyPr wrap="square">
            <a:spAutoFit/>
          </a:bodyPr>
          <a:p>
            <a:pPr indent="0" fontAlgn="auto">
              <a:buNone/>
            </a:pPr>
            <a:r>
              <a:rPr dirty="0">
                <a:effectLst/>
                <a:latin typeface="楷体" panose="02010609060101010101" charset="-122"/>
                <a:ea typeface="楷体" panose="02010609060101010101" charset="-122"/>
                <a:cs typeface="楷体" panose="02010609060101010101" charset="-122"/>
              </a:rPr>
              <a:t>考生在面试过程中应有一个清晰明确的观点，然后围绕中心观点展开论述</a:t>
            </a:r>
            <a:r>
              <a:rPr lang="zh-CN" dirty="0">
                <a:effectLst/>
                <a:latin typeface="楷体" panose="02010609060101010101" charset="-122"/>
                <a:ea typeface="楷体" panose="02010609060101010101" charset="-122"/>
                <a:cs typeface="楷体" panose="02010609060101010101" charset="-122"/>
              </a:rPr>
              <a:t>。在答辩的过程中，一般采用</a:t>
            </a:r>
            <a:r>
              <a:rPr lang="zh-CN" dirty="0">
                <a:effectLst/>
                <a:highlight>
                  <a:srgbClr val="FFFF00"/>
                </a:highlight>
                <a:latin typeface="楷体" panose="02010609060101010101" charset="-122"/>
                <a:ea typeface="楷体" panose="02010609060101010101" charset="-122"/>
                <a:cs typeface="楷体" panose="02010609060101010101" charset="-122"/>
              </a:rPr>
              <a:t>“总分总”</a:t>
            </a:r>
            <a:r>
              <a:rPr lang="zh-CN" dirty="0">
                <a:effectLst/>
                <a:latin typeface="楷体" panose="02010609060101010101" charset="-122"/>
                <a:ea typeface="楷体" panose="02010609060101010101" charset="-122"/>
                <a:cs typeface="楷体" panose="02010609060101010101" charset="-122"/>
              </a:rPr>
              <a:t>或</a:t>
            </a:r>
            <a:r>
              <a:rPr lang="zh-CN" dirty="0">
                <a:effectLst/>
                <a:highlight>
                  <a:srgbClr val="FFFF00"/>
                </a:highlight>
                <a:latin typeface="楷体" panose="02010609060101010101" charset="-122"/>
                <a:ea typeface="楷体" panose="02010609060101010101" charset="-122"/>
                <a:cs typeface="楷体" panose="02010609060101010101" charset="-122"/>
              </a:rPr>
              <a:t>“总分”</a:t>
            </a:r>
            <a:r>
              <a:rPr lang="zh-CN" dirty="0">
                <a:effectLst/>
                <a:latin typeface="楷体" panose="02010609060101010101" charset="-122"/>
                <a:ea typeface="楷体" panose="02010609060101010101" charset="-122"/>
                <a:cs typeface="楷体" panose="02010609060101010101" charset="-122"/>
              </a:rPr>
              <a:t>的论述形式。</a:t>
            </a:r>
            <a:endParaRPr lang="zh-CN" dirty="0">
              <a:effectLst/>
              <a:latin typeface="楷体" panose="02010609060101010101" charset="-122"/>
              <a:ea typeface="楷体" panose="02010609060101010101" charset="-122"/>
              <a:cs typeface="楷体" panose="02010609060101010101" charset="-122"/>
            </a:endParaRPr>
          </a:p>
        </p:txBody>
      </p:sp>
      <p:sp>
        <p:nvSpPr>
          <p:cNvPr id="28" name="文本框 27"/>
          <p:cNvSpPr txBox="1"/>
          <p:nvPr>
            <p:custDataLst>
              <p:tags r:id="rId21"/>
            </p:custDataLst>
          </p:nvPr>
        </p:nvSpPr>
        <p:spPr>
          <a:xfrm>
            <a:off x="8011160" y="3924935"/>
            <a:ext cx="2067560" cy="922020"/>
          </a:xfrm>
          <a:prstGeom prst="rect">
            <a:avLst/>
          </a:prstGeom>
          <a:noFill/>
        </p:spPr>
        <p:txBody>
          <a:bodyPr wrap="square">
            <a:spAutoFit/>
          </a:bodyPr>
          <a:p>
            <a:pPr indent="0" fontAlgn="auto">
              <a:buNone/>
            </a:pPr>
            <a:r>
              <a:rPr dirty="0">
                <a:solidFill>
                  <a:srgbClr val="FF0000"/>
                </a:solidFill>
                <a:effectLst/>
                <a:latin typeface="楷体" panose="02010609060101010101" charset="-122"/>
                <a:ea typeface="楷体" panose="02010609060101010101" charset="-122"/>
                <a:cs typeface="楷体" panose="02010609060101010101" charset="-122"/>
              </a:rPr>
              <a:t>1. 忌口头语</a:t>
            </a:r>
            <a:endParaRPr dirty="0">
              <a:solidFill>
                <a:srgbClr val="FF0000"/>
              </a:solidFill>
              <a:effectLst/>
              <a:latin typeface="楷体" panose="02010609060101010101" charset="-122"/>
              <a:ea typeface="楷体" panose="02010609060101010101" charset="-122"/>
              <a:cs typeface="楷体" panose="02010609060101010101" charset="-122"/>
            </a:endParaRPr>
          </a:p>
          <a:p>
            <a:pPr indent="0" fontAlgn="auto">
              <a:buNone/>
            </a:pPr>
            <a:r>
              <a:rPr dirty="0">
                <a:solidFill>
                  <a:srgbClr val="FF0000"/>
                </a:solidFill>
                <a:effectLst/>
                <a:latin typeface="楷体" panose="02010609060101010101" charset="-122"/>
                <a:ea typeface="楷体" panose="02010609060101010101" charset="-122"/>
                <a:cs typeface="楷体" panose="02010609060101010101" charset="-122"/>
              </a:rPr>
              <a:t>2. 忌不文明语言</a:t>
            </a:r>
            <a:endParaRPr dirty="0">
              <a:solidFill>
                <a:srgbClr val="FF0000"/>
              </a:solidFill>
              <a:effectLst/>
              <a:latin typeface="楷体" panose="02010609060101010101" charset="-122"/>
              <a:ea typeface="楷体" panose="02010609060101010101" charset="-122"/>
              <a:cs typeface="楷体" panose="02010609060101010101" charset="-122"/>
            </a:endParaRPr>
          </a:p>
          <a:p>
            <a:pPr indent="0" fontAlgn="auto">
              <a:buNone/>
            </a:pPr>
            <a:r>
              <a:rPr dirty="0">
                <a:solidFill>
                  <a:srgbClr val="FF0000"/>
                </a:solidFill>
                <a:effectLst/>
                <a:latin typeface="楷体" panose="02010609060101010101" charset="-122"/>
                <a:ea typeface="楷体" panose="02010609060101010101" charset="-122"/>
                <a:cs typeface="楷体" panose="02010609060101010101" charset="-122"/>
              </a:rPr>
              <a:t>3. 忌网络用语</a:t>
            </a:r>
            <a:endParaRPr dirty="0">
              <a:solidFill>
                <a:srgbClr val="FF0000"/>
              </a:solidFill>
              <a:effectLst/>
              <a:latin typeface="楷体" panose="02010609060101010101" charset="-122"/>
              <a:ea typeface="楷体" panose="02010609060101010101" charset="-122"/>
              <a:cs typeface="楷体" panose="02010609060101010101" charset="-122"/>
            </a:endParaRPr>
          </a:p>
        </p:txBody>
      </p:sp>
    </p:spTree>
    <p:custDataLst>
      <p:tags r:id="rId22"/>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三、面试沟通的要点</a:t>
            </a:r>
            <a:endParaRPr lang="zh-CN" altLang="en-US" b="1" dirty="0"/>
          </a:p>
        </p:txBody>
      </p:sp>
      <p:sp>
        <p:nvSpPr>
          <p:cNvPr id="6" name="椭圆 5"/>
          <p:cNvSpPr/>
          <p:nvPr>
            <p:custDataLst>
              <p:tags r:id="rId2"/>
            </p:custDataLst>
          </p:nvPr>
        </p:nvSpPr>
        <p:spPr>
          <a:xfrm>
            <a:off x="676786" y="2065655"/>
            <a:ext cx="3247784" cy="3247784"/>
          </a:xfrm>
          <a:prstGeom prst="ellipse">
            <a:avLst/>
          </a:prstGeom>
          <a:solidFill>
            <a:srgbClr val="D64545"/>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7" name="椭圆 6"/>
          <p:cNvSpPr/>
          <p:nvPr>
            <p:custDataLst>
              <p:tags r:id="rId3"/>
            </p:custDataLst>
          </p:nvPr>
        </p:nvSpPr>
        <p:spPr>
          <a:xfrm>
            <a:off x="1082758" y="2471627"/>
            <a:ext cx="2435840" cy="2435840"/>
          </a:xfrm>
          <a:prstGeom prst="ellipse">
            <a:avLst/>
          </a:prstGeom>
          <a:solidFill>
            <a:srgbClr val="FFFFFF"/>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8" name="椭圆 7"/>
          <p:cNvSpPr/>
          <p:nvPr>
            <p:custDataLst>
              <p:tags r:id="rId4"/>
            </p:custDataLst>
          </p:nvPr>
        </p:nvSpPr>
        <p:spPr>
          <a:xfrm>
            <a:off x="1488732" y="2877601"/>
            <a:ext cx="1623893" cy="1623893"/>
          </a:xfrm>
          <a:prstGeom prst="ellipse">
            <a:avLst/>
          </a:prstGeom>
          <a:solidFill>
            <a:srgbClr val="D64545"/>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16" name="任意多边形 23"/>
          <p:cNvSpPr/>
          <p:nvPr>
            <p:custDataLst>
              <p:tags r:id="rId5"/>
            </p:custDataLst>
          </p:nvPr>
        </p:nvSpPr>
        <p:spPr>
          <a:xfrm>
            <a:off x="4642485" y="1148080"/>
            <a:ext cx="6101715" cy="2926080"/>
          </a:xfrm>
          <a:prstGeom prst="wedgeRectCallout">
            <a:avLst>
              <a:gd name="adj1" fmla="val -84093"/>
              <a:gd name="adj2" fmla="val 37261"/>
            </a:avLst>
          </a:prstGeom>
          <a:solidFill>
            <a:srgbClr val="FFFFFF"/>
          </a:solidFill>
          <a:ln w="19050">
            <a:solidFill>
              <a:srgbClr val="D64541"/>
            </a:solid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6"/>
            </p:custDataLst>
          </p:nvPr>
        </p:nvSpPr>
        <p:spPr>
          <a:xfrm>
            <a:off x="4884420" y="1834515"/>
            <a:ext cx="5601335" cy="2030095"/>
          </a:xfrm>
          <a:prstGeom prst="rect">
            <a:avLst/>
          </a:prstGeom>
          <a:noFill/>
        </p:spPr>
        <p:txBody>
          <a:bodyPr wrap="square" rtlCol="0">
            <a:spAutoFit/>
          </a:bodyPr>
          <a:lstStyle/>
          <a:p>
            <a:pPr marL="285750" indent="-285750">
              <a:lnSpc>
                <a:spcPct val="100000"/>
              </a:lnSpc>
              <a:buFont typeface="Wingdings" panose="05000000000000000000" charset="0"/>
              <a:buChar char="l"/>
            </a:pPr>
            <a:r>
              <a:rPr lang="zh-CN" altLang="en-US">
                <a:solidFill>
                  <a:srgbClr val="595959"/>
                </a:solidFill>
                <a:latin typeface="微软雅黑" panose="020B0503020204020204" pitchFamily="34" charset="-122"/>
                <a:ea typeface="微软雅黑" panose="020B0503020204020204" pitchFamily="34" charset="-122"/>
              </a:rPr>
              <a:t>在和考官交流的过程中，考生一定要集中精神，专心听考官说话，记住考官说话的重点，并用目光注视考官，保持微笑，自然流露出敬意。</a:t>
            </a:r>
            <a:endParaRPr lang="zh-CN" altLang="en-US">
              <a:solidFill>
                <a:srgbClr val="595959"/>
              </a:solidFill>
              <a:latin typeface="微软雅黑" panose="020B0503020204020204" pitchFamily="34" charset="-122"/>
              <a:ea typeface="微软雅黑" panose="020B0503020204020204" pitchFamily="34" charset="-122"/>
            </a:endParaRPr>
          </a:p>
          <a:p>
            <a:pPr marL="285750" indent="-285750">
              <a:lnSpc>
                <a:spcPct val="100000"/>
              </a:lnSpc>
              <a:buFont typeface="Wingdings" panose="05000000000000000000" charset="0"/>
              <a:buChar char="l"/>
            </a:pPr>
            <a:r>
              <a:rPr lang="zh-CN" altLang="en-US">
                <a:solidFill>
                  <a:srgbClr val="595959"/>
                </a:solidFill>
                <a:latin typeface="微软雅黑" panose="020B0503020204020204" pitchFamily="34" charset="-122"/>
                <a:ea typeface="微软雅黑" panose="020B0503020204020204" pitchFamily="34" charset="-122"/>
              </a:rPr>
              <a:t>当考官提问时，考生要注意倾听，正确理解考官的意思，抓住考官的提问要点，考官未说完，绝不能打断考官。如果考官对考生的回答提出意见，要虚心倾听，真诚接纳，尊重考官的意见。</a:t>
            </a:r>
            <a:endParaRPr lang="zh-CN" altLang="en-US">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7"/>
            </p:custDataLst>
          </p:nvPr>
        </p:nvSpPr>
        <p:spPr>
          <a:xfrm>
            <a:off x="4884420" y="4364990"/>
            <a:ext cx="2851785" cy="570865"/>
          </a:xfrm>
          <a:prstGeom prst="rect">
            <a:avLst/>
          </a:prstGeom>
          <a:noFill/>
        </p:spPr>
        <p:txBody>
          <a:bodyPr wrap="square" rtlCol="0">
            <a:spAutoFit/>
          </a:bodyPr>
          <a:lstStyle/>
          <a:p>
            <a:pPr>
              <a:lnSpc>
                <a:spcPct val="130000"/>
              </a:lnSpc>
            </a:pPr>
            <a:r>
              <a:rPr lang="zh-CN" altLang="en-US" sz="2400" b="1">
                <a:solidFill>
                  <a:srgbClr val="595959"/>
                </a:solidFill>
                <a:latin typeface="微软雅黑" panose="020B0503020204020204" pitchFamily="34" charset="-122"/>
                <a:ea typeface="微软雅黑" panose="020B0503020204020204" pitchFamily="34" charset="-122"/>
              </a:rPr>
              <a:t>（二）体现亲和力</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8"/>
            </p:custDataLst>
          </p:nvPr>
        </p:nvSpPr>
        <p:spPr>
          <a:xfrm>
            <a:off x="4884420" y="5095875"/>
            <a:ext cx="2893060" cy="570865"/>
          </a:xfrm>
          <a:prstGeom prst="rect">
            <a:avLst/>
          </a:prstGeom>
          <a:noFill/>
        </p:spPr>
        <p:txBody>
          <a:bodyPr wrap="square" rtlCol="0">
            <a:spAutoFit/>
          </a:bodyPr>
          <a:lstStyle/>
          <a:p>
            <a:pPr>
              <a:lnSpc>
                <a:spcPct val="130000"/>
              </a:lnSpc>
            </a:pPr>
            <a:r>
              <a:rPr lang="zh-CN" altLang="en-US" sz="2400" b="1">
                <a:solidFill>
                  <a:srgbClr val="595959"/>
                </a:solidFill>
                <a:latin typeface="微软雅黑" panose="020B0503020204020204" pitchFamily="34" charset="-122"/>
                <a:ea typeface="微软雅黑" panose="020B0503020204020204" pitchFamily="34" charset="-122"/>
              </a:rPr>
              <a:t>（三）化解危机</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9"/>
            </p:custDataLst>
          </p:nvPr>
        </p:nvSpPr>
        <p:spPr>
          <a:xfrm>
            <a:off x="4884420" y="1334135"/>
            <a:ext cx="2751455" cy="460375"/>
          </a:xfrm>
          <a:prstGeom prst="rect">
            <a:avLst/>
          </a:prstGeom>
          <a:noFill/>
        </p:spPr>
        <p:txBody>
          <a:bodyPr wrap="square" rtlCol="0">
            <a:spAutoFit/>
          </a:bodyPr>
          <a:lstStyle/>
          <a:p>
            <a:r>
              <a:rPr lang="en-US" altLang="zh-CN" sz="2400" b="1">
                <a:solidFill>
                  <a:srgbClr val="D64541"/>
                </a:solidFill>
                <a:latin typeface="微软雅黑" panose="020B0503020204020204" pitchFamily="34" charset="-122"/>
                <a:ea typeface="微软雅黑" panose="020B0503020204020204" pitchFamily="34" charset="-122"/>
              </a:rPr>
              <a:t>（一）善于倾听</a:t>
            </a:r>
            <a:endParaRPr lang="en-US" altLang="zh-CN" sz="2400" b="1">
              <a:solidFill>
                <a:srgbClr val="D6454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三、面试沟通的要点</a:t>
            </a:r>
            <a:endParaRPr lang="zh-CN" altLang="en-US" b="1" dirty="0"/>
          </a:p>
        </p:txBody>
      </p:sp>
      <p:sp>
        <p:nvSpPr>
          <p:cNvPr id="6" name="椭圆 5"/>
          <p:cNvSpPr/>
          <p:nvPr>
            <p:custDataLst>
              <p:tags r:id="rId2"/>
            </p:custDataLst>
          </p:nvPr>
        </p:nvSpPr>
        <p:spPr>
          <a:xfrm>
            <a:off x="676786" y="2065655"/>
            <a:ext cx="3247784" cy="3247784"/>
          </a:xfrm>
          <a:prstGeom prst="ellipse">
            <a:avLst/>
          </a:prstGeom>
          <a:solidFill>
            <a:srgbClr val="D64545"/>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7" name="椭圆 6"/>
          <p:cNvSpPr/>
          <p:nvPr>
            <p:custDataLst>
              <p:tags r:id="rId3"/>
            </p:custDataLst>
          </p:nvPr>
        </p:nvSpPr>
        <p:spPr>
          <a:xfrm>
            <a:off x="1082758" y="2471627"/>
            <a:ext cx="2435840" cy="2435840"/>
          </a:xfrm>
          <a:prstGeom prst="ellipse">
            <a:avLst/>
          </a:prstGeom>
          <a:solidFill>
            <a:srgbClr val="FFFFFF"/>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8" name="椭圆 7"/>
          <p:cNvSpPr/>
          <p:nvPr>
            <p:custDataLst>
              <p:tags r:id="rId4"/>
            </p:custDataLst>
          </p:nvPr>
        </p:nvSpPr>
        <p:spPr>
          <a:xfrm>
            <a:off x="1488732" y="2877601"/>
            <a:ext cx="1623893" cy="1623893"/>
          </a:xfrm>
          <a:prstGeom prst="ellipse">
            <a:avLst/>
          </a:prstGeom>
          <a:solidFill>
            <a:srgbClr val="D64545"/>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16" name="任意多边形 23"/>
          <p:cNvSpPr/>
          <p:nvPr>
            <p:custDataLst>
              <p:tags r:id="rId5"/>
            </p:custDataLst>
          </p:nvPr>
        </p:nvSpPr>
        <p:spPr>
          <a:xfrm>
            <a:off x="4642485" y="1500505"/>
            <a:ext cx="6101715" cy="3543300"/>
          </a:xfrm>
          <a:prstGeom prst="wedgeRectCallout">
            <a:avLst>
              <a:gd name="adj1" fmla="val -84249"/>
              <a:gd name="adj2" fmla="val 22929"/>
            </a:avLst>
          </a:prstGeom>
          <a:solidFill>
            <a:srgbClr val="FFFFFF"/>
          </a:solidFill>
          <a:ln w="19050">
            <a:solidFill>
              <a:srgbClr val="D64541"/>
            </a:solid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6"/>
            </p:custDataLst>
          </p:nvPr>
        </p:nvSpPr>
        <p:spPr>
          <a:xfrm>
            <a:off x="4884420" y="2186940"/>
            <a:ext cx="5601335" cy="2584450"/>
          </a:xfrm>
          <a:prstGeom prst="rect">
            <a:avLst/>
          </a:prstGeom>
          <a:noFill/>
        </p:spPr>
        <p:txBody>
          <a:bodyPr wrap="square" rtlCol="0">
            <a:spAutoFit/>
          </a:bodyPr>
          <a:lstStyle/>
          <a:p>
            <a:pPr marL="285750" indent="-285750">
              <a:lnSpc>
                <a:spcPct val="100000"/>
              </a:lnSpc>
              <a:buFont typeface="Wingdings" panose="05000000000000000000" charset="0"/>
              <a:buChar char="l"/>
            </a:pPr>
            <a:r>
              <a:rPr lang="zh-CN" altLang="en-US">
                <a:solidFill>
                  <a:srgbClr val="595959"/>
                </a:solidFill>
                <a:latin typeface="微软雅黑" panose="020B0503020204020204" pitchFamily="34" charset="-122"/>
                <a:ea typeface="微软雅黑" panose="020B0503020204020204" pitchFamily="34" charset="-122"/>
              </a:rPr>
              <a:t>首先，一名有亲和力的教师应该是善良的，对孩子充满爱意，关爱并喜爱孩子，对他人也充满友善。在面试中，对他人的态度主要体现在面对考官的时候，考生要表情亲切，目光亲柔、亲切、真诚。对孩子的关爱主要体现在试讲过程中，试讲时考生眼里应有幼儿，面对幼儿时考生的眼神要充满温柔的善意，表情面带微笑，要用积极的情绪感染幼儿，多鼓励幼儿，体现教师的真诚、爱心和对幼儿的尊重。</a:t>
            </a:r>
            <a:endParaRPr lang="zh-CN" altLang="en-US">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7"/>
            </p:custDataLst>
          </p:nvPr>
        </p:nvSpPr>
        <p:spPr>
          <a:xfrm>
            <a:off x="4884420" y="687705"/>
            <a:ext cx="2851785" cy="570865"/>
          </a:xfrm>
          <a:prstGeom prst="rect">
            <a:avLst/>
          </a:prstGeom>
          <a:noFill/>
        </p:spPr>
        <p:txBody>
          <a:bodyPr wrap="square" rtlCol="0">
            <a:spAutoFit/>
          </a:bodyPr>
          <a:lstStyle/>
          <a:p>
            <a:pPr>
              <a:lnSpc>
                <a:spcPct val="130000"/>
              </a:lnSpc>
            </a:pPr>
            <a:r>
              <a:rPr lang="zh-CN" altLang="en-US" sz="2400" b="1">
                <a:solidFill>
                  <a:srgbClr val="595959"/>
                </a:solidFill>
                <a:latin typeface="微软雅黑" panose="020B0503020204020204" pitchFamily="34" charset="-122"/>
                <a:ea typeface="微软雅黑" panose="020B0503020204020204" pitchFamily="34" charset="-122"/>
              </a:rPr>
              <a:t>（一）善于倾听</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8"/>
            </p:custDataLst>
          </p:nvPr>
        </p:nvSpPr>
        <p:spPr>
          <a:xfrm>
            <a:off x="4884420" y="5095875"/>
            <a:ext cx="2893060" cy="570865"/>
          </a:xfrm>
          <a:prstGeom prst="rect">
            <a:avLst/>
          </a:prstGeom>
          <a:noFill/>
        </p:spPr>
        <p:txBody>
          <a:bodyPr wrap="square" rtlCol="0">
            <a:spAutoFit/>
          </a:bodyPr>
          <a:lstStyle/>
          <a:p>
            <a:pPr>
              <a:lnSpc>
                <a:spcPct val="130000"/>
              </a:lnSpc>
            </a:pPr>
            <a:r>
              <a:rPr lang="zh-CN" altLang="en-US" sz="2400" b="1">
                <a:solidFill>
                  <a:srgbClr val="595959"/>
                </a:solidFill>
                <a:latin typeface="微软雅黑" panose="020B0503020204020204" pitchFamily="34" charset="-122"/>
                <a:ea typeface="微软雅黑" panose="020B0503020204020204" pitchFamily="34" charset="-122"/>
              </a:rPr>
              <a:t>（三）化解危机</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9"/>
            </p:custDataLst>
          </p:nvPr>
        </p:nvSpPr>
        <p:spPr>
          <a:xfrm>
            <a:off x="4884420" y="1686560"/>
            <a:ext cx="2751455" cy="460375"/>
          </a:xfrm>
          <a:prstGeom prst="rect">
            <a:avLst/>
          </a:prstGeom>
          <a:noFill/>
        </p:spPr>
        <p:txBody>
          <a:bodyPr wrap="square" rtlCol="0">
            <a:spAutoFit/>
          </a:bodyPr>
          <a:lstStyle/>
          <a:p>
            <a:r>
              <a:rPr lang="en-US" altLang="zh-CN" sz="2400" b="1">
                <a:solidFill>
                  <a:srgbClr val="D64541"/>
                </a:solidFill>
                <a:latin typeface="微软雅黑" panose="020B0503020204020204" pitchFamily="34" charset="-122"/>
                <a:ea typeface="微软雅黑" panose="020B0503020204020204" pitchFamily="34" charset="-122"/>
              </a:rPr>
              <a:t>（二）体现亲和力</a:t>
            </a:r>
            <a:endParaRPr lang="en-US" altLang="zh-CN" sz="2400" b="1">
              <a:solidFill>
                <a:srgbClr val="D6454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三、面试沟通的要点</a:t>
            </a:r>
            <a:endParaRPr lang="zh-CN" altLang="en-US" b="1" dirty="0"/>
          </a:p>
        </p:txBody>
      </p:sp>
      <p:sp>
        <p:nvSpPr>
          <p:cNvPr id="6" name="椭圆 5"/>
          <p:cNvSpPr/>
          <p:nvPr>
            <p:custDataLst>
              <p:tags r:id="rId2"/>
            </p:custDataLst>
          </p:nvPr>
        </p:nvSpPr>
        <p:spPr>
          <a:xfrm>
            <a:off x="676786" y="2065655"/>
            <a:ext cx="3247784" cy="3247784"/>
          </a:xfrm>
          <a:prstGeom prst="ellipse">
            <a:avLst/>
          </a:prstGeom>
          <a:solidFill>
            <a:srgbClr val="D64545"/>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7" name="椭圆 6"/>
          <p:cNvSpPr/>
          <p:nvPr>
            <p:custDataLst>
              <p:tags r:id="rId3"/>
            </p:custDataLst>
          </p:nvPr>
        </p:nvSpPr>
        <p:spPr>
          <a:xfrm>
            <a:off x="1082758" y="2471627"/>
            <a:ext cx="2435840" cy="2435840"/>
          </a:xfrm>
          <a:prstGeom prst="ellipse">
            <a:avLst/>
          </a:prstGeom>
          <a:solidFill>
            <a:srgbClr val="FFFFFF"/>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8" name="椭圆 7"/>
          <p:cNvSpPr/>
          <p:nvPr>
            <p:custDataLst>
              <p:tags r:id="rId4"/>
            </p:custDataLst>
          </p:nvPr>
        </p:nvSpPr>
        <p:spPr>
          <a:xfrm>
            <a:off x="1488732" y="2877601"/>
            <a:ext cx="1623893" cy="1623893"/>
          </a:xfrm>
          <a:prstGeom prst="ellipse">
            <a:avLst/>
          </a:prstGeom>
          <a:solidFill>
            <a:srgbClr val="D64545"/>
          </a:solidFill>
          <a:ln>
            <a:no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16" name="任意多边形 23"/>
          <p:cNvSpPr/>
          <p:nvPr>
            <p:custDataLst>
              <p:tags r:id="rId5"/>
            </p:custDataLst>
          </p:nvPr>
        </p:nvSpPr>
        <p:spPr>
          <a:xfrm>
            <a:off x="4642485" y="2214880"/>
            <a:ext cx="6101715" cy="3543300"/>
          </a:xfrm>
          <a:prstGeom prst="wedgeRectCallout">
            <a:avLst>
              <a:gd name="adj1" fmla="val -84405"/>
              <a:gd name="adj2" fmla="val 4050"/>
            </a:avLst>
          </a:prstGeom>
          <a:solidFill>
            <a:srgbClr val="FFFFFF"/>
          </a:solidFill>
          <a:ln w="19050">
            <a:solidFill>
              <a:srgbClr val="D64541"/>
            </a:solidFill>
          </a:ln>
        </p:spPr>
        <p:style>
          <a:lnRef idx="2">
            <a:srgbClr val="F2F2F2">
              <a:shade val="50000"/>
            </a:srgbClr>
          </a:lnRef>
          <a:fillRef idx="1">
            <a:srgbClr val="F2F2F2"/>
          </a:fillRef>
          <a:effectRef idx="0">
            <a:srgbClr val="F2F2F2"/>
          </a:effectRef>
          <a:fontRef idx="minor">
            <a:srgbClr val="D64545"/>
          </a:fontRef>
        </p:style>
        <p:txBody>
          <a:bodyPr rtlCol="0" anchor="ctr"/>
          <a:lstStyle/>
          <a:p>
            <a:pPr algn="ctr"/>
            <a:endParaRPr lang="zh-CN" altLang="en-US">
              <a:solidFill>
                <a:srgbClr val="D64545"/>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6"/>
            </p:custDataLst>
          </p:nvPr>
        </p:nvSpPr>
        <p:spPr>
          <a:xfrm>
            <a:off x="4884420" y="2910840"/>
            <a:ext cx="5601335" cy="2584450"/>
          </a:xfrm>
          <a:prstGeom prst="rect">
            <a:avLst/>
          </a:prstGeom>
          <a:noFill/>
        </p:spPr>
        <p:txBody>
          <a:bodyPr wrap="square" rtlCol="0">
            <a:spAutoFit/>
          </a:bodyPr>
          <a:lstStyle/>
          <a:p>
            <a:pPr indent="0">
              <a:lnSpc>
                <a:spcPct val="100000"/>
              </a:lnSpc>
              <a:buNone/>
            </a:pPr>
            <a:r>
              <a:rPr lang="zh-CN" altLang="en-US" b="1">
                <a:solidFill>
                  <a:srgbClr val="595959"/>
                </a:solidFill>
                <a:latin typeface="微软雅黑" panose="020B0503020204020204" pitchFamily="34" charset="-122"/>
                <a:ea typeface="微软雅黑" panose="020B0503020204020204" pitchFamily="34" charset="-122"/>
              </a:rPr>
              <a:t>1. 出现失误的时候</a:t>
            </a:r>
            <a:endParaRPr lang="zh-CN" altLang="en-US">
              <a:solidFill>
                <a:srgbClr val="595959"/>
              </a:solidFill>
              <a:latin typeface="微软雅黑" panose="020B0503020204020204" pitchFamily="34" charset="-122"/>
              <a:ea typeface="微软雅黑" panose="020B0503020204020204" pitchFamily="34" charset="-122"/>
            </a:endParaRPr>
          </a:p>
          <a:p>
            <a:pPr indent="0">
              <a:lnSpc>
                <a:spcPct val="100000"/>
              </a:lnSpc>
              <a:buNone/>
            </a:pPr>
            <a:r>
              <a:rPr lang="zh-CN" altLang="en-US">
                <a:solidFill>
                  <a:srgbClr val="595959"/>
                </a:solidFill>
                <a:latin typeface="微软雅黑" panose="020B0503020204020204" pitchFamily="34" charset="-122"/>
                <a:ea typeface="微软雅黑" panose="020B0503020204020204" pitchFamily="34" charset="-122"/>
              </a:rPr>
              <a:t>不能沉浸失误之中，要迅速做出判断，如果能弥补，就以简洁的语言加以解释，如果不能弥补，忽略，继续回答后面的问题。</a:t>
            </a:r>
            <a:endParaRPr lang="zh-CN" altLang="en-US">
              <a:solidFill>
                <a:srgbClr val="595959"/>
              </a:solidFill>
              <a:latin typeface="微软雅黑" panose="020B0503020204020204" pitchFamily="34" charset="-122"/>
              <a:ea typeface="微软雅黑" panose="020B0503020204020204" pitchFamily="34" charset="-122"/>
            </a:endParaRPr>
          </a:p>
          <a:p>
            <a:pPr indent="0">
              <a:lnSpc>
                <a:spcPct val="100000"/>
              </a:lnSpc>
              <a:buNone/>
            </a:pPr>
            <a:r>
              <a:rPr lang="zh-CN" altLang="en-US" b="1">
                <a:solidFill>
                  <a:srgbClr val="595959"/>
                </a:solidFill>
                <a:latin typeface="微软雅黑" panose="020B0503020204020204" pitchFamily="34" charset="-122"/>
                <a:ea typeface="微软雅黑" panose="020B0503020204020204" pitchFamily="34" charset="-122"/>
              </a:rPr>
              <a:t>2. 面对考官的质疑</a:t>
            </a:r>
            <a:endParaRPr lang="zh-CN" altLang="en-US">
              <a:solidFill>
                <a:srgbClr val="595959"/>
              </a:solidFill>
              <a:latin typeface="微软雅黑" panose="020B0503020204020204" pitchFamily="34" charset="-122"/>
              <a:ea typeface="微软雅黑" panose="020B0503020204020204" pitchFamily="34" charset="-122"/>
            </a:endParaRPr>
          </a:p>
          <a:p>
            <a:pPr indent="0">
              <a:lnSpc>
                <a:spcPct val="100000"/>
              </a:lnSpc>
              <a:buNone/>
            </a:pPr>
            <a:r>
              <a:rPr lang="zh-CN" altLang="en-US">
                <a:solidFill>
                  <a:srgbClr val="595959"/>
                </a:solidFill>
                <a:latin typeface="微软雅黑" panose="020B0503020204020204" pitchFamily="34" charset="-122"/>
                <a:ea typeface="微软雅黑" panose="020B0503020204020204" pitchFamily="34" charset="-122"/>
              </a:rPr>
              <a:t>要正确理解和面对考官的质疑，有针对性地对考官的问题进行解释，切忌答非所问。在回答质疑时，考生首先态度要端正，在回答时</a:t>
            </a:r>
            <a:r>
              <a:rPr lang="zh-CN" altLang="en-US">
                <a:solidFill>
                  <a:srgbClr val="595959"/>
                </a:solidFill>
                <a:latin typeface="微软雅黑" panose="020B0503020204020204" pitchFamily="34" charset="-122"/>
                <a:ea typeface="微软雅黑" panose="020B0503020204020204" pitchFamily="34" charset="-122"/>
                <a:sym typeface="+mn-ea"/>
              </a:rPr>
              <a:t>实</a:t>
            </a:r>
            <a:r>
              <a:rPr lang="zh-CN" altLang="en-US">
                <a:solidFill>
                  <a:srgbClr val="595959"/>
                </a:solidFill>
                <a:latin typeface="微软雅黑" panose="020B0503020204020204" pitchFamily="34" charset="-122"/>
                <a:ea typeface="微软雅黑" panose="020B0503020204020204" pitchFamily="34" charset="-122"/>
              </a:rPr>
              <a:t>事求是，说明客观原因，表明自己的态度，做到有理有据，勇于承担责任。</a:t>
            </a:r>
            <a:endParaRPr lang="zh-CN" altLang="en-US">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7"/>
            </p:custDataLst>
          </p:nvPr>
        </p:nvSpPr>
        <p:spPr>
          <a:xfrm>
            <a:off x="4884420" y="687705"/>
            <a:ext cx="2851785" cy="570865"/>
          </a:xfrm>
          <a:prstGeom prst="rect">
            <a:avLst/>
          </a:prstGeom>
          <a:noFill/>
        </p:spPr>
        <p:txBody>
          <a:bodyPr wrap="square" rtlCol="0">
            <a:spAutoFit/>
          </a:bodyPr>
          <a:lstStyle/>
          <a:p>
            <a:pPr>
              <a:lnSpc>
                <a:spcPct val="130000"/>
              </a:lnSpc>
            </a:pPr>
            <a:r>
              <a:rPr lang="zh-CN" altLang="en-US" sz="2400" b="1">
                <a:solidFill>
                  <a:srgbClr val="595959"/>
                </a:solidFill>
                <a:latin typeface="微软雅黑" panose="020B0503020204020204" pitchFamily="34" charset="-122"/>
                <a:ea typeface="微软雅黑" panose="020B0503020204020204" pitchFamily="34" charset="-122"/>
              </a:rPr>
              <a:t>（一）善于倾听</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8"/>
            </p:custDataLst>
          </p:nvPr>
        </p:nvSpPr>
        <p:spPr>
          <a:xfrm>
            <a:off x="4884420" y="1370330"/>
            <a:ext cx="2893060" cy="570865"/>
          </a:xfrm>
          <a:prstGeom prst="rect">
            <a:avLst/>
          </a:prstGeom>
          <a:noFill/>
        </p:spPr>
        <p:txBody>
          <a:bodyPr wrap="square" rtlCol="0">
            <a:spAutoFit/>
          </a:bodyPr>
          <a:lstStyle/>
          <a:p>
            <a:pPr>
              <a:lnSpc>
                <a:spcPct val="130000"/>
              </a:lnSpc>
            </a:pPr>
            <a:r>
              <a:rPr lang="zh-CN" altLang="en-US" sz="2400" b="1">
                <a:solidFill>
                  <a:srgbClr val="595959"/>
                </a:solidFill>
                <a:latin typeface="微软雅黑" panose="020B0503020204020204" pitchFamily="34" charset="-122"/>
                <a:ea typeface="微软雅黑" panose="020B0503020204020204" pitchFamily="34" charset="-122"/>
              </a:rPr>
              <a:t>（二）体现亲和力</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9"/>
            </p:custDataLst>
          </p:nvPr>
        </p:nvSpPr>
        <p:spPr>
          <a:xfrm>
            <a:off x="4884420" y="2400935"/>
            <a:ext cx="2751455" cy="460375"/>
          </a:xfrm>
          <a:prstGeom prst="rect">
            <a:avLst/>
          </a:prstGeom>
          <a:noFill/>
        </p:spPr>
        <p:txBody>
          <a:bodyPr wrap="square" rtlCol="0">
            <a:spAutoFit/>
          </a:bodyPr>
          <a:lstStyle/>
          <a:p>
            <a:r>
              <a:rPr lang="en-US" altLang="zh-CN" sz="2400" b="1">
                <a:solidFill>
                  <a:srgbClr val="D64541"/>
                </a:solidFill>
                <a:latin typeface="微软雅黑" panose="020B0503020204020204" pitchFamily="34" charset="-122"/>
                <a:ea typeface="微软雅黑" panose="020B0503020204020204" pitchFamily="34" charset="-122"/>
              </a:rPr>
              <a:t>（三）化解危机</a:t>
            </a:r>
            <a:endParaRPr lang="en-US" altLang="zh-CN" sz="2400" b="1">
              <a:solidFill>
                <a:srgbClr val="D6454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468934">
            <a:off x="64276" y="-22191"/>
            <a:ext cx="2108511" cy="1939830"/>
          </a:xfrm>
          <a:prstGeom prst="rect">
            <a:avLst/>
          </a:prstGeom>
        </p:spPr>
      </p:pic>
      <p:sp>
        <p:nvSpPr>
          <p:cNvPr id="37" name="文本框 1"/>
          <p:cNvSpPr txBox="1">
            <a:spLocks noChangeArrowheads="1"/>
          </p:cNvSpPr>
          <p:nvPr>
            <p:custDataLst>
              <p:tags r:id="rId2"/>
            </p:custDataLst>
          </p:nvPr>
        </p:nvSpPr>
        <p:spPr bwMode="auto">
          <a:xfrm>
            <a:off x="5641340" y="638981"/>
            <a:ext cx="1233170" cy="67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1">
                <a:solidFill>
                  <a:schemeClr val="accent1"/>
                </a:solidFill>
                <a:latin typeface="微软雅黑" panose="020B0503020204020204" pitchFamily="34" charset="-122"/>
                <a:ea typeface="微软雅黑" panose="020B0503020204020204" pitchFamily="34" charset="-122"/>
              </a:rPr>
              <a:t>目 </a:t>
            </a:r>
            <a:r>
              <a:rPr lang="zh-CN" altLang="en-US" sz="3600" b="1">
                <a:solidFill>
                  <a:schemeClr val="accent2"/>
                </a:solidFill>
                <a:latin typeface="微软雅黑" panose="020B0503020204020204" pitchFamily="34" charset="-122"/>
                <a:ea typeface="微软雅黑" panose="020B0503020204020204" pitchFamily="34" charset="-122"/>
              </a:rPr>
              <a:t>录</a:t>
            </a:r>
            <a:endParaRPr lang="zh-CN" altLang="en-US" sz="3600" b="1">
              <a:solidFill>
                <a:schemeClr val="accent2"/>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3"/>
            </p:custDataLst>
          </p:nvPr>
        </p:nvSpPr>
        <p:spPr>
          <a:xfrm>
            <a:off x="4774406" y="1189844"/>
            <a:ext cx="2967037" cy="400050"/>
          </a:xfrm>
          <a:prstGeom prst="rect">
            <a:avLst/>
          </a:prstGeom>
          <a:noFill/>
        </p:spPr>
        <p:txBody>
          <a:bodyPr>
            <a:spAutoFit/>
          </a:bodyPr>
          <a:lstStyle/>
          <a:p>
            <a:pPr algn="ctr">
              <a:defRPr/>
            </a:pPr>
            <a:r>
              <a:rPr lang="en-US" altLang="zh-CN" sz="2000" spc="800" dirty="0">
                <a:solidFill>
                  <a:schemeClr val="accent1"/>
                </a:solidFill>
                <a:ea typeface="微软雅黑" panose="020B0503020204020204" pitchFamily="34" charset="-122"/>
              </a:rPr>
              <a:t>C</a:t>
            </a:r>
            <a:r>
              <a:rPr lang="en-US" altLang="zh-CN" sz="2000" spc="800" dirty="0">
                <a:solidFill>
                  <a:srgbClr val="D5D5D5"/>
                </a:solidFill>
                <a:ea typeface="微软雅黑" panose="020B0503020204020204" pitchFamily="34" charset="-122"/>
              </a:rPr>
              <a:t>O</a:t>
            </a:r>
            <a:r>
              <a:rPr lang="en-US" altLang="zh-CN" sz="2000" spc="800" dirty="0">
                <a:solidFill>
                  <a:schemeClr val="accent2"/>
                </a:solidFill>
                <a:ea typeface="微软雅黑" panose="020B0503020204020204" pitchFamily="34" charset="-122"/>
              </a:rPr>
              <a:t>N</a:t>
            </a:r>
            <a:r>
              <a:rPr lang="en-US" altLang="zh-CN" sz="2000" spc="800" dirty="0">
                <a:solidFill>
                  <a:srgbClr val="D5D5D5"/>
                </a:solidFill>
                <a:ea typeface="微软雅黑" panose="020B0503020204020204" pitchFamily="34" charset="-122"/>
              </a:rPr>
              <a:t>T</a:t>
            </a:r>
            <a:r>
              <a:rPr lang="en-US" altLang="zh-CN" sz="2000" spc="800" dirty="0">
                <a:solidFill>
                  <a:schemeClr val="accent1"/>
                </a:solidFill>
                <a:ea typeface="微软雅黑" panose="020B0503020204020204" pitchFamily="34" charset="-122"/>
              </a:rPr>
              <a:t>E</a:t>
            </a:r>
            <a:r>
              <a:rPr lang="en-US" altLang="zh-CN" sz="2000" spc="800" dirty="0">
                <a:solidFill>
                  <a:srgbClr val="D5D5D5"/>
                </a:solidFill>
                <a:ea typeface="微软雅黑" panose="020B0503020204020204" pitchFamily="34" charset="-122"/>
              </a:rPr>
              <a:t>N</a:t>
            </a:r>
            <a:r>
              <a:rPr lang="en-US" altLang="zh-CN" sz="2000" spc="800" dirty="0">
                <a:solidFill>
                  <a:schemeClr val="accent2"/>
                </a:solidFill>
                <a:ea typeface="微软雅黑" panose="020B0503020204020204" pitchFamily="34" charset="-122"/>
              </a:rPr>
              <a:t>T</a:t>
            </a:r>
            <a:r>
              <a:rPr lang="en-US" altLang="zh-CN" sz="2000" spc="800" dirty="0">
                <a:solidFill>
                  <a:srgbClr val="D5D5D5"/>
                </a:solidFill>
                <a:ea typeface="微软雅黑" panose="020B0503020204020204" pitchFamily="34" charset="-122"/>
              </a:rPr>
              <a:t>S</a:t>
            </a:r>
            <a:endParaRPr lang="zh-CN" altLang="en-US" sz="2000" spc="800" dirty="0">
              <a:solidFill>
                <a:srgbClr val="D5D5D5"/>
              </a:solidFill>
              <a:ea typeface="微软雅黑" panose="020B0503020204020204" pitchFamily="34" charset="-122"/>
            </a:endParaRPr>
          </a:p>
        </p:txBody>
      </p:sp>
      <p:sp>
        <p:nvSpPr>
          <p:cNvPr id="4" name="AutoShape 3"/>
          <p:cNvSpPr>
            <a:spLocks noChangeArrowheads="1"/>
          </p:cNvSpPr>
          <p:nvPr>
            <p:custDataLst>
              <p:tags r:id="rId4"/>
            </p:custDataLst>
          </p:nvPr>
        </p:nvSpPr>
        <p:spPr bwMode="gray">
          <a:xfrm>
            <a:off x="4007485" y="2994660"/>
            <a:ext cx="4500880" cy="74168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第二节</a:t>
            </a:r>
            <a:r>
              <a:rPr lang="zh-CN" altLang="en-US" sz="2400" dirty="0">
                <a:solidFill>
                  <a:srgbClr val="FFFFFF"/>
                </a:solidFill>
                <a:latin typeface="微软雅黑" panose="020B0503020204020204" pitchFamily="34" charset="-122"/>
                <a:ea typeface="微软雅黑" panose="020B0503020204020204" pitchFamily="34" charset="-122"/>
              </a:rPr>
              <a:t> 交流沟通</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custDataLst>
              <p:tags r:id="rId5"/>
            </p:custDataLst>
          </p:nvPr>
        </p:nvSpPr>
        <p:spPr bwMode="gray">
          <a:xfrm>
            <a:off x="4007485" y="2042795"/>
            <a:ext cx="4500880" cy="73977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第一节</a:t>
            </a:r>
            <a:r>
              <a:rPr lang="zh-CN" altLang="en-US" sz="2400" dirty="0">
                <a:solidFill>
                  <a:srgbClr val="FFFFFF"/>
                </a:solidFill>
                <a:latin typeface="微软雅黑" panose="020B0503020204020204" pitchFamily="34" charset="-122"/>
                <a:ea typeface="微软雅黑" panose="020B0503020204020204" pitchFamily="34" charset="-122"/>
              </a:rPr>
              <a:t> 仪态仪表</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6" name="AutoShape 14"/>
          <p:cNvSpPr>
            <a:spLocks noChangeArrowheads="1"/>
          </p:cNvSpPr>
          <p:nvPr>
            <p:custDataLst>
              <p:tags r:id="rId6"/>
            </p:custDataLst>
          </p:nvPr>
        </p:nvSpPr>
        <p:spPr bwMode="gray">
          <a:xfrm>
            <a:off x="4007485" y="3948430"/>
            <a:ext cx="4500880" cy="74168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第三节</a:t>
            </a:r>
            <a:r>
              <a:rPr lang="zh-CN" altLang="en-US" sz="2400" dirty="0">
                <a:solidFill>
                  <a:srgbClr val="FFFFFF"/>
                </a:solidFill>
                <a:latin typeface="微软雅黑" panose="020B0503020204020204" pitchFamily="34" charset="-122"/>
                <a:ea typeface="微软雅黑" panose="020B0503020204020204" pitchFamily="34" charset="-122"/>
              </a:rPr>
              <a:t> 心理素质</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85542" y="39514"/>
            <a:ext cx="1897446" cy="1871173"/>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77" y="3753199"/>
            <a:ext cx="2722371" cy="2513722"/>
          </a:xfrm>
          <a:prstGeom prst="rect">
            <a:avLst/>
          </a:prstGeom>
        </p:spPr>
      </p:pic>
      <p:sp>
        <p:nvSpPr>
          <p:cNvPr id="33" name="等腰三角形 32"/>
          <p:cNvSpPr/>
          <p:nvPr>
            <p:custDataLst>
              <p:tags r:id="rId3"/>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4"/>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5"/>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6"/>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7"/>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8"/>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9"/>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0"/>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1"/>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2"/>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3"/>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3" name="文本框 17"/>
          <p:cNvSpPr txBox="1"/>
          <p:nvPr>
            <p:custDataLst>
              <p:tags r:id="rId14"/>
            </p:custDataLst>
          </p:nvPr>
        </p:nvSpPr>
        <p:spPr>
          <a:xfrm>
            <a:off x="3634833" y="2121027"/>
            <a:ext cx="1402080" cy="58356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第三节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16"/>
          <p:cNvSpPr txBox="1">
            <a:spLocks noChangeArrowheads="1"/>
          </p:cNvSpPr>
          <p:nvPr>
            <p:custDataLst>
              <p:tags r:id="rId15"/>
            </p:custDataLst>
          </p:nvPr>
        </p:nvSpPr>
        <p:spPr bwMode="auto">
          <a:xfrm>
            <a:off x="3601496" y="2705227"/>
            <a:ext cx="50323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心理素质</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一、面试前的心理准备</a:t>
            </a:r>
            <a:endParaRPr lang="zh-CN" altLang="en-US" b="1" dirty="0"/>
          </a:p>
        </p:txBody>
      </p:sp>
      <p:sp>
        <p:nvSpPr>
          <p:cNvPr id="8" name="文本框 7"/>
          <p:cNvSpPr txBox="1"/>
          <p:nvPr>
            <p:custDataLst>
              <p:tags r:id="rId2"/>
            </p:custDataLst>
          </p:nvPr>
        </p:nvSpPr>
        <p:spPr>
          <a:xfrm>
            <a:off x="580390" y="966470"/>
            <a:ext cx="5434965"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（一）充分准备，建立自信</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80390" y="1499870"/>
            <a:ext cx="2885440" cy="398780"/>
          </a:xfrm>
          <a:prstGeom prst="rect">
            <a:avLst/>
          </a:prstGeom>
          <a:noFill/>
        </p:spPr>
        <p:txBody>
          <a:bodyPr wrap="square">
            <a:spAutoFit/>
          </a:bodyPr>
          <a:p>
            <a:pPr indent="457200" fontAlgn="auto">
              <a:buNone/>
            </a:pPr>
            <a:r>
              <a:rPr sz="2000" b="1" dirty="0">
                <a:effectLst/>
                <a:latin typeface="微软雅黑" panose="020B0503020204020204" pitchFamily="34" charset="-122"/>
                <a:ea typeface="微软雅黑" panose="020B0503020204020204" pitchFamily="34" charset="-122"/>
                <a:cs typeface="微软雅黑" panose="020B0503020204020204" pitchFamily="34" charset="-122"/>
              </a:rPr>
              <a:t>1. 面试前的准备</a:t>
            </a:r>
            <a:endParaRPr sz="20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4933950" y="3721735"/>
            <a:ext cx="3143664" cy="2723515"/>
            <a:chOff x="5736" y="7045"/>
            <a:chExt cx="2997" cy="4289"/>
          </a:xfrm>
        </p:grpSpPr>
        <p:sp>
          <p:nvSpPr>
            <p:cNvPr id="17" name="圆角矩形 16"/>
            <p:cNvSpPr/>
            <p:nvPr>
              <p:custDataLst>
                <p:tags r:id="rId4"/>
              </p:custDataLst>
            </p:nvPr>
          </p:nvSpPr>
          <p:spPr>
            <a:xfrm>
              <a:off x="5736" y="7045"/>
              <a:ext cx="2997" cy="4289"/>
            </a:xfrm>
            <a:prstGeom prst="roundRect">
              <a:avLst/>
            </a:prstGeom>
            <a:noFill/>
            <a:ln w="19050">
              <a:solidFill>
                <a:srgbClr val="F35B06">
                  <a:lumMod val="40000"/>
                  <a:lumOff val="6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 name="圆角矩形 6"/>
            <p:cNvSpPr/>
            <p:nvPr>
              <p:custDataLst>
                <p:tags r:id="rId5"/>
              </p:custDataLst>
            </p:nvPr>
          </p:nvSpPr>
          <p:spPr>
            <a:xfrm>
              <a:off x="5858" y="7188"/>
              <a:ext cx="2745" cy="4002"/>
            </a:xfrm>
            <a:prstGeom prst="roundRect">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grpSp>
      <p:grpSp>
        <p:nvGrpSpPr>
          <p:cNvPr id="16" name="组合 15"/>
          <p:cNvGrpSpPr/>
          <p:nvPr/>
        </p:nvGrpSpPr>
        <p:grpSpPr>
          <a:xfrm>
            <a:off x="7461885" y="806450"/>
            <a:ext cx="3849370" cy="2723515"/>
            <a:chOff x="14496" y="1423"/>
            <a:chExt cx="2997" cy="4289"/>
          </a:xfrm>
        </p:grpSpPr>
        <p:sp>
          <p:nvSpPr>
            <p:cNvPr id="23" name="圆角矩形 22"/>
            <p:cNvSpPr/>
            <p:nvPr>
              <p:custDataLst>
                <p:tags r:id="rId6"/>
              </p:custDataLst>
            </p:nvPr>
          </p:nvSpPr>
          <p:spPr>
            <a:xfrm>
              <a:off x="14496" y="1423"/>
              <a:ext cx="2997" cy="4289"/>
            </a:xfrm>
            <a:prstGeom prst="roundRect">
              <a:avLst/>
            </a:prstGeom>
            <a:noFill/>
            <a:ln w="19050">
              <a:solidFill>
                <a:srgbClr val="7578EC">
                  <a:lumMod val="40000"/>
                  <a:lumOff val="6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圆角矩形 9"/>
            <p:cNvSpPr/>
            <p:nvPr>
              <p:custDataLst>
                <p:tags r:id="rId7"/>
              </p:custDataLst>
            </p:nvPr>
          </p:nvSpPr>
          <p:spPr>
            <a:xfrm>
              <a:off x="14584" y="1554"/>
              <a:ext cx="2821" cy="4003"/>
            </a:xfrm>
            <a:prstGeom prst="round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grpSp>
      <p:cxnSp>
        <p:nvCxnSpPr>
          <p:cNvPr id="24" name="肘形连接符 23"/>
          <p:cNvCxnSpPr/>
          <p:nvPr>
            <p:custDataLst>
              <p:tags r:id="rId8"/>
            </p:custDataLst>
          </p:nvPr>
        </p:nvCxnSpPr>
        <p:spPr>
          <a:xfrm>
            <a:off x="3860800" y="4975860"/>
            <a:ext cx="916305" cy="810895"/>
          </a:xfrm>
          <a:prstGeom prst="bentConnector3">
            <a:avLst>
              <a:gd name="adj1" fmla="val 1284"/>
            </a:avLst>
          </a:prstGeom>
          <a:ln w="22225">
            <a:prstDash val="dash"/>
            <a:tailEnd type="arrow"/>
          </a:ln>
        </p:spPr>
        <p:style>
          <a:lnRef idx="1">
            <a:srgbClr val="7578EC"/>
          </a:lnRef>
          <a:fillRef idx="0">
            <a:srgbClr val="7578EC"/>
          </a:fillRef>
          <a:effectRef idx="0">
            <a:srgbClr val="7578EC"/>
          </a:effectRef>
          <a:fontRef idx="minor">
            <a:srgbClr val="000000"/>
          </a:fontRef>
        </p:style>
      </p:cxnSp>
      <p:cxnSp>
        <p:nvCxnSpPr>
          <p:cNvPr id="49" name="肘形连接符 48"/>
          <p:cNvCxnSpPr/>
          <p:nvPr>
            <p:custDataLst>
              <p:tags r:id="rId9"/>
            </p:custDataLst>
          </p:nvPr>
        </p:nvCxnSpPr>
        <p:spPr>
          <a:xfrm rot="16200000">
            <a:off x="6365240" y="2546350"/>
            <a:ext cx="882650" cy="867410"/>
          </a:xfrm>
          <a:prstGeom prst="bentConnector3">
            <a:avLst>
              <a:gd name="adj1" fmla="val 100392"/>
            </a:avLst>
          </a:prstGeom>
          <a:ln w="22225">
            <a:prstDash val="dash"/>
            <a:tailEnd type="arrow"/>
          </a:ln>
        </p:spPr>
        <p:style>
          <a:lnRef idx="1">
            <a:srgbClr val="7578EC"/>
          </a:lnRef>
          <a:fillRef idx="0">
            <a:srgbClr val="7578EC"/>
          </a:fillRef>
          <a:effectRef idx="0">
            <a:srgbClr val="7578EC"/>
          </a:effectRef>
          <a:fontRef idx="minor">
            <a:srgbClr val="000000"/>
          </a:fontRef>
        </p:style>
      </p:cxnSp>
      <p:grpSp>
        <p:nvGrpSpPr>
          <p:cNvPr id="21" name="组合 20"/>
          <p:cNvGrpSpPr/>
          <p:nvPr/>
        </p:nvGrpSpPr>
        <p:grpSpPr>
          <a:xfrm>
            <a:off x="1499870" y="2145665"/>
            <a:ext cx="3094753" cy="2830220"/>
            <a:chOff x="2362" y="3379"/>
            <a:chExt cx="2997" cy="4289"/>
          </a:xfrm>
        </p:grpSpPr>
        <p:sp>
          <p:nvSpPr>
            <p:cNvPr id="14" name="圆角矩形 13"/>
            <p:cNvSpPr/>
            <p:nvPr>
              <p:custDataLst>
                <p:tags r:id="rId10"/>
              </p:custDataLst>
            </p:nvPr>
          </p:nvSpPr>
          <p:spPr>
            <a:xfrm>
              <a:off x="2362" y="3379"/>
              <a:ext cx="2997" cy="4289"/>
            </a:xfrm>
            <a:prstGeom prst="roundRect">
              <a:avLst/>
            </a:prstGeom>
            <a:noFill/>
            <a:ln w="19050">
              <a:solidFill>
                <a:srgbClr val="7578EC">
                  <a:lumMod val="40000"/>
                  <a:lumOff val="6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 name="圆角矩形 2"/>
            <p:cNvSpPr/>
            <p:nvPr>
              <p:custDataLst>
                <p:tags r:id="rId11"/>
              </p:custDataLst>
            </p:nvPr>
          </p:nvSpPr>
          <p:spPr>
            <a:xfrm>
              <a:off x="2476" y="3523"/>
              <a:ext cx="2745" cy="4002"/>
            </a:xfrm>
            <a:prstGeom prst="round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8" name="文本框 67"/>
            <p:cNvSpPr txBox="1"/>
            <p:nvPr>
              <p:custDataLst>
                <p:tags r:id="rId12"/>
              </p:custDataLst>
            </p:nvPr>
          </p:nvSpPr>
          <p:spPr>
            <a:xfrm>
              <a:off x="2893" y="3757"/>
              <a:ext cx="1936" cy="535"/>
            </a:xfrm>
            <a:prstGeom prst="rect">
              <a:avLst/>
            </a:prstGeom>
            <a:noFill/>
          </p:spPr>
          <p:txBody>
            <a:bodyPr wrap="square" bIns="0" rtlCol="0">
              <a:spAutoFit/>
            </a:bodyPr>
            <a:p>
              <a:pPr algn="ctr">
                <a:lnSpc>
                  <a:spcPct val="100000"/>
                </a:lnSpc>
              </a:pPr>
              <a:r>
                <a:rPr lang="zh-CN" altLang="en-US" sz="2000" b="1">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（1）解读公告</a:t>
              </a:r>
              <a:endParaRPr lang="zh-CN" altLang="en-US" sz="2000" b="1">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custDataLst>
                <p:tags r:id="rId13"/>
              </p:custDataLst>
            </p:nvPr>
          </p:nvSpPr>
          <p:spPr>
            <a:xfrm>
              <a:off x="2620" y="4513"/>
              <a:ext cx="2479" cy="2750"/>
            </a:xfrm>
            <a:prstGeom prst="rect">
              <a:avLst/>
            </a:prstGeom>
            <a:noFill/>
          </p:spPr>
          <p:txBody>
            <a:bodyPr wrap="square" rtlCol="0">
              <a:spAutoFit/>
            </a:bodyPr>
            <a:p>
              <a:pPr algn="l" fontAlgn="auto">
                <a:lnSpc>
                  <a:spcPct val="100000"/>
                </a:lnSpc>
                <a:spcAft>
                  <a:spcPts val="1000"/>
                </a:spcAft>
              </a:pPr>
              <a:r>
                <a:rPr lang="zh-CN" altLang="en-US" sz="1400">
                  <a:solidFill>
                    <a:srgbClr val="FFFFFF"/>
                  </a:solidFill>
                  <a:uFillTx/>
                  <a:latin typeface="微软雅黑" panose="020B0503020204020204" pitchFamily="34" charset="-122"/>
                  <a:ea typeface="微软雅黑" panose="020B0503020204020204" pitchFamily="34" charset="-122"/>
                </a:rPr>
                <a:t>根据面试公告的要求进行网上报名、现场确认、网上缴费和打印准考证，准备面试所需要的各种材料。除了准备考试要求的证件和材料，还应根据需要准备一支好用的签字笔，也可带一些关键的复习资料去考场。</a:t>
              </a:r>
              <a:endParaRPr lang="zh-CN" altLang="en-US" sz="1400">
                <a:solidFill>
                  <a:srgbClr val="FFFFFF"/>
                </a:solidFill>
                <a:uFillTx/>
                <a:latin typeface="微软雅黑" panose="020B0503020204020204" pitchFamily="34" charset="-122"/>
                <a:ea typeface="微软雅黑" panose="020B0503020204020204" pitchFamily="34" charset="-122"/>
              </a:endParaRPr>
            </a:p>
          </p:txBody>
        </p:sp>
      </p:grpSp>
      <p:sp>
        <p:nvSpPr>
          <p:cNvPr id="25" name="文本框 24"/>
          <p:cNvSpPr txBox="1"/>
          <p:nvPr>
            <p:custDataLst>
              <p:tags r:id="rId14"/>
            </p:custDataLst>
          </p:nvPr>
        </p:nvSpPr>
        <p:spPr>
          <a:xfrm>
            <a:off x="5300345" y="3907790"/>
            <a:ext cx="2395220" cy="353060"/>
          </a:xfrm>
          <a:prstGeom prst="rect">
            <a:avLst/>
          </a:prstGeom>
          <a:noFill/>
        </p:spPr>
        <p:txBody>
          <a:bodyPr wrap="square" bIns="0" rtlCol="0">
            <a:spAutoFit/>
          </a:bodyPr>
          <a:p>
            <a:pPr algn="ctr">
              <a:lnSpc>
                <a:spcPct val="100000"/>
              </a:lnSpc>
            </a:pPr>
            <a:r>
              <a:rPr lang="zh-CN" altLang="en-US" sz="2000" b="1">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（2）复习面试科目</a:t>
            </a:r>
            <a:endParaRPr lang="zh-CN" altLang="en-US" sz="2000" b="1">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custDataLst>
              <p:tags r:id="rId15"/>
            </p:custDataLst>
          </p:nvPr>
        </p:nvSpPr>
        <p:spPr>
          <a:xfrm>
            <a:off x="5221320" y="4368437"/>
            <a:ext cx="2559857" cy="2019935"/>
          </a:xfrm>
          <a:prstGeom prst="rect">
            <a:avLst/>
          </a:prstGeom>
          <a:noFill/>
        </p:spPr>
        <p:txBody>
          <a:bodyPr wrap="square" rtlCol="0">
            <a:spAutoFit/>
          </a:bodyPr>
          <a:p>
            <a:pPr marL="285750" indent="-285750" algn="l" fontAlgn="auto">
              <a:lnSpc>
                <a:spcPct val="100000"/>
              </a:lnSpc>
              <a:spcAft>
                <a:spcPts val="800"/>
              </a:spcAft>
              <a:buFont typeface="Wingdings" panose="05000000000000000000" charset="0"/>
              <a:buChar char="l"/>
            </a:pPr>
            <a:r>
              <a:rPr lang="zh-CN" altLang="en-US" sz="1400" b="1">
                <a:solidFill>
                  <a:srgbClr val="FFFFFF"/>
                </a:solidFill>
                <a:uFillTx/>
                <a:latin typeface="微软雅黑" panose="020B0503020204020204" pitchFamily="34" charset="-122"/>
                <a:ea typeface="微软雅黑" panose="020B0503020204020204" pitchFamily="34" charset="-122"/>
              </a:rPr>
              <a:t>了解结构化面试的问题</a:t>
            </a:r>
            <a:endParaRPr lang="zh-CN" altLang="en-US" sz="1400" b="1">
              <a:solidFill>
                <a:srgbClr val="FFFFFF"/>
              </a:solidFill>
              <a:uFillTx/>
              <a:latin typeface="微软雅黑" panose="020B0503020204020204" pitchFamily="34" charset="-122"/>
              <a:ea typeface="微软雅黑" panose="020B0503020204020204" pitchFamily="34" charset="-122"/>
            </a:endParaRPr>
          </a:p>
          <a:p>
            <a:pPr marL="285750" indent="-285750" algn="l" fontAlgn="auto">
              <a:lnSpc>
                <a:spcPct val="100000"/>
              </a:lnSpc>
              <a:spcAft>
                <a:spcPts val="800"/>
              </a:spcAft>
              <a:buFont typeface="Wingdings" panose="05000000000000000000" charset="0"/>
              <a:buChar char="l"/>
            </a:pPr>
            <a:r>
              <a:rPr lang="zh-CN" altLang="en-US" sz="1400" b="1">
                <a:solidFill>
                  <a:srgbClr val="FFFFFF"/>
                </a:solidFill>
                <a:uFillTx/>
                <a:latin typeface="微软雅黑" panose="020B0503020204020204" pitchFamily="34" charset="-122"/>
                <a:ea typeface="微软雅黑" panose="020B0503020204020204" pitchFamily="34" charset="-122"/>
              </a:rPr>
              <a:t>掌握作答思路和技巧</a:t>
            </a:r>
            <a:endParaRPr lang="zh-CN" altLang="en-US" sz="1400" b="1">
              <a:solidFill>
                <a:srgbClr val="FFFFFF"/>
              </a:solidFill>
              <a:uFillTx/>
              <a:latin typeface="微软雅黑" panose="020B0503020204020204" pitchFamily="34" charset="-122"/>
              <a:ea typeface="微软雅黑" panose="020B0503020204020204" pitchFamily="34" charset="-122"/>
            </a:endParaRPr>
          </a:p>
          <a:p>
            <a:pPr algn="l" fontAlgn="auto">
              <a:lnSpc>
                <a:spcPct val="100000"/>
              </a:lnSpc>
              <a:spcAft>
                <a:spcPts val="800"/>
              </a:spcAft>
            </a:pPr>
            <a:r>
              <a:rPr lang="zh-CN" altLang="en-US" sz="1400">
                <a:solidFill>
                  <a:srgbClr val="FFFFFF"/>
                </a:solidFill>
                <a:uFillTx/>
                <a:latin typeface="微软雅黑" panose="020B0503020204020204" pitchFamily="34" charset="-122"/>
                <a:ea typeface="微软雅黑" panose="020B0503020204020204" pitchFamily="34" charset="-122"/>
              </a:rPr>
              <a:t>在试讲的准备阶段，需要复习五大领域所有的题型，掌握不同类型活动教案的设计和教案的书写，掌握弹琴、讲故事、律动等技能技巧，学会将设计的活动进行试讲。</a:t>
            </a:r>
            <a:endParaRPr lang="zh-CN" altLang="en-US" sz="1400">
              <a:solidFill>
                <a:srgbClr val="FFFFFF"/>
              </a:solidFill>
              <a:uFillTx/>
              <a:latin typeface="微软雅黑" panose="020B0503020204020204" pitchFamily="34" charset="-122"/>
              <a:ea typeface="微软雅黑" panose="020B0503020204020204" pitchFamily="34" charset="-122"/>
            </a:endParaRPr>
          </a:p>
        </p:txBody>
      </p:sp>
      <p:sp>
        <p:nvSpPr>
          <p:cNvPr id="27" name="文本框 26"/>
          <p:cNvSpPr txBox="1"/>
          <p:nvPr>
            <p:custDataLst>
              <p:tags r:id="rId16"/>
            </p:custDataLst>
          </p:nvPr>
        </p:nvSpPr>
        <p:spPr>
          <a:xfrm>
            <a:off x="8426050" y="1096524"/>
            <a:ext cx="1999146" cy="353060"/>
          </a:xfrm>
          <a:prstGeom prst="rect">
            <a:avLst/>
          </a:prstGeom>
          <a:noFill/>
        </p:spPr>
        <p:txBody>
          <a:bodyPr wrap="square" bIns="0" rtlCol="0">
            <a:spAutoFit/>
          </a:bodyPr>
          <a:p>
            <a:pPr algn="ctr">
              <a:lnSpc>
                <a:spcPct val="100000"/>
              </a:lnSpc>
            </a:pPr>
            <a:r>
              <a:rPr lang="zh-CN" altLang="en-US" sz="2000" b="1">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（3）应试演练</a:t>
            </a:r>
            <a:endParaRPr lang="zh-CN" altLang="en-US" sz="2000" b="1">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custDataLst>
              <p:tags r:id="rId17"/>
            </p:custDataLst>
          </p:nvPr>
        </p:nvSpPr>
        <p:spPr>
          <a:xfrm>
            <a:off x="7854950" y="1595120"/>
            <a:ext cx="3141345" cy="1296670"/>
          </a:xfrm>
          <a:prstGeom prst="rect">
            <a:avLst/>
          </a:prstGeom>
          <a:noFill/>
        </p:spPr>
        <p:txBody>
          <a:bodyPr wrap="square" rtlCol="0">
            <a:spAutoFit/>
          </a:bodyPr>
          <a:p>
            <a:pPr marL="285750" indent="-285750" algn="l" fontAlgn="auto">
              <a:lnSpc>
                <a:spcPct val="100000"/>
              </a:lnSpc>
              <a:spcAft>
                <a:spcPts val="1000"/>
              </a:spcAft>
              <a:buFont typeface="Wingdings" panose="05000000000000000000" charset="0"/>
              <a:buChar char="n"/>
            </a:pPr>
            <a:r>
              <a:rPr lang="zh-CN" altLang="en-US" sz="1400" b="1">
                <a:solidFill>
                  <a:srgbClr val="FFFFFF"/>
                </a:solidFill>
                <a:uFillTx/>
                <a:latin typeface="微软雅黑" panose="020B0503020204020204" pitchFamily="34" charset="-122"/>
                <a:ea typeface="微软雅黑" panose="020B0503020204020204" pitchFamily="34" charset="-122"/>
                <a:sym typeface="+mn-ea"/>
              </a:rPr>
              <a:t>通过反复练习避免自己面试中可能存在的问题。</a:t>
            </a:r>
            <a:endParaRPr lang="zh-CN" altLang="en-US" sz="1400" b="1">
              <a:solidFill>
                <a:srgbClr val="FFFFFF"/>
              </a:solidFill>
              <a:uFillTx/>
              <a:latin typeface="微软雅黑" panose="020B0503020204020204" pitchFamily="34" charset="-122"/>
              <a:ea typeface="微软雅黑" panose="020B0503020204020204" pitchFamily="34" charset="-122"/>
            </a:endParaRPr>
          </a:p>
          <a:p>
            <a:pPr algn="l" fontAlgn="auto">
              <a:lnSpc>
                <a:spcPct val="100000"/>
              </a:lnSpc>
              <a:spcAft>
                <a:spcPts val="1000"/>
              </a:spcAft>
            </a:pPr>
            <a:r>
              <a:rPr lang="zh-CN" altLang="en-US" sz="1400">
                <a:solidFill>
                  <a:srgbClr val="FFFFFF"/>
                </a:solidFill>
                <a:uFillTx/>
                <a:latin typeface="微软雅黑" panose="020B0503020204020204" pitchFamily="34" charset="-122"/>
                <a:ea typeface="微软雅黑" panose="020B0503020204020204" pitchFamily="34" charset="-122"/>
              </a:rPr>
              <a:t>可以在练习过程中将自己模拟面试的过程录下来，通过回放分析发现自身存在的问题，及时改进。</a:t>
            </a:r>
            <a:endParaRPr lang="zh-CN" altLang="en-US" sz="1400">
              <a:solidFill>
                <a:srgbClr val="FFFFFF"/>
              </a:solidFill>
              <a:uFillTx/>
              <a:latin typeface="微软雅黑" panose="020B0503020204020204" pitchFamily="34" charset="-122"/>
              <a:ea typeface="微软雅黑" panose="020B0503020204020204" pitchFamily="34" charset="-122"/>
            </a:endParaRPr>
          </a:p>
        </p:txBody>
      </p:sp>
    </p:spTree>
    <p:custDataLst>
      <p:tags r:id="rId18"/>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一、面试前的心理准备</a:t>
            </a:r>
            <a:endParaRPr lang="zh-CN" altLang="en-US" b="1" dirty="0"/>
          </a:p>
        </p:txBody>
      </p:sp>
      <p:sp>
        <p:nvSpPr>
          <p:cNvPr id="2" name="文本框 1"/>
          <p:cNvSpPr txBox="1"/>
          <p:nvPr>
            <p:custDataLst>
              <p:tags r:id="rId2"/>
            </p:custDataLst>
          </p:nvPr>
        </p:nvSpPr>
        <p:spPr>
          <a:xfrm>
            <a:off x="580390" y="1014095"/>
            <a:ext cx="10973435" cy="398780"/>
          </a:xfrm>
          <a:prstGeom prst="rect">
            <a:avLst/>
          </a:prstGeom>
          <a:noFill/>
        </p:spPr>
        <p:txBody>
          <a:bodyPr wrap="square">
            <a:spAutoFit/>
          </a:bodyPr>
          <a:p>
            <a:pPr indent="457200" fontAlgn="auto">
              <a:buNone/>
            </a:pPr>
            <a:r>
              <a:rPr sz="2000" b="1" dirty="0">
                <a:effectLst/>
                <a:latin typeface="微软雅黑" panose="020B0503020204020204" pitchFamily="34" charset="-122"/>
                <a:ea typeface="微软雅黑" panose="020B0503020204020204" pitchFamily="34" charset="-122"/>
                <a:cs typeface="微软雅黑" panose="020B0503020204020204" pitchFamily="34" charset="-122"/>
              </a:rPr>
              <a:t>2. 面试前的生活调整</a:t>
            </a:r>
            <a:endParaRPr sz="20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u=1196269274,1868712887&amp;fm=253&amp;fmt=auto&amp;app=138&amp;f=JPEG.webp"/>
          <p:cNvPicPr>
            <a:picLocks noChangeAspect="1"/>
          </p:cNvPicPr>
          <p:nvPr/>
        </p:nvPicPr>
        <p:blipFill>
          <a:blip r:embed="rId3"/>
          <a:stretch>
            <a:fillRect/>
          </a:stretch>
        </p:blipFill>
        <p:spPr>
          <a:xfrm>
            <a:off x="701675" y="1769110"/>
            <a:ext cx="4995545" cy="3320415"/>
          </a:xfrm>
          <a:prstGeom prst="rect">
            <a:avLst/>
          </a:prstGeom>
        </p:spPr>
      </p:pic>
      <p:sp>
        <p:nvSpPr>
          <p:cNvPr id="6" name="文本框 5"/>
          <p:cNvSpPr txBox="1"/>
          <p:nvPr>
            <p:custDataLst>
              <p:tags r:id="rId4"/>
            </p:custDataLst>
          </p:nvPr>
        </p:nvSpPr>
        <p:spPr>
          <a:xfrm>
            <a:off x="6015990" y="1296670"/>
            <a:ext cx="5537835" cy="2553335"/>
          </a:xfrm>
          <a:prstGeom prst="rect">
            <a:avLst/>
          </a:prstGeom>
          <a:noFill/>
        </p:spPr>
        <p:txBody>
          <a:bodyPr wrap="square">
            <a:spAutoFit/>
          </a:bodyPr>
          <a:p>
            <a:pPr indent="457200" fontAlgn="auto"/>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做到自然就可以，和往常考试前一样</a:t>
            </a:r>
            <a:r>
              <a:rPr altLang="zh-CN" sz="2000" dirty="0">
                <a:effectLst/>
                <a:latin typeface="楷体" panose="02010609060101010101" charset="-122"/>
                <a:ea typeface="楷体" panose="02010609060101010101" charset="-122"/>
                <a:cs typeface="Times New Roman" panose="02020603050405020304" pitchFamily="18" charset="0"/>
              </a:rPr>
              <a:t>，如保持健康的饮食和充足的睡眠等。</a:t>
            </a:r>
            <a:endParaRPr altLang="zh-CN" sz="2000" dirty="0">
              <a:effectLst/>
              <a:latin typeface="楷体" panose="02010609060101010101" charset="-122"/>
              <a:ea typeface="楷体" panose="02010609060101010101" charset="-122"/>
              <a:cs typeface="Times New Roman" panose="02020603050405020304" pitchFamily="18" charset="0"/>
            </a:endParaRPr>
          </a:p>
          <a:p>
            <a:pPr indent="457200" fontAlgn="auto"/>
            <a:endParaRPr altLang="zh-CN" sz="2000" dirty="0">
              <a:effectLst/>
              <a:latin typeface="楷体" panose="02010609060101010101" charset="-122"/>
              <a:ea typeface="楷体" panose="02010609060101010101" charset="-122"/>
              <a:cs typeface="Times New Roman" panose="02020603050405020304" pitchFamily="18" charset="0"/>
            </a:endParaRPr>
          </a:p>
          <a:p>
            <a:pPr indent="457200" fontAlgn="auto"/>
            <a:r>
              <a:rPr altLang="zh-CN" sz="2000" dirty="0">
                <a:effectLst/>
                <a:latin typeface="楷体" panose="02010609060101010101" charset="-122"/>
                <a:ea typeface="楷体" panose="02010609060101010101" charset="-122"/>
                <a:cs typeface="Times New Roman" panose="02020603050405020304" pitchFamily="18" charset="0"/>
              </a:rPr>
              <a:t>备考时间内不要进行满负荷的练习，把身心弄得过于疲劳，反而会影响考试的状态。</a:t>
            </a:r>
            <a:endParaRPr altLang="zh-CN" sz="2000" dirty="0">
              <a:effectLst/>
              <a:latin typeface="楷体" panose="02010609060101010101" charset="-122"/>
              <a:ea typeface="楷体" panose="02010609060101010101" charset="-122"/>
              <a:cs typeface="Times New Roman" panose="02020603050405020304" pitchFamily="18" charset="0"/>
            </a:endParaRPr>
          </a:p>
          <a:p>
            <a:pPr indent="457200" fontAlgn="auto"/>
            <a:endParaRPr altLang="zh-CN" sz="2000" dirty="0">
              <a:effectLst/>
              <a:latin typeface="楷体" panose="02010609060101010101" charset="-122"/>
              <a:ea typeface="楷体" panose="02010609060101010101" charset="-122"/>
              <a:cs typeface="Times New Roman" panose="02020603050405020304" pitchFamily="18" charset="0"/>
            </a:endParaRPr>
          </a:p>
          <a:p>
            <a:pPr indent="457200" fontAlgn="auto"/>
            <a:r>
              <a:rPr altLang="zh-CN" sz="2000" dirty="0">
                <a:effectLst/>
                <a:latin typeface="楷体" panose="02010609060101010101" charset="-122"/>
                <a:ea typeface="楷体" panose="02010609060101010101" charset="-122"/>
                <a:cs typeface="Times New Roman" panose="02020603050405020304" pitchFamily="18" charset="0"/>
              </a:rPr>
              <a:t>早晨起床要准时，起床时间不规律会扰乱体内生物钟，引起失眠，同时要适当放松心态。</a:t>
            </a:r>
            <a:endParaRPr altLang="zh-CN" sz="2000" dirty="0">
              <a:effectLst/>
              <a:latin typeface="楷体" panose="02010609060101010101" charset="-122"/>
              <a:ea typeface="楷体" panose="02010609060101010101" charset="-122"/>
              <a:cs typeface="Times New Roman" panose="02020603050405020304" pitchFamily="18" charset="0"/>
            </a:endParaRPr>
          </a:p>
        </p:txBody>
      </p:sp>
    </p:spTree>
    <p:custDataLst>
      <p:tags r:id="rId5"/>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一、面试前的心理准备</a:t>
            </a:r>
            <a:endParaRPr lang="zh-CN" altLang="en-US" b="1" dirty="0"/>
          </a:p>
        </p:txBody>
      </p:sp>
      <p:sp>
        <p:nvSpPr>
          <p:cNvPr id="8" name="文本框 7"/>
          <p:cNvSpPr txBox="1"/>
          <p:nvPr>
            <p:custDataLst>
              <p:tags r:id="rId2"/>
            </p:custDataLst>
          </p:nvPr>
        </p:nvSpPr>
        <p:spPr>
          <a:xfrm>
            <a:off x="580390" y="966470"/>
            <a:ext cx="5434965"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（二）积极适应，调整心态</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4" name="五边形 143"/>
          <p:cNvSpPr/>
          <p:nvPr>
            <p:custDataLst>
              <p:tags r:id="rId3"/>
            </p:custDataLst>
          </p:nvPr>
        </p:nvSpPr>
        <p:spPr>
          <a:xfrm>
            <a:off x="3356610" y="2208530"/>
            <a:ext cx="1920875" cy="466090"/>
          </a:xfrm>
          <a:prstGeom prst="homePlate">
            <a:avLst/>
          </a:prstGeom>
          <a:noFill/>
          <a:ln>
            <a:gradFill>
              <a:gsLst>
                <a:gs pos="0">
                  <a:srgbClr val="FFFFFF"/>
                </a:gs>
                <a:gs pos="100000">
                  <a:srgbClr val="3366FE">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1" name="弧形 40"/>
          <p:cNvSpPr/>
          <p:nvPr>
            <p:custDataLst>
              <p:tags r:id="rId4"/>
            </p:custDataLst>
          </p:nvPr>
        </p:nvSpPr>
        <p:spPr>
          <a:xfrm>
            <a:off x="232410" y="1856105"/>
            <a:ext cx="3651250" cy="3859530"/>
          </a:xfrm>
          <a:prstGeom prst="arc">
            <a:avLst>
              <a:gd name="adj1" fmla="val 16200000"/>
              <a:gd name="adj2" fmla="val 5414109"/>
            </a:avLst>
          </a:prstGeom>
          <a:noFill/>
          <a:ln w="12700">
            <a:gradFill>
              <a:gsLst>
                <a:gs pos="0">
                  <a:srgbClr val="3366FE">
                    <a:alpha val="2000"/>
                  </a:srgbClr>
                </a:gs>
                <a:gs pos="100000">
                  <a:srgbClr val="3366FE"/>
                </a:gs>
              </a:gsLst>
              <a:lin ang="0" scaled="1"/>
            </a:gra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47" name="五边形 146"/>
          <p:cNvSpPr/>
          <p:nvPr>
            <p:custDataLst>
              <p:tags r:id="rId5"/>
            </p:custDataLst>
          </p:nvPr>
        </p:nvSpPr>
        <p:spPr>
          <a:xfrm>
            <a:off x="3560445" y="5059045"/>
            <a:ext cx="1920875" cy="466090"/>
          </a:xfrm>
          <a:prstGeom prst="homePlate">
            <a:avLst/>
          </a:prstGeom>
          <a:noFill/>
          <a:ln>
            <a:gradFill>
              <a:gsLst>
                <a:gs pos="0">
                  <a:srgbClr val="FFFFFF"/>
                </a:gs>
                <a:gs pos="100000">
                  <a:srgbClr val="AAE20A">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3" name="五边形 132"/>
          <p:cNvSpPr/>
          <p:nvPr>
            <p:custDataLst>
              <p:tags r:id="rId6"/>
            </p:custDataLst>
          </p:nvPr>
        </p:nvSpPr>
        <p:spPr>
          <a:xfrm>
            <a:off x="3399155" y="4998720"/>
            <a:ext cx="1920875" cy="466090"/>
          </a:xfrm>
          <a:prstGeom prst="homePlate">
            <a:avLst/>
          </a:prstGeom>
          <a:gradFill>
            <a:gsLst>
              <a:gs pos="0">
                <a:srgbClr val="AAE20A">
                  <a:lumMod val="20000"/>
                  <a:lumOff val="80000"/>
                  <a:alpha val="15000"/>
                </a:srgbClr>
              </a:gs>
              <a:gs pos="100000">
                <a:srgbClr val="AAE20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5" name="椭圆 74"/>
          <p:cNvSpPr/>
          <p:nvPr>
            <p:custDataLst>
              <p:tags r:id="rId7"/>
            </p:custDataLst>
          </p:nvPr>
        </p:nvSpPr>
        <p:spPr>
          <a:xfrm>
            <a:off x="3229610" y="4972685"/>
            <a:ext cx="435610" cy="435610"/>
          </a:xfrm>
          <a:prstGeom prst="ellipse">
            <a:avLst/>
          </a:pr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9" name="文本框 138"/>
          <p:cNvSpPr txBox="1"/>
          <p:nvPr>
            <p:custDataLst>
              <p:tags r:id="rId8"/>
            </p:custDataLst>
          </p:nvPr>
        </p:nvSpPr>
        <p:spPr>
          <a:xfrm>
            <a:off x="3665220" y="5055235"/>
            <a:ext cx="1598295" cy="322580"/>
          </a:xfrm>
          <a:prstGeom prst="rect">
            <a:avLst/>
          </a:prstGeom>
          <a:noFill/>
        </p:spPr>
        <p:txBody>
          <a:bodyPr wrap="square" bIns="0" rtlCol="0">
            <a:spAutoFit/>
          </a:bodyPr>
          <a:p>
            <a:pPr algn="l">
              <a:lnSpc>
                <a:spcPct val="100000"/>
              </a:lnSpc>
            </a:pPr>
            <a:r>
              <a:rPr lang="zh-CN" altLang="en-US">
                <a:solidFill>
                  <a:srgbClr val="AAE20A"/>
                </a:solidFill>
                <a:uFillTx/>
                <a:latin typeface="思源黑体 CN Bold" panose="020B0800000000000000" charset="-122"/>
                <a:ea typeface="思源黑体 CN Bold" panose="020B0800000000000000" charset="-122"/>
              </a:rPr>
              <a:t>3. 情绪宣泄法</a:t>
            </a:r>
            <a:endParaRPr lang="zh-CN" altLang="en-US">
              <a:solidFill>
                <a:srgbClr val="AAE20A"/>
              </a:solidFill>
              <a:uFillTx/>
              <a:latin typeface="思源黑体 CN Bold" panose="020B0800000000000000" charset="-122"/>
              <a:ea typeface="思源黑体 CN Bold" panose="020B0800000000000000" charset="-122"/>
            </a:endParaRPr>
          </a:p>
        </p:txBody>
      </p:sp>
      <p:pic>
        <p:nvPicPr>
          <p:cNvPr id="152" name="图片 151" descr="333438303937363b333438313037383bcafdbeddb7d6cef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321050" y="5064760"/>
            <a:ext cx="252095" cy="252095"/>
          </a:xfrm>
          <a:prstGeom prst="rect">
            <a:avLst/>
          </a:prstGeom>
        </p:spPr>
      </p:pic>
      <p:sp>
        <p:nvSpPr>
          <p:cNvPr id="146" name="五边形 145"/>
          <p:cNvSpPr/>
          <p:nvPr>
            <p:custDataLst>
              <p:tags r:id="rId12"/>
            </p:custDataLst>
          </p:nvPr>
        </p:nvSpPr>
        <p:spPr>
          <a:xfrm>
            <a:off x="4080510" y="3590925"/>
            <a:ext cx="1920875" cy="466090"/>
          </a:xfrm>
          <a:prstGeom prst="homePlate">
            <a:avLst/>
          </a:prstGeom>
          <a:noFill/>
          <a:ln>
            <a:gradFill>
              <a:gsLst>
                <a:gs pos="0">
                  <a:srgbClr val="FFFFFF"/>
                </a:gs>
                <a:gs pos="100000">
                  <a:srgbClr val="20E4F9">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2" name="五边形 131"/>
          <p:cNvSpPr/>
          <p:nvPr>
            <p:custDataLst>
              <p:tags r:id="rId13"/>
            </p:custDataLst>
          </p:nvPr>
        </p:nvSpPr>
        <p:spPr>
          <a:xfrm>
            <a:off x="3893820" y="3532505"/>
            <a:ext cx="1920875" cy="466090"/>
          </a:xfrm>
          <a:prstGeom prst="homePlate">
            <a:avLst/>
          </a:prstGeom>
          <a:gradFill>
            <a:gsLst>
              <a:gs pos="0">
                <a:srgbClr val="20E4F9">
                  <a:lumMod val="20000"/>
                  <a:lumOff val="80000"/>
                  <a:alpha val="15000"/>
                </a:srgbClr>
              </a:gs>
              <a:gs pos="100000">
                <a:srgbClr val="20E4F9">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2" name="椭圆 71"/>
          <p:cNvSpPr/>
          <p:nvPr>
            <p:custDataLst>
              <p:tags r:id="rId14"/>
            </p:custDataLst>
          </p:nvPr>
        </p:nvSpPr>
        <p:spPr>
          <a:xfrm>
            <a:off x="3747135" y="3547745"/>
            <a:ext cx="435610" cy="435610"/>
          </a:xfrm>
          <a:prstGeom prst="ellipse">
            <a:avLst/>
          </a:pr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7" name="文本框 136"/>
          <p:cNvSpPr txBox="1"/>
          <p:nvPr>
            <p:custDataLst>
              <p:tags r:id="rId15"/>
            </p:custDataLst>
          </p:nvPr>
        </p:nvSpPr>
        <p:spPr>
          <a:xfrm>
            <a:off x="4159885" y="3589020"/>
            <a:ext cx="1598295" cy="322580"/>
          </a:xfrm>
          <a:prstGeom prst="rect">
            <a:avLst/>
          </a:prstGeom>
          <a:noFill/>
        </p:spPr>
        <p:txBody>
          <a:bodyPr wrap="square" bIns="0" rtlCol="0">
            <a:spAutoFit/>
          </a:bodyPr>
          <a:p>
            <a:pPr algn="l">
              <a:lnSpc>
                <a:spcPct val="100000"/>
              </a:lnSpc>
            </a:pPr>
            <a:r>
              <a:rPr lang="zh-CN" altLang="en-US">
                <a:solidFill>
                  <a:srgbClr val="20E4F9"/>
                </a:solidFill>
                <a:uFillTx/>
                <a:latin typeface="思源黑体 CN Bold" panose="020B0800000000000000" charset="-122"/>
                <a:ea typeface="思源黑体 CN Bold" panose="020B0800000000000000" charset="-122"/>
              </a:rPr>
              <a:t>2. 积极暗示法</a:t>
            </a:r>
            <a:endParaRPr lang="zh-CN" altLang="en-US">
              <a:solidFill>
                <a:srgbClr val="20E4F9"/>
              </a:solidFill>
              <a:uFillTx/>
              <a:latin typeface="思源黑体 CN Bold" panose="020B0800000000000000" charset="-122"/>
              <a:ea typeface="思源黑体 CN Bold" panose="020B0800000000000000" charset="-122"/>
            </a:endParaRPr>
          </a:p>
        </p:txBody>
      </p:sp>
      <p:pic>
        <p:nvPicPr>
          <p:cNvPr id="153" name="图片 152" descr="333438303937363b333438313038303bd7e9d6afbcdcb9b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838575" y="3639820"/>
            <a:ext cx="252095" cy="252095"/>
          </a:xfrm>
          <a:prstGeom prst="rect">
            <a:avLst/>
          </a:prstGeom>
        </p:spPr>
      </p:pic>
      <p:sp>
        <p:nvSpPr>
          <p:cNvPr id="131" name="五边形 130"/>
          <p:cNvSpPr/>
          <p:nvPr>
            <p:custDataLst>
              <p:tags r:id="rId19"/>
            </p:custDataLst>
          </p:nvPr>
        </p:nvSpPr>
        <p:spPr>
          <a:xfrm>
            <a:off x="3204210" y="2152015"/>
            <a:ext cx="1920875" cy="466090"/>
          </a:xfrm>
          <a:prstGeom prst="homePlate">
            <a:avLst/>
          </a:prstGeom>
          <a:gradFill>
            <a:gsLst>
              <a:gs pos="0">
                <a:srgbClr val="3366FE">
                  <a:lumMod val="20000"/>
                  <a:lumOff val="80000"/>
                  <a:alpha val="15000"/>
                </a:srgbClr>
              </a:gs>
              <a:gs pos="100000">
                <a:srgbClr val="3366FE">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9" name="椭圆 68"/>
          <p:cNvSpPr/>
          <p:nvPr>
            <p:custDataLst>
              <p:tags r:id="rId20"/>
            </p:custDataLst>
          </p:nvPr>
        </p:nvSpPr>
        <p:spPr>
          <a:xfrm>
            <a:off x="3030855" y="2150745"/>
            <a:ext cx="435610" cy="435610"/>
          </a:xfrm>
          <a:prstGeom prst="ellipse">
            <a:avLst/>
          </a:pr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138" name="文本框 137"/>
          <p:cNvSpPr txBox="1"/>
          <p:nvPr>
            <p:custDataLst>
              <p:tags r:id="rId21"/>
            </p:custDataLst>
          </p:nvPr>
        </p:nvSpPr>
        <p:spPr>
          <a:xfrm>
            <a:off x="3517900" y="2208530"/>
            <a:ext cx="1598295" cy="322580"/>
          </a:xfrm>
          <a:prstGeom prst="rect">
            <a:avLst/>
          </a:prstGeom>
          <a:noFill/>
        </p:spPr>
        <p:txBody>
          <a:bodyPr wrap="square" bIns="0" rtlCol="0">
            <a:spAutoFit/>
          </a:bodyPr>
          <a:p>
            <a:pPr algn="l">
              <a:lnSpc>
                <a:spcPct val="100000"/>
              </a:lnSpc>
            </a:pPr>
            <a:r>
              <a:rPr lang="zh-CN" altLang="en-US">
                <a:solidFill>
                  <a:srgbClr val="3366FE"/>
                </a:solidFill>
                <a:uFillTx/>
                <a:latin typeface="思源黑体 CN Bold" panose="020B0800000000000000" charset="-122"/>
                <a:ea typeface="思源黑体 CN Bold" panose="020B0800000000000000" charset="-122"/>
              </a:rPr>
              <a:t>1. 目标转移法</a:t>
            </a:r>
            <a:endParaRPr lang="zh-CN" altLang="en-US">
              <a:solidFill>
                <a:srgbClr val="3366FE"/>
              </a:solidFill>
              <a:uFillTx/>
              <a:latin typeface="思源黑体 CN Bold" panose="020B0800000000000000" charset="-122"/>
              <a:ea typeface="思源黑体 CN Bold" panose="020B0800000000000000" charset="-122"/>
            </a:endParaRPr>
          </a:p>
        </p:txBody>
      </p:sp>
      <p:pic>
        <p:nvPicPr>
          <p:cNvPr id="154" name="图片 153" descr="333438303937363b333438313037323bcad0b3a1cdc6b9e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122295" y="2242820"/>
            <a:ext cx="252095" cy="252095"/>
          </a:xfrm>
          <a:prstGeom prst="rect">
            <a:avLst/>
          </a:prstGeom>
        </p:spPr>
      </p:pic>
      <p:sp>
        <p:nvSpPr>
          <p:cNvPr id="159" name="文本框 158"/>
          <p:cNvSpPr txBox="1"/>
          <p:nvPr>
            <p:custDataLst>
              <p:tags r:id="rId25"/>
            </p:custDataLst>
          </p:nvPr>
        </p:nvSpPr>
        <p:spPr>
          <a:xfrm>
            <a:off x="6313170" y="3380105"/>
            <a:ext cx="4974590" cy="829945"/>
          </a:xfrm>
          <a:prstGeom prst="rect">
            <a:avLst/>
          </a:prstGeom>
          <a:noFill/>
        </p:spPr>
        <p:txBody>
          <a:bodyPr wrap="square" rtlCol="0">
            <a:spAutoFit/>
          </a:bodyPr>
          <a:p>
            <a:pPr algn="l" fontAlgn="auto">
              <a:lnSpc>
                <a:spcPct val="100000"/>
              </a:lnSpc>
              <a:spcAft>
                <a:spcPts val="1000"/>
              </a:spcAft>
            </a:pPr>
            <a:r>
              <a:rPr lang="zh-CN" altLang="en-US" sz="1600">
                <a:solidFill>
                  <a:srgbClr val="20E4F9">
                    <a:lumMod val="50000"/>
                  </a:srgbClr>
                </a:solidFill>
                <a:uFillTx/>
                <a:latin typeface="思源黑体 CN Regular" panose="020B0500000000000000" charset="-122"/>
                <a:ea typeface="思源黑体 CN Regular" panose="020B0500000000000000" charset="-122"/>
                <a:sym typeface="微软雅黑" panose="020B0503020204020204" pitchFamily="34" charset="-122"/>
              </a:rPr>
              <a:t>可以看一些励志和人生哲理方面的书，增加自己的心理承受能力，也可以想想自己曾经做得好取得成绩的地方，增加自信心。</a:t>
            </a:r>
            <a:endParaRPr lang="zh-CN" altLang="en-US" sz="1600">
              <a:solidFill>
                <a:srgbClr val="20E4F9">
                  <a:lumMod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161" name="文本框 160"/>
          <p:cNvSpPr txBox="1"/>
          <p:nvPr>
            <p:custDataLst>
              <p:tags r:id="rId26"/>
            </p:custDataLst>
          </p:nvPr>
        </p:nvSpPr>
        <p:spPr>
          <a:xfrm>
            <a:off x="5758180" y="4973320"/>
            <a:ext cx="4862195" cy="583565"/>
          </a:xfrm>
          <a:prstGeom prst="rect">
            <a:avLst/>
          </a:prstGeom>
          <a:noFill/>
        </p:spPr>
        <p:txBody>
          <a:bodyPr wrap="square" rtlCol="0">
            <a:spAutoFit/>
          </a:bodyPr>
          <a:p>
            <a:pPr algn="l" fontAlgn="auto">
              <a:lnSpc>
                <a:spcPct val="100000"/>
              </a:lnSpc>
              <a:spcAft>
                <a:spcPts val="1000"/>
              </a:spcAft>
            </a:pPr>
            <a:r>
              <a:rPr lang="zh-CN" altLang="en-US" sz="1600">
                <a:solidFill>
                  <a:srgbClr val="AAE20A">
                    <a:lumMod val="75000"/>
                  </a:srgbClr>
                </a:solidFill>
                <a:uFillTx/>
                <a:latin typeface="思源黑体 CN Regular" panose="020B0500000000000000" charset="-122"/>
                <a:ea typeface="思源黑体 CN Regular" panose="020B0500000000000000" charset="-122"/>
                <a:sym typeface="微软雅黑" panose="020B0503020204020204" pitchFamily="34" charset="-122"/>
              </a:rPr>
              <a:t>比如，可以找一个安静的不受他人干扰的地方，做自己想做的事情，以此舒缓自己内心的委屈和苦恼。</a:t>
            </a:r>
            <a:endParaRPr lang="zh-CN" altLang="en-US" sz="1600">
              <a:solidFill>
                <a:srgbClr val="AAE20A">
                  <a:lumMod val="75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4" name="文本框 3"/>
          <p:cNvSpPr txBox="1"/>
          <p:nvPr>
            <p:custDataLst>
              <p:tags r:id="rId27"/>
            </p:custDataLst>
          </p:nvPr>
        </p:nvSpPr>
        <p:spPr>
          <a:xfrm>
            <a:off x="5798185" y="2104390"/>
            <a:ext cx="4762500" cy="583565"/>
          </a:xfrm>
          <a:prstGeom prst="rect">
            <a:avLst/>
          </a:prstGeom>
          <a:noFill/>
        </p:spPr>
        <p:txBody>
          <a:bodyPr wrap="square" rtlCol="0">
            <a:spAutoFit/>
          </a:bodyPr>
          <a:p>
            <a:pPr algn="l" fontAlgn="auto">
              <a:lnSpc>
                <a:spcPct val="100000"/>
              </a:lnSpc>
              <a:spcAft>
                <a:spcPts val="1000"/>
              </a:spcAft>
            </a:pPr>
            <a:r>
              <a:rPr lang="zh-CN" altLang="en-US" sz="1600">
                <a:solidFill>
                  <a:srgbClr val="3366FE">
                    <a:lumMod val="75000"/>
                  </a:srgbClr>
                </a:solidFill>
                <a:uFillTx/>
                <a:latin typeface="思源黑体 CN Regular" panose="020B0500000000000000" charset="-122"/>
                <a:ea typeface="思源黑体 CN Regular" panose="020B0500000000000000" charset="-122"/>
                <a:sym typeface="微软雅黑" panose="020B0503020204020204" pitchFamily="34" charset="-122"/>
              </a:rPr>
              <a:t>例如，可以通过适当的体育活动，如散步、跑步或自己喜欢的运动，让自己身心放松，忘却烦恼。</a:t>
            </a:r>
            <a:endParaRPr lang="zh-CN" altLang="en-US" sz="1600">
              <a:solidFill>
                <a:srgbClr val="3366FE">
                  <a:lumMod val="75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pic>
        <p:nvPicPr>
          <p:cNvPr id="5" name="图片 4" descr="1000.webp"/>
          <p:cNvPicPr>
            <a:picLocks noChangeAspect="1"/>
          </p:cNvPicPr>
          <p:nvPr/>
        </p:nvPicPr>
        <p:blipFill>
          <a:blip r:embed="rId28"/>
          <a:stretch>
            <a:fillRect/>
          </a:stretch>
        </p:blipFill>
        <p:spPr>
          <a:xfrm>
            <a:off x="535940" y="2802890"/>
            <a:ext cx="2981960" cy="1978660"/>
          </a:xfrm>
          <a:prstGeom prst="ellipse">
            <a:avLst/>
          </a:prstGeom>
        </p:spPr>
      </p:pic>
    </p:spTree>
    <p:custDataLst>
      <p:tags r:id="rId29"/>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二、考场上的心理调整</a:t>
            </a:r>
            <a:endParaRPr lang="zh-CN" altLang="en-US" b="1" dirty="0"/>
          </a:p>
        </p:txBody>
      </p:sp>
      <p:sp>
        <p:nvSpPr>
          <p:cNvPr id="39" name="文本框 38"/>
          <p:cNvSpPr txBox="1"/>
          <p:nvPr>
            <p:custDataLst>
              <p:tags r:id="rId2"/>
            </p:custDataLst>
          </p:nvPr>
        </p:nvSpPr>
        <p:spPr>
          <a:xfrm>
            <a:off x="1165860" y="3486785"/>
            <a:ext cx="3371850" cy="1753235"/>
          </a:xfrm>
          <a:prstGeom prst="rect">
            <a:avLst/>
          </a:prstGeom>
        </p:spPr>
        <p:txBody>
          <a:bodyPr wrap="square">
            <a:spAutoFit/>
          </a:bodyPr>
          <a:lstStyle>
            <a:defPPr>
              <a:defRPr lang="zh-CN"/>
            </a:defPPr>
            <a:lvl1pPr marR="0" lvl="0" indent="0" defTabSz="0" fontAlgn="auto">
              <a:lnSpc>
                <a:spcPct val="100000"/>
              </a:lnSpc>
              <a:spcBef>
                <a:spcPts val="0"/>
              </a:spcBef>
              <a:spcAft>
                <a:spcPts val="0"/>
              </a:spcAft>
              <a:buClrTx/>
              <a:buSzTx/>
              <a:buFontTx/>
              <a:buNone/>
              <a:defRPr kumimoji="0" sz="1400" b="0" i="0" u="none" strike="noStrike" kern="0" cap="none" spc="0" normalizeH="0" baseline="0">
                <a:ln>
                  <a:noFill/>
                </a:ln>
                <a:solidFill>
                  <a:sysClr val="window" lastClr="FFFFFF">
                    <a:lumMod val="50000"/>
                  </a:sysClr>
                </a:solidFill>
                <a:effectLst/>
                <a:uLnTx/>
                <a:uFillTx/>
              </a:defRPr>
            </a:lvl1pPr>
          </a:lstStyle>
          <a:p>
            <a:pPr algn="l">
              <a:lnSpc>
                <a:spcPct val="100000"/>
              </a:lnSpc>
            </a:pPr>
            <a:r>
              <a:rPr lang="zh-CN" altLang="en-US" sz="1800" dirty="0"/>
              <a:t>考生可以把考官想象为自己的上级，把竞争者设想为自己的同事。这时，面试的场景将转化为一种互动的人际情境，考生就能够在一种轻松的心理状态下从容应对。</a:t>
            </a:r>
            <a:endParaRPr lang="zh-CN" altLang="en-US" sz="1800" dirty="0"/>
          </a:p>
        </p:txBody>
      </p:sp>
      <p:sp>
        <p:nvSpPr>
          <p:cNvPr id="47" name="任意多边形 46"/>
          <p:cNvSpPr/>
          <p:nvPr>
            <p:custDataLst>
              <p:tags r:id="rId3"/>
            </p:custDataLst>
          </p:nvPr>
        </p:nvSpPr>
        <p:spPr>
          <a:xfrm flipV="1">
            <a:off x="1704190" y="1108071"/>
            <a:ext cx="2276266" cy="2174123"/>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41BF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54" name="文本框 53"/>
          <p:cNvSpPr txBox="1"/>
          <p:nvPr>
            <p:custDataLst>
              <p:tags r:id="rId4"/>
            </p:custDataLst>
          </p:nvPr>
        </p:nvSpPr>
        <p:spPr>
          <a:xfrm>
            <a:off x="1823764" y="1244061"/>
            <a:ext cx="2037117" cy="400050"/>
          </a:xfrm>
          <a:prstGeom prst="rect">
            <a:avLst/>
          </a:prstGeom>
        </p:spPr>
        <p:txBody>
          <a:bodyPr wrap="square" lIns="90000" tIns="46800" rIns="90000" bIns="46800" anchor="ctr" anchorCtr="0">
            <a:sp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nSpc>
                <a:spcPct val="100000"/>
              </a:lnSpc>
            </a:pPr>
            <a:r>
              <a:rPr lang="zh-CN" altLang="en-US" sz="2000" b="1" dirty="0">
                <a:latin typeface="微软雅黑" panose="020B0503020204020204" pitchFamily="34" charset="-122"/>
                <a:ea typeface="微软雅黑" panose="020B0503020204020204" pitchFamily="34" charset="-122"/>
              </a:rPr>
              <a:t>（一）树立信心</a:t>
            </a:r>
            <a:endParaRPr lang="zh-CN" altLang="en-US" sz="2000" b="1" dirty="0">
              <a:latin typeface="微软雅黑" panose="020B0503020204020204" pitchFamily="34" charset="-122"/>
              <a:ea typeface="微软雅黑" panose="020B0503020204020204" pitchFamily="34" charset="-122"/>
            </a:endParaRPr>
          </a:p>
        </p:txBody>
      </p:sp>
      <p:sp>
        <p:nvSpPr>
          <p:cNvPr id="50" name="任意多边形 49"/>
          <p:cNvSpPr/>
          <p:nvPr>
            <p:custDataLst>
              <p:tags r:id="rId5"/>
            </p:custDataLst>
          </p:nvPr>
        </p:nvSpPr>
        <p:spPr>
          <a:xfrm flipV="1">
            <a:off x="4957867" y="1108071"/>
            <a:ext cx="2276266" cy="2174123"/>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F97B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sp>
        <p:nvSpPr>
          <p:cNvPr id="45" name="任意多边形 44"/>
          <p:cNvSpPr/>
          <p:nvPr>
            <p:custDataLst>
              <p:tags r:id="rId6"/>
            </p:custDataLst>
          </p:nvPr>
        </p:nvSpPr>
        <p:spPr>
          <a:xfrm flipV="1">
            <a:off x="8211543" y="1108071"/>
            <a:ext cx="2276266" cy="2174123"/>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0587A4"/>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endParaRPr>
          </a:p>
        </p:txBody>
      </p:sp>
      <p:pic>
        <p:nvPicPr>
          <p:cNvPr id="4" name="图片 3" descr="5CCADB21F591364FE10E8E27232_0639E807_A65F"/>
          <p:cNvPicPr>
            <a:picLocks noChangeAspect="1"/>
          </p:cNvPicPr>
          <p:nvPr/>
        </p:nvPicPr>
        <p:blipFill>
          <a:blip r:embed="rId7"/>
          <a:srcRect l="18116" t="34741" r="27690" b="10666"/>
          <a:stretch>
            <a:fillRect/>
          </a:stretch>
        </p:blipFill>
        <p:spPr>
          <a:xfrm>
            <a:off x="1925320" y="1653540"/>
            <a:ext cx="1852930" cy="1233170"/>
          </a:xfrm>
          <a:prstGeom prst="rect">
            <a:avLst/>
          </a:prstGeom>
        </p:spPr>
      </p:pic>
      <p:sp>
        <p:nvSpPr>
          <p:cNvPr id="5" name="文本框 4"/>
          <p:cNvSpPr txBox="1"/>
          <p:nvPr>
            <p:custDataLst>
              <p:tags r:id="rId8"/>
            </p:custDataLst>
          </p:nvPr>
        </p:nvSpPr>
        <p:spPr>
          <a:xfrm>
            <a:off x="4401820" y="3429000"/>
            <a:ext cx="3371850" cy="2584450"/>
          </a:xfrm>
          <a:prstGeom prst="rect">
            <a:avLst/>
          </a:prstGeom>
        </p:spPr>
        <p:txBody>
          <a:bodyPr wrap="square">
            <a:spAutoFit/>
          </a:bodyPr>
          <a:lstStyle>
            <a:defPPr>
              <a:defRPr lang="zh-CN"/>
            </a:defPPr>
            <a:lvl1pPr marR="0" lvl="0" indent="0" defTabSz="0" fontAlgn="auto">
              <a:lnSpc>
                <a:spcPct val="100000"/>
              </a:lnSpc>
              <a:spcBef>
                <a:spcPts val="0"/>
              </a:spcBef>
              <a:spcAft>
                <a:spcPts val="0"/>
              </a:spcAft>
              <a:buClrTx/>
              <a:buSzTx/>
              <a:buFontTx/>
              <a:buNone/>
              <a:defRPr kumimoji="0" sz="1400" b="0" i="0" u="none" strike="noStrike" kern="0" cap="none" spc="0" normalizeH="0" baseline="0">
                <a:ln>
                  <a:noFill/>
                </a:ln>
                <a:solidFill>
                  <a:sysClr val="window" lastClr="FFFFFF">
                    <a:lumMod val="50000"/>
                  </a:sysClr>
                </a:solidFill>
                <a:effectLst/>
                <a:uLnTx/>
                <a:uFillTx/>
              </a:defRPr>
            </a:lvl1pPr>
          </a:lstStyle>
          <a:p>
            <a:pPr algn="l">
              <a:lnSpc>
                <a:spcPct val="100000"/>
              </a:lnSpc>
            </a:pPr>
            <a:r>
              <a:rPr lang="zh-CN" altLang="en-US" sz="1800" dirty="0"/>
              <a:t>在面试中，要进行积极的自我暗示，多想想自己的优点和长处。如果抽到的题比较难，这个时候可以用内部言语暗示自己别着急，即“我觉得难，别人肯定也觉得难”，不管事实如何，先把自己的心理安定下来，然后把注意力集中到解答面试的问题上。</a:t>
            </a:r>
            <a:endParaRPr lang="zh-CN" altLang="en-US" sz="1800" dirty="0"/>
          </a:p>
        </p:txBody>
      </p:sp>
      <p:sp>
        <p:nvSpPr>
          <p:cNvPr id="7" name="文本框 6"/>
          <p:cNvSpPr txBox="1"/>
          <p:nvPr>
            <p:custDataLst>
              <p:tags r:id="rId9"/>
            </p:custDataLst>
          </p:nvPr>
        </p:nvSpPr>
        <p:spPr>
          <a:xfrm>
            <a:off x="5077504" y="1253586"/>
            <a:ext cx="2037117" cy="400050"/>
          </a:xfrm>
          <a:prstGeom prst="rect">
            <a:avLst/>
          </a:prstGeom>
        </p:spPr>
        <p:txBody>
          <a:bodyPr wrap="square" lIns="90000" tIns="46800" rIns="90000" bIns="46800" anchor="ctr" anchorCtr="0">
            <a:sp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nSpc>
                <a:spcPct val="100000"/>
              </a:lnSpc>
            </a:pPr>
            <a:r>
              <a:rPr lang="zh-CN" altLang="en-US" sz="2000" b="1" dirty="0">
                <a:latin typeface="微软雅黑" panose="020B0503020204020204" pitchFamily="34" charset="-122"/>
                <a:ea typeface="微软雅黑" panose="020B0503020204020204" pitchFamily="34" charset="-122"/>
              </a:rPr>
              <a:t>（二）积极暗示</a:t>
            </a:r>
            <a:endParaRPr lang="zh-CN" altLang="en-US" sz="2000" b="1" dirty="0">
              <a:latin typeface="微软雅黑" panose="020B0503020204020204" pitchFamily="34" charset="-122"/>
              <a:ea typeface="微软雅黑" panose="020B0503020204020204" pitchFamily="34" charset="-122"/>
            </a:endParaRPr>
          </a:p>
        </p:txBody>
      </p:sp>
      <p:sp>
        <p:nvSpPr>
          <p:cNvPr id="8" name="文本框 7"/>
          <p:cNvSpPr txBox="1"/>
          <p:nvPr>
            <p:custDataLst>
              <p:tags r:id="rId10"/>
            </p:custDataLst>
          </p:nvPr>
        </p:nvSpPr>
        <p:spPr>
          <a:xfrm>
            <a:off x="8331244" y="1244061"/>
            <a:ext cx="2037117" cy="400050"/>
          </a:xfrm>
          <a:prstGeom prst="rect">
            <a:avLst/>
          </a:prstGeom>
        </p:spPr>
        <p:txBody>
          <a:bodyPr wrap="square" lIns="90000" tIns="46800" rIns="90000" bIns="46800" anchor="ctr" anchorCtr="0">
            <a:sp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nSpc>
                <a:spcPct val="100000"/>
              </a:lnSpc>
            </a:pPr>
            <a:r>
              <a:rPr lang="zh-CN" altLang="en-US" sz="2000" b="1" dirty="0">
                <a:latin typeface="微软雅黑" panose="020B0503020204020204" pitchFamily="34" charset="-122"/>
                <a:ea typeface="微软雅黑" panose="020B0503020204020204" pitchFamily="34" charset="-122"/>
              </a:rPr>
              <a:t>（三）深呼吸法</a:t>
            </a:r>
            <a:endParaRPr lang="zh-CN" altLang="en-US" sz="2000" b="1" dirty="0">
              <a:latin typeface="微软雅黑" panose="020B0503020204020204" pitchFamily="34" charset="-122"/>
              <a:ea typeface="微软雅黑" panose="020B0503020204020204" pitchFamily="34" charset="-122"/>
            </a:endParaRPr>
          </a:p>
        </p:txBody>
      </p:sp>
      <p:pic>
        <p:nvPicPr>
          <p:cNvPr id="9" name="图片 8" descr="561a58f092994e5dac631932c844ff93"/>
          <p:cNvPicPr>
            <a:picLocks noChangeAspect="1"/>
          </p:cNvPicPr>
          <p:nvPr/>
        </p:nvPicPr>
        <p:blipFill>
          <a:blip r:embed="rId11"/>
          <a:stretch>
            <a:fillRect/>
          </a:stretch>
        </p:blipFill>
        <p:spPr>
          <a:xfrm>
            <a:off x="5081270" y="1672590"/>
            <a:ext cx="2021840" cy="1208405"/>
          </a:xfrm>
          <a:prstGeom prst="rect">
            <a:avLst/>
          </a:prstGeom>
        </p:spPr>
      </p:pic>
      <p:sp>
        <p:nvSpPr>
          <p:cNvPr id="10" name="文本框 9"/>
          <p:cNvSpPr txBox="1"/>
          <p:nvPr>
            <p:custDataLst>
              <p:tags r:id="rId12"/>
            </p:custDataLst>
          </p:nvPr>
        </p:nvSpPr>
        <p:spPr>
          <a:xfrm>
            <a:off x="7937500" y="3429000"/>
            <a:ext cx="2824480" cy="2306955"/>
          </a:xfrm>
          <a:prstGeom prst="rect">
            <a:avLst/>
          </a:prstGeom>
        </p:spPr>
        <p:txBody>
          <a:bodyPr wrap="square">
            <a:spAutoFit/>
          </a:bodyPr>
          <a:lstStyle>
            <a:defPPr>
              <a:defRPr lang="zh-CN"/>
            </a:defPPr>
            <a:lvl1pPr marR="0" lvl="0" indent="0" defTabSz="0" fontAlgn="auto">
              <a:lnSpc>
                <a:spcPct val="100000"/>
              </a:lnSpc>
              <a:spcBef>
                <a:spcPts val="0"/>
              </a:spcBef>
              <a:spcAft>
                <a:spcPts val="0"/>
              </a:spcAft>
              <a:buClrTx/>
              <a:buSzTx/>
              <a:buFontTx/>
              <a:buNone/>
              <a:defRPr kumimoji="0" sz="1400" b="0" i="0" u="none" strike="noStrike" kern="0" cap="none" spc="0" normalizeH="0" baseline="0">
                <a:ln>
                  <a:noFill/>
                </a:ln>
                <a:solidFill>
                  <a:sysClr val="window" lastClr="FFFFFF">
                    <a:lumMod val="50000"/>
                  </a:sysClr>
                </a:solidFill>
                <a:effectLst/>
                <a:uLnTx/>
                <a:uFillTx/>
              </a:defRPr>
            </a:lvl1pPr>
          </a:lstStyle>
          <a:p>
            <a:pPr algn="l">
              <a:lnSpc>
                <a:spcPct val="100000"/>
              </a:lnSpc>
            </a:pPr>
            <a:r>
              <a:rPr lang="zh-CN" altLang="en-US" sz="1800" dirty="0"/>
              <a:t>在面试前考生进入候考室，这个时候考生的紧张情绪会到达顶点，考生可以采取做深呼吸的方法调整一下情绪，在给大脑供氧的同时增加一些心理暗示，想象自己已经把不好的情绪全部吐出。</a:t>
            </a:r>
            <a:endParaRPr lang="zh-CN" altLang="en-US" sz="1800" dirty="0"/>
          </a:p>
        </p:txBody>
      </p:sp>
      <p:pic>
        <p:nvPicPr>
          <p:cNvPr id="11" name="图片 10" descr="u=3338965594,4293593475&amp;fm=253&amp;fmt=auto&amp;app=120&amp;f=JPEG.webp"/>
          <p:cNvPicPr>
            <a:picLocks noChangeAspect="1"/>
          </p:cNvPicPr>
          <p:nvPr/>
        </p:nvPicPr>
        <p:blipFill>
          <a:blip r:embed="rId13"/>
          <a:stretch>
            <a:fillRect/>
          </a:stretch>
        </p:blipFill>
        <p:spPr>
          <a:xfrm>
            <a:off x="8331200" y="1672590"/>
            <a:ext cx="2007870" cy="1212850"/>
          </a:xfrm>
          <a:prstGeom prst="rect">
            <a:avLst/>
          </a:prstGeom>
        </p:spPr>
      </p:pic>
    </p:spTree>
    <p:custDataLst>
      <p:tags r:id="rId14"/>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1"/>
          <p:cNvSpPr txBox="1">
            <a:spLocks noChangeArrowheads="1"/>
          </p:cNvSpPr>
          <p:nvPr>
            <p:custDataLst>
              <p:tags r:id="rId1"/>
            </p:custDataLst>
          </p:nvPr>
        </p:nvSpPr>
        <p:spPr bwMode="auto">
          <a:xfrm>
            <a:off x="1242695" y="494836"/>
            <a:ext cx="14020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a:lnSpc>
                <a:spcPct val="100000"/>
              </a:lnSpc>
              <a:spcBef>
                <a:spcPct val="0"/>
              </a:spcBef>
              <a:buFontTx/>
              <a:buNone/>
            </a:pPr>
            <a:r>
              <a:rPr lang="zh-CN" altLang="en-US" sz="3200" b="1">
                <a:solidFill>
                  <a:srgbClr val="5B9BD5"/>
                </a:solidFill>
                <a:latin typeface="微软雅黑" panose="020B0503020204020204" pitchFamily="34" charset="-122"/>
                <a:ea typeface="微软雅黑" panose="020B0503020204020204" pitchFamily="34" charset="-122"/>
              </a:rPr>
              <a:t>思考题</a:t>
            </a:r>
            <a:endParaRPr lang="zh-CN" altLang="en-US" sz="3200" b="1">
              <a:solidFill>
                <a:srgbClr val="5B9BD5"/>
              </a:solidFill>
              <a:latin typeface="微软雅黑" panose="020B0503020204020204" pitchFamily="34" charset="-122"/>
              <a:ea typeface="微软雅黑" panose="020B0503020204020204" pitchFamily="34" charset="-122"/>
            </a:endParaRPr>
          </a:p>
        </p:txBody>
      </p:sp>
      <p:cxnSp>
        <p:nvCxnSpPr>
          <p:cNvPr id="5" name="直接连接符 4"/>
          <p:cNvCxnSpPr>
            <a:stCxn id="37" idx="3"/>
          </p:cNvCxnSpPr>
          <p:nvPr/>
        </p:nvCxnSpPr>
        <p:spPr>
          <a:xfrm>
            <a:off x="2644775" y="786765"/>
            <a:ext cx="8271510" cy="0"/>
          </a:xfrm>
          <a:prstGeom prst="line">
            <a:avLst/>
          </a:prstGeom>
          <a:ln w="31750" cap="rnd">
            <a:solidFill>
              <a:schemeClr val="accent1"/>
            </a:solidFill>
            <a:prstDash val="sysDot"/>
            <a:round/>
          </a:ln>
        </p:spPr>
        <p:style>
          <a:lnRef idx="0">
            <a:srgbClr val="FFFFFF"/>
          </a:lnRef>
          <a:fillRef idx="0">
            <a:srgbClr val="FFFFFF"/>
          </a:fillRef>
          <a:effectRef idx="0">
            <a:srgbClr val="FFFFFF"/>
          </a:effectRef>
          <a:fontRef idx="minor">
            <a:schemeClr val="tx1"/>
          </a:fontRef>
        </p:style>
      </p:cxnSp>
      <p:sp>
        <p:nvSpPr>
          <p:cNvPr id="100" name="文本框 99"/>
          <p:cNvSpPr txBox="1"/>
          <p:nvPr>
            <p:custDataLst>
              <p:tags r:id="rId2"/>
            </p:custDataLst>
          </p:nvPr>
        </p:nvSpPr>
        <p:spPr>
          <a:xfrm>
            <a:off x="1134110" y="1523365"/>
            <a:ext cx="9782175" cy="3415030"/>
          </a:xfrm>
          <a:prstGeom prst="rect">
            <a:avLst/>
          </a:prstGeom>
          <a:noFill/>
          <a:ln w="9525">
            <a:noFill/>
          </a:ln>
        </p:spPr>
        <p:txBody>
          <a:bodyPr wrap="square">
            <a:spAutoFit/>
          </a:bodyPr>
          <a:p>
            <a:pPr indent="457200" algn="l" fontAlgn="auto">
              <a:lnSpc>
                <a:spcPct val="150000"/>
              </a:lnSpc>
            </a:pPr>
            <a:r>
              <a:rPr lang="zh-CN" altLang="en-US" sz="2400" b="0" dirty="0">
                <a:solidFill>
                  <a:schemeClr val="accent1"/>
                </a:solidFill>
                <a:effectLst/>
                <a:latin typeface="楷体" panose="02010609060101010101" charset="-122"/>
                <a:ea typeface="楷体" panose="02010609060101010101" charset="-122"/>
                <a:cs typeface="楷体" panose="02010609060101010101" charset="-122"/>
              </a:rPr>
              <a:t>1. 考生在面试中一般采取什么样的站姿？在什么场景下运用手势，如何运用手势？</a:t>
            </a:r>
            <a:endParaRPr lang="zh-CN" altLang="en-US" sz="2400" b="0" dirty="0">
              <a:solidFill>
                <a:schemeClr val="accent1"/>
              </a:solidFill>
              <a:effectLst/>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400" b="0" dirty="0">
                <a:solidFill>
                  <a:schemeClr val="accent1"/>
                </a:solidFill>
                <a:effectLst/>
                <a:latin typeface="楷体" panose="02010609060101010101" charset="-122"/>
                <a:ea typeface="楷体" panose="02010609060101010101" charset="-122"/>
                <a:cs typeface="楷体" panose="02010609060101010101" charset="-122"/>
              </a:rPr>
              <a:t>2. 面试沟通流程中应该注意的礼仪有哪些？</a:t>
            </a:r>
            <a:endParaRPr lang="zh-CN" altLang="en-US" sz="2400" b="0" dirty="0">
              <a:solidFill>
                <a:schemeClr val="accent1"/>
              </a:solidFill>
              <a:effectLst/>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400" b="0" dirty="0">
                <a:solidFill>
                  <a:schemeClr val="accent1"/>
                </a:solidFill>
                <a:effectLst/>
                <a:latin typeface="楷体" panose="02010609060101010101" charset="-122"/>
                <a:ea typeface="楷体" panose="02010609060101010101" charset="-122"/>
                <a:cs typeface="楷体" panose="02010609060101010101" charset="-122"/>
              </a:rPr>
              <a:t>3. 什么样的面试语言才能达到规范，符合教师的职业标准？</a:t>
            </a:r>
            <a:endParaRPr lang="zh-CN" altLang="en-US" sz="2400" b="0" dirty="0">
              <a:solidFill>
                <a:schemeClr val="accent1"/>
              </a:solidFill>
              <a:effectLst/>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400" b="0" dirty="0">
                <a:solidFill>
                  <a:schemeClr val="accent1"/>
                </a:solidFill>
                <a:effectLst/>
                <a:latin typeface="楷体" panose="02010609060101010101" charset="-122"/>
                <a:ea typeface="楷体" panose="02010609060101010101" charset="-122"/>
                <a:cs typeface="楷体" panose="02010609060101010101" charset="-122"/>
              </a:rPr>
              <a:t>4. 面试中考官在和你交流时，你应该注意什么？考官对你的试讲提出质疑，你应该如何应对？</a:t>
            </a:r>
            <a:endParaRPr lang="zh-CN" altLang="en-US" sz="2400" b="0" dirty="0">
              <a:solidFill>
                <a:schemeClr val="accent1"/>
              </a:solidFill>
              <a:effectLst/>
              <a:latin typeface="楷体" panose="02010609060101010101" charset="-122"/>
              <a:ea typeface="楷体" panose="02010609060101010101" charset="-122"/>
              <a:cs typeface="楷体" panose="02010609060101010101" charset="-122"/>
            </a:endParaRPr>
          </a:p>
        </p:txBody>
      </p:sp>
      <p:pic>
        <p:nvPicPr>
          <p:cNvPr id="2" name="图片 1" descr="fc87749faa8007bafe79ef30020befd0"/>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49555" y="376555"/>
            <a:ext cx="892810" cy="93789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custDataLst>
              <p:tags r:id="rId1"/>
            </p:custDataLst>
          </p:nvPr>
        </p:nvSpPr>
        <p:spPr>
          <a:xfrm>
            <a:off x="1606324" y="2268537"/>
            <a:ext cx="9150351" cy="993775"/>
          </a:xfrm>
          <a:custGeom>
            <a:avLst/>
            <a:gdLst>
              <a:gd name="connsiteX0" fmla="*/ 7303830 w 9151146"/>
              <a:gd name="connsiteY0" fmla="*/ 667863 h 993775"/>
              <a:gd name="connsiteX1" fmla="*/ 7438150 w 9151146"/>
              <a:gd name="connsiteY1" fmla="*/ 667863 h 993775"/>
              <a:gd name="connsiteX2" fmla="*/ 7414144 w 9151146"/>
              <a:gd name="connsiteY2" fmla="*/ 764663 h 993775"/>
              <a:gd name="connsiteX3" fmla="*/ 7813204 w 9151146"/>
              <a:gd name="connsiteY3" fmla="*/ 869949 h 993775"/>
              <a:gd name="connsiteX4" fmla="*/ 9151146 w 9151146"/>
              <a:gd name="connsiteY4" fmla="*/ 869949 h 993775"/>
              <a:gd name="connsiteX5" fmla="*/ 9151146 w 9151146"/>
              <a:gd name="connsiteY5" fmla="*/ 991394 h 993775"/>
              <a:gd name="connsiteX6" fmla="*/ 7764196 w 9151146"/>
              <a:gd name="connsiteY6" fmla="*/ 991394 h 993775"/>
              <a:gd name="connsiteX7" fmla="*/ 7763946 w 9151146"/>
              <a:gd name="connsiteY7" fmla="*/ 991866 h 993775"/>
              <a:gd name="connsiteX8" fmla="*/ 7351270 w 9151146"/>
              <a:gd name="connsiteY8" fmla="*/ 860699 h 993775"/>
              <a:gd name="connsiteX9" fmla="*/ 6947740 w 9151146"/>
              <a:gd name="connsiteY9" fmla="*/ 992821 h 993775"/>
              <a:gd name="connsiteX10" fmla="*/ 6885819 w 9151146"/>
              <a:gd name="connsiteY10" fmla="*/ 867572 h 993775"/>
              <a:gd name="connsiteX11" fmla="*/ 7204757 w 9151146"/>
              <a:gd name="connsiteY11" fmla="*/ 810867 h 993775"/>
              <a:gd name="connsiteX12" fmla="*/ 7303830 w 9151146"/>
              <a:gd name="connsiteY12" fmla="*/ 667863 h 993775"/>
              <a:gd name="connsiteX13" fmla="*/ 6987940 w 9151146"/>
              <a:gd name="connsiteY13" fmla="*/ 541660 h 993775"/>
              <a:gd name="connsiteX14" fmla="*/ 7753086 w 9151146"/>
              <a:gd name="connsiteY14" fmla="*/ 541660 h 993775"/>
              <a:gd name="connsiteX15" fmla="*/ 7753086 w 9151146"/>
              <a:gd name="connsiteY15" fmla="*/ 812013 h 993775"/>
              <a:gd name="connsiteX16" fmla="*/ 7623530 w 9151146"/>
              <a:gd name="connsiteY16" fmla="*/ 812013 h 993775"/>
              <a:gd name="connsiteX17" fmla="*/ 7623530 w 9151146"/>
              <a:gd name="connsiteY17" fmla="*/ 648961 h 993775"/>
              <a:gd name="connsiteX18" fmla="*/ 7117306 w 9151146"/>
              <a:gd name="connsiteY18" fmla="*/ 648961 h 993775"/>
              <a:gd name="connsiteX19" fmla="*/ 7117306 w 9151146"/>
              <a:gd name="connsiteY19" fmla="*/ 812013 h 993775"/>
              <a:gd name="connsiteX20" fmla="*/ 6987940 w 9151146"/>
              <a:gd name="connsiteY20" fmla="*/ 812013 h 993775"/>
              <a:gd name="connsiteX21" fmla="*/ 6987940 w 9151146"/>
              <a:gd name="connsiteY21" fmla="*/ 541660 h 993775"/>
              <a:gd name="connsiteX22" fmla="*/ 5258360 w 9151146"/>
              <a:gd name="connsiteY22" fmla="*/ 501756 h 993775"/>
              <a:gd name="connsiteX23" fmla="*/ 5258360 w 9151146"/>
              <a:gd name="connsiteY23" fmla="*/ 561517 h 993775"/>
              <a:gd name="connsiteX24" fmla="*/ 5368102 w 9151146"/>
              <a:gd name="connsiteY24" fmla="*/ 561517 h 993775"/>
              <a:gd name="connsiteX25" fmla="*/ 5368102 w 9151146"/>
              <a:gd name="connsiteY25" fmla="*/ 501756 h 993775"/>
              <a:gd name="connsiteX26" fmla="*/ 5258360 w 9151146"/>
              <a:gd name="connsiteY26" fmla="*/ 501756 h 993775"/>
              <a:gd name="connsiteX27" fmla="*/ 4253725 w 9151146"/>
              <a:gd name="connsiteY27" fmla="*/ 501756 h 993775"/>
              <a:gd name="connsiteX28" fmla="*/ 4253725 w 9151146"/>
              <a:gd name="connsiteY28" fmla="*/ 561517 h 993775"/>
              <a:gd name="connsiteX29" fmla="*/ 4363467 w 9151146"/>
              <a:gd name="connsiteY29" fmla="*/ 561517 h 993775"/>
              <a:gd name="connsiteX30" fmla="*/ 4363467 w 9151146"/>
              <a:gd name="connsiteY30" fmla="*/ 501756 h 993775"/>
              <a:gd name="connsiteX31" fmla="*/ 4253725 w 9151146"/>
              <a:gd name="connsiteY31" fmla="*/ 501756 h 993775"/>
              <a:gd name="connsiteX32" fmla="*/ 7188944 w 9151146"/>
              <a:gd name="connsiteY32" fmla="*/ 359707 h 993775"/>
              <a:gd name="connsiteX33" fmla="*/ 7188944 w 9151146"/>
              <a:gd name="connsiteY33" fmla="*/ 414312 h 993775"/>
              <a:gd name="connsiteX34" fmla="*/ 7555894 w 9151146"/>
              <a:gd name="connsiteY34" fmla="*/ 414312 h 993775"/>
              <a:gd name="connsiteX35" fmla="*/ 7555894 w 9151146"/>
              <a:gd name="connsiteY35" fmla="*/ 359707 h 993775"/>
              <a:gd name="connsiteX36" fmla="*/ 7188944 w 9151146"/>
              <a:gd name="connsiteY36" fmla="*/ 359707 h 993775"/>
              <a:gd name="connsiteX37" fmla="*/ 5258360 w 9151146"/>
              <a:gd name="connsiteY37" fmla="*/ 356652 h 993775"/>
              <a:gd name="connsiteX38" fmla="*/ 5258360 w 9151146"/>
              <a:gd name="connsiteY38" fmla="*/ 416412 h 993775"/>
              <a:gd name="connsiteX39" fmla="*/ 5368102 w 9151146"/>
              <a:gd name="connsiteY39" fmla="*/ 416412 h 993775"/>
              <a:gd name="connsiteX40" fmla="*/ 5368102 w 9151146"/>
              <a:gd name="connsiteY40" fmla="*/ 356652 h 993775"/>
              <a:gd name="connsiteX41" fmla="*/ 5258360 w 9151146"/>
              <a:gd name="connsiteY41" fmla="*/ 356652 h 993775"/>
              <a:gd name="connsiteX42" fmla="*/ 4253725 w 9151146"/>
              <a:gd name="connsiteY42" fmla="*/ 356652 h 993775"/>
              <a:gd name="connsiteX43" fmla="*/ 4253725 w 9151146"/>
              <a:gd name="connsiteY43" fmla="*/ 416412 h 993775"/>
              <a:gd name="connsiteX44" fmla="*/ 4363467 w 9151146"/>
              <a:gd name="connsiteY44" fmla="*/ 416412 h 993775"/>
              <a:gd name="connsiteX45" fmla="*/ 4363467 w 9151146"/>
              <a:gd name="connsiteY45" fmla="*/ 356652 h 993775"/>
              <a:gd name="connsiteX46" fmla="*/ 4253725 w 9151146"/>
              <a:gd name="connsiteY46" fmla="*/ 356652 h 993775"/>
              <a:gd name="connsiteX47" fmla="*/ 7069294 w 9151146"/>
              <a:gd name="connsiteY47" fmla="*/ 278180 h 993775"/>
              <a:gd name="connsiteX48" fmla="*/ 7675543 w 9151146"/>
              <a:gd name="connsiteY48" fmla="*/ 278180 h 993775"/>
              <a:gd name="connsiteX49" fmla="*/ 7675543 w 9151146"/>
              <a:gd name="connsiteY49" fmla="*/ 495838 h 993775"/>
              <a:gd name="connsiteX50" fmla="*/ 7069294 w 9151146"/>
              <a:gd name="connsiteY50" fmla="*/ 495838 h 993775"/>
              <a:gd name="connsiteX51" fmla="*/ 7069294 w 9151146"/>
              <a:gd name="connsiteY51" fmla="*/ 278180 h 993775"/>
              <a:gd name="connsiteX52" fmla="*/ 6469905 w 9151146"/>
              <a:gd name="connsiteY52" fmla="*/ 237513 h 993775"/>
              <a:gd name="connsiteX53" fmla="*/ 6602319 w 9151146"/>
              <a:gd name="connsiteY53" fmla="*/ 237513 h 993775"/>
              <a:gd name="connsiteX54" fmla="*/ 6575265 w 9151146"/>
              <a:gd name="connsiteY54" fmla="*/ 588246 h 993775"/>
              <a:gd name="connsiteX55" fmla="*/ 6642520 w 9151146"/>
              <a:gd name="connsiteY55" fmla="*/ 588246 h 993775"/>
              <a:gd name="connsiteX56" fmla="*/ 6642520 w 9151146"/>
              <a:gd name="connsiteY56" fmla="*/ 808003 h 993775"/>
              <a:gd name="connsiteX57" fmla="*/ 6683673 w 9151146"/>
              <a:gd name="connsiteY57" fmla="*/ 852680 h 993775"/>
              <a:gd name="connsiteX58" fmla="*/ 6720635 w 9151146"/>
              <a:gd name="connsiteY58" fmla="*/ 832251 h 993775"/>
              <a:gd name="connsiteX59" fmla="*/ 6738734 w 9151146"/>
              <a:gd name="connsiteY59" fmla="*/ 694593 h 993775"/>
              <a:gd name="connsiteX60" fmla="*/ 6862385 w 9151146"/>
              <a:gd name="connsiteY60" fmla="*/ 747288 h 993775"/>
              <a:gd name="connsiteX61" fmla="*/ 6799512 w 9151146"/>
              <a:gd name="connsiteY61" fmla="*/ 942798 h 993775"/>
              <a:gd name="connsiteX62" fmla="*/ 6715109 w 9151146"/>
              <a:gd name="connsiteY62" fmla="*/ 968955 h 993775"/>
              <a:gd name="connsiteX63" fmla="*/ 6642520 w 9151146"/>
              <a:gd name="connsiteY63" fmla="*/ 968955 h 993775"/>
              <a:gd name="connsiteX64" fmla="*/ 6521918 w 9151146"/>
              <a:gd name="connsiteY64" fmla="*/ 848671 h 993775"/>
              <a:gd name="connsiteX65" fmla="*/ 6521918 w 9151146"/>
              <a:gd name="connsiteY65" fmla="*/ 746907 h 993775"/>
              <a:gd name="connsiteX66" fmla="*/ 6265853 w 9151146"/>
              <a:gd name="connsiteY66" fmla="*/ 993775 h 993775"/>
              <a:gd name="connsiteX67" fmla="*/ 6173639 w 9151146"/>
              <a:gd name="connsiteY67" fmla="*/ 873491 h 993775"/>
              <a:gd name="connsiteX68" fmla="*/ 6419797 w 9151146"/>
              <a:gd name="connsiteY68" fmla="*/ 656789 h 993775"/>
              <a:gd name="connsiteX69" fmla="*/ 6469905 w 9151146"/>
              <a:gd name="connsiteY69" fmla="*/ 237513 h 993775"/>
              <a:gd name="connsiteX70" fmla="*/ 5258360 w 9151146"/>
              <a:gd name="connsiteY70" fmla="*/ 211547 h 993775"/>
              <a:gd name="connsiteX71" fmla="*/ 5258360 w 9151146"/>
              <a:gd name="connsiteY71" fmla="*/ 271307 h 993775"/>
              <a:gd name="connsiteX72" fmla="*/ 5368102 w 9151146"/>
              <a:gd name="connsiteY72" fmla="*/ 271307 h 993775"/>
              <a:gd name="connsiteX73" fmla="*/ 5368102 w 9151146"/>
              <a:gd name="connsiteY73" fmla="*/ 211547 h 993775"/>
              <a:gd name="connsiteX74" fmla="*/ 5258360 w 9151146"/>
              <a:gd name="connsiteY74" fmla="*/ 211547 h 993775"/>
              <a:gd name="connsiteX75" fmla="*/ 4253725 w 9151146"/>
              <a:gd name="connsiteY75" fmla="*/ 211547 h 993775"/>
              <a:gd name="connsiteX76" fmla="*/ 4253725 w 9151146"/>
              <a:gd name="connsiteY76" fmla="*/ 271307 h 993775"/>
              <a:gd name="connsiteX77" fmla="*/ 4363467 w 9151146"/>
              <a:gd name="connsiteY77" fmla="*/ 271307 h 993775"/>
              <a:gd name="connsiteX78" fmla="*/ 4363467 w 9151146"/>
              <a:gd name="connsiteY78" fmla="*/ 211547 h 993775"/>
              <a:gd name="connsiteX79" fmla="*/ 4253725 w 9151146"/>
              <a:gd name="connsiteY79" fmla="*/ 211547 h 993775"/>
              <a:gd name="connsiteX80" fmla="*/ 5890139 w 9151146"/>
              <a:gd name="connsiteY80" fmla="*/ 91454 h 993775"/>
              <a:gd name="connsiteX81" fmla="*/ 6239370 w 9151146"/>
              <a:gd name="connsiteY81" fmla="*/ 91454 h 993775"/>
              <a:gd name="connsiteX82" fmla="*/ 6150014 w 9151146"/>
              <a:gd name="connsiteY82" fmla="*/ 560562 h 993775"/>
              <a:gd name="connsiteX83" fmla="*/ 6260899 w 9151146"/>
              <a:gd name="connsiteY83" fmla="*/ 772109 h 993775"/>
              <a:gd name="connsiteX84" fmla="*/ 6152110 w 9151146"/>
              <a:gd name="connsiteY84" fmla="*/ 845616 h 993775"/>
              <a:gd name="connsiteX85" fmla="*/ 6084855 w 9151146"/>
              <a:gd name="connsiteY85" fmla="*/ 703566 h 993775"/>
              <a:gd name="connsiteX86" fmla="*/ 5940056 w 9151146"/>
              <a:gd name="connsiteY86" fmla="*/ 914350 h 993775"/>
              <a:gd name="connsiteX87" fmla="*/ 5867466 w 9151146"/>
              <a:gd name="connsiteY87" fmla="*/ 785092 h 993775"/>
              <a:gd name="connsiteX88" fmla="*/ 6016647 w 9151146"/>
              <a:gd name="connsiteY88" fmla="*/ 565908 h 993775"/>
              <a:gd name="connsiteX89" fmla="*/ 5886138 w 9151146"/>
              <a:gd name="connsiteY89" fmla="*/ 316939 h 993775"/>
              <a:gd name="connsiteX90" fmla="*/ 5989211 w 9151146"/>
              <a:gd name="connsiteY90" fmla="*/ 267298 h 993775"/>
              <a:gd name="connsiteX91" fmla="*/ 6073995 w 9151146"/>
              <a:gd name="connsiteY91" fmla="*/ 420803 h 993775"/>
              <a:gd name="connsiteX92" fmla="*/ 6110766 w 9151146"/>
              <a:gd name="connsiteY92" fmla="*/ 216511 h 993775"/>
              <a:gd name="connsiteX93" fmla="*/ 5890139 w 9151146"/>
              <a:gd name="connsiteY93" fmla="*/ 216511 h 993775"/>
              <a:gd name="connsiteX94" fmla="*/ 5890139 w 9151146"/>
              <a:gd name="connsiteY94" fmla="*/ 91454 h 993775"/>
              <a:gd name="connsiteX95" fmla="*/ 6270807 w 9151146"/>
              <a:gd name="connsiteY95" fmla="*/ 46586 h 993775"/>
              <a:gd name="connsiteX96" fmla="*/ 6799512 w 9151146"/>
              <a:gd name="connsiteY96" fmla="*/ 46586 h 993775"/>
              <a:gd name="connsiteX97" fmla="*/ 6799512 w 9151146"/>
              <a:gd name="connsiteY97" fmla="*/ 652971 h 993775"/>
              <a:gd name="connsiteX98" fmla="*/ 6668050 w 9151146"/>
              <a:gd name="connsiteY98" fmla="*/ 652971 h 993775"/>
              <a:gd name="connsiteX99" fmla="*/ 6668050 w 9151146"/>
              <a:gd name="connsiteY99" fmla="*/ 175844 h 993775"/>
              <a:gd name="connsiteX100" fmla="*/ 6402268 w 9151146"/>
              <a:gd name="connsiteY100" fmla="*/ 175844 h 993775"/>
              <a:gd name="connsiteX101" fmla="*/ 6402268 w 9151146"/>
              <a:gd name="connsiteY101" fmla="*/ 658889 h 993775"/>
              <a:gd name="connsiteX102" fmla="*/ 6270807 w 9151146"/>
              <a:gd name="connsiteY102" fmla="*/ 658889 h 993775"/>
              <a:gd name="connsiteX103" fmla="*/ 6270807 w 9151146"/>
              <a:gd name="connsiteY103" fmla="*/ 46586 h 993775"/>
              <a:gd name="connsiteX104" fmla="*/ 4999247 w 9151146"/>
              <a:gd name="connsiteY104" fmla="*/ 17756 h 993775"/>
              <a:gd name="connsiteX105" fmla="*/ 5116038 w 9151146"/>
              <a:gd name="connsiteY105" fmla="*/ 188827 h 993775"/>
              <a:gd name="connsiteX106" fmla="*/ 5004200 w 9151146"/>
              <a:gd name="connsiteY106" fmla="*/ 258324 h 993775"/>
              <a:gd name="connsiteX107" fmla="*/ 4896173 w 9151146"/>
              <a:gd name="connsiteY107" fmla="*/ 80380 h 993775"/>
              <a:gd name="connsiteX108" fmla="*/ 4999247 w 9151146"/>
              <a:gd name="connsiteY108" fmla="*/ 17756 h 993775"/>
              <a:gd name="connsiteX109" fmla="*/ 3994611 w 9151146"/>
              <a:gd name="connsiteY109" fmla="*/ 17756 h 993775"/>
              <a:gd name="connsiteX110" fmla="*/ 4111403 w 9151146"/>
              <a:gd name="connsiteY110" fmla="*/ 188827 h 993775"/>
              <a:gd name="connsiteX111" fmla="*/ 3999565 w 9151146"/>
              <a:gd name="connsiteY111" fmla="*/ 258324 h 993775"/>
              <a:gd name="connsiteX112" fmla="*/ 3891728 w 9151146"/>
              <a:gd name="connsiteY112" fmla="*/ 80380 h 993775"/>
              <a:gd name="connsiteX113" fmla="*/ 3994611 w 9151146"/>
              <a:gd name="connsiteY113" fmla="*/ 17756 h 993775"/>
              <a:gd name="connsiteX114" fmla="*/ 5663415 w 9151146"/>
              <a:gd name="connsiteY114" fmla="*/ 16801 h 993775"/>
              <a:gd name="connsiteX115" fmla="*/ 5784207 w 9151146"/>
              <a:gd name="connsiteY115" fmla="*/ 16801 h 993775"/>
              <a:gd name="connsiteX116" fmla="*/ 5784207 w 9151146"/>
              <a:gd name="connsiteY116" fmla="*/ 194745 h 993775"/>
              <a:gd name="connsiteX117" fmla="*/ 5850891 w 9151146"/>
              <a:gd name="connsiteY117" fmla="*/ 194745 h 993775"/>
              <a:gd name="connsiteX118" fmla="*/ 5850891 w 9151146"/>
              <a:gd name="connsiteY118" fmla="*/ 322858 h 993775"/>
              <a:gd name="connsiteX119" fmla="*/ 5784207 w 9151146"/>
              <a:gd name="connsiteY119" fmla="*/ 322858 h 993775"/>
              <a:gd name="connsiteX120" fmla="*/ 5784207 w 9151146"/>
              <a:gd name="connsiteY120" fmla="*/ 818886 h 993775"/>
              <a:gd name="connsiteX121" fmla="*/ 5756200 w 9151146"/>
              <a:gd name="connsiteY121" fmla="*/ 931342 h 993775"/>
              <a:gd name="connsiteX122" fmla="*/ 5677133 w 9151146"/>
              <a:gd name="connsiteY122" fmla="*/ 973155 h 993775"/>
              <a:gd name="connsiteX123" fmla="*/ 5547766 w 9151146"/>
              <a:gd name="connsiteY123" fmla="*/ 976974 h 993775"/>
              <a:gd name="connsiteX124" fmla="*/ 5523189 w 9151146"/>
              <a:gd name="connsiteY124" fmla="*/ 848671 h 993775"/>
              <a:gd name="connsiteX125" fmla="*/ 5613497 w 9151146"/>
              <a:gd name="connsiteY125" fmla="*/ 851726 h 993775"/>
              <a:gd name="connsiteX126" fmla="*/ 5663415 w 9151146"/>
              <a:gd name="connsiteY126" fmla="*/ 796929 h 993775"/>
              <a:gd name="connsiteX127" fmla="*/ 5663415 w 9151146"/>
              <a:gd name="connsiteY127" fmla="*/ 322858 h 993775"/>
              <a:gd name="connsiteX128" fmla="*/ 5508518 w 9151146"/>
              <a:gd name="connsiteY128" fmla="*/ 322858 h 993775"/>
              <a:gd name="connsiteX129" fmla="*/ 5508518 w 9151146"/>
              <a:gd name="connsiteY129" fmla="*/ 194745 h 993775"/>
              <a:gd name="connsiteX130" fmla="*/ 5663415 w 9151146"/>
              <a:gd name="connsiteY130" fmla="*/ 194745 h 993775"/>
              <a:gd name="connsiteX131" fmla="*/ 5663415 w 9151146"/>
              <a:gd name="connsiteY131" fmla="*/ 16801 h 993775"/>
              <a:gd name="connsiteX132" fmla="*/ 4658780 w 9151146"/>
              <a:gd name="connsiteY132" fmla="*/ 16801 h 993775"/>
              <a:gd name="connsiteX133" fmla="*/ 4779572 w 9151146"/>
              <a:gd name="connsiteY133" fmla="*/ 16801 h 993775"/>
              <a:gd name="connsiteX134" fmla="*/ 4779572 w 9151146"/>
              <a:gd name="connsiteY134" fmla="*/ 194745 h 993775"/>
              <a:gd name="connsiteX135" fmla="*/ 4846256 w 9151146"/>
              <a:gd name="connsiteY135" fmla="*/ 194745 h 993775"/>
              <a:gd name="connsiteX136" fmla="*/ 4846256 w 9151146"/>
              <a:gd name="connsiteY136" fmla="*/ 322858 h 993775"/>
              <a:gd name="connsiteX137" fmla="*/ 4779572 w 9151146"/>
              <a:gd name="connsiteY137" fmla="*/ 322858 h 993775"/>
              <a:gd name="connsiteX138" fmla="*/ 4779572 w 9151146"/>
              <a:gd name="connsiteY138" fmla="*/ 818886 h 993775"/>
              <a:gd name="connsiteX139" fmla="*/ 4751565 w 9151146"/>
              <a:gd name="connsiteY139" fmla="*/ 931342 h 993775"/>
              <a:gd name="connsiteX140" fmla="*/ 4672497 w 9151146"/>
              <a:gd name="connsiteY140" fmla="*/ 973155 h 993775"/>
              <a:gd name="connsiteX141" fmla="*/ 4543131 w 9151146"/>
              <a:gd name="connsiteY141" fmla="*/ 976974 h 993775"/>
              <a:gd name="connsiteX142" fmla="*/ 4518554 w 9151146"/>
              <a:gd name="connsiteY142" fmla="*/ 848671 h 993775"/>
              <a:gd name="connsiteX143" fmla="*/ 4608862 w 9151146"/>
              <a:gd name="connsiteY143" fmla="*/ 851726 h 993775"/>
              <a:gd name="connsiteX144" fmla="*/ 4658780 w 9151146"/>
              <a:gd name="connsiteY144" fmla="*/ 796929 h 993775"/>
              <a:gd name="connsiteX145" fmla="*/ 4658780 w 9151146"/>
              <a:gd name="connsiteY145" fmla="*/ 322858 h 993775"/>
              <a:gd name="connsiteX146" fmla="*/ 4503883 w 9151146"/>
              <a:gd name="connsiteY146" fmla="*/ 322858 h 993775"/>
              <a:gd name="connsiteX147" fmla="*/ 4503883 w 9151146"/>
              <a:gd name="connsiteY147" fmla="*/ 194745 h 993775"/>
              <a:gd name="connsiteX148" fmla="*/ 4658780 w 9151146"/>
              <a:gd name="connsiteY148" fmla="*/ 194745 h 993775"/>
              <a:gd name="connsiteX149" fmla="*/ 4658780 w 9151146"/>
              <a:gd name="connsiteY149" fmla="*/ 16801 h 993775"/>
              <a:gd name="connsiteX150" fmla="*/ 7304783 w 9151146"/>
              <a:gd name="connsiteY150" fmla="*/ 11837 h 993775"/>
              <a:gd name="connsiteX151" fmla="*/ 7438150 w 9151146"/>
              <a:gd name="connsiteY151" fmla="*/ 11837 h 993775"/>
              <a:gd name="connsiteX152" fmla="*/ 7438150 w 9151146"/>
              <a:gd name="connsiteY152" fmla="*/ 128112 h 993775"/>
              <a:gd name="connsiteX153" fmla="*/ 7538175 w 9151146"/>
              <a:gd name="connsiteY153" fmla="*/ 128112 h 993775"/>
              <a:gd name="connsiteX154" fmla="*/ 7606954 w 9151146"/>
              <a:gd name="connsiteY154" fmla="*/ 15847 h 993775"/>
              <a:gd name="connsiteX155" fmla="*/ 7717839 w 9151146"/>
              <a:gd name="connsiteY155" fmla="*/ 63579 h 993775"/>
              <a:gd name="connsiteX156" fmla="*/ 7673066 w 9151146"/>
              <a:gd name="connsiteY156" fmla="*/ 128112 h 993775"/>
              <a:gd name="connsiteX157" fmla="*/ 7836536 w 9151146"/>
              <a:gd name="connsiteY157" fmla="*/ 128112 h 993775"/>
              <a:gd name="connsiteX158" fmla="*/ 7836536 w 9151146"/>
              <a:gd name="connsiteY158" fmla="*/ 348824 h 993775"/>
              <a:gd name="connsiteX159" fmla="*/ 7716887 w 9151146"/>
              <a:gd name="connsiteY159" fmla="*/ 348824 h 993775"/>
              <a:gd name="connsiteX160" fmla="*/ 7716887 w 9151146"/>
              <a:gd name="connsiteY160" fmla="*/ 231403 h 993775"/>
              <a:gd name="connsiteX161" fmla="*/ 7028141 w 9151146"/>
              <a:gd name="connsiteY161" fmla="*/ 231403 h 993775"/>
              <a:gd name="connsiteX162" fmla="*/ 7028141 w 9151146"/>
              <a:gd name="connsiteY162" fmla="*/ 348824 h 993775"/>
              <a:gd name="connsiteX163" fmla="*/ 6908492 w 9151146"/>
              <a:gd name="connsiteY163" fmla="*/ 348824 h 993775"/>
              <a:gd name="connsiteX164" fmla="*/ 6908492 w 9151146"/>
              <a:gd name="connsiteY164" fmla="*/ 128112 h 993775"/>
              <a:gd name="connsiteX165" fmla="*/ 7063960 w 9151146"/>
              <a:gd name="connsiteY165" fmla="*/ 128112 h 993775"/>
              <a:gd name="connsiteX166" fmla="*/ 7026236 w 9151146"/>
              <a:gd name="connsiteY166" fmla="*/ 65488 h 993775"/>
              <a:gd name="connsiteX167" fmla="*/ 7131024 w 9151146"/>
              <a:gd name="connsiteY167" fmla="*/ 16801 h 993775"/>
              <a:gd name="connsiteX168" fmla="*/ 7201709 w 9151146"/>
              <a:gd name="connsiteY168" fmla="*/ 128112 h 993775"/>
              <a:gd name="connsiteX169" fmla="*/ 7304783 w 9151146"/>
              <a:gd name="connsiteY169" fmla="*/ 128112 h 993775"/>
              <a:gd name="connsiteX170" fmla="*/ 7304783 w 9151146"/>
              <a:gd name="connsiteY170" fmla="*/ 11837 h 993775"/>
              <a:gd name="connsiteX171" fmla="*/ 5261218 w 9151146"/>
              <a:gd name="connsiteY171" fmla="*/ 0 h 993775"/>
              <a:gd name="connsiteX172" fmla="*/ 5404492 w 9151146"/>
              <a:gd name="connsiteY172" fmla="*/ 14892 h 993775"/>
              <a:gd name="connsiteX173" fmla="*/ 5361243 w 9151146"/>
              <a:gd name="connsiteY173" fmla="*/ 108255 h 993775"/>
              <a:gd name="connsiteX174" fmla="*/ 5485846 w 9151146"/>
              <a:gd name="connsiteY174" fmla="*/ 108255 h 993775"/>
              <a:gd name="connsiteX175" fmla="*/ 5485846 w 9151146"/>
              <a:gd name="connsiteY175" fmla="*/ 425767 h 993775"/>
              <a:gd name="connsiteX176" fmla="*/ 5579012 w 9151146"/>
              <a:gd name="connsiteY176" fmla="*/ 391591 h 993775"/>
              <a:gd name="connsiteX177" fmla="*/ 5659604 w 9151146"/>
              <a:gd name="connsiteY177" fmla="*/ 627959 h 993775"/>
              <a:gd name="connsiteX178" fmla="*/ 5551577 w 9151146"/>
              <a:gd name="connsiteY178" fmla="*/ 665763 h 993775"/>
              <a:gd name="connsiteX179" fmla="*/ 5485846 w 9151146"/>
              <a:gd name="connsiteY179" fmla="*/ 449061 h 993775"/>
              <a:gd name="connsiteX180" fmla="*/ 5485846 w 9151146"/>
              <a:gd name="connsiteY180" fmla="*/ 842752 h 993775"/>
              <a:gd name="connsiteX181" fmla="*/ 5459554 w 9151146"/>
              <a:gd name="connsiteY181" fmla="*/ 943561 h 993775"/>
              <a:gd name="connsiteX182" fmla="*/ 5385821 w 9151146"/>
              <a:gd name="connsiteY182" fmla="*/ 978310 h 993775"/>
              <a:gd name="connsiteX183" fmla="*/ 5266171 w 9151146"/>
              <a:gd name="connsiteY183" fmla="*/ 979456 h 993775"/>
              <a:gd name="connsiteX184" fmla="*/ 5243499 w 9151146"/>
              <a:gd name="connsiteY184" fmla="*/ 860699 h 993775"/>
              <a:gd name="connsiteX185" fmla="*/ 5327901 w 9151146"/>
              <a:gd name="connsiteY185" fmla="*/ 867572 h 993775"/>
              <a:gd name="connsiteX186" fmla="*/ 5368102 w 9151146"/>
              <a:gd name="connsiteY186" fmla="*/ 822896 h 993775"/>
              <a:gd name="connsiteX187" fmla="*/ 5368102 w 9151146"/>
              <a:gd name="connsiteY187" fmla="*/ 734305 h 993775"/>
              <a:gd name="connsiteX188" fmla="*/ 5153381 w 9151146"/>
              <a:gd name="connsiteY188" fmla="*/ 915304 h 993775"/>
              <a:gd name="connsiteX189" fmla="*/ 5117943 w 9151146"/>
              <a:gd name="connsiteY189" fmla="*/ 868145 h 993775"/>
              <a:gd name="connsiteX190" fmla="*/ 4980575 w 9151146"/>
              <a:gd name="connsiteY190" fmla="*/ 975828 h 993775"/>
              <a:gd name="connsiteX191" fmla="*/ 4910081 w 9151146"/>
              <a:gd name="connsiteY191" fmla="*/ 889529 h 993775"/>
              <a:gd name="connsiteX192" fmla="*/ 4941327 w 9151146"/>
              <a:gd name="connsiteY192" fmla="*/ 805903 h 993775"/>
              <a:gd name="connsiteX193" fmla="*/ 4941327 w 9151146"/>
              <a:gd name="connsiteY193" fmla="*/ 432259 h 993775"/>
              <a:gd name="connsiteX194" fmla="*/ 4875596 w 9151146"/>
              <a:gd name="connsiteY194" fmla="*/ 432259 h 993775"/>
              <a:gd name="connsiteX195" fmla="*/ 4875596 w 9151146"/>
              <a:gd name="connsiteY195" fmla="*/ 303001 h 993775"/>
              <a:gd name="connsiteX196" fmla="*/ 5060024 w 9151146"/>
              <a:gd name="connsiteY196" fmla="*/ 303001 h 993775"/>
              <a:gd name="connsiteX197" fmla="*/ 5060024 w 9151146"/>
              <a:gd name="connsiteY197" fmla="*/ 754353 h 993775"/>
              <a:gd name="connsiteX198" fmla="*/ 5140616 w 9151146"/>
              <a:gd name="connsiteY198" fmla="*/ 701657 h 993775"/>
              <a:gd name="connsiteX199" fmla="*/ 5147475 w 9151146"/>
              <a:gd name="connsiteY199" fmla="*/ 778219 h 993775"/>
              <a:gd name="connsiteX200" fmla="*/ 5299894 w 9151146"/>
              <a:gd name="connsiteY200" fmla="*/ 664808 h 993775"/>
              <a:gd name="connsiteX201" fmla="*/ 5096414 w 9151146"/>
              <a:gd name="connsiteY201" fmla="*/ 664808 h 993775"/>
              <a:gd name="connsiteX202" fmla="*/ 5096414 w 9151146"/>
              <a:gd name="connsiteY202" fmla="*/ 561517 h 993775"/>
              <a:gd name="connsiteX203" fmla="*/ 5140616 w 9151146"/>
              <a:gd name="connsiteY203" fmla="*/ 561517 h 993775"/>
              <a:gd name="connsiteX204" fmla="*/ 5140616 w 9151146"/>
              <a:gd name="connsiteY204" fmla="*/ 108255 h 993775"/>
              <a:gd name="connsiteX205" fmla="*/ 5232258 w 9151146"/>
              <a:gd name="connsiteY205" fmla="*/ 108255 h 993775"/>
              <a:gd name="connsiteX206" fmla="*/ 5261218 w 9151146"/>
              <a:gd name="connsiteY206" fmla="*/ 0 h 993775"/>
              <a:gd name="connsiteX207" fmla="*/ 4256583 w 9151146"/>
              <a:gd name="connsiteY207" fmla="*/ 0 h 993775"/>
              <a:gd name="connsiteX208" fmla="*/ 4399857 w 9151146"/>
              <a:gd name="connsiteY208" fmla="*/ 14892 h 993775"/>
              <a:gd name="connsiteX209" fmla="*/ 4356608 w 9151146"/>
              <a:gd name="connsiteY209" fmla="*/ 108255 h 993775"/>
              <a:gd name="connsiteX210" fmla="*/ 4481211 w 9151146"/>
              <a:gd name="connsiteY210" fmla="*/ 108255 h 993775"/>
              <a:gd name="connsiteX211" fmla="*/ 4481211 w 9151146"/>
              <a:gd name="connsiteY211" fmla="*/ 425767 h 993775"/>
              <a:gd name="connsiteX212" fmla="*/ 4574377 w 9151146"/>
              <a:gd name="connsiteY212" fmla="*/ 391591 h 993775"/>
              <a:gd name="connsiteX213" fmla="*/ 4654969 w 9151146"/>
              <a:gd name="connsiteY213" fmla="*/ 627959 h 993775"/>
              <a:gd name="connsiteX214" fmla="*/ 4546942 w 9151146"/>
              <a:gd name="connsiteY214" fmla="*/ 665763 h 993775"/>
              <a:gd name="connsiteX215" fmla="*/ 4481211 w 9151146"/>
              <a:gd name="connsiteY215" fmla="*/ 449061 h 993775"/>
              <a:gd name="connsiteX216" fmla="*/ 4481211 w 9151146"/>
              <a:gd name="connsiteY216" fmla="*/ 842752 h 993775"/>
              <a:gd name="connsiteX217" fmla="*/ 4455109 w 9151146"/>
              <a:gd name="connsiteY217" fmla="*/ 943561 h 993775"/>
              <a:gd name="connsiteX218" fmla="*/ 4381186 w 9151146"/>
              <a:gd name="connsiteY218" fmla="*/ 978310 h 993775"/>
              <a:gd name="connsiteX219" fmla="*/ 4261536 w 9151146"/>
              <a:gd name="connsiteY219" fmla="*/ 979456 h 993775"/>
              <a:gd name="connsiteX220" fmla="*/ 4238864 w 9151146"/>
              <a:gd name="connsiteY220" fmla="*/ 860699 h 993775"/>
              <a:gd name="connsiteX221" fmla="*/ 4323266 w 9151146"/>
              <a:gd name="connsiteY221" fmla="*/ 867572 h 993775"/>
              <a:gd name="connsiteX222" fmla="*/ 4363467 w 9151146"/>
              <a:gd name="connsiteY222" fmla="*/ 822896 h 993775"/>
              <a:gd name="connsiteX223" fmla="*/ 4363467 w 9151146"/>
              <a:gd name="connsiteY223" fmla="*/ 734305 h 993775"/>
              <a:gd name="connsiteX224" fmla="*/ 4148746 w 9151146"/>
              <a:gd name="connsiteY224" fmla="*/ 915304 h 993775"/>
              <a:gd name="connsiteX225" fmla="*/ 4113308 w 9151146"/>
              <a:gd name="connsiteY225" fmla="*/ 868145 h 993775"/>
              <a:gd name="connsiteX226" fmla="*/ 3975940 w 9151146"/>
              <a:gd name="connsiteY226" fmla="*/ 975828 h 993775"/>
              <a:gd name="connsiteX227" fmla="*/ 3905446 w 9151146"/>
              <a:gd name="connsiteY227" fmla="*/ 889529 h 993775"/>
              <a:gd name="connsiteX228" fmla="*/ 3936692 w 9151146"/>
              <a:gd name="connsiteY228" fmla="*/ 805903 h 993775"/>
              <a:gd name="connsiteX229" fmla="*/ 3936692 w 9151146"/>
              <a:gd name="connsiteY229" fmla="*/ 433388 h 993775"/>
              <a:gd name="connsiteX230" fmla="*/ 0 w 9151146"/>
              <a:gd name="connsiteY230" fmla="*/ 433388 h 993775"/>
              <a:gd name="connsiteX231" fmla="*/ 0 w 9151146"/>
              <a:gd name="connsiteY231" fmla="*/ 303525 h 993775"/>
              <a:gd name="connsiteX232" fmla="*/ 3870961 w 9151146"/>
              <a:gd name="connsiteY232" fmla="*/ 303525 h 993775"/>
              <a:gd name="connsiteX233" fmla="*/ 3870961 w 9151146"/>
              <a:gd name="connsiteY233" fmla="*/ 303001 h 993775"/>
              <a:gd name="connsiteX234" fmla="*/ 4055579 w 9151146"/>
              <a:gd name="connsiteY234" fmla="*/ 303001 h 993775"/>
              <a:gd name="connsiteX235" fmla="*/ 4055579 w 9151146"/>
              <a:gd name="connsiteY235" fmla="*/ 754353 h 993775"/>
              <a:gd name="connsiteX236" fmla="*/ 4135981 w 9151146"/>
              <a:gd name="connsiteY236" fmla="*/ 701657 h 993775"/>
              <a:gd name="connsiteX237" fmla="*/ 4142839 w 9151146"/>
              <a:gd name="connsiteY237" fmla="*/ 778219 h 993775"/>
              <a:gd name="connsiteX238" fmla="*/ 4295450 w 9151146"/>
              <a:gd name="connsiteY238" fmla="*/ 664808 h 993775"/>
              <a:gd name="connsiteX239" fmla="*/ 4091779 w 9151146"/>
              <a:gd name="connsiteY239" fmla="*/ 664808 h 993775"/>
              <a:gd name="connsiteX240" fmla="*/ 4091779 w 9151146"/>
              <a:gd name="connsiteY240" fmla="*/ 561517 h 993775"/>
              <a:gd name="connsiteX241" fmla="*/ 4135981 w 9151146"/>
              <a:gd name="connsiteY241" fmla="*/ 561517 h 993775"/>
              <a:gd name="connsiteX242" fmla="*/ 4135981 w 9151146"/>
              <a:gd name="connsiteY242" fmla="*/ 108255 h 993775"/>
              <a:gd name="connsiteX243" fmla="*/ 4227623 w 9151146"/>
              <a:gd name="connsiteY243" fmla="*/ 108255 h 993775"/>
              <a:gd name="connsiteX244" fmla="*/ 4256583 w 9151146"/>
              <a:gd name="connsiteY244" fmla="*/ 0 h 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9151146" h="993775">
                <a:moveTo>
                  <a:pt x="7303830" y="667863"/>
                </a:moveTo>
                <a:cubicBezTo>
                  <a:pt x="7348603" y="667863"/>
                  <a:pt x="7393376" y="667863"/>
                  <a:pt x="7438150" y="667863"/>
                </a:cubicBezTo>
                <a:cubicBezTo>
                  <a:pt x="7433958" y="703184"/>
                  <a:pt x="7425956" y="735642"/>
                  <a:pt x="7414144" y="764663"/>
                </a:cubicBezTo>
                <a:lnTo>
                  <a:pt x="7813204" y="869949"/>
                </a:lnTo>
                <a:lnTo>
                  <a:pt x="9151146" y="869949"/>
                </a:lnTo>
                <a:lnTo>
                  <a:pt x="9151146" y="991394"/>
                </a:lnTo>
                <a:lnTo>
                  <a:pt x="7764196" y="991394"/>
                </a:lnTo>
                <a:lnTo>
                  <a:pt x="7763946" y="991866"/>
                </a:lnTo>
                <a:cubicBezTo>
                  <a:pt x="7608478" y="938406"/>
                  <a:pt x="7471110" y="894684"/>
                  <a:pt x="7351270" y="860699"/>
                </a:cubicBezTo>
                <a:cubicBezTo>
                  <a:pt x="7284968" y="930769"/>
                  <a:pt x="7150458" y="974873"/>
                  <a:pt x="6947740" y="992821"/>
                </a:cubicBezTo>
                <a:cubicBezTo>
                  <a:pt x="6931355" y="954444"/>
                  <a:pt x="6910778" y="912631"/>
                  <a:pt x="6885819" y="867572"/>
                </a:cubicBezTo>
                <a:cubicBezTo>
                  <a:pt x="7036905" y="858599"/>
                  <a:pt x="7143218" y="839697"/>
                  <a:pt x="7204757" y="810867"/>
                </a:cubicBezTo>
                <a:cubicBezTo>
                  <a:pt x="7266106" y="782037"/>
                  <a:pt x="7299257" y="734305"/>
                  <a:pt x="7303830" y="667863"/>
                </a:cubicBezTo>
                <a:close/>
                <a:moveTo>
                  <a:pt x="6987940" y="541660"/>
                </a:moveTo>
                <a:cubicBezTo>
                  <a:pt x="7242862" y="541660"/>
                  <a:pt x="7497974" y="541660"/>
                  <a:pt x="7753086" y="541660"/>
                </a:cubicBezTo>
                <a:cubicBezTo>
                  <a:pt x="7753086" y="631778"/>
                  <a:pt x="7753086" y="721895"/>
                  <a:pt x="7753086" y="812013"/>
                </a:cubicBezTo>
                <a:cubicBezTo>
                  <a:pt x="7710028" y="812013"/>
                  <a:pt x="7666779" y="812013"/>
                  <a:pt x="7623530" y="812013"/>
                </a:cubicBezTo>
                <a:cubicBezTo>
                  <a:pt x="7623530" y="757599"/>
                  <a:pt x="7623530" y="703184"/>
                  <a:pt x="7623530" y="648961"/>
                </a:cubicBezTo>
                <a:cubicBezTo>
                  <a:pt x="7454916" y="648961"/>
                  <a:pt x="7286111" y="648961"/>
                  <a:pt x="7117306" y="648961"/>
                </a:cubicBezTo>
                <a:cubicBezTo>
                  <a:pt x="7117306" y="703184"/>
                  <a:pt x="7117306" y="757599"/>
                  <a:pt x="7117306" y="812013"/>
                </a:cubicBezTo>
                <a:cubicBezTo>
                  <a:pt x="7074248" y="812013"/>
                  <a:pt x="7030999" y="812013"/>
                  <a:pt x="6987940" y="812013"/>
                </a:cubicBezTo>
                <a:cubicBezTo>
                  <a:pt x="6987940" y="721895"/>
                  <a:pt x="6987940" y="631778"/>
                  <a:pt x="6987940" y="541660"/>
                </a:cubicBezTo>
                <a:close/>
                <a:moveTo>
                  <a:pt x="5258360" y="501756"/>
                </a:moveTo>
                <a:cubicBezTo>
                  <a:pt x="5258360" y="521613"/>
                  <a:pt x="5258360" y="541660"/>
                  <a:pt x="5258360" y="561517"/>
                </a:cubicBezTo>
                <a:cubicBezTo>
                  <a:pt x="5294941" y="561517"/>
                  <a:pt x="5331521" y="561517"/>
                  <a:pt x="5368102" y="561517"/>
                </a:cubicBezTo>
                <a:cubicBezTo>
                  <a:pt x="5368102" y="541660"/>
                  <a:pt x="5368102" y="521613"/>
                  <a:pt x="5368102" y="501756"/>
                </a:cubicBezTo>
                <a:cubicBezTo>
                  <a:pt x="5331521" y="501756"/>
                  <a:pt x="5294941" y="501756"/>
                  <a:pt x="5258360" y="501756"/>
                </a:cubicBezTo>
                <a:close/>
                <a:moveTo>
                  <a:pt x="4253725" y="501756"/>
                </a:moveTo>
                <a:cubicBezTo>
                  <a:pt x="4253725" y="521613"/>
                  <a:pt x="4253725" y="541660"/>
                  <a:pt x="4253725" y="561517"/>
                </a:cubicBezTo>
                <a:cubicBezTo>
                  <a:pt x="4290305" y="561517"/>
                  <a:pt x="4326886" y="561517"/>
                  <a:pt x="4363467" y="561517"/>
                </a:cubicBezTo>
                <a:cubicBezTo>
                  <a:pt x="4363467" y="541660"/>
                  <a:pt x="4363467" y="521613"/>
                  <a:pt x="4363467" y="501756"/>
                </a:cubicBezTo>
                <a:cubicBezTo>
                  <a:pt x="4326886" y="501756"/>
                  <a:pt x="4290305" y="501756"/>
                  <a:pt x="4253725" y="501756"/>
                </a:cubicBezTo>
                <a:close/>
                <a:moveTo>
                  <a:pt x="7188944" y="359707"/>
                </a:moveTo>
                <a:cubicBezTo>
                  <a:pt x="7188944" y="377845"/>
                  <a:pt x="7188944" y="396174"/>
                  <a:pt x="7188944" y="414312"/>
                </a:cubicBezTo>
                <a:cubicBezTo>
                  <a:pt x="7311260" y="414312"/>
                  <a:pt x="7433577" y="414312"/>
                  <a:pt x="7555894" y="414312"/>
                </a:cubicBezTo>
                <a:cubicBezTo>
                  <a:pt x="7555894" y="396174"/>
                  <a:pt x="7555894" y="377845"/>
                  <a:pt x="7555894" y="359707"/>
                </a:cubicBezTo>
                <a:cubicBezTo>
                  <a:pt x="7433577" y="359707"/>
                  <a:pt x="7311260" y="359707"/>
                  <a:pt x="7188944" y="359707"/>
                </a:cubicBezTo>
                <a:close/>
                <a:moveTo>
                  <a:pt x="5258360" y="356652"/>
                </a:moveTo>
                <a:cubicBezTo>
                  <a:pt x="5258360" y="376508"/>
                  <a:pt x="5258360" y="396556"/>
                  <a:pt x="5258360" y="416412"/>
                </a:cubicBezTo>
                <a:cubicBezTo>
                  <a:pt x="5294941" y="416412"/>
                  <a:pt x="5331521" y="416412"/>
                  <a:pt x="5368102" y="416412"/>
                </a:cubicBezTo>
                <a:cubicBezTo>
                  <a:pt x="5368102" y="396556"/>
                  <a:pt x="5368102" y="376508"/>
                  <a:pt x="5368102" y="356652"/>
                </a:cubicBezTo>
                <a:cubicBezTo>
                  <a:pt x="5331521" y="356652"/>
                  <a:pt x="5294941" y="356652"/>
                  <a:pt x="5258360" y="356652"/>
                </a:cubicBezTo>
                <a:close/>
                <a:moveTo>
                  <a:pt x="4253725" y="356652"/>
                </a:moveTo>
                <a:cubicBezTo>
                  <a:pt x="4253725" y="376508"/>
                  <a:pt x="4253725" y="396556"/>
                  <a:pt x="4253725" y="416412"/>
                </a:cubicBezTo>
                <a:cubicBezTo>
                  <a:pt x="4290305" y="416412"/>
                  <a:pt x="4326886" y="416412"/>
                  <a:pt x="4363467" y="416412"/>
                </a:cubicBezTo>
                <a:cubicBezTo>
                  <a:pt x="4363467" y="396556"/>
                  <a:pt x="4363467" y="376508"/>
                  <a:pt x="4363467" y="356652"/>
                </a:cubicBezTo>
                <a:cubicBezTo>
                  <a:pt x="4326886" y="356652"/>
                  <a:pt x="4290305" y="356652"/>
                  <a:pt x="4253725" y="356652"/>
                </a:cubicBezTo>
                <a:close/>
                <a:moveTo>
                  <a:pt x="7069294" y="278180"/>
                </a:moveTo>
                <a:cubicBezTo>
                  <a:pt x="7271441" y="278180"/>
                  <a:pt x="7473587" y="278180"/>
                  <a:pt x="7675543" y="278180"/>
                </a:cubicBezTo>
                <a:cubicBezTo>
                  <a:pt x="7675543" y="350733"/>
                  <a:pt x="7675543" y="423285"/>
                  <a:pt x="7675543" y="495838"/>
                </a:cubicBezTo>
                <a:cubicBezTo>
                  <a:pt x="7473587" y="495838"/>
                  <a:pt x="7271441" y="495838"/>
                  <a:pt x="7069294" y="495838"/>
                </a:cubicBezTo>
                <a:cubicBezTo>
                  <a:pt x="7069294" y="423285"/>
                  <a:pt x="7069294" y="350733"/>
                  <a:pt x="7069294" y="278180"/>
                </a:cubicBezTo>
                <a:close/>
                <a:moveTo>
                  <a:pt x="6469905" y="237513"/>
                </a:moveTo>
                <a:cubicBezTo>
                  <a:pt x="6514106" y="237513"/>
                  <a:pt x="6558117" y="237513"/>
                  <a:pt x="6602319" y="237513"/>
                </a:cubicBezTo>
                <a:cubicBezTo>
                  <a:pt x="6603653" y="378227"/>
                  <a:pt x="6594698" y="495265"/>
                  <a:pt x="6575265" y="588246"/>
                </a:cubicBezTo>
                <a:cubicBezTo>
                  <a:pt x="6597746" y="588246"/>
                  <a:pt x="6620228" y="588246"/>
                  <a:pt x="6642520" y="588246"/>
                </a:cubicBezTo>
                <a:cubicBezTo>
                  <a:pt x="6642520" y="661562"/>
                  <a:pt x="6642520" y="734687"/>
                  <a:pt x="6642520" y="808003"/>
                </a:cubicBezTo>
                <a:cubicBezTo>
                  <a:pt x="6642520" y="837788"/>
                  <a:pt x="6656237" y="852680"/>
                  <a:pt x="6683673" y="852680"/>
                </a:cubicBezTo>
                <a:cubicBezTo>
                  <a:pt x="6701773" y="852680"/>
                  <a:pt x="6713966" y="845807"/>
                  <a:pt x="6720635" y="832251"/>
                </a:cubicBezTo>
                <a:cubicBezTo>
                  <a:pt x="6727113" y="818695"/>
                  <a:pt x="6733209" y="772873"/>
                  <a:pt x="6738734" y="694593"/>
                </a:cubicBezTo>
                <a:cubicBezTo>
                  <a:pt x="6781793" y="715213"/>
                  <a:pt x="6823137" y="732778"/>
                  <a:pt x="6862385" y="747288"/>
                </a:cubicBezTo>
                <a:cubicBezTo>
                  <a:pt x="6846571" y="860317"/>
                  <a:pt x="6825614" y="925423"/>
                  <a:pt x="6799512" y="942798"/>
                </a:cubicBezTo>
                <a:cubicBezTo>
                  <a:pt x="6773410" y="960172"/>
                  <a:pt x="6745212" y="968955"/>
                  <a:pt x="6715109" y="968955"/>
                </a:cubicBezTo>
                <a:cubicBezTo>
                  <a:pt x="6690913" y="968955"/>
                  <a:pt x="6666716" y="968955"/>
                  <a:pt x="6642520" y="968955"/>
                </a:cubicBezTo>
                <a:cubicBezTo>
                  <a:pt x="6562118" y="968955"/>
                  <a:pt x="6521918" y="928860"/>
                  <a:pt x="6521918" y="848671"/>
                </a:cubicBezTo>
                <a:cubicBezTo>
                  <a:pt x="6521918" y="814686"/>
                  <a:pt x="6521918" y="780701"/>
                  <a:pt x="6521918" y="746907"/>
                </a:cubicBezTo>
                <a:cubicBezTo>
                  <a:pt x="6472191" y="846952"/>
                  <a:pt x="6386836" y="929242"/>
                  <a:pt x="6265853" y="993775"/>
                </a:cubicBezTo>
                <a:cubicBezTo>
                  <a:pt x="6240894" y="957308"/>
                  <a:pt x="6210220" y="917213"/>
                  <a:pt x="6173639" y="873491"/>
                </a:cubicBezTo>
                <a:cubicBezTo>
                  <a:pt x="6300528" y="816213"/>
                  <a:pt x="6382644" y="744043"/>
                  <a:pt x="6419797" y="656789"/>
                </a:cubicBezTo>
                <a:cubicBezTo>
                  <a:pt x="6457139" y="569726"/>
                  <a:pt x="6473715" y="429968"/>
                  <a:pt x="6469905" y="237513"/>
                </a:cubicBezTo>
                <a:close/>
                <a:moveTo>
                  <a:pt x="5258360" y="211547"/>
                </a:moveTo>
                <a:cubicBezTo>
                  <a:pt x="5258360" y="231403"/>
                  <a:pt x="5258360" y="251451"/>
                  <a:pt x="5258360" y="271307"/>
                </a:cubicBezTo>
                <a:cubicBezTo>
                  <a:pt x="5294941" y="271307"/>
                  <a:pt x="5331521" y="271307"/>
                  <a:pt x="5368102" y="271307"/>
                </a:cubicBezTo>
                <a:cubicBezTo>
                  <a:pt x="5368102" y="251451"/>
                  <a:pt x="5368102" y="231403"/>
                  <a:pt x="5368102" y="211547"/>
                </a:cubicBezTo>
                <a:cubicBezTo>
                  <a:pt x="5331521" y="211547"/>
                  <a:pt x="5294941" y="211547"/>
                  <a:pt x="5258360" y="211547"/>
                </a:cubicBezTo>
                <a:close/>
                <a:moveTo>
                  <a:pt x="4253725" y="211547"/>
                </a:moveTo>
                <a:cubicBezTo>
                  <a:pt x="4253725" y="231403"/>
                  <a:pt x="4253725" y="251451"/>
                  <a:pt x="4253725" y="271307"/>
                </a:cubicBezTo>
                <a:cubicBezTo>
                  <a:pt x="4290305" y="271307"/>
                  <a:pt x="4326886" y="271307"/>
                  <a:pt x="4363467" y="271307"/>
                </a:cubicBezTo>
                <a:cubicBezTo>
                  <a:pt x="4363467" y="251451"/>
                  <a:pt x="4363467" y="231403"/>
                  <a:pt x="4363467" y="211547"/>
                </a:cubicBezTo>
                <a:cubicBezTo>
                  <a:pt x="4326886" y="211547"/>
                  <a:pt x="4290305" y="211547"/>
                  <a:pt x="4253725" y="211547"/>
                </a:cubicBezTo>
                <a:close/>
                <a:moveTo>
                  <a:pt x="5890139" y="91454"/>
                </a:moveTo>
                <a:cubicBezTo>
                  <a:pt x="6006549" y="91454"/>
                  <a:pt x="6122960" y="91454"/>
                  <a:pt x="6239370" y="91454"/>
                </a:cubicBezTo>
                <a:cubicBezTo>
                  <a:pt x="6233464" y="262715"/>
                  <a:pt x="6203742" y="419085"/>
                  <a:pt x="6150014" y="560562"/>
                </a:cubicBezTo>
                <a:cubicBezTo>
                  <a:pt x="6186976" y="631014"/>
                  <a:pt x="6223938" y="701657"/>
                  <a:pt x="6260899" y="772109"/>
                </a:cubicBezTo>
                <a:cubicBezTo>
                  <a:pt x="6224700" y="796739"/>
                  <a:pt x="6188309" y="821177"/>
                  <a:pt x="6152110" y="845616"/>
                </a:cubicBezTo>
                <a:cubicBezTo>
                  <a:pt x="6131152" y="799984"/>
                  <a:pt x="6108670" y="752634"/>
                  <a:pt x="6084855" y="703566"/>
                </a:cubicBezTo>
                <a:cubicBezTo>
                  <a:pt x="6044654" y="778791"/>
                  <a:pt x="5996261" y="849053"/>
                  <a:pt x="5940056" y="914350"/>
                </a:cubicBezTo>
                <a:cubicBezTo>
                  <a:pt x="5919099" y="871964"/>
                  <a:pt x="5894902" y="828814"/>
                  <a:pt x="5867466" y="785092"/>
                </a:cubicBezTo>
                <a:cubicBezTo>
                  <a:pt x="5928625" y="715595"/>
                  <a:pt x="5978352" y="642470"/>
                  <a:pt x="6016647" y="565908"/>
                </a:cubicBezTo>
                <a:cubicBezTo>
                  <a:pt x="5976446" y="486482"/>
                  <a:pt x="5933007" y="403429"/>
                  <a:pt x="5886138" y="316939"/>
                </a:cubicBezTo>
                <a:cubicBezTo>
                  <a:pt x="5920432" y="300328"/>
                  <a:pt x="5954917" y="283908"/>
                  <a:pt x="5989211" y="267298"/>
                </a:cubicBezTo>
                <a:cubicBezTo>
                  <a:pt x="6017409" y="318466"/>
                  <a:pt x="6045797" y="369635"/>
                  <a:pt x="6073995" y="420803"/>
                </a:cubicBezTo>
                <a:cubicBezTo>
                  <a:pt x="6094000" y="355315"/>
                  <a:pt x="6106193" y="287154"/>
                  <a:pt x="6110766" y="216511"/>
                </a:cubicBezTo>
                <a:cubicBezTo>
                  <a:pt x="6037224" y="216511"/>
                  <a:pt x="5963681" y="216511"/>
                  <a:pt x="5890139" y="216511"/>
                </a:cubicBezTo>
                <a:cubicBezTo>
                  <a:pt x="5890139" y="174889"/>
                  <a:pt x="5890139" y="133076"/>
                  <a:pt x="5890139" y="91454"/>
                </a:cubicBezTo>
                <a:close/>
                <a:moveTo>
                  <a:pt x="6270807" y="46586"/>
                </a:moveTo>
                <a:cubicBezTo>
                  <a:pt x="6447042" y="46586"/>
                  <a:pt x="6623277" y="46586"/>
                  <a:pt x="6799512" y="46586"/>
                </a:cubicBezTo>
                <a:cubicBezTo>
                  <a:pt x="6799512" y="248778"/>
                  <a:pt x="6799512" y="450779"/>
                  <a:pt x="6799512" y="652971"/>
                </a:cubicBezTo>
                <a:cubicBezTo>
                  <a:pt x="6755691" y="652971"/>
                  <a:pt x="6711871" y="652971"/>
                  <a:pt x="6668050" y="652971"/>
                </a:cubicBezTo>
                <a:cubicBezTo>
                  <a:pt x="6668050" y="493928"/>
                  <a:pt x="6668050" y="334886"/>
                  <a:pt x="6668050" y="175844"/>
                </a:cubicBezTo>
                <a:cubicBezTo>
                  <a:pt x="6579456" y="175844"/>
                  <a:pt x="6490862" y="175844"/>
                  <a:pt x="6402268" y="175844"/>
                </a:cubicBezTo>
                <a:cubicBezTo>
                  <a:pt x="6402268" y="336795"/>
                  <a:pt x="6402268" y="497938"/>
                  <a:pt x="6402268" y="658889"/>
                </a:cubicBezTo>
                <a:cubicBezTo>
                  <a:pt x="6358448" y="658889"/>
                  <a:pt x="6314627" y="658889"/>
                  <a:pt x="6270807" y="658889"/>
                </a:cubicBezTo>
                <a:cubicBezTo>
                  <a:pt x="6270807" y="454788"/>
                  <a:pt x="6270807" y="250687"/>
                  <a:pt x="6270807" y="46586"/>
                </a:cubicBezTo>
                <a:close/>
                <a:moveTo>
                  <a:pt x="4999247" y="17756"/>
                </a:moveTo>
                <a:cubicBezTo>
                  <a:pt x="5043067" y="76753"/>
                  <a:pt x="5081934" y="133840"/>
                  <a:pt x="5116038" y="188827"/>
                </a:cubicBezTo>
                <a:cubicBezTo>
                  <a:pt x="5080029" y="210592"/>
                  <a:pt x="5042686" y="233885"/>
                  <a:pt x="5004200" y="258324"/>
                </a:cubicBezTo>
                <a:cubicBezTo>
                  <a:pt x="4970096" y="193982"/>
                  <a:pt x="4934278" y="134794"/>
                  <a:pt x="4896173" y="80380"/>
                </a:cubicBezTo>
                <a:cubicBezTo>
                  <a:pt x="4930658" y="59569"/>
                  <a:pt x="4964952" y="38758"/>
                  <a:pt x="4999247" y="17756"/>
                </a:cubicBezTo>
                <a:close/>
                <a:moveTo>
                  <a:pt x="3994611" y="17756"/>
                </a:moveTo>
                <a:cubicBezTo>
                  <a:pt x="4038432" y="76753"/>
                  <a:pt x="4077490" y="133840"/>
                  <a:pt x="4111403" y="188827"/>
                </a:cubicBezTo>
                <a:cubicBezTo>
                  <a:pt x="4075394" y="210592"/>
                  <a:pt x="4038242" y="233885"/>
                  <a:pt x="3999565" y="258324"/>
                </a:cubicBezTo>
                <a:cubicBezTo>
                  <a:pt x="3965652" y="193982"/>
                  <a:pt x="3929643" y="134794"/>
                  <a:pt x="3891728" y="80380"/>
                </a:cubicBezTo>
                <a:cubicBezTo>
                  <a:pt x="3926023" y="59569"/>
                  <a:pt x="3960317" y="38758"/>
                  <a:pt x="3994611" y="17756"/>
                </a:cubicBezTo>
                <a:close/>
                <a:moveTo>
                  <a:pt x="5663415" y="16801"/>
                </a:moveTo>
                <a:cubicBezTo>
                  <a:pt x="5703615" y="16801"/>
                  <a:pt x="5743816" y="16801"/>
                  <a:pt x="5784207" y="16801"/>
                </a:cubicBezTo>
                <a:cubicBezTo>
                  <a:pt x="5784207" y="76180"/>
                  <a:pt x="5784207" y="135367"/>
                  <a:pt x="5784207" y="194745"/>
                </a:cubicBezTo>
                <a:cubicBezTo>
                  <a:pt x="5806308" y="194745"/>
                  <a:pt x="5828599" y="194745"/>
                  <a:pt x="5850891" y="194745"/>
                </a:cubicBezTo>
                <a:cubicBezTo>
                  <a:pt x="5850891" y="237513"/>
                  <a:pt x="5850891" y="280281"/>
                  <a:pt x="5850891" y="322858"/>
                </a:cubicBezTo>
                <a:cubicBezTo>
                  <a:pt x="5828599" y="322858"/>
                  <a:pt x="5806308" y="322858"/>
                  <a:pt x="5784207" y="322858"/>
                </a:cubicBezTo>
                <a:cubicBezTo>
                  <a:pt x="5784207" y="488201"/>
                  <a:pt x="5784207" y="653543"/>
                  <a:pt x="5784207" y="818886"/>
                </a:cubicBezTo>
                <a:cubicBezTo>
                  <a:pt x="5784207" y="868145"/>
                  <a:pt x="5774872" y="905758"/>
                  <a:pt x="5756200" y="931342"/>
                </a:cubicBezTo>
                <a:cubicBezTo>
                  <a:pt x="5737529" y="957117"/>
                  <a:pt x="5711236" y="971055"/>
                  <a:pt x="5677133" y="973155"/>
                </a:cubicBezTo>
                <a:cubicBezTo>
                  <a:pt x="5643219" y="975255"/>
                  <a:pt x="5599970" y="976592"/>
                  <a:pt x="5547766" y="976974"/>
                </a:cubicBezTo>
                <a:cubicBezTo>
                  <a:pt x="5542432" y="932488"/>
                  <a:pt x="5534239" y="889720"/>
                  <a:pt x="5523189" y="848671"/>
                </a:cubicBezTo>
                <a:cubicBezTo>
                  <a:pt x="5552530" y="850771"/>
                  <a:pt x="5582632" y="851726"/>
                  <a:pt x="5613497" y="851726"/>
                </a:cubicBezTo>
                <a:cubicBezTo>
                  <a:pt x="5646839" y="851726"/>
                  <a:pt x="5663415" y="833397"/>
                  <a:pt x="5663415" y="796929"/>
                </a:cubicBezTo>
                <a:cubicBezTo>
                  <a:pt x="5663415" y="639033"/>
                  <a:pt x="5663415" y="480945"/>
                  <a:pt x="5663415" y="322858"/>
                </a:cubicBezTo>
                <a:cubicBezTo>
                  <a:pt x="5611783" y="322858"/>
                  <a:pt x="5560151" y="322858"/>
                  <a:pt x="5508518" y="322858"/>
                </a:cubicBezTo>
                <a:cubicBezTo>
                  <a:pt x="5508518" y="280281"/>
                  <a:pt x="5508518" y="237513"/>
                  <a:pt x="5508518" y="194745"/>
                </a:cubicBezTo>
                <a:cubicBezTo>
                  <a:pt x="5560151" y="194745"/>
                  <a:pt x="5611783" y="194745"/>
                  <a:pt x="5663415" y="194745"/>
                </a:cubicBezTo>
                <a:cubicBezTo>
                  <a:pt x="5663415" y="135367"/>
                  <a:pt x="5663415" y="76180"/>
                  <a:pt x="5663415" y="16801"/>
                </a:cubicBezTo>
                <a:close/>
                <a:moveTo>
                  <a:pt x="4658780" y="16801"/>
                </a:moveTo>
                <a:cubicBezTo>
                  <a:pt x="4698980" y="16801"/>
                  <a:pt x="4739371" y="16801"/>
                  <a:pt x="4779572" y="16801"/>
                </a:cubicBezTo>
                <a:cubicBezTo>
                  <a:pt x="4779572" y="76180"/>
                  <a:pt x="4779572" y="135367"/>
                  <a:pt x="4779572" y="194745"/>
                </a:cubicBezTo>
                <a:cubicBezTo>
                  <a:pt x="4801673" y="194745"/>
                  <a:pt x="4823964" y="194745"/>
                  <a:pt x="4846256" y="194745"/>
                </a:cubicBezTo>
                <a:cubicBezTo>
                  <a:pt x="4846256" y="237513"/>
                  <a:pt x="4846256" y="280281"/>
                  <a:pt x="4846256" y="322858"/>
                </a:cubicBezTo>
                <a:cubicBezTo>
                  <a:pt x="4823964" y="322858"/>
                  <a:pt x="4801673" y="322858"/>
                  <a:pt x="4779572" y="322858"/>
                </a:cubicBezTo>
                <a:cubicBezTo>
                  <a:pt x="4779572" y="488201"/>
                  <a:pt x="4779572" y="653543"/>
                  <a:pt x="4779572" y="818886"/>
                </a:cubicBezTo>
                <a:cubicBezTo>
                  <a:pt x="4779572" y="868145"/>
                  <a:pt x="4770236" y="905758"/>
                  <a:pt x="4751565" y="931342"/>
                </a:cubicBezTo>
                <a:cubicBezTo>
                  <a:pt x="4732894" y="957117"/>
                  <a:pt x="4706601" y="971055"/>
                  <a:pt x="4672497" y="973155"/>
                </a:cubicBezTo>
                <a:cubicBezTo>
                  <a:pt x="4638584" y="975255"/>
                  <a:pt x="4595335" y="976592"/>
                  <a:pt x="4543131" y="976974"/>
                </a:cubicBezTo>
                <a:cubicBezTo>
                  <a:pt x="4537797" y="932488"/>
                  <a:pt x="4529604" y="889720"/>
                  <a:pt x="4518554" y="848671"/>
                </a:cubicBezTo>
                <a:cubicBezTo>
                  <a:pt x="4547894" y="850771"/>
                  <a:pt x="4577997" y="851726"/>
                  <a:pt x="4608862" y="851726"/>
                </a:cubicBezTo>
                <a:cubicBezTo>
                  <a:pt x="4642204" y="851726"/>
                  <a:pt x="4658780" y="833397"/>
                  <a:pt x="4658780" y="796929"/>
                </a:cubicBezTo>
                <a:cubicBezTo>
                  <a:pt x="4658780" y="639033"/>
                  <a:pt x="4658780" y="480945"/>
                  <a:pt x="4658780" y="322858"/>
                </a:cubicBezTo>
                <a:cubicBezTo>
                  <a:pt x="4607148" y="322858"/>
                  <a:pt x="4555515" y="322858"/>
                  <a:pt x="4503883" y="322858"/>
                </a:cubicBezTo>
                <a:cubicBezTo>
                  <a:pt x="4503883" y="280281"/>
                  <a:pt x="4503883" y="237513"/>
                  <a:pt x="4503883" y="194745"/>
                </a:cubicBezTo>
                <a:cubicBezTo>
                  <a:pt x="4555515" y="194745"/>
                  <a:pt x="4607148" y="194745"/>
                  <a:pt x="4658780" y="194745"/>
                </a:cubicBezTo>
                <a:cubicBezTo>
                  <a:pt x="4658780" y="135367"/>
                  <a:pt x="4658780" y="76180"/>
                  <a:pt x="4658780" y="16801"/>
                </a:cubicBezTo>
                <a:close/>
                <a:moveTo>
                  <a:pt x="7304783" y="11837"/>
                </a:moveTo>
                <a:cubicBezTo>
                  <a:pt x="7349175" y="11837"/>
                  <a:pt x="7393757" y="11837"/>
                  <a:pt x="7438150" y="11837"/>
                </a:cubicBezTo>
                <a:cubicBezTo>
                  <a:pt x="7438150" y="50596"/>
                  <a:pt x="7438150" y="89354"/>
                  <a:pt x="7438150" y="128112"/>
                </a:cubicBezTo>
                <a:cubicBezTo>
                  <a:pt x="7471491" y="128112"/>
                  <a:pt x="7504833" y="128112"/>
                  <a:pt x="7538175" y="128112"/>
                </a:cubicBezTo>
                <a:cubicBezTo>
                  <a:pt x="7562753" y="91072"/>
                  <a:pt x="7585615" y="53650"/>
                  <a:pt x="7606954" y="15847"/>
                </a:cubicBezTo>
                <a:cubicBezTo>
                  <a:pt x="7643916" y="31694"/>
                  <a:pt x="7680878" y="47541"/>
                  <a:pt x="7717839" y="63579"/>
                </a:cubicBezTo>
                <a:cubicBezTo>
                  <a:pt x="7702979" y="85153"/>
                  <a:pt x="7688118" y="106537"/>
                  <a:pt x="7673066" y="128112"/>
                </a:cubicBezTo>
                <a:cubicBezTo>
                  <a:pt x="7727556" y="128112"/>
                  <a:pt x="7782046" y="128112"/>
                  <a:pt x="7836536" y="128112"/>
                </a:cubicBezTo>
                <a:cubicBezTo>
                  <a:pt x="7836536" y="201619"/>
                  <a:pt x="7836536" y="275317"/>
                  <a:pt x="7836536" y="348824"/>
                </a:cubicBezTo>
                <a:cubicBezTo>
                  <a:pt x="7796526" y="348824"/>
                  <a:pt x="7756706" y="348824"/>
                  <a:pt x="7716887" y="348824"/>
                </a:cubicBezTo>
                <a:cubicBezTo>
                  <a:pt x="7716887" y="309684"/>
                  <a:pt x="7716887" y="270543"/>
                  <a:pt x="7716887" y="231403"/>
                </a:cubicBezTo>
                <a:cubicBezTo>
                  <a:pt x="7487305" y="231403"/>
                  <a:pt x="7257723" y="231403"/>
                  <a:pt x="7028141" y="231403"/>
                </a:cubicBezTo>
                <a:cubicBezTo>
                  <a:pt x="7028141" y="270543"/>
                  <a:pt x="7028141" y="309684"/>
                  <a:pt x="7028141" y="348824"/>
                </a:cubicBezTo>
                <a:cubicBezTo>
                  <a:pt x="6988131" y="348824"/>
                  <a:pt x="6948311" y="348824"/>
                  <a:pt x="6908492" y="348824"/>
                </a:cubicBezTo>
                <a:cubicBezTo>
                  <a:pt x="6908492" y="275317"/>
                  <a:pt x="6908492" y="201619"/>
                  <a:pt x="6908492" y="128112"/>
                </a:cubicBezTo>
                <a:cubicBezTo>
                  <a:pt x="6960314" y="128112"/>
                  <a:pt x="7012137" y="128112"/>
                  <a:pt x="7063960" y="128112"/>
                </a:cubicBezTo>
                <a:cubicBezTo>
                  <a:pt x="7051766" y="107301"/>
                  <a:pt x="7039191" y="86299"/>
                  <a:pt x="7026236" y="65488"/>
                </a:cubicBezTo>
                <a:cubicBezTo>
                  <a:pt x="7061102" y="49259"/>
                  <a:pt x="7096158" y="33030"/>
                  <a:pt x="7131024" y="16801"/>
                </a:cubicBezTo>
                <a:cubicBezTo>
                  <a:pt x="7156364" y="54605"/>
                  <a:pt x="7179798" y="91645"/>
                  <a:pt x="7201709" y="128112"/>
                </a:cubicBezTo>
                <a:cubicBezTo>
                  <a:pt x="7236003" y="128112"/>
                  <a:pt x="7270488" y="128112"/>
                  <a:pt x="7304783" y="128112"/>
                </a:cubicBezTo>
                <a:cubicBezTo>
                  <a:pt x="7304783" y="89354"/>
                  <a:pt x="7304783" y="50596"/>
                  <a:pt x="7304783" y="11837"/>
                </a:cubicBezTo>
                <a:close/>
                <a:moveTo>
                  <a:pt x="5261218" y="0"/>
                </a:moveTo>
                <a:cubicBezTo>
                  <a:pt x="5309039" y="4964"/>
                  <a:pt x="5356671" y="9928"/>
                  <a:pt x="5404492" y="14892"/>
                </a:cubicBezTo>
                <a:cubicBezTo>
                  <a:pt x="5390774" y="45631"/>
                  <a:pt x="5376295" y="76753"/>
                  <a:pt x="5361243" y="108255"/>
                </a:cubicBezTo>
                <a:cubicBezTo>
                  <a:pt x="5402777" y="108255"/>
                  <a:pt x="5444312" y="108255"/>
                  <a:pt x="5485846" y="108255"/>
                </a:cubicBezTo>
                <a:cubicBezTo>
                  <a:pt x="5485846" y="214029"/>
                  <a:pt x="5485846" y="319994"/>
                  <a:pt x="5485846" y="425767"/>
                </a:cubicBezTo>
                <a:cubicBezTo>
                  <a:pt x="5516902" y="414312"/>
                  <a:pt x="5547957" y="402856"/>
                  <a:pt x="5579012" y="391591"/>
                </a:cubicBezTo>
                <a:cubicBezTo>
                  <a:pt x="5615022" y="482282"/>
                  <a:pt x="5641886" y="561135"/>
                  <a:pt x="5659604" y="627959"/>
                </a:cubicBezTo>
                <a:cubicBezTo>
                  <a:pt x="5623595" y="640560"/>
                  <a:pt x="5587586" y="653161"/>
                  <a:pt x="5551577" y="665763"/>
                </a:cubicBezTo>
                <a:cubicBezTo>
                  <a:pt x="5532334" y="596647"/>
                  <a:pt x="5510424" y="524286"/>
                  <a:pt x="5485846" y="449061"/>
                </a:cubicBezTo>
                <a:cubicBezTo>
                  <a:pt x="5485846" y="580418"/>
                  <a:pt x="5485846" y="711585"/>
                  <a:pt x="5485846" y="842752"/>
                </a:cubicBezTo>
                <a:cubicBezTo>
                  <a:pt x="5485846" y="887429"/>
                  <a:pt x="5477082" y="921032"/>
                  <a:pt x="5459554" y="943561"/>
                </a:cubicBezTo>
                <a:cubicBezTo>
                  <a:pt x="5442216" y="966091"/>
                  <a:pt x="5417448" y="977737"/>
                  <a:pt x="5385821" y="978310"/>
                </a:cubicBezTo>
                <a:cubicBezTo>
                  <a:pt x="5354003" y="979074"/>
                  <a:pt x="5314184" y="979456"/>
                  <a:pt x="5266171" y="979456"/>
                </a:cubicBezTo>
                <a:cubicBezTo>
                  <a:pt x="5260265" y="939934"/>
                  <a:pt x="5252644" y="900412"/>
                  <a:pt x="5243499" y="860699"/>
                </a:cubicBezTo>
                <a:cubicBezTo>
                  <a:pt x="5279508" y="865281"/>
                  <a:pt x="5307706" y="867572"/>
                  <a:pt x="5327901" y="867572"/>
                </a:cubicBezTo>
                <a:cubicBezTo>
                  <a:pt x="5354765" y="867572"/>
                  <a:pt x="5368102" y="852680"/>
                  <a:pt x="5368102" y="822896"/>
                </a:cubicBezTo>
                <a:cubicBezTo>
                  <a:pt x="5368102" y="793302"/>
                  <a:pt x="5368102" y="763899"/>
                  <a:pt x="5368102" y="734305"/>
                </a:cubicBezTo>
                <a:cubicBezTo>
                  <a:pt x="5300847" y="808194"/>
                  <a:pt x="5229210" y="868527"/>
                  <a:pt x="5153381" y="915304"/>
                </a:cubicBezTo>
                <a:cubicBezTo>
                  <a:pt x="5143093" y="900030"/>
                  <a:pt x="5131471" y="884374"/>
                  <a:pt x="5117943" y="868145"/>
                </a:cubicBezTo>
                <a:cubicBezTo>
                  <a:pt x="5062310" y="907094"/>
                  <a:pt x="5016584" y="943180"/>
                  <a:pt x="4980575" y="975828"/>
                </a:cubicBezTo>
                <a:cubicBezTo>
                  <a:pt x="4957141" y="946998"/>
                  <a:pt x="4933516" y="918168"/>
                  <a:pt x="4910081" y="889529"/>
                </a:cubicBezTo>
                <a:cubicBezTo>
                  <a:pt x="4930848" y="866236"/>
                  <a:pt x="4941327" y="838361"/>
                  <a:pt x="4941327" y="805903"/>
                </a:cubicBezTo>
                <a:cubicBezTo>
                  <a:pt x="4941327" y="681419"/>
                  <a:pt x="4941327" y="556743"/>
                  <a:pt x="4941327" y="432259"/>
                </a:cubicBezTo>
                <a:cubicBezTo>
                  <a:pt x="4919417" y="432259"/>
                  <a:pt x="4897507" y="432259"/>
                  <a:pt x="4875596" y="432259"/>
                </a:cubicBezTo>
                <a:cubicBezTo>
                  <a:pt x="4875596" y="389109"/>
                  <a:pt x="4875596" y="346151"/>
                  <a:pt x="4875596" y="303001"/>
                </a:cubicBezTo>
                <a:cubicBezTo>
                  <a:pt x="4937136" y="303001"/>
                  <a:pt x="4998675" y="303001"/>
                  <a:pt x="5060024" y="303001"/>
                </a:cubicBezTo>
                <a:cubicBezTo>
                  <a:pt x="5060024" y="453452"/>
                  <a:pt x="5060024" y="603902"/>
                  <a:pt x="5060024" y="754353"/>
                </a:cubicBezTo>
                <a:cubicBezTo>
                  <a:pt x="5069931" y="746907"/>
                  <a:pt x="5096795" y="729341"/>
                  <a:pt x="5140616" y="701657"/>
                </a:cubicBezTo>
                <a:cubicBezTo>
                  <a:pt x="5142521" y="728769"/>
                  <a:pt x="5144807" y="754353"/>
                  <a:pt x="5147475" y="778219"/>
                </a:cubicBezTo>
                <a:cubicBezTo>
                  <a:pt x="5200631" y="745952"/>
                  <a:pt x="5251501" y="708148"/>
                  <a:pt x="5299894" y="664808"/>
                </a:cubicBezTo>
                <a:cubicBezTo>
                  <a:pt x="5232068" y="664808"/>
                  <a:pt x="5164241" y="664808"/>
                  <a:pt x="5096414" y="664808"/>
                </a:cubicBezTo>
                <a:cubicBezTo>
                  <a:pt x="5096414" y="630441"/>
                  <a:pt x="5096414" y="595883"/>
                  <a:pt x="5096414" y="561517"/>
                </a:cubicBezTo>
                <a:cubicBezTo>
                  <a:pt x="5111085" y="561517"/>
                  <a:pt x="5125755" y="561517"/>
                  <a:pt x="5140616" y="561517"/>
                </a:cubicBezTo>
                <a:cubicBezTo>
                  <a:pt x="5140616" y="410302"/>
                  <a:pt x="5140616" y="259279"/>
                  <a:pt x="5140616" y="108255"/>
                </a:cubicBezTo>
                <a:cubicBezTo>
                  <a:pt x="5171100" y="108255"/>
                  <a:pt x="5201774" y="108255"/>
                  <a:pt x="5232258" y="108255"/>
                </a:cubicBezTo>
                <a:cubicBezTo>
                  <a:pt x="5242737" y="74843"/>
                  <a:pt x="5252454" y="38758"/>
                  <a:pt x="5261218" y="0"/>
                </a:cubicBezTo>
                <a:close/>
                <a:moveTo>
                  <a:pt x="4256583" y="0"/>
                </a:moveTo>
                <a:cubicBezTo>
                  <a:pt x="4304404" y="4964"/>
                  <a:pt x="4352035" y="9928"/>
                  <a:pt x="4399857" y="14892"/>
                </a:cubicBezTo>
                <a:cubicBezTo>
                  <a:pt x="4386139" y="45631"/>
                  <a:pt x="4371659" y="76753"/>
                  <a:pt x="4356608" y="108255"/>
                </a:cubicBezTo>
                <a:cubicBezTo>
                  <a:pt x="4398142" y="108255"/>
                  <a:pt x="4439677" y="108255"/>
                  <a:pt x="4481211" y="108255"/>
                </a:cubicBezTo>
                <a:cubicBezTo>
                  <a:pt x="4481211" y="214029"/>
                  <a:pt x="4481211" y="319994"/>
                  <a:pt x="4481211" y="425767"/>
                </a:cubicBezTo>
                <a:cubicBezTo>
                  <a:pt x="4512266" y="414312"/>
                  <a:pt x="4543322" y="402856"/>
                  <a:pt x="4574377" y="391591"/>
                </a:cubicBezTo>
                <a:cubicBezTo>
                  <a:pt x="4610386" y="482282"/>
                  <a:pt x="4637250" y="561135"/>
                  <a:pt x="4654969" y="627959"/>
                </a:cubicBezTo>
                <a:cubicBezTo>
                  <a:pt x="4618960" y="640560"/>
                  <a:pt x="4582951" y="653161"/>
                  <a:pt x="4546942" y="665763"/>
                </a:cubicBezTo>
                <a:cubicBezTo>
                  <a:pt x="4527699" y="596647"/>
                  <a:pt x="4505789" y="524286"/>
                  <a:pt x="4481211" y="449061"/>
                </a:cubicBezTo>
                <a:cubicBezTo>
                  <a:pt x="4481211" y="580418"/>
                  <a:pt x="4481211" y="711585"/>
                  <a:pt x="4481211" y="842752"/>
                </a:cubicBezTo>
                <a:cubicBezTo>
                  <a:pt x="4481211" y="887429"/>
                  <a:pt x="4472447" y="921032"/>
                  <a:pt x="4455109" y="943561"/>
                </a:cubicBezTo>
                <a:cubicBezTo>
                  <a:pt x="4437581" y="966091"/>
                  <a:pt x="4413003" y="977737"/>
                  <a:pt x="4381186" y="978310"/>
                </a:cubicBezTo>
                <a:cubicBezTo>
                  <a:pt x="4349559" y="979074"/>
                  <a:pt x="4309548" y="979456"/>
                  <a:pt x="4261536" y="979456"/>
                </a:cubicBezTo>
                <a:cubicBezTo>
                  <a:pt x="4255630" y="939934"/>
                  <a:pt x="4248200" y="900412"/>
                  <a:pt x="4238864" y="860699"/>
                </a:cubicBezTo>
                <a:cubicBezTo>
                  <a:pt x="4274873" y="865281"/>
                  <a:pt x="4303071" y="867572"/>
                  <a:pt x="4323266" y="867572"/>
                </a:cubicBezTo>
                <a:cubicBezTo>
                  <a:pt x="4350130" y="867572"/>
                  <a:pt x="4363467" y="852680"/>
                  <a:pt x="4363467" y="822896"/>
                </a:cubicBezTo>
                <a:cubicBezTo>
                  <a:pt x="4363467" y="793302"/>
                  <a:pt x="4363467" y="763899"/>
                  <a:pt x="4363467" y="734305"/>
                </a:cubicBezTo>
                <a:cubicBezTo>
                  <a:pt x="4296212" y="808194"/>
                  <a:pt x="4224575" y="868527"/>
                  <a:pt x="4148746" y="915304"/>
                </a:cubicBezTo>
                <a:cubicBezTo>
                  <a:pt x="4138648" y="900030"/>
                  <a:pt x="4126835" y="884374"/>
                  <a:pt x="4113308" y="868145"/>
                </a:cubicBezTo>
                <a:cubicBezTo>
                  <a:pt x="4057866" y="907094"/>
                  <a:pt x="4011949" y="943180"/>
                  <a:pt x="3975940" y="975828"/>
                </a:cubicBezTo>
                <a:cubicBezTo>
                  <a:pt x="3952506" y="946998"/>
                  <a:pt x="3928881" y="918168"/>
                  <a:pt x="3905446" y="889529"/>
                </a:cubicBezTo>
                <a:cubicBezTo>
                  <a:pt x="3926404" y="866236"/>
                  <a:pt x="3936692" y="838361"/>
                  <a:pt x="3936692" y="805903"/>
                </a:cubicBezTo>
                <a:lnTo>
                  <a:pt x="3936692" y="433388"/>
                </a:lnTo>
                <a:lnTo>
                  <a:pt x="0" y="433388"/>
                </a:lnTo>
                <a:lnTo>
                  <a:pt x="0" y="303525"/>
                </a:lnTo>
                <a:lnTo>
                  <a:pt x="3870961" y="303525"/>
                </a:lnTo>
                <a:lnTo>
                  <a:pt x="3870961" y="303001"/>
                </a:lnTo>
                <a:cubicBezTo>
                  <a:pt x="3932501" y="303001"/>
                  <a:pt x="3994040" y="303001"/>
                  <a:pt x="4055579" y="303001"/>
                </a:cubicBezTo>
                <a:cubicBezTo>
                  <a:pt x="4055579" y="453452"/>
                  <a:pt x="4055579" y="603902"/>
                  <a:pt x="4055579" y="754353"/>
                </a:cubicBezTo>
                <a:cubicBezTo>
                  <a:pt x="4065296" y="746907"/>
                  <a:pt x="4092160" y="729341"/>
                  <a:pt x="4135981" y="701657"/>
                </a:cubicBezTo>
                <a:cubicBezTo>
                  <a:pt x="4137886" y="728769"/>
                  <a:pt x="4140172" y="754353"/>
                  <a:pt x="4142839" y="778219"/>
                </a:cubicBezTo>
                <a:cubicBezTo>
                  <a:pt x="4196186" y="745952"/>
                  <a:pt x="4247056" y="708148"/>
                  <a:pt x="4295450" y="664808"/>
                </a:cubicBezTo>
                <a:cubicBezTo>
                  <a:pt x="4227432" y="664808"/>
                  <a:pt x="4159606" y="664808"/>
                  <a:pt x="4091779" y="664808"/>
                </a:cubicBezTo>
                <a:cubicBezTo>
                  <a:pt x="4091779" y="630441"/>
                  <a:pt x="4091779" y="595883"/>
                  <a:pt x="4091779" y="561517"/>
                </a:cubicBezTo>
                <a:cubicBezTo>
                  <a:pt x="4106449" y="561517"/>
                  <a:pt x="4121310" y="561517"/>
                  <a:pt x="4135981" y="561517"/>
                </a:cubicBezTo>
                <a:cubicBezTo>
                  <a:pt x="4135981" y="410302"/>
                  <a:pt x="4135981" y="259279"/>
                  <a:pt x="4135981" y="108255"/>
                </a:cubicBezTo>
                <a:cubicBezTo>
                  <a:pt x="4166464" y="108255"/>
                  <a:pt x="4197139" y="108255"/>
                  <a:pt x="4227623" y="108255"/>
                </a:cubicBezTo>
                <a:cubicBezTo>
                  <a:pt x="4238102" y="74843"/>
                  <a:pt x="4247819" y="38758"/>
                  <a:pt x="4256583" y="0"/>
                </a:cubicBezTo>
                <a:close/>
              </a:path>
            </a:pathLst>
          </a:custGeom>
          <a:solidFill>
            <a:srgbClr val="DC523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lumMod val="50000"/>
                </a:schemeClr>
              </a:solidFill>
            </a:endParaRPr>
          </a:p>
        </p:txBody>
      </p:sp>
      <p:sp>
        <p:nvSpPr>
          <p:cNvPr id="25" name="Freeform 9"/>
          <p:cNvSpPr>
            <a:spLocks noEditPoints="1"/>
          </p:cNvSpPr>
          <p:nvPr>
            <p:custDataLst>
              <p:tags r:id="rId2"/>
            </p:custDataLst>
          </p:nvPr>
        </p:nvSpPr>
        <p:spPr bwMode="auto">
          <a:xfrm>
            <a:off x="5502050" y="3428999"/>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rgbClr val="449CD3"/>
          </a:solidFill>
          <a:ln w="0">
            <a:noFill/>
            <a:prstDash val="solid"/>
            <a:round/>
          </a:ln>
        </p:spPr>
        <p:txBody>
          <a:bodyPr/>
          <a:lstStyle/>
          <a:p>
            <a:pPr>
              <a:defRPr/>
            </a:pPr>
            <a:endParaRPr lang="zh-CN" altLang="en-US">
              <a:solidFill>
                <a:schemeClr val="accent1">
                  <a:lumMod val="20000"/>
                  <a:lumOff val="80000"/>
                </a:schemeClr>
              </a:solidFill>
            </a:endParaRPr>
          </a:p>
        </p:txBody>
      </p:sp>
      <p:sp>
        <p:nvSpPr>
          <p:cNvPr id="26" name="Freeform 10"/>
          <p:cNvSpPr>
            <a:spLocks noEditPoints="1"/>
          </p:cNvSpPr>
          <p:nvPr>
            <p:custDataLst>
              <p:tags r:id="rId3"/>
            </p:custDataLst>
          </p:nvPr>
        </p:nvSpPr>
        <p:spPr bwMode="auto">
          <a:xfrm>
            <a:off x="7922986" y="3429000"/>
            <a:ext cx="1430338"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rgbClr val="449CD3"/>
          </a:solidFill>
          <a:ln w="0">
            <a:noFill/>
            <a:prstDash val="solid"/>
            <a:round/>
          </a:ln>
        </p:spPr>
        <p:txBody>
          <a:bodyPr/>
          <a:lstStyle/>
          <a:p>
            <a:pPr>
              <a:defRPr/>
            </a:pPr>
            <a:endParaRPr lang="zh-CN" altLang="en-US">
              <a:solidFill>
                <a:schemeClr val="accent1">
                  <a:lumMod val="20000"/>
                  <a:lumOff val="8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85542" y="39514"/>
            <a:ext cx="1897446" cy="1871173"/>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77" y="3753199"/>
            <a:ext cx="2722371" cy="2513722"/>
          </a:xfrm>
          <a:prstGeom prst="rect">
            <a:avLst/>
          </a:prstGeom>
        </p:spPr>
      </p:pic>
      <p:sp>
        <p:nvSpPr>
          <p:cNvPr id="33" name="等腰三角形 32"/>
          <p:cNvSpPr/>
          <p:nvPr>
            <p:custDataLst>
              <p:tags r:id="rId3"/>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4"/>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5"/>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6"/>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7"/>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8"/>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9"/>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0"/>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1"/>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2"/>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3"/>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3" name="文本框 17"/>
          <p:cNvSpPr txBox="1"/>
          <p:nvPr>
            <p:custDataLst>
              <p:tags r:id="rId14"/>
            </p:custDataLst>
          </p:nvPr>
        </p:nvSpPr>
        <p:spPr>
          <a:xfrm>
            <a:off x="3634833" y="2121027"/>
            <a:ext cx="1415772" cy="58477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第一节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16"/>
          <p:cNvSpPr txBox="1">
            <a:spLocks noChangeArrowheads="1"/>
          </p:cNvSpPr>
          <p:nvPr>
            <p:custDataLst>
              <p:tags r:id="rId15"/>
            </p:custDataLst>
          </p:nvPr>
        </p:nvSpPr>
        <p:spPr bwMode="auto">
          <a:xfrm>
            <a:off x="3601496" y="2705227"/>
            <a:ext cx="50323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仪态仪表</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15355" y="2713355"/>
            <a:ext cx="5537835" cy="2245360"/>
          </a:xfrm>
          <a:prstGeom prst="rect">
            <a:avLst/>
          </a:prstGeom>
          <a:noFill/>
        </p:spPr>
        <p:txBody>
          <a:bodyPr wrap="square">
            <a:spAutoFit/>
          </a:bodyPr>
          <a:lstStyle/>
          <a:p>
            <a:pPr indent="457200" fontAlgn="auto"/>
            <a:r>
              <a:rPr altLang="zh-CN" sz="2000" dirty="0">
                <a:effectLst/>
                <a:latin typeface="楷体" panose="02010609060101010101" charset="-122"/>
                <a:ea typeface="楷体" panose="02010609060101010101" charset="-122"/>
                <a:cs typeface="Times New Roman" panose="02020603050405020304" pitchFamily="18" charset="0"/>
              </a:rPr>
              <a:t>在我国，幼儿园教师是纳入中小学教师系列的，幼儿教师作为教师的重要组成部分，应遵守幼儿教师职业道德规范。这是因为教师是一个特殊的职业，教师劳动的示范性特点和学生向师性、模仿性的特点决定了教师必须注重自己的仪态仪表。作为考生，将来如果想从事教师这个职业，必须在仪态仪表方面符合要求。</a:t>
            </a:r>
            <a:endParaRPr altLang="zh-CN" sz="2000" dirty="0">
              <a:effectLst/>
              <a:latin typeface="楷体" panose="02010609060101010101" charset="-122"/>
              <a:ea typeface="楷体" panose="02010609060101010101" charset="-122"/>
              <a:cs typeface="Times New Roman" panose="02020603050405020304" pitchFamily="18" charset="0"/>
            </a:endParaRPr>
          </a:p>
        </p:txBody>
      </p:sp>
      <p:pic>
        <p:nvPicPr>
          <p:cNvPr id="7" name="图片 6" descr="6eeb79f5cafb69f96c34305dabba56e0"/>
          <p:cNvPicPr>
            <a:picLocks noChangeAspect="1"/>
          </p:cNvPicPr>
          <p:nvPr/>
        </p:nvPicPr>
        <p:blipFill>
          <a:blip r:embed="rId1"/>
          <a:stretch>
            <a:fillRect/>
          </a:stretch>
        </p:blipFill>
        <p:spPr>
          <a:xfrm>
            <a:off x="579755" y="2153920"/>
            <a:ext cx="5116830" cy="3364230"/>
          </a:xfrm>
          <a:prstGeom prst="rect">
            <a:avLst/>
          </a:prstGeom>
        </p:spPr>
      </p:pic>
      <p:sp>
        <p:nvSpPr>
          <p:cNvPr id="8" name="文本框 7"/>
          <p:cNvSpPr txBox="1"/>
          <p:nvPr>
            <p:custDataLst>
              <p:tags r:id="rId2"/>
            </p:custDataLst>
          </p:nvPr>
        </p:nvSpPr>
        <p:spPr>
          <a:xfrm>
            <a:off x="580390" y="842645"/>
            <a:ext cx="10973435" cy="706755"/>
          </a:xfrm>
          <a:prstGeom prst="rect">
            <a:avLst/>
          </a:prstGeom>
          <a:noFill/>
        </p:spPr>
        <p:txBody>
          <a:bodyPr wrap="square">
            <a:spAutoFit/>
          </a:bodyPr>
          <a:p>
            <a:pPr indent="457200" fontAlgn="auto"/>
            <a:r>
              <a:rPr altLang="zh-CN" sz="2000" dirty="0">
                <a:effectLst/>
                <a:latin typeface="微软雅黑" panose="020B0503020204020204" pitchFamily="34" charset="-122"/>
                <a:ea typeface="微软雅黑" panose="020B0503020204020204" pitchFamily="34" charset="-122"/>
                <a:cs typeface="微软雅黑" panose="020B0503020204020204" pitchFamily="34" charset="-122"/>
              </a:rPr>
              <a:t>2008 年 9 月，教育部和中国教科文卫体工会全国委员会联合颁发的《中小学教师职业道德规范》提出，教师要为人师表，为人师表的重要体现之一就是</a:t>
            </a:r>
            <a:r>
              <a:rPr altLang="zh-CN" sz="2000" b="1" u="sng"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衣着得体、语言规范、举止文明</a:t>
            </a:r>
            <a:r>
              <a:rPr altLang="zh-CN" sz="2000" dirty="0">
                <a:effectLst/>
                <a:latin typeface="微软雅黑" panose="020B0503020204020204" pitchFamily="34" charset="-122"/>
                <a:ea typeface="微软雅黑" panose="020B0503020204020204" pitchFamily="34" charset="-122"/>
                <a:cs typeface="微软雅黑" panose="020B0503020204020204" pitchFamily="34" charset="-122"/>
              </a:rPr>
              <a:t>。</a:t>
            </a:r>
            <a:endParaRPr altLang="zh-CN"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80390" y="842645"/>
            <a:ext cx="10973435" cy="706755"/>
          </a:xfrm>
          <a:prstGeom prst="rect">
            <a:avLst/>
          </a:prstGeom>
          <a:noFill/>
        </p:spPr>
        <p:txBody>
          <a:bodyPr wrap="square">
            <a:spAutoFit/>
          </a:bodyPr>
          <a:p>
            <a:pPr indent="457200" fontAlgn="auto"/>
            <a:r>
              <a:rPr altLang="zh-CN" sz="2000" dirty="0">
                <a:effectLst/>
                <a:latin typeface="微软雅黑" panose="020B0503020204020204" pitchFamily="34" charset="-122"/>
                <a:ea typeface="微软雅黑" panose="020B0503020204020204" pitchFamily="34" charset="-122"/>
                <a:cs typeface="微软雅黑" panose="020B0503020204020204" pitchFamily="34" charset="-122"/>
              </a:rPr>
              <a:t>从面试的角度来看，面试满分为 </a:t>
            </a:r>
            <a:r>
              <a:rPr altLang="zh-CN" sz="2000" i="1" u="sng"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100 分</a:t>
            </a:r>
            <a:r>
              <a:rPr altLang="zh-CN" sz="2000" dirty="0">
                <a:effectLst/>
                <a:latin typeface="微软雅黑" panose="020B0503020204020204" pitchFamily="34" charset="-122"/>
                <a:ea typeface="微软雅黑" panose="020B0503020204020204" pitchFamily="34" charset="-122"/>
                <a:cs typeface="微软雅黑" panose="020B0503020204020204" pitchFamily="34" charset="-122"/>
              </a:rPr>
              <a:t>，评价标准中有 </a:t>
            </a:r>
            <a:r>
              <a:rPr altLang="zh-CN" sz="2000" b="1" u="sng"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10 分</a:t>
            </a:r>
            <a:r>
              <a:rPr altLang="zh-CN" sz="2000" dirty="0">
                <a:effectLst/>
                <a:latin typeface="微软雅黑" panose="020B0503020204020204" pitchFamily="34" charset="-122"/>
                <a:ea typeface="微软雅黑" panose="020B0503020204020204" pitchFamily="34" charset="-122"/>
                <a:cs typeface="微软雅黑" panose="020B0503020204020204" pitchFamily="34" charset="-122"/>
              </a:rPr>
              <a:t>是考查考生的仪态仪表是否符合幼儿教师的身份</a:t>
            </a:r>
            <a:r>
              <a:rPr lang="zh-CN" sz="2000"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2"/>
            </p:custDataLst>
          </p:nvPr>
        </p:nvSpPr>
        <p:spPr>
          <a:xfrm>
            <a:off x="3179445" y="1820545"/>
            <a:ext cx="5833110" cy="368300"/>
          </a:xfrm>
          <a:prstGeom prst="rect">
            <a:avLst/>
          </a:prstGeom>
          <a:noFill/>
        </p:spPr>
        <p:txBody>
          <a:bodyPr wrap="square">
            <a:spAutoFit/>
          </a:bodyPr>
          <a:p>
            <a:pPr indent="0" algn="ctr" fontAlgn="auto"/>
            <a:r>
              <a:rPr b="1" dirty="0">
                <a:solidFill>
                  <a:srgbClr val="F96D88"/>
                </a:solidFill>
                <a:effectLst/>
                <a:latin typeface="微软雅黑" panose="020B0503020204020204" pitchFamily="34" charset="-122"/>
                <a:ea typeface="微软雅黑" panose="020B0503020204020204" pitchFamily="34" charset="-122"/>
                <a:cs typeface="微软雅黑" panose="020B0503020204020204" pitchFamily="34" charset="-122"/>
              </a:rPr>
              <a:t>表 4-1　面试中仪态仪表的评价标准</a:t>
            </a:r>
            <a:endParaRPr b="1" dirty="0">
              <a:solidFill>
                <a:srgbClr val="F96D88"/>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3"/>
            </p:custDataLst>
          </p:nvPr>
        </p:nvGraphicFramePr>
        <p:xfrm>
          <a:off x="1728470" y="2357755"/>
          <a:ext cx="8895080" cy="2497455"/>
        </p:xfrm>
        <a:graphic>
          <a:graphicData uri="http://schemas.openxmlformats.org/drawingml/2006/table">
            <a:tbl>
              <a:tblPr firstRow="1" bandRow="1">
                <a:tableStyleId>{5C22544A-7EE6-4342-B048-85BDC9FD1C3A}</a:tableStyleId>
              </a:tblPr>
              <a:tblGrid>
                <a:gridCol w="1708785"/>
                <a:gridCol w="1205230"/>
                <a:gridCol w="1204595"/>
                <a:gridCol w="4776470"/>
              </a:tblGrid>
              <a:tr h="967105">
                <a:tc>
                  <a:txBody>
                    <a:bodyPr/>
                    <a:p>
                      <a:pPr indent="0" algn="ctr">
                        <a:lnSpc>
                          <a:spcPct val="120000"/>
                        </a:lnSpc>
                        <a:spcBef>
                          <a:spcPts val="0"/>
                        </a:spcBef>
                        <a:spcAft>
                          <a:spcPts val="0"/>
                        </a:spcAft>
                        <a:buNone/>
                      </a:pPr>
                      <a:r>
                        <a:rPr lang="zh-CN" altLang="en-US" sz="1800" b="1" spc="130">
                          <a:solidFill>
                            <a:srgbClr val="FFFFFF"/>
                          </a:solidFill>
                          <a:latin typeface="微软雅黑" panose="020B0503020204020204" pitchFamily="34" charset="-122"/>
                          <a:ea typeface="微软雅黑" panose="020B0503020204020204" pitchFamily="34" charset="-122"/>
                        </a:rPr>
                        <a:t>项目</a:t>
                      </a:r>
                      <a:endParaRPr lang="zh-CN" altLang="en-US" sz="1800" b="1" spc="130">
                        <a:solidFill>
                          <a:srgbClr val="FFFFFF"/>
                        </a:solidFill>
                        <a:latin typeface="微软雅黑" panose="020B0503020204020204" pitchFamily="34" charset="-122"/>
                        <a:ea typeface="微软雅黑" panose="020B0503020204020204" pitchFamily="34" charset="-122"/>
                      </a:endParaRPr>
                    </a:p>
                  </a:txBody>
                  <a:tcPr marL="317500" marR="317500" marT="215900" marB="215900" anchor="ctr">
                    <a:lnL>
                      <a:noFill/>
                    </a:lnL>
                    <a:lnR w="19050">
                      <a:solidFill>
                        <a:srgbClr val="FFFFFF"/>
                      </a:solidFill>
                      <a:prstDash val="solid"/>
                    </a:lnR>
                    <a:lnT>
                      <a:noFill/>
                    </a:lnT>
                    <a:lnB>
                      <a:noFill/>
                    </a:lnB>
                    <a:solidFill>
                      <a:srgbClr val="404040"/>
                    </a:solidFill>
                  </a:tcPr>
                </a:tc>
                <a:tc>
                  <a:txBody>
                    <a:bodyPr/>
                    <a:p>
                      <a:pPr indent="0" algn="ctr">
                        <a:lnSpc>
                          <a:spcPct val="120000"/>
                        </a:lnSpc>
                        <a:spcBef>
                          <a:spcPts val="0"/>
                        </a:spcBef>
                        <a:spcAft>
                          <a:spcPts val="0"/>
                        </a:spcAft>
                        <a:buNone/>
                      </a:pPr>
                      <a:r>
                        <a:rPr lang="zh-CN" altLang="en-US" sz="1800" b="1" spc="130">
                          <a:solidFill>
                            <a:srgbClr val="FFFFFF"/>
                          </a:solidFill>
                          <a:latin typeface="微软雅黑" panose="020B0503020204020204" pitchFamily="34" charset="-122"/>
                          <a:ea typeface="微软雅黑" panose="020B0503020204020204" pitchFamily="34" charset="-122"/>
                        </a:rPr>
                        <a:t>权重</a:t>
                      </a:r>
                      <a:endParaRPr lang="zh-CN" altLang="en-US" sz="1800" b="1" spc="130">
                        <a:solidFill>
                          <a:srgbClr val="FFFFFF"/>
                        </a:solidFill>
                        <a:latin typeface="微软雅黑" panose="020B0503020204020204" pitchFamily="34" charset="-122"/>
                        <a:ea typeface="微软雅黑" panose="020B0503020204020204" pitchFamily="34" charset="-122"/>
                      </a:endParaRPr>
                    </a:p>
                  </a:txBody>
                  <a:tcPr marL="317500" marR="317500" marT="215900" marB="215900" anchor="ctr">
                    <a:lnL w="19050">
                      <a:solidFill>
                        <a:srgbClr val="FFFFFF"/>
                      </a:solidFill>
                      <a:prstDash val="solid"/>
                    </a:lnL>
                    <a:lnR w="19050">
                      <a:solidFill>
                        <a:srgbClr val="FFFFFF"/>
                      </a:solidFill>
                      <a:prstDash val="solid"/>
                    </a:lnR>
                    <a:lnT>
                      <a:noFill/>
                    </a:lnT>
                    <a:lnB>
                      <a:noFill/>
                    </a:lnB>
                    <a:solidFill>
                      <a:srgbClr val="F96D88"/>
                    </a:solidFill>
                  </a:tcPr>
                </a:tc>
                <a:tc>
                  <a:txBody>
                    <a:bodyPr/>
                    <a:p>
                      <a:pPr indent="0" algn="ctr">
                        <a:lnSpc>
                          <a:spcPct val="120000"/>
                        </a:lnSpc>
                        <a:spcBef>
                          <a:spcPts val="0"/>
                        </a:spcBef>
                        <a:spcAft>
                          <a:spcPts val="0"/>
                        </a:spcAft>
                        <a:buNone/>
                      </a:pPr>
                      <a:r>
                        <a:rPr lang="zh-CN" altLang="en-US" sz="1800" b="1" spc="130">
                          <a:solidFill>
                            <a:srgbClr val="FFFFFF"/>
                          </a:solidFill>
                          <a:latin typeface="微软雅黑" panose="020B0503020204020204" pitchFamily="34" charset="-122"/>
                          <a:ea typeface="微软雅黑" panose="020B0503020204020204" pitchFamily="34" charset="-122"/>
                        </a:rPr>
                        <a:t>分值</a:t>
                      </a:r>
                      <a:endParaRPr lang="zh-CN" altLang="en-US" sz="1800" b="1" spc="130">
                        <a:solidFill>
                          <a:srgbClr val="FFFFFF"/>
                        </a:solidFill>
                        <a:latin typeface="微软雅黑" panose="020B0503020204020204" pitchFamily="34" charset="-122"/>
                        <a:ea typeface="微软雅黑" panose="020B0503020204020204" pitchFamily="34" charset="-122"/>
                      </a:endParaRPr>
                    </a:p>
                  </a:txBody>
                  <a:tcPr marL="317500" marR="317500" marT="215900" marB="215900" anchor="ctr">
                    <a:lnL w="19050">
                      <a:solidFill>
                        <a:srgbClr val="FFFFFF"/>
                      </a:solidFill>
                      <a:prstDash val="solid"/>
                    </a:lnL>
                    <a:lnR w="19050">
                      <a:solidFill>
                        <a:srgbClr val="FFFFFF"/>
                      </a:solidFill>
                      <a:prstDash val="solid"/>
                    </a:lnR>
                    <a:lnT>
                      <a:noFill/>
                    </a:lnT>
                    <a:lnB>
                      <a:noFill/>
                    </a:lnB>
                    <a:solidFill>
                      <a:srgbClr val="F96D88"/>
                    </a:solidFill>
                  </a:tcPr>
                </a:tc>
                <a:tc>
                  <a:txBody>
                    <a:bodyPr/>
                    <a:p>
                      <a:pPr indent="0" algn="ctr">
                        <a:lnSpc>
                          <a:spcPct val="120000"/>
                        </a:lnSpc>
                        <a:spcBef>
                          <a:spcPts val="0"/>
                        </a:spcBef>
                        <a:spcAft>
                          <a:spcPts val="0"/>
                        </a:spcAft>
                        <a:buNone/>
                      </a:pPr>
                      <a:r>
                        <a:rPr lang="zh-CN" altLang="en-US" sz="1800" b="1" spc="130">
                          <a:solidFill>
                            <a:srgbClr val="FFFFFF"/>
                          </a:solidFill>
                          <a:latin typeface="微软雅黑" panose="020B0503020204020204" pitchFamily="34" charset="-122"/>
                          <a:ea typeface="微软雅黑" panose="020B0503020204020204" pitchFamily="34" charset="-122"/>
                        </a:rPr>
                        <a:t>评分标准</a:t>
                      </a:r>
                      <a:endParaRPr lang="zh-CN" altLang="en-US" sz="1800" b="1" spc="130">
                        <a:solidFill>
                          <a:srgbClr val="FFFFFF"/>
                        </a:solidFill>
                        <a:latin typeface="微软雅黑" panose="020B0503020204020204" pitchFamily="34" charset="-122"/>
                        <a:ea typeface="微软雅黑" panose="020B0503020204020204" pitchFamily="34" charset="-122"/>
                      </a:endParaRPr>
                    </a:p>
                  </a:txBody>
                  <a:tcPr marL="317500" marR="317500" marT="215900" marB="215900" anchor="ctr">
                    <a:lnL w="19050">
                      <a:solidFill>
                        <a:srgbClr val="FFFFFF"/>
                      </a:solidFill>
                      <a:prstDash val="solid"/>
                    </a:lnL>
                    <a:lnR>
                      <a:noFill/>
                    </a:lnR>
                    <a:lnT>
                      <a:noFill/>
                    </a:lnT>
                    <a:lnB>
                      <a:noFill/>
                    </a:lnB>
                    <a:solidFill>
                      <a:srgbClr val="F96D88"/>
                    </a:solidFill>
                  </a:tcPr>
                </a:tc>
              </a:tr>
              <a:tr h="806450">
                <a:tc rowSpan="2">
                  <a:txBody>
                    <a:bodyPr/>
                    <a:p>
                      <a:pPr indent="0" algn="ctr">
                        <a:lnSpc>
                          <a:spcPct val="120000"/>
                        </a:lnSpc>
                        <a:spcBef>
                          <a:spcPts val="0"/>
                        </a:spcBef>
                        <a:spcAft>
                          <a:spcPts val="0"/>
                        </a:spcAft>
                        <a:buNone/>
                      </a:pPr>
                      <a:r>
                        <a:rPr lang="zh-CN" altLang="en-US" sz="1600" b="0" spc="130">
                          <a:solidFill>
                            <a:srgbClr val="404040"/>
                          </a:solidFill>
                          <a:latin typeface="微软雅黑" panose="020B0503020204020204" pitchFamily="34" charset="-122"/>
                          <a:ea typeface="微软雅黑" panose="020B0503020204020204" pitchFamily="34" charset="-122"/>
                        </a:rPr>
                        <a:t>仪态仪表</a:t>
                      </a:r>
                      <a:endParaRPr lang="zh-CN" altLang="en-US" sz="16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a:noFill/>
                    </a:lnL>
                    <a:lnR w="6350">
                      <a:solidFill>
                        <a:srgbClr val="D9D9D9"/>
                      </a:solidFill>
                      <a:prstDash val="dash"/>
                    </a:lnR>
                    <a:lnT>
                      <a:noFill/>
                    </a:lnT>
                    <a:lnB w="19050">
                      <a:solidFill>
                        <a:srgbClr val="F96D88"/>
                      </a:solidFill>
                      <a:prstDash val="solid"/>
                    </a:lnB>
                    <a:solidFill>
                      <a:srgbClr val="FFFFFF"/>
                    </a:solidFill>
                  </a:tcPr>
                </a:tc>
                <a:tc rowSpan="2">
                  <a:txBody>
                    <a:bodyPr/>
                    <a:p>
                      <a:pPr indent="0" algn="ctr">
                        <a:lnSpc>
                          <a:spcPct val="120000"/>
                        </a:lnSpc>
                        <a:spcBef>
                          <a:spcPts val="0"/>
                        </a:spcBef>
                        <a:spcAft>
                          <a:spcPts val="0"/>
                        </a:spcAft>
                        <a:buNone/>
                      </a:pPr>
                      <a:r>
                        <a:rPr lang="en-US" altLang="zh-CN" sz="1600" b="0" spc="130">
                          <a:solidFill>
                            <a:srgbClr val="404040"/>
                          </a:solidFill>
                          <a:latin typeface="微软雅黑" panose="020B0503020204020204" pitchFamily="34" charset="-122"/>
                          <a:ea typeface="微软雅黑" panose="020B0503020204020204" pitchFamily="34" charset="-122"/>
                        </a:rPr>
                        <a:t>10</a:t>
                      </a:r>
                      <a:endParaRPr lang="en-US" altLang="zh-CN" sz="16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6350">
                      <a:solidFill>
                        <a:srgbClr val="D9D9D9"/>
                      </a:solidFill>
                      <a:prstDash val="dash"/>
                    </a:lnL>
                    <a:lnR w="6350">
                      <a:solidFill>
                        <a:srgbClr val="D9D9D9"/>
                      </a:solidFill>
                      <a:prstDash val="dash"/>
                    </a:lnR>
                    <a:lnT>
                      <a:noFill/>
                    </a:lnT>
                    <a:lnB w="19050">
                      <a:solidFill>
                        <a:srgbClr val="F96D88"/>
                      </a:solidFill>
                      <a:prstDash val="solid"/>
                    </a:lnB>
                    <a:solidFill>
                      <a:srgbClr val="FFFFFF"/>
                    </a:solidFill>
                  </a:tcPr>
                </a:tc>
                <a:tc>
                  <a:txBody>
                    <a:bodyPr/>
                    <a:p>
                      <a:pPr indent="0" algn="ctr">
                        <a:lnSpc>
                          <a:spcPct val="120000"/>
                        </a:lnSpc>
                        <a:spcBef>
                          <a:spcPts val="0"/>
                        </a:spcBef>
                        <a:spcAft>
                          <a:spcPts val="0"/>
                        </a:spcAft>
                        <a:buNone/>
                      </a:pPr>
                      <a:r>
                        <a:rPr lang="en-US" altLang="zh-CN" sz="1600" b="0" spc="130">
                          <a:solidFill>
                            <a:srgbClr val="404040"/>
                          </a:solidFill>
                          <a:latin typeface="微软雅黑" panose="020B0503020204020204" pitchFamily="34" charset="-122"/>
                          <a:ea typeface="微软雅黑" panose="020B0503020204020204" pitchFamily="34" charset="-122"/>
                        </a:rPr>
                        <a:t>6</a:t>
                      </a:r>
                      <a:endParaRPr lang="en-US" altLang="zh-CN" sz="16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6350">
                      <a:solidFill>
                        <a:srgbClr val="D9D9D9"/>
                      </a:solidFill>
                      <a:prstDash val="dash"/>
                    </a:lnL>
                    <a:lnR w="6350">
                      <a:solidFill>
                        <a:srgbClr val="D9D9D9"/>
                      </a:solidFill>
                      <a:prstDash val="dash"/>
                    </a:lnR>
                    <a:lnT>
                      <a:noFill/>
                    </a:lnT>
                    <a:lnB w="6350">
                      <a:solidFill>
                        <a:srgbClr val="D9D9D9"/>
                      </a:solidFill>
                      <a:prstDash val="dash"/>
                    </a:lnB>
                    <a:solidFill>
                      <a:srgbClr val="FFFFFF"/>
                    </a:solidFill>
                  </a:tcPr>
                </a:tc>
                <a:tc>
                  <a:txBody>
                    <a:bodyPr/>
                    <a:p>
                      <a:pPr indent="0" algn="l">
                        <a:lnSpc>
                          <a:spcPct val="120000"/>
                        </a:lnSpc>
                        <a:spcBef>
                          <a:spcPts val="0"/>
                        </a:spcBef>
                        <a:spcAft>
                          <a:spcPts val="0"/>
                        </a:spcAft>
                        <a:buNone/>
                      </a:pPr>
                      <a:r>
                        <a:rPr lang="zh-CN" altLang="en-US" sz="1600" b="0" spc="130">
                          <a:solidFill>
                            <a:srgbClr val="404040"/>
                          </a:solidFill>
                          <a:latin typeface="微软雅黑" panose="020B0503020204020204" pitchFamily="34" charset="-122"/>
                          <a:ea typeface="微软雅黑" panose="020B0503020204020204" pitchFamily="34" charset="-122"/>
                        </a:rPr>
                        <a:t>五官端正，行为举止自然大方，有礼貌</a:t>
                      </a:r>
                      <a:endParaRPr lang="zh-CN" altLang="en-US" sz="16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6350">
                      <a:solidFill>
                        <a:srgbClr val="D9D9D9"/>
                      </a:solidFill>
                      <a:prstDash val="dash"/>
                    </a:lnL>
                    <a:lnR>
                      <a:noFill/>
                    </a:lnR>
                    <a:lnT>
                      <a:noFill/>
                    </a:lnT>
                    <a:lnB w="6350">
                      <a:solidFill>
                        <a:srgbClr val="D9D9D9"/>
                      </a:solidFill>
                      <a:prstDash val="dash"/>
                    </a:lnB>
                    <a:solidFill>
                      <a:srgbClr val="FFFFFF"/>
                    </a:solidFill>
                  </a:tcPr>
                </a:tc>
              </a:tr>
              <a:tr h="723900">
                <a:tc vMerge="1">
                  <a:tcPr>
                    <a:lnL>
                      <a:noFill/>
                    </a:lnL>
                    <a:lnR w="6350">
                      <a:solidFill>
                        <a:srgbClr val="D9D9D9"/>
                      </a:solidFill>
                      <a:prstDash val="dash"/>
                    </a:lnR>
                    <a:lnB w="19050">
                      <a:solidFill>
                        <a:srgbClr val="F96D88"/>
                      </a:solidFill>
                      <a:prstDash val="solid"/>
                    </a:lnB>
                  </a:tcPr>
                </a:tc>
                <a:tc vMerge="1">
                  <a:tcPr>
                    <a:lnL w="6350">
                      <a:solidFill>
                        <a:srgbClr val="D9D9D9"/>
                      </a:solidFill>
                      <a:prstDash val="dash"/>
                    </a:lnL>
                    <a:lnR w="6350">
                      <a:solidFill>
                        <a:srgbClr val="D9D9D9"/>
                      </a:solidFill>
                      <a:prstDash val="dash"/>
                    </a:lnR>
                    <a:lnB w="19050">
                      <a:solidFill>
                        <a:srgbClr val="F96D88"/>
                      </a:solidFill>
                      <a:prstDash val="solid"/>
                    </a:lnB>
                  </a:tcPr>
                </a:tc>
                <a:tc>
                  <a:txBody>
                    <a:bodyPr/>
                    <a:p>
                      <a:pPr indent="0" algn="ctr">
                        <a:lnSpc>
                          <a:spcPct val="120000"/>
                        </a:lnSpc>
                        <a:spcBef>
                          <a:spcPts val="0"/>
                        </a:spcBef>
                        <a:spcAft>
                          <a:spcPts val="0"/>
                        </a:spcAft>
                        <a:buNone/>
                      </a:pPr>
                      <a:r>
                        <a:rPr lang="en-US" altLang="zh-CN" sz="1600" b="0" spc="130">
                          <a:solidFill>
                            <a:srgbClr val="404040"/>
                          </a:solidFill>
                          <a:latin typeface="微软雅黑" panose="020B0503020204020204" pitchFamily="34" charset="-122"/>
                          <a:ea typeface="微软雅黑" panose="020B0503020204020204" pitchFamily="34" charset="-122"/>
                        </a:rPr>
                        <a:t>4</a:t>
                      </a:r>
                      <a:endParaRPr lang="en-US" altLang="zh-CN" sz="16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6350">
                      <a:solidFill>
                        <a:srgbClr val="D9D9D9"/>
                      </a:solidFill>
                      <a:prstDash val="dash"/>
                    </a:lnL>
                    <a:lnR w="6350">
                      <a:solidFill>
                        <a:srgbClr val="D9D9D9"/>
                      </a:solidFill>
                      <a:prstDash val="dash"/>
                    </a:lnR>
                    <a:lnT w="6350">
                      <a:solidFill>
                        <a:srgbClr val="D9D9D9"/>
                      </a:solidFill>
                      <a:prstDash val="dash"/>
                    </a:lnT>
                    <a:lnB w="19050">
                      <a:solidFill>
                        <a:srgbClr val="F96D88"/>
                      </a:solidFill>
                      <a:prstDash val="solid"/>
                    </a:lnB>
                    <a:solidFill>
                      <a:srgbClr val="FFFFFF"/>
                    </a:solidFill>
                  </a:tcPr>
                </a:tc>
                <a:tc>
                  <a:txBody>
                    <a:bodyPr/>
                    <a:p>
                      <a:pPr indent="0" algn="l">
                        <a:lnSpc>
                          <a:spcPct val="120000"/>
                        </a:lnSpc>
                        <a:spcBef>
                          <a:spcPts val="0"/>
                        </a:spcBef>
                        <a:spcAft>
                          <a:spcPts val="0"/>
                        </a:spcAft>
                        <a:buNone/>
                      </a:pPr>
                      <a:r>
                        <a:rPr lang="zh-CN" altLang="en-US" sz="1600" b="0" spc="130">
                          <a:solidFill>
                            <a:srgbClr val="404040"/>
                          </a:solidFill>
                          <a:latin typeface="微软雅黑" panose="020B0503020204020204" pitchFamily="34" charset="-122"/>
                          <a:ea typeface="微软雅黑" panose="020B0503020204020204" pitchFamily="34" charset="-122"/>
                        </a:rPr>
                        <a:t>服饰得体，符合幼儿教师职业特点</a:t>
                      </a:r>
                      <a:endParaRPr lang="zh-CN" altLang="en-US" sz="16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6350">
                      <a:solidFill>
                        <a:srgbClr val="D9D9D9"/>
                      </a:solidFill>
                      <a:prstDash val="dash"/>
                    </a:lnL>
                    <a:lnR>
                      <a:noFill/>
                    </a:lnR>
                    <a:lnT w="6350">
                      <a:solidFill>
                        <a:srgbClr val="D9D9D9"/>
                      </a:solidFill>
                      <a:prstDash val="dash"/>
                    </a:lnT>
                    <a:lnB w="19050">
                      <a:solidFill>
                        <a:srgbClr val="F96D88"/>
                      </a:solidFill>
                      <a:prstDash val="solid"/>
                    </a:lnB>
                    <a:solidFill>
                      <a:srgbClr val="FFFFFF"/>
                    </a:solidFill>
                  </a:tcPr>
                </a:tc>
              </a:tr>
            </a:tbl>
          </a:graphicData>
        </a:graphic>
      </p:graphicFrame>
      <p:sp>
        <p:nvSpPr>
          <p:cNvPr id="4" name="文本框 3"/>
          <p:cNvSpPr txBox="1"/>
          <p:nvPr/>
        </p:nvSpPr>
        <p:spPr>
          <a:xfrm>
            <a:off x="4146550" y="5226685"/>
            <a:ext cx="3380105" cy="460375"/>
          </a:xfrm>
          <a:prstGeom prst="rect">
            <a:avLst/>
          </a:prstGeom>
          <a:noFill/>
        </p:spPr>
        <p:txBody>
          <a:bodyPr wrap="square" rtlCol="0" anchor="t">
            <a:spAutoFit/>
          </a:bodyPr>
          <a:p>
            <a:pPr algn="ctr"/>
            <a:r>
              <a:rPr lang="zh-CN" altLang="en-US" sz="2400" u="sng">
                <a:highlight>
                  <a:srgbClr val="FFFF00"/>
                </a:highlight>
              </a:rPr>
              <a:t>晕轮效应</a:t>
            </a:r>
            <a:endParaRPr lang="zh-CN" altLang="en-US" sz="2400" u="sng">
              <a:highlight>
                <a:srgbClr val="FFFF00"/>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一、着装礼仪</a:t>
            </a:r>
            <a:endParaRPr lang="zh-CN" altLang="en-US" b="1" dirty="0"/>
          </a:p>
        </p:txBody>
      </p:sp>
      <p:sp>
        <p:nvSpPr>
          <p:cNvPr id="8" name="文本框 7"/>
          <p:cNvSpPr txBox="1"/>
          <p:nvPr>
            <p:custDataLst>
              <p:tags r:id="rId2"/>
            </p:custDataLst>
          </p:nvPr>
        </p:nvSpPr>
        <p:spPr>
          <a:xfrm>
            <a:off x="580390" y="1090295"/>
            <a:ext cx="10973435" cy="398780"/>
          </a:xfrm>
          <a:prstGeom prst="rect">
            <a:avLst/>
          </a:prstGeom>
          <a:noFill/>
        </p:spPr>
        <p:txBody>
          <a:bodyPr wrap="square">
            <a:spAutoFit/>
          </a:bodyPr>
          <a:p>
            <a:pPr indent="457200" fontAlgn="auto"/>
            <a:r>
              <a:rPr sz="2000" dirty="0">
                <a:effectLst/>
                <a:latin typeface="微软雅黑" panose="020B0503020204020204" pitchFamily="34" charset="-122"/>
                <a:ea typeface="微软雅黑" panose="020B0503020204020204" pitchFamily="34" charset="-122"/>
                <a:cs typeface="微软雅黑" panose="020B0503020204020204" pitchFamily="34" charset="-122"/>
              </a:rPr>
              <a:t>着装，又称穿戴，指的是</a:t>
            </a:r>
            <a:r>
              <a:rPr sz="2000" b="1" u="sng" dirty="0">
                <a:solidFill>
                  <a:srgbClr val="F96D88"/>
                </a:solidFill>
                <a:effectLst/>
                <a:latin typeface="微软雅黑" panose="020B0503020204020204" pitchFamily="34" charset="-122"/>
                <a:ea typeface="微软雅黑" panose="020B0503020204020204" pitchFamily="34" charset="-122"/>
                <a:cs typeface="微软雅黑" panose="020B0503020204020204" pitchFamily="34" charset="-122"/>
              </a:rPr>
              <a:t>考试时考生穿着的服装和佩戴的饰物</a:t>
            </a:r>
            <a:r>
              <a:rPr sz="2000" dirty="0">
                <a:effectLst/>
                <a:latin typeface="微软雅黑" panose="020B0503020204020204" pitchFamily="34" charset="-122"/>
                <a:ea typeface="微软雅黑" panose="020B0503020204020204" pitchFamily="34" charset="-122"/>
                <a:cs typeface="微软雅黑" panose="020B0503020204020204" pitchFamily="34" charset="-122"/>
              </a:rPr>
              <a:t>。</a:t>
            </a:r>
            <a:endParaRPr sz="20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3"/>
            </p:custDataLst>
          </p:nvPr>
        </p:nvSpPr>
        <p:spPr>
          <a:xfrm>
            <a:off x="580390" y="1675765"/>
            <a:ext cx="10973435" cy="706755"/>
          </a:xfrm>
          <a:prstGeom prst="rect">
            <a:avLst/>
          </a:prstGeom>
          <a:noFill/>
        </p:spPr>
        <p:txBody>
          <a:bodyPr wrap="square">
            <a:spAutoFit/>
          </a:bodyPr>
          <a:p>
            <a:pPr indent="457200" fontAlgn="auto"/>
            <a:r>
              <a:rPr altLang="zh-CN" sz="2000" dirty="0">
                <a:effectLst/>
                <a:latin typeface="楷体" panose="02010609060101010101" charset="-122"/>
                <a:ea typeface="楷体" panose="02010609060101010101" charset="-122"/>
                <a:cs typeface="Times New Roman" panose="02020603050405020304" pitchFamily="18" charset="0"/>
              </a:rPr>
              <a:t>一年中有两次面试，考试时间一般为每年的 1 月和 5 月的周末。在我国大部分省市，1 月为秋冬季，一般着</a:t>
            </a:r>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冬季服装</a:t>
            </a:r>
            <a:r>
              <a:rPr altLang="zh-CN" sz="2000" dirty="0">
                <a:effectLst/>
                <a:latin typeface="楷体" panose="02010609060101010101" charset="-122"/>
                <a:ea typeface="楷体" panose="02010609060101010101" charset="-122"/>
                <a:cs typeface="Times New Roman" panose="02020603050405020304" pitchFamily="18" charset="0"/>
              </a:rPr>
              <a:t>，5 月为春夏季，一般着</a:t>
            </a:r>
            <a:r>
              <a:rPr altLang="zh-CN" sz="2000" dirty="0">
                <a:effectLst/>
                <a:highlight>
                  <a:srgbClr val="FFFF00"/>
                </a:highlight>
                <a:latin typeface="楷体" panose="02010609060101010101" charset="-122"/>
                <a:ea typeface="楷体" panose="02010609060101010101" charset="-122"/>
                <a:cs typeface="Times New Roman" panose="02020603050405020304" pitchFamily="18" charset="0"/>
              </a:rPr>
              <a:t>夏季服装</a:t>
            </a:r>
            <a:r>
              <a:rPr altLang="zh-CN" sz="2000" dirty="0">
                <a:effectLst/>
                <a:latin typeface="楷体" panose="02010609060101010101" charset="-122"/>
                <a:ea typeface="楷体" panose="02010609060101010101" charset="-122"/>
                <a:cs typeface="Times New Roman" panose="02020603050405020304" pitchFamily="18" charset="0"/>
              </a:rPr>
              <a:t>。</a:t>
            </a:r>
            <a:endParaRPr altLang="zh-CN" sz="2000" dirty="0">
              <a:effectLst/>
              <a:latin typeface="楷体" panose="02010609060101010101" charset="-122"/>
              <a:ea typeface="楷体" panose="02010609060101010101" charset="-122"/>
              <a:cs typeface="Times New Roman" panose="02020603050405020304" pitchFamily="18" charset="0"/>
            </a:endParaRPr>
          </a:p>
        </p:txBody>
      </p:sp>
      <p:grpSp>
        <p:nvGrpSpPr>
          <p:cNvPr id="31" name="组合 30"/>
          <p:cNvGrpSpPr/>
          <p:nvPr>
            <p:custDataLst>
              <p:tags r:id="rId4"/>
            </p:custDataLst>
          </p:nvPr>
        </p:nvGrpSpPr>
        <p:grpSpPr>
          <a:xfrm>
            <a:off x="1347788" y="2942590"/>
            <a:ext cx="2447925" cy="2254078"/>
            <a:chOff x="2071687" y="3219450"/>
            <a:chExt cx="2447925" cy="2254078"/>
          </a:xfrm>
        </p:grpSpPr>
        <p:sp>
          <p:nvSpPr>
            <p:cNvPr id="5" name="矩形 4"/>
            <p:cNvSpPr/>
            <p:nvPr>
              <p:custDataLst>
                <p:tags r:id="rId5"/>
              </p:custDataLst>
            </p:nvPr>
          </p:nvSpPr>
          <p:spPr>
            <a:xfrm>
              <a:off x="2071687" y="3219450"/>
              <a:ext cx="2447925" cy="1524000"/>
            </a:xfrm>
            <a:prstGeom prst="rect">
              <a:avLst/>
            </a:prstGeom>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p>
              <a:pPr algn="l">
                <a:lnSpc>
                  <a:spcPct val="100000"/>
                </a:lnSpc>
              </a:pPr>
              <a:r>
                <a:rPr lang="zh-CN" altLang="en-US">
                  <a:solidFill>
                    <a:srgbClr val="FFFFFF"/>
                  </a:solidFill>
                  <a:uFillTx/>
                  <a:latin typeface="微软雅黑" panose="020B0503020204020204" pitchFamily="34" charset="-122"/>
                  <a:ea typeface="微软雅黑" panose="020B0503020204020204" pitchFamily="34" charset="-122"/>
                </a:rPr>
                <a:t>幼儿教师需要服饰得体，穿衣打扮不能偏离大众的审美标准，尤其要杜绝奇装异服。</a:t>
              </a:r>
              <a:endParaRPr lang="zh-CN" altLang="en-US">
                <a:solidFill>
                  <a:srgbClr val="FFFFFF"/>
                </a:solidFill>
                <a:uFillTx/>
                <a:latin typeface="微软雅黑" panose="020B0503020204020204" pitchFamily="34" charset="-122"/>
                <a:ea typeface="微软雅黑" panose="020B0503020204020204" pitchFamily="34" charset="-122"/>
              </a:endParaRPr>
            </a:p>
          </p:txBody>
        </p:sp>
        <p:sp>
          <p:nvSpPr>
            <p:cNvPr id="30" name="任意多边形 29"/>
            <p:cNvSpPr/>
            <p:nvPr>
              <p:custDataLst>
                <p:tags r:id="rId6"/>
              </p:custDataLst>
            </p:nvPr>
          </p:nvSpPr>
          <p:spPr>
            <a:xfrm>
              <a:off x="3052762" y="4743450"/>
              <a:ext cx="485775" cy="285879"/>
            </a:xfrm>
            <a:custGeom>
              <a:avLst/>
              <a:gdLst>
                <a:gd name="connsiteX0" fmla="*/ 412331 w 485775"/>
                <a:gd name="connsiteY0" fmla="*/ 0 h 285879"/>
                <a:gd name="connsiteX1" fmla="*/ 485775 w 485775"/>
                <a:gd name="connsiteY1" fmla="*/ 0 h 285879"/>
                <a:gd name="connsiteX2" fmla="*/ 342836 w 485775"/>
                <a:gd name="connsiteY2" fmla="*/ 285879 h 285879"/>
                <a:gd name="connsiteX3" fmla="*/ 334071 w 485775"/>
                <a:gd name="connsiteY3" fmla="*/ 279969 h 285879"/>
                <a:gd name="connsiteX4" fmla="*/ 278006 w 485775"/>
                <a:gd name="connsiteY4" fmla="*/ 268650 h 285879"/>
                <a:gd name="connsiteX5" fmla="*/ 0 w 485775"/>
                <a:gd name="connsiteY5" fmla="*/ 0 h 285879"/>
                <a:gd name="connsiteX6" fmla="*/ 73444 w 485775"/>
                <a:gd name="connsiteY6" fmla="*/ 0 h 285879"/>
                <a:gd name="connsiteX7" fmla="*/ 207769 w 485775"/>
                <a:gd name="connsiteY7" fmla="*/ 268650 h 285879"/>
                <a:gd name="connsiteX8" fmla="*/ 151703 w 485775"/>
                <a:gd name="connsiteY8" fmla="*/ 279969 h 285879"/>
                <a:gd name="connsiteX9" fmla="*/ 142939 w 485775"/>
                <a:gd name="connsiteY9" fmla="*/ 285878 h 28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775" h="285879">
                  <a:moveTo>
                    <a:pt x="412331" y="0"/>
                  </a:moveTo>
                  <a:lnTo>
                    <a:pt x="485775" y="0"/>
                  </a:lnTo>
                  <a:lnTo>
                    <a:pt x="342836" y="285879"/>
                  </a:lnTo>
                  <a:lnTo>
                    <a:pt x="334071" y="279969"/>
                  </a:lnTo>
                  <a:lnTo>
                    <a:pt x="278006" y="268650"/>
                  </a:lnTo>
                  <a:close/>
                  <a:moveTo>
                    <a:pt x="0" y="0"/>
                  </a:moveTo>
                  <a:lnTo>
                    <a:pt x="73444" y="0"/>
                  </a:lnTo>
                  <a:lnTo>
                    <a:pt x="207769" y="268650"/>
                  </a:lnTo>
                  <a:lnTo>
                    <a:pt x="151703" y="279969"/>
                  </a:lnTo>
                  <a:lnTo>
                    <a:pt x="142939" y="285878"/>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52500" lnSpcReduction="20000"/>
            </a:bodyPr>
            <a:p>
              <a:pPr algn="ctr">
                <a:lnSpc>
                  <a:spcPct val="140000"/>
                </a:lnSpc>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7" name="任意多边形 26"/>
            <p:cNvSpPr/>
            <p:nvPr>
              <p:custDataLst>
                <p:tags r:id="rId7"/>
              </p:custDataLst>
            </p:nvPr>
          </p:nvSpPr>
          <p:spPr>
            <a:xfrm>
              <a:off x="3061390" y="5005010"/>
              <a:ext cx="468518" cy="468518"/>
            </a:xfrm>
            <a:custGeom>
              <a:avLst/>
              <a:gdLst>
                <a:gd name="connsiteX0" fmla="*/ 234259 w 468518"/>
                <a:gd name="connsiteY0" fmla="*/ 35545 h 468518"/>
                <a:gd name="connsiteX1" fmla="*/ 432973 w 468518"/>
                <a:gd name="connsiteY1" fmla="*/ 234259 h 468518"/>
                <a:gd name="connsiteX2" fmla="*/ 234259 w 468518"/>
                <a:gd name="connsiteY2" fmla="*/ 432973 h 468518"/>
                <a:gd name="connsiteX3" fmla="*/ 35545 w 468518"/>
                <a:gd name="connsiteY3" fmla="*/ 234259 h 468518"/>
                <a:gd name="connsiteX4" fmla="*/ 234259 w 468518"/>
                <a:gd name="connsiteY4" fmla="*/ 35545 h 468518"/>
                <a:gd name="connsiteX5" fmla="*/ 234259 w 468518"/>
                <a:gd name="connsiteY5" fmla="*/ 17341 h 468518"/>
                <a:gd name="connsiteX6" fmla="*/ 17341 w 468518"/>
                <a:gd name="connsiteY6" fmla="*/ 234259 h 468518"/>
                <a:gd name="connsiteX7" fmla="*/ 234259 w 468518"/>
                <a:gd name="connsiteY7" fmla="*/ 451177 h 468518"/>
                <a:gd name="connsiteX8" fmla="*/ 451177 w 468518"/>
                <a:gd name="connsiteY8" fmla="*/ 234259 h 468518"/>
                <a:gd name="connsiteX9" fmla="*/ 234259 w 468518"/>
                <a:gd name="connsiteY9" fmla="*/ 17341 h 468518"/>
                <a:gd name="connsiteX10" fmla="*/ 234259 w 468518"/>
                <a:gd name="connsiteY10" fmla="*/ 0 h 468518"/>
                <a:gd name="connsiteX11" fmla="*/ 468518 w 468518"/>
                <a:gd name="connsiteY11" fmla="*/ 234259 h 468518"/>
                <a:gd name="connsiteX12" fmla="*/ 234259 w 468518"/>
                <a:gd name="connsiteY12" fmla="*/ 468518 h 468518"/>
                <a:gd name="connsiteX13" fmla="*/ 0 w 468518"/>
                <a:gd name="connsiteY13" fmla="*/ 234259 h 468518"/>
                <a:gd name="connsiteX14" fmla="*/ 234259 w 468518"/>
                <a:gd name="connsiteY14" fmla="*/ 0 h 46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8518" h="468518">
                  <a:moveTo>
                    <a:pt x="234259" y="35545"/>
                  </a:moveTo>
                  <a:cubicBezTo>
                    <a:pt x="344006" y="35545"/>
                    <a:pt x="432973" y="124512"/>
                    <a:pt x="432973" y="234259"/>
                  </a:cubicBezTo>
                  <a:cubicBezTo>
                    <a:pt x="432973" y="344006"/>
                    <a:pt x="344006" y="432973"/>
                    <a:pt x="234259" y="432973"/>
                  </a:cubicBezTo>
                  <a:cubicBezTo>
                    <a:pt x="124512" y="432973"/>
                    <a:pt x="35545" y="344006"/>
                    <a:pt x="35545" y="234259"/>
                  </a:cubicBezTo>
                  <a:cubicBezTo>
                    <a:pt x="35545" y="124512"/>
                    <a:pt x="124512" y="35545"/>
                    <a:pt x="234259" y="35545"/>
                  </a:cubicBezTo>
                  <a:close/>
                  <a:moveTo>
                    <a:pt x="234259" y="17341"/>
                  </a:moveTo>
                  <a:cubicBezTo>
                    <a:pt x="114458" y="17341"/>
                    <a:pt x="17341" y="114458"/>
                    <a:pt x="17341" y="234259"/>
                  </a:cubicBezTo>
                  <a:cubicBezTo>
                    <a:pt x="17341" y="354060"/>
                    <a:pt x="114458" y="451177"/>
                    <a:pt x="234259" y="451177"/>
                  </a:cubicBezTo>
                  <a:cubicBezTo>
                    <a:pt x="354060" y="451177"/>
                    <a:pt x="451177" y="354060"/>
                    <a:pt x="451177" y="234259"/>
                  </a:cubicBezTo>
                  <a:cubicBezTo>
                    <a:pt x="451177" y="114458"/>
                    <a:pt x="354060" y="17341"/>
                    <a:pt x="234259" y="17341"/>
                  </a:cubicBezTo>
                  <a:close/>
                  <a:moveTo>
                    <a:pt x="234259" y="0"/>
                  </a:moveTo>
                  <a:cubicBezTo>
                    <a:pt x="363637" y="0"/>
                    <a:pt x="468518" y="104881"/>
                    <a:pt x="468518" y="234259"/>
                  </a:cubicBezTo>
                  <a:cubicBezTo>
                    <a:pt x="468518" y="363637"/>
                    <a:pt x="363637" y="468518"/>
                    <a:pt x="234259" y="468518"/>
                  </a:cubicBezTo>
                  <a:cubicBezTo>
                    <a:pt x="104881" y="468518"/>
                    <a:pt x="0" y="363637"/>
                    <a:pt x="0" y="234259"/>
                  </a:cubicBezTo>
                  <a:cubicBezTo>
                    <a:pt x="0" y="104881"/>
                    <a:pt x="104881" y="0"/>
                    <a:pt x="234259" y="0"/>
                  </a:cubicBezTo>
                  <a:close/>
                </a:path>
              </a:pathLst>
            </a:custGeom>
            <a:solidFill>
              <a:srgbClr val="F5CA73"/>
            </a:solidFill>
            <a:ln>
              <a:noFill/>
            </a:ln>
            <a:effectLst/>
          </p:spPr>
          <p:style>
            <a:lnRef idx="2">
              <a:srgbClr val="F99F7B">
                <a:shade val="50000"/>
              </a:srgbClr>
            </a:lnRef>
            <a:fillRef idx="1">
              <a:srgbClr val="F99F7B"/>
            </a:fillRef>
            <a:effectRef idx="0">
              <a:srgbClr val="F99F7B"/>
            </a:effectRef>
            <a:fontRef idx="minor">
              <a:srgbClr val="FFFFFF"/>
            </a:fontRef>
          </p:style>
          <p:txBody>
            <a:bodyPr rtlCol="0" anchor="ctr">
              <a:normAutofit/>
            </a:bodyPr>
            <a:p>
              <a:pPr algn="ctr">
                <a:lnSpc>
                  <a:spcPct val="120000"/>
                </a:lnSpc>
              </a:pPr>
              <a:r>
                <a:rPr lang="en-US" altLang="zh-CN" dirty="0">
                  <a:solidFill>
                    <a:srgbClr val="FFFFFF"/>
                  </a:solidFill>
                  <a:latin typeface="微软雅黑" panose="020B0503020204020204" pitchFamily="34" charset="-122"/>
                  <a:ea typeface="微软雅黑" panose="020B0503020204020204" pitchFamily="34" charset="-122"/>
                </a:rPr>
                <a:t>A</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32" name="组合 31"/>
          <p:cNvGrpSpPr/>
          <p:nvPr>
            <p:custDataLst>
              <p:tags r:id="rId8"/>
            </p:custDataLst>
          </p:nvPr>
        </p:nvGrpSpPr>
        <p:grpSpPr>
          <a:xfrm>
            <a:off x="4843463" y="2942590"/>
            <a:ext cx="2447925" cy="2254078"/>
            <a:chOff x="2071687" y="3219450"/>
            <a:chExt cx="2447925" cy="2254078"/>
          </a:xfrm>
        </p:grpSpPr>
        <p:sp>
          <p:nvSpPr>
            <p:cNvPr id="33" name="矩形 32"/>
            <p:cNvSpPr/>
            <p:nvPr>
              <p:custDataLst>
                <p:tags r:id="rId9"/>
              </p:custDataLst>
            </p:nvPr>
          </p:nvSpPr>
          <p:spPr>
            <a:xfrm>
              <a:off x="2071687" y="3219450"/>
              <a:ext cx="2447925" cy="1524000"/>
            </a:xfrm>
            <a:prstGeom prst="rect">
              <a:avLst/>
            </a:prstGeom>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p>
              <a:pPr algn="l">
                <a:lnSpc>
                  <a:spcPct val="100000"/>
                </a:lnSpc>
              </a:pPr>
              <a:r>
                <a:rPr lang="zh-CN" altLang="en-US">
                  <a:solidFill>
                    <a:srgbClr val="FFFFFF"/>
                  </a:solidFill>
                  <a:uFillTx/>
                  <a:latin typeface="微软雅黑" panose="020B0503020204020204" pitchFamily="34" charset="-122"/>
                  <a:ea typeface="微软雅黑" panose="020B0503020204020204" pitchFamily="34" charset="-122"/>
                </a:rPr>
                <a:t>应体现出幼儿教师的特点。</a:t>
              </a:r>
              <a:endParaRPr lang="zh-CN" altLang="en-US">
                <a:solidFill>
                  <a:srgbClr val="FFFFFF"/>
                </a:solidFill>
                <a:uFillTx/>
                <a:latin typeface="微软雅黑" panose="020B0503020204020204" pitchFamily="34" charset="-122"/>
                <a:ea typeface="微软雅黑" panose="020B0503020204020204" pitchFamily="34" charset="-122"/>
              </a:endParaRPr>
            </a:p>
          </p:txBody>
        </p:sp>
        <p:sp>
          <p:nvSpPr>
            <p:cNvPr id="34" name="任意多边形 33"/>
            <p:cNvSpPr/>
            <p:nvPr>
              <p:custDataLst>
                <p:tags r:id="rId10"/>
              </p:custDataLst>
            </p:nvPr>
          </p:nvSpPr>
          <p:spPr>
            <a:xfrm>
              <a:off x="3052762" y="4743450"/>
              <a:ext cx="485775" cy="285879"/>
            </a:xfrm>
            <a:custGeom>
              <a:avLst/>
              <a:gdLst>
                <a:gd name="connsiteX0" fmla="*/ 412331 w 485775"/>
                <a:gd name="connsiteY0" fmla="*/ 0 h 285879"/>
                <a:gd name="connsiteX1" fmla="*/ 485775 w 485775"/>
                <a:gd name="connsiteY1" fmla="*/ 0 h 285879"/>
                <a:gd name="connsiteX2" fmla="*/ 342836 w 485775"/>
                <a:gd name="connsiteY2" fmla="*/ 285879 h 285879"/>
                <a:gd name="connsiteX3" fmla="*/ 334071 w 485775"/>
                <a:gd name="connsiteY3" fmla="*/ 279969 h 285879"/>
                <a:gd name="connsiteX4" fmla="*/ 278006 w 485775"/>
                <a:gd name="connsiteY4" fmla="*/ 268650 h 285879"/>
                <a:gd name="connsiteX5" fmla="*/ 0 w 485775"/>
                <a:gd name="connsiteY5" fmla="*/ 0 h 285879"/>
                <a:gd name="connsiteX6" fmla="*/ 73444 w 485775"/>
                <a:gd name="connsiteY6" fmla="*/ 0 h 285879"/>
                <a:gd name="connsiteX7" fmla="*/ 207769 w 485775"/>
                <a:gd name="connsiteY7" fmla="*/ 268650 h 285879"/>
                <a:gd name="connsiteX8" fmla="*/ 151703 w 485775"/>
                <a:gd name="connsiteY8" fmla="*/ 279969 h 285879"/>
                <a:gd name="connsiteX9" fmla="*/ 142939 w 485775"/>
                <a:gd name="connsiteY9" fmla="*/ 285878 h 28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775" h="285879">
                  <a:moveTo>
                    <a:pt x="412331" y="0"/>
                  </a:moveTo>
                  <a:lnTo>
                    <a:pt x="485775" y="0"/>
                  </a:lnTo>
                  <a:lnTo>
                    <a:pt x="342836" y="285879"/>
                  </a:lnTo>
                  <a:lnTo>
                    <a:pt x="334071" y="279969"/>
                  </a:lnTo>
                  <a:lnTo>
                    <a:pt x="278006" y="268650"/>
                  </a:lnTo>
                  <a:close/>
                  <a:moveTo>
                    <a:pt x="0" y="0"/>
                  </a:moveTo>
                  <a:lnTo>
                    <a:pt x="73444" y="0"/>
                  </a:lnTo>
                  <a:lnTo>
                    <a:pt x="207769" y="268650"/>
                  </a:lnTo>
                  <a:lnTo>
                    <a:pt x="151703" y="279969"/>
                  </a:lnTo>
                  <a:lnTo>
                    <a:pt x="142939" y="285878"/>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52500" lnSpcReduction="20000"/>
            </a:bodyPr>
            <a:p>
              <a:pPr algn="ctr">
                <a:lnSpc>
                  <a:spcPct val="140000"/>
                </a:lnSpc>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5" name="任意多边形 34"/>
            <p:cNvSpPr/>
            <p:nvPr>
              <p:custDataLst>
                <p:tags r:id="rId11"/>
              </p:custDataLst>
            </p:nvPr>
          </p:nvSpPr>
          <p:spPr>
            <a:xfrm>
              <a:off x="3061390" y="5005010"/>
              <a:ext cx="468518" cy="468518"/>
            </a:xfrm>
            <a:custGeom>
              <a:avLst/>
              <a:gdLst>
                <a:gd name="connsiteX0" fmla="*/ 234259 w 468518"/>
                <a:gd name="connsiteY0" fmla="*/ 35545 h 468518"/>
                <a:gd name="connsiteX1" fmla="*/ 432973 w 468518"/>
                <a:gd name="connsiteY1" fmla="*/ 234259 h 468518"/>
                <a:gd name="connsiteX2" fmla="*/ 234259 w 468518"/>
                <a:gd name="connsiteY2" fmla="*/ 432973 h 468518"/>
                <a:gd name="connsiteX3" fmla="*/ 35545 w 468518"/>
                <a:gd name="connsiteY3" fmla="*/ 234259 h 468518"/>
                <a:gd name="connsiteX4" fmla="*/ 234259 w 468518"/>
                <a:gd name="connsiteY4" fmla="*/ 35545 h 468518"/>
                <a:gd name="connsiteX5" fmla="*/ 234259 w 468518"/>
                <a:gd name="connsiteY5" fmla="*/ 17341 h 468518"/>
                <a:gd name="connsiteX6" fmla="*/ 17341 w 468518"/>
                <a:gd name="connsiteY6" fmla="*/ 234259 h 468518"/>
                <a:gd name="connsiteX7" fmla="*/ 234259 w 468518"/>
                <a:gd name="connsiteY7" fmla="*/ 451177 h 468518"/>
                <a:gd name="connsiteX8" fmla="*/ 451177 w 468518"/>
                <a:gd name="connsiteY8" fmla="*/ 234259 h 468518"/>
                <a:gd name="connsiteX9" fmla="*/ 234259 w 468518"/>
                <a:gd name="connsiteY9" fmla="*/ 17341 h 468518"/>
                <a:gd name="connsiteX10" fmla="*/ 234259 w 468518"/>
                <a:gd name="connsiteY10" fmla="*/ 0 h 468518"/>
                <a:gd name="connsiteX11" fmla="*/ 468518 w 468518"/>
                <a:gd name="connsiteY11" fmla="*/ 234259 h 468518"/>
                <a:gd name="connsiteX12" fmla="*/ 234259 w 468518"/>
                <a:gd name="connsiteY12" fmla="*/ 468518 h 468518"/>
                <a:gd name="connsiteX13" fmla="*/ 0 w 468518"/>
                <a:gd name="connsiteY13" fmla="*/ 234259 h 468518"/>
                <a:gd name="connsiteX14" fmla="*/ 234259 w 468518"/>
                <a:gd name="connsiteY14" fmla="*/ 0 h 46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8518" h="468518">
                  <a:moveTo>
                    <a:pt x="234259" y="35545"/>
                  </a:moveTo>
                  <a:cubicBezTo>
                    <a:pt x="344006" y="35545"/>
                    <a:pt x="432973" y="124512"/>
                    <a:pt x="432973" y="234259"/>
                  </a:cubicBezTo>
                  <a:cubicBezTo>
                    <a:pt x="432973" y="344006"/>
                    <a:pt x="344006" y="432973"/>
                    <a:pt x="234259" y="432973"/>
                  </a:cubicBezTo>
                  <a:cubicBezTo>
                    <a:pt x="124512" y="432973"/>
                    <a:pt x="35545" y="344006"/>
                    <a:pt x="35545" y="234259"/>
                  </a:cubicBezTo>
                  <a:cubicBezTo>
                    <a:pt x="35545" y="124512"/>
                    <a:pt x="124512" y="35545"/>
                    <a:pt x="234259" y="35545"/>
                  </a:cubicBezTo>
                  <a:close/>
                  <a:moveTo>
                    <a:pt x="234259" y="17341"/>
                  </a:moveTo>
                  <a:cubicBezTo>
                    <a:pt x="114458" y="17341"/>
                    <a:pt x="17341" y="114458"/>
                    <a:pt x="17341" y="234259"/>
                  </a:cubicBezTo>
                  <a:cubicBezTo>
                    <a:pt x="17341" y="354060"/>
                    <a:pt x="114458" y="451177"/>
                    <a:pt x="234259" y="451177"/>
                  </a:cubicBezTo>
                  <a:cubicBezTo>
                    <a:pt x="354060" y="451177"/>
                    <a:pt x="451177" y="354060"/>
                    <a:pt x="451177" y="234259"/>
                  </a:cubicBezTo>
                  <a:cubicBezTo>
                    <a:pt x="451177" y="114458"/>
                    <a:pt x="354060" y="17341"/>
                    <a:pt x="234259" y="17341"/>
                  </a:cubicBezTo>
                  <a:close/>
                  <a:moveTo>
                    <a:pt x="234259" y="0"/>
                  </a:moveTo>
                  <a:cubicBezTo>
                    <a:pt x="363637" y="0"/>
                    <a:pt x="468518" y="104881"/>
                    <a:pt x="468518" y="234259"/>
                  </a:cubicBezTo>
                  <a:cubicBezTo>
                    <a:pt x="468518" y="363637"/>
                    <a:pt x="363637" y="468518"/>
                    <a:pt x="234259" y="468518"/>
                  </a:cubicBezTo>
                  <a:cubicBezTo>
                    <a:pt x="104881" y="468518"/>
                    <a:pt x="0" y="363637"/>
                    <a:pt x="0" y="234259"/>
                  </a:cubicBezTo>
                  <a:cubicBezTo>
                    <a:pt x="0" y="104881"/>
                    <a:pt x="104881" y="0"/>
                    <a:pt x="234259" y="0"/>
                  </a:cubicBezTo>
                  <a:close/>
                </a:path>
              </a:pathLst>
            </a:custGeom>
            <a:solidFill>
              <a:srgbClr val="F5CA73"/>
            </a:solidFill>
            <a:ln>
              <a:noFill/>
            </a:ln>
            <a:effectLst/>
          </p:spPr>
          <p:style>
            <a:lnRef idx="2">
              <a:srgbClr val="F99F7B">
                <a:shade val="50000"/>
              </a:srgbClr>
            </a:lnRef>
            <a:fillRef idx="1">
              <a:srgbClr val="F99F7B"/>
            </a:fillRef>
            <a:effectRef idx="0">
              <a:srgbClr val="F99F7B"/>
            </a:effectRef>
            <a:fontRef idx="minor">
              <a:srgbClr val="FFFFFF"/>
            </a:fontRef>
          </p:style>
          <p:txBody>
            <a:bodyPr rtlCol="0" anchor="ctr">
              <a:normAutofit/>
            </a:bodyPr>
            <a:p>
              <a:pPr algn="ctr">
                <a:lnSpc>
                  <a:spcPct val="120000"/>
                </a:lnSpc>
              </a:pPr>
              <a:r>
                <a:rPr lang="en-US" altLang="zh-CN" dirty="0">
                  <a:solidFill>
                    <a:srgbClr val="FFFFFF"/>
                  </a:solidFill>
                  <a:latin typeface="微软雅黑" panose="020B0503020204020204" pitchFamily="34" charset="-122"/>
                  <a:ea typeface="微软雅黑" panose="020B0503020204020204" pitchFamily="34" charset="-122"/>
                </a:rPr>
                <a:t>B</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36" name="组合 35"/>
          <p:cNvGrpSpPr/>
          <p:nvPr>
            <p:custDataLst>
              <p:tags r:id="rId12"/>
            </p:custDataLst>
          </p:nvPr>
        </p:nvGrpSpPr>
        <p:grpSpPr>
          <a:xfrm>
            <a:off x="8339138" y="2942590"/>
            <a:ext cx="2447925" cy="2254078"/>
            <a:chOff x="2071687" y="3219450"/>
            <a:chExt cx="2447925" cy="2254078"/>
          </a:xfrm>
        </p:grpSpPr>
        <p:sp>
          <p:nvSpPr>
            <p:cNvPr id="37" name="矩形 36"/>
            <p:cNvSpPr/>
            <p:nvPr>
              <p:custDataLst>
                <p:tags r:id="rId13"/>
              </p:custDataLst>
            </p:nvPr>
          </p:nvSpPr>
          <p:spPr>
            <a:xfrm>
              <a:off x="2071687" y="3219450"/>
              <a:ext cx="2447925" cy="1524000"/>
            </a:xfrm>
            <a:prstGeom prst="rect">
              <a:avLst/>
            </a:prstGeom>
            <a:ln>
              <a:noFill/>
            </a:ln>
          </p:spPr>
          <p:style>
            <a:lnRef idx="2">
              <a:srgbClr val="F99F7B">
                <a:shade val="50000"/>
              </a:srgbClr>
            </a:lnRef>
            <a:fillRef idx="1">
              <a:srgbClr val="F99F7B"/>
            </a:fillRef>
            <a:effectRef idx="0">
              <a:srgbClr val="F99F7B"/>
            </a:effectRef>
            <a:fontRef idx="minor">
              <a:srgbClr val="FFFFFF"/>
            </a:fontRef>
          </p:style>
          <p:txBody>
            <a:bodyPr rtlCol="0" anchor="ctr">
              <a:noAutofit/>
            </a:bodyPr>
            <a:p>
              <a:pPr algn="l">
                <a:lnSpc>
                  <a:spcPct val="100000"/>
                </a:lnSpc>
              </a:pPr>
              <a:r>
                <a:rPr lang="zh-CN" altLang="en-US">
                  <a:solidFill>
                    <a:srgbClr val="FFFFFF"/>
                  </a:solidFill>
                  <a:uFillTx/>
                  <a:latin typeface="微软雅黑" panose="020B0503020204020204" pitchFamily="34" charset="-122"/>
                  <a:ea typeface="微软雅黑" panose="020B0503020204020204" pitchFamily="34" charset="-122"/>
                </a:rPr>
                <a:t>一般来说，穿半正式、休闲或运动装相对比较适宜，但又要避免过于休闲。</a:t>
              </a:r>
              <a:endParaRPr lang="zh-CN" altLang="en-US">
                <a:solidFill>
                  <a:srgbClr val="FFFFFF"/>
                </a:solidFill>
                <a:uFillTx/>
                <a:latin typeface="微软雅黑" panose="020B0503020204020204" pitchFamily="34" charset="-122"/>
                <a:ea typeface="微软雅黑" panose="020B0503020204020204" pitchFamily="34" charset="-122"/>
              </a:endParaRPr>
            </a:p>
          </p:txBody>
        </p:sp>
        <p:sp>
          <p:nvSpPr>
            <p:cNvPr id="38" name="任意多边形 37"/>
            <p:cNvSpPr/>
            <p:nvPr>
              <p:custDataLst>
                <p:tags r:id="rId14"/>
              </p:custDataLst>
            </p:nvPr>
          </p:nvSpPr>
          <p:spPr>
            <a:xfrm>
              <a:off x="3052762" y="4743450"/>
              <a:ext cx="485775" cy="285879"/>
            </a:xfrm>
            <a:custGeom>
              <a:avLst/>
              <a:gdLst>
                <a:gd name="connsiteX0" fmla="*/ 412331 w 485775"/>
                <a:gd name="connsiteY0" fmla="*/ 0 h 285879"/>
                <a:gd name="connsiteX1" fmla="*/ 485775 w 485775"/>
                <a:gd name="connsiteY1" fmla="*/ 0 h 285879"/>
                <a:gd name="connsiteX2" fmla="*/ 342836 w 485775"/>
                <a:gd name="connsiteY2" fmla="*/ 285879 h 285879"/>
                <a:gd name="connsiteX3" fmla="*/ 334071 w 485775"/>
                <a:gd name="connsiteY3" fmla="*/ 279969 h 285879"/>
                <a:gd name="connsiteX4" fmla="*/ 278006 w 485775"/>
                <a:gd name="connsiteY4" fmla="*/ 268650 h 285879"/>
                <a:gd name="connsiteX5" fmla="*/ 0 w 485775"/>
                <a:gd name="connsiteY5" fmla="*/ 0 h 285879"/>
                <a:gd name="connsiteX6" fmla="*/ 73444 w 485775"/>
                <a:gd name="connsiteY6" fmla="*/ 0 h 285879"/>
                <a:gd name="connsiteX7" fmla="*/ 207769 w 485775"/>
                <a:gd name="connsiteY7" fmla="*/ 268650 h 285879"/>
                <a:gd name="connsiteX8" fmla="*/ 151703 w 485775"/>
                <a:gd name="connsiteY8" fmla="*/ 279969 h 285879"/>
                <a:gd name="connsiteX9" fmla="*/ 142939 w 485775"/>
                <a:gd name="connsiteY9" fmla="*/ 285878 h 28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775" h="285879">
                  <a:moveTo>
                    <a:pt x="412331" y="0"/>
                  </a:moveTo>
                  <a:lnTo>
                    <a:pt x="485775" y="0"/>
                  </a:lnTo>
                  <a:lnTo>
                    <a:pt x="342836" y="285879"/>
                  </a:lnTo>
                  <a:lnTo>
                    <a:pt x="334071" y="279969"/>
                  </a:lnTo>
                  <a:lnTo>
                    <a:pt x="278006" y="268650"/>
                  </a:lnTo>
                  <a:close/>
                  <a:moveTo>
                    <a:pt x="0" y="0"/>
                  </a:moveTo>
                  <a:lnTo>
                    <a:pt x="73444" y="0"/>
                  </a:lnTo>
                  <a:lnTo>
                    <a:pt x="207769" y="268650"/>
                  </a:lnTo>
                  <a:lnTo>
                    <a:pt x="151703" y="279969"/>
                  </a:lnTo>
                  <a:lnTo>
                    <a:pt x="142939" y="285878"/>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52500" lnSpcReduction="20000"/>
            </a:bodyPr>
            <a:p>
              <a:pPr algn="ctr">
                <a:lnSpc>
                  <a:spcPct val="140000"/>
                </a:lnSpc>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15"/>
              </p:custDataLst>
            </p:nvPr>
          </p:nvSpPr>
          <p:spPr>
            <a:xfrm>
              <a:off x="3061390" y="5005010"/>
              <a:ext cx="468518" cy="468518"/>
            </a:xfrm>
            <a:custGeom>
              <a:avLst/>
              <a:gdLst>
                <a:gd name="connsiteX0" fmla="*/ 234259 w 468518"/>
                <a:gd name="connsiteY0" fmla="*/ 35545 h 468518"/>
                <a:gd name="connsiteX1" fmla="*/ 432973 w 468518"/>
                <a:gd name="connsiteY1" fmla="*/ 234259 h 468518"/>
                <a:gd name="connsiteX2" fmla="*/ 234259 w 468518"/>
                <a:gd name="connsiteY2" fmla="*/ 432973 h 468518"/>
                <a:gd name="connsiteX3" fmla="*/ 35545 w 468518"/>
                <a:gd name="connsiteY3" fmla="*/ 234259 h 468518"/>
                <a:gd name="connsiteX4" fmla="*/ 234259 w 468518"/>
                <a:gd name="connsiteY4" fmla="*/ 35545 h 468518"/>
                <a:gd name="connsiteX5" fmla="*/ 234259 w 468518"/>
                <a:gd name="connsiteY5" fmla="*/ 17341 h 468518"/>
                <a:gd name="connsiteX6" fmla="*/ 17341 w 468518"/>
                <a:gd name="connsiteY6" fmla="*/ 234259 h 468518"/>
                <a:gd name="connsiteX7" fmla="*/ 234259 w 468518"/>
                <a:gd name="connsiteY7" fmla="*/ 451177 h 468518"/>
                <a:gd name="connsiteX8" fmla="*/ 451177 w 468518"/>
                <a:gd name="connsiteY8" fmla="*/ 234259 h 468518"/>
                <a:gd name="connsiteX9" fmla="*/ 234259 w 468518"/>
                <a:gd name="connsiteY9" fmla="*/ 17341 h 468518"/>
                <a:gd name="connsiteX10" fmla="*/ 234259 w 468518"/>
                <a:gd name="connsiteY10" fmla="*/ 0 h 468518"/>
                <a:gd name="connsiteX11" fmla="*/ 468518 w 468518"/>
                <a:gd name="connsiteY11" fmla="*/ 234259 h 468518"/>
                <a:gd name="connsiteX12" fmla="*/ 234259 w 468518"/>
                <a:gd name="connsiteY12" fmla="*/ 468518 h 468518"/>
                <a:gd name="connsiteX13" fmla="*/ 0 w 468518"/>
                <a:gd name="connsiteY13" fmla="*/ 234259 h 468518"/>
                <a:gd name="connsiteX14" fmla="*/ 234259 w 468518"/>
                <a:gd name="connsiteY14" fmla="*/ 0 h 46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8518" h="468518">
                  <a:moveTo>
                    <a:pt x="234259" y="35545"/>
                  </a:moveTo>
                  <a:cubicBezTo>
                    <a:pt x="344006" y="35545"/>
                    <a:pt x="432973" y="124512"/>
                    <a:pt x="432973" y="234259"/>
                  </a:cubicBezTo>
                  <a:cubicBezTo>
                    <a:pt x="432973" y="344006"/>
                    <a:pt x="344006" y="432973"/>
                    <a:pt x="234259" y="432973"/>
                  </a:cubicBezTo>
                  <a:cubicBezTo>
                    <a:pt x="124512" y="432973"/>
                    <a:pt x="35545" y="344006"/>
                    <a:pt x="35545" y="234259"/>
                  </a:cubicBezTo>
                  <a:cubicBezTo>
                    <a:pt x="35545" y="124512"/>
                    <a:pt x="124512" y="35545"/>
                    <a:pt x="234259" y="35545"/>
                  </a:cubicBezTo>
                  <a:close/>
                  <a:moveTo>
                    <a:pt x="234259" y="17341"/>
                  </a:moveTo>
                  <a:cubicBezTo>
                    <a:pt x="114458" y="17341"/>
                    <a:pt x="17341" y="114458"/>
                    <a:pt x="17341" y="234259"/>
                  </a:cubicBezTo>
                  <a:cubicBezTo>
                    <a:pt x="17341" y="354060"/>
                    <a:pt x="114458" y="451177"/>
                    <a:pt x="234259" y="451177"/>
                  </a:cubicBezTo>
                  <a:cubicBezTo>
                    <a:pt x="354060" y="451177"/>
                    <a:pt x="451177" y="354060"/>
                    <a:pt x="451177" y="234259"/>
                  </a:cubicBezTo>
                  <a:cubicBezTo>
                    <a:pt x="451177" y="114458"/>
                    <a:pt x="354060" y="17341"/>
                    <a:pt x="234259" y="17341"/>
                  </a:cubicBezTo>
                  <a:close/>
                  <a:moveTo>
                    <a:pt x="234259" y="0"/>
                  </a:moveTo>
                  <a:cubicBezTo>
                    <a:pt x="363637" y="0"/>
                    <a:pt x="468518" y="104881"/>
                    <a:pt x="468518" y="234259"/>
                  </a:cubicBezTo>
                  <a:cubicBezTo>
                    <a:pt x="468518" y="363637"/>
                    <a:pt x="363637" y="468518"/>
                    <a:pt x="234259" y="468518"/>
                  </a:cubicBezTo>
                  <a:cubicBezTo>
                    <a:pt x="104881" y="468518"/>
                    <a:pt x="0" y="363637"/>
                    <a:pt x="0" y="234259"/>
                  </a:cubicBezTo>
                  <a:cubicBezTo>
                    <a:pt x="0" y="104881"/>
                    <a:pt x="104881" y="0"/>
                    <a:pt x="234259" y="0"/>
                  </a:cubicBezTo>
                  <a:close/>
                </a:path>
              </a:pathLst>
            </a:custGeom>
            <a:solidFill>
              <a:srgbClr val="F5CA73"/>
            </a:solidFill>
            <a:ln>
              <a:noFill/>
            </a:ln>
            <a:effectLst/>
          </p:spPr>
          <p:style>
            <a:lnRef idx="2">
              <a:srgbClr val="F99F7B">
                <a:shade val="50000"/>
              </a:srgbClr>
            </a:lnRef>
            <a:fillRef idx="1">
              <a:srgbClr val="F99F7B"/>
            </a:fillRef>
            <a:effectRef idx="0">
              <a:srgbClr val="F99F7B"/>
            </a:effectRef>
            <a:fontRef idx="minor">
              <a:srgbClr val="FFFFFF"/>
            </a:fontRef>
          </p:style>
          <p:txBody>
            <a:bodyPr rtlCol="0" anchor="ctr">
              <a:normAutofit/>
            </a:bodyPr>
            <a:p>
              <a:pPr algn="ctr">
                <a:lnSpc>
                  <a:spcPct val="120000"/>
                </a:lnSpc>
              </a:pPr>
              <a:r>
                <a:rPr lang="en-US" altLang="zh-CN" dirty="0">
                  <a:solidFill>
                    <a:srgbClr val="FFFFFF"/>
                  </a:solidFill>
                  <a:latin typeface="微软雅黑" panose="020B0503020204020204" pitchFamily="34" charset="-122"/>
                  <a:ea typeface="微软雅黑" panose="020B0503020204020204" pitchFamily="34" charset="-122"/>
                </a:rPr>
                <a:t>C</a:t>
              </a:r>
              <a:endParaRPr lang="zh-CN" altLang="en-US" dirty="0">
                <a:solidFill>
                  <a:srgbClr val="FFFFFF"/>
                </a:solidFill>
                <a:latin typeface="微软雅黑" panose="020B0503020204020204" pitchFamily="34" charset="-122"/>
                <a:ea typeface="微软雅黑" panose="020B0503020204020204" pitchFamily="34" charset="-122"/>
              </a:endParaRPr>
            </a:p>
          </p:txBody>
        </p:sp>
      </p:grpSp>
    </p:spTree>
    <p:custDataLst>
      <p:tags r:id="rId1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ageTitle"/>
          <p:cNvSpPr>
            <a:spLocks noGrp="1"/>
          </p:cNvSpPr>
          <p:nvPr>
            <p:custDataLst>
              <p:tags r:id="rId1"/>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一、着装礼仪</a:t>
            </a:r>
            <a:endParaRPr lang="zh-CN" altLang="en-US" b="1" dirty="0"/>
          </a:p>
        </p:txBody>
      </p:sp>
      <p:sp>
        <p:nvSpPr>
          <p:cNvPr id="8" name="文本框 7"/>
          <p:cNvSpPr txBox="1"/>
          <p:nvPr>
            <p:custDataLst>
              <p:tags r:id="rId2"/>
            </p:custDataLst>
          </p:nvPr>
        </p:nvSpPr>
        <p:spPr>
          <a:xfrm>
            <a:off x="580390" y="1090295"/>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（一）春夏季服装</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3"/>
            </p:custDataLst>
          </p:nvPr>
        </p:nvSpPr>
        <p:spPr>
          <a:xfrm>
            <a:off x="1253490" y="2001520"/>
            <a:ext cx="2372360" cy="922020"/>
          </a:xfrm>
          <a:prstGeom prst="rect">
            <a:avLst/>
          </a:prstGeom>
          <a:noFill/>
        </p:spPr>
        <p:txBody>
          <a:bodyPr wrap="square">
            <a:spAutoFit/>
          </a:bodyPr>
          <a:p>
            <a:pPr indent="0" fontAlgn="auto"/>
            <a:r>
              <a:rPr altLang="zh-CN" b="1" dirty="0">
                <a:effectLst/>
                <a:latin typeface="微软雅黑" panose="020B0503020204020204" pitchFamily="34" charset="-122"/>
                <a:ea typeface="微软雅黑" panose="020B0503020204020204" pitchFamily="34" charset="-122"/>
                <a:cs typeface="微软雅黑" panose="020B0503020204020204" pitchFamily="34" charset="-122"/>
              </a:rPr>
              <a:t>可穿长短袖衬衣、T 恤，建议有领子、袖子的 Polo 衫</a:t>
            </a:r>
            <a:r>
              <a:rPr lang="zh-CN" b="1"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u=3306787704,2720283479&amp;fm=253&amp;fmt=auto&amp;app=138&amp;f=JPEG.webp"/>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4338955" y="1339215"/>
            <a:ext cx="3513455" cy="4772025"/>
          </a:xfrm>
          <a:prstGeom prst="rect">
            <a:avLst/>
          </a:prstGeom>
        </p:spPr>
      </p:pic>
      <p:cxnSp>
        <p:nvCxnSpPr>
          <p:cNvPr id="3" name="肘形连接符 2"/>
          <p:cNvCxnSpPr>
            <a:endCxn id="2" idx="1"/>
          </p:cNvCxnSpPr>
          <p:nvPr/>
        </p:nvCxnSpPr>
        <p:spPr>
          <a:xfrm>
            <a:off x="1253490" y="3063875"/>
            <a:ext cx="3085465" cy="661670"/>
          </a:xfrm>
          <a:prstGeom prst="bentConnector3">
            <a:avLst>
              <a:gd name="adj1" fmla="val 50010"/>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4" name="文本框 3"/>
          <p:cNvSpPr txBox="1"/>
          <p:nvPr>
            <p:custDataLst>
              <p:tags r:id="rId5"/>
            </p:custDataLst>
          </p:nvPr>
        </p:nvSpPr>
        <p:spPr>
          <a:xfrm>
            <a:off x="9129395" y="3152140"/>
            <a:ext cx="2372360" cy="645160"/>
          </a:xfrm>
          <a:prstGeom prst="rect">
            <a:avLst/>
          </a:prstGeom>
          <a:noFill/>
        </p:spPr>
        <p:txBody>
          <a:bodyPr wrap="square">
            <a:spAutoFit/>
          </a:bodyPr>
          <a:p>
            <a:pPr indent="0" fontAlgn="auto"/>
            <a:r>
              <a:rPr b="1" dirty="0">
                <a:effectLst/>
                <a:latin typeface="微软雅黑" panose="020B0503020204020204" pitchFamily="34" charset="-122"/>
                <a:ea typeface="微软雅黑" panose="020B0503020204020204" pitchFamily="34" charset="-122"/>
                <a:cs typeface="微软雅黑" panose="020B0503020204020204" pitchFamily="34" charset="-122"/>
              </a:rPr>
              <a:t>穿裤装，避免裙装，</a:t>
            </a:r>
            <a:endParaRPr b="1" dirty="0">
              <a:effectLst/>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b="1" dirty="0">
                <a:effectLst/>
                <a:latin typeface="微软雅黑" panose="020B0503020204020204" pitchFamily="34" charset="-122"/>
                <a:ea typeface="微软雅黑" panose="020B0503020204020204" pitchFamily="34" charset="-122"/>
                <a:cs typeface="微软雅黑" panose="020B0503020204020204" pitchFamily="34" charset="-122"/>
              </a:rPr>
              <a:t>长度在膝盖以下为宜。</a:t>
            </a:r>
            <a:endParaRPr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肘形连接符 5"/>
          <p:cNvCxnSpPr/>
          <p:nvPr>
            <p:custDataLst>
              <p:tags r:id="rId6"/>
            </p:custDataLst>
          </p:nvPr>
        </p:nvCxnSpPr>
        <p:spPr>
          <a:xfrm flipV="1">
            <a:off x="7529830" y="3916680"/>
            <a:ext cx="3359150" cy="1333500"/>
          </a:xfrm>
          <a:prstGeom prst="bentConnector3">
            <a:avLst>
              <a:gd name="adj1" fmla="val 50019"/>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9" name="肘形连接符 8"/>
          <p:cNvCxnSpPr/>
          <p:nvPr>
            <p:custDataLst>
              <p:tags r:id="rId7"/>
            </p:custDataLst>
          </p:nvPr>
        </p:nvCxnSpPr>
        <p:spPr>
          <a:xfrm>
            <a:off x="2163445" y="5200015"/>
            <a:ext cx="2446020" cy="700405"/>
          </a:xfrm>
          <a:prstGeom prst="bentConnector3">
            <a:avLst>
              <a:gd name="adj1" fmla="val 50026"/>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0" name="文本框 9"/>
          <p:cNvSpPr txBox="1"/>
          <p:nvPr>
            <p:custDataLst>
              <p:tags r:id="rId8"/>
            </p:custDataLst>
          </p:nvPr>
        </p:nvSpPr>
        <p:spPr>
          <a:xfrm>
            <a:off x="1936115" y="4122420"/>
            <a:ext cx="1903730" cy="922020"/>
          </a:xfrm>
          <a:prstGeom prst="rect">
            <a:avLst/>
          </a:prstGeom>
          <a:noFill/>
        </p:spPr>
        <p:txBody>
          <a:bodyPr wrap="square">
            <a:spAutoFit/>
          </a:bodyPr>
          <a:p>
            <a:pPr indent="0" fontAlgn="auto"/>
            <a:r>
              <a:rPr b="1" dirty="0">
                <a:effectLst/>
                <a:latin typeface="微软雅黑" panose="020B0503020204020204" pitchFamily="34" charset="-122"/>
                <a:ea typeface="微软雅黑" panose="020B0503020204020204" pitchFamily="34" charset="-122"/>
                <a:cs typeface="微软雅黑" panose="020B0503020204020204" pitchFamily="34" charset="-122"/>
              </a:rPr>
              <a:t>建议穿不露脚趾的皮鞋、凉鞋和运动鞋。</a:t>
            </a:r>
            <a:endParaRPr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3196808282,2740438708&amp;fm=253&amp;fmt=auto&amp;app=138&amp;f=JPEG.webp"/>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4262755" y="1206500"/>
            <a:ext cx="3709670" cy="4904740"/>
          </a:xfrm>
          <a:prstGeom prst="rect">
            <a:avLst/>
          </a:prstGeom>
        </p:spPr>
      </p:pic>
      <p:sp>
        <p:nvSpPr>
          <p:cNvPr id="19" name="MH_PageTitle"/>
          <p:cNvSpPr>
            <a:spLocks noGrp="1"/>
          </p:cNvSpPr>
          <p:nvPr>
            <p:custDataLst>
              <p:tags r:id="rId2"/>
            </p:custDataLst>
          </p:nvPr>
        </p:nvSpPr>
        <p:spPr>
          <a:xfrm>
            <a:off x="465455" y="320040"/>
            <a:ext cx="6936740" cy="58356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a:lnSpc>
                <a:spcPct val="100000"/>
              </a:lnSpc>
            </a:pPr>
            <a:r>
              <a:rPr lang="zh-CN" altLang="en-US" b="1" dirty="0"/>
              <a:t>一、着装礼仪</a:t>
            </a:r>
            <a:endParaRPr lang="zh-CN" altLang="en-US" b="1" dirty="0"/>
          </a:p>
        </p:txBody>
      </p:sp>
      <p:sp>
        <p:nvSpPr>
          <p:cNvPr id="8" name="文本框 7"/>
          <p:cNvSpPr txBox="1"/>
          <p:nvPr>
            <p:custDataLst>
              <p:tags r:id="rId3"/>
            </p:custDataLst>
          </p:nvPr>
        </p:nvSpPr>
        <p:spPr>
          <a:xfrm>
            <a:off x="580390" y="1090295"/>
            <a:ext cx="3846830" cy="460375"/>
          </a:xfrm>
          <a:prstGeom prst="rect">
            <a:avLst/>
          </a:prstGeom>
          <a:noFill/>
        </p:spPr>
        <p:txBody>
          <a:bodyPr wrap="square">
            <a:spAutoFit/>
          </a:bodyPr>
          <a:p>
            <a:pPr indent="457200" fontAlgn="auto"/>
            <a:r>
              <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（二）秋冬季服装</a:t>
            </a:r>
            <a:endParaRPr sz="24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4"/>
            </p:custDataLst>
          </p:nvPr>
        </p:nvSpPr>
        <p:spPr>
          <a:xfrm>
            <a:off x="314325" y="1775460"/>
            <a:ext cx="3525520" cy="1076325"/>
          </a:xfrm>
          <a:prstGeom prst="rect">
            <a:avLst/>
          </a:prstGeom>
          <a:noFill/>
        </p:spPr>
        <p:txBody>
          <a:bodyPr wrap="square">
            <a:spAutoFit/>
          </a:bodyPr>
          <a:p>
            <a:pPr indent="0" fontAlgn="auto"/>
            <a:r>
              <a:rPr sz="1600" b="1" dirty="0">
                <a:effectLst/>
                <a:latin typeface="微软雅黑" panose="020B0503020204020204" pitchFamily="34" charset="-122"/>
                <a:ea typeface="微软雅黑" panose="020B0503020204020204" pitchFamily="34" charset="-122"/>
                <a:cs typeface="微软雅黑" panose="020B0503020204020204" pitchFamily="34" charset="-122"/>
              </a:rPr>
              <a:t>大外套，防寒服、羽绒服、大衣（长大衣、半大衣、短大衣）、外套棉袄都可以。如果没有存放的地方，可以带进考场，放在考官指定的位置。</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肘形连接符 2"/>
          <p:cNvCxnSpPr>
            <a:endCxn id="2" idx="1"/>
          </p:cNvCxnSpPr>
          <p:nvPr/>
        </p:nvCxnSpPr>
        <p:spPr>
          <a:xfrm>
            <a:off x="1253490" y="3063875"/>
            <a:ext cx="3085465" cy="661670"/>
          </a:xfrm>
          <a:prstGeom prst="bentConnector3">
            <a:avLst>
              <a:gd name="adj1" fmla="val 50010"/>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4" name="文本框 3"/>
          <p:cNvSpPr txBox="1"/>
          <p:nvPr>
            <p:custDataLst>
              <p:tags r:id="rId5"/>
            </p:custDataLst>
          </p:nvPr>
        </p:nvSpPr>
        <p:spPr>
          <a:xfrm>
            <a:off x="9247505" y="2851785"/>
            <a:ext cx="2372360" cy="829945"/>
          </a:xfrm>
          <a:prstGeom prst="rect">
            <a:avLst/>
          </a:prstGeom>
          <a:noFill/>
        </p:spPr>
        <p:txBody>
          <a:bodyPr wrap="square">
            <a:spAutoFit/>
          </a:bodyPr>
          <a:p>
            <a:pPr indent="0" fontAlgn="auto"/>
            <a:r>
              <a:rPr sz="1600" b="1" dirty="0">
                <a:effectLst/>
                <a:latin typeface="微软雅黑" panose="020B0503020204020204" pitchFamily="34" charset="-122"/>
                <a:ea typeface="微软雅黑" panose="020B0503020204020204" pitchFamily="34" charset="-122"/>
                <a:cs typeface="微软雅黑" panose="020B0503020204020204" pitchFamily="34" charset="-122"/>
              </a:rPr>
              <a:t>不能单独穿打底裤，女性可以穿打底裤和便于活动的裙装。</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肘形连接符 5"/>
          <p:cNvCxnSpPr/>
          <p:nvPr>
            <p:custDataLst>
              <p:tags r:id="rId6"/>
            </p:custDataLst>
          </p:nvPr>
        </p:nvCxnSpPr>
        <p:spPr>
          <a:xfrm flipV="1">
            <a:off x="7529830" y="3916680"/>
            <a:ext cx="3359150" cy="1333500"/>
          </a:xfrm>
          <a:prstGeom prst="bentConnector3">
            <a:avLst>
              <a:gd name="adj1" fmla="val 50019"/>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9" name="肘形连接符 8"/>
          <p:cNvCxnSpPr/>
          <p:nvPr>
            <p:custDataLst>
              <p:tags r:id="rId7"/>
            </p:custDataLst>
          </p:nvPr>
        </p:nvCxnSpPr>
        <p:spPr>
          <a:xfrm>
            <a:off x="2222500" y="5429885"/>
            <a:ext cx="2454275" cy="259715"/>
          </a:xfrm>
          <a:prstGeom prst="bentConnector3">
            <a:avLst>
              <a:gd name="adj1" fmla="val 50013"/>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0" name="文本框 9"/>
          <p:cNvSpPr txBox="1"/>
          <p:nvPr>
            <p:custDataLst>
              <p:tags r:id="rId8"/>
            </p:custDataLst>
          </p:nvPr>
        </p:nvSpPr>
        <p:spPr>
          <a:xfrm>
            <a:off x="1639570" y="4055110"/>
            <a:ext cx="2458085" cy="1322070"/>
          </a:xfrm>
          <a:prstGeom prst="rect">
            <a:avLst/>
          </a:prstGeom>
          <a:noFill/>
        </p:spPr>
        <p:txBody>
          <a:bodyPr wrap="square">
            <a:spAutoFit/>
          </a:bodyPr>
          <a:p>
            <a:pPr indent="0" fontAlgn="auto"/>
            <a:r>
              <a:rPr sz="1600" b="1" dirty="0">
                <a:effectLst/>
                <a:latin typeface="微软雅黑" panose="020B0503020204020204" pitchFamily="34" charset="-122"/>
                <a:ea typeface="微软雅黑" panose="020B0503020204020204" pitchFamily="34" charset="-122"/>
                <a:cs typeface="微软雅黑" panose="020B0503020204020204" pitchFamily="34" charset="-122"/>
              </a:rPr>
              <a:t>下半身首选裤子，西装裤、直筒裤最佳，不能是紧身裤、九分裤、七分裤、阔腿裤，裤子颜色为深色，不要有花纹和明显的条格。</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1" name="肘形连接符 10"/>
          <p:cNvCxnSpPr/>
          <p:nvPr>
            <p:custDataLst>
              <p:tags r:id="rId9"/>
            </p:custDataLst>
          </p:nvPr>
        </p:nvCxnSpPr>
        <p:spPr>
          <a:xfrm flipV="1">
            <a:off x="7839075" y="2211705"/>
            <a:ext cx="2431415" cy="1217295"/>
          </a:xfrm>
          <a:prstGeom prst="bentConnector3">
            <a:avLst>
              <a:gd name="adj1" fmla="val 50013"/>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2" name="文本框 11"/>
          <p:cNvSpPr txBox="1"/>
          <p:nvPr>
            <p:custDataLst>
              <p:tags r:id="rId10"/>
            </p:custDataLst>
          </p:nvPr>
        </p:nvSpPr>
        <p:spPr>
          <a:xfrm>
            <a:off x="8395335" y="473710"/>
            <a:ext cx="3416300" cy="1568450"/>
          </a:xfrm>
          <a:prstGeom prst="rect">
            <a:avLst/>
          </a:prstGeom>
          <a:noFill/>
        </p:spPr>
        <p:txBody>
          <a:bodyPr wrap="square">
            <a:spAutoFit/>
          </a:bodyPr>
          <a:p>
            <a:pPr marL="285750" indent="-285750" fontAlgn="auto">
              <a:buFont typeface="Wingdings" panose="05000000000000000000" charset="0"/>
              <a:buChar char="l"/>
            </a:pPr>
            <a:r>
              <a:rPr sz="1600" b="1" dirty="0">
                <a:effectLst/>
                <a:latin typeface="微软雅黑" panose="020B0503020204020204" pitchFamily="34" charset="-122"/>
                <a:ea typeface="微软雅黑" panose="020B0503020204020204" pitchFamily="34" charset="-122"/>
                <a:cs typeface="微软雅黑" panose="020B0503020204020204" pitchFamily="34" charset="-122"/>
              </a:rPr>
              <a:t>女性在考场上可以穿毛衣或休闲装，体现女性的亲和阳光形象，但不能过短、过紧、过肥。</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buFont typeface="Wingdings" panose="05000000000000000000" charset="0"/>
              <a:buChar char="l"/>
            </a:pPr>
            <a:r>
              <a:rPr sz="1600" b="1" dirty="0">
                <a:effectLst/>
                <a:latin typeface="微软雅黑" panose="020B0503020204020204" pitchFamily="34" charset="-122"/>
                <a:ea typeface="微软雅黑" panose="020B0503020204020204" pitchFamily="34" charset="-122"/>
                <a:cs typeface="微软雅黑" panose="020B0503020204020204" pitchFamily="34" charset="-122"/>
              </a:rPr>
              <a:t>男性可以穿毛衣，毛衣里面最好要有带领子的衬衣，或者穿休闲运动服都可以。</a:t>
            </a:r>
            <a:endParaRPr sz="1600" b="1"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Picture 4" descr="http://www.icosky.com/icon/png/System/Vista%20System/Vista%20%28197%29.png"/>
          <p:cNvPicPr>
            <a:picLocks noChangeAspect="1" noChangeArrowheads="1"/>
          </p:cNvPicPr>
          <p:nvPr>
            <p:custDataLst>
              <p:tags r:id="rId11"/>
            </p:custDataLst>
          </p:nvPr>
        </p:nvPicPr>
        <p:blipFill>
          <a:blip r:embed="rId12">
            <a:extLst>
              <a:ext uri="{28A0092B-C50C-407E-A947-70E740481C1C}">
                <a14:useLocalDpi xmlns:a14="http://schemas.microsoft.com/office/drawing/2010/main" val="0"/>
              </a:ext>
            </a:extLst>
          </a:blip>
          <a:srcRect/>
          <a:stretch>
            <a:fillRect/>
          </a:stretch>
        </p:blipFill>
        <p:spPr bwMode="auto">
          <a:xfrm>
            <a:off x="4563666" y="750168"/>
            <a:ext cx="114141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custDataLst>
              <p:tags r:id="rId13"/>
            </p:custDataLst>
          </p:nvPr>
        </p:nvSpPr>
        <p:spPr>
          <a:xfrm>
            <a:off x="4770755" y="320040"/>
            <a:ext cx="1954530" cy="337185"/>
          </a:xfrm>
          <a:prstGeom prst="rect">
            <a:avLst/>
          </a:prstGeom>
          <a:noFill/>
        </p:spPr>
        <p:txBody>
          <a:bodyPr wrap="square">
            <a:spAutoFit/>
          </a:bodyPr>
          <a:p>
            <a:pPr indent="0" fontAlgn="auto"/>
            <a:r>
              <a:rPr sz="16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考场内不要戴帽子。</a:t>
            </a:r>
            <a:endParaRPr sz="16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ppt_w</p:attrName>
                                        </p:attrNameLst>
                                      </p:cBhvr>
                                      <p:tavLst>
                                        <p:tav tm="0">
                                          <p:val>
                                            <p:strVal val="(6*min(max(#ppt_w*#ppt_h,.3),1)-7.4)/-.7*#ppt_w"/>
                                          </p:val>
                                        </p:tav>
                                        <p:tav tm="100000">
                                          <p:val>
                                            <p:strVal val="#ppt_w"/>
                                          </p:val>
                                        </p:tav>
                                      </p:tavLst>
                                    </p:anim>
                                    <p:anim calcmode="lin" valueType="num">
                                      <p:cBhvr>
                                        <p:cTn id="8" dur="250" fill="hold"/>
                                        <p:tgtEl>
                                          <p:spTgt spid="13"/>
                                        </p:tgtEl>
                                        <p:attrNameLst>
                                          <p:attrName>ppt_h</p:attrName>
                                        </p:attrNameLst>
                                      </p:cBhvr>
                                      <p:tavLst>
                                        <p:tav tm="0">
                                          <p:val>
                                            <p:strVal val="(6*min(max(#ppt_w*#ppt_h,.3),1)-7.4)/-.7*#ppt_h"/>
                                          </p:val>
                                        </p:tav>
                                        <p:tav tm="100000">
                                          <p:val>
                                            <p:strVal val="#ppt_h"/>
                                          </p:val>
                                        </p:tav>
                                      </p:tavLst>
                                    </p:anim>
                                    <p:anim calcmode="lin" valueType="num">
                                      <p:cBhvr>
                                        <p:cTn id="9" dur="250" fill="hold"/>
                                        <p:tgtEl>
                                          <p:spTgt spid="13"/>
                                        </p:tgtEl>
                                        <p:attrNameLst>
                                          <p:attrName>ppt_x</p:attrName>
                                        </p:attrNameLst>
                                      </p:cBhvr>
                                      <p:tavLst>
                                        <p:tav tm="0">
                                          <p:val>
                                            <p:fltVal val="0.5"/>
                                          </p:val>
                                        </p:tav>
                                        <p:tav tm="100000">
                                          <p:val>
                                            <p:strVal val="#ppt_x"/>
                                          </p:val>
                                        </p:tav>
                                      </p:tavLst>
                                    </p:anim>
                                    <p:anim calcmode="lin" valueType="num">
                                      <p:cBhvr>
                                        <p:cTn id="10" dur="25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MH" val="20170216142000"/>
  <p:tag name="MH_LIBRARY" val="GRAPHIC"/>
  <p:tag name="MH_ORDER" val="Isosceles Triangle 19"/>
</p:tagLst>
</file>

<file path=ppt/tags/tag100.xml><?xml version="1.0" encoding="utf-8"?>
<p:tagLst xmlns:p="http://schemas.openxmlformats.org/presentationml/2006/main">
  <p:tag name="MH" val="20170216122942"/>
  <p:tag name="MH_LIBRARY" val="GRAPHIC"/>
</p:tagLst>
</file>

<file path=ppt/tags/tag10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54_2*l_h_i*1_1_1"/>
  <p:tag name="KSO_WM_TEMPLATE_CATEGORY" val="diagram"/>
  <p:tag name="KSO_WM_TEMPLATE_INDEX" val="20227954"/>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MH" val="20170216122942"/>
  <p:tag name="MH_LIBRARY" val="GRAPHIC"/>
</p:tagLst>
</file>

<file path=ppt/tags/tag10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83_3*l_h_i*1_1_1"/>
  <p:tag name="KSO_WM_TEMPLATE_CATEGORY" val="diagram"/>
  <p:tag name="KSO_WM_TEMPLATE_INDEX" val="20227983"/>
  <p:tag name="KSO_WM_UNIT_LAYERLEVEL" val="1_1_1"/>
  <p:tag name="KSO_WM_TAG_VERSION" val="1.0"/>
  <p:tag name="KSO_WM_BEAUTIFY_FLAG" val="#wm#"/>
  <p:tag name="KSO_WM_UNIT_FILL_FORE_SCHEMECOLOR_INDEX" val="7"/>
  <p:tag name="KSO_WM_UNIT_FILL_TYPE" val="1"/>
  <p:tag name="KSO_WM_UNIT_SHADOW_SCHEMECOLOR_INDEX" val="7"/>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83_3*l_h_i*1_1_2"/>
  <p:tag name="KSO_WM_TEMPLATE_CATEGORY" val="diagram"/>
  <p:tag name="KSO_WM_TEMPLATE_INDEX" val="2022798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xml><?xml version="1.0" encoding="utf-8"?>
<p:tagLst xmlns:p="http://schemas.openxmlformats.org/presentationml/2006/main">
  <p:tag name="MH" val="20170216142000"/>
  <p:tag name="MH_LIBRARY" val="GRAPHIC"/>
  <p:tag name="MH_ORDER" val="Isosceles Triangle 20"/>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83_3*l_h_i*1_1_3"/>
  <p:tag name="KSO_WM_TEMPLATE_CATEGORY" val="diagram"/>
  <p:tag name="KSO_WM_TEMPLATE_INDEX" val="202279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83_3*l_h_i*1_1_4"/>
  <p:tag name="KSO_WM_TEMPLATE_CATEGORY" val="diagram"/>
  <p:tag name="KSO_WM_TEMPLATE_INDEX" val="20227983"/>
  <p:tag name="KSO_WM_UNIT_LAYERLEVEL" val="1_1_1"/>
  <p:tag name="KSO_WM_TAG_VERSION" val="1.0"/>
  <p:tag name="KSO_WM_BEAUTIFY_FLAG" val="#wm#"/>
  <p:tag name="KSO_WM_UNIT_FILL_FORE_SCHEMECOLOR_INDEX" val="7"/>
  <p:tag name="KSO_WM_UNIT_FILL_TYPE" val="1"/>
  <p:tag name="KSO_WM_UNIT_SHADOW_SCHEMECOLOR_INDEX" val="7"/>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83_3*l_h_i*1_1_5"/>
  <p:tag name="KSO_WM_TEMPLATE_CATEGORY" val="diagram"/>
  <p:tag name="KSO_WM_TEMPLATE_INDEX" val="20227983"/>
  <p:tag name="KSO_WM_UNIT_LAYERLEVEL" val="1_1_1"/>
  <p:tag name="KSO_WM_TAG_VERSION" val="1.0"/>
  <p:tag name="KSO_WM_BEAUTIFY_FLAG" val="#wm#"/>
  <p:tag name="KSO_WM_UNIT_LINE_FORE_SCHEMECOLOR_INDEX" val="14"/>
  <p:tag name="KSO_WM_UNIT_LINE_FILL_TYPE"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83_3*l_h_i*1_2_5"/>
  <p:tag name="KSO_WM_TEMPLATE_CATEGORY" val="diagram"/>
  <p:tag name="KSO_WM_TEMPLATE_INDEX" val="20227983"/>
  <p:tag name="KSO_WM_UNIT_LAYERLEVEL" val="1_1_1"/>
  <p:tag name="KSO_WM_TAG_VERSION" val="1.0"/>
  <p:tag name="KSO_WM_BEAUTIFY_FLAG" val="#wm#"/>
  <p:tag name="KSO_WM_UNIT_FILL_FORE_SCHEMECOLOR_INDEX" val="6"/>
  <p:tag name="KSO_WM_UNIT_FILL_TYPE" val="1"/>
  <p:tag name="KSO_WM_UNIT_SHADOW_SCHEMECOLOR_INDEX" val="5"/>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7983_3*l_h_i*1_2_6"/>
  <p:tag name="KSO_WM_TEMPLATE_CATEGORY" val="diagram"/>
  <p:tag name="KSO_WM_TEMPLATE_INDEX" val="202279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83_3*l_h_i*1_2_1"/>
  <p:tag name="KSO_WM_TEMPLATE_CATEGORY" val="diagram"/>
  <p:tag name="KSO_WM_TEMPLATE_INDEX" val="202279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83_3*l_h_i*1_2_2"/>
  <p:tag name="KSO_WM_TEMPLATE_CATEGORY" val="diagram"/>
  <p:tag name="KSO_WM_TEMPLATE_INDEX" val="20227983"/>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83_3*l_h_i*1_2_3"/>
  <p:tag name="KSO_WM_TEMPLATE_CATEGORY" val="diagram"/>
  <p:tag name="KSO_WM_TEMPLATE_INDEX" val="20227983"/>
  <p:tag name="KSO_WM_UNIT_LAYERLEVEL" val="1_1_1"/>
  <p:tag name="KSO_WM_TAG_VERSION" val="1.0"/>
  <p:tag name="KSO_WM_BEAUTIFY_FLAG" val="#wm#"/>
  <p:tag name="KSO_WM_UNIT_LINE_FORE_SCHEMECOLOR_INDEX" val="14"/>
  <p:tag name="KSO_WM_UNIT_LINE_FILL_TYPE"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83_3*l_h_i*1_3_1"/>
  <p:tag name="KSO_WM_TEMPLATE_CATEGORY" val="diagram"/>
  <p:tag name="KSO_WM_TEMPLATE_INDEX" val="20227983"/>
  <p:tag name="KSO_WM_UNIT_LAYERLEVEL" val="1_1_1"/>
  <p:tag name="KSO_WM_TAG_VERSION" val="1.0"/>
  <p:tag name="KSO_WM_BEAUTIFY_FLAG" val="#wm#"/>
  <p:tag name="KSO_WM_UNIT_FILL_FORE_SCHEMECOLOR_INDEX" val="10"/>
  <p:tag name="KSO_WM_UNIT_FILL_TYPE" val="1"/>
  <p:tag name="KSO_WM_UNIT_SHADOW_SCHEMECOLOR_INDEX" val="10"/>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83_3*l_h_i*1_3_2"/>
  <p:tag name="KSO_WM_TEMPLATE_CATEGORY" val="diagram"/>
  <p:tag name="KSO_WM_TEMPLATE_INDEX" val="20227983"/>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2.xml><?xml version="1.0" encoding="utf-8"?>
<p:tagLst xmlns:p="http://schemas.openxmlformats.org/presentationml/2006/main">
  <p:tag name="MH" val="20170216142000"/>
  <p:tag name="MH_LIBRARY" val="GRAPHIC"/>
  <p:tag name="MH_ORDER" val="Isosceles Triangle 2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83_3*l_h_i*1_3_3"/>
  <p:tag name="KSO_WM_TEMPLATE_CATEGORY" val="diagram"/>
  <p:tag name="KSO_WM_TEMPLATE_INDEX" val="202279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83_3*l_h_i*1_3_4"/>
  <p:tag name="KSO_WM_TEMPLATE_CATEGORY" val="diagram"/>
  <p:tag name="KSO_WM_TEMPLATE_INDEX" val="20227983"/>
  <p:tag name="KSO_WM_UNIT_LAYERLEVEL" val="1_1_1"/>
  <p:tag name="KSO_WM_TAG_VERSION" val="1.0"/>
  <p:tag name="KSO_WM_BEAUTIFY_FLAG" val="#wm#"/>
  <p:tag name="KSO_WM_UNIT_FILL_FORE_SCHEMECOLOR_INDEX" val="10"/>
  <p:tag name="KSO_WM_UNIT_FILL_TYPE" val="1"/>
  <p:tag name="KSO_WM_UNIT_SHADOW_SCHEMECOLOR_INDEX" val="10"/>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83_3*l_h_i*1_3_5"/>
  <p:tag name="KSO_WM_TEMPLATE_CATEGORY" val="diagram"/>
  <p:tag name="KSO_WM_TEMPLATE_INDEX" val="20227983"/>
  <p:tag name="KSO_WM_UNIT_LAYERLEVEL" val="1_1_1"/>
  <p:tag name="KSO_WM_TAG_VERSION" val="1.0"/>
  <p:tag name="KSO_WM_BEAUTIFY_FLAG" val="#wm#"/>
  <p:tag name="KSO_WM_UNIT_LINE_FORE_SCHEMECOLOR_INDEX" val="14"/>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983_3*l_h_i*1_1_6"/>
  <p:tag name="KSO_WM_TEMPLATE_CATEGORY" val="diagram"/>
  <p:tag name="KSO_WM_TEMPLATE_INDEX" val="20227983"/>
  <p:tag name="KSO_WM_UNIT_LAYERLEVEL" val="1_1_1"/>
  <p:tag name="KSO_WM_TAG_VERSION" val="1.0"/>
  <p:tag name="KSO_WM_BEAUTIFY_FLAG" val=""/>
  <p:tag name="KSO_WM_UNIT_TEXT_FILL_FORE_SCHEMECOLOR_INDEX" val="13"/>
  <p:tag name="KSO_WM_UNIT_TEXT_FILL_TYPE" val="1"/>
</p:tagLst>
</file>

<file path=ppt/tags/tag1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83_3*l_h_a*1_1_1"/>
  <p:tag name="KSO_WM_TEMPLATE_CATEGORY" val="diagram"/>
  <p:tag name="KSO_WM_TEMPLATE_INDEX" val="20227983"/>
  <p:tag name="KSO_WM_UNIT_LAYERLEVEL" val="1_1_1"/>
  <p:tag name="KSO_WM_TAG_VERSION" val="1.0"/>
  <p:tag name="KSO_WM_BEAUTIFY_FLAG" val=""/>
  <p:tag name="KSO_WM_UNIT_TEXT_FILL_FORE_SCHEMECOLOR_INDEX" val="6"/>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983_3*l_h_i*1_1_6"/>
  <p:tag name="KSO_WM_TEMPLATE_CATEGORY" val="diagram"/>
  <p:tag name="KSO_WM_TEMPLATE_INDEX" val="20227983"/>
  <p:tag name="KSO_WM_UNIT_LAYERLEVEL" val="1_1_1"/>
  <p:tag name="KSO_WM_TAG_VERSION" val="1.0"/>
  <p:tag name="KSO_WM_BEAUTIFY_FLAG" val=""/>
  <p:tag name="KSO_WM_UNIT_TEXT_FILL_FORE_SCHEMECOLOR_INDEX" val="13"/>
  <p:tag name="KSO_WM_UNIT_TEXT_FILL_TYPE" val="1"/>
</p:tagLst>
</file>

<file path=ppt/tags/tag1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83_3*l_h_a*1_1_1"/>
  <p:tag name="KSO_WM_TEMPLATE_CATEGORY" val="diagram"/>
  <p:tag name="KSO_WM_TEMPLATE_INDEX" val="20227983"/>
  <p:tag name="KSO_WM_UNIT_LAYERLEVEL" val="1_1_1"/>
  <p:tag name="KSO_WM_TAG_VERSION" val="1.0"/>
  <p:tag name="KSO_WM_BEAUTIFY_FLAG" val=""/>
  <p:tag name="KSO_WM_UNIT_TEXT_FILL_FORE_SCHEMECOLOR_INDEX" val="6"/>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983_3*l_h_i*1_1_6"/>
  <p:tag name="KSO_WM_TEMPLATE_CATEGORY" val="diagram"/>
  <p:tag name="KSO_WM_TEMPLATE_INDEX" val="20227983"/>
  <p:tag name="KSO_WM_UNIT_LAYERLEVEL" val="1_1_1"/>
  <p:tag name="KSO_WM_TAG_VERSION" val="1.0"/>
  <p:tag name="KSO_WM_BEAUTIFY_FLAG" val=""/>
  <p:tag name="KSO_WM_UNIT_TEXT_FILL_FORE_SCHEMECOLOR_INDEX" val="13"/>
  <p:tag name="KSO_WM_UNIT_TEXT_FILL_TYPE" val="1"/>
</p:tagLst>
</file>

<file path=ppt/tags/tag12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83_3*l_h_a*1_1_1"/>
  <p:tag name="KSO_WM_TEMPLATE_CATEGORY" val="diagram"/>
  <p:tag name="KSO_WM_TEMPLATE_INDEX" val="20227983"/>
  <p:tag name="KSO_WM_UNIT_LAYERLEVEL" val="1_1_1"/>
  <p:tag name="KSO_WM_TAG_VERSION" val="1.0"/>
  <p:tag name="KSO_WM_BEAUTIFY_FLAG" val=""/>
  <p:tag name="KSO_WM_UNIT_TEXT_FILL_FORE_SCHEMECOLOR_INDEX" val="6"/>
  <p:tag name="KSO_WM_UNIT_TEXT_FILL_TYPE" val="1"/>
</p:tagLst>
</file>

<file path=ppt/tags/tag129.xml><?xml version="1.0" encoding="utf-8"?>
<p:tagLst xmlns:p="http://schemas.openxmlformats.org/presentationml/2006/main">
  <p:tag name="MH" val="20170216122942"/>
  <p:tag name="MH_LIBRARY" val="GRAPHIC"/>
</p:tagLst>
</file>

<file path=ppt/tags/tag13.xml><?xml version="1.0" encoding="utf-8"?>
<p:tagLst xmlns:p="http://schemas.openxmlformats.org/presentationml/2006/main">
  <p:tag name="MH" val="20170216142000"/>
  <p:tag name="MH_LIBRARY" val="GRAPHIC"/>
  <p:tag name="MH_ORDER" val="Isosceles Triangle 22"/>
</p:tagLst>
</file>

<file path=ppt/tags/tag13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TEMPLATE_CATEGORY" val="diagram"/>
  <p:tag name="KSO_WM_TEMPLATE_INDEX" val="160389"/>
  <p:tag name="KSO_WM_UNIT_TYPE" val="a"/>
  <p:tag name="KSO_WM_UNIT_INDEX" val="1"/>
  <p:tag name="KSO_WM_UNIT_ID" val="diagram160389_4*a*1"/>
  <p:tag name="KSO_WM_UNIT_CLEAR" val="1"/>
  <p:tag name="KSO_WM_UNIT_LAYERLEVEL" val="1"/>
  <p:tag name="KSO_WM_UNIT_VALUE" val="18"/>
  <p:tag name="KSO_WM_UNIT_ISCONTENTSTITLE" val="0"/>
  <p:tag name="KSO_WM_UNIT_HIGHLIGHT" val="0"/>
  <p:tag name="KSO_WM_UNIT_COMPATIBLE" val="1"/>
  <p:tag name="KSO_WM_BEAUTIFY_FLAG" val="#wm#"/>
  <p:tag name="KSO_WM_UNIT_PRESET_TEXT_INDEX" val="3"/>
  <p:tag name="KSO_WM_UNIT_PRESET_TEXT_LEN" val="18"/>
  <p:tag name="KSO_WM_TAG_VERSION" val="1.0"/>
</p:tagLst>
</file>

<file path=ppt/tags/tag134.xml><?xml version="1.0" encoding="utf-8"?>
<p:tagLst xmlns:p="http://schemas.openxmlformats.org/presentationml/2006/main">
  <p:tag name="KSO_WM_TEMPLATE_CATEGORY" val="diagram"/>
  <p:tag name="KSO_WM_TEMPLATE_INDEX" val="160389"/>
  <p:tag name="KSO_WM_UNIT_TYPE" val="l_i"/>
  <p:tag name="KSO_WM_UNIT_INDEX" val="1_1"/>
  <p:tag name="KSO_WM_UNIT_ID" val="diagram160389_4*l_i*1_1"/>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14"/>
  <p:tag name="KSO_WM_UNIT_TEXT_FILL_TYPE" val="1"/>
</p:tagLst>
</file>

<file path=ppt/tags/tag135.xml><?xml version="1.0" encoding="utf-8"?>
<p:tagLst xmlns:p="http://schemas.openxmlformats.org/presentationml/2006/main">
  <p:tag name="KSO_WM_TEMPLATE_CATEGORY" val="diagram"/>
  <p:tag name="KSO_WM_TEMPLATE_INDEX" val="160389"/>
  <p:tag name="KSO_WM_UNIT_TYPE" val="l_h_f"/>
  <p:tag name="KSO_WM_UNIT_INDEX" val="1_1_1"/>
  <p:tag name="KSO_WM_UNIT_ID" val="diagram160389_4*l_h_f*1_1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36.xml><?xml version="1.0" encoding="utf-8"?>
<p:tagLst xmlns:p="http://schemas.openxmlformats.org/presentationml/2006/main">
  <p:tag name="KSO_WM_TEMPLATE_CATEGORY" val="diagram"/>
  <p:tag name="KSO_WM_TEMPLATE_INDEX" val="160389"/>
  <p:tag name="KSO_WM_UNIT_TYPE" val="l_i"/>
  <p:tag name="KSO_WM_UNIT_INDEX" val="1_2"/>
  <p:tag name="KSO_WM_UNIT_ID" val="diagram160389_4*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137.xml><?xml version="1.0" encoding="utf-8"?>
<p:tagLst xmlns:p="http://schemas.openxmlformats.org/presentationml/2006/main">
  <p:tag name="KSO_WM_TEMPLATE_CATEGORY" val="diagram"/>
  <p:tag name="KSO_WM_TEMPLATE_INDEX" val="160389"/>
  <p:tag name="KSO_WM_UNIT_TYPE" val="l_i"/>
  <p:tag name="KSO_WM_UNIT_INDEX" val="1_3"/>
  <p:tag name="KSO_WM_UNIT_ID" val="diagram160389_4*l_i*1_3"/>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14"/>
  <p:tag name="KSO_WM_UNIT_TEXT_FILL_TYPE" val="1"/>
</p:tagLst>
</file>

<file path=ppt/tags/tag138.xml><?xml version="1.0" encoding="utf-8"?>
<p:tagLst xmlns:p="http://schemas.openxmlformats.org/presentationml/2006/main">
  <p:tag name="KSO_WM_TEMPLATE_CATEGORY" val="diagram"/>
  <p:tag name="KSO_WM_TEMPLATE_INDEX" val="160389"/>
  <p:tag name="KSO_WM_UNIT_TYPE" val="l_h_f"/>
  <p:tag name="KSO_WM_UNIT_INDEX" val="1_2_1"/>
  <p:tag name="KSO_WM_UNIT_ID" val="diagram160389_4*l_h_f*1_2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39.xml><?xml version="1.0" encoding="utf-8"?>
<p:tagLst xmlns:p="http://schemas.openxmlformats.org/presentationml/2006/main">
  <p:tag name="KSO_WM_TEMPLATE_CATEGORY" val="diagram"/>
  <p:tag name="KSO_WM_TEMPLATE_INDEX" val="160389"/>
  <p:tag name="KSO_WM_UNIT_TYPE" val="l_i"/>
  <p:tag name="KSO_WM_UNIT_INDEX" val="1_4"/>
  <p:tag name="KSO_WM_UNIT_ID" val="diagram160389_4*l_i*1_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4"/>
  <p:tag name="KSO_WM_UNIT_TEXT_FILL_TYPE" val="1"/>
</p:tagLst>
</file>

<file path=ppt/tags/tag14.xml><?xml version="1.0" encoding="utf-8"?>
<p:tagLst xmlns:p="http://schemas.openxmlformats.org/presentationml/2006/main">
  <p:tag name="MH" val="20170216142000"/>
  <p:tag name="MH_LIBRARY" val="GRAPHIC"/>
  <p:tag name="MH_ORDER" val="Oval 23"/>
</p:tagLst>
</file>

<file path=ppt/tags/tag140.xml><?xml version="1.0" encoding="utf-8"?>
<p:tagLst xmlns:p="http://schemas.openxmlformats.org/presentationml/2006/main">
  <p:tag name="KSO_WM_TEMPLATE_CATEGORY" val="diagram"/>
  <p:tag name="KSO_WM_TEMPLATE_INDEX" val="160389"/>
  <p:tag name="KSO_WM_UNIT_TYPE" val="l_i"/>
  <p:tag name="KSO_WM_UNIT_INDEX" val="1_5"/>
  <p:tag name="KSO_WM_UNIT_ID" val="diagram160389_4*l_i*1_5"/>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14"/>
  <p:tag name="KSO_WM_UNIT_TEXT_FILL_TYPE" val="1"/>
</p:tagLst>
</file>

<file path=ppt/tags/tag141.xml><?xml version="1.0" encoding="utf-8"?>
<p:tagLst xmlns:p="http://schemas.openxmlformats.org/presentationml/2006/main">
  <p:tag name="KSO_WM_TEMPLATE_CATEGORY" val="diagram"/>
  <p:tag name="KSO_WM_TEMPLATE_INDEX" val="160389"/>
  <p:tag name="KSO_WM_UNIT_TYPE" val="l_h_f"/>
  <p:tag name="KSO_WM_UNIT_INDEX" val="1_3_1"/>
  <p:tag name="KSO_WM_UNIT_ID" val="diagram160389_4*l_h_f*1_3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42.xml><?xml version="1.0" encoding="utf-8"?>
<p:tagLst xmlns:p="http://schemas.openxmlformats.org/presentationml/2006/main">
  <p:tag name="KSO_WM_TEMPLATE_CATEGORY" val="diagram"/>
  <p:tag name="KSO_WM_TEMPLATE_INDEX" val="160389"/>
  <p:tag name="KSO_WM_UNIT_TYPE" val="l_i"/>
  <p:tag name="KSO_WM_UNIT_INDEX" val="1_6"/>
  <p:tag name="KSO_WM_UNIT_ID" val="diagram160389_4*l_i*1_6"/>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TEMPLATE_CATEGORY" val="diagram"/>
  <p:tag name="KSO_WM_TEMPLATE_INDEX" val="160389"/>
  <p:tag name="KSO_WM_UNIT_TYPE" val="l_i"/>
  <p:tag name="KSO_WM_UNIT_INDEX" val="1_7"/>
  <p:tag name="KSO_WM_UNIT_ID" val="diagram160389_4*l_i*1_7"/>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14"/>
  <p:tag name="KSO_WM_UNIT_TEXT_FILL_TYPE" val="1"/>
</p:tagLst>
</file>

<file path=ppt/tags/tag144.xml><?xml version="1.0" encoding="utf-8"?>
<p:tagLst xmlns:p="http://schemas.openxmlformats.org/presentationml/2006/main">
  <p:tag name="KSO_WM_TEMPLATE_CATEGORY" val="diagram"/>
  <p:tag name="KSO_WM_TEMPLATE_INDEX" val="160389"/>
  <p:tag name="KSO_WM_UNIT_TYPE" val="l_h_f"/>
  <p:tag name="KSO_WM_UNIT_INDEX" val="1_4_1"/>
  <p:tag name="KSO_WM_UNIT_ID" val="diagram160389_4*l_h_f*1_4_1"/>
  <p:tag name="KSO_WM_UNIT_CLEAR" val="1"/>
  <p:tag name="KSO_WM_UNIT_LAYERLEVEL" val="1_1_1"/>
  <p:tag name="KSO_WM_UNIT_VALUE" val="30"/>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145.xml><?xml version="1.0" encoding="utf-8"?>
<p:tagLst xmlns:p="http://schemas.openxmlformats.org/presentationml/2006/main">
  <p:tag name="KSO_WM_TEMPLATE_CATEGORY" val="diagram"/>
  <p:tag name="KSO_WM_TEMPLATE_INDEX" val="160389"/>
  <p:tag name="KSO_WM_UNIT_TYPE" val="l_i"/>
  <p:tag name="KSO_WM_UNIT_INDEX" val="1_8"/>
  <p:tag name="KSO_WM_UNIT_ID" val="diagram160389_4*l_i*1_8"/>
  <p:tag name="KSO_WM_UNIT_CLEAR" val="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4"/>
  <p:tag name="KSO_WM_UNIT_TEXT_FILL_TYPE" val="1"/>
</p:tagLst>
</file>

<file path=ppt/tags/tag146.xml><?xml version="1.0" encoding="utf-8"?>
<p:tagLst xmlns:p="http://schemas.openxmlformats.org/presentationml/2006/main">
  <p:tag name="KSO_WM_TEMPLATE_CATEGORY" val="diagram"/>
  <p:tag name="KSO_WM_TEMPLATE_INDEX" val="160389"/>
  <p:tag name="KSO_WM_UNIT_TYPE" val="a"/>
  <p:tag name="KSO_WM_UNIT_INDEX" val="1"/>
  <p:tag name="KSO_WM_UNIT_ID" val="diagram160389_4*a*1"/>
  <p:tag name="KSO_WM_UNIT_CLEAR" val="1"/>
  <p:tag name="KSO_WM_UNIT_LAYERLEVEL" val="1"/>
  <p:tag name="KSO_WM_UNIT_VALUE" val="18"/>
  <p:tag name="KSO_WM_UNIT_ISCONTENTSTITLE" val="0"/>
  <p:tag name="KSO_WM_UNIT_HIGHLIGHT" val="0"/>
  <p:tag name="KSO_WM_UNIT_COMPATIBLE" val="1"/>
  <p:tag name="KSO_WM_BEAUTIFY_FLAG" val=""/>
  <p:tag name="KSO_WM_UNIT_PRESET_TEXT_INDEX" val="3"/>
  <p:tag name="KSO_WM_UNIT_PRESET_TEXT_LEN" val="18"/>
  <p:tag name="KSO_WM_TAG_VERSION" val="1.0"/>
</p:tagLst>
</file>

<file path=ppt/tags/tag147.xml><?xml version="1.0" encoding="utf-8"?>
<p:tagLst xmlns:p="http://schemas.openxmlformats.org/presentationml/2006/main">
  <p:tag name="KSO_WM_TEMPLATE_CATEGORY" val="diagram"/>
  <p:tag name="KSO_WM_TEMPLATE_INDEX" val="160389"/>
  <p:tag name="KSO_WM_UNIT_TYPE" val="a"/>
  <p:tag name="KSO_WM_UNIT_INDEX" val="1"/>
  <p:tag name="KSO_WM_UNIT_ID" val="diagram160389_4*a*1"/>
  <p:tag name="KSO_WM_UNIT_CLEAR" val="1"/>
  <p:tag name="KSO_WM_UNIT_LAYERLEVEL" val="1"/>
  <p:tag name="KSO_WM_UNIT_VALUE" val="18"/>
  <p:tag name="KSO_WM_UNIT_ISCONTENTSTITLE" val="0"/>
  <p:tag name="KSO_WM_UNIT_HIGHLIGHT" val="0"/>
  <p:tag name="KSO_WM_UNIT_COMPATIBLE" val="1"/>
  <p:tag name="KSO_WM_BEAUTIFY_FLAG" val=""/>
  <p:tag name="KSO_WM_UNIT_PRESET_TEXT_INDEX" val="3"/>
  <p:tag name="KSO_WM_UNIT_PRESET_TEXT_LEN" val="18"/>
  <p:tag name="KSO_WM_TAG_VERSION" val="1.0"/>
</p:tagLst>
</file>

<file path=ppt/tags/tag148.xml><?xml version="1.0" encoding="utf-8"?>
<p:tagLst xmlns:p="http://schemas.openxmlformats.org/presentationml/2006/main">
  <p:tag name="KSO_WM_TEMPLATE_CATEGORY" val="diagram"/>
  <p:tag name="KSO_WM_TEMPLATE_INDEX" val="160389"/>
  <p:tag name="KSO_WM_UNIT_TYPE" val="a"/>
  <p:tag name="KSO_WM_UNIT_INDEX" val="1"/>
  <p:tag name="KSO_WM_UNIT_ID" val="diagram160389_4*a*1"/>
  <p:tag name="KSO_WM_UNIT_CLEAR" val="1"/>
  <p:tag name="KSO_WM_UNIT_LAYERLEVEL" val="1"/>
  <p:tag name="KSO_WM_UNIT_VALUE" val="18"/>
  <p:tag name="KSO_WM_UNIT_ISCONTENTSTITLE" val="0"/>
  <p:tag name="KSO_WM_UNIT_HIGHLIGHT" val="0"/>
  <p:tag name="KSO_WM_UNIT_COMPATIBLE" val="1"/>
  <p:tag name="KSO_WM_BEAUTIFY_FLAG" val=""/>
  <p:tag name="KSO_WM_UNIT_PRESET_TEXT_INDEX" val="3"/>
  <p:tag name="KSO_WM_UNIT_PRESET_TEXT_LEN" val="18"/>
  <p:tag name="KSO_WM_TAG_VERSION" val="1.0"/>
</p:tagLst>
</file>

<file path=ppt/tags/tag149.xml><?xml version="1.0" encoding="utf-8"?>
<p:tagLst xmlns:p="http://schemas.openxmlformats.org/presentationml/2006/main">
  <p:tag name="MH" val="20170216122942"/>
  <p:tag name="MH_LIBRARY" val="GRAPHIC"/>
</p:tagLst>
</file>

<file path=ppt/tags/tag15.xml><?xml version="1.0" encoding="utf-8"?>
<p:tagLst xmlns:p="http://schemas.openxmlformats.org/presentationml/2006/main">
  <p:tag name="MH" val="20170216142000"/>
  <p:tag name="MH_LIBRARY" val="GRAPHIC"/>
  <p:tag name="MH_ORDER" val="Oval 24"/>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12_3*l_h_i*1_1_1"/>
  <p:tag name="KSO_WM_TEMPLATE_CATEGORY" val="diagram"/>
  <p:tag name="KSO_WM_TEMPLATE_INDEX" val="20228012"/>
  <p:tag name="KSO_WM_UNIT_LAYERLEVEL" val="1_1_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12_3*l_h_i*1_3_1"/>
  <p:tag name="KSO_WM_TEMPLATE_CATEGORY" val="diagram"/>
  <p:tag name="KSO_WM_TEMPLATE_INDEX" val="20228012"/>
  <p:tag name="KSO_WM_UNIT_LAYERLEVEL" val="1_1_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12_3*l_h_i*1_2_1"/>
  <p:tag name="KSO_WM_TEMPLATE_CATEGORY" val="diagram"/>
  <p:tag name="KSO_WM_TEMPLATE_INDEX" val="20228012"/>
  <p:tag name="KSO_WM_UNIT_LAYERLEVEL" val="1_1_1"/>
  <p:tag name="KSO_WM_TAG_VERSION" val="1.0"/>
  <p:tag name="KSO_WM_BEAUTIFY_FLAG" val="#wm#"/>
</p:tagLst>
</file>

<file path=ppt/tags/tag1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12_3*l_h_a*1_1_1"/>
  <p:tag name="KSO_WM_TEMPLATE_CATEGORY" val="diagram"/>
  <p:tag name="KSO_WM_TEMPLATE_INDEX" val="20228012"/>
  <p:tag name="KSO_WM_UNIT_LAYERLEVEL" val="1_1_1"/>
  <p:tag name="KSO_WM_TAG_VERSION" val="1.0"/>
  <p:tag name="KSO_WM_BEAUTIFY_FLAG" val="#wm#"/>
  <p:tag name="KSO_WM_UNIT_TEXT_FILL_FORE_SCHEMECOLOR_INDEX" val="5"/>
  <p:tag name="KSO_WM_UNIT_TEXT_FILL_TYPE" val="1"/>
</p:tagLst>
</file>

<file path=ppt/tags/tag157.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2_3*l_h_f*1_1_1"/>
  <p:tag name="KSO_WM_TEMPLATE_CATEGORY" val="diagram"/>
  <p:tag name="KSO_WM_TEMPLATE_INDEX" val="20228012"/>
  <p:tag name="KSO_WM_UNIT_LAYERLEVEL" val="1_1_1"/>
  <p:tag name="KSO_WM_TAG_VERSION" val="1.0"/>
  <p:tag name="KSO_WM_BEAUTIFY_FLAG" val="#wm#"/>
  <p:tag name="KSO_WM_UNIT_TEXT_FILL_FORE_SCHEMECOLOR_INDEX" val="13"/>
  <p:tag name="KSO_WM_UNIT_TEXT_FILL_TYPE" val="1"/>
</p:tagLst>
</file>

<file path=ppt/tags/tag1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12_3*l_h_a*1_3_1"/>
  <p:tag name="KSO_WM_TEMPLATE_CATEGORY" val="diagram"/>
  <p:tag name="KSO_WM_TEMPLATE_INDEX" val="20228012"/>
  <p:tag name="KSO_WM_UNIT_LAYERLEVEL" val="1_1_1"/>
  <p:tag name="KSO_WM_TAG_VERSION" val="1.0"/>
  <p:tag name="KSO_WM_BEAUTIFY_FLAG" val="#wm#"/>
  <p:tag name="KSO_WM_UNIT_TEXT_FILL_FORE_SCHEMECOLOR_INDEX" val="7"/>
  <p:tag name="KSO_WM_UNIT_TEXT_FILL_TYPE" val="1"/>
</p:tagLst>
</file>

<file path=ppt/tags/tag1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12_3*l_h_a*1_2_1"/>
  <p:tag name="KSO_WM_TEMPLATE_CATEGORY" val="diagram"/>
  <p:tag name="KSO_WM_TEMPLATE_INDEX" val="20228012"/>
  <p:tag name="KSO_WM_UNIT_LAYERLEVEL" val="1_1_1"/>
  <p:tag name="KSO_WM_TAG_VERSION" val="1.0"/>
  <p:tag name="KSO_WM_BEAUTIFY_FLAG" val="#wm#"/>
  <p:tag name="KSO_WM_UNIT_TEXT_FILL_FORE_SCHEMECOLOR_INDEX" val="6"/>
  <p:tag name="KSO_WM_UNIT_TEXT_FILL_TYPE" val="1"/>
</p:tagLst>
</file>

<file path=ppt/tags/tag16.xml><?xml version="1.0" encoding="utf-8"?>
<p:tagLst xmlns:p="http://schemas.openxmlformats.org/presentationml/2006/main">
  <p:tag name="MH" val="20170216142000"/>
  <p:tag name="MH_LIBRARY" val="GRAPHIC"/>
  <p:tag name="MH_ORDER" val="Oval 25"/>
</p:tagLst>
</file>

<file path=ppt/tags/tag160.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2_3*l_h_f*1_1_1"/>
  <p:tag name="KSO_WM_TEMPLATE_CATEGORY" val="diagram"/>
  <p:tag name="KSO_WM_TEMPLATE_INDEX" val="20228012"/>
  <p:tag name="KSO_WM_UNIT_LAYERLEVEL" val="1_1_1"/>
  <p:tag name="KSO_WM_TAG_VERSION" val="1.0"/>
  <p:tag name="KSO_WM_BEAUTIFY_FLAG" val=""/>
  <p:tag name="KSO_WM_UNIT_TEXT_FILL_FORE_SCHEMECOLOR_INDEX" val="13"/>
  <p:tag name="KSO_WM_UNIT_TEXT_FILL_TYPE" val="1"/>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UNIT_SUBTYPE" val="a"/>
  <p:tag name="KSO_WM_UNIT_PRESET_TEXT" val="单击此处输入你的正文，文字是您思想的提炼，为了最终演示。"/>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2_3*l_h_f*1_1_1"/>
  <p:tag name="KSO_WM_TEMPLATE_CATEGORY" val="diagram"/>
  <p:tag name="KSO_WM_TEMPLATE_INDEX" val="20228012"/>
  <p:tag name="KSO_WM_UNIT_LAYERLEVEL" val="1_1_1"/>
  <p:tag name="KSO_WM_TAG_VERSION" val="1.0"/>
  <p:tag name="KSO_WM_BEAUTIFY_FLAG" val=""/>
  <p:tag name="KSO_WM_UNIT_TEXT_FILL_FORE_SCHEMECOLOR_INDEX" val="13"/>
  <p:tag name="KSO_WM_UNIT_TEXT_FILL_TYPE" val="1"/>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MH" val="20170216122942"/>
  <p:tag name="MH_LIBRARY" val="GRAPHIC"/>
</p:tagLst>
</file>

<file path=ppt/tags/tag165.xml><?xml version="1.0" encoding="utf-8"?>
<p:tagLst xmlns:p="http://schemas.openxmlformats.org/presentationml/2006/main">
  <p:tag name="MH" val="20170216142000"/>
  <p:tag name="MH_LIBRARY" val="GRAPHIC"/>
  <p:tag name="MH_ORDER" val="Isosceles Triangle 18"/>
</p:tagLst>
</file>

<file path=ppt/tags/tag166.xml><?xml version="1.0" encoding="utf-8"?>
<p:tagLst xmlns:p="http://schemas.openxmlformats.org/presentationml/2006/main">
  <p:tag name="MH" val="20170216142000"/>
  <p:tag name="MH_LIBRARY" val="GRAPHIC"/>
  <p:tag name="MH_ORDER" val="Isosceles Triangle 19"/>
</p:tagLst>
</file>

<file path=ppt/tags/tag167.xml><?xml version="1.0" encoding="utf-8"?>
<p:tagLst xmlns:p="http://schemas.openxmlformats.org/presentationml/2006/main">
  <p:tag name="MH" val="20170216142000"/>
  <p:tag name="MH_LIBRARY" val="GRAPHIC"/>
  <p:tag name="MH_ORDER" val="Isosceles Triangle 20"/>
</p:tagLst>
</file>

<file path=ppt/tags/tag168.xml><?xml version="1.0" encoding="utf-8"?>
<p:tagLst xmlns:p="http://schemas.openxmlformats.org/presentationml/2006/main">
  <p:tag name="MH" val="20170216142000"/>
  <p:tag name="MH_LIBRARY" val="GRAPHIC"/>
  <p:tag name="MH_ORDER" val="Isosceles Triangle 21"/>
</p:tagLst>
</file>

<file path=ppt/tags/tag169.xml><?xml version="1.0" encoding="utf-8"?>
<p:tagLst xmlns:p="http://schemas.openxmlformats.org/presentationml/2006/main">
  <p:tag name="MH" val="20170216142000"/>
  <p:tag name="MH_LIBRARY" val="GRAPHIC"/>
  <p:tag name="MH_ORDER" val="Isosceles Triangle 22"/>
</p:tagLst>
</file>

<file path=ppt/tags/tag17.xml><?xml version="1.0" encoding="utf-8"?>
<p:tagLst xmlns:p="http://schemas.openxmlformats.org/presentationml/2006/main">
  <p:tag name="MH" val="20170216142000"/>
  <p:tag name="MH_LIBRARY" val="GRAPHIC"/>
  <p:tag name="MH_ORDER" val="Isosceles Triangle 26"/>
</p:tagLst>
</file>

<file path=ppt/tags/tag170.xml><?xml version="1.0" encoding="utf-8"?>
<p:tagLst xmlns:p="http://schemas.openxmlformats.org/presentationml/2006/main">
  <p:tag name="MH" val="20170216142000"/>
  <p:tag name="MH_LIBRARY" val="GRAPHIC"/>
  <p:tag name="MH_ORDER" val="Oval 23"/>
</p:tagLst>
</file>

<file path=ppt/tags/tag171.xml><?xml version="1.0" encoding="utf-8"?>
<p:tagLst xmlns:p="http://schemas.openxmlformats.org/presentationml/2006/main">
  <p:tag name="MH" val="20170216142000"/>
  <p:tag name="MH_LIBRARY" val="GRAPHIC"/>
  <p:tag name="MH_ORDER" val="Oval 24"/>
</p:tagLst>
</file>

<file path=ppt/tags/tag172.xml><?xml version="1.0" encoding="utf-8"?>
<p:tagLst xmlns:p="http://schemas.openxmlformats.org/presentationml/2006/main">
  <p:tag name="MH" val="20170216142000"/>
  <p:tag name="MH_LIBRARY" val="GRAPHIC"/>
  <p:tag name="MH_ORDER" val="Oval 25"/>
</p:tagLst>
</file>

<file path=ppt/tags/tag173.xml><?xml version="1.0" encoding="utf-8"?>
<p:tagLst xmlns:p="http://schemas.openxmlformats.org/presentationml/2006/main">
  <p:tag name="MH" val="20170216142000"/>
  <p:tag name="MH_LIBRARY" val="GRAPHIC"/>
  <p:tag name="MH_ORDER" val="Isosceles Triangle 26"/>
</p:tagLst>
</file>

<file path=ppt/tags/tag174.xml><?xml version="1.0" encoding="utf-8"?>
<p:tagLst xmlns:p="http://schemas.openxmlformats.org/presentationml/2006/main">
  <p:tag name="MH" val="20170216142000"/>
  <p:tag name="MH_LIBRARY" val="GRAPHIC"/>
  <p:tag name="MH_ORDER" val="Isosceles Triangle 27"/>
</p:tagLst>
</file>

<file path=ppt/tags/tag175.xml><?xml version="1.0" encoding="utf-8"?>
<p:tagLst xmlns:p="http://schemas.openxmlformats.org/presentationml/2006/main">
  <p:tag name="MH" val="20170216142000"/>
  <p:tag name="MH_LIBRARY" val="GRAPHIC"/>
  <p:tag name="MH_ORDER" val="Straight Connector 13"/>
</p:tagLst>
</file>

<file path=ppt/tags/tag176.xml><?xml version="1.0" encoding="utf-8"?>
<p:tagLst xmlns:p="http://schemas.openxmlformats.org/presentationml/2006/main">
  <p:tag name="MH" val="20170216142000"/>
  <p:tag name="MH_LIBRARY" val="GRAPHIC"/>
  <p:tag name="MH_ORDER" val="TextBox 17"/>
  <p:tag name="KSO_WM_BEAUTIFY_FLAG" val=""/>
</p:tagLst>
</file>

<file path=ppt/tags/tag177.xml><?xml version="1.0" encoding="utf-8"?>
<p:tagLst xmlns:p="http://schemas.openxmlformats.org/presentationml/2006/main">
  <p:tag name="MH" val="20170216142000"/>
  <p:tag name="MH_LIBRARY" val="GRAPHIC"/>
  <p:tag name="MH_ORDER" val="文本框 16"/>
  <p:tag name="KSO_WM_BEAUTIFY_FLAG" val=""/>
</p:tagLst>
</file>

<file path=ppt/tags/tag178.xml><?xml version="1.0" encoding="utf-8"?>
<p:tagLst xmlns:p="http://schemas.openxmlformats.org/presentationml/2006/main">
  <p:tag name="MH" val="20170216142000"/>
  <p:tag name="MH_LIBRARY" val="GRAPHIC"/>
</p:tagLst>
</file>

<file path=ppt/tags/tag17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8.xml><?xml version="1.0" encoding="utf-8"?>
<p:tagLst xmlns:p="http://schemas.openxmlformats.org/presentationml/2006/main">
  <p:tag name="MH" val="20170216142000"/>
  <p:tag name="MH_LIBRARY" val="GRAPHIC"/>
  <p:tag name="MH_ORDER" val="Isosceles Triangle 27"/>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MH" val="20170216122942"/>
  <p:tag name="MH_LIBRARY" val="GRAPHIC"/>
</p:tagLst>
</file>

<file path=ppt/tags/tag18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MH" val="20170216122942"/>
  <p:tag name="MH_LIBRARY" val="GRAPHIC"/>
</p:tagLst>
</file>

<file path=ppt/tags/tag18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9.xml><?xml version="1.0" encoding="utf-8"?>
<p:tagLst xmlns:p="http://schemas.openxmlformats.org/presentationml/2006/main">
  <p:tag name="MH" val="20170216142000"/>
  <p:tag name="MH_LIBRARY" val="GRAPHIC"/>
  <p:tag name="MH_ORDER" val="Straight Connector 13"/>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2*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2*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TEXT_FILL_FORE_SCHEMECOLOR_INDEX" val="7"/>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83_2*l_h_i*1_1_5"/>
  <p:tag name="KSO_WM_TEMPLATE_CATEGORY" val="diagram"/>
  <p:tag name="KSO_WM_TEMPLATE_INDEX" val="20228083"/>
  <p:tag name="KSO_WM_UNIT_LAYERLEVEL" val="1_1_1"/>
  <p:tag name="KSO_WM_TAG_VERSION" val="1.0"/>
  <p:tag name="KSO_WM_BEAUTIFY_FLAG" val="#wm#"/>
  <p:tag name="KSO_WM_UNIT_LINE_FORE_SCHEMECOLOR_INDEX" val="7"/>
  <p:tag name="KSO_WM_UNIT_LINE_FILL_TYPE" val="2"/>
</p:tagLst>
</file>

<file path=ppt/tags/tag19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2*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1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198.xml><?xml version="1.0" encoding="utf-8"?>
<p:tagLst xmlns:p="http://schemas.openxmlformats.org/presentationml/2006/main">
  <p:tag name="MH" val="20170216122942"/>
  <p:tag name="MH_LIBRARY" val="GRAPHIC"/>
</p:tagLst>
</file>

<file path=ppt/tags/tag19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xml><?xml version="1.0" encoding="utf-8"?>
<p:tagLst xmlns:p="http://schemas.openxmlformats.org/presentationml/2006/main">
  <p:tag name="MH" val="20170216122942"/>
  <p:tag name="MH_LIBRARY" val="GRAPHIC"/>
  <p:tag name="MH_ORDER" val="文本框 1"/>
</p:tagLst>
</file>

<file path=ppt/tags/tag20.xml><?xml version="1.0" encoding="utf-8"?>
<p:tagLst xmlns:p="http://schemas.openxmlformats.org/presentationml/2006/main">
  <p:tag name="MH" val="20170216142000"/>
  <p:tag name="MH_LIBRARY" val="GRAPHIC"/>
  <p:tag name="MH_ORDER" val="TextBox 17"/>
  <p:tag name="KSO_WM_BEAUTIFY_FLAG" val=""/>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2*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2*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TEXT_FILL_FORE_SCHEMECOLOR_INDEX" val="7"/>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83_2*l_h_i*1_1_5"/>
  <p:tag name="KSO_WM_TEMPLATE_CATEGORY" val="diagram"/>
  <p:tag name="KSO_WM_TEMPLATE_INDEX" val="20228083"/>
  <p:tag name="KSO_WM_UNIT_LAYERLEVEL" val="1_1_1"/>
  <p:tag name="KSO_WM_TAG_VERSION" val="1.0"/>
  <p:tag name="KSO_WM_BEAUTIFY_FLAG" val="#wm#"/>
  <p:tag name="KSO_WM_UNIT_LINE_FORE_SCHEMECOLOR_INDEX" val="7"/>
  <p:tag name="KSO_WM_UNIT_LINE_FILL_TYPE" val="2"/>
</p:tagLst>
</file>

<file path=ppt/tags/tag20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2*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20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20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
  <p:tag name="KSO_WM_UNIT_TEXT_FILL_FORE_SCHEMECOLOR_INDEX" val="13"/>
  <p:tag name="KSO_WM_UNIT_TEXT_FILL_TYPE" val="1"/>
</p:tagLst>
</file>

<file path=ppt/tags/tag208.xml><?xml version="1.0" encoding="utf-8"?>
<p:tagLst xmlns:p="http://schemas.openxmlformats.org/presentationml/2006/main">
  <p:tag name="MH" val="20170216122942"/>
  <p:tag name="MH_LIBRARY" val="GRAPHIC"/>
</p:tagLst>
</file>

<file path=ppt/tags/tag20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xml><?xml version="1.0" encoding="utf-8"?>
<p:tagLst xmlns:p="http://schemas.openxmlformats.org/presentationml/2006/main">
  <p:tag name="MH" val="20170216142000"/>
  <p:tag name="MH_LIBRARY" val="GRAPHIC"/>
  <p:tag name="MH_ORDER" val="文本框 16"/>
  <p:tag name="KSO_WM_BEAUTIFY_FLAG" val=""/>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2*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2*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83_2*l_h_i*1_1_1"/>
  <p:tag name="KSO_WM_TEMPLATE_CATEGORY" val="diagram"/>
  <p:tag name="KSO_WM_TEMPLATE_INDEX" val="20228083"/>
  <p:tag name="KSO_WM_UNIT_LAYERLEVEL" val="1_1_1"/>
  <p:tag name="KSO_WM_TAG_VERSION" val="1.0"/>
  <p:tag name="KSO_WM_BEAUTIFY_FLAG" val="#wm#"/>
  <p:tag name="KSO_WM_UNIT_TEXT_FILL_FORE_SCHEMECOLOR_INDEX" val="7"/>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83_2*l_h_i*1_1_5"/>
  <p:tag name="KSO_WM_TEMPLATE_CATEGORY" val="diagram"/>
  <p:tag name="KSO_WM_TEMPLATE_INDEX" val="20228083"/>
  <p:tag name="KSO_WM_UNIT_LAYERLEVEL" val="1_1_1"/>
  <p:tag name="KSO_WM_TAG_VERSION" val="1.0"/>
  <p:tag name="KSO_WM_BEAUTIFY_FLAG" val="#wm#"/>
  <p:tag name="KSO_WM_UNIT_LINE_FORE_SCHEMECOLOR_INDEX" val="7"/>
  <p:tag name="KSO_WM_UNIT_LINE_FILL_TYPE" val="2"/>
</p:tagLst>
</file>

<file path=ppt/tags/tag21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2*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2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2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2*l_h_f*1_1_1"/>
  <p:tag name="KSO_WM_TEMPLATE_CATEGORY" val="diagram"/>
  <p:tag name="KSO_WM_TEMPLATE_INDEX" val="20228083"/>
  <p:tag name="KSO_WM_UNIT_LAYERLEVEL" val="1_1_1"/>
  <p:tag name="KSO_WM_TAG_VERSION" val="1.0"/>
  <p:tag name="KSO_WM_BEAUTIFY_FLAG" val=""/>
  <p:tag name="KSO_WM_UNIT_TEXT_FILL_FORE_SCHEMECOLOR_INDEX" val="13"/>
  <p:tag name="KSO_WM_UNIT_TEXT_FILL_TYPE" val="1"/>
</p:tagLst>
</file>

<file path=ppt/tags/tag218.xml><?xml version="1.0" encoding="utf-8"?>
<p:tagLst xmlns:p="http://schemas.openxmlformats.org/presentationml/2006/main">
  <p:tag name="MH" val="20170216122942"/>
  <p:tag name="MH_LIBRARY" val="GRAPHIC"/>
</p:tagLst>
</file>

<file path=ppt/tags/tag21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2.xml><?xml version="1.0" encoding="utf-8"?>
<p:tagLst xmlns:p="http://schemas.openxmlformats.org/presentationml/2006/main">
  <p:tag name="MH" val="20170216142000"/>
  <p:tag name="MH_LIBRARY" val="GRAPHIC"/>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MH" val="20170216122942"/>
  <p:tag name="MH_LIBRARY" val="GRAPHIC"/>
</p:tagLst>
</file>

<file path=ppt/tags/tag22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24.xml><?xml version="1.0" encoding="utf-8"?>
<p:tagLst xmlns:p="http://schemas.openxmlformats.org/presentationml/2006/main">
  <p:tag name="KSO_WM_TAG_VERSION" val="1.0"/>
  <p:tag name="KSO_WM_BEAUTIFY_FLAG" val="#wm#"/>
  <p:tag name="KSO_WM_UNIT_TYPE" val="l_i"/>
  <p:tag name="KSO_WM_UNIT_INDEX" val="1_1"/>
  <p:tag name="KSO_WM_UNIT_LAYERLEVEL" val="1_1"/>
  <p:tag name="KSO_WM_TEMPLATE_CATEGORY" val="diagram"/>
  <p:tag name="KSO_WM_TEMPLATE_INDEX" val="20168442"/>
  <p:tag name="KSO_WM_DIAGRAM_GROUP_CODE" val="l1-1"/>
  <p:tag name="KSO_WM_UNIT_ID" val="diagram20168442_4*l_i*1_1"/>
  <p:tag name="KSO_WM_UNIT_FILL_FORE_SCHEMECOLOR_INDEX" val="5"/>
  <p:tag name="KSO_WM_UNIT_FILL_TYPE" val="1"/>
</p:tagLst>
</file>

<file path=ppt/tags/tag225.xml><?xml version="1.0" encoding="utf-8"?>
<p:tagLst xmlns:p="http://schemas.openxmlformats.org/presentationml/2006/main">
  <p:tag name="KSO_WM_TAG_VERSION" val="1.0"/>
  <p:tag name="KSO_WM_BEAUTIFY_FLAG" val="#wm#"/>
  <p:tag name="KSO_WM_UNIT_TYPE" val="l_i"/>
  <p:tag name="KSO_WM_UNIT_INDEX" val="1_2"/>
  <p:tag name="KSO_WM_UNIT_LAYERLEVEL" val="1_1"/>
  <p:tag name="KSO_WM_TEMPLATE_CATEGORY" val="diagram"/>
  <p:tag name="KSO_WM_TEMPLATE_INDEX" val="20168442"/>
  <p:tag name="KSO_WM_DIAGRAM_GROUP_CODE" val="l1-1"/>
  <p:tag name="KSO_WM_UNIT_ID" val="diagram20168442_4*l_i*1_2"/>
  <p:tag name="KSO_WM_UNIT_FILL_FORE_SCHEMECOLOR_INDEX" val="14"/>
  <p:tag name="KSO_WM_UNIT_FILL_TYPE" val="1"/>
  <p:tag name="KSO_WM_UNIT_TEXT_FILL_FORE_SCHEMECOLOR_INDEX" val="2"/>
  <p:tag name="KSO_WM_UNIT_TEXT_FILL_TYPE" val="1"/>
</p:tagLst>
</file>

<file path=ppt/tags/tag226.xml><?xml version="1.0" encoding="utf-8"?>
<p:tagLst xmlns:p="http://schemas.openxmlformats.org/presentationml/2006/main">
  <p:tag name="KSO_WM_TAG_VERSION" val="1.0"/>
  <p:tag name="KSO_WM_BEAUTIFY_FLAG" val="#wm#"/>
  <p:tag name="KSO_WM_UNIT_TYPE" val="l_i"/>
  <p:tag name="KSO_WM_UNIT_INDEX" val="1_3"/>
  <p:tag name="KSO_WM_UNIT_LAYERLEVEL" val="1_1"/>
  <p:tag name="KSO_WM_TEMPLATE_CATEGORY" val="diagram"/>
  <p:tag name="KSO_WM_TEMPLATE_INDEX" val="20168442"/>
  <p:tag name="KSO_WM_DIAGRAM_GROUP_CODE" val="l1-1"/>
  <p:tag name="KSO_WM_UNIT_ID" val="diagram20168442_4*l_i*1_3"/>
  <p:tag name="KSO_WM_UNIT_FILL_FORE_SCHEMECOLOR_INDEX" val="14"/>
  <p:tag name="KSO_WM_UNIT_FILL_TYPE" val="1"/>
  <p:tag name="KSO_WM_UNIT_TEXT_FILL_FORE_SCHEMECOLOR_INDEX" val="2"/>
  <p:tag name="KSO_WM_UNIT_TEXT_FILL_TYPE" val="1"/>
</p:tagLst>
</file>

<file path=ppt/tags/tag227.xml><?xml version="1.0" encoding="utf-8"?>
<p:tagLst xmlns:p="http://schemas.openxmlformats.org/presentationml/2006/main">
  <p:tag name="KSO_WM_TAG_VERSION" val="1.0"/>
  <p:tag name="KSO_WM_BEAUTIFY_FLAG" val="#wm#"/>
  <p:tag name="KSO_WM_UNIT_TYPE" val="l_i"/>
  <p:tag name="KSO_WM_UNIT_INDEX" val="1_4"/>
  <p:tag name="KSO_WM_UNIT_LAYERLEVEL" val="1_1"/>
  <p:tag name="KSO_WM_TEMPLATE_CATEGORY" val="diagram"/>
  <p:tag name="KSO_WM_TEMPLATE_INDEX" val="20168442"/>
  <p:tag name="KSO_WM_DIAGRAM_GROUP_CODE" val="l1-1"/>
  <p:tag name="KSO_WM_UNIT_ID" val="diagram20168442_4*l_i*1_4"/>
  <p:tag name="KSO_WM_UNIT_FILL_FORE_SCHEMECOLOR_INDEX" val="14"/>
  <p:tag name="KSO_WM_UNIT_FILL_TYPE" val="1"/>
  <p:tag name="KSO_WM_UNIT_TEXT_FILL_FORE_SCHEMECOLOR_INDEX" val="2"/>
  <p:tag name="KSO_WM_UNIT_TEXT_FILL_TYPE" val="1"/>
</p:tagLst>
</file>

<file path=ppt/tags/tag228.xml><?xml version="1.0" encoding="utf-8"?>
<p:tagLst xmlns:p="http://schemas.openxmlformats.org/presentationml/2006/main">
  <p:tag name="KSO_WM_TAG_VERSION" val="1.0"/>
  <p:tag name="KSO_WM_BEAUTIFY_FLAG" val="#wm#"/>
  <p:tag name="KSO_WM_UNIT_TYPE" val="l_i"/>
  <p:tag name="KSO_WM_UNIT_INDEX" val="1_5"/>
  <p:tag name="KSO_WM_UNIT_LAYERLEVEL" val="1_1"/>
  <p:tag name="KSO_WM_TEMPLATE_CATEGORY" val="diagram"/>
  <p:tag name="KSO_WM_TEMPLATE_INDEX" val="20168442"/>
  <p:tag name="KSO_WM_DIAGRAM_GROUP_CODE" val="l1-1"/>
  <p:tag name="KSO_WM_UNIT_ID" val="diagram20168442_4*l_i*1_5"/>
  <p:tag name="KSO_WM_UNIT_FILL_FORE_SCHEMECOLOR_INDEX" val="14"/>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TAG_VERSION" val="1.0"/>
  <p:tag name="KSO_WM_BEAUTIFY_FLAG" val="#wm#"/>
  <p:tag name="KSO_WM_UNIT_TYPE" val="l_i"/>
  <p:tag name="KSO_WM_UNIT_INDEX" val="1_6"/>
  <p:tag name="KSO_WM_UNIT_LAYERLEVEL" val="1_1"/>
  <p:tag name="KSO_WM_TEMPLATE_CATEGORY" val="diagram"/>
  <p:tag name="KSO_WM_TEMPLATE_INDEX" val="20168442"/>
  <p:tag name="KSO_WM_DIAGRAM_GROUP_CODE" val="l1-1"/>
  <p:tag name="KSO_WM_UNIT_ID" val="diagram20168442_4*l_i*1_6"/>
  <p:tag name="KSO_WM_UNIT_FILL_FORE_SCHEMECOLOR_INDEX" val="14"/>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TAG_VERSION" val="1.0"/>
  <p:tag name="KSO_WM_BEAUTIFY_FLAG" val="#wm#"/>
  <p:tag name="KSO_WM_UNIT_TYPE" val="l_i"/>
  <p:tag name="KSO_WM_UNIT_INDEX" val="1_7"/>
  <p:tag name="KSO_WM_UNIT_LAYERLEVEL" val="1_1"/>
  <p:tag name="KSO_WM_TEMPLATE_CATEGORY" val="diagram"/>
  <p:tag name="KSO_WM_TEMPLATE_INDEX" val="20168442"/>
  <p:tag name="KSO_WM_DIAGRAM_GROUP_CODE" val="l1-1"/>
  <p:tag name="KSO_WM_UNIT_ID" val="diagram20168442_4*l_i*1_7"/>
  <p:tag name="KSO_WM_UNIT_FILL_FORE_SCHEMECOLOR_INDEX" val="14"/>
  <p:tag name="KSO_WM_UNIT_FILL_TYPE" val="1"/>
  <p:tag name="KSO_WM_UNIT_TEXT_FILL_FORE_SCHEMECOLOR_INDEX" val="2"/>
  <p:tag name="KSO_WM_UNIT_TEXT_FILL_TYPE" val="1"/>
</p:tagLst>
</file>

<file path=ppt/tags/tag231.xml><?xml version="1.0" encoding="utf-8"?>
<p:tagLst xmlns:p="http://schemas.openxmlformats.org/presentationml/2006/main">
  <p:tag name="KSO_WM_TAG_VERSION" val="1.0"/>
  <p:tag name="KSO_WM_BEAUTIFY_FLAG" val="#wm#"/>
  <p:tag name="KSO_WM_UNIT_TYPE" val="l_i"/>
  <p:tag name="KSO_WM_UNIT_INDEX" val="1_8"/>
  <p:tag name="KSO_WM_UNIT_LAYERLEVEL" val="1_1"/>
  <p:tag name="KSO_WM_TEMPLATE_CATEGORY" val="diagram"/>
  <p:tag name="KSO_WM_TEMPLATE_INDEX" val="20168442"/>
  <p:tag name="KSO_WM_DIAGRAM_GROUP_CODE" val="l1-1"/>
  <p:tag name="KSO_WM_UNIT_ID" val="diagram20168442_4*l_i*1_8"/>
  <p:tag name="KSO_WM_UNIT_FILL_FORE_SCHEMECOLOR_INDEX" val="14"/>
  <p:tag name="KSO_WM_UNIT_FILL_TYPE" val="1"/>
  <p:tag name="KSO_WM_UNIT_TEXT_FILL_FORE_SCHEMECOLOR_INDEX" val="2"/>
  <p:tag name="KSO_WM_UNIT_TEXT_FILL_TYPE" val="1"/>
</p:tagLst>
</file>

<file path=ppt/tags/tag232.xml><?xml version="1.0" encoding="utf-8"?>
<p:tagLst xmlns:p="http://schemas.openxmlformats.org/presentationml/2006/main">
  <p:tag name="KSO_WM_TAG_VERSION" val="1.0"/>
  <p:tag name="KSO_WM_BEAUTIFY_FLAG" val="#wm#"/>
  <p:tag name="KSO_WM_UNIT_TYPE" val="l_i"/>
  <p:tag name="KSO_WM_UNIT_INDEX" val="1_9"/>
  <p:tag name="KSO_WM_UNIT_LAYERLEVEL" val="1_1"/>
  <p:tag name="KSO_WM_TEMPLATE_CATEGORY" val="diagram"/>
  <p:tag name="KSO_WM_TEMPLATE_INDEX" val="20168442"/>
  <p:tag name="KSO_WM_DIAGRAM_GROUP_CODE" val="l1-1"/>
  <p:tag name="KSO_WM_UNIT_ID" val="diagram20168442_4*l_i*1_9"/>
  <p:tag name="KSO_WM_UNIT_FILL_FORE_SCHEMECOLOR_INDEX" val="14"/>
  <p:tag name="KSO_WM_UNIT_FILL_TYPE" val="1"/>
  <p:tag name="KSO_WM_UNIT_TEXT_FILL_FORE_SCHEMECOLOR_INDEX" val="2"/>
  <p:tag name="KSO_WM_UNIT_TEXT_FILL_TYPE" val="1"/>
</p:tagLst>
</file>

<file path=ppt/tags/tag233.xml><?xml version="1.0" encoding="utf-8"?>
<p:tagLst xmlns:p="http://schemas.openxmlformats.org/presentationml/2006/main">
  <p:tag name="KSO_WM_TAG_VERSION" val="1.0"/>
  <p:tag name="KSO_WM_BEAUTIFY_FLAG" val="#wm#"/>
  <p:tag name="KSO_WM_UNIT_TYPE" val="l_i"/>
  <p:tag name="KSO_WM_UNIT_INDEX" val="1_10"/>
  <p:tag name="KSO_WM_UNIT_LAYERLEVEL" val="1_1"/>
  <p:tag name="KSO_WM_TEMPLATE_CATEGORY" val="diagram"/>
  <p:tag name="KSO_WM_TEMPLATE_INDEX" val="20168442"/>
  <p:tag name="KSO_WM_DIAGRAM_GROUP_CODE" val="l1-1"/>
  <p:tag name="KSO_WM_UNIT_ID" val="diagram20168442_4*l_i*1_10"/>
  <p:tag name="KSO_WM_UNIT_FILL_FORE_SCHEMECOLOR_INDEX" val="14"/>
  <p:tag name="KSO_WM_UNIT_FILL_TYPE" val="1"/>
  <p:tag name="KSO_WM_UNIT_TEXT_FILL_FORE_SCHEMECOLOR_INDEX" val="2"/>
  <p:tag name="KSO_WM_UNIT_TEXT_FILL_TYPE" val="1"/>
</p:tagLst>
</file>

<file path=ppt/tags/tag234.xml><?xml version="1.0" encoding="utf-8"?>
<p:tagLst xmlns:p="http://schemas.openxmlformats.org/presentationml/2006/main">
  <p:tag name="KSO_WM_TAG_VERSION" val="1.0"/>
  <p:tag name="KSO_WM_BEAUTIFY_FLAG" val="#wm#"/>
  <p:tag name="KSO_WM_UNIT_TYPE" val="l_i"/>
  <p:tag name="KSO_WM_UNIT_INDEX" val="1_11"/>
  <p:tag name="KSO_WM_UNIT_LAYERLEVEL" val="1_1"/>
  <p:tag name="KSO_WM_TEMPLATE_CATEGORY" val="diagram"/>
  <p:tag name="KSO_WM_TEMPLATE_INDEX" val="20168442"/>
  <p:tag name="KSO_WM_DIAGRAM_GROUP_CODE" val="l1-1"/>
  <p:tag name="KSO_WM_UNIT_ID" val="diagram20168442_4*l_i*1_11"/>
  <p:tag name="KSO_WM_UNIT_FILL_FORE_SCHEMECOLOR_INDEX" val="14"/>
  <p:tag name="KSO_WM_UNIT_FILL_TYPE" val="1"/>
</p:tagLst>
</file>

<file path=ppt/tags/tag235.xml><?xml version="1.0" encoding="utf-8"?>
<p:tagLst xmlns:p="http://schemas.openxmlformats.org/presentationml/2006/main">
  <p:tag name="KSO_WM_TAG_VERSION" val="1.0"/>
  <p:tag name="KSO_WM_BEAUTIFY_FLAG" val="#wm#"/>
  <p:tag name="KSO_WM_UNIT_TYPE" val="l_i"/>
  <p:tag name="KSO_WM_UNIT_INDEX" val="1_12"/>
  <p:tag name="KSO_WM_UNIT_LAYERLEVEL" val="1_1"/>
  <p:tag name="KSO_WM_TEMPLATE_CATEGORY" val="diagram"/>
  <p:tag name="KSO_WM_TEMPLATE_INDEX" val="20168442"/>
  <p:tag name="KSO_WM_DIAGRAM_GROUP_CODE" val="l1-1"/>
  <p:tag name="KSO_WM_UNIT_ID" val="diagram20168442_4*l_i*1_12"/>
  <p:tag name="KSO_WM_UNIT_FILL_FORE_SCHEMECOLOR_INDEX" val="14"/>
  <p:tag name="KSO_WM_UNIT_FILL_TYPE" val="1"/>
</p:tagLst>
</file>

<file path=ppt/tags/tag236.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4*l_h_f*1_1_1"/>
  <p:tag name="KSO_WM_UNIT_FILL_FORE_SCHEMECOLOR_INDEX" val="5"/>
  <p:tag name="KSO_WM_UNIT_FILL_TYPE" val="1"/>
  <p:tag name="KSO_WM_UNIT_TEXT_FILL_FORE_SCHEMECOLOR_INDEX" val="14"/>
  <p:tag name="KSO_WM_UNIT_TEXT_FILL_TYPE" val="1"/>
</p:tagLst>
</file>

<file path=ppt/tags/tag237.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4*l_h_f*1_3_1"/>
  <p:tag name="KSO_WM_UNIT_FILL_FORE_SCHEMECOLOR_INDEX" val="6"/>
  <p:tag name="KSO_WM_UNIT_FILL_TYPE" val="1"/>
  <p:tag name="KSO_WM_UNIT_TEXT_FILL_FORE_SCHEMECOLOR_INDEX" val="14"/>
  <p:tag name="KSO_WM_UNIT_TEXT_FILL_TYPE" val="1"/>
</p:tagLst>
</file>

<file path=ppt/tags/tag238.xml><?xml version="1.0" encoding="utf-8"?>
<p:tagLst xmlns:p="http://schemas.openxmlformats.org/presentationml/2006/main">
  <p:tag name="KSO_WM_TAG_VERSION" val="1.0"/>
  <p:tag name="KSO_WM_BEAUTIFY_FLAG" val=""/>
  <p:tag name="KSO_WM_UNIT_TYPE" val="l_h_f"/>
  <p:tag name="KSO_WM_UNIT_INDEX" val="1_1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4*l_h_f*1_1_1"/>
  <p:tag name="KSO_WM_UNIT_FILL_FORE_SCHEMECOLOR_INDEX" val="5"/>
  <p:tag name="KSO_WM_UNIT_FILL_TYPE" val="1"/>
  <p:tag name="KSO_WM_UNIT_TEXT_FILL_FORE_SCHEMECOLOR_INDEX" val="14"/>
  <p:tag name="KSO_WM_UNIT_TEXT_FILL_TYPE" val="1"/>
</p:tagLst>
</file>

<file path=ppt/tags/tag239.xml><?xml version="1.0" encoding="utf-8"?>
<p:tagLst xmlns:p="http://schemas.openxmlformats.org/presentationml/2006/main">
  <p:tag name="KSO_WM_TAG_VERSION" val="1.0"/>
  <p:tag name="KSO_WM_BEAUTIFY_FLAG" val=""/>
  <p:tag name="KSO_WM_UNIT_TYPE" val="l_h_f"/>
  <p:tag name="KSO_WM_UNIT_INDEX" val="1_3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4*l_h_f*1_3_1"/>
  <p:tag name="KSO_WM_UNIT_FILL_FORE_SCHEMECOLOR_INDEX" val="6"/>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MH" val="20170216122942"/>
  <p:tag name="MH_LIBRARY" val="GRAPHIC"/>
</p:tagLst>
</file>

<file path=ppt/tags/tag24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46.xml><?xml version="1.0" encoding="utf-8"?>
<p:tagLst xmlns:p="http://schemas.openxmlformats.org/presentationml/2006/main">
  <p:tag name="KSO_WM_TEMPLATE_CATEGORY" val="diagram"/>
  <p:tag name="KSO_WM_TEMPLATE_INDEX" val="20181966"/>
  <p:tag name="KSO_WM_UNIT_TYPE" val="n_h_i"/>
  <p:tag name="KSO_WM_UNIT_INDEX" val="1_1_1"/>
  <p:tag name="KSO_WM_UNIT_ID" val="diagram20181966_2*n_h_i*1_1_1"/>
  <p:tag name="KSO_WM_UNIT_LAYERLEVEL" val="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Lst>
</file>

<file path=ppt/tags/tag247.xml><?xml version="1.0" encoding="utf-8"?>
<p:tagLst xmlns:p="http://schemas.openxmlformats.org/presentationml/2006/main">
  <p:tag name="KSO_WM_TEMPLATE_CATEGORY" val="diagram"/>
  <p:tag name="KSO_WM_TEMPLATE_INDEX" val="20181966"/>
  <p:tag name="KSO_WM_UNIT_TYPE" val="n_h_i"/>
  <p:tag name="KSO_WM_UNIT_INDEX" val="1_1_2"/>
  <p:tag name="KSO_WM_UNIT_ID" val="diagram20181966_2*n_h_i*1_1_2"/>
  <p:tag name="KSO_WM_UNIT_LAYERLEVEL" val="1_1_1"/>
  <p:tag name="KSO_WM_BEAUTIFY_FLAG" val="#wm#"/>
  <p:tag name="KSO_WM_TAG_VERSION" val="1.0"/>
  <p:tag name="KSO_WM_DIAGRAM_GROUP_CODE" val="n1-1"/>
  <p:tag name="KSO_WM_UNIT_FILL_FORE_SCHEMECOLOR_INDEX" val="13"/>
  <p:tag name="KSO_WM_UNIT_FILL_TYPE" val="1"/>
  <p:tag name="KSO_WM_UNIT_TEXT_FILL_FORE_SCHEMECOLOR_INDEX" val="2"/>
  <p:tag name="KSO_WM_UNIT_TEXT_FILL_TYPE" val="1"/>
</p:tagLst>
</file>

<file path=ppt/tags/tag248.xml><?xml version="1.0" encoding="utf-8"?>
<p:tagLst xmlns:p="http://schemas.openxmlformats.org/presentationml/2006/main">
  <p:tag name="KSO_WM_TEMPLATE_CATEGORY" val="diagram"/>
  <p:tag name="KSO_WM_TEMPLATE_INDEX" val="20181966"/>
  <p:tag name="KSO_WM_UNIT_TYPE" val="n_h_i"/>
  <p:tag name="KSO_WM_UNIT_INDEX" val="1_1_3"/>
  <p:tag name="KSO_WM_UNIT_ID" val="diagram20181966_2*n_h_i*1_1_3"/>
  <p:tag name="KSO_WM_UNIT_LAYERLEVEL" val="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Lst>
</file>

<file path=ppt/tags/tag249.xml><?xml version="1.0" encoding="utf-8"?>
<p:tagLst xmlns:p="http://schemas.openxmlformats.org/presentationml/2006/main">
  <p:tag name="KSO_WM_TEMPLATE_CATEGORY" val="diagram"/>
  <p:tag name="KSO_WM_TEMPLATE_INDEX" val="20181966"/>
  <p:tag name="KSO_WM_UNIT_TYPE" val="n_h_i"/>
  <p:tag name="KSO_WM_UNIT_INDEX" val="1_1_4"/>
  <p:tag name="KSO_WM_UNIT_ID" val="diagram20181966_2*n_h_i*1_1_4"/>
  <p:tag name="KSO_WM_UNIT_LAYERLEVEL" val="1_1_1"/>
  <p:tag name="KSO_WM_BEAUTIFY_FLAG" val="#wm#"/>
  <p:tag name="KSO_WM_TAG_VERSION" val="1.0"/>
  <p:tag name="KSO_WM_DIAGRAM_GROUP_CODE" val="n1-1"/>
  <p:tag name="KSO_WM_UNIT_FILL_FORE_SCHEMECOLOR_INDEX" val="7"/>
  <p:tag name="KSO_WM_UNIT_FILL_TYPE" val="1"/>
  <p:tag name="KSO_WM_UNIT_LINE_FORE_SCHEMECOLOR_INDEX" val="16"/>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TEMPLATE_CATEGORY" val="diagram"/>
  <p:tag name="KSO_WM_TEMPLATE_INDEX" val="20181966"/>
  <p:tag name="KSO_WM_UNIT_TYPE" val="n_h_f"/>
  <p:tag name="KSO_WM_UNIT_INDEX" val="1_1_2"/>
  <p:tag name="KSO_WM_UNIT_ID" val="diagram20181966_2*n_h_f*1_1_2"/>
  <p:tag name="KSO_WM_UNIT_LAYERLEVEL" val="1_1_1"/>
  <p:tag name="KSO_WM_UNIT_VALUE" val="69"/>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请在这里输入您的内容文字请在这里输入您的内容文字。"/>
  <p:tag name="KSO_WM_UNIT_TEXT_FILL_FORE_SCHEMECOLOR_INDEX" val="15"/>
  <p:tag name="KSO_WM_UNIT_TEXT_FILL_TYPE" val="1"/>
</p:tagLst>
</file>

<file path=ppt/tags/tag251.xml><?xml version="1.0" encoding="utf-8"?>
<p:tagLst xmlns:p="http://schemas.openxmlformats.org/presentationml/2006/main">
  <p:tag name="KSO_WM_TEMPLATE_CATEGORY" val="diagram"/>
  <p:tag name="KSO_WM_TEMPLATE_INDEX" val="20181966"/>
  <p:tag name="KSO_WM_UNIT_TYPE" val="n_h_f"/>
  <p:tag name="KSO_WM_UNIT_INDEX" val="1_2_1"/>
  <p:tag name="KSO_WM_UNIT_ID" val="diagram20181966_2*n_h_f*1_2_1"/>
  <p:tag name="KSO_WM_UNIT_LAYERLEVEL" val="1_1_1"/>
  <p:tag name="KSO_WM_UNIT_VALUE" val="33"/>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
  <p:tag name="KSO_WM_UNIT_TEXT_FILL_FORE_SCHEMECOLOR_INDEX" val="15"/>
  <p:tag name="KSO_WM_UNIT_TEXT_FILL_TYPE" val="1"/>
</p:tagLst>
</file>

<file path=ppt/tags/tag252.xml><?xml version="1.0" encoding="utf-8"?>
<p:tagLst xmlns:p="http://schemas.openxmlformats.org/presentationml/2006/main">
  <p:tag name="KSO_WM_TEMPLATE_CATEGORY" val="diagram"/>
  <p:tag name="KSO_WM_TEMPLATE_INDEX" val="20181966"/>
  <p:tag name="KSO_WM_UNIT_TYPE" val="n_h_f"/>
  <p:tag name="KSO_WM_UNIT_INDEX" val="1_2_2"/>
  <p:tag name="KSO_WM_UNIT_ID" val="diagram20181966_2*n_h_f*1_2_2"/>
  <p:tag name="KSO_WM_UNIT_LAYERLEVEL" val="1_1_1"/>
  <p:tag name="KSO_WM_UNIT_VALUE" val="33"/>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
  <p:tag name="KSO_WM_UNIT_TEXT_FILL_FORE_SCHEMECOLOR_INDEX" val="15"/>
  <p:tag name="KSO_WM_UNIT_TEXT_FILL_TYPE" val="1"/>
</p:tagLst>
</file>

<file path=ppt/tags/tag253.xml><?xml version="1.0" encoding="utf-8"?>
<p:tagLst xmlns:p="http://schemas.openxmlformats.org/presentationml/2006/main">
  <p:tag name="KSO_WM_TEMPLATE_CATEGORY" val="diagram"/>
  <p:tag name="KSO_WM_TEMPLATE_INDEX" val="20181966"/>
  <p:tag name="KSO_WM_UNIT_TYPE" val="n_h_f"/>
  <p:tag name="KSO_WM_UNIT_INDEX" val="1_1_1"/>
  <p:tag name="KSO_WM_UNIT_ID" val="diagram20181966_2*n_h_f*1_1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n1-1"/>
  <p:tag name="KSO_WM_UNIT_PRESET_TEXT" val="2,300,000"/>
  <p:tag name="KSO_WM_UNIT_TEXT_FILL_FORE_SCHEMECOLOR_INDEX" val="4"/>
  <p:tag name="KSO_WM_UNIT_TEXT_FILL_TYPE" val="1"/>
</p:tagLst>
</file>

<file path=ppt/tags/tag254.xml><?xml version="1.0" encoding="utf-8"?>
<p:tagLst xmlns:p="http://schemas.openxmlformats.org/presentationml/2006/main">
  <p:tag name="MH" val="20170216122942"/>
  <p:tag name="MH_LIBRARY" val="GRAPHIC"/>
</p:tagLst>
</file>

<file path=ppt/tags/tag25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56.xml><?xml version="1.0" encoding="utf-8"?>
<p:tagLst xmlns:p="http://schemas.openxmlformats.org/presentationml/2006/main">
  <p:tag name="KSO_WM_TEMPLATE_CATEGORY" val="diagram"/>
  <p:tag name="KSO_WM_TEMPLATE_INDEX" val="20181966"/>
  <p:tag name="KSO_WM_UNIT_TYPE" val="n_h_i"/>
  <p:tag name="KSO_WM_UNIT_INDEX" val="1_1_1"/>
  <p:tag name="KSO_WM_UNIT_ID" val="diagram20181966_2*n_h_i*1_1_1"/>
  <p:tag name="KSO_WM_UNIT_LAYERLEVEL" val="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Lst>
</file>

<file path=ppt/tags/tag257.xml><?xml version="1.0" encoding="utf-8"?>
<p:tagLst xmlns:p="http://schemas.openxmlformats.org/presentationml/2006/main">
  <p:tag name="KSO_WM_TEMPLATE_CATEGORY" val="diagram"/>
  <p:tag name="KSO_WM_TEMPLATE_INDEX" val="20181966"/>
  <p:tag name="KSO_WM_UNIT_TYPE" val="n_h_i"/>
  <p:tag name="KSO_WM_UNIT_INDEX" val="1_1_2"/>
  <p:tag name="KSO_WM_UNIT_ID" val="diagram20181966_2*n_h_i*1_1_2"/>
  <p:tag name="KSO_WM_UNIT_LAYERLEVEL" val="1_1_1"/>
  <p:tag name="KSO_WM_BEAUTIFY_FLAG" val="#wm#"/>
  <p:tag name="KSO_WM_TAG_VERSION" val="1.0"/>
  <p:tag name="KSO_WM_DIAGRAM_GROUP_CODE" val="n1-1"/>
  <p:tag name="KSO_WM_UNIT_FILL_FORE_SCHEMECOLOR_INDEX" val="13"/>
  <p:tag name="KSO_WM_UNIT_FILL_TYPE" val="1"/>
  <p:tag name="KSO_WM_UNIT_TEXT_FILL_FORE_SCHEMECOLOR_INDEX" val="2"/>
  <p:tag name="KSO_WM_UNIT_TEXT_FILL_TYPE" val="1"/>
</p:tagLst>
</file>

<file path=ppt/tags/tag258.xml><?xml version="1.0" encoding="utf-8"?>
<p:tagLst xmlns:p="http://schemas.openxmlformats.org/presentationml/2006/main">
  <p:tag name="KSO_WM_TEMPLATE_CATEGORY" val="diagram"/>
  <p:tag name="KSO_WM_TEMPLATE_INDEX" val="20181966"/>
  <p:tag name="KSO_WM_UNIT_TYPE" val="n_h_i"/>
  <p:tag name="KSO_WM_UNIT_INDEX" val="1_1_3"/>
  <p:tag name="KSO_WM_UNIT_ID" val="diagram20181966_2*n_h_i*1_1_3"/>
  <p:tag name="KSO_WM_UNIT_LAYERLEVEL" val="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Lst>
</file>

<file path=ppt/tags/tag259.xml><?xml version="1.0" encoding="utf-8"?>
<p:tagLst xmlns:p="http://schemas.openxmlformats.org/presentationml/2006/main">
  <p:tag name="KSO_WM_TEMPLATE_CATEGORY" val="diagram"/>
  <p:tag name="KSO_WM_TEMPLATE_INDEX" val="20181966"/>
  <p:tag name="KSO_WM_UNIT_TYPE" val="n_h_i"/>
  <p:tag name="KSO_WM_UNIT_INDEX" val="1_1_4"/>
  <p:tag name="KSO_WM_UNIT_ID" val="diagram20181966_2*n_h_i*1_1_4"/>
  <p:tag name="KSO_WM_UNIT_LAYERLEVEL" val="1_1_1"/>
  <p:tag name="KSO_WM_BEAUTIFY_FLAG" val="#wm#"/>
  <p:tag name="KSO_WM_TAG_VERSION" val="1.0"/>
  <p:tag name="KSO_WM_DIAGRAM_GROUP_CODE" val="n1-1"/>
  <p:tag name="KSO_WM_UNIT_FILL_FORE_SCHEMECOLOR_INDEX" val="7"/>
  <p:tag name="KSO_WM_UNIT_FILL_TYPE" val="1"/>
  <p:tag name="KSO_WM_UNIT_LINE_FORE_SCHEMECOLOR_INDEX" val="16"/>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TABLE_ENDDRAG_ORIGIN_RECT" val="700*191"/>
  <p:tag name="TABLE_ENDDRAG_RECT" val="45*201*700*191"/>
  <p:tag name="TABLE_RECT" val="138.4*246.567*683.2*208.5"/>
  <p:tag name="TABLE_EMPHASIZE_COLOR" val="16346504"/>
  <p:tag name="TABLE_ONEKEY_SKIN_IDX" val="2"/>
  <p:tag name="TABLE_SKINIDX" val="1"/>
  <p:tag name="TABLE_COLORIDX" val="5"/>
</p:tagLst>
</file>

<file path=ppt/tags/tag260.xml><?xml version="1.0" encoding="utf-8"?>
<p:tagLst xmlns:p="http://schemas.openxmlformats.org/presentationml/2006/main">
  <p:tag name="KSO_WM_TEMPLATE_CATEGORY" val="diagram"/>
  <p:tag name="KSO_WM_TEMPLATE_INDEX" val="20181966"/>
  <p:tag name="KSO_WM_UNIT_TYPE" val="n_h_f"/>
  <p:tag name="KSO_WM_UNIT_INDEX" val="1_1_2"/>
  <p:tag name="KSO_WM_UNIT_ID" val="diagram20181966_2*n_h_f*1_1_2"/>
  <p:tag name="KSO_WM_UNIT_LAYERLEVEL" val="1_1_1"/>
  <p:tag name="KSO_WM_UNIT_VALUE" val="69"/>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请在这里输入您的内容文字请在这里输入您的内容文字。"/>
  <p:tag name="KSO_WM_UNIT_TEXT_FILL_FORE_SCHEMECOLOR_INDEX" val="15"/>
  <p:tag name="KSO_WM_UNIT_TEXT_FILL_TYPE" val="1"/>
</p:tagLst>
</file>

<file path=ppt/tags/tag261.xml><?xml version="1.0" encoding="utf-8"?>
<p:tagLst xmlns:p="http://schemas.openxmlformats.org/presentationml/2006/main">
  <p:tag name="KSO_WM_TEMPLATE_CATEGORY" val="diagram"/>
  <p:tag name="KSO_WM_TEMPLATE_INDEX" val="20181966"/>
  <p:tag name="KSO_WM_UNIT_TYPE" val="n_h_f"/>
  <p:tag name="KSO_WM_UNIT_INDEX" val="1_2_1"/>
  <p:tag name="KSO_WM_UNIT_ID" val="diagram20181966_2*n_h_f*1_2_1"/>
  <p:tag name="KSO_WM_UNIT_LAYERLEVEL" val="1_1_1"/>
  <p:tag name="KSO_WM_UNIT_VALUE" val="33"/>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
  <p:tag name="KSO_WM_UNIT_TEXT_FILL_FORE_SCHEMECOLOR_INDEX" val="15"/>
  <p:tag name="KSO_WM_UNIT_TEXT_FILL_TYPE" val="1"/>
</p:tagLst>
</file>

<file path=ppt/tags/tag262.xml><?xml version="1.0" encoding="utf-8"?>
<p:tagLst xmlns:p="http://schemas.openxmlformats.org/presentationml/2006/main">
  <p:tag name="KSO_WM_TEMPLATE_CATEGORY" val="diagram"/>
  <p:tag name="KSO_WM_TEMPLATE_INDEX" val="20181966"/>
  <p:tag name="KSO_WM_UNIT_TYPE" val="n_h_f"/>
  <p:tag name="KSO_WM_UNIT_INDEX" val="1_2_2"/>
  <p:tag name="KSO_WM_UNIT_ID" val="diagram20181966_2*n_h_f*1_2_2"/>
  <p:tag name="KSO_WM_UNIT_LAYERLEVEL" val="1_1_1"/>
  <p:tag name="KSO_WM_UNIT_VALUE" val="33"/>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
  <p:tag name="KSO_WM_UNIT_TEXT_FILL_FORE_SCHEMECOLOR_INDEX" val="15"/>
  <p:tag name="KSO_WM_UNIT_TEXT_FILL_TYPE" val="1"/>
</p:tagLst>
</file>

<file path=ppt/tags/tag263.xml><?xml version="1.0" encoding="utf-8"?>
<p:tagLst xmlns:p="http://schemas.openxmlformats.org/presentationml/2006/main">
  <p:tag name="KSO_WM_TEMPLATE_CATEGORY" val="diagram"/>
  <p:tag name="KSO_WM_TEMPLATE_INDEX" val="20181966"/>
  <p:tag name="KSO_WM_UNIT_TYPE" val="n_h_f"/>
  <p:tag name="KSO_WM_UNIT_INDEX" val="1_1_1"/>
  <p:tag name="KSO_WM_UNIT_ID" val="diagram20181966_2*n_h_f*1_1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n1-1"/>
  <p:tag name="KSO_WM_UNIT_PRESET_TEXT" val="2,300,000"/>
  <p:tag name="KSO_WM_UNIT_TEXT_FILL_FORE_SCHEMECOLOR_INDEX" val="4"/>
  <p:tag name="KSO_WM_UNIT_TEXT_FILL_TYPE" val="1"/>
</p:tagLst>
</file>

<file path=ppt/tags/tag264.xml><?xml version="1.0" encoding="utf-8"?>
<p:tagLst xmlns:p="http://schemas.openxmlformats.org/presentationml/2006/main">
  <p:tag name="MH" val="20170216122942"/>
  <p:tag name="MH_LIBRARY" val="GRAPHIC"/>
</p:tagLst>
</file>

<file path=ppt/tags/tag26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66.xml><?xml version="1.0" encoding="utf-8"?>
<p:tagLst xmlns:p="http://schemas.openxmlformats.org/presentationml/2006/main">
  <p:tag name="KSO_WM_TEMPLATE_CATEGORY" val="diagram"/>
  <p:tag name="KSO_WM_TEMPLATE_INDEX" val="20181966"/>
  <p:tag name="KSO_WM_UNIT_TYPE" val="n_h_i"/>
  <p:tag name="KSO_WM_UNIT_INDEX" val="1_1_1"/>
  <p:tag name="KSO_WM_UNIT_ID" val="diagram20181966_2*n_h_i*1_1_1"/>
  <p:tag name="KSO_WM_UNIT_LAYERLEVEL" val="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Lst>
</file>

<file path=ppt/tags/tag267.xml><?xml version="1.0" encoding="utf-8"?>
<p:tagLst xmlns:p="http://schemas.openxmlformats.org/presentationml/2006/main">
  <p:tag name="KSO_WM_TEMPLATE_CATEGORY" val="diagram"/>
  <p:tag name="KSO_WM_TEMPLATE_INDEX" val="20181966"/>
  <p:tag name="KSO_WM_UNIT_TYPE" val="n_h_i"/>
  <p:tag name="KSO_WM_UNIT_INDEX" val="1_1_2"/>
  <p:tag name="KSO_WM_UNIT_ID" val="diagram20181966_2*n_h_i*1_1_2"/>
  <p:tag name="KSO_WM_UNIT_LAYERLEVEL" val="1_1_1"/>
  <p:tag name="KSO_WM_BEAUTIFY_FLAG" val="#wm#"/>
  <p:tag name="KSO_WM_TAG_VERSION" val="1.0"/>
  <p:tag name="KSO_WM_DIAGRAM_GROUP_CODE" val="n1-1"/>
  <p:tag name="KSO_WM_UNIT_FILL_FORE_SCHEMECOLOR_INDEX" val="13"/>
  <p:tag name="KSO_WM_UNIT_FILL_TYPE" val="1"/>
  <p:tag name="KSO_WM_UNIT_TEXT_FILL_FORE_SCHEMECOLOR_INDEX" val="2"/>
  <p:tag name="KSO_WM_UNIT_TEXT_FILL_TYPE" val="1"/>
</p:tagLst>
</file>

<file path=ppt/tags/tag268.xml><?xml version="1.0" encoding="utf-8"?>
<p:tagLst xmlns:p="http://schemas.openxmlformats.org/presentationml/2006/main">
  <p:tag name="KSO_WM_TEMPLATE_CATEGORY" val="diagram"/>
  <p:tag name="KSO_WM_TEMPLATE_INDEX" val="20181966"/>
  <p:tag name="KSO_WM_UNIT_TYPE" val="n_h_i"/>
  <p:tag name="KSO_WM_UNIT_INDEX" val="1_1_3"/>
  <p:tag name="KSO_WM_UNIT_ID" val="diagram20181966_2*n_h_i*1_1_3"/>
  <p:tag name="KSO_WM_UNIT_LAYERLEVEL" val="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Lst>
</file>

<file path=ppt/tags/tag269.xml><?xml version="1.0" encoding="utf-8"?>
<p:tagLst xmlns:p="http://schemas.openxmlformats.org/presentationml/2006/main">
  <p:tag name="KSO_WM_TEMPLATE_CATEGORY" val="diagram"/>
  <p:tag name="KSO_WM_TEMPLATE_INDEX" val="20181966"/>
  <p:tag name="KSO_WM_UNIT_TYPE" val="n_h_i"/>
  <p:tag name="KSO_WM_UNIT_INDEX" val="1_1_4"/>
  <p:tag name="KSO_WM_UNIT_ID" val="diagram20181966_2*n_h_i*1_1_4"/>
  <p:tag name="KSO_WM_UNIT_LAYERLEVEL" val="1_1_1"/>
  <p:tag name="KSO_WM_BEAUTIFY_FLAG" val="#wm#"/>
  <p:tag name="KSO_WM_TAG_VERSION" val="1.0"/>
  <p:tag name="KSO_WM_DIAGRAM_GROUP_CODE" val="n1-1"/>
  <p:tag name="KSO_WM_UNIT_FILL_FORE_SCHEMECOLOR_INDEX" val="7"/>
  <p:tag name="KSO_WM_UNIT_FILL_TYPE" val="1"/>
  <p:tag name="KSO_WM_UNIT_LINE_FORE_SCHEMECOLOR_INDEX" val="16"/>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70.xml><?xml version="1.0" encoding="utf-8"?>
<p:tagLst xmlns:p="http://schemas.openxmlformats.org/presentationml/2006/main">
  <p:tag name="KSO_WM_TEMPLATE_CATEGORY" val="diagram"/>
  <p:tag name="KSO_WM_TEMPLATE_INDEX" val="20181966"/>
  <p:tag name="KSO_WM_UNIT_TYPE" val="n_h_f"/>
  <p:tag name="KSO_WM_UNIT_INDEX" val="1_1_2"/>
  <p:tag name="KSO_WM_UNIT_ID" val="diagram20181966_2*n_h_f*1_1_2"/>
  <p:tag name="KSO_WM_UNIT_LAYERLEVEL" val="1_1_1"/>
  <p:tag name="KSO_WM_UNIT_VALUE" val="69"/>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请在这里输入您的内容文字请在这里输入您的内容文字。"/>
  <p:tag name="KSO_WM_UNIT_TEXT_FILL_FORE_SCHEMECOLOR_INDEX" val="15"/>
  <p:tag name="KSO_WM_UNIT_TEXT_FILL_TYPE" val="1"/>
</p:tagLst>
</file>

<file path=ppt/tags/tag271.xml><?xml version="1.0" encoding="utf-8"?>
<p:tagLst xmlns:p="http://schemas.openxmlformats.org/presentationml/2006/main">
  <p:tag name="KSO_WM_TEMPLATE_CATEGORY" val="diagram"/>
  <p:tag name="KSO_WM_TEMPLATE_INDEX" val="20181966"/>
  <p:tag name="KSO_WM_UNIT_TYPE" val="n_h_f"/>
  <p:tag name="KSO_WM_UNIT_INDEX" val="1_2_1"/>
  <p:tag name="KSO_WM_UNIT_ID" val="diagram20181966_2*n_h_f*1_2_1"/>
  <p:tag name="KSO_WM_UNIT_LAYERLEVEL" val="1_1_1"/>
  <p:tag name="KSO_WM_UNIT_VALUE" val="33"/>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
  <p:tag name="KSO_WM_UNIT_TEXT_FILL_FORE_SCHEMECOLOR_INDEX" val="15"/>
  <p:tag name="KSO_WM_UNIT_TEXT_FILL_TYPE" val="1"/>
</p:tagLst>
</file>

<file path=ppt/tags/tag272.xml><?xml version="1.0" encoding="utf-8"?>
<p:tagLst xmlns:p="http://schemas.openxmlformats.org/presentationml/2006/main">
  <p:tag name="KSO_WM_TEMPLATE_CATEGORY" val="diagram"/>
  <p:tag name="KSO_WM_TEMPLATE_INDEX" val="20181966"/>
  <p:tag name="KSO_WM_UNIT_TYPE" val="n_h_f"/>
  <p:tag name="KSO_WM_UNIT_INDEX" val="1_2_2"/>
  <p:tag name="KSO_WM_UNIT_ID" val="diagram20181966_2*n_h_f*1_2_2"/>
  <p:tag name="KSO_WM_UNIT_LAYERLEVEL" val="1_1_1"/>
  <p:tag name="KSO_WM_UNIT_VALUE" val="33"/>
  <p:tag name="KSO_WM_UNIT_HIGHLIGHT" val="0"/>
  <p:tag name="KSO_WM_UNIT_COMPATIBLE" val="0"/>
  <p:tag name="KSO_WM_UNIT_CLEAR" val="0"/>
  <p:tag name="KSO_WM_BEAUTIFY_FLAG" val="#wm#"/>
  <p:tag name="KSO_WM_TAG_VERSION" val="1.0"/>
  <p:tag name="KSO_WM_DIAGRAM_GROUP_CODE" val="n1-1"/>
  <p:tag name="KSO_WM_UNIT_PRESET_TEXT" val="请在这里输入您的内容文字请在这里输入您的内容文字。"/>
  <p:tag name="KSO_WM_UNIT_TEXT_FILL_FORE_SCHEMECOLOR_INDEX" val="15"/>
  <p:tag name="KSO_WM_UNIT_TEXT_FILL_TYPE" val="1"/>
</p:tagLst>
</file>

<file path=ppt/tags/tag273.xml><?xml version="1.0" encoding="utf-8"?>
<p:tagLst xmlns:p="http://schemas.openxmlformats.org/presentationml/2006/main">
  <p:tag name="KSO_WM_TEMPLATE_CATEGORY" val="diagram"/>
  <p:tag name="KSO_WM_TEMPLATE_INDEX" val="20181966"/>
  <p:tag name="KSO_WM_UNIT_TYPE" val="n_h_f"/>
  <p:tag name="KSO_WM_UNIT_INDEX" val="1_1_1"/>
  <p:tag name="KSO_WM_UNIT_ID" val="diagram20181966_2*n_h_f*1_1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n1-1"/>
  <p:tag name="KSO_WM_UNIT_PRESET_TEXT" val="2,300,000"/>
  <p:tag name="KSO_WM_UNIT_TEXT_FILL_FORE_SCHEMECOLOR_INDEX" val="4"/>
  <p:tag name="KSO_WM_UNIT_TEXT_FILL_TYPE" val="1"/>
</p:tagLst>
</file>

<file path=ppt/tags/tag274.xml><?xml version="1.0" encoding="utf-8"?>
<p:tagLst xmlns:p="http://schemas.openxmlformats.org/presentationml/2006/main">
  <p:tag name="MH" val="20170216122942"/>
  <p:tag name="MH_LIBRARY" val="GRAPHIC"/>
</p:tagLst>
</file>

<file path=ppt/tags/tag275.xml><?xml version="1.0" encoding="utf-8"?>
<p:tagLst xmlns:p="http://schemas.openxmlformats.org/presentationml/2006/main">
  <p:tag name="MH" val="20170216142000"/>
  <p:tag name="MH_LIBRARY" val="GRAPHIC"/>
  <p:tag name="MH_ORDER" val="Isosceles Triangle 18"/>
</p:tagLst>
</file>

<file path=ppt/tags/tag276.xml><?xml version="1.0" encoding="utf-8"?>
<p:tagLst xmlns:p="http://schemas.openxmlformats.org/presentationml/2006/main">
  <p:tag name="MH" val="20170216142000"/>
  <p:tag name="MH_LIBRARY" val="GRAPHIC"/>
  <p:tag name="MH_ORDER" val="Isosceles Triangle 19"/>
</p:tagLst>
</file>

<file path=ppt/tags/tag277.xml><?xml version="1.0" encoding="utf-8"?>
<p:tagLst xmlns:p="http://schemas.openxmlformats.org/presentationml/2006/main">
  <p:tag name="MH" val="20170216142000"/>
  <p:tag name="MH_LIBRARY" val="GRAPHIC"/>
  <p:tag name="MH_ORDER" val="Isosceles Triangle 20"/>
</p:tagLst>
</file>

<file path=ppt/tags/tag278.xml><?xml version="1.0" encoding="utf-8"?>
<p:tagLst xmlns:p="http://schemas.openxmlformats.org/presentationml/2006/main">
  <p:tag name="MH" val="20170216142000"/>
  <p:tag name="MH_LIBRARY" val="GRAPHIC"/>
  <p:tag name="MH_ORDER" val="Isosceles Triangle 21"/>
</p:tagLst>
</file>

<file path=ppt/tags/tag279.xml><?xml version="1.0" encoding="utf-8"?>
<p:tagLst xmlns:p="http://schemas.openxmlformats.org/presentationml/2006/main">
  <p:tag name="MH" val="20170216142000"/>
  <p:tag name="MH_LIBRARY" val="GRAPHIC"/>
  <p:tag name="MH_ORDER" val="Isosceles Triangle 22"/>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MH" val="20170216142000"/>
  <p:tag name="MH_LIBRARY" val="GRAPHIC"/>
  <p:tag name="MH_ORDER" val="Oval 23"/>
</p:tagLst>
</file>

<file path=ppt/tags/tag281.xml><?xml version="1.0" encoding="utf-8"?>
<p:tagLst xmlns:p="http://schemas.openxmlformats.org/presentationml/2006/main">
  <p:tag name="MH" val="20170216142000"/>
  <p:tag name="MH_LIBRARY" val="GRAPHIC"/>
  <p:tag name="MH_ORDER" val="Oval 24"/>
</p:tagLst>
</file>

<file path=ppt/tags/tag282.xml><?xml version="1.0" encoding="utf-8"?>
<p:tagLst xmlns:p="http://schemas.openxmlformats.org/presentationml/2006/main">
  <p:tag name="MH" val="20170216142000"/>
  <p:tag name="MH_LIBRARY" val="GRAPHIC"/>
  <p:tag name="MH_ORDER" val="Oval 25"/>
</p:tagLst>
</file>

<file path=ppt/tags/tag283.xml><?xml version="1.0" encoding="utf-8"?>
<p:tagLst xmlns:p="http://schemas.openxmlformats.org/presentationml/2006/main">
  <p:tag name="MH" val="20170216142000"/>
  <p:tag name="MH_LIBRARY" val="GRAPHIC"/>
  <p:tag name="MH_ORDER" val="Isosceles Triangle 26"/>
</p:tagLst>
</file>

<file path=ppt/tags/tag284.xml><?xml version="1.0" encoding="utf-8"?>
<p:tagLst xmlns:p="http://schemas.openxmlformats.org/presentationml/2006/main">
  <p:tag name="MH" val="20170216142000"/>
  <p:tag name="MH_LIBRARY" val="GRAPHIC"/>
  <p:tag name="MH_ORDER" val="Isosceles Triangle 27"/>
</p:tagLst>
</file>

<file path=ppt/tags/tag285.xml><?xml version="1.0" encoding="utf-8"?>
<p:tagLst xmlns:p="http://schemas.openxmlformats.org/presentationml/2006/main">
  <p:tag name="MH" val="20170216142000"/>
  <p:tag name="MH_LIBRARY" val="GRAPHIC"/>
  <p:tag name="MH_ORDER" val="Straight Connector 13"/>
</p:tagLst>
</file>

<file path=ppt/tags/tag286.xml><?xml version="1.0" encoding="utf-8"?>
<p:tagLst xmlns:p="http://schemas.openxmlformats.org/presentationml/2006/main">
  <p:tag name="MH" val="20170216142000"/>
  <p:tag name="MH_LIBRARY" val="GRAPHIC"/>
  <p:tag name="MH_ORDER" val="TextBox 17"/>
  <p:tag name="KSO_WM_BEAUTIFY_FLAG" val=""/>
</p:tagLst>
</file>

<file path=ppt/tags/tag287.xml><?xml version="1.0" encoding="utf-8"?>
<p:tagLst xmlns:p="http://schemas.openxmlformats.org/presentationml/2006/main">
  <p:tag name="MH" val="20170216142000"/>
  <p:tag name="MH_LIBRARY" val="GRAPHIC"/>
  <p:tag name="MH_ORDER" val="文本框 16"/>
  <p:tag name="KSO_WM_BEAUTIFY_FLAG" val=""/>
</p:tagLst>
</file>

<file path=ppt/tags/tag288.xml><?xml version="1.0" encoding="utf-8"?>
<p:tagLst xmlns:p="http://schemas.openxmlformats.org/presentationml/2006/main">
  <p:tag name="MH" val="20170216142000"/>
  <p:tag name="MH_LIBRARY" val="GRAPHIC"/>
</p:tagLst>
</file>

<file path=ppt/tags/tag28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73_3*m_h_i*1_2_1"/>
  <p:tag name="KSO_WM_TEMPLATE_CATEGORY" val="diagram"/>
  <p:tag name="KSO_WM_TEMPLATE_INDEX" val="202276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73_3*m_h_i*1_2_2"/>
  <p:tag name="KSO_WM_TEMPLATE_CATEGORY" val="diagram"/>
  <p:tag name="KSO_WM_TEMPLATE_INDEX" val="2022767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73_3*m_h_i*1_3_1"/>
  <p:tag name="KSO_WM_TEMPLATE_CATEGORY" val="diagram"/>
  <p:tag name="KSO_WM_TEMPLATE_INDEX" val="202276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73_3*m_h_i*1_3_2"/>
  <p:tag name="KSO_WM_TEMPLATE_CATEGORY" val="diagram"/>
  <p:tag name="KSO_WM_TEMPLATE_INDEX" val="202276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73_3*m_h_z*1_2_1"/>
  <p:tag name="KSO_WM_TEMPLATE_CATEGORY" val="diagram"/>
  <p:tag name="KSO_WM_TEMPLATE_INDEX" val="20227673"/>
  <p:tag name="KSO_WM_UNIT_LAYERLEVEL" val="1_1_1"/>
  <p:tag name="KSO_WM_TAG_VERSION" val="1.0"/>
  <p:tag name="KSO_WM_BEAUTIFY_FLAG" val="#wm#"/>
  <p:tag name="KSO_WM_UNIT_LINE_FORE_SCHEMECOLOR_INDEX" val="5"/>
  <p:tag name="KSO_WM_UNIT_LINE_FILL_TYPE"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73_3*m_h_z*1_3_1"/>
  <p:tag name="KSO_WM_TEMPLATE_CATEGORY" val="diagram"/>
  <p:tag name="KSO_WM_TEMPLATE_INDEX" val="20227673"/>
  <p:tag name="KSO_WM_UNIT_LAYERLEVEL" val="1_1_1"/>
  <p:tag name="KSO_WM_TAG_VERSION" val="1.0"/>
  <p:tag name="KSO_WM_BEAUTIFY_FLAG" val="#wm#"/>
  <p:tag name="KSO_WM_UNIT_LINE_FORE_SCHEMECOLOR_INDEX" val="5"/>
  <p:tag name="KSO_WM_UNIT_LINE_FILL_TYPE"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73_3*m_h_i*1_1_1"/>
  <p:tag name="KSO_WM_TEMPLATE_CATEGORY" val="diagram"/>
  <p:tag name="KSO_WM_TEMPLATE_INDEX" val="202276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73_3*m_h_i*1_1_2"/>
  <p:tag name="KSO_WM_TEMPLATE_CATEGORY" val="diagram"/>
  <p:tag name="KSO_WM_TEMPLATE_INDEX" val="202276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AG_VERSION" val="1.0"/>
  <p:tag name="KSO_WM_BEAUTIFY_FLAG" val="#wm#"/>
  <p:tag name="KSO_WM_UNIT_TYPE" val="i"/>
  <p:tag name="KSO_WM_UNIT_ID" val="diagram722_3*i*0"/>
  <p:tag name="KSO_WM_TEMPLATE_CATEGORY" val="diagram"/>
  <p:tag name="KSO_WM_TEMPLATE_INDEX" val="722"/>
  <p:tag name="KSO_WM_UNIT_INDEX" val="0"/>
</p:tagLst>
</file>

<file path=ppt/tags/tag30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3_3*m_h_a*1_1_1"/>
  <p:tag name="KSO_WM_TEMPLATE_CATEGORY" val="diagram"/>
  <p:tag name="KSO_WM_TEMPLATE_INDEX" val="20227673"/>
  <p:tag name="KSO_WM_UNIT_LAYERLEVEL" val="1_1_1"/>
  <p:tag name="KSO_WM_TAG_VERSION" val="1.0"/>
  <p:tag name="KSO_WM_BEAUTIFY_FLAG" val="#wm#"/>
  <p:tag name="KSO_WM_UNIT_TEXT_FILL_FORE_SCHEMECOLOR_INDEX" val="14"/>
  <p:tag name="KSO_WM_UNIT_TEXT_FILL_TYPE" val="1"/>
</p:tagLst>
</file>

<file path=ppt/tags/tag301.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3_3*m_h_f*1_1_1"/>
  <p:tag name="KSO_WM_TEMPLATE_CATEGORY" val="diagram"/>
  <p:tag name="KSO_WM_TEMPLATE_INDEX" val="20227673"/>
  <p:tag name="KSO_WM_UNIT_LAYERLEVEL" val="1_1_1"/>
  <p:tag name="KSO_WM_TAG_VERSION" val="1.0"/>
  <p:tag name="KSO_WM_BEAUTIFY_FLAG" val="#wm#"/>
  <p:tag name="KSO_WM_UNIT_TEXT_FILL_FORE_SCHEMECOLOR_INDEX" val="14"/>
  <p:tag name="KSO_WM_UNIT_TEXT_FILL_TYPE" val="1"/>
</p:tagLst>
</file>

<file path=ppt/tags/tag30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3_3*m_h_a*1_1_1"/>
  <p:tag name="KSO_WM_TEMPLATE_CATEGORY" val="diagram"/>
  <p:tag name="KSO_WM_TEMPLATE_INDEX" val="20227673"/>
  <p:tag name="KSO_WM_UNIT_LAYERLEVEL" val="1_1_1"/>
  <p:tag name="KSO_WM_TAG_VERSION" val="1.0"/>
  <p:tag name="KSO_WM_BEAUTIFY_FLAG" val=""/>
  <p:tag name="KSO_WM_UNIT_TEXT_FILL_FORE_SCHEMECOLOR_INDEX" val="14"/>
  <p:tag name="KSO_WM_UNIT_TEXT_FILL_TYPE" val="1"/>
</p:tagLst>
</file>

<file path=ppt/tags/tag303.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3_3*m_h_f*1_1_1"/>
  <p:tag name="KSO_WM_TEMPLATE_CATEGORY" val="diagram"/>
  <p:tag name="KSO_WM_TEMPLATE_INDEX" val="20227673"/>
  <p:tag name="KSO_WM_UNIT_LAYERLEVEL" val="1_1_1"/>
  <p:tag name="KSO_WM_TAG_VERSION" val="1.0"/>
  <p:tag name="KSO_WM_BEAUTIFY_FLAG" val=""/>
  <p:tag name="KSO_WM_UNIT_TEXT_FILL_FORE_SCHEMECOLOR_INDEX" val="14"/>
  <p:tag name="KSO_WM_UNIT_TEXT_FILL_TYPE" val="1"/>
</p:tagLst>
</file>

<file path=ppt/tags/tag30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73_3*m_h_a*1_1_1"/>
  <p:tag name="KSO_WM_TEMPLATE_CATEGORY" val="diagram"/>
  <p:tag name="KSO_WM_TEMPLATE_INDEX" val="20227673"/>
  <p:tag name="KSO_WM_UNIT_LAYERLEVEL" val="1_1_1"/>
  <p:tag name="KSO_WM_TAG_VERSION" val="1.0"/>
  <p:tag name="KSO_WM_BEAUTIFY_FLAG" val=""/>
  <p:tag name="KSO_WM_UNIT_TEXT_FILL_FORE_SCHEMECOLOR_INDEX" val="14"/>
  <p:tag name="KSO_WM_UNIT_TEXT_FILL_TYPE" val="1"/>
</p:tagLst>
</file>

<file path=ppt/tags/tag305.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73_3*m_h_f*1_1_1"/>
  <p:tag name="KSO_WM_TEMPLATE_CATEGORY" val="diagram"/>
  <p:tag name="KSO_WM_TEMPLATE_INDEX" val="20227673"/>
  <p:tag name="KSO_WM_UNIT_LAYERLEVEL" val="1_1_1"/>
  <p:tag name="KSO_WM_TAG_VERSION" val="1.0"/>
  <p:tag name="KSO_WM_BEAUTIFY_FLAG" val=""/>
  <p:tag name="KSO_WM_UNIT_TEXT_FILL_FORE_SCHEMECOLOR_INDEX" val="14"/>
  <p:tag name="KSO_WM_UNIT_TEXT_FILL_TYPE" val="1"/>
</p:tagLst>
</file>

<file path=ppt/tags/tag306.xml><?xml version="1.0" encoding="utf-8"?>
<p:tagLst xmlns:p="http://schemas.openxmlformats.org/presentationml/2006/main">
  <p:tag name="MH" val="20170216122942"/>
  <p:tag name="MH_LIBRARY" val="GRAPHIC"/>
</p:tagLst>
</file>

<file path=ppt/tags/tag30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TAG_VERSION" val="1.0"/>
  <p:tag name="KSO_WM_BEAUTIFY_FLAG" val=""/>
  <p:tag name="KSO_WM_TEMPLATE_CATEGORY" val="diagram"/>
  <p:tag name="KSO_WM_TEMPLATE_INDEX" val="722"/>
  <p:tag name="KSO_WM_UNIT_TYPE" val="l_h_f"/>
  <p:tag name="KSO_WM_UNIT_INDEX" val="1_1_1"/>
  <p:tag name="KSO_WM_UNIT_ID" val="diagram722_3*l_h_f*1_1_1"/>
  <p:tag name="KSO_WM_UNIT_LAYERLEVEL" val="1_1_1"/>
  <p:tag name="KSO_WM_UNIT_VALUE" val="27"/>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10.xml><?xml version="1.0" encoding="utf-8"?>
<p:tagLst xmlns:p="http://schemas.openxmlformats.org/presentationml/2006/main">
  <p:tag name="MH" val="20170216122942"/>
  <p:tag name="MH_LIBRARY" val="GRAPHIC"/>
</p:tagLst>
</file>

<file path=ppt/tags/tag31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228057_3*n_h_h_i*1_1_1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057_3*n_h_i*1_1_1"/>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8057_3*n_h_h_i*1_1_3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8057_3*n_h_h_i*1_1_3_2"/>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228057_3*n_h_h_i*1_1_3_3"/>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8057_3*n_h_h_a*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Lst>
</file>

<file path=ppt/tags/tag319.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8057_3*n_h_h_x*1_1_3_1"/>
  <p:tag name="KSO_WM_TEMPLATE_CATEGORY" val="diagram"/>
  <p:tag name="KSO_WM_TEMPLATE_INDEX" val="20228057"/>
  <p:tag name="KSO_WM_UNIT_LAYERLEVEL" val="1_1_1_1"/>
  <p:tag name="KSO_WM_TAG_VERSION" val="1.0"/>
  <p:tag name="KSO_WM_BEAUTIFY_FLAG" val="#wm#"/>
</p:tagLst>
</file>

<file path=ppt/tags/tag32.xml><?xml version="1.0" encoding="utf-8"?>
<p:tagLst xmlns:p="http://schemas.openxmlformats.org/presentationml/2006/main">
  <p:tag name="KSO_WM_TAG_VERSION" val="1.0"/>
  <p:tag name="KSO_WM_BEAUTIFY_FLAG" val=""/>
  <p:tag name="KSO_WM_TEMPLATE_CATEGORY" val="diagram"/>
  <p:tag name="KSO_WM_TEMPLATE_INDEX" val="722"/>
  <p:tag name="KSO_WM_UNIT_TYPE" val="l_h_i"/>
  <p:tag name="KSO_WM_UNIT_INDEX" val="1_1_1"/>
  <p:tag name="KSO_WM_UNIT_ID" val="diagram722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228057_3*n_h_h_i*1_1_2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2"/>
  <p:tag name="KSO_WM_UNIT_ID" val="diagram20228057_3*n_h_h_i*1_1_2_2"/>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228057_3*n_h_h_i*1_1_2_3"/>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2_1"/>
  <p:tag name="KSO_WM_UNIT_ID" val="diagram20228057_3*n_h_h_a*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Lst>
</file>

<file path=ppt/tags/tag324.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2_1"/>
  <p:tag name="KSO_WM_UNIT_ID" val="diagram20228057_3*n_h_h_x*1_1_2_1"/>
  <p:tag name="KSO_WM_TEMPLATE_CATEGORY" val="diagram"/>
  <p:tag name="KSO_WM_TEMPLATE_INDEX" val="20228057"/>
  <p:tag name="KSO_WM_UNIT_LAYERLEVEL" val="1_1_1_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2"/>
  <p:tag name="KSO_WM_UNIT_ID" val="diagram20228057_3*n_h_h_i*1_1_1_2"/>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228057_3*n_h_h_i*1_1_1_3"/>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1_1"/>
  <p:tag name="KSO_WM_UNIT_ID" val="diagram20228057_3*n_h_h_a*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Lst>
</file>

<file path=ppt/tags/tag328.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1_1"/>
  <p:tag name="KSO_WM_UNIT_ID" val="diagram20228057_3*n_h_h_x*1_1_1_1"/>
  <p:tag name="KSO_WM_TEMPLATE_CATEGORY" val="diagram"/>
  <p:tag name="KSO_WM_TEMPLATE_INDEX" val="20228057"/>
  <p:tag name="KSO_WM_UNIT_LAYERLEVEL" val="1_1_1_1"/>
  <p:tag name="KSO_WM_TAG_VERSION" val="1.0"/>
  <p:tag name="KSO_WM_BEAUTIFY_FLAG" val="#wm#"/>
</p:tagLst>
</file>

<file path=ppt/tags/tag32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228057_3*n_h_h_f*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Lst>
</file>

<file path=ppt/tags/tag33.xml><?xml version="1.0" encoding="utf-8"?>
<p:tagLst xmlns:p="http://schemas.openxmlformats.org/presentationml/2006/main">
  <p:tag name="KSO_WM_TAG_VERSION" val="1.0"/>
  <p:tag name="KSO_WM_BEAUTIFY_FLAG" val=""/>
  <p:tag name="KSO_WM_TEMPLATE_CATEGORY" val="diagram"/>
  <p:tag name="KSO_WM_TEMPLATE_INDEX" val="722"/>
  <p:tag name="KSO_WM_UNIT_TYPE" val="l_h_i"/>
  <p:tag name="KSO_WM_UNIT_INDEX" val="1_1_2"/>
  <p:tag name="KSO_WM_UNIT_ID" val="diagram722_3*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228057_3*n_h_h_f*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Lst>
</file>

<file path=ppt/tags/tag33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228057_3*n_h_h_f*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Lst>
</file>

<file path=ppt/tags/tag332.xml><?xml version="1.0" encoding="utf-8"?>
<p:tagLst xmlns:p="http://schemas.openxmlformats.org/presentationml/2006/main">
  <p:tag name="MH" val="20170216122942"/>
  <p:tag name="MH_LIBRARY" val="GRAPHIC"/>
</p:tagLst>
</file>

<file path=ppt/tags/tag33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34.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f"/>
  <p:tag name="KSO_WM_UNIT_INDEX" val="1"/>
  <p:tag name="KSO_WM_UNIT_LAYERLEVEL" val="1"/>
  <p:tag name="KSO_WM_UNIT_VALUE" val="126"/>
  <p:tag name="KSO_WM_UNIT_HIGHLIGHT" val="0"/>
  <p:tag name="KSO_WM_UNIT_COMPATIBLE" val="0"/>
  <p:tag name="KSO_WM_UNIT_CLEAR" val="0"/>
  <p:tag name="KSO_WM_UNIT_PRESET_TEXT_INDEX" val="4"/>
  <p:tag name="KSO_WM_UNIT_PRESET_TEXT_LEN" val="192"/>
  <p:tag name="KSO_WM_DIAGRAM_GROUP_CODE" val="l1_1"/>
  <p:tag name="KSO_WM_UNIT_ID" val="diagram20170813_2*f*1"/>
  <p:tag name="KSO_WM_UNIT_TEXT_FILL_FORE_SCHEMECOLOR_INDEX" val="14"/>
  <p:tag name="KSO_WM_UNIT_TEXT_FILL_TYPE" val="1"/>
</p:tagLst>
</file>

<file path=ppt/tags/tag335.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
  <p:tag name="KSO_WM_UNIT_ID" val="diagram20170813_2*l_h_i*1_1_1"/>
  <p:tag name="KSO_WM_UNIT_LAYERLEVEL" val="1_1_1"/>
  <p:tag name="KSO_WM_DIAGRAM_GROUP_CODE" val="l1-1"/>
  <p:tag name="KSO_WM_UNIT_FILL_FORE_SCHEMECOLOR_INDEX" val="10"/>
  <p:tag name="KSO_WM_UNIT_FILL_TYPE" val="1"/>
  <p:tag name="KSO_WM_UNIT_TEXT_FILL_FORE_SCHEMECOLOR_INDEX" val="14"/>
  <p:tag name="KSO_WM_UNIT_TEXT_FILL_TYPE" val="1"/>
</p:tagLst>
</file>

<file path=ppt/tags/tag336.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70813_2*l_h_f*1_1_1"/>
  <p:tag name="KSO_WM_UNIT_TEXT_FILL_FORE_SCHEMECOLOR_INDEX" val="14"/>
  <p:tag name="KSO_WM_UNIT_TEXT_FILL_TYPE" val="1"/>
</p:tagLst>
</file>

<file path=ppt/tags/tag337.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
  <p:tag name="KSO_WM_UNIT_ID" val="diagram20170813_2*l_h_i*1_2_1"/>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338.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3_1"/>
  <p:tag name="KSO_WM_UNIT_ID" val="diagram20170813_2*l_h_i*1_3_1"/>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ags/tag339.xml><?xml version="1.0" encoding="utf-8"?>
<p:tagLst xmlns:p="http://schemas.openxmlformats.org/presentationml/2006/main">
  <p:tag name="KSO_WM_TEMPLATE_CATEGORY" val="diagram"/>
  <p:tag name="KSO_WM_TEMPLATE_INDEX" val="20170813"/>
  <p:tag name="KSO_WM_TAG_VERSION" val="1.0"/>
  <p:tag name="KSO_WM_BEAUTIFY_FLAG" val=""/>
  <p:tag name="KSO_WM_UNIT_TYPE" val="f"/>
  <p:tag name="KSO_WM_UNIT_INDEX" val="1"/>
  <p:tag name="KSO_WM_UNIT_LAYERLEVEL" val="1"/>
  <p:tag name="KSO_WM_UNIT_VALUE" val="126"/>
  <p:tag name="KSO_WM_UNIT_HIGHLIGHT" val="0"/>
  <p:tag name="KSO_WM_UNIT_COMPATIBLE" val="0"/>
  <p:tag name="KSO_WM_UNIT_CLEAR" val="0"/>
  <p:tag name="KSO_WM_UNIT_PRESET_TEXT_INDEX" val="4"/>
  <p:tag name="KSO_WM_UNIT_PRESET_TEXT_LEN" val="192"/>
  <p:tag name="KSO_WM_DIAGRAM_GROUP_CODE" val="l1_1"/>
  <p:tag name="KSO_WM_UNIT_ID" val="diagram20170813_2*f*1"/>
  <p:tag name="KSO_WM_UNIT_TEXT_FILL_FORE_SCHEMECOLOR_INDEX" val="14"/>
  <p:tag name="KSO_WM_UNIT_TEXT_FILL_TYPE" val="1"/>
</p:tagLst>
</file>

<file path=ppt/tags/tag34.xml><?xml version="1.0" encoding="utf-8"?>
<p:tagLst xmlns:p="http://schemas.openxmlformats.org/presentationml/2006/main">
  <p:tag name="KSO_WM_TAG_VERSION" val="1.0"/>
  <p:tag name="KSO_WM_BEAUTIFY_FLAG" val="#wm#"/>
  <p:tag name="KSO_WM_UNIT_TYPE" val="i"/>
  <p:tag name="KSO_WM_UNIT_ID" val="diagram722_3*i*7"/>
  <p:tag name="KSO_WM_TEMPLATE_CATEGORY" val="diagram"/>
  <p:tag name="KSO_WM_TEMPLATE_INDEX" val="722"/>
  <p:tag name="KSO_WM_UNIT_INDEX" val="7"/>
</p:tagLst>
</file>

<file path=ppt/tags/tag340.xml><?xml version="1.0" encoding="utf-8"?>
<p:tagLst xmlns:p="http://schemas.openxmlformats.org/presentationml/2006/main">
  <p:tag name="KSO_WM_TEMPLATE_CATEGORY" val="diagram"/>
  <p:tag name="KSO_WM_TEMPLATE_INDEX" val="20170813"/>
  <p:tag name="KSO_WM_TAG_VERSION" val="1.0"/>
  <p:tag name="KSO_WM_BEAUTIFY_FLAG" val=""/>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70813_2*l_h_f*1_1_1"/>
  <p:tag name="KSO_WM_UNIT_TEXT_FILL_FORE_SCHEMECOLOR_INDEX" val="14"/>
  <p:tag name="KSO_WM_UNIT_TEXT_FILL_TYPE" val="1"/>
</p:tagLst>
</file>

<file path=ppt/tags/tag341.xml><?xml version="1.0" encoding="utf-8"?>
<p:tagLst xmlns:p="http://schemas.openxmlformats.org/presentationml/2006/main">
  <p:tag name="KSO_WM_TEMPLATE_CATEGORY" val="diagram"/>
  <p:tag name="KSO_WM_TEMPLATE_INDEX" val="20170813"/>
  <p:tag name="KSO_WM_TAG_VERSION" val="1.0"/>
  <p:tag name="KSO_WM_BEAUTIFY_FLAG" val=""/>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70813_2*l_h_f*1_1_1"/>
  <p:tag name="KSO_WM_UNIT_TEXT_FILL_FORE_SCHEMECOLOR_INDEX" val="14"/>
  <p:tag name="KSO_WM_UNIT_TEXT_FILL_TYPE" val="1"/>
</p:tagLst>
</file>

<file path=ppt/tags/tag342.xml><?xml version="1.0" encoding="utf-8"?>
<p:tagLst xmlns:p="http://schemas.openxmlformats.org/presentationml/2006/main">
  <p:tag name="KSO_WM_TEMPLATE_CATEGORY" val="diagram"/>
  <p:tag name="KSO_WM_TEMPLATE_INDEX" val="20170813"/>
  <p:tag name="KSO_WM_TAG_VERSION" val="1.0"/>
  <p:tag name="KSO_WM_BEAUTIFY_FLAG" val=""/>
  <p:tag name="KSO_WM_UNIT_TYPE" val="f"/>
  <p:tag name="KSO_WM_UNIT_INDEX" val="1"/>
  <p:tag name="KSO_WM_UNIT_LAYERLEVEL" val="1"/>
  <p:tag name="KSO_WM_UNIT_VALUE" val="126"/>
  <p:tag name="KSO_WM_UNIT_HIGHLIGHT" val="0"/>
  <p:tag name="KSO_WM_UNIT_COMPATIBLE" val="0"/>
  <p:tag name="KSO_WM_UNIT_CLEAR" val="0"/>
  <p:tag name="KSO_WM_UNIT_PRESET_TEXT_INDEX" val="4"/>
  <p:tag name="KSO_WM_UNIT_PRESET_TEXT_LEN" val="192"/>
  <p:tag name="KSO_WM_DIAGRAM_GROUP_CODE" val="l1_1"/>
  <p:tag name="KSO_WM_UNIT_ID" val="diagram20170813_2*f*1"/>
  <p:tag name="KSO_WM_UNIT_TEXT_FILL_FORE_SCHEMECOLOR_INDEX" val="14"/>
  <p:tag name="KSO_WM_UNIT_TEXT_FILL_TYPE" val="1"/>
</p:tagLst>
</file>

<file path=ppt/tags/tag343.xml><?xml version="1.0" encoding="utf-8"?>
<p:tagLst xmlns:p="http://schemas.openxmlformats.org/presentationml/2006/main">
  <p:tag name="MH" val="20170216122942"/>
  <p:tag name="MH_LIBRARY" val="GRAPHIC"/>
</p:tagLst>
</file>

<file path=ppt/tags/tag344.xml><?xml version="1.0" encoding="utf-8"?>
<p:tagLst xmlns:p="http://schemas.openxmlformats.org/presentationml/2006/main">
  <p:tag name="MH" val="20170216122942"/>
  <p:tag name="MH_LIBRARY" val="GRAPHIC"/>
  <p:tag name="MH_ORDER" val="文本框 1"/>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MH" val="20170216144808"/>
  <p:tag name="MH_LIBRARY" val="GRAPHIC"/>
  <p:tag name="MH_ORDER" val="Freeform 28"/>
</p:tagLst>
</file>

<file path=ppt/tags/tag347.xml><?xml version="1.0" encoding="utf-8"?>
<p:tagLst xmlns:p="http://schemas.openxmlformats.org/presentationml/2006/main">
  <p:tag name="MH" val="20170216144808"/>
  <p:tag name="MH_LIBRARY" val="GRAPHIC"/>
  <p:tag name="MH_ORDER" val="Freeform 9"/>
</p:tagLst>
</file>

<file path=ppt/tags/tag348.xml><?xml version="1.0" encoding="utf-8"?>
<p:tagLst xmlns:p="http://schemas.openxmlformats.org/presentationml/2006/main">
  <p:tag name="MH" val="20170216144808"/>
  <p:tag name="MH_LIBRARY" val="GRAPHIC"/>
  <p:tag name="MH_ORDER" val="Freeform 10"/>
</p:tagLst>
</file>

<file path=ppt/tags/tag349.xml><?xml version="1.0" encoding="utf-8"?>
<p:tagLst xmlns:p="http://schemas.openxmlformats.org/presentationml/2006/main">
  <p:tag name="COMMONDATA" val="eyJoZGlkIjoiZWNhYzc5NThlMmQ4YTlhZTI0ZTMyYWFhZWUyMTMxNjcifQ=="/>
</p:tagLst>
</file>

<file path=ppt/tags/tag35.xml><?xml version="1.0" encoding="utf-8"?>
<p:tagLst xmlns:p="http://schemas.openxmlformats.org/presentationml/2006/main">
  <p:tag name="KSO_WM_TAG_VERSION" val="1.0"/>
  <p:tag name="KSO_WM_BEAUTIFY_FLAG" val=""/>
  <p:tag name="KSO_WM_TEMPLATE_CATEGORY" val="diagram"/>
  <p:tag name="KSO_WM_TEMPLATE_INDEX" val="722"/>
  <p:tag name="KSO_WM_UNIT_TYPE" val="l_h_f"/>
  <p:tag name="KSO_WM_UNIT_INDEX" val="1_2_1"/>
  <p:tag name="KSO_WM_UNIT_ID" val="diagram722_3*l_h_f*1_2_1"/>
  <p:tag name="KSO_WM_UNIT_LAYERLEVEL" val="1_1_1"/>
  <p:tag name="KSO_WM_UNIT_VALUE" val="27"/>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AG_VERSION" val="1.0"/>
  <p:tag name="KSO_WM_BEAUTIFY_FLAG" val=""/>
  <p:tag name="KSO_WM_TEMPLATE_CATEGORY" val="diagram"/>
  <p:tag name="KSO_WM_TEMPLATE_INDEX" val="722"/>
  <p:tag name="KSO_WM_UNIT_TYPE" val="l_h_i"/>
  <p:tag name="KSO_WM_UNIT_INDEX" val="1_2_1"/>
  <p:tag name="KSO_WM_UNIT_ID" val="diagram722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TAG_VERSION" val="1.0"/>
  <p:tag name="KSO_WM_BEAUTIFY_FLAG" val=""/>
  <p:tag name="KSO_WM_TEMPLATE_CATEGORY" val="diagram"/>
  <p:tag name="KSO_WM_TEMPLATE_INDEX" val="722"/>
  <p:tag name="KSO_WM_UNIT_TYPE" val="l_h_i"/>
  <p:tag name="KSO_WM_UNIT_INDEX" val="1_2_2"/>
  <p:tag name="KSO_WM_UNIT_ID" val="diagram722_3*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TAG_VERSION" val="1.0"/>
  <p:tag name="KSO_WM_BEAUTIFY_FLAG" val="#wm#"/>
  <p:tag name="KSO_WM_UNIT_TYPE" val="i"/>
  <p:tag name="KSO_WM_UNIT_ID" val="diagram722_3*i*14"/>
  <p:tag name="KSO_WM_TEMPLATE_CATEGORY" val="diagram"/>
  <p:tag name="KSO_WM_TEMPLATE_INDEX" val="722"/>
  <p:tag name="KSO_WM_UNIT_INDEX" val="14"/>
</p:tagLst>
</file>

<file path=ppt/tags/tag39.xml><?xml version="1.0" encoding="utf-8"?>
<p:tagLst xmlns:p="http://schemas.openxmlformats.org/presentationml/2006/main">
  <p:tag name="KSO_WM_TAG_VERSION" val="1.0"/>
  <p:tag name="KSO_WM_BEAUTIFY_FLAG" val=""/>
  <p:tag name="KSO_WM_TEMPLATE_CATEGORY" val="diagram"/>
  <p:tag name="KSO_WM_TEMPLATE_INDEX" val="722"/>
  <p:tag name="KSO_WM_UNIT_TYPE" val="l_h_f"/>
  <p:tag name="KSO_WM_UNIT_INDEX" val="1_3_1"/>
  <p:tag name="KSO_WM_UNIT_ID" val="diagram722_3*l_h_f*1_3_1"/>
  <p:tag name="KSO_WM_UNIT_LAYERLEVEL" val="1_1_1"/>
  <p:tag name="KSO_WM_UNIT_VALUE" val="27"/>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xml><?xml version="1.0" encoding="utf-8"?>
<p:tagLst xmlns:p="http://schemas.openxmlformats.org/presentationml/2006/main">
  <p:tag name="MH" val="20170216122942"/>
  <p:tag name="MH_LIBRARY" val="GRAPHIC"/>
  <p:tag name="MH_ORDER" val="文本框 1"/>
</p:tagLst>
</file>

<file path=ppt/tags/tag40.xml><?xml version="1.0" encoding="utf-8"?>
<p:tagLst xmlns:p="http://schemas.openxmlformats.org/presentationml/2006/main">
  <p:tag name="KSO_WM_TAG_VERSION" val="1.0"/>
  <p:tag name="KSO_WM_BEAUTIFY_FLAG" val=""/>
  <p:tag name="KSO_WM_TEMPLATE_CATEGORY" val="diagram"/>
  <p:tag name="KSO_WM_TEMPLATE_INDEX" val="722"/>
  <p:tag name="KSO_WM_UNIT_TYPE" val="l_h_i"/>
  <p:tag name="KSO_WM_UNIT_INDEX" val="1_3_1"/>
  <p:tag name="KSO_WM_UNIT_ID" val="diagram722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TAG_VERSION" val="1.0"/>
  <p:tag name="KSO_WM_BEAUTIFY_FLAG" val=""/>
  <p:tag name="KSO_WM_TEMPLATE_CATEGORY" val="diagram"/>
  <p:tag name="KSO_WM_TEMPLATE_INDEX" val="722"/>
  <p:tag name="KSO_WM_UNIT_TYPE" val="l_h_i"/>
  <p:tag name="KSO_WM_UNIT_INDEX" val="1_3_2"/>
  <p:tag name="KSO_WM_UNIT_ID" val="diagram722_3*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2.xml><?xml version="1.0" encoding="utf-8"?>
<p:tagLst xmlns:p="http://schemas.openxmlformats.org/presentationml/2006/main">
  <p:tag name="MH" val="20170216122942"/>
  <p:tag name="MH_LIBRARY" val="GRAPHIC"/>
</p:tagLst>
</file>

<file path=ppt/tags/tag4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70216122942"/>
  <p:tag name="MH_LIBRARY" val="GRAPHIC"/>
  <p:tag name="MH_ORDER" val="TextBox 19"/>
</p:tagLst>
</file>

<file path=ppt/tags/tag50.xml><?xml version="1.0" encoding="utf-8"?>
<p:tagLst xmlns:p="http://schemas.openxmlformats.org/presentationml/2006/main">
  <p:tag name="MH" val="20170216122942"/>
  <p:tag name="MH_LIBRARY" val="GRAPHIC"/>
</p:tagLst>
</file>

<file path=ppt/tags/tag5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70216122942"/>
  <p:tag name="MH_LIBRARY" val="GRAPHIC"/>
  <p:tag name="MH_ORDER" val="AutoShape 3"/>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MH" val="20170216122942"/>
  <p:tag name="MH_LIBRARY" val="GRAPHIC"/>
</p:tagLst>
</file>

<file path=ppt/tags/tag6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70216122942"/>
  <p:tag name="MH_LIBRARY" val="GRAPHIC"/>
  <p:tag name="MH_ORDER" val="AutoShape 4"/>
  <p:tag name="KSO_WM_BEAUTIFY_FLAG" val=""/>
</p:tagLst>
</file>

<file path=ppt/tags/tag70.xml><?xml version="1.0" encoding="utf-8"?>
<p:tagLst xmlns:p="http://schemas.openxmlformats.org/presentationml/2006/main">
  <p:tag name="MH" val="20170216122942"/>
  <p:tag name="MH_LIBRARY" val="GRAPHIC"/>
</p:tagLst>
</file>

<file path=ppt/tags/tag7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MH" val="20170216122942"/>
  <p:tag name="MH_LIBRARY" val="GRAPHIC"/>
</p:tagLst>
</file>

<file path=ppt/tags/tag7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xml><?xml version="1.0" encoding="utf-8"?>
<p:tagLst xmlns:p="http://schemas.openxmlformats.org/presentationml/2006/main">
  <p:tag name="MH" val="20170216122942"/>
  <p:tag name="MH_LIBRARY" val="GRAPHIC"/>
  <p:tag name="MH_ORDER" val="AutoShape 14"/>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MH" val="20170216122942"/>
  <p:tag name="MH_LIBRARY" val="GRAPHIC"/>
</p:tagLst>
</file>

<file path=ppt/tags/tag8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MH" val="20170216142000"/>
  <p:tag name="MH_LIBRARY" val="GRAPHIC"/>
  <p:tag name="MH_ORDER" val="Isosceles Triangle 18"/>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MH" val="20170216122942"/>
  <p:tag name="MH_LIBRARY" val="GRAPHIC"/>
</p:tagLst>
</file>

<file path=ppt/tags/tag9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A000120141119A59KPBG</Template>
  <TotalTime>0</TotalTime>
  <Words>6135</Words>
  <Application>WPS 演示</Application>
  <PresentationFormat>宽屏</PresentationFormat>
  <Paragraphs>424</Paragraphs>
  <Slides>36</Slides>
  <Notes>8</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36</vt:i4>
      </vt:variant>
    </vt:vector>
  </HeadingPairs>
  <TitlesOfParts>
    <vt:vector size="59" baseType="lpstr">
      <vt:lpstr>Arial</vt:lpstr>
      <vt:lpstr>宋体</vt:lpstr>
      <vt:lpstr>Wingdings</vt:lpstr>
      <vt:lpstr>微软雅黑</vt:lpstr>
      <vt:lpstr>Calibri</vt:lpstr>
      <vt:lpstr>Calibri</vt:lpstr>
      <vt:lpstr>幼圆</vt:lpstr>
      <vt:lpstr>Meiryo UI</vt:lpstr>
      <vt:lpstr>Times New Roman</vt:lpstr>
      <vt:lpstr>等线</vt:lpstr>
      <vt:lpstr>Arial Narrow</vt:lpstr>
      <vt:lpstr>Arial Unicode MS</vt:lpstr>
      <vt:lpstr>黑体</vt:lpstr>
      <vt:lpstr>Calibri Light</vt:lpstr>
      <vt:lpstr>楷体</vt:lpstr>
      <vt:lpstr>Wingdings</vt:lpstr>
      <vt:lpstr>思源黑体 CN Heavy</vt:lpstr>
      <vt:lpstr>思源黑体 CN Light</vt:lpstr>
      <vt:lpstr>思源黑体 CN Regular</vt:lpstr>
      <vt:lpstr>思源黑体 CN Bold</vt:lpstr>
      <vt:lpstr>思源宋体 CN Medium</vt:lpstr>
      <vt:lpstr>思源黑体 CN ExtraLight</vt:lpstr>
      <vt:lpstr>Office 主题</vt:lpstr>
      <vt:lpstr>第四章  幼儿教师资格面试礼仪</vt:lpstr>
      <vt:lpstr>PowerPoint 演示文稿</vt:lpstr>
      <vt:lpstr>PowerPoint 演示文稿</vt:lpstr>
      <vt:lpstr>PowerPoint 演示文稿</vt:lpstr>
      <vt:lpstr>面试中仪态仪表的评价标准: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srt</dc:creator>
  <cp:lastModifiedBy>薛东西</cp:lastModifiedBy>
  <cp:revision>113</cp:revision>
  <dcterms:created xsi:type="dcterms:W3CDTF">2017-02-16T03:05:00Z</dcterms:created>
  <dcterms:modified xsi:type="dcterms:W3CDTF">2023-07-31T05:59:01Z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0284084911DE4EB6929D9D5078A912F9_12</vt:lpwstr>
  </property>
</Properties>
</file>