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56" r:id="rId3"/>
    <p:sldId id="257" r:id="rId4"/>
    <p:sldId id="400" r:id="rId5"/>
    <p:sldId id="267" r:id="rId6"/>
    <p:sldId id="328" r:id="rId7"/>
    <p:sldId id="401" r:id="rId9"/>
    <p:sldId id="402" r:id="rId10"/>
    <p:sldId id="387" r:id="rId11"/>
    <p:sldId id="389" r:id="rId12"/>
    <p:sldId id="390" r:id="rId13"/>
    <p:sldId id="403" r:id="rId14"/>
    <p:sldId id="404" r:id="rId15"/>
    <p:sldId id="405" r:id="rId16"/>
    <p:sldId id="406" r:id="rId17"/>
    <p:sldId id="407" r:id="rId18"/>
    <p:sldId id="408" r:id="rId19"/>
    <p:sldId id="409" r:id="rId20"/>
    <p:sldId id="410" r:id="rId21"/>
    <p:sldId id="269" r:id="rId22"/>
  </p:sldIdLst>
  <p:sldSz cx="12192000" cy="6858000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60" userDrawn="1">
          <p15:clr>
            <a:srgbClr val="A4A3A4"/>
          </p15:clr>
        </p15:guide>
        <p15:guide id="2" pos="379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BBB59"/>
    <a:srgbClr val="8064A2"/>
    <a:srgbClr val="96357A"/>
    <a:srgbClr val="C0504D"/>
    <a:srgbClr val="4BACC6"/>
    <a:srgbClr val="449CD3"/>
    <a:srgbClr val="DC5234"/>
    <a:srgbClr val="5B9BD5"/>
    <a:srgbClr val="F2E737"/>
    <a:srgbClr val="D6C1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59" d="100"/>
          <a:sy n="59" d="100"/>
        </p:scale>
        <p:origin x="516" y="72"/>
      </p:cViewPr>
      <p:guideLst>
        <p:guide orient="horz" pos="2260"/>
        <p:guide pos="379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34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C85A9B-FDAD-4624-A359-F620517AAB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E7590A-E782-4B7F-A662-1A86EBAC22B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38F04A-84B0-4E5D-A1A7-EE43D6EF2A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38F04A-84B0-4E5D-A1A7-EE43D6EF2A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首页幻灯片"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645024" y="1648619"/>
            <a:ext cx="9144000" cy="1709737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单击此处编辑标题样式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46824-2215-468C-BD71-535F6D5984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78507-DAD8-44C5-8ECC-7ACF8F9C3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1425388"/>
            <a:ext cx="6172200" cy="44356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1425388"/>
            <a:ext cx="3932237" cy="4443600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46824-2215-468C-BD71-535F6D5984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78507-DAD8-44C5-8ECC-7ACF8F9C36A9}" type="slidenum">
              <a:rPr lang="zh-CN" altLang="en-US" smtClean="0"/>
            </a:fld>
            <a:endParaRPr lang="zh-CN" altLang="en-US"/>
          </a:p>
        </p:txBody>
      </p:sp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839788" y="482600"/>
            <a:ext cx="7483941" cy="646953"/>
          </a:xfrm>
        </p:spPr>
        <p:txBody>
          <a:bodyPr anchor="b">
            <a:normAutofit/>
          </a:bodyPr>
          <a:lstStyle>
            <a:lvl1pPr algn="l">
              <a:lnSpc>
                <a:spcPct val="100000"/>
              </a:lnSpc>
              <a:defRPr sz="36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1518444"/>
            <a:ext cx="6172200" cy="381158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1518443"/>
            <a:ext cx="3932237" cy="3811588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46824-2215-468C-BD71-535F6D5984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78507-DAD8-44C5-8ECC-7ACF8F9C36A9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1"/>
          <p:cNvSpPr>
            <a:spLocks noGrp="1"/>
          </p:cNvSpPr>
          <p:nvPr>
            <p:ph type="title"/>
          </p:nvPr>
        </p:nvSpPr>
        <p:spPr>
          <a:xfrm>
            <a:off x="839788" y="482600"/>
            <a:ext cx="7483941" cy="646953"/>
          </a:xfrm>
        </p:spPr>
        <p:txBody>
          <a:bodyPr anchor="b">
            <a:normAutofit/>
          </a:bodyPr>
          <a:lstStyle>
            <a:lvl1pPr algn="l">
              <a:lnSpc>
                <a:spcPct val="100000"/>
              </a:lnSpc>
              <a:defRPr sz="36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46824-2215-468C-BD71-535F6D5984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78507-DAD8-44C5-8ECC-7ACF8F9C36A9}" type="slidenum">
              <a:rPr lang="zh-CN" altLang="en-US" smtClean="0"/>
            </a:fld>
            <a:endParaRPr lang="zh-CN" altLang="en-US"/>
          </a:p>
        </p:txBody>
      </p:sp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92175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46824-2215-468C-BD71-535F6D5984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78507-DAD8-44C5-8ECC-7ACF8F9C3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垂直排列标题与&#10;文本"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46824-2215-468C-BD71-535F6D5984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78507-DAD8-44C5-8ECC-7ACF8F9C36A9}" type="slidenum">
              <a:rPr lang="zh-CN" altLang="en-US" smtClean="0"/>
            </a:fld>
            <a:endParaRPr lang="zh-CN" altLang="en-US"/>
          </a:p>
        </p:txBody>
      </p:sp>
      <p:sp>
        <p:nvSpPr>
          <p:cNvPr id="7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1709737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单击此处编辑标题样式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46824-2215-468C-BD71-535F6D5984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78507-DAD8-44C5-8ECC-7ACF8F9C3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92175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23495" y="1603557"/>
            <a:ext cx="8140700" cy="4029075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46824-2215-468C-BD71-535F6D5984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78507-DAD8-44C5-8ECC-7ACF8F9C3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过渡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6257925"/>
            <a:ext cx="12192000" cy="432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0" y="6419850"/>
            <a:ext cx="12192000" cy="432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46824-2215-468C-BD71-535F6D5984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78507-DAD8-44C5-8ECC-7ACF8F9C3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6589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45386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46824-2215-468C-BD71-535F6D5984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78507-DAD8-44C5-8ECC-7ACF8F9C3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616617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16617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46824-2215-468C-BD71-535F6D5984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78507-DAD8-44C5-8ECC-7ACF8F9C36A9}" type="slidenum">
              <a:rPr lang="zh-CN" altLang="en-US" smtClean="0"/>
            </a:fld>
            <a:endParaRPr lang="zh-CN" altLang="en-US"/>
          </a:p>
        </p:txBody>
      </p:sp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92175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554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554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46824-2215-468C-BD71-535F6D5984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78507-DAD8-44C5-8ECC-7ACF8F9C36A9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92175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46824-2215-468C-BD71-535F6D5984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78507-DAD8-44C5-8ECC-7ACF8F9C36A9}" type="slidenum">
              <a:rPr lang="zh-CN" altLang="en-US" smtClean="0"/>
            </a:fld>
            <a:endParaRPr lang="zh-CN" altLang="en-US"/>
          </a:p>
        </p:txBody>
      </p:sp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92175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2023495" y="1603557"/>
            <a:ext cx="8140700" cy="4029075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46824-2215-468C-BD71-535F6D5984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78507-DAD8-44C5-8ECC-7ACF8F9C36A9}" type="slidenum">
              <a:rPr lang="zh-CN" altLang="en-US" smtClean="0"/>
            </a:fld>
            <a:endParaRPr lang="zh-CN" altLang="en-US"/>
          </a:p>
        </p:txBody>
      </p:sp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92175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B46824-2215-468C-BD71-535F6D5984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578507-DAD8-44C5-8ECC-7ACF8F9C36A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tags" Target="../tags/tag107.xml"/><Relationship Id="rId2" Type="http://schemas.openxmlformats.org/officeDocument/2006/relationships/tags" Target="../tags/tag106.xml"/><Relationship Id="rId1" Type="http://schemas.openxmlformats.org/officeDocument/2006/relationships/tags" Target="../tags/tag105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tags" Target="../tags/tag110.xml"/><Relationship Id="rId2" Type="http://schemas.openxmlformats.org/officeDocument/2006/relationships/tags" Target="../tags/tag109.xml"/><Relationship Id="rId1" Type="http://schemas.openxmlformats.org/officeDocument/2006/relationships/tags" Target="../tags/tag108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tags" Target="../tags/tag113.xml"/><Relationship Id="rId2" Type="http://schemas.openxmlformats.org/officeDocument/2006/relationships/tags" Target="../tags/tag112.xml"/><Relationship Id="rId1" Type="http://schemas.openxmlformats.org/officeDocument/2006/relationships/tags" Target="../tags/tag111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tags" Target="../tags/tag116.xml"/><Relationship Id="rId2" Type="http://schemas.openxmlformats.org/officeDocument/2006/relationships/tags" Target="../tags/tag115.xml"/><Relationship Id="rId1" Type="http://schemas.openxmlformats.org/officeDocument/2006/relationships/tags" Target="../tags/tag114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tags" Target="../tags/tag119.xml"/><Relationship Id="rId2" Type="http://schemas.openxmlformats.org/officeDocument/2006/relationships/tags" Target="../tags/tag118.xml"/><Relationship Id="rId1" Type="http://schemas.openxmlformats.org/officeDocument/2006/relationships/tags" Target="../tags/tag117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tags" Target="../tags/tag122.xml"/><Relationship Id="rId2" Type="http://schemas.openxmlformats.org/officeDocument/2006/relationships/tags" Target="../tags/tag121.xml"/><Relationship Id="rId1" Type="http://schemas.openxmlformats.org/officeDocument/2006/relationships/tags" Target="../tags/tag120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tags" Target="../tags/tag125.xml"/><Relationship Id="rId2" Type="http://schemas.openxmlformats.org/officeDocument/2006/relationships/tags" Target="../tags/tag124.xml"/><Relationship Id="rId1" Type="http://schemas.openxmlformats.org/officeDocument/2006/relationships/tags" Target="../tags/tag123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tags" Target="../tags/tag128.xml"/><Relationship Id="rId2" Type="http://schemas.openxmlformats.org/officeDocument/2006/relationships/tags" Target="../tags/tag127.xml"/><Relationship Id="rId1" Type="http://schemas.openxmlformats.org/officeDocument/2006/relationships/tags" Target="../tags/tag126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2.jpeg"/><Relationship Id="rId2" Type="http://schemas.openxmlformats.org/officeDocument/2006/relationships/tags" Target="../tags/tag130.xml"/><Relationship Id="rId1" Type="http://schemas.openxmlformats.org/officeDocument/2006/relationships/tags" Target="../tags/tag129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tags" Target="../tags/tag133.xml"/><Relationship Id="rId2" Type="http://schemas.openxmlformats.org/officeDocument/2006/relationships/tags" Target="../tags/tag132.xml"/><Relationship Id="rId1" Type="http://schemas.openxmlformats.org/officeDocument/2006/relationships/tags" Target="../tags/tag131.xml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8.xml"/><Relationship Id="rId2" Type="http://schemas.openxmlformats.org/officeDocument/2006/relationships/image" Target="../media/image6.jpeg"/><Relationship Id="rId1" Type="http://schemas.openxmlformats.org/officeDocument/2006/relationships/tags" Target="../tags/tag7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5.xml"/><Relationship Id="rId8" Type="http://schemas.openxmlformats.org/officeDocument/2006/relationships/tags" Target="../tags/tag14.xml"/><Relationship Id="rId7" Type="http://schemas.openxmlformats.org/officeDocument/2006/relationships/tags" Target="../tags/tag13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image" Target="../media/image8.png"/><Relationship Id="rId17" Type="http://schemas.openxmlformats.org/officeDocument/2006/relationships/slideLayout" Target="../slideLayouts/slideLayout4.xml"/><Relationship Id="rId16" Type="http://schemas.openxmlformats.org/officeDocument/2006/relationships/tags" Target="../tags/tag22.xml"/><Relationship Id="rId15" Type="http://schemas.openxmlformats.org/officeDocument/2006/relationships/tags" Target="../tags/tag21.xml"/><Relationship Id="rId14" Type="http://schemas.openxmlformats.org/officeDocument/2006/relationships/tags" Target="../tags/tag20.xml"/><Relationship Id="rId13" Type="http://schemas.openxmlformats.org/officeDocument/2006/relationships/tags" Target="../tags/tag19.xml"/><Relationship Id="rId12" Type="http://schemas.openxmlformats.org/officeDocument/2006/relationships/tags" Target="../tags/tag18.xml"/><Relationship Id="rId11" Type="http://schemas.openxmlformats.org/officeDocument/2006/relationships/tags" Target="../tags/tag17.xml"/><Relationship Id="rId10" Type="http://schemas.openxmlformats.org/officeDocument/2006/relationships/tags" Target="../tags/tag16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3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image" Target="../media/image9.jpeg"/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" Type="http://schemas.openxmlformats.org/officeDocument/2006/relationships/tags" Target="../tags/tag23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36.xml"/><Relationship Id="rId8" Type="http://schemas.openxmlformats.org/officeDocument/2006/relationships/tags" Target="../tags/tag35.xml"/><Relationship Id="rId7" Type="http://schemas.openxmlformats.org/officeDocument/2006/relationships/tags" Target="../tags/tag34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3" Type="http://schemas.openxmlformats.org/officeDocument/2006/relationships/tags" Target="../tags/tag30.xml"/><Relationship Id="rId28" Type="http://schemas.openxmlformats.org/officeDocument/2006/relationships/notesSlide" Target="../notesSlides/notesSlide2.xml"/><Relationship Id="rId27" Type="http://schemas.openxmlformats.org/officeDocument/2006/relationships/slideLayout" Target="../slideLayouts/slideLayout3.xml"/><Relationship Id="rId26" Type="http://schemas.openxmlformats.org/officeDocument/2006/relationships/tags" Target="../tags/tag53.xml"/><Relationship Id="rId25" Type="http://schemas.openxmlformats.org/officeDocument/2006/relationships/tags" Target="../tags/tag52.xml"/><Relationship Id="rId24" Type="http://schemas.openxmlformats.org/officeDocument/2006/relationships/tags" Target="../tags/tag51.xml"/><Relationship Id="rId23" Type="http://schemas.openxmlformats.org/officeDocument/2006/relationships/tags" Target="../tags/tag50.xml"/><Relationship Id="rId22" Type="http://schemas.openxmlformats.org/officeDocument/2006/relationships/tags" Target="../tags/tag49.xml"/><Relationship Id="rId21" Type="http://schemas.openxmlformats.org/officeDocument/2006/relationships/tags" Target="../tags/tag48.xml"/><Relationship Id="rId20" Type="http://schemas.openxmlformats.org/officeDocument/2006/relationships/tags" Target="../tags/tag47.xml"/><Relationship Id="rId2" Type="http://schemas.openxmlformats.org/officeDocument/2006/relationships/tags" Target="../tags/tag29.xml"/><Relationship Id="rId19" Type="http://schemas.openxmlformats.org/officeDocument/2006/relationships/tags" Target="../tags/tag46.xml"/><Relationship Id="rId18" Type="http://schemas.openxmlformats.org/officeDocument/2006/relationships/tags" Target="../tags/tag45.xml"/><Relationship Id="rId17" Type="http://schemas.openxmlformats.org/officeDocument/2006/relationships/tags" Target="../tags/tag44.xml"/><Relationship Id="rId16" Type="http://schemas.openxmlformats.org/officeDocument/2006/relationships/tags" Target="../tags/tag43.xml"/><Relationship Id="rId15" Type="http://schemas.openxmlformats.org/officeDocument/2006/relationships/tags" Target="../tags/tag42.xml"/><Relationship Id="rId14" Type="http://schemas.openxmlformats.org/officeDocument/2006/relationships/tags" Target="../tags/tag41.xml"/><Relationship Id="rId13" Type="http://schemas.openxmlformats.org/officeDocument/2006/relationships/tags" Target="../tags/tag40.xml"/><Relationship Id="rId12" Type="http://schemas.openxmlformats.org/officeDocument/2006/relationships/tags" Target="../tags/tag39.xml"/><Relationship Id="rId11" Type="http://schemas.openxmlformats.org/officeDocument/2006/relationships/tags" Target="../tags/tag38.xml"/><Relationship Id="rId10" Type="http://schemas.openxmlformats.org/officeDocument/2006/relationships/tags" Target="../tags/tag37.xml"/><Relationship Id="rId1" Type="http://schemas.openxmlformats.org/officeDocument/2006/relationships/tags" Target="../tags/tag28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60.xml"/><Relationship Id="rId8" Type="http://schemas.openxmlformats.org/officeDocument/2006/relationships/tags" Target="../tags/tag59.xml"/><Relationship Id="rId7" Type="http://schemas.openxmlformats.org/officeDocument/2006/relationships/tags" Target="../tags/tag58.xml"/><Relationship Id="rId6" Type="http://schemas.openxmlformats.org/officeDocument/2006/relationships/tags" Target="../tags/tag57.xml"/><Relationship Id="rId5" Type="http://schemas.openxmlformats.org/officeDocument/2006/relationships/tags" Target="../tags/tag56.xml"/><Relationship Id="rId4" Type="http://schemas.openxmlformats.org/officeDocument/2006/relationships/tags" Target="../tags/tag55.xml"/><Relationship Id="rId3" Type="http://schemas.openxmlformats.org/officeDocument/2006/relationships/tags" Target="../tags/tag54.xml"/><Relationship Id="rId2" Type="http://schemas.openxmlformats.org/officeDocument/2006/relationships/image" Target="../media/image8.png"/><Relationship Id="rId17" Type="http://schemas.openxmlformats.org/officeDocument/2006/relationships/slideLayout" Target="../slideLayouts/slideLayout4.xml"/><Relationship Id="rId16" Type="http://schemas.openxmlformats.org/officeDocument/2006/relationships/tags" Target="../tags/tag67.xml"/><Relationship Id="rId15" Type="http://schemas.openxmlformats.org/officeDocument/2006/relationships/tags" Target="../tags/tag66.xml"/><Relationship Id="rId14" Type="http://schemas.openxmlformats.org/officeDocument/2006/relationships/tags" Target="../tags/tag65.xml"/><Relationship Id="rId13" Type="http://schemas.openxmlformats.org/officeDocument/2006/relationships/tags" Target="../tags/tag64.xml"/><Relationship Id="rId12" Type="http://schemas.openxmlformats.org/officeDocument/2006/relationships/tags" Target="../tags/tag63.xml"/><Relationship Id="rId11" Type="http://schemas.openxmlformats.org/officeDocument/2006/relationships/tags" Target="../tags/tag62.xml"/><Relationship Id="rId10" Type="http://schemas.openxmlformats.org/officeDocument/2006/relationships/tags" Target="../tags/tag61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76.xml"/><Relationship Id="rId8" Type="http://schemas.openxmlformats.org/officeDocument/2006/relationships/tags" Target="../tags/tag75.xml"/><Relationship Id="rId7" Type="http://schemas.openxmlformats.org/officeDocument/2006/relationships/tags" Target="../tags/tag74.xml"/><Relationship Id="rId6" Type="http://schemas.openxmlformats.org/officeDocument/2006/relationships/tags" Target="../tags/tag73.xml"/><Relationship Id="rId5" Type="http://schemas.openxmlformats.org/officeDocument/2006/relationships/tags" Target="../tags/tag72.xml"/><Relationship Id="rId4" Type="http://schemas.openxmlformats.org/officeDocument/2006/relationships/tags" Target="../tags/tag71.xml"/><Relationship Id="rId3" Type="http://schemas.openxmlformats.org/officeDocument/2006/relationships/tags" Target="../tags/tag70.xml"/><Relationship Id="rId26" Type="http://schemas.openxmlformats.org/officeDocument/2006/relationships/slideLayout" Target="../slideLayouts/slideLayout4.xml"/><Relationship Id="rId25" Type="http://schemas.openxmlformats.org/officeDocument/2006/relationships/tags" Target="../tags/tag90.xml"/><Relationship Id="rId24" Type="http://schemas.openxmlformats.org/officeDocument/2006/relationships/tags" Target="../tags/tag89.xml"/><Relationship Id="rId23" Type="http://schemas.openxmlformats.org/officeDocument/2006/relationships/tags" Target="../tags/tag88.xml"/><Relationship Id="rId22" Type="http://schemas.openxmlformats.org/officeDocument/2006/relationships/tags" Target="../tags/tag87.xml"/><Relationship Id="rId21" Type="http://schemas.openxmlformats.org/officeDocument/2006/relationships/tags" Target="../tags/tag86.xml"/><Relationship Id="rId20" Type="http://schemas.openxmlformats.org/officeDocument/2006/relationships/tags" Target="../tags/tag85.xml"/><Relationship Id="rId2" Type="http://schemas.openxmlformats.org/officeDocument/2006/relationships/tags" Target="../tags/tag69.xml"/><Relationship Id="rId19" Type="http://schemas.openxmlformats.org/officeDocument/2006/relationships/tags" Target="../tags/tag84.xml"/><Relationship Id="rId18" Type="http://schemas.openxmlformats.org/officeDocument/2006/relationships/tags" Target="../tags/tag83.xml"/><Relationship Id="rId17" Type="http://schemas.openxmlformats.org/officeDocument/2006/relationships/tags" Target="../tags/tag82.xml"/><Relationship Id="rId16" Type="http://schemas.openxmlformats.org/officeDocument/2006/relationships/image" Target="../media/image11.jpeg"/><Relationship Id="rId15" Type="http://schemas.openxmlformats.org/officeDocument/2006/relationships/image" Target="../media/image10.jpeg"/><Relationship Id="rId14" Type="http://schemas.openxmlformats.org/officeDocument/2006/relationships/tags" Target="../tags/tag81.xml"/><Relationship Id="rId13" Type="http://schemas.openxmlformats.org/officeDocument/2006/relationships/tags" Target="../tags/tag80.xml"/><Relationship Id="rId12" Type="http://schemas.openxmlformats.org/officeDocument/2006/relationships/tags" Target="../tags/tag79.xml"/><Relationship Id="rId11" Type="http://schemas.openxmlformats.org/officeDocument/2006/relationships/tags" Target="../tags/tag78.xml"/><Relationship Id="rId10" Type="http://schemas.openxmlformats.org/officeDocument/2006/relationships/tags" Target="../tags/tag77.xml"/><Relationship Id="rId1" Type="http://schemas.openxmlformats.org/officeDocument/2006/relationships/tags" Target="../tags/tag68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97.xml"/><Relationship Id="rId8" Type="http://schemas.openxmlformats.org/officeDocument/2006/relationships/tags" Target="../tags/tag96.xml"/><Relationship Id="rId7" Type="http://schemas.openxmlformats.org/officeDocument/2006/relationships/tags" Target="../tags/tag95.xml"/><Relationship Id="rId6" Type="http://schemas.openxmlformats.org/officeDocument/2006/relationships/tags" Target="../tags/tag94.xml"/><Relationship Id="rId5" Type="http://schemas.openxmlformats.org/officeDocument/2006/relationships/tags" Target="../tags/tag93.xml"/><Relationship Id="rId4" Type="http://schemas.openxmlformats.org/officeDocument/2006/relationships/tags" Target="../tags/tag92.xml"/><Relationship Id="rId3" Type="http://schemas.openxmlformats.org/officeDocument/2006/relationships/tags" Target="../tags/tag91.xml"/><Relationship Id="rId2" Type="http://schemas.openxmlformats.org/officeDocument/2006/relationships/image" Target="../media/image8.png"/><Relationship Id="rId17" Type="http://schemas.openxmlformats.org/officeDocument/2006/relationships/slideLayout" Target="../slideLayouts/slideLayout4.xml"/><Relationship Id="rId16" Type="http://schemas.openxmlformats.org/officeDocument/2006/relationships/tags" Target="../tags/tag104.xml"/><Relationship Id="rId15" Type="http://schemas.openxmlformats.org/officeDocument/2006/relationships/tags" Target="../tags/tag103.xml"/><Relationship Id="rId14" Type="http://schemas.openxmlformats.org/officeDocument/2006/relationships/tags" Target="../tags/tag102.xml"/><Relationship Id="rId13" Type="http://schemas.openxmlformats.org/officeDocument/2006/relationships/tags" Target="../tags/tag101.xml"/><Relationship Id="rId12" Type="http://schemas.openxmlformats.org/officeDocument/2006/relationships/tags" Target="../tags/tag100.xml"/><Relationship Id="rId11" Type="http://schemas.openxmlformats.org/officeDocument/2006/relationships/tags" Target="../tags/tag99.xml"/><Relationship Id="rId10" Type="http://schemas.openxmlformats.org/officeDocument/2006/relationships/tags" Target="../tags/tag98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739" y="1341596"/>
            <a:ext cx="9144000" cy="2861310"/>
          </a:xfr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/>
              <a:t>第一章 </a:t>
            </a:r>
            <a:br>
              <a:rPr lang="en-US" altLang="zh-CN" b="1" dirty="0"/>
            </a:br>
            <a:r>
              <a:rPr lang="zh-CN" altLang="en-US" b="1" dirty="0"/>
              <a:t>幼儿教师资格证面试概述</a:t>
            </a:r>
            <a:endParaRPr lang="zh-CN" altLang="en-US" b="1" dirty="0"/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H_PageTitle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465455" y="320040"/>
            <a:ext cx="6936740" cy="58356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 baseline="0">
                <a:solidFill>
                  <a:schemeClr val="accent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b="1" dirty="0"/>
              <a:t>一、职业认知</a:t>
            </a:r>
            <a:endParaRPr lang="zh-CN" altLang="en-US" b="1" dirty="0"/>
          </a:p>
        </p:txBody>
      </p:sp>
      <p:sp>
        <p:nvSpPr>
          <p:cNvPr id="100" name="文本框 99"/>
          <p:cNvSpPr txBox="1"/>
          <p:nvPr>
            <p:custDataLst>
              <p:tags r:id="rId2"/>
            </p:custDataLst>
          </p:nvPr>
        </p:nvSpPr>
        <p:spPr>
          <a:xfrm>
            <a:off x="838200" y="1070610"/>
            <a:ext cx="1051560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457200" algn="l" fontAlgn="auto">
              <a:lnSpc>
                <a:spcPct val="100000"/>
              </a:lnSpc>
            </a:pPr>
            <a:r>
              <a:rPr lang="zh-CN" altLang="en-US" sz="2400" dirty="0">
                <a:solidFill>
                  <a:schemeClr val="accent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重点考查考生对幼儿园教师的职业认知，评估对职业道德内涵的理解，明确幼儿园教师既具有教师的普遍特征，又具有特殊的职业特点。</a:t>
            </a:r>
            <a:endParaRPr lang="zh-CN" altLang="en-US" sz="2400" dirty="0">
              <a:solidFill>
                <a:schemeClr val="accent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graphicFrame>
        <p:nvGraphicFramePr>
          <p:cNvPr id="5" name="表格 4"/>
          <p:cNvGraphicFramePr/>
          <p:nvPr>
            <p:custDataLst>
              <p:tags r:id="rId3"/>
            </p:custDataLst>
          </p:nvPr>
        </p:nvGraphicFramePr>
        <p:xfrm>
          <a:off x="1192530" y="2475865"/>
          <a:ext cx="9921240" cy="17602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03375"/>
                <a:gridCol w="980440"/>
                <a:gridCol w="1160780"/>
                <a:gridCol w="6176645"/>
              </a:tblGrid>
              <a:tr h="58674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>
                          <a:latin typeface="思源黑体 CN Heavy" panose="020B0A00000000000000" charset="-122"/>
                          <a:ea typeface="思源黑体 CN Heavy" panose="020B0A00000000000000" charset="-122"/>
                        </a:rPr>
                        <a:t>项目</a:t>
                      </a:r>
                      <a:endParaRPr lang="zh-CN" altLang="en-US" sz="2000">
                        <a:latin typeface="思源黑体 CN Heavy" panose="020B0A00000000000000" charset="-122"/>
                        <a:ea typeface="思源黑体 CN Heavy" panose="020B0A00000000000000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>
                          <a:latin typeface="思源黑体 CN Heavy" panose="020B0A00000000000000" charset="-122"/>
                          <a:ea typeface="思源黑体 CN Heavy" panose="020B0A00000000000000" charset="-122"/>
                        </a:rPr>
                        <a:t>权重</a:t>
                      </a:r>
                      <a:endParaRPr lang="zh-CN" altLang="en-US" sz="2000">
                        <a:latin typeface="思源黑体 CN Heavy" panose="020B0A00000000000000" charset="-122"/>
                        <a:ea typeface="思源黑体 CN Heavy" panose="020B0A00000000000000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>
                          <a:latin typeface="思源黑体 CN Heavy" panose="020B0A00000000000000" charset="-122"/>
                          <a:ea typeface="思源黑体 CN Heavy" panose="020B0A00000000000000" charset="-122"/>
                        </a:rPr>
                        <a:t>分值</a:t>
                      </a:r>
                      <a:endParaRPr lang="zh-CN" altLang="en-US" sz="2000">
                        <a:latin typeface="思源黑体 CN Heavy" panose="020B0A00000000000000" charset="-122"/>
                        <a:ea typeface="思源黑体 CN Heavy" panose="020B0A00000000000000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>
                          <a:latin typeface="思源黑体 CN Heavy" panose="020B0A00000000000000" charset="-122"/>
                          <a:ea typeface="思源黑体 CN Heavy" panose="020B0A00000000000000" charset="-122"/>
                        </a:rPr>
                        <a:t>评分标准</a:t>
                      </a:r>
                      <a:endParaRPr lang="zh-CN" altLang="en-US" sz="2000">
                        <a:latin typeface="思源黑体 CN Heavy" panose="020B0A00000000000000" charset="-122"/>
                        <a:ea typeface="思源黑体 CN Heavy" panose="020B0A00000000000000" charset="-122"/>
                      </a:endParaRPr>
                    </a:p>
                  </a:txBody>
                  <a:tcPr anchor="ctr" anchorCtr="0"/>
                </a:tc>
              </a:tr>
              <a:tr h="586740">
                <a:tc rowSpan="2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职业认知</a:t>
                      </a:r>
                      <a:endParaRPr lang="zh-CN" altLang="en-US" sz="20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0"/>
                </a:tc>
                <a:tc rowSpan="2"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0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</a:t>
                      </a:r>
                      <a:endParaRPr lang="en-US" altLang="zh-CN" sz="20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0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  <a:endParaRPr lang="en-US" altLang="zh-CN" sz="20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爱幼儿，尊重幼儿</a:t>
                      </a:r>
                      <a:endParaRPr lang="zh-CN" altLang="en-US" sz="20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0"/>
                </a:tc>
              </a:tr>
              <a:tr h="586740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0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  <a:endParaRPr lang="en-US" altLang="zh-CN" sz="20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有热情，有责任心</a:t>
                      </a:r>
                      <a:endParaRPr lang="zh-CN" altLang="en-US" sz="20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0"/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H_PageTitle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465455" y="320040"/>
            <a:ext cx="6936740" cy="58356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 baseline="0">
                <a:solidFill>
                  <a:schemeClr val="accent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b="1" dirty="0"/>
              <a:t>二、心理素质</a:t>
            </a:r>
            <a:endParaRPr lang="zh-CN" altLang="en-US" b="1" dirty="0"/>
          </a:p>
        </p:txBody>
      </p:sp>
      <p:sp>
        <p:nvSpPr>
          <p:cNvPr id="100" name="文本框 99"/>
          <p:cNvSpPr txBox="1"/>
          <p:nvPr>
            <p:custDataLst>
              <p:tags r:id="rId2"/>
            </p:custDataLst>
          </p:nvPr>
        </p:nvSpPr>
        <p:spPr>
          <a:xfrm>
            <a:off x="838200" y="1070610"/>
            <a:ext cx="1051560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457200" algn="l" fontAlgn="auto">
              <a:lnSpc>
                <a:spcPct val="100000"/>
              </a:lnSpc>
            </a:pPr>
            <a:r>
              <a:rPr lang="zh-CN" altLang="en-US" sz="2400" dirty="0">
                <a:solidFill>
                  <a:schemeClr val="accent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重点考查考生是否具备健全的人格、坚强的意志力、敏锐的观察力、快速的反应力、情绪的控制力、环境的适应力等。</a:t>
            </a:r>
            <a:endParaRPr lang="zh-CN" altLang="en-US" sz="2400" dirty="0">
              <a:solidFill>
                <a:schemeClr val="accent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graphicFrame>
        <p:nvGraphicFramePr>
          <p:cNvPr id="5" name="表格 4"/>
          <p:cNvGraphicFramePr/>
          <p:nvPr>
            <p:custDataLst>
              <p:tags r:id="rId3"/>
            </p:custDataLst>
          </p:nvPr>
        </p:nvGraphicFramePr>
        <p:xfrm>
          <a:off x="1192530" y="2475865"/>
          <a:ext cx="9921240" cy="17602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03375"/>
                <a:gridCol w="980440"/>
                <a:gridCol w="1160780"/>
                <a:gridCol w="6176645"/>
              </a:tblGrid>
              <a:tr h="58674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>
                          <a:latin typeface="思源黑体 CN Heavy" panose="020B0A00000000000000" charset="-122"/>
                          <a:ea typeface="思源黑体 CN Heavy" panose="020B0A00000000000000" charset="-122"/>
                        </a:rPr>
                        <a:t>项目</a:t>
                      </a:r>
                      <a:endParaRPr lang="zh-CN" altLang="en-US" sz="2000">
                        <a:latin typeface="思源黑体 CN Heavy" panose="020B0A00000000000000" charset="-122"/>
                        <a:ea typeface="思源黑体 CN Heavy" panose="020B0A00000000000000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>
                          <a:latin typeface="思源黑体 CN Heavy" panose="020B0A00000000000000" charset="-122"/>
                          <a:ea typeface="思源黑体 CN Heavy" panose="020B0A00000000000000" charset="-122"/>
                        </a:rPr>
                        <a:t>权重</a:t>
                      </a:r>
                      <a:endParaRPr lang="zh-CN" altLang="en-US" sz="2000">
                        <a:latin typeface="思源黑体 CN Heavy" panose="020B0A00000000000000" charset="-122"/>
                        <a:ea typeface="思源黑体 CN Heavy" panose="020B0A00000000000000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>
                          <a:latin typeface="思源黑体 CN Heavy" panose="020B0A00000000000000" charset="-122"/>
                          <a:ea typeface="思源黑体 CN Heavy" panose="020B0A00000000000000" charset="-122"/>
                        </a:rPr>
                        <a:t>分值</a:t>
                      </a:r>
                      <a:endParaRPr lang="zh-CN" altLang="en-US" sz="2000">
                        <a:latin typeface="思源黑体 CN Heavy" panose="020B0A00000000000000" charset="-122"/>
                        <a:ea typeface="思源黑体 CN Heavy" panose="020B0A00000000000000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>
                          <a:latin typeface="思源黑体 CN Heavy" panose="020B0A00000000000000" charset="-122"/>
                          <a:ea typeface="思源黑体 CN Heavy" panose="020B0A00000000000000" charset="-122"/>
                        </a:rPr>
                        <a:t>评分标准</a:t>
                      </a:r>
                      <a:endParaRPr lang="zh-CN" altLang="en-US" sz="2000">
                        <a:latin typeface="思源黑体 CN Heavy" panose="020B0A00000000000000" charset="-122"/>
                        <a:ea typeface="思源黑体 CN Heavy" panose="020B0A00000000000000" charset="-122"/>
                      </a:endParaRPr>
                    </a:p>
                  </a:txBody>
                  <a:tcPr anchor="ctr" anchorCtr="0"/>
                </a:tc>
              </a:tr>
              <a:tr h="586740">
                <a:tc rowSpan="2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心理素质</a:t>
                      </a:r>
                      <a:endParaRPr lang="zh-CN" altLang="en-US" sz="20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0"/>
                </a:tc>
                <a:tc rowSpan="2"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0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</a:t>
                      </a:r>
                      <a:endParaRPr lang="en-US" altLang="zh-CN" sz="20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0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  <a:endParaRPr lang="en-US" altLang="zh-CN" sz="20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能较好地控制情绪情感</a:t>
                      </a:r>
                      <a:endParaRPr lang="zh-CN" altLang="en-US" sz="20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0"/>
                </a:tc>
              </a:tr>
              <a:tr h="586740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0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  <a:endParaRPr lang="en-US" altLang="zh-CN" sz="20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开朗、乐观、善良</a:t>
                      </a:r>
                      <a:endParaRPr lang="zh-CN" altLang="en-US" sz="20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0"/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H_PageTitle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465455" y="320040"/>
            <a:ext cx="6936740" cy="58356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 baseline="0">
                <a:solidFill>
                  <a:schemeClr val="accent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b="1" dirty="0"/>
              <a:t>三、仪态仪表</a:t>
            </a:r>
            <a:endParaRPr lang="zh-CN" altLang="en-US" b="1" dirty="0"/>
          </a:p>
        </p:txBody>
      </p:sp>
      <p:sp>
        <p:nvSpPr>
          <p:cNvPr id="100" name="文本框 99"/>
          <p:cNvSpPr txBox="1"/>
          <p:nvPr>
            <p:custDataLst>
              <p:tags r:id="rId2"/>
            </p:custDataLst>
          </p:nvPr>
        </p:nvSpPr>
        <p:spPr>
          <a:xfrm>
            <a:off x="838200" y="1070610"/>
            <a:ext cx="1051560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457200" algn="l" fontAlgn="auto">
              <a:lnSpc>
                <a:spcPct val="100000"/>
              </a:lnSpc>
            </a:pPr>
            <a:r>
              <a:rPr lang="zh-CN" altLang="en-US" sz="2400" dirty="0">
                <a:solidFill>
                  <a:schemeClr val="accent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重点考查考生的外貌、气质、举止、精神状态、服装是否能够符合幼儿园教师的身份。</a:t>
            </a:r>
            <a:endParaRPr lang="zh-CN" altLang="en-US" sz="2400" dirty="0">
              <a:solidFill>
                <a:schemeClr val="accent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graphicFrame>
        <p:nvGraphicFramePr>
          <p:cNvPr id="5" name="表格 4"/>
          <p:cNvGraphicFramePr/>
          <p:nvPr>
            <p:custDataLst>
              <p:tags r:id="rId3"/>
            </p:custDataLst>
          </p:nvPr>
        </p:nvGraphicFramePr>
        <p:xfrm>
          <a:off x="1192530" y="2475865"/>
          <a:ext cx="9921240" cy="17602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03375"/>
                <a:gridCol w="980440"/>
                <a:gridCol w="1160780"/>
                <a:gridCol w="6176645"/>
              </a:tblGrid>
              <a:tr h="58674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>
                          <a:latin typeface="思源黑体 CN Heavy" panose="020B0A00000000000000" charset="-122"/>
                          <a:ea typeface="思源黑体 CN Heavy" panose="020B0A00000000000000" charset="-122"/>
                        </a:rPr>
                        <a:t>项目</a:t>
                      </a:r>
                      <a:endParaRPr lang="zh-CN" altLang="en-US" sz="2000">
                        <a:latin typeface="思源黑体 CN Heavy" panose="020B0A00000000000000" charset="-122"/>
                        <a:ea typeface="思源黑体 CN Heavy" panose="020B0A00000000000000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>
                          <a:latin typeface="思源黑体 CN Heavy" panose="020B0A00000000000000" charset="-122"/>
                          <a:ea typeface="思源黑体 CN Heavy" panose="020B0A00000000000000" charset="-122"/>
                        </a:rPr>
                        <a:t>权重</a:t>
                      </a:r>
                      <a:endParaRPr lang="zh-CN" altLang="en-US" sz="2000">
                        <a:latin typeface="思源黑体 CN Heavy" panose="020B0A00000000000000" charset="-122"/>
                        <a:ea typeface="思源黑体 CN Heavy" panose="020B0A00000000000000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>
                          <a:latin typeface="思源黑体 CN Heavy" panose="020B0A00000000000000" charset="-122"/>
                          <a:ea typeface="思源黑体 CN Heavy" panose="020B0A00000000000000" charset="-122"/>
                        </a:rPr>
                        <a:t>分值</a:t>
                      </a:r>
                      <a:endParaRPr lang="zh-CN" altLang="en-US" sz="2000">
                        <a:latin typeface="思源黑体 CN Heavy" panose="020B0A00000000000000" charset="-122"/>
                        <a:ea typeface="思源黑体 CN Heavy" panose="020B0A00000000000000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>
                          <a:latin typeface="思源黑体 CN Heavy" panose="020B0A00000000000000" charset="-122"/>
                          <a:ea typeface="思源黑体 CN Heavy" panose="020B0A00000000000000" charset="-122"/>
                        </a:rPr>
                        <a:t>评分标准</a:t>
                      </a:r>
                      <a:endParaRPr lang="zh-CN" altLang="en-US" sz="2000">
                        <a:latin typeface="思源黑体 CN Heavy" panose="020B0A00000000000000" charset="-122"/>
                        <a:ea typeface="思源黑体 CN Heavy" panose="020B0A00000000000000" charset="-122"/>
                      </a:endParaRPr>
                    </a:p>
                  </a:txBody>
                  <a:tcPr anchor="ctr" anchorCtr="0"/>
                </a:tc>
              </a:tr>
              <a:tr h="586740">
                <a:tc rowSpan="2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仪态仪表</a:t>
                      </a:r>
                      <a:endParaRPr lang="zh-CN" altLang="en-US" sz="20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0"/>
                </a:tc>
                <a:tc rowSpan="2"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0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</a:t>
                      </a:r>
                      <a:endParaRPr lang="en-US" altLang="zh-CN" sz="20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0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</a:t>
                      </a:r>
                      <a:endParaRPr lang="en-US" altLang="zh-CN" sz="20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五官端正，行为举止自然大方，有礼貌</a:t>
                      </a:r>
                      <a:endParaRPr lang="zh-CN" altLang="en-US" sz="20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0"/>
                </a:tc>
              </a:tr>
              <a:tr h="586740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0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endParaRPr lang="en-US" altLang="zh-CN" sz="20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服饰得体，符合幼儿教师职业特点</a:t>
                      </a:r>
                      <a:endParaRPr lang="zh-CN" altLang="en-US" sz="20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0"/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H_PageTitle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465455" y="320040"/>
            <a:ext cx="6936740" cy="58356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 baseline="0">
                <a:solidFill>
                  <a:schemeClr val="accent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b="1" dirty="0"/>
              <a:t>四、交流沟通</a:t>
            </a:r>
            <a:endParaRPr lang="zh-CN" altLang="en-US" b="1" dirty="0"/>
          </a:p>
        </p:txBody>
      </p:sp>
      <p:sp>
        <p:nvSpPr>
          <p:cNvPr id="100" name="文本框 99"/>
          <p:cNvSpPr txBox="1"/>
          <p:nvPr>
            <p:custDataLst>
              <p:tags r:id="rId2"/>
            </p:custDataLst>
          </p:nvPr>
        </p:nvSpPr>
        <p:spPr>
          <a:xfrm>
            <a:off x="838200" y="1070610"/>
            <a:ext cx="1051560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457200" algn="l" fontAlgn="auto">
              <a:lnSpc>
                <a:spcPct val="100000"/>
              </a:lnSpc>
            </a:pPr>
            <a:r>
              <a:rPr lang="zh-CN" altLang="en-US" sz="2400" dirty="0">
                <a:solidFill>
                  <a:schemeClr val="accent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通过朗读、问答、试讲环节，重点考查考生口齿是否清晰，回答内容是否具有逻辑性，能否有效倾听和表达。</a:t>
            </a:r>
            <a:endParaRPr lang="zh-CN" altLang="en-US" sz="2400" dirty="0">
              <a:solidFill>
                <a:schemeClr val="accent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graphicFrame>
        <p:nvGraphicFramePr>
          <p:cNvPr id="5" name="表格 4"/>
          <p:cNvGraphicFramePr/>
          <p:nvPr>
            <p:custDataLst>
              <p:tags r:id="rId3"/>
            </p:custDataLst>
          </p:nvPr>
        </p:nvGraphicFramePr>
        <p:xfrm>
          <a:off x="1192530" y="2475865"/>
          <a:ext cx="9921240" cy="17602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03375"/>
                <a:gridCol w="980440"/>
                <a:gridCol w="1160780"/>
                <a:gridCol w="6176645"/>
              </a:tblGrid>
              <a:tr h="58674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>
                          <a:latin typeface="思源黑体 CN Heavy" panose="020B0A00000000000000" charset="-122"/>
                          <a:ea typeface="思源黑体 CN Heavy" panose="020B0A00000000000000" charset="-122"/>
                        </a:rPr>
                        <a:t>项目</a:t>
                      </a:r>
                      <a:endParaRPr lang="zh-CN" altLang="en-US" sz="2000">
                        <a:latin typeface="思源黑体 CN Heavy" panose="020B0A00000000000000" charset="-122"/>
                        <a:ea typeface="思源黑体 CN Heavy" panose="020B0A00000000000000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>
                          <a:latin typeface="思源黑体 CN Heavy" panose="020B0A00000000000000" charset="-122"/>
                          <a:ea typeface="思源黑体 CN Heavy" panose="020B0A00000000000000" charset="-122"/>
                        </a:rPr>
                        <a:t>权重</a:t>
                      </a:r>
                      <a:endParaRPr lang="zh-CN" altLang="en-US" sz="2000">
                        <a:latin typeface="思源黑体 CN Heavy" panose="020B0A00000000000000" charset="-122"/>
                        <a:ea typeface="思源黑体 CN Heavy" panose="020B0A00000000000000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>
                          <a:latin typeface="思源黑体 CN Heavy" panose="020B0A00000000000000" charset="-122"/>
                          <a:ea typeface="思源黑体 CN Heavy" panose="020B0A00000000000000" charset="-122"/>
                        </a:rPr>
                        <a:t>分值</a:t>
                      </a:r>
                      <a:endParaRPr lang="zh-CN" altLang="en-US" sz="2000">
                        <a:latin typeface="思源黑体 CN Heavy" panose="020B0A00000000000000" charset="-122"/>
                        <a:ea typeface="思源黑体 CN Heavy" panose="020B0A00000000000000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>
                          <a:latin typeface="思源黑体 CN Heavy" panose="020B0A00000000000000" charset="-122"/>
                          <a:ea typeface="思源黑体 CN Heavy" panose="020B0A00000000000000" charset="-122"/>
                        </a:rPr>
                        <a:t>评分标准</a:t>
                      </a:r>
                      <a:endParaRPr lang="zh-CN" altLang="en-US" sz="2000">
                        <a:latin typeface="思源黑体 CN Heavy" panose="020B0A00000000000000" charset="-122"/>
                        <a:ea typeface="思源黑体 CN Heavy" panose="020B0A00000000000000" charset="-122"/>
                      </a:endParaRPr>
                    </a:p>
                  </a:txBody>
                  <a:tcPr anchor="ctr" anchorCtr="0"/>
                </a:tc>
              </a:tr>
              <a:tr h="586740">
                <a:tc rowSpan="2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交流沟通</a:t>
                      </a:r>
                      <a:endParaRPr lang="zh-CN" altLang="en-US" sz="20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0"/>
                </a:tc>
                <a:tc rowSpan="2"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0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</a:t>
                      </a:r>
                      <a:endParaRPr lang="en-US" altLang="zh-CN" sz="20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0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</a:t>
                      </a:r>
                      <a:endParaRPr lang="en-US" altLang="zh-CN" sz="20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有较好的言语表达能力。普通话标准，口齿清楚，表达流畅，语速适当，有感染力</a:t>
                      </a:r>
                      <a:endParaRPr lang="zh-CN" altLang="en-US" sz="20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0"/>
                </a:tc>
              </a:tr>
              <a:tr h="586740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0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</a:t>
                      </a:r>
                      <a:endParaRPr lang="en-US" altLang="zh-CN" sz="20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善于倾听、交流，有亲和力</a:t>
                      </a:r>
                      <a:endParaRPr lang="zh-CN" altLang="en-US" sz="20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0"/>
                </a:tc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H_PageTitle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465455" y="320040"/>
            <a:ext cx="6936740" cy="58356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 baseline="0">
                <a:solidFill>
                  <a:schemeClr val="accent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b="1" dirty="0"/>
              <a:t>五、思维品质</a:t>
            </a:r>
            <a:endParaRPr lang="zh-CN" altLang="en-US" b="1" dirty="0"/>
          </a:p>
        </p:txBody>
      </p:sp>
      <p:sp>
        <p:nvSpPr>
          <p:cNvPr id="100" name="文本框 99"/>
          <p:cNvSpPr txBox="1"/>
          <p:nvPr>
            <p:custDataLst>
              <p:tags r:id="rId2"/>
            </p:custDataLst>
          </p:nvPr>
        </p:nvSpPr>
        <p:spPr>
          <a:xfrm>
            <a:off x="838200" y="1070610"/>
            <a:ext cx="1051560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457200" algn="l" fontAlgn="auto">
              <a:lnSpc>
                <a:spcPct val="100000"/>
              </a:lnSpc>
            </a:pPr>
            <a:r>
              <a:rPr lang="zh-CN" altLang="en-US" sz="2400" dirty="0">
                <a:solidFill>
                  <a:schemeClr val="accent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通过问答、试讲、答辩环节，重点考查考生思维的深刻性、灵活性、独创性、批判性和敏捷性。</a:t>
            </a:r>
            <a:endParaRPr lang="zh-CN" altLang="en-US" sz="2400" dirty="0">
              <a:solidFill>
                <a:schemeClr val="accent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graphicFrame>
        <p:nvGraphicFramePr>
          <p:cNvPr id="5" name="表格 4"/>
          <p:cNvGraphicFramePr/>
          <p:nvPr>
            <p:custDataLst>
              <p:tags r:id="rId3"/>
            </p:custDataLst>
          </p:nvPr>
        </p:nvGraphicFramePr>
        <p:xfrm>
          <a:off x="1192530" y="2475865"/>
          <a:ext cx="9921240" cy="17602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03375"/>
                <a:gridCol w="980440"/>
                <a:gridCol w="1160780"/>
                <a:gridCol w="6176645"/>
              </a:tblGrid>
              <a:tr h="58674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>
                          <a:latin typeface="思源黑体 CN Heavy" panose="020B0A00000000000000" charset="-122"/>
                          <a:ea typeface="思源黑体 CN Heavy" panose="020B0A00000000000000" charset="-122"/>
                        </a:rPr>
                        <a:t>项目</a:t>
                      </a:r>
                      <a:endParaRPr lang="zh-CN" altLang="en-US" sz="2000">
                        <a:latin typeface="思源黑体 CN Heavy" panose="020B0A00000000000000" charset="-122"/>
                        <a:ea typeface="思源黑体 CN Heavy" panose="020B0A00000000000000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>
                          <a:latin typeface="思源黑体 CN Heavy" panose="020B0A00000000000000" charset="-122"/>
                          <a:ea typeface="思源黑体 CN Heavy" panose="020B0A00000000000000" charset="-122"/>
                        </a:rPr>
                        <a:t>权重</a:t>
                      </a:r>
                      <a:endParaRPr lang="zh-CN" altLang="en-US" sz="2000">
                        <a:latin typeface="思源黑体 CN Heavy" panose="020B0A00000000000000" charset="-122"/>
                        <a:ea typeface="思源黑体 CN Heavy" panose="020B0A00000000000000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>
                          <a:latin typeface="思源黑体 CN Heavy" panose="020B0A00000000000000" charset="-122"/>
                          <a:ea typeface="思源黑体 CN Heavy" panose="020B0A00000000000000" charset="-122"/>
                        </a:rPr>
                        <a:t>分值</a:t>
                      </a:r>
                      <a:endParaRPr lang="zh-CN" altLang="en-US" sz="2000">
                        <a:latin typeface="思源黑体 CN Heavy" panose="020B0A00000000000000" charset="-122"/>
                        <a:ea typeface="思源黑体 CN Heavy" panose="020B0A00000000000000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>
                          <a:latin typeface="思源黑体 CN Heavy" panose="020B0A00000000000000" charset="-122"/>
                          <a:ea typeface="思源黑体 CN Heavy" panose="020B0A00000000000000" charset="-122"/>
                        </a:rPr>
                        <a:t>评分标准</a:t>
                      </a:r>
                      <a:endParaRPr lang="zh-CN" altLang="en-US" sz="2000">
                        <a:latin typeface="思源黑体 CN Heavy" panose="020B0A00000000000000" charset="-122"/>
                        <a:ea typeface="思源黑体 CN Heavy" panose="020B0A00000000000000" charset="-122"/>
                      </a:endParaRPr>
                    </a:p>
                  </a:txBody>
                  <a:tcPr anchor="ctr" anchorCtr="0"/>
                </a:tc>
              </a:tr>
              <a:tr h="586740">
                <a:tc rowSpan="2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思维品质</a:t>
                      </a:r>
                      <a:endParaRPr lang="zh-CN" altLang="en-US" sz="20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0"/>
                </a:tc>
                <a:tc rowSpan="2"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0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</a:t>
                      </a:r>
                      <a:endParaRPr lang="en-US" altLang="zh-CN" sz="20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0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</a:t>
                      </a:r>
                      <a:endParaRPr lang="en-US" altLang="zh-CN" sz="20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能条理清晰地分析思考问题</a:t>
                      </a:r>
                      <a:endParaRPr lang="zh-CN" altLang="en-US" sz="20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0"/>
                </a:tc>
              </a:tr>
              <a:tr h="586740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0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</a:t>
                      </a:r>
                      <a:endParaRPr lang="en-US" altLang="zh-CN" sz="20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有一定的应变能力，在活动设计与实施、环境创设上表现出一定的新意</a:t>
                      </a:r>
                      <a:endParaRPr lang="zh-CN" altLang="en-US" sz="20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0"/>
                </a:tc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H_PageTitle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465455" y="320040"/>
            <a:ext cx="6936740" cy="58356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 baseline="0">
                <a:solidFill>
                  <a:schemeClr val="accent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b="1" dirty="0"/>
              <a:t>六、了解幼儿</a:t>
            </a:r>
            <a:endParaRPr lang="zh-CN" altLang="en-US" b="1" dirty="0"/>
          </a:p>
        </p:txBody>
      </p:sp>
      <p:sp>
        <p:nvSpPr>
          <p:cNvPr id="100" name="文本框 99"/>
          <p:cNvSpPr txBox="1"/>
          <p:nvPr>
            <p:custDataLst>
              <p:tags r:id="rId2"/>
            </p:custDataLst>
          </p:nvPr>
        </p:nvSpPr>
        <p:spPr>
          <a:xfrm>
            <a:off x="838200" y="1070610"/>
            <a:ext cx="1051560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457200" algn="l" fontAlgn="auto">
              <a:lnSpc>
                <a:spcPct val="100000"/>
              </a:lnSpc>
            </a:pPr>
            <a:r>
              <a:rPr lang="zh-CN" altLang="en-US" sz="2400" dirty="0">
                <a:solidFill>
                  <a:schemeClr val="accent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通过试讲、结构化提问环节，重点考查考生的儿童观认知、对各个年龄班儿童年龄特点的了解，能否做到既照顾全体又兼顾个别。</a:t>
            </a:r>
            <a:endParaRPr lang="zh-CN" altLang="en-US" sz="2400" dirty="0">
              <a:solidFill>
                <a:schemeClr val="accent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graphicFrame>
        <p:nvGraphicFramePr>
          <p:cNvPr id="5" name="表格 4"/>
          <p:cNvGraphicFramePr/>
          <p:nvPr>
            <p:custDataLst>
              <p:tags r:id="rId3"/>
            </p:custDataLst>
          </p:nvPr>
        </p:nvGraphicFramePr>
        <p:xfrm>
          <a:off x="1192530" y="2475865"/>
          <a:ext cx="9921240" cy="17602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03375"/>
                <a:gridCol w="980440"/>
                <a:gridCol w="1160780"/>
                <a:gridCol w="6176645"/>
              </a:tblGrid>
              <a:tr h="58674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>
                          <a:latin typeface="思源黑体 CN Heavy" panose="020B0A00000000000000" charset="-122"/>
                          <a:ea typeface="思源黑体 CN Heavy" panose="020B0A00000000000000" charset="-122"/>
                        </a:rPr>
                        <a:t>项目</a:t>
                      </a:r>
                      <a:endParaRPr lang="zh-CN" altLang="en-US" sz="2000">
                        <a:latin typeface="思源黑体 CN Heavy" panose="020B0A00000000000000" charset="-122"/>
                        <a:ea typeface="思源黑体 CN Heavy" panose="020B0A00000000000000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>
                          <a:latin typeface="思源黑体 CN Heavy" panose="020B0A00000000000000" charset="-122"/>
                          <a:ea typeface="思源黑体 CN Heavy" panose="020B0A00000000000000" charset="-122"/>
                        </a:rPr>
                        <a:t>权重</a:t>
                      </a:r>
                      <a:endParaRPr lang="zh-CN" altLang="en-US" sz="2000">
                        <a:latin typeface="思源黑体 CN Heavy" panose="020B0A00000000000000" charset="-122"/>
                        <a:ea typeface="思源黑体 CN Heavy" panose="020B0A00000000000000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>
                          <a:latin typeface="思源黑体 CN Heavy" panose="020B0A00000000000000" charset="-122"/>
                          <a:ea typeface="思源黑体 CN Heavy" panose="020B0A00000000000000" charset="-122"/>
                        </a:rPr>
                        <a:t>分值</a:t>
                      </a:r>
                      <a:endParaRPr lang="zh-CN" altLang="en-US" sz="2000">
                        <a:latin typeface="思源黑体 CN Heavy" panose="020B0A00000000000000" charset="-122"/>
                        <a:ea typeface="思源黑体 CN Heavy" panose="020B0A00000000000000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>
                          <a:latin typeface="思源黑体 CN Heavy" panose="020B0A00000000000000" charset="-122"/>
                          <a:ea typeface="思源黑体 CN Heavy" panose="020B0A00000000000000" charset="-122"/>
                        </a:rPr>
                        <a:t>评分标准</a:t>
                      </a:r>
                      <a:endParaRPr lang="zh-CN" altLang="en-US" sz="2000">
                        <a:latin typeface="思源黑体 CN Heavy" panose="020B0A00000000000000" charset="-122"/>
                        <a:ea typeface="思源黑体 CN Heavy" panose="020B0A00000000000000" charset="-122"/>
                      </a:endParaRPr>
                    </a:p>
                  </a:txBody>
                  <a:tcPr anchor="ctr" anchorCtr="0"/>
                </a:tc>
              </a:tr>
              <a:tr h="586740">
                <a:tc rowSpan="2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了解幼儿</a:t>
                      </a:r>
                      <a:endParaRPr lang="zh-CN" altLang="en-US" sz="20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0"/>
                </a:tc>
                <a:tc rowSpan="2"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0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</a:t>
                      </a:r>
                      <a:endParaRPr lang="en-US" altLang="zh-CN" sz="20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0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  <a:endParaRPr lang="en-US" altLang="zh-CN" sz="20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有了解幼儿兴趣、需要、已有经验和个体差异的意识</a:t>
                      </a:r>
                      <a:endParaRPr lang="zh-CN" altLang="en-US" sz="20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0"/>
                </a:tc>
              </a:tr>
              <a:tr h="586740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0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  <a:endParaRPr lang="en-US" altLang="zh-CN" sz="20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能通过观察来了解幼儿</a:t>
                      </a:r>
                      <a:endParaRPr lang="zh-CN" altLang="en-US" sz="20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0"/>
                </a:tc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H_PageTitle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465455" y="320040"/>
            <a:ext cx="6936740" cy="58356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 baseline="0">
                <a:solidFill>
                  <a:schemeClr val="accent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b="1" dirty="0"/>
              <a:t>七、技能技巧</a:t>
            </a:r>
            <a:endParaRPr lang="zh-CN" altLang="en-US" b="1" dirty="0"/>
          </a:p>
        </p:txBody>
      </p:sp>
      <p:sp>
        <p:nvSpPr>
          <p:cNvPr id="100" name="文本框 99"/>
          <p:cNvSpPr txBox="1"/>
          <p:nvPr>
            <p:custDataLst>
              <p:tags r:id="rId2"/>
            </p:custDataLst>
          </p:nvPr>
        </p:nvSpPr>
        <p:spPr>
          <a:xfrm>
            <a:off x="838200" y="1070610"/>
            <a:ext cx="105156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457200" algn="l" fontAlgn="auto">
              <a:lnSpc>
                <a:spcPct val="100000"/>
              </a:lnSpc>
            </a:pPr>
            <a:r>
              <a:rPr lang="zh-CN" altLang="en-US" sz="2400" dirty="0">
                <a:solidFill>
                  <a:schemeClr val="accent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通过试讲环节，重点考查考生讲故事、弹唱、舞蹈、手工、绘画的技能技巧。</a:t>
            </a:r>
            <a:endParaRPr lang="zh-CN" altLang="en-US" sz="2400" dirty="0">
              <a:solidFill>
                <a:schemeClr val="accent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graphicFrame>
        <p:nvGraphicFramePr>
          <p:cNvPr id="5" name="表格 4"/>
          <p:cNvGraphicFramePr/>
          <p:nvPr>
            <p:custDataLst>
              <p:tags r:id="rId3"/>
            </p:custDataLst>
          </p:nvPr>
        </p:nvGraphicFramePr>
        <p:xfrm>
          <a:off x="1192530" y="2475865"/>
          <a:ext cx="9921240" cy="17602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03375"/>
                <a:gridCol w="980440"/>
                <a:gridCol w="1160780"/>
                <a:gridCol w="6176645"/>
              </a:tblGrid>
              <a:tr h="58674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>
                          <a:latin typeface="思源黑体 CN Heavy" panose="020B0A00000000000000" charset="-122"/>
                          <a:ea typeface="思源黑体 CN Heavy" panose="020B0A00000000000000" charset="-122"/>
                        </a:rPr>
                        <a:t>项目</a:t>
                      </a:r>
                      <a:endParaRPr lang="zh-CN" altLang="en-US" sz="2000">
                        <a:latin typeface="思源黑体 CN Heavy" panose="020B0A00000000000000" charset="-122"/>
                        <a:ea typeface="思源黑体 CN Heavy" panose="020B0A00000000000000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>
                          <a:latin typeface="思源黑体 CN Heavy" panose="020B0A00000000000000" charset="-122"/>
                          <a:ea typeface="思源黑体 CN Heavy" panose="020B0A00000000000000" charset="-122"/>
                        </a:rPr>
                        <a:t>权重</a:t>
                      </a:r>
                      <a:endParaRPr lang="zh-CN" altLang="en-US" sz="2000">
                        <a:latin typeface="思源黑体 CN Heavy" panose="020B0A00000000000000" charset="-122"/>
                        <a:ea typeface="思源黑体 CN Heavy" panose="020B0A00000000000000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>
                          <a:latin typeface="思源黑体 CN Heavy" panose="020B0A00000000000000" charset="-122"/>
                          <a:ea typeface="思源黑体 CN Heavy" panose="020B0A00000000000000" charset="-122"/>
                        </a:rPr>
                        <a:t>分值</a:t>
                      </a:r>
                      <a:endParaRPr lang="zh-CN" altLang="en-US" sz="2000">
                        <a:latin typeface="思源黑体 CN Heavy" panose="020B0A00000000000000" charset="-122"/>
                        <a:ea typeface="思源黑体 CN Heavy" panose="020B0A00000000000000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>
                          <a:latin typeface="思源黑体 CN Heavy" panose="020B0A00000000000000" charset="-122"/>
                          <a:ea typeface="思源黑体 CN Heavy" panose="020B0A00000000000000" charset="-122"/>
                        </a:rPr>
                        <a:t>评分标准</a:t>
                      </a:r>
                      <a:endParaRPr lang="zh-CN" altLang="en-US" sz="2000">
                        <a:latin typeface="思源黑体 CN Heavy" panose="020B0A00000000000000" charset="-122"/>
                        <a:ea typeface="思源黑体 CN Heavy" panose="020B0A00000000000000" charset="-122"/>
                      </a:endParaRPr>
                    </a:p>
                  </a:txBody>
                  <a:tcPr anchor="ctr" anchorCtr="0"/>
                </a:tc>
              </a:tr>
              <a:tr h="586740">
                <a:tc rowSpan="2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技能技巧</a:t>
                      </a:r>
                      <a:endParaRPr lang="zh-CN" altLang="en-US" sz="20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0"/>
                </a:tc>
                <a:tc rowSpan="2"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0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</a:t>
                      </a:r>
                      <a:endParaRPr lang="en-US" altLang="zh-CN" sz="20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0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</a:t>
                      </a:r>
                      <a:endParaRPr lang="en-US" altLang="zh-CN" sz="20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熟悉一些幼儿喜欢的游戏和故事</a:t>
                      </a:r>
                      <a:endParaRPr lang="zh-CN" altLang="en-US" sz="20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0"/>
                </a:tc>
              </a:tr>
              <a:tr h="586740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0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</a:t>
                      </a:r>
                      <a:endParaRPr lang="en-US" altLang="zh-CN" sz="20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具有弹、唱、画、跳、讲故事、手工制作等基本技能</a:t>
                      </a:r>
                      <a:endParaRPr lang="zh-CN" altLang="en-US" sz="20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0"/>
                </a:tc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H_PageTitle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465455" y="320040"/>
            <a:ext cx="6936740" cy="58356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 baseline="0">
                <a:solidFill>
                  <a:schemeClr val="accent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b="1" dirty="0"/>
              <a:t>八、评价与反思</a:t>
            </a:r>
            <a:endParaRPr lang="zh-CN" altLang="en-US" b="1" dirty="0"/>
          </a:p>
        </p:txBody>
      </p:sp>
      <p:sp>
        <p:nvSpPr>
          <p:cNvPr id="100" name="文本框 99"/>
          <p:cNvSpPr txBox="1"/>
          <p:nvPr>
            <p:custDataLst>
              <p:tags r:id="rId2"/>
            </p:custDataLst>
          </p:nvPr>
        </p:nvSpPr>
        <p:spPr>
          <a:xfrm>
            <a:off x="838200" y="1070610"/>
            <a:ext cx="1051560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457200" algn="l" fontAlgn="auto">
              <a:lnSpc>
                <a:spcPct val="100000"/>
              </a:lnSpc>
            </a:pPr>
            <a:r>
              <a:rPr lang="zh-CN" altLang="en-US" sz="2400" dirty="0">
                <a:solidFill>
                  <a:schemeClr val="accent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重点考查考生是否具有正确的评价理念，掌握科学的评价方法；是否具有反思的意识，能否根据教育行为收集、分析相关信息，反思教育行为，提高教学水平。</a:t>
            </a:r>
            <a:endParaRPr lang="zh-CN" altLang="en-US" sz="2400" dirty="0">
              <a:solidFill>
                <a:schemeClr val="accent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graphicFrame>
        <p:nvGraphicFramePr>
          <p:cNvPr id="5" name="表格 4"/>
          <p:cNvGraphicFramePr/>
          <p:nvPr>
            <p:custDataLst>
              <p:tags r:id="rId3"/>
            </p:custDataLst>
          </p:nvPr>
        </p:nvGraphicFramePr>
        <p:xfrm>
          <a:off x="1192530" y="2804795"/>
          <a:ext cx="9921240" cy="17602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03375"/>
                <a:gridCol w="980440"/>
                <a:gridCol w="1160780"/>
                <a:gridCol w="6176645"/>
              </a:tblGrid>
              <a:tr h="58674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>
                          <a:latin typeface="思源黑体 CN Heavy" panose="020B0A00000000000000" charset="-122"/>
                          <a:ea typeface="思源黑体 CN Heavy" panose="020B0A00000000000000" charset="-122"/>
                        </a:rPr>
                        <a:t>项目</a:t>
                      </a:r>
                      <a:endParaRPr lang="zh-CN" altLang="en-US" sz="2000">
                        <a:latin typeface="思源黑体 CN Heavy" panose="020B0A00000000000000" charset="-122"/>
                        <a:ea typeface="思源黑体 CN Heavy" panose="020B0A00000000000000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>
                          <a:latin typeface="思源黑体 CN Heavy" panose="020B0A00000000000000" charset="-122"/>
                          <a:ea typeface="思源黑体 CN Heavy" panose="020B0A00000000000000" charset="-122"/>
                        </a:rPr>
                        <a:t>权重</a:t>
                      </a:r>
                      <a:endParaRPr lang="zh-CN" altLang="en-US" sz="2000">
                        <a:latin typeface="思源黑体 CN Heavy" panose="020B0A00000000000000" charset="-122"/>
                        <a:ea typeface="思源黑体 CN Heavy" panose="020B0A00000000000000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>
                          <a:latin typeface="思源黑体 CN Heavy" panose="020B0A00000000000000" charset="-122"/>
                          <a:ea typeface="思源黑体 CN Heavy" panose="020B0A00000000000000" charset="-122"/>
                        </a:rPr>
                        <a:t>分值</a:t>
                      </a:r>
                      <a:endParaRPr lang="zh-CN" altLang="en-US" sz="2000">
                        <a:latin typeface="思源黑体 CN Heavy" panose="020B0A00000000000000" charset="-122"/>
                        <a:ea typeface="思源黑体 CN Heavy" panose="020B0A00000000000000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>
                          <a:latin typeface="思源黑体 CN Heavy" panose="020B0A00000000000000" charset="-122"/>
                          <a:ea typeface="思源黑体 CN Heavy" panose="020B0A00000000000000" charset="-122"/>
                        </a:rPr>
                        <a:t>评分标准</a:t>
                      </a:r>
                      <a:endParaRPr lang="zh-CN" altLang="en-US" sz="2000">
                        <a:latin typeface="思源黑体 CN Heavy" panose="020B0A00000000000000" charset="-122"/>
                        <a:ea typeface="思源黑体 CN Heavy" panose="020B0A00000000000000" charset="-122"/>
                      </a:endParaRPr>
                    </a:p>
                  </a:txBody>
                  <a:tcPr anchor="ctr" anchorCtr="0"/>
                </a:tc>
              </a:tr>
              <a:tr h="586740">
                <a:tc rowSpan="2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评价与反思</a:t>
                      </a:r>
                      <a:endParaRPr lang="zh-CN" altLang="en-US" sz="20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0"/>
                </a:tc>
                <a:tc rowSpan="2"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0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</a:t>
                      </a:r>
                      <a:endParaRPr lang="en-US" altLang="zh-CN" sz="20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0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  <a:endParaRPr lang="en-US" altLang="zh-CN" sz="20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能对教育活动和教育行为进行较客观的评价</a:t>
                      </a:r>
                      <a:endParaRPr lang="zh-CN" altLang="en-US" sz="20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0"/>
                </a:tc>
              </a:tr>
              <a:tr h="586740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0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  <a:endParaRPr lang="en-US" altLang="zh-CN" sz="20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能根据评价结果提出改进意见</a:t>
                      </a:r>
                      <a:endParaRPr lang="zh-CN" altLang="en-US" sz="20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0"/>
                </a:tc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242695" y="494836"/>
            <a:ext cx="140208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>
                <a:solidFill>
                  <a:srgbClr val="5B9B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思考题</a:t>
            </a:r>
            <a:endParaRPr lang="zh-CN" altLang="en-US" sz="3200" b="1">
              <a:solidFill>
                <a:srgbClr val="5B9BD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>
            <a:stCxn id="37" idx="3"/>
          </p:cNvCxnSpPr>
          <p:nvPr/>
        </p:nvCxnSpPr>
        <p:spPr>
          <a:xfrm>
            <a:off x="2644775" y="786765"/>
            <a:ext cx="8271510" cy="0"/>
          </a:xfrm>
          <a:prstGeom prst="line">
            <a:avLst/>
          </a:prstGeom>
          <a:ln w="31750" cap="rnd">
            <a:solidFill>
              <a:schemeClr val="accent1"/>
            </a:solidFill>
            <a:prstDash val="sysDot"/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>
            <p:custDataLst>
              <p:tags r:id="rId2"/>
            </p:custDataLst>
          </p:nvPr>
        </p:nvSpPr>
        <p:spPr>
          <a:xfrm>
            <a:off x="1134110" y="1523365"/>
            <a:ext cx="978217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457200" algn="l" fontAlgn="auto">
              <a:lnSpc>
                <a:spcPct val="150000"/>
              </a:lnSpc>
            </a:pPr>
            <a:r>
              <a:rPr lang="zh-CN" altLang="en-US" sz="2400" b="0" dirty="0">
                <a:solidFill>
                  <a:schemeClr val="accent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 教师资格证面试有哪几部分内容？每部分内容的时间是如何分配的？</a:t>
            </a:r>
            <a:endParaRPr lang="zh-CN" altLang="en-US" sz="2400" b="0" dirty="0">
              <a:solidFill>
                <a:schemeClr val="accent1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l" fontAlgn="auto">
              <a:lnSpc>
                <a:spcPct val="150000"/>
              </a:lnSpc>
            </a:pPr>
            <a:r>
              <a:rPr lang="zh-CN" altLang="en-US" sz="2400" b="0" dirty="0">
                <a:solidFill>
                  <a:schemeClr val="accent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 教师资格证面试的流程是怎样的？</a:t>
            </a:r>
            <a:endParaRPr lang="zh-CN" altLang="en-US" sz="2400" b="0" dirty="0">
              <a:solidFill>
                <a:schemeClr val="accent1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l" fontAlgn="auto">
              <a:lnSpc>
                <a:spcPct val="150000"/>
              </a:lnSpc>
            </a:pPr>
            <a:r>
              <a:rPr lang="zh-CN" altLang="en-US" sz="2400" b="0" dirty="0">
                <a:solidFill>
                  <a:schemeClr val="accent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 教师资格证面试的评分标准有哪几个项目？分值是如何分配的？每一项的具体标准是什么？</a:t>
            </a:r>
            <a:endParaRPr lang="zh-CN" altLang="en-US" sz="2400" b="0" dirty="0">
              <a:solidFill>
                <a:schemeClr val="accent1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" name="图片 1" descr="fc87749faa8007bafe79ef30020befd0"/>
          <p:cNvPicPr>
            <a:picLocks noChangeAspect="1"/>
          </p:cNvPicPr>
          <p:nvPr/>
        </p:nvPicPr>
        <p:blipFill>
          <a:blip r:embed="rId3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9555" y="376555"/>
            <a:ext cx="892810" cy="93789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 23"/>
          <p:cNvSpPr/>
          <p:nvPr>
            <p:custDataLst>
              <p:tags r:id="rId1"/>
            </p:custDataLst>
          </p:nvPr>
        </p:nvSpPr>
        <p:spPr>
          <a:xfrm>
            <a:off x="1606324" y="2268537"/>
            <a:ext cx="9150351" cy="993775"/>
          </a:xfrm>
          <a:custGeom>
            <a:avLst/>
            <a:gdLst>
              <a:gd name="connsiteX0" fmla="*/ 7303830 w 9151146"/>
              <a:gd name="connsiteY0" fmla="*/ 667863 h 993775"/>
              <a:gd name="connsiteX1" fmla="*/ 7438150 w 9151146"/>
              <a:gd name="connsiteY1" fmla="*/ 667863 h 993775"/>
              <a:gd name="connsiteX2" fmla="*/ 7414144 w 9151146"/>
              <a:gd name="connsiteY2" fmla="*/ 764663 h 993775"/>
              <a:gd name="connsiteX3" fmla="*/ 7813204 w 9151146"/>
              <a:gd name="connsiteY3" fmla="*/ 869949 h 993775"/>
              <a:gd name="connsiteX4" fmla="*/ 9151146 w 9151146"/>
              <a:gd name="connsiteY4" fmla="*/ 869949 h 993775"/>
              <a:gd name="connsiteX5" fmla="*/ 9151146 w 9151146"/>
              <a:gd name="connsiteY5" fmla="*/ 991394 h 993775"/>
              <a:gd name="connsiteX6" fmla="*/ 7764196 w 9151146"/>
              <a:gd name="connsiteY6" fmla="*/ 991394 h 993775"/>
              <a:gd name="connsiteX7" fmla="*/ 7763946 w 9151146"/>
              <a:gd name="connsiteY7" fmla="*/ 991866 h 993775"/>
              <a:gd name="connsiteX8" fmla="*/ 7351270 w 9151146"/>
              <a:gd name="connsiteY8" fmla="*/ 860699 h 993775"/>
              <a:gd name="connsiteX9" fmla="*/ 6947740 w 9151146"/>
              <a:gd name="connsiteY9" fmla="*/ 992821 h 993775"/>
              <a:gd name="connsiteX10" fmla="*/ 6885819 w 9151146"/>
              <a:gd name="connsiteY10" fmla="*/ 867572 h 993775"/>
              <a:gd name="connsiteX11" fmla="*/ 7204757 w 9151146"/>
              <a:gd name="connsiteY11" fmla="*/ 810867 h 993775"/>
              <a:gd name="connsiteX12" fmla="*/ 7303830 w 9151146"/>
              <a:gd name="connsiteY12" fmla="*/ 667863 h 993775"/>
              <a:gd name="connsiteX13" fmla="*/ 6987940 w 9151146"/>
              <a:gd name="connsiteY13" fmla="*/ 541660 h 993775"/>
              <a:gd name="connsiteX14" fmla="*/ 7753086 w 9151146"/>
              <a:gd name="connsiteY14" fmla="*/ 541660 h 993775"/>
              <a:gd name="connsiteX15" fmla="*/ 7753086 w 9151146"/>
              <a:gd name="connsiteY15" fmla="*/ 812013 h 993775"/>
              <a:gd name="connsiteX16" fmla="*/ 7623530 w 9151146"/>
              <a:gd name="connsiteY16" fmla="*/ 812013 h 993775"/>
              <a:gd name="connsiteX17" fmla="*/ 7623530 w 9151146"/>
              <a:gd name="connsiteY17" fmla="*/ 648961 h 993775"/>
              <a:gd name="connsiteX18" fmla="*/ 7117306 w 9151146"/>
              <a:gd name="connsiteY18" fmla="*/ 648961 h 993775"/>
              <a:gd name="connsiteX19" fmla="*/ 7117306 w 9151146"/>
              <a:gd name="connsiteY19" fmla="*/ 812013 h 993775"/>
              <a:gd name="connsiteX20" fmla="*/ 6987940 w 9151146"/>
              <a:gd name="connsiteY20" fmla="*/ 812013 h 993775"/>
              <a:gd name="connsiteX21" fmla="*/ 6987940 w 9151146"/>
              <a:gd name="connsiteY21" fmla="*/ 541660 h 993775"/>
              <a:gd name="connsiteX22" fmla="*/ 5258360 w 9151146"/>
              <a:gd name="connsiteY22" fmla="*/ 501756 h 993775"/>
              <a:gd name="connsiteX23" fmla="*/ 5258360 w 9151146"/>
              <a:gd name="connsiteY23" fmla="*/ 561517 h 993775"/>
              <a:gd name="connsiteX24" fmla="*/ 5368102 w 9151146"/>
              <a:gd name="connsiteY24" fmla="*/ 561517 h 993775"/>
              <a:gd name="connsiteX25" fmla="*/ 5368102 w 9151146"/>
              <a:gd name="connsiteY25" fmla="*/ 501756 h 993775"/>
              <a:gd name="connsiteX26" fmla="*/ 5258360 w 9151146"/>
              <a:gd name="connsiteY26" fmla="*/ 501756 h 993775"/>
              <a:gd name="connsiteX27" fmla="*/ 4253725 w 9151146"/>
              <a:gd name="connsiteY27" fmla="*/ 501756 h 993775"/>
              <a:gd name="connsiteX28" fmla="*/ 4253725 w 9151146"/>
              <a:gd name="connsiteY28" fmla="*/ 561517 h 993775"/>
              <a:gd name="connsiteX29" fmla="*/ 4363467 w 9151146"/>
              <a:gd name="connsiteY29" fmla="*/ 561517 h 993775"/>
              <a:gd name="connsiteX30" fmla="*/ 4363467 w 9151146"/>
              <a:gd name="connsiteY30" fmla="*/ 501756 h 993775"/>
              <a:gd name="connsiteX31" fmla="*/ 4253725 w 9151146"/>
              <a:gd name="connsiteY31" fmla="*/ 501756 h 993775"/>
              <a:gd name="connsiteX32" fmla="*/ 7188944 w 9151146"/>
              <a:gd name="connsiteY32" fmla="*/ 359707 h 993775"/>
              <a:gd name="connsiteX33" fmla="*/ 7188944 w 9151146"/>
              <a:gd name="connsiteY33" fmla="*/ 414312 h 993775"/>
              <a:gd name="connsiteX34" fmla="*/ 7555894 w 9151146"/>
              <a:gd name="connsiteY34" fmla="*/ 414312 h 993775"/>
              <a:gd name="connsiteX35" fmla="*/ 7555894 w 9151146"/>
              <a:gd name="connsiteY35" fmla="*/ 359707 h 993775"/>
              <a:gd name="connsiteX36" fmla="*/ 7188944 w 9151146"/>
              <a:gd name="connsiteY36" fmla="*/ 359707 h 993775"/>
              <a:gd name="connsiteX37" fmla="*/ 5258360 w 9151146"/>
              <a:gd name="connsiteY37" fmla="*/ 356652 h 993775"/>
              <a:gd name="connsiteX38" fmla="*/ 5258360 w 9151146"/>
              <a:gd name="connsiteY38" fmla="*/ 416412 h 993775"/>
              <a:gd name="connsiteX39" fmla="*/ 5368102 w 9151146"/>
              <a:gd name="connsiteY39" fmla="*/ 416412 h 993775"/>
              <a:gd name="connsiteX40" fmla="*/ 5368102 w 9151146"/>
              <a:gd name="connsiteY40" fmla="*/ 356652 h 993775"/>
              <a:gd name="connsiteX41" fmla="*/ 5258360 w 9151146"/>
              <a:gd name="connsiteY41" fmla="*/ 356652 h 993775"/>
              <a:gd name="connsiteX42" fmla="*/ 4253725 w 9151146"/>
              <a:gd name="connsiteY42" fmla="*/ 356652 h 993775"/>
              <a:gd name="connsiteX43" fmla="*/ 4253725 w 9151146"/>
              <a:gd name="connsiteY43" fmla="*/ 416412 h 993775"/>
              <a:gd name="connsiteX44" fmla="*/ 4363467 w 9151146"/>
              <a:gd name="connsiteY44" fmla="*/ 416412 h 993775"/>
              <a:gd name="connsiteX45" fmla="*/ 4363467 w 9151146"/>
              <a:gd name="connsiteY45" fmla="*/ 356652 h 993775"/>
              <a:gd name="connsiteX46" fmla="*/ 4253725 w 9151146"/>
              <a:gd name="connsiteY46" fmla="*/ 356652 h 993775"/>
              <a:gd name="connsiteX47" fmla="*/ 7069294 w 9151146"/>
              <a:gd name="connsiteY47" fmla="*/ 278180 h 993775"/>
              <a:gd name="connsiteX48" fmla="*/ 7675543 w 9151146"/>
              <a:gd name="connsiteY48" fmla="*/ 278180 h 993775"/>
              <a:gd name="connsiteX49" fmla="*/ 7675543 w 9151146"/>
              <a:gd name="connsiteY49" fmla="*/ 495838 h 993775"/>
              <a:gd name="connsiteX50" fmla="*/ 7069294 w 9151146"/>
              <a:gd name="connsiteY50" fmla="*/ 495838 h 993775"/>
              <a:gd name="connsiteX51" fmla="*/ 7069294 w 9151146"/>
              <a:gd name="connsiteY51" fmla="*/ 278180 h 993775"/>
              <a:gd name="connsiteX52" fmla="*/ 6469905 w 9151146"/>
              <a:gd name="connsiteY52" fmla="*/ 237513 h 993775"/>
              <a:gd name="connsiteX53" fmla="*/ 6602319 w 9151146"/>
              <a:gd name="connsiteY53" fmla="*/ 237513 h 993775"/>
              <a:gd name="connsiteX54" fmla="*/ 6575265 w 9151146"/>
              <a:gd name="connsiteY54" fmla="*/ 588246 h 993775"/>
              <a:gd name="connsiteX55" fmla="*/ 6642520 w 9151146"/>
              <a:gd name="connsiteY55" fmla="*/ 588246 h 993775"/>
              <a:gd name="connsiteX56" fmla="*/ 6642520 w 9151146"/>
              <a:gd name="connsiteY56" fmla="*/ 808003 h 993775"/>
              <a:gd name="connsiteX57" fmla="*/ 6683673 w 9151146"/>
              <a:gd name="connsiteY57" fmla="*/ 852680 h 993775"/>
              <a:gd name="connsiteX58" fmla="*/ 6720635 w 9151146"/>
              <a:gd name="connsiteY58" fmla="*/ 832251 h 993775"/>
              <a:gd name="connsiteX59" fmla="*/ 6738734 w 9151146"/>
              <a:gd name="connsiteY59" fmla="*/ 694593 h 993775"/>
              <a:gd name="connsiteX60" fmla="*/ 6862385 w 9151146"/>
              <a:gd name="connsiteY60" fmla="*/ 747288 h 993775"/>
              <a:gd name="connsiteX61" fmla="*/ 6799512 w 9151146"/>
              <a:gd name="connsiteY61" fmla="*/ 942798 h 993775"/>
              <a:gd name="connsiteX62" fmla="*/ 6715109 w 9151146"/>
              <a:gd name="connsiteY62" fmla="*/ 968955 h 993775"/>
              <a:gd name="connsiteX63" fmla="*/ 6642520 w 9151146"/>
              <a:gd name="connsiteY63" fmla="*/ 968955 h 993775"/>
              <a:gd name="connsiteX64" fmla="*/ 6521918 w 9151146"/>
              <a:gd name="connsiteY64" fmla="*/ 848671 h 993775"/>
              <a:gd name="connsiteX65" fmla="*/ 6521918 w 9151146"/>
              <a:gd name="connsiteY65" fmla="*/ 746907 h 993775"/>
              <a:gd name="connsiteX66" fmla="*/ 6265853 w 9151146"/>
              <a:gd name="connsiteY66" fmla="*/ 993775 h 993775"/>
              <a:gd name="connsiteX67" fmla="*/ 6173639 w 9151146"/>
              <a:gd name="connsiteY67" fmla="*/ 873491 h 993775"/>
              <a:gd name="connsiteX68" fmla="*/ 6419797 w 9151146"/>
              <a:gd name="connsiteY68" fmla="*/ 656789 h 993775"/>
              <a:gd name="connsiteX69" fmla="*/ 6469905 w 9151146"/>
              <a:gd name="connsiteY69" fmla="*/ 237513 h 993775"/>
              <a:gd name="connsiteX70" fmla="*/ 5258360 w 9151146"/>
              <a:gd name="connsiteY70" fmla="*/ 211547 h 993775"/>
              <a:gd name="connsiteX71" fmla="*/ 5258360 w 9151146"/>
              <a:gd name="connsiteY71" fmla="*/ 271307 h 993775"/>
              <a:gd name="connsiteX72" fmla="*/ 5368102 w 9151146"/>
              <a:gd name="connsiteY72" fmla="*/ 271307 h 993775"/>
              <a:gd name="connsiteX73" fmla="*/ 5368102 w 9151146"/>
              <a:gd name="connsiteY73" fmla="*/ 211547 h 993775"/>
              <a:gd name="connsiteX74" fmla="*/ 5258360 w 9151146"/>
              <a:gd name="connsiteY74" fmla="*/ 211547 h 993775"/>
              <a:gd name="connsiteX75" fmla="*/ 4253725 w 9151146"/>
              <a:gd name="connsiteY75" fmla="*/ 211547 h 993775"/>
              <a:gd name="connsiteX76" fmla="*/ 4253725 w 9151146"/>
              <a:gd name="connsiteY76" fmla="*/ 271307 h 993775"/>
              <a:gd name="connsiteX77" fmla="*/ 4363467 w 9151146"/>
              <a:gd name="connsiteY77" fmla="*/ 271307 h 993775"/>
              <a:gd name="connsiteX78" fmla="*/ 4363467 w 9151146"/>
              <a:gd name="connsiteY78" fmla="*/ 211547 h 993775"/>
              <a:gd name="connsiteX79" fmla="*/ 4253725 w 9151146"/>
              <a:gd name="connsiteY79" fmla="*/ 211547 h 993775"/>
              <a:gd name="connsiteX80" fmla="*/ 5890139 w 9151146"/>
              <a:gd name="connsiteY80" fmla="*/ 91454 h 993775"/>
              <a:gd name="connsiteX81" fmla="*/ 6239370 w 9151146"/>
              <a:gd name="connsiteY81" fmla="*/ 91454 h 993775"/>
              <a:gd name="connsiteX82" fmla="*/ 6150014 w 9151146"/>
              <a:gd name="connsiteY82" fmla="*/ 560562 h 993775"/>
              <a:gd name="connsiteX83" fmla="*/ 6260899 w 9151146"/>
              <a:gd name="connsiteY83" fmla="*/ 772109 h 993775"/>
              <a:gd name="connsiteX84" fmla="*/ 6152110 w 9151146"/>
              <a:gd name="connsiteY84" fmla="*/ 845616 h 993775"/>
              <a:gd name="connsiteX85" fmla="*/ 6084855 w 9151146"/>
              <a:gd name="connsiteY85" fmla="*/ 703566 h 993775"/>
              <a:gd name="connsiteX86" fmla="*/ 5940056 w 9151146"/>
              <a:gd name="connsiteY86" fmla="*/ 914350 h 993775"/>
              <a:gd name="connsiteX87" fmla="*/ 5867466 w 9151146"/>
              <a:gd name="connsiteY87" fmla="*/ 785092 h 993775"/>
              <a:gd name="connsiteX88" fmla="*/ 6016647 w 9151146"/>
              <a:gd name="connsiteY88" fmla="*/ 565908 h 993775"/>
              <a:gd name="connsiteX89" fmla="*/ 5886138 w 9151146"/>
              <a:gd name="connsiteY89" fmla="*/ 316939 h 993775"/>
              <a:gd name="connsiteX90" fmla="*/ 5989211 w 9151146"/>
              <a:gd name="connsiteY90" fmla="*/ 267298 h 993775"/>
              <a:gd name="connsiteX91" fmla="*/ 6073995 w 9151146"/>
              <a:gd name="connsiteY91" fmla="*/ 420803 h 993775"/>
              <a:gd name="connsiteX92" fmla="*/ 6110766 w 9151146"/>
              <a:gd name="connsiteY92" fmla="*/ 216511 h 993775"/>
              <a:gd name="connsiteX93" fmla="*/ 5890139 w 9151146"/>
              <a:gd name="connsiteY93" fmla="*/ 216511 h 993775"/>
              <a:gd name="connsiteX94" fmla="*/ 5890139 w 9151146"/>
              <a:gd name="connsiteY94" fmla="*/ 91454 h 993775"/>
              <a:gd name="connsiteX95" fmla="*/ 6270807 w 9151146"/>
              <a:gd name="connsiteY95" fmla="*/ 46586 h 993775"/>
              <a:gd name="connsiteX96" fmla="*/ 6799512 w 9151146"/>
              <a:gd name="connsiteY96" fmla="*/ 46586 h 993775"/>
              <a:gd name="connsiteX97" fmla="*/ 6799512 w 9151146"/>
              <a:gd name="connsiteY97" fmla="*/ 652971 h 993775"/>
              <a:gd name="connsiteX98" fmla="*/ 6668050 w 9151146"/>
              <a:gd name="connsiteY98" fmla="*/ 652971 h 993775"/>
              <a:gd name="connsiteX99" fmla="*/ 6668050 w 9151146"/>
              <a:gd name="connsiteY99" fmla="*/ 175844 h 993775"/>
              <a:gd name="connsiteX100" fmla="*/ 6402268 w 9151146"/>
              <a:gd name="connsiteY100" fmla="*/ 175844 h 993775"/>
              <a:gd name="connsiteX101" fmla="*/ 6402268 w 9151146"/>
              <a:gd name="connsiteY101" fmla="*/ 658889 h 993775"/>
              <a:gd name="connsiteX102" fmla="*/ 6270807 w 9151146"/>
              <a:gd name="connsiteY102" fmla="*/ 658889 h 993775"/>
              <a:gd name="connsiteX103" fmla="*/ 6270807 w 9151146"/>
              <a:gd name="connsiteY103" fmla="*/ 46586 h 993775"/>
              <a:gd name="connsiteX104" fmla="*/ 4999247 w 9151146"/>
              <a:gd name="connsiteY104" fmla="*/ 17756 h 993775"/>
              <a:gd name="connsiteX105" fmla="*/ 5116038 w 9151146"/>
              <a:gd name="connsiteY105" fmla="*/ 188827 h 993775"/>
              <a:gd name="connsiteX106" fmla="*/ 5004200 w 9151146"/>
              <a:gd name="connsiteY106" fmla="*/ 258324 h 993775"/>
              <a:gd name="connsiteX107" fmla="*/ 4896173 w 9151146"/>
              <a:gd name="connsiteY107" fmla="*/ 80380 h 993775"/>
              <a:gd name="connsiteX108" fmla="*/ 4999247 w 9151146"/>
              <a:gd name="connsiteY108" fmla="*/ 17756 h 993775"/>
              <a:gd name="connsiteX109" fmla="*/ 3994611 w 9151146"/>
              <a:gd name="connsiteY109" fmla="*/ 17756 h 993775"/>
              <a:gd name="connsiteX110" fmla="*/ 4111403 w 9151146"/>
              <a:gd name="connsiteY110" fmla="*/ 188827 h 993775"/>
              <a:gd name="connsiteX111" fmla="*/ 3999565 w 9151146"/>
              <a:gd name="connsiteY111" fmla="*/ 258324 h 993775"/>
              <a:gd name="connsiteX112" fmla="*/ 3891728 w 9151146"/>
              <a:gd name="connsiteY112" fmla="*/ 80380 h 993775"/>
              <a:gd name="connsiteX113" fmla="*/ 3994611 w 9151146"/>
              <a:gd name="connsiteY113" fmla="*/ 17756 h 993775"/>
              <a:gd name="connsiteX114" fmla="*/ 5663415 w 9151146"/>
              <a:gd name="connsiteY114" fmla="*/ 16801 h 993775"/>
              <a:gd name="connsiteX115" fmla="*/ 5784207 w 9151146"/>
              <a:gd name="connsiteY115" fmla="*/ 16801 h 993775"/>
              <a:gd name="connsiteX116" fmla="*/ 5784207 w 9151146"/>
              <a:gd name="connsiteY116" fmla="*/ 194745 h 993775"/>
              <a:gd name="connsiteX117" fmla="*/ 5850891 w 9151146"/>
              <a:gd name="connsiteY117" fmla="*/ 194745 h 993775"/>
              <a:gd name="connsiteX118" fmla="*/ 5850891 w 9151146"/>
              <a:gd name="connsiteY118" fmla="*/ 322858 h 993775"/>
              <a:gd name="connsiteX119" fmla="*/ 5784207 w 9151146"/>
              <a:gd name="connsiteY119" fmla="*/ 322858 h 993775"/>
              <a:gd name="connsiteX120" fmla="*/ 5784207 w 9151146"/>
              <a:gd name="connsiteY120" fmla="*/ 818886 h 993775"/>
              <a:gd name="connsiteX121" fmla="*/ 5756200 w 9151146"/>
              <a:gd name="connsiteY121" fmla="*/ 931342 h 993775"/>
              <a:gd name="connsiteX122" fmla="*/ 5677133 w 9151146"/>
              <a:gd name="connsiteY122" fmla="*/ 973155 h 993775"/>
              <a:gd name="connsiteX123" fmla="*/ 5547766 w 9151146"/>
              <a:gd name="connsiteY123" fmla="*/ 976974 h 993775"/>
              <a:gd name="connsiteX124" fmla="*/ 5523189 w 9151146"/>
              <a:gd name="connsiteY124" fmla="*/ 848671 h 993775"/>
              <a:gd name="connsiteX125" fmla="*/ 5613497 w 9151146"/>
              <a:gd name="connsiteY125" fmla="*/ 851726 h 993775"/>
              <a:gd name="connsiteX126" fmla="*/ 5663415 w 9151146"/>
              <a:gd name="connsiteY126" fmla="*/ 796929 h 993775"/>
              <a:gd name="connsiteX127" fmla="*/ 5663415 w 9151146"/>
              <a:gd name="connsiteY127" fmla="*/ 322858 h 993775"/>
              <a:gd name="connsiteX128" fmla="*/ 5508518 w 9151146"/>
              <a:gd name="connsiteY128" fmla="*/ 322858 h 993775"/>
              <a:gd name="connsiteX129" fmla="*/ 5508518 w 9151146"/>
              <a:gd name="connsiteY129" fmla="*/ 194745 h 993775"/>
              <a:gd name="connsiteX130" fmla="*/ 5663415 w 9151146"/>
              <a:gd name="connsiteY130" fmla="*/ 194745 h 993775"/>
              <a:gd name="connsiteX131" fmla="*/ 5663415 w 9151146"/>
              <a:gd name="connsiteY131" fmla="*/ 16801 h 993775"/>
              <a:gd name="connsiteX132" fmla="*/ 4658780 w 9151146"/>
              <a:gd name="connsiteY132" fmla="*/ 16801 h 993775"/>
              <a:gd name="connsiteX133" fmla="*/ 4779572 w 9151146"/>
              <a:gd name="connsiteY133" fmla="*/ 16801 h 993775"/>
              <a:gd name="connsiteX134" fmla="*/ 4779572 w 9151146"/>
              <a:gd name="connsiteY134" fmla="*/ 194745 h 993775"/>
              <a:gd name="connsiteX135" fmla="*/ 4846256 w 9151146"/>
              <a:gd name="connsiteY135" fmla="*/ 194745 h 993775"/>
              <a:gd name="connsiteX136" fmla="*/ 4846256 w 9151146"/>
              <a:gd name="connsiteY136" fmla="*/ 322858 h 993775"/>
              <a:gd name="connsiteX137" fmla="*/ 4779572 w 9151146"/>
              <a:gd name="connsiteY137" fmla="*/ 322858 h 993775"/>
              <a:gd name="connsiteX138" fmla="*/ 4779572 w 9151146"/>
              <a:gd name="connsiteY138" fmla="*/ 818886 h 993775"/>
              <a:gd name="connsiteX139" fmla="*/ 4751565 w 9151146"/>
              <a:gd name="connsiteY139" fmla="*/ 931342 h 993775"/>
              <a:gd name="connsiteX140" fmla="*/ 4672497 w 9151146"/>
              <a:gd name="connsiteY140" fmla="*/ 973155 h 993775"/>
              <a:gd name="connsiteX141" fmla="*/ 4543131 w 9151146"/>
              <a:gd name="connsiteY141" fmla="*/ 976974 h 993775"/>
              <a:gd name="connsiteX142" fmla="*/ 4518554 w 9151146"/>
              <a:gd name="connsiteY142" fmla="*/ 848671 h 993775"/>
              <a:gd name="connsiteX143" fmla="*/ 4608862 w 9151146"/>
              <a:gd name="connsiteY143" fmla="*/ 851726 h 993775"/>
              <a:gd name="connsiteX144" fmla="*/ 4658780 w 9151146"/>
              <a:gd name="connsiteY144" fmla="*/ 796929 h 993775"/>
              <a:gd name="connsiteX145" fmla="*/ 4658780 w 9151146"/>
              <a:gd name="connsiteY145" fmla="*/ 322858 h 993775"/>
              <a:gd name="connsiteX146" fmla="*/ 4503883 w 9151146"/>
              <a:gd name="connsiteY146" fmla="*/ 322858 h 993775"/>
              <a:gd name="connsiteX147" fmla="*/ 4503883 w 9151146"/>
              <a:gd name="connsiteY147" fmla="*/ 194745 h 993775"/>
              <a:gd name="connsiteX148" fmla="*/ 4658780 w 9151146"/>
              <a:gd name="connsiteY148" fmla="*/ 194745 h 993775"/>
              <a:gd name="connsiteX149" fmla="*/ 4658780 w 9151146"/>
              <a:gd name="connsiteY149" fmla="*/ 16801 h 993775"/>
              <a:gd name="connsiteX150" fmla="*/ 7304783 w 9151146"/>
              <a:gd name="connsiteY150" fmla="*/ 11837 h 993775"/>
              <a:gd name="connsiteX151" fmla="*/ 7438150 w 9151146"/>
              <a:gd name="connsiteY151" fmla="*/ 11837 h 993775"/>
              <a:gd name="connsiteX152" fmla="*/ 7438150 w 9151146"/>
              <a:gd name="connsiteY152" fmla="*/ 128112 h 993775"/>
              <a:gd name="connsiteX153" fmla="*/ 7538175 w 9151146"/>
              <a:gd name="connsiteY153" fmla="*/ 128112 h 993775"/>
              <a:gd name="connsiteX154" fmla="*/ 7606954 w 9151146"/>
              <a:gd name="connsiteY154" fmla="*/ 15847 h 993775"/>
              <a:gd name="connsiteX155" fmla="*/ 7717839 w 9151146"/>
              <a:gd name="connsiteY155" fmla="*/ 63579 h 993775"/>
              <a:gd name="connsiteX156" fmla="*/ 7673066 w 9151146"/>
              <a:gd name="connsiteY156" fmla="*/ 128112 h 993775"/>
              <a:gd name="connsiteX157" fmla="*/ 7836536 w 9151146"/>
              <a:gd name="connsiteY157" fmla="*/ 128112 h 993775"/>
              <a:gd name="connsiteX158" fmla="*/ 7836536 w 9151146"/>
              <a:gd name="connsiteY158" fmla="*/ 348824 h 993775"/>
              <a:gd name="connsiteX159" fmla="*/ 7716887 w 9151146"/>
              <a:gd name="connsiteY159" fmla="*/ 348824 h 993775"/>
              <a:gd name="connsiteX160" fmla="*/ 7716887 w 9151146"/>
              <a:gd name="connsiteY160" fmla="*/ 231403 h 993775"/>
              <a:gd name="connsiteX161" fmla="*/ 7028141 w 9151146"/>
              <a:gd name="connsiteY161" fmla="*/ 231403 h 993775"/>
              <a:gd name="connsiteX162" fmla="*/ 7028141 w 9151146"/>
              <a:gd name="connsiteY162" fmla="*/ 348824 h 993775"/>
              <a:gd name="connsiteX163" fmla="*/ 6908492 w 9151146"/>
              <a:gd name="connsiteY163" fmla="*/ 348824 h 993775"/>
              <a:gd name="connsiteX164" fmla="*/ 6908492 w 9151146"/>
              <a:gd name="connsiteY164" fmla="*/ 128112 h 993775"/>
              <a:gd name="connsiteX165" fmla="*/ 7063960 w 9151146"/>
              <a:gd name="connsiteY165" fmla="*/ 128112 h 993775"/>
              <a:gd name="connsiteX166" fmla="*/ 7026236 w 9151146"/>
              <a:gd name="connsiteY166" fmla="*/ 65488 h 993775"/>
              <a:gd name="connsiteX167" fmla="*/ 7131024 w 9151146"/>
              <a:gd name="connsiteY167" fmla="*/ 16801 h 993775"/>
              <a:gd name="connsiteX168" fmla="*/ 7201709 w 9151146"/>
              <a:gd name="connsiteY168" fmla="*/ 128112 h 993775"/>
              <a:gd name="connsiteX169" fmla="*/ 7304783 w 9151146"/>
              <a:gd name="connsiteY169" fmla="*/ 128112 h 993775"/>
              <a:gd name="connsiteX170" fmla="*/ 7304783 w 9151146"/>
              <a:gd name="connsiteY170" fmla="*/ 11837 h 993775"/>
              <a:gd name="connsiteX171" fmla="*/ 5261218 w 9151146"/>
              <a:gd name="connsiteY171" fmla="*/ 0 h 993775"/>
              <a:gd name="connsiteX172" fmla="*/ 5404492 w 9151146"/>
              <a:gd name="connsiteY172" fmla="*/ 14892 h 993775"/>
              <a:gd name="connsiteX173" fmla="*/ 5361243 w 9151146"/>
              <a:gd name="connsiteY173" fmla="*/ 108255 h 993775"/>
              <a:gd name="connsiteX174" fmla="*/ 5485846 w 9151146"/>
              <a:gd name="connsiteY174" fmla="*/ 108255 h 993775"/>
              <a:gd name="connsiteX175" fmla="*/ 5485846 w 9151146"/>
              <a:gd name="connsiteY175" fmla="*/ 425767 h 993775"/>
              <a:gd name="connsiteX176" fmla="*/ 5579012 w 9151146"/>
              <a:gd name="connsiteY176" fmla="*/ 391591 h 993775"/>
              <a:gd name="connsiteX177" fmla="*/ 5659604 w 9151146"/>
              <a:gd name="connsiteY177" fmla="*/ 627959 h 993775"/>
              <a:gd name="connsiteX178" fmla="*/ 5551577 w 9151146"/>
              <a:gd name="connsiteY178" fmla="*/ 665763 h 993775"/>
              <a:gd name="connsiteX179" fmla="*/ 5485846 w 9151146"/>
              <a:gd name="connsiteY179" fmla="*/ 449061 h 993775"/>
              <a:gd name="connsiteX180" fmla="*/ 5485846 w 9151146"/>
              <a:gd name="connsiteY180" fmla="*/ 842752 h 993775"/>
              <a:gd name="connsiteX181" fmla="*/ 5459554 w 9151146"/>
              <a:gd name="connsiteY181" fmla="*/ 943561 h 993775"/>
              <a:gd name="connsiteX182" fmla="*/ 5385821 w 9151146"/>
              <a:gd name="connsiteY182" fmla="*/ 978310 h 993775"/>
              <a:gd name="connsiteX183" fmla="*/ 5266171 w 9151146"/>
              <a:gd name="connsiteY183" fmla="*/ 979456 h 993775"/>
              <a:gd name="connsiteX184" fmla="*/ 5243499 w 9151146"/>
              <a:gd name="connsiteY184" fmla="*/ 860699 h 993775"/>
              <a:gd name="connsiteX185" fmla="*/ 5327901 w 9151146"/>
              <a:gd name="connsiteY185" fmla="*/ 867572 h 993775"/>
              <a:gd name="connsiteX186" fmla="*/ 5368102 w 9151146"/>
              <a:gd name="connsiteY186" fmla="*/ 822896 h 993775"/>
              <a:gd name="connsiteX187" fmla="*/ 5368102 w 9151146"/>
              <a:gd name="connsiteY187" fmla="*/ 734305 h 993775"/>
              <a:gd name="connsiteX188" fmla="*/ 5153381 w 9151146"/>
              <a:gd name="connsiteY188" fmla="*/ 915304 h 993775"/>
              <a:gd name="connsiteX189" fmla="*/ 5117943 w 9151146"/>
              <a:gd name="connsiteY189" fmla="*/ 868145 h 993775"/>
              <a:gd name="connsiteX190" fmla="*/ 4980575 w 9151146"/>
              <a:gd name="connsiteY190" fmla="*/ 975828 h 993775"/>
              <a:gd name="connsiteX191" fmla="*/ 4910081 w 9151146"/>
              <a:gd name="connsiteY191" fmla="*/ 889529 h 993775"/>
              <a:gd name="connsiteX192" fmla="*/ 4941327 w 9151146"/>
              <a:gd name="connsiteY192" fmla="*/ 805903 h 993775"/>
              <a:gd name="connsiteX193" fmla="*/ 4941327 w 9151146"/>
              <a:gd name="connsiteY193" fmla="*/ 432259 h 993775"/>
              <a:gd name="connsiteX194" fmla="*/ 4875596 w 9151146"/>
              <a:gd name="connsiteY194" fmla="*/ 432259 h 993775"/>
              <a:gd name="connsiteX195" fmla="*/ 4875596 w 9151146"/>
              <a:gd name="connsiteY195" fmla="*/ 303001 h 993775"/>
              <a:gd name="connsiteX196" fmla="*/ 5060024 w 9151146"/>
              <a:gd name="connsiteY196" fmla="*/ 303001 h 993775"/>
              <a:gd name="connsiteX197" fmla="*/ 5060024 w 9151146"/>
              <a:gd name="connsiteY197" fmla="*/ 754353 h 993775"/>
              <a:gd name="connsiteX198" fmla="*/ 5140616 w 9151146"/>
              <a:gd name="connsiteY198" fmla="*/ 701657 h 993775"/>
              <a:gd name="connsiteX199" fmla="*/ 5147475 w 9151146"/>
              <a:gd name="connsiteY199" fmla="*/ 778219 h 993775"/>
              <a:gd name="connsiteX200" fmla="*/ 5299894 w 9151146"/>
              <a:gd name="connsiteY200" fmla="*/ 664808 h 993775"/>
              <a:gd name="connsiteX201" fmla="*/ 5096414 w 9151146"/>
              <a:gd name="connsiteY201" fmla="*/ 664808 h 993775"/>
              <a:gd name="connsiteX202" fmla="*/ 5096414 w 9151146"/>
              <a:gd name="connsiteY202" fmla="*/ 561517 h 993775"/>
              <a:gd name="connsiteX203" fmla="*/ 5140616 w 9151146"/>
              <a:gd name="connsiteY203" fmla="*/ 561517 h 993775"/>
              <a:gd name="connsiteX204" fmla="*/ 5140616 w 9151146"/>
              <a:gd name="connsiteY204" fmla="*/ 108255 h 993775"/>
              <a:gd name="connsiteX205" fmla="*/ 5232258 w 9151146"/>
              <a:gd name="connsiteY205" fmla="*/ 108255 h 993775"/>
              <a:gd name="connsiteX206" fmla="*/ 5261218 w 9151146"/>
              <a:gd name="connsiteY206" fmla="*/ 0 h 993775"/>
              <a:gd name="connsiteX207" fmla="*/ 4256583 w 9151146"/>
              <a:gd name="connsiteY207" fmla="*/ 0 h 993775"/>
              <a:gd name="connsiteX208" fmla="*/ 4399857 w 9151146"/>
              <a:gd name="connsiteY208" fmla="*/ 14892 h 993775"/>
              <a:gd name="connsiteX209" fmla="*/ 4356608 w 9151146"/>
              <a:gd name="connsiteY209" fmla="*/ 108255 h 993775"/>
              <a:gd name="connsiteX210" fmla="*/ 4481211 w 9151146"/>
              <a:gd name="connsiteY210" fmla="*/ 108255 h 993775"/>
              <a:gd name="connsiteX211" fmla="*/ 4481211 w 9151146"/>
              <a:gd name="connsiteY211" fmla="*/ 425767 h 993775"/>
              <a:gd name="connsiteX212" fmla="*/ 4574377 w 9151146"/>
              <a:gd name="connsiteY212" fmla="*/ 391591 h 993775"/>
              <a:gd name="connsiteX213" fmla="*/ 4654969 w 9151146"/>
              <a:gd name="connsiteY213" fmla="*/ 627959 h 993775"/>
              <a:gd name="connsiteX214" fmla="*/ 4546942 w 9151146"/>
              <a:gd name="connsiteY214" fmla="*/ 665763 h 993775"/>
              <a:gd name="connsiteX215" fmla="*/ 4481211 w 9151146"/>
              <a:gd name="connsiteY215" fmla="*/ 449061 h 993775"/>
              <a:gd name="connsiteX216" fmla="*/ 4481211 w 9151146"/>
              <a:gd name="connsiteY216" fmla="*/ 842752 h 993775"/>
              <a:gd name="connsiteX217" fmla="*/ 4455109 w 9151146"/>
              <a:gd name="connsiteY217" fmla="*/ 943561 h 993775"/>
              <a:gd name="connsiteX218" fmla="*/ 4381186 w 9151146"/>
              <a:gd name="connsiteY218" fmla="*/ 978310 h 993775"/>
              <a:gd name="connsiteX219" fmla="*/ 4261536 w 9151146"/>
              <a:gd name="connsiteY219" fmla="*/ 979456 h 993775"/>
              <a:gd name="connsiteX220" fmla="*/ 4238864 w 9151146"/>
              <a:gd name="connsiteY220" fmla="*/ 860699 h 993775"/>
              <a:gd name="connsiteX221" fmla="*/ 4323266 w 9151146"/>
              <a:gd name="connsiteY221" fmla="*/ 867572 h 993775"/>
              <a:gd name="connsiteX222" fmla="*/ 4363467 w 9151146"/>
              <a:gd name="connsiteY222" fmla="*/ 822896 h 993775"/>
              <a:gd name="connsiteX223" fmla="*/ 4363467 w 9151146"/>
              <a:gd name="connsiteY223" fmla="*/ 734305 h 993775"/>
              <a:gd name="connsiteX224" fmla="*/ 4148746 w 9151146"/>
              <a:gd name="connsiteY224" fmla="*/ 915304 h 993775"/>
              <a:gd name="connsiteX225" fmla="*/ 4113308 w 9151146"/>
              <a:gd name="connsiteY225" fmla="*/ 868145 h 993775"/>
              <a:gd name="connsiteX226" fmla="*/ 3975940 w 9151146"/>
              <a:gd name="connsiteY226" fmla="*/ 975828 h 993775"/>
              <a:gd name="connsiteX227" fmla="*/ 3905446 w 9151146"/>
              <a:gd name="connsiteY227" fmla="*/ 889529 h 993775"/>
              <a:gd name="connsiteX228" fmla="*/ 3936692 w 9151146"/>
              <a:gd name="connsiteY228" fmla="*/ 805903 h 993775"/>
              <a:gd name="connsiteX229" fmla="*/ 3936692 w 9151146"/>
              <a:gd name="connsiteY229" fmla="*/ 433388 h 993775"/>
              <a:gd name="connsiteX230" fmla="*/ 0 w 9151146"/>
              <a:gd name="connsiteY230" fmla="*/ 433388 h 993775"/>
              <a:gd name="connsiteX231" fmla="*/ 0 w 9151146"/>
              <a:gd name="connsiteY231" fmla="*/ 303525 h 993775"/>
              <a:gd name="connsiteX232" fmla="*/ 3870961 w 9151146"/>
              <a:gd name="connsiteY232" fmla="*/ 303525 h 993775"/>
              <a:gd name="connsiteX233" fmla="*/ 3870961 w 9151146"/>
              <a:gd name="connsiteY233" fmla="*/ 303001 h 993775"/>
              <a:gd name="connsiteX234" fmla="*/ 4055579 w 9151146"/>
              <a:gd name="connsiteY234" fmla="*/ 303001 h 993775"/>
              <a:gd name="connsiteX235" fmla="*/ 4055579 w 9151146"/>
              <a:gd name="connsiteY235" fmla="*/ 754353 h 993775"/>
              <a:gd name="connsiteX236" fmla="*/ 4135981 w 9151146"/>
              <a:gd name="connsiteY236" fmla="*/ 701657 h 993775"/>
              <a:gd name="connsiteX237" fmla="*/ 4142839 w 9151146"/>
              <a:gd name="connsiteY237" fmla="*/ 778219 h 993775"/>
              <a:gd name="connsiteX238" fmla="*/ 4295450 w 9151146"/>
              <a:gd name="connsiteY238" fmla="*/ 664808 h 993775"/>
              <a:gd name="connsiteX239" fmla="*/ 4091779 w 9151146"/>
              <a:gd name="connsiteY239" fmla="*/ 664808 h 993775"/>
              <a:gd name="connsiteX240" fmla="*/ 4091779 w 9151146"/>
              <a:gd name="connsiteY240" fmla="*/ 561517 h 993775"/>
              <a:gd name="connsiteX241" fmla="*/ 4135981 w 9151146"/>
              <a:gd name="connsiteY241" fmla="*/ 561517 h 993775"/>
              <a:gd name="connsiteX242" fmla="*/ 4135981 w 9151146"/>
              <a:gd name="connsiteY242" fmla="*/ 108255 h 993775"/>
              <a:gd name="connsiteX243" fmla="*/ 4227623 w 9151146"/>
              <a:gd name="connsiteY243" fmla="*/ 108255 h 993775"/>
              <a:gd name="connsiteX244" fmla="*/ 4256583 w 9151146"/>
              <a:gd name="connsiteY244" fmla="*/ 0 h 993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</a:cxnLst>
            <a:rect l="l" t="t" r="r" b="b"/>
            <a:pathLst>
              <a:path w="9151146" h="993775">
                <a:moveTo>
                  <a:pt x="7303830" y="667863"/>
                </a:moveTo>
                <a:cubicBezTo>
                  <a:pt x="7348603" y="667863"/>
                  <a:pt x="7393376" y="667863"/>
                  <a:pt x="7438150" y="667863"/>
                </a:cubicBezTo>
                <a:cubicBezTo>
                  <a:pt x="7433958" y="703184"/>
                  <a:pt x="7425956" y="735642"/>
                  <a:pt x="7414144" y="764663"/>
                </a:cubicBezTo>
                <a:lnTo>
                  <a:pt x="7813204" y="869949"/>
                </a:lnTo>
                <a:lnTo>
                  <a:pt x="9151146" y="869949"/>
                </a:lnTo>
                <a:lnTo>
                  <a:pt x="9151146" y="991394"/>
                </a:lnTo>
                <a:lnTo>
                  <a:pt x="7764196" y="991394"/>
                </a:lnTo>
                <a:lnTo>
                  <a:pt x="7763946" y="991866"/>
                </a:lnTo>
                <a:cubicBezTo>
                  <a:pt x="7608478" y="938406"/>
                  <a:pt x="7471110" y="894684"/>
                  <a:pt x="7351270" y="860699"/>
                </a:cubicBezTo>
                <a:cubicBezTo>
                  <a:pt x="7284968" y="930769"/>
                  <a:pt x="7150458" y="974873"/>
                  <a:pt x="6947740" y="992821"/>
                </a:cubicBezTo>
                <a:cubicBezTo>
                  <a:pt x="6931355" y="954444"/>
                  <a:pt x="6910778" y="912631"/>
                  <a:pt x="6885819" y="867572"/>
                </a:cubicBezTo>
                <a:cubicBezTo>
                  <a:pt x="7036905" y="858599"/>
                  <a:pt x="7143218" y="839697"/>
                  <a:pt x="7204757" y="810867"/>
                </a:cubicBezTo>
                <a:cubicBezTo>
                  <a:pt x="7266106" y="782037"/>
                  <a:pt x="7299257" y="734305"/>
                  <a:pt x="7303830" y="667863"/>
                </a:cubicBezTo>
                <a:close/>
                <a:moveTo>
                  <a:pt x="6987940" y="541660"/>
                </a:moveTo>
                <a:cubicBezTo>
                  <a:pt x="7242862" y="541660"/>
                  <a:pt x="7497974" y="541660"/>
                  <a:pt x="7753086" y="541660"/>
                </a:cubicBezTo>
                <a:cubicBezTo>
                  <a:pt x="7753086" y="631778"/>
                  <a:pt x="7753086" y="721895"/>
                  <a:pt x="7753086" y="812013"/>
                </a:cubicBezTo>
                <a:cubicBezTo>
                  <a:pt x="7710028" y="812013"/>
                  <a:pt x="7666779" y="812013"/>
                  <a:pt x="7623530" y="812013"/>
                </a:cubicBezTo>
                <a:cubicBezTo>
                  <a:pt x="7623530" y="757599"/>
                  <a:pt x="7623530" y="703184"/>
                  <a:pt x="7623530" y="648961"/>
                </a:cubicBezTo>
                <a:cubicBezTo>
                  <a:pt x="7454916" y="648961"/>
                  <a:pt x="7286111" y="648961"/>
                  <a:pt x="7117306" y="648961"/>
                </a:cubicBezTo>
                <a:cubicBezTo>
                  <a:pt x="7117306" y="703184"/>
                  <a:pt x="7117306" y="757599"/>
                  <a:pt x="7117306" y="812013"/>
                </a:cubicBezTo>
                <a:cubicBezTo>
                  <a:pt x="7074248" y="812013"/>
                  <a:pt x="7030999" y="812013"/>
                  <a:pt x="6987940" y="812013"/>
                </a:cubicBezTo>
                <a:cubicBezTo>
                  <a:pt x="6987940" y="721895"/>
                  <a:pt x="6987940" y="631778"/>
                  <a:pt x="6987940" y="541660"/>
                </a:cubicBezTo>
                <a:close/>
                <a:moveTo>
                  <a:pt x="5258360" y="501756"/>
                </a:moveTo>
                <a:cubicBezTo>
                  <a:pt x="5258360" y="521613"/>
                  <a:pt x="5258360" y="541660"/>
                  <a:pt x="5258360" y="561517"/>
                </a:cubicBezTo>
                <a:cubicBezTo>
                  <a:pt x="5294941" y="561517"/>
                  <a:pt x="5331521" y="561517"/>
                  <a:pt x="5368102" y="561517"/>
                </a:cubicBezTo>
                <a:cubicBezTo>
                  <a:pt x="5368102" y="541660"/>
                  <a:pt x="5368102" y="521613"/>
                  <a:pt x="5368102" y="501756"/>
                </a:cubicBezTo>
                <a:cubicBezTo>
                  <a:pt x="5331521" y="501756"/>
                  <a:pt x="5294941" y="501756"/>
                  <a:pt x="5258360" y="501756"/>
                </a:cubicBezTo>
                <a:close/>
                <a:moveTo>
                  <a:pt x="4253725" y="501756"/>
                </a:moveTo>
                <a:cubicBezTo>
                  <a:pt x="4253725" y="521613"/>
                  <a:pt x="4253725" y="541660"/>
                  <a:pt x="4253725" y="561517"/>
                </a:cubicBezTo>
                <a:cubicBezTo>
                  <a:pt x="4290305" y="561517"/>
                  <a:pt x="4326886" y="561517"/>
                  <a:pt x="4363467" y="561517"/>
                </a:cubicBezTo>
                <a:cubicBezTo>
                  <a:pt x="4363467" y="541660"/>
                  <a:pt x="4363467" y="521613"/>
                  <a:pt x="4363467" y="501756"/>
                </a:cubicBezTo>
                <a:cubicBezTo>
                  <a:pt x="4326886" y="501756"/>
                  <a:pt x="4290305" y="501756"/>
                  <a:pt x="4253725" y="501756"/>
                </a:cubicBezTo>
                <a:close/>
                <a:moveTo>
                  <a:pt x="7188944" y="359707"/>
                </a:moveTo>
                <a:cubicBezTo>
                  <a:pt x="7188944" y="377845"/>
                  <a:pt x="7188944" y="396174"/>
                  <a:pt x="7188944" y="414312"/>
                </a:cubicBezTo>
                <a:cubicBezTo>
                  <a:pt x="7311260" y="414312"/>
                  <a:pt x="7433577" y="414312"/>
                  <a:pt x="7555894" y="414312"/>
                </a:cubicBezTo>
                <a:cubicBezTo>
                  <a:pt x="7555894" y="396174"/>
                  <a:pt x="7555894" y="377845"/>
                  <a:pt x="7555894" y="359707"/>
                </a:cubicBezTo>
                <a:cubicBezTo>
                  <a:pt x="7433577" y="359707"/>
                  <a:pt x="7311260" y="359707"/>
                  <a:pt x="7188944" y="359707"/>
                </a:cubicBezTo>
                <a:close/>
                <a:moveTo>
                  <a:pt x="5258360" y="356652"/>
                </a:moveTo>
                <a:cubicBezTo>
                  <a:pt x="5258360" y="376508"/>
                  <a:pt x="5258360" y="396556"/>
                  <a:pt x="5258360" y="416412"/>
                </a:cubicBezTo>
                <a:cubicBezTo>
                  <a:pt x="5294941" y="416412"/>
                  <a:pt x="5331521" y="416412"/>
                  <a:pt x="5368102" y="416412"/>
                </a:cubicBezTo>
                <a:cubicBezTo>
                  <a:pt x="5368102" y="396556"/>
                  <a:pt x="5368102" y="376508"/>
                  <a:pt x="5368102" y="356652"/>
                </a:cubicBezTo>
                <a:cubicBezTo>
                  <a:pt x="5331521" y="356652"/>
                  <a:pt x="5294941" y="356652"/>
                  <a:pt x="5258360" y="356652"/>
                </a:cubicBezTo>
                <a:close/>
                <a:moveTo>
                  <a:pt x="4253725" y="356652"/>
                </a:moveTo>
                <a:cubicBezTo>
                  <a:pt x="4253725" y="376508"/>
                  <a:pt x="4253725" y="396556"/>
                  <a:pt x="4253725" y="416412"/>
                </a:cubicBezTo>
                <a:cubicBezTo>
                  <a:pt x="4290305" y="416412"/>
                  <a:pt x="4326886" y="416412"/>
                  <a:pt x="4363467" y="416412"/>
                </a:cubicBezTo>
                <a:cubicBezTo>
                  <a:pt x="4363467" y="396556"/>
                  <a:pt x="4363467" y="376508"/>
                  <a:pt x="4363467" y="356652"/>
                </a:cubicBezTo>
                <a:cubicBezTo>
                  <a:pt x="4326886" y="356652"/>
                  <a:pt x="4290305" y="356652"/>
                  <a:pt x="4253725" y="356652"/>
                </a:cubicBezTo>
                <a:close/>
                <a:moveTo>
                  <a:pt x="7069294" y="278180"/>
                </a:moveTo>
                <a:cubicBezTo>
                  <a:pt x="7271441" y="278180"/>
                  <a:pt x="7473587" y="278180"/>
                  <a:pt x="7675543" y="278180"/>
                </a:cubicBezTo>
                <a:cubicBezTo>
                  <a:pt x="7675543" y="350733"/>
                  <a:pt x="7675543" y="423285"/>
                  <a:pt x="7675543" y="495838"/>
                </a:cubicBezTo>
                <a:cubicBezTo>
                  <a:pt x="7473587" y="495838"/>
                  <a:pt x="7271441" y="495838"/>
                  <a:pt x="7069294" y="495838"/>
                </a:cubicBezTo>
                <a:cubicBezTo>
                  <a:pt x="7069294" y="423285"/>
                  <a:pt x="7069294" y="350733"/>
                  <a:pt x="7069294" y="278180"/>
                </a:cubicBezTo>
                <a:close/>
                <a:moveTo>
                  <a:pt x="6469905" y="237513"/>
                </a:moveTo>
                <a:cubicBezTo>
                  <a:pt x="6514106" y="237513"/>
                  <a:pt x="6558117" y="237513"/>
                  <a:pt x="6602319" y="237513"/>
                </a:cubicBezTo>
                <a:cubicBezTo>
                  <a:pt x="6603653" y="378227"/>
                  <a:pt x="6594698" y="495265"/>
                  <a:pt x="6575265" y="588246"/>
                </a:cubicBezTo>
                <a:cubicBezTo>
                  <a:pt x="6597746" y="588246"/>
                  <a:pt x="6620228" y="588246"/>
                  <a:pt x="6642520" y="588246"/>
                </a:cubicBezTo>
                <a:cubicBezTo>
                  <a:pt x="6642520" y="661562"/>
                  <a:pt x="6642520" y="734687"/>
                  <a:pt x="6642520" y="808003"/>
                </a:cubicBezTo>
                <a:cubicBezTo>
                  <a:pt x="6642520" y="837788"/>
                  <a:pt x="6656237" y="852680"/>
                  <a:pt x="6683673" y="852680"/>
                </a:cubicBezTo>
                <a:cubicBezTo>
                  <a:pt x="6701773" y="852680"/>
                  <a:pt x="6713966" y="845807"/>
                  <a:pt x="6720635" y="832251"/>
                </a:cubicBezTo>
                <a:cubicBezTo>
                  <a:pt x="6727113" y="818695"/>
                  <a:pt x="6733209" y="772873"/>
                  <a:pt x="6738734" y="694593"/>
                </a:cubicBezTo>
                <a:cubicBezTo>
                  <a:pt x="6781793" y="715213"/>
                  <a:pt x="6823137" y="732778"/>
                  <a:pt x="6862385" y="747288"/>
                </a:cubicBezTo>
                <a:cubicBezTo>
                  <a:pt x="6846571" y="860317"/>
                  <a:pt x="6825614" y="925423"/>
                  <a:pt x="6799512" y="942798"/>
                </a:cubicBezTo>
                <a:cubicBezTo>
                  <a:pt x="6773410" y="960172"/>
                  <a:pt x="6745212" y="968955"/>
                  <a:pt x="6715109" y="968955"/>
                </a:cubicBezTo>
                <a:cubicBezTo>
                  <a:pt x="6690913" y="968955"/>
                  <a:pt x="6666716" y="968955"/>
                  <a:pt x="6642520" y="968955"/>
                </a:cubicBezTo>
                <a:cubicBezTo>
                  <a:pt x="6562118" y="968955"/>
                  <a:pt x="6521918" y="928860"/>
                  <a:pt x="6521918" y="848671"/>
                </a:cubicBezTo>
                <a:cubicBezTo>
                  <a:pt x="6521918" y="814686"/>
                  <a:pt x="6521918" y="780701"/>
                  <a:pt x="6521918" y="746907"/>
                </a:cubicBezTo>
                <a:cubicBezTo>
                  <a:pt x="6472191" y="846952"/>
                  <a:pt x="6386836" y="929242"/>
                  <a:pt x="6265853" y="993775"/>
                </a:cubicBezTo>
                <a:cubicBezTo>
                  <a:pt x="6240894" y="957308"/>
                  <a:pt x="6210220" y="917213"/>
                  <a:pt x="6173639" y="873491"/>
                </a:cubicBezTo>
                <a:cubicBezTo>
                  <a:pt x="6300528" y="816213"/>
                  <a:pt x="6382644" y="744043"/>
                  <a:pt x="6419797" y="656789"/>
                </a:cubicBezTo>
                <a:cubicBezTo>
                  <a:pt x="6457139" y="569726"/>
                  <a:pt x="6473715" y="429968"/>
                  <a:pt x="6469905" y="237513"/>
                </a:cubicBezTo>
                <a:close/>
                <a:moveTo>
                  <a:pt x="5258360" y="211547"/>
                </a:moveTo>
                <a:cubicBezTo>
                  <a:pt x="5258360" y="231403"/>
                  <a:pt x="5258360" y="251451"/>
                  <a:pt x="5258360" y="271307"/>
                </a:cubicBezTo>
                <a:cubicBezTo>
                  <a:pt x="5294941" y="271307"/>
                  <a:pt x="5331521" y="271307"/>
                  <a:pt x="5368102" y="271307"/>
                </a:cubicBezTo>
                <a:cubicBezTo>
                  <a:pt x="5368102" y="251451"/>
                  <a:pt x="5368102" y="231403"/>
                  <a:pt x="5368102" y="211547"/>
                </a:cubicBezTo>
                <a:cubicBezTo>
                  <a:pt x="5331521" y="211547"/>
                  <a:pt x="5294941" y="211547"/>
                  <a:pt x="5258360" y="211547"/>
                </a:cubicBezTo>
                <a:close/>
                <a:moveTo>
                  <a:pt x="4253725" y="211547"/>
                </a:moveTo>
                <a:cubicBezTo>
                  <a:pt x="4253725" y="231403"/>
                  <a:pt x="4253725" y="251451"/>
                  <a:pt x="4253725" y="271307"/>
                </a:cubicBezTo>
                <a:cubicBezTo>
                  <a:pt x="4290305" y="271307"/>
                  <a:pt x="4326886" y="271307"/>
                  <a:pt x="4363467" y="271307"/>
                </a:cubicBezTo>
                <a:cubicBezTo>
                  <a:pt x="4363467" y="251451"/>
                  <a:pt x="4363467" y="231403"/>
                  <a:pt x="4363467" y="211547"/>
                </a:cubicBezTo>
                <a:cubicBezTo>
                  <a:pt x="4326886" y="211547"/>
                  <a:pt x="4290305" y="211547"/>
                  <a:pt x="4253725" y="211547"/>
                </a:cubicBezTo>
                <a:close/>
                <a:moveTo>
                  <a:pt x="5890139" y="91454"/>
                </a:moveTo>
                <a:cubicBezTo>
                  <a:pt x="6006549" y="91454"/>
                  <a:pt x="6122960" y="91454"/>
                  <a:pt x="6239370" y="91454"/>
                </a:cubicBezTo>
                <a:cubicBezTo>
                  <a:pt x="6233464" y="262715"/>
                  <a:pt x="6203742" y="419085"/>
                  <a:pt x="6150014" y="560562"/>
                </a:cubicBezTo>
                <a:cubicBezTo>
                  <a:pt x="6186976" y="631014"/>
                  <a:pt x="6223938" y="701657"/>
                  <a:pt x="6260899" y="772109"/>
                </a:cubicBezTo>
                <a:cubicBezTo>
                  <a:pt x="6224700" y="796739"/>
                  <a:pt x="6188309" y="821177"/>
                  <a:pt x="6152110" y="845616"/>
                </a:cubicBezTo>
                <a:cubicBezTo>
                  <a:pt x="6131152" y="799984"/>
                  <a:pt x="6108670" y="752634"/>
                  <a:pt x="6084855" y="703566"/>
                </a:cubicBezTo>
                <a:cubicBezTo>
                  <a:pt x="6044654" y="778791"/>
                  <a:pt x="5996261" y="849053"/>
                  <a:pt x="5940056" y="914350"/>
                </a:cubicBezTo>
                <a:cubicBezTo>
                  <a:pt x="5919099" y="871964"/>
                  <a:pt x="5894902" y="828814"/>
                  <a:pt x="5867466" y="785092"/>
                </a:cubicBezTo>
                <a:cubicBezTo>
                  <a:pt x="5928625" y="715595"/>
                  <a:pt x="5978352" y="642470"/>
                  <a:pt x="6016647" y="565908"/>
                </a:cubicBezTo>
                <a:cubicBezTo>
                  <a:pt x="5976446" y="486482"/>
                  <a:pt x="5933007" y="403429"/>
                  <a:pt x="5886138" y="316939"/>
                </a:cubicBezTo>
                <a:cubicBezTo>
                  <a:pt x="5920432" y="300328"/>
                  <a:pt x="5954917" y="283908"/>
                  <a:pt x="5989211" y="267298"/>
                </a:cubicBezTo>
                <a:cubicBezTo>
                  <a:pt x="6017409" y="318466"/>
                  <a:pt x="6045797" y="369635"/>
                  <a:pt x="6073995" y="420803"/>
                </a:cubicBezTo>
                <a:cubicBezTo>
                  <a:pt x="6094000" y="355315"/>
                  <a:pt x="6106193" y="287154"/>
                  <a:pt x="6110766" y="216511"/>
                </a:cubicBezTo>
                <a:cubicBezTo>
                  <a:pt x="6037224" y="216511"/>
                  <a:pt x="5963681" y="216511"/>
                  <a:pt x="5890139" y="216511"/>
                </a:cubicBezTo>
                <a:cubicBezTo>
                  <a:pt x="5890139" y="174889"/>
                  <a:pt x="5890139" y="133076"/>
                  <a:pt x="5890139" y="91454"/>
                </a:cubicBezTo>
                <a:close/>
                <a:moveTo>
                  <a:pt x="6270807" y="46586"/>
                </a:moveTo>
                <a:cubicBezTo>
                  <a:pt x="6447042" y="46586"/>
                  <a:pt x="6623277" y="46586"/>
                  <a:pt x="6799512" y="46586"/>
                </a:cubicBezTo>
                <a:cubicBezTo>
                  <a:pt x="6799512" y="248778"/>
                  <a:pt x="6799512" y="450779"/>
                  <a:pt x="6799512" y="652971"/>
                </a:cubicBezTo>
                <a:cubicBezTo>
                  <a:pt x="6755691" y="652971"/>
                  <a:pt x="6711871" y="652971"/>
                  <a:pt x="6668050" y="652971"/>
                </a:cubicBezTo>
                <a:cubicBezTo>
                  <a:pt x="6668050" y="493928"/>
                  <a:pt x="6668050" y="334886"/>
                  <a:pt x="6668050" y="175844"/>
                </a:cubicBezTo>
                <a:cubicBezTo>
                  <a:pt x="6579456" y="175844"/>
                  <a:pt x="6490862" y="175844"/>
                  <a:pt x="6402268" y="175844"/>
                </a:cubicBezTo>
                <a:cubicBezTo>
                  <a:pt x="6402268" y="336795"/>
                  <a:pt x="6402268" y="497938"/>
                  <a:pt x="6402268" y="658889"/>
                </a:cubicBezTo>
                <a:cubicBezTo>
                  <a:pt x="6358448" y="658889"/>
                  <a:pt x="6314627" y="658889"/>
                  <a:pt x="6270807" y="658889"/>
                </a:cubicBezTo>
                <a:cubicBezTo>
                  <a:pt x="6270807" y="454788"/>
                  <a:pt x="6270807" y="250687"/>
                  <a:pt x="6270807" y="46586"/>
                </a:cubicBezTo>
                <a:close/>
                <a:moveTo>
                  <a:pt x="4999247" y="17756"/>
                </a:moveTo>
                <a:cubicBezTo>
                  <a:pt x="5043067" y="76753"/>
                  <a:pt x="5081934" y="133840"/>
                  <a:pt x="5116038" y="188827"/>
                </a:cubicBezTo>
                <a:cubicBezTo>
                  <a:pt x="5080029" y="210592"/>
                  <a:pt x="5042686" y="233885"/>
                  <a:pt x="5004200" y="258324"/>
                </a:cubicBezTo>
                <a:cubicBezTo>
                  <a:pt x="4970096" y="193982"/>
                  <a:pt x="4934278" y="134794"/>
                  <a:pt x="4896173" y="80380"/>
                </a:cubicBezTo>
                <a:cubicBezTo>
                  <a:pt x="4930658" y="59569"/>
                  <a:pt x="4964952" y="38758"/>
                  <a:pt x="4999247" y="17756"/>
                </a:cubicBezTo>
                <a:close/>
                <a:moveTo>
                  <a:pt x="3994611" y="17756"/>
                </a:moveTo>
                <a:cubicBezTo>
                  <a:pt x="4038432" y="76753"/>
                  <a:pt x="4077490" y="133840"/>
                  <a:pt x="4111403" y="188827"/>
                </a:cubicBezTo>
                <a:cubicBezTo>
                  <a:pt x="4075394" y="210592"/>
                  <a:pt x="4038242" y="233885"/>
                  <a:pt x="3999565" y="258324"/>
                </a:cubicBezTo>
                <a:cubicBezTo>
                  <a:pt x="3965652" y="193982"/>
                  <a:pt x="3929643" y="134794"/>
                  <a:pt x="3891728" y="80380"/>
                </a:cubicBezTo>
                <a:cubicBezTo>
                  <a:pt x="3926023" y="59569"/>
                  <a:pt x="3960317" y="38758"/>
                  <a:pt x="3994611" y="17756"/>
                </a:cubicBezTo>
                <a:close/>
                <a:moveTo>
                  <a:pt x="5663415" y="16801"/>
                </a:moveTo>
                <a:cubicBezTo>
                  <a:pt x="5703615" y="16801"/>
                  <a:pt x="5743816" y="16801"/>
                  <a:pt x="5784207" y="16801"/>
                </a:cubicBezTo>
                <a:cubicBezTo>
                  <a:pt x="5784207" y="76180"/>
                  <a:pt x="5784207" y="135367"/>
                  <a:pt x="5784207" y="194745"/>
                </a:cubicBezTo>
                <a:cubicBezTo>
                  <a:pt x="5806308" y="194745"/>
                  <a:pt x="5828599" y="194745"/>
                  <a:pt x="5850891" y="194745"/>
                </a:cubicBezTo>
                <a:cubicBezTo>
                  <a:pt x="5850891" y="237513"/>
                  <a:pt x="5850891" y="280281"/>
                  <a:pt x="5850891" y="322858"/>
                </a:cubicBezTo>
                <a:cubicBezTo>
                  <a:pt x="5828599" y="322858"/>
                  <a:pt x="5806308" y="322858"/>
                  <a:pt x="5784207" y="322858"/>
                </a:cubicBezTo>
                <a:cubicBezTo>
                  <a:pt x="5784207" y="488201"/>
                  <a:pt x="5784207" y="653543"/>
                  <a:pt x="5784207" y="818886"/>
                </a:cubicBezTo>
                <a:cubicBezTo>
                  <a:pt x="5784207" y="868145"/>
                  <a:pt x="5774872" y="905758"/>
                  <a:pt x="5756200" y="931342"/>
                </a:cubicBezTo>
                <a:cubicBezTo>
                  <a:pt x="5737529" y="957117"/>
                  <a:pt x="5711236" y="971055"/>
                  <a:pt x="5677133" y="973155"/>
                </a:cubicBezTo>
                <a:cubicBezTo>
                  <a:pt x="5643219" y="975255"/>
                  <a:pt x="5599970" y="976592"/>
                  <a:pt x="5547766" y="976974"/>
                </a:cubicBezTo>
                <a:cubicBezTo>
                  <a:pt x="5542432" y="932488"/>
                  <a:pt x="5534239" y="889720"/>
                  <a:pt x="5523189" y="848671"/>
                </a:cubicBezTo>
                <a:cubicBezTo>
                  <a:pt x="5552530" y="850771"/>
                  <a:pt x="5582632" y="851726"/>
                  <a:pt x="5613497" y="851726"/>
                </a:cubicBezTo>
                <a:cubicBezTo>
                  <a:pt x="5646839" y="851726"/>
                  <a:pt x="5663415" y="833397"/>
                  <a:pt x="5663415" y="796929"/>
                </a:cubicBezTo>
                <a:cubicBezTo>
                  <a:pt x="5663415" y="639033"/>
                  <a:pt x="5663415" y="480945"/>
                  <a:pt x="5663415" y="322858"/>
                </a:cubicBezTo>
                <a:cubicBezTo>
                  <a:pt x="5611783" y="322858"/>
                  <a:pt x="5560151" y="322858"/>
                  <a:pt x="5508518" y="322858"/>
                </a:cubicBezTo>
                <a:cubicBezTo>
                  <a:pt x="5508518" y="280281"/>
                  <a:pt x="5508518" y="237513"/>
                  <a:pt x="5508518" y="194745"/>
                </a:cubicBezTo>
                <a:cubicBezTo>
                  <a:pt x="5560151" y="194745"/>
                  <a:pt x="5611783" y="194745"/>
                  <a:pt x="5663415" y="194745"/>
                </a:cubicBezTo>
                <a:cubicBezTo>
                  <a:pt x="5663415" y="135367"/>
                  <a:pt x="5663415" y="76180"/>
                  <a:pt x="5663415" y="16801"/>
                </a:cubicBezTo>
                <a:close/>
                <a:moveTo>
                  <a:pt x="4658780" y="16801"/>
                </a:moveTo>
                <a:cubicBezTo>
                  <a:pt x="4698980" y="16801"/>
                  <a:pt x="4739371" y="16801"/>
                  <a:pt x="4779572" y="16801"/>
                </a:cubicBezTo>
                <a:cubicBezTo>
                  <a:pt x="4779572" y="76180"/>
                  <a:pt x="4779572" y="135367"/>
                  <a:pt x="4779572" y="194745"/>
                </a:cubicBezTo>
                <a:cubicBezTo>
                  <a:pt x="4801673" y="194745"/>
                  <a:pt x="4823964" y="194745"/>
                  <a:pt x="4846256" y="194745"/>
                </a:cubicBezTo>
                <a:cubicBezTo>
                  <a:pt x="4846256" y="237513"/>
                  <a:pt x="4846256" y="280281"/>
                  <a:pt x="4846256" y="322858"/>
                </a:cubicBezTo>
                <a:cubicBezTo>
                  <a:pt x="4823964" y="322858"/>
                  <a:pt x="4801673" y="322858"/>
                  <a:pt x="4779572" y="322858"/>
                </a:cubicBezTo>
                <a:cubicBezTo>
                  <a:pt x="4779572" y="488201"/>
                  <a:pt x="4779572" y="653543"/>
                  <a:pt x="4779572" y="818886"/>
                </a:cubicBezTo>
                <a:cubicBezTo>
                  <a:pt x="4779572" y="868145"/>
                  <a:pt x="4770236" y="905758"/>
                  <a:pt x="4751565" y="931342"/>
                </a:cubicBezTo>
                <a:cubicBezTo>
                  <a:pt x="4732894" y="957117"/>
                  <a:pt x="4706601" y="971055"/>
                  <a:pt x="4672497" y="973155"/>
                </a:cubicBezTo>
                <a:cubicBezTo>
                  <a:pt x="4638584" y="975255"/>
                  <a:pt x="4595335" y="976592"/>
                  <a:pt x="4543131" y="976974"/>
                </a:cubicBezTo>
                <a:cubicBezTo>
                  <a:pt x="4537797" y="932488"/>
                  <a:pt x="4529604" y="889720"/>
                  <a:pt x="4518554" y="848671"/>
                </a:cubicBezTo>
                <a:cubicBezTo>
                  <a:pt x="4547894" y="850771"/>
                  <a:pt x="4577997" y="851726"/>
                  <a:pt x="4608862" y="851726"/>
                </a:cubicBezTo>
                <a:cubicBezTo>
                  <a:pt x="4642204" y="851726"/>
                  <a:pt x="4658780" y="833397"/>
                  <a:pt x="4658780" y="796929"/>
                </a:cubicBezTo>
                <a:cubicBezTo>
                  <a:pt x="4658780" y="639033"/>
                  <a:pt x="4658780" y="480945"/>
                  <a:pt x="4658780" y="322858"/>
                </a:cubicBezTo>
                <a:cubicBezTo>
                  <a:pt x="4607148" y="322858"/>
                  <a:pt x="4555515" y="322858"/>
                  <a:pt x="4503883" y="322858"/>
                </a:cubicBezTo>
                <a:cubicBezTo>
                  <a:pt x="4503883" y="280281"/>
                  <a:pt x="4503883" y="237513"/>
                  <a:pt x="4503883" y="194745"/>
                </a:cubicBezTo>
                <a:cubicBezTo>
                  <a:pt x="4555515" y="194745"/>
                  <a:pt x="4607148" y="194745"/>
                  <a:pt x="4658780" y="194745"/>
                </a:cubicBezTo>
                <a:cubicBezTo>
                  <a:pt x="4658780" y="135367"/>
                  <a:pt x="4658780" y="76180"/>
                  <a:pt x="4658780" y="16801"/>
                </a:cubicBezTo>
                <a:close/>
                <a:moveTo>
                  <a:pt x="7304783" y="11837"/>
                </a:moveTo>
                <a:cubicBezTo>
                  <a:pt x="7349175" y="11837"/>
                  <a:pt x="7393757" y="11837"/>
                  <a:pt x="7438150" y="11837"/>
                </a:cubicBezTo>
                <a:cubicBezTo>
                  <a:pt x="7438150" y="50596"/>
                  <a:pt x="7438150" y="89354"/>
                  <a:pt x="7438150" y="128112"/>
                </a:cubicBezTo>
                <a:cubicBezTo>
                  <a:pt x="7471491" y="128112"/>
                  <a:pt x="7504833" y="128112"/>
                  <a:pt x="7538175" y="128112"/>
                </a:cubicBezTo>
                <a:cubicBezTo>
                  <a:pt x="7562753" y="91072"/>
                  <a:pt x="7585615" y="53650"/>
                  <a:pt x="7606954" y="15847"/>
                </a:cubicBezTo>
                <a:cubicBezTo>
                  <a:pt x="7643916" y="31694"/>
                  <a:pt x="7680878" y="47541"/>
                  <a:pt x="7717839" y="63579"/>
                </a:cubicBezTo>
                <a:cubicBezTo>
                  <a:pt x="7702979" y="85153"/>
                  <a:pt x="7688118" y="106537"/>
                  <a:pt x="7673066" y="128112"/>
                </a:cubicBezTo>
                <a:cubicBezTo>
                  <a:pt x="7727556" y="128112"/>
                  <a:pt x="7782046" y="128112"/>
                  <a:pt x="7836536" y="128112"/>
                </a:cubicBezTo>
                <a:cubicBezTo>
                  <a:pt x="7836536" y="201619"/>
                  <a:pt x="7836536" y="275317"/>
                  <a:pt x="7836536" y="348824"/>
                </a:cubicBezTo>
                <a:cubicBezTo>
                  <a:pt x="7796526" y="348824"/>
                  <a:pt x="7756706" y="348824"/>
                  <a:pt x="7716887" y="348824"/>
                </a:cubicBezTo>
                <a:cubicBezTo>
                  <a:pt x="7716887" y="309684"/>
                  <a:pt x="7716887" y="270543"/>
                  <a:pt x="7716887" y="231403"/>
                </a:cubicBezTo>
                <a:cubicBezTo>
                  <a:pt x="7487305" y="231403"/>
                  <a:pt x="7257723" y="231403"/>
                  <a:pt x="7028141" y="231403"/>
                </a:cubicBezTo>
                <a:cubicBezTo>
                  <a:pt x="7028141" y="270543"/>
                  <a:pt x="7028141" y="309684"/>
                  <a:pt x="7028141" y="348824"/>
                </a:cubicBezTo>
                <a:cubicBezTo>
                  <a:pt x="6988131" y="348824"/>
                  <a:pt x="6948311" y="348824"/>
                  <a:pt x="6908492" y="348824"/>
                </a:cubicBezTo>
                <a:cubicBezTo>
                  <a:pt x="6908492" y="275317"/>
                  <a:pt x="6908492" y="201619"/>
                  <a:pt x="6908492" y="128112"/>
                </a:cubicBezTo>
                <a:cubicBezTo>
                  <a:pt x="6960314" y="128112"/>
                  <a:pt x="7012137" y="128112"/>
                  <a:pt x="7063960" y="128112"/>
                </a:cubicBezTo>
                <a:cubicBezTo>
                  <a:pt x="7051766" y="107301"/>
                  <a:pt x="7039191" y="86299"/>
                  <a:pt x="7026236" y="65488"/>
                </a:cubicBezTo>
                <a:cubicBezTo>
                  <a:pt x="7061102" y="49259"/>
                  <a:pt x="7096158" y="33030"/>
                  <a:pt x="7131024" y="16801"/>
                </a:cubicBezTo>
                <a:cubicBezTo>
                  <a:pt x="7156364" y="54605"/>
                  <a:pt x="7179798" y="91645"/>
                  <a:pt x="7201709" y="128112"/>
                </a:cubicBezTo>
                <a:cubicBezTo>
                  <a:pt x="7236003" y="128112"/>
                  <a:pt x="7270488" y="128112"/>
                  <a:pt x="7304783" y="128112"/>
                </a:cubicBezTo>
                <a:cubicBezTo>
                  <a:pt x="7304783" y="89354"/>
                  <a:pt x="7304783" y="50596"/>
                  <a:pt x="7304783" y="11837"/>
                </a:cubicBezTo>
                <a:close/>
                <a:moveTo>
                  <a:pt x="5261218" y="0"/>
                </a:moveTo>
                <a:cubicBezTo>
                  <a:pt x="5309039" y="4964"/>
                  <a:pt x="5356671" y="9928"/>
                  <a:pt x="5404492" y="14892"/>
                </a:cubicBezTo>
                <a:cubicBezTo>
                  <a:pt x="5390774" y="45631"/>
                  <a:pt x="5376295" y="76753"/>
                  <a:pt x="5361243" y="108255"/>
                </a:cubicBezTo>
                <a:cubicBezTo>
                  <a:pt x="5402777" y="108255"/>
                  <a:pt x="5444312" y="108255"/>
                  <a:pt x="5485846" y="108255"/>
                </a:cubicBezTo>
                <a:cubicBezTo>
                  <a:pt x="5485846" y="214029"/>
                  <a:pt x="5485846" y="319994"/>
                  <a:pt x="5485846" y="425767"/>
                </a:cubicBezTo>
                <a:cubicBezTo>
                  <a:pt x="5516902" y="414312"/>
                  <a:pt x="5547957" y="402856"/>
                  <a:pt x="5579012" y="391591"/>
                </a:cubicBezTo>
                <a:cubicBezTo>
                  <a:pt x="5615022" y="482282"/>
                  <a:pt x="5641886" y="561135"/>
                  <a:pt x="5659604" y="627959"/>
                </a:cubicBezTo>
                <a:cubicBezTo>
                  <a:pt x="5623595" y="640560"/>
                  <a:pt x="5587586" y="653161"/>
                  <a:pt x="5551577" y="665763"/>
                </a:cubicBezTo>
                <a:cubicBezTo>
                  <a:pt x="5532334" y="596647"/>
                  <a:pt x="5510424" y="524286"/>
                  <a:pt x="5485846" y="449061"/>
                </a:cubicBezTo>
                <a:cubicBezTo>
                  <a:pt x="5485846" y="580418"/>
                  <a:pt x="5485846" y="711585"/>
                  <a:pt x="5485846" y="842752"/>
                </a:cubicBezTo>
                <a:cubicBezTo>
                  <a:pt x="5485846" y="887429"/>
                  <a:pt x="5477082" y="921032"/>
                  <a:pt x="5459554" y="943561"/>
                </a:cubicBezTo>
                <a:cubicBezTo>
                  <a:pt x="5442216" y="966091"/>
                  <a:pt x="5417448" y="977737"/>
                  <a:pt x="5385821" y="978310"/>
                </a:cubicBezTo>
                <a:cubicBezTo>
                  <a:pt x="5354003" y="979074"/>
                  <a:pt x="5314184" y="979456"/>
                  <a:pt x="5266171" y="979456"/>
                </a:cubicBezTo>
                <a:cubicBezTo>
                  <a:pt x="5260265" y="939934"/>
                  <a:pt x="5252644" y="900412"/>
                  <a:pt x="5243499" y="860699"/>
                </a:cubicBezTo>
                <a:cubicBezTo>
                  <a:pt x="5279508" y="865281"/>
                  <a:pt x="5307706" y="867572"/>
                  <a:pt x="5327901" y="867572"/>
                </a:cubicBezTo>
                <a:cubicBezTo>
                  <a:pt x="5354765" y="867572"/>
                  <a:pt x="5368102" y="852680"/>
                  <a:pt x="5368102" y="822896"/>
                </a:cubicBezTo>
                <a:cubicBezTo>
                  <a:pt x="5368102" y="793302"/>
                  <a:pt x="5368102" y="763899"/>
                  <a:pt x="5368102" y="734305"/>
                </a:cubicBezTo>
                <a:cubicBezTo>
                  <a:pt x="5300847" y="808194"/>
                  <a:pt x="5229210" y="868527"/>
                  <a:pt x="5153381" y="915304"/>
                </a:cubicBezTo>
                <a:cubicBezTo>
                  <a:pt x="5143093" y="900030"/>
                  <a:pt x="5131471" y="884374"/>
                  <a:pt x="5117943" y="868145"/>
                </a:cubicBezTo>
                <a:cubicBezTo>
                  <a:pt x="5062310" y="907094"/>
                  <a:pt x="5016584" y="943180"/>
                  <a:pt x="4980575" y="975828"/>
                </a:cubicBezTo>
                <a:cubicBezTo>
                  <a:pt x="4957141" y="946998"/>
                  <a:pt x="4933516" y="918168"/>
                  <a:pt x="4910081" y="889529"/>
                </a:cubicBezTo>
                <a:cubicBezTo>
                  <a:pt x="4930848" y="866236"/>
                  <a:pt x="4941327" y="838361"/>
                  <a:pt x="4941327" y="805903"/>
                </a:cubicBezTo>
                <a:cubicBezTo>
                  <a:pt x="4941327" y="681419"/>
                  <a:pt x="4941327" y="556743"/>
                  <a:pt x="4941327" y="432259"/>
                </a:cubicBezTo>
                <a:cubicBezTo>
                  <a:pt x="4919417" y="432259"/>
                  <a:pt x="4897507" y="432259"/>
                  <a:pt x="4875596" y="432259"/>
                </a:cubicBezTo>
                <a:cubicBezTo>
                  <a:pt x="4875596" y="389109"/>
                  <a:pt x="4875596" y="346151"/>
                  <a:pt x="4875596" y="303001"/>
                </a:cubicBezTo>
                <a:cubicBezTo>
                  <a:pt x="4937136" y="303001"/>
                  <a:pt x="4998675" y="303001"/>
                  <a:pt x="5060024" y="303001"/>
                </a:cubicBezTo>
                <a:cubicBezTo>
                  <a:pt x="5060024" y="453452"/>
                  <a:pt x="5060024" y="603902"/>
                  <a:pt x="5060024" y="754353"/>
                </a:cubicBezTo>
                <a:cubicBezTo>
                  <a:pt x="5069931" y="746907"/>
                  <a:pt x="5096795" y="729341"/>
                  <a:pt x="5140616" y="701657"/>
                </a:cubicBezTo>
                <a:cubicBezTo>
                  <a:pt x="5142521" y="728769"/>
                  <a:pt x="5144807" y="754353"/>
                  <a:pt x="5147475" y="778219"/>
                </a:cubicBezTo>
                <a:cubicBezTo>
                  <a:pt x="5200631" y="745952"/>
                  <a:pt x="5251501" y="708148"/>
                  <a:pt x="5299894" y="664808"/>
                </a:cubicBezTo>
                <a:cubicBezTo>
                  <a:pt x="5232068" y="664808"/>
                  <a:pt x="5164241" y="664808"/>
                  <a:pt x="5096414" y="664808"/>
                </a:cubicBezTo>
                <a:cubicBezTo>
                  <a:pt x="5096414" y="630441"/>
                  <a:pt x="5096414" y="595883"/>
                  <a:pt x="5096414" y="561517"/>
                </a:cubicBezTo>
                <a:cubicBezTo>
                  <a:pt x="5111085" y="561517"/>
                  <a:pt x="5125755" y="561517"/>
                  <a:pt x="5140616" y="561517"/>
                </a:cubicBezTo>
                <a:cubicBezTo>
                  <a:pt x="5140616" y="410302"/>
                  <a:pt x="5140616" y="259279"/>
                  <a:pt x="5140616" y="108255"/>
                </a:cubicBezTo>
                <a:cubicBezTo>
                  <a:pt x="5171100" y="108255"/>
                  <a:pt x="5201774" y="108255"/>
                  <a:pt x="5232258" y="108255"/>
                </a:cubicBezTo>
                <a:cubicBezTo>
                  <a:pt x="5242737" y="74843"/>
                  <a:pt x="5252454" y="38758"/>
                  <a:pt x="5261218" y="0"/>
                </a:cubicBezTo>
                <a:close/>
                <a:moveTo>
                  <a:pt x="4256583" y="0"/>
                </a:moveTo>
                <a:cubicBezTo>
                  <a:pt x="4304404" y="4964"/>
                  <a:pt x="4352035" y="9928"/>
                  <a:pt x="4399857" y="14892"/>
                </a:cubicBezTo>
                <a:cubicBezTo>
                  <a:pt x="4386139" y="45631"/>
                  <a:pt x="4371659" y="76753"/>
                  <a:pt x="4356608" y="108255"/>
                </a:cubicBezTo>
                <a:cubicBezTo>
                  <a:pt x="4398142" y="108255"/>
                  <a:pt x="4439677" y="108255"/>
                  <a:pt x="4481211" y="108255"/>
                </a:cubicBezTo>
                <a:cubicBezTo>
                  <a:pt x="4481211" y="214029"/>
                  <a:pt x="4481211" y="319994"/>
                  <a:pt x="4481211" y="425767"/>
                </a:cubicBezTo>
                <a:cubicBezTo>
                  <a:pt x="4512266" y="414312"/>
                  <a:pt x="4543322" y="402856"/>
                  <a:pt x="4574377" y="391591"/>
                </a:cubicBezTo>
                <a:cubicBezTo>
                  <a:pt x="4610386" y="482282"/>
                  <a:pt x="4637250" y="561135"/>
                  <a:pt x="4654969" y="627959"/>
                </a:cubicBezTo>
                <a:cubicBezTo>
                  <a:pt x="4618960" y="640560"/>
                  <a:pt x="4582951" y="653161"/>
                  <a:pt x="4546942" y="665763"/>
                </a:cubicBezTo>
                <a:cubicBezTo>
                  <a:pt x="4527699" y="596647"/>
                  <a:pt x="4505789" y="524286"/>
                  <a:pt x="4481211" y="449061"/>
                </a:cubicBezTo>
                <a:cubicBezTo>
                  <a:pt x="4481211" y="580418"/>
                  <a:pt x="4481211" y="711585"/>
                  <a:pt x="4481211" y="842752"/>
                </a:cubicBezTo>
                <a:cubicBezTo>
                  <a:pt x="4481211" y="887429"/>
                  <a:pt x="4472447" y="921032"/>
                  <a:pt x="4455109" y="943561"/>
                </a:cubicBezTo>
                <a:cubicBezTo>
                  <a:pt x="4437581" y="966091"/>
                  <a:pt x="4413003" y="977737"/>
                  <a:pt x="4381186" y="978310"/>
                </a:cubicBezTo>
                <a:cubicBezTo>
                  <a:pt x="4349559" y="979074"/>
                  <a:pt x="4309548" y="979456"/>
                  <a:pt x="4261536" y="979456"/>
                </a:cubicBezTo>
                <a:cubicBezTo>
                  <a:pt x="4255630" y="939934"/>
                  <a:pt x="4248200" y="900412"/>
                  <a:pt x="4238864" y="860699"/>
                </a:cubicBezTo>
                <a:cubicBezTo>
                  <a:pt x="4274873" y="865281"/>
                  <a:pt x="4303071" y="867572"/>
                  <a:pt x="4323266" y="867572"/>
                </a:cubicBezTo>
                <a:cubicBezTo>
                  <a:pt x="4350130" y="867572"/>
                  <a:pt x="4363467" y="852680"/>
                  <a:pt x="4363467" y="822896"/>
                </a:cubicBezTo>
                <a:cubicBezTo>
                  <a:pt x="4363467" y="793302"/>
                  <a:pt x="4363467" y="763899"/>
                  <a:pt x="4363467" y="734305"/>
                </a:cubicBezTo>
                <a:cubicBezTo>
                  <a:pt x="4296212" y="808194"/>
                  <a:pt x="4224575" y="868527"/>
                  <a:pt x="4148746" y="915304"/>
                </a:cubicBezTo>
                <a:cubicBezTo>
                  <a:pt x="4138648" y="900030"/>
                  <a:pt x="4126835" y="884374"/>
                  <a:pt x="4113308" y="868145"/>
                </a:cubicBezTo>
                <a:cubicBezTo>
                  <a:pt x="4057866" y="907094"/>
                  <a:pt x="4011949" y="943180"/>
                  <a:pt x="3975940" y="975828"/>
                </a:cubicBezTo>
                <a:cubicBezTo>
                  <a:pt x="3952506" y="946998"/>
                  <a:pt x="3928881" y="918168"/>
                  <a:pt x="3905446" y="889529"/>
                </a:cubicBezTo>
                <a:cubicBezTo>
                  <a:pt x="3926404" y="866236"/>
                  <a:pt x="3936692" y="838361"/>
                  <a:pt x="3936692" y="805903"/>
                </a:cubicBezTo>
                <a:lnTo>
                  <a:pt x="3936692" y="433388"/>
                </a:lnTo>
                <a:lnTo>
                  <a:pt x="0" y="433388"/>
                </a:lnTo>
                <a:lnTo>
                  <a:pt x="0" y="303525"/>
                </a:lnTo>
                <a:lnTo>
                  <a:pt x="3870961" y="303525"/>
                </a:lnTo>
                <a:lnTo>
                  <a:pt x="3870961" y="303001"/>
                </a:lnTo>
                <a:cubicBezTo>
                  <a:pt x="3932501" y="303001"/>
                  <a:pt x="3994040" y="303001"/>
                  <a:pt x="4055579" y="303001"/>
                </a:cubicBezTo>
                <a:cubicBezTo>
                  <a:pt x="4055579" y="453452"/>
                  <a:pt x="4055579" y="603902"/>
                  <a:pt x="4055579" y="754353"/>
                </a:cubicBezTo>
                <a:cubicBezTo>
                  <a:pt x="4065296" y="746907"/>
                  <a:pt x="4092160" y="729341"/>
                  <a:pt x="4135981" y="701657"/>
                </a:cubicBezTo>
                <a:cubicBezTo>
                  <a:pt x="4137886" y="728769"/>
                  <a:pt x="4140172" y="754353"/>
                  <a:pt x="4142839" y="778219"/>
                </a:cubicBezTo>
                <a:cubicBezTo>
                  <a:pt x="4196186" y="745952"/>
                  <a:pt x="4247056" y="708148"/>
                  <a:pt x="4295450" y="664808"/>
                </a:cubicBezTo>
                <a:cubicBezTo>
                  <a:pt x="4227432" y="664808"/>
                  <a:pt x="4159606" y="664808"/>
                  <a:pt x="4091779" y="664808"/>
                </a:cubicBezTo>
                <a:cubicBezTo>
                  <a:pt x="4091779" y="630441"/>
                  <a:pt x="4091779" y="595883"/>
                  <a:pt x="4091779" y="561517"/>
                </a:cubicBezTo>
                <a:cubicBezTo>
                  <a:pt x="4106449" y="561517"/>
                  <a:pt x="4121310" y="561517"/>
                  <a:pt x="4135981" y="561517"/>
                </a:cubicBezTo>
                <a:cubicBezTo>
                  <a:pt x="4135981" y="410302"/>
                  <a:pt x="4135981" y="259279"/>
                  <a:pt x="4135981" y="108255"/>
                </a:cubicBezTo>
                <a:cubicBezTo>
                  <a:pt x="4166464" y="108255"/>
                  <a:pt x="4197139" y="108255"/>
                  <a:pt x="4227623" y="108255"/>
                </a:cubicBezTo>
                <a:cubicBezTo>
                  <a:pt x="4238102" y="74843"/>
                  <a:pt x="4247819" y="38758"/>
                  <a:pt x="4256583" y="0"/>
                </a:cubicBezTo>
                <a:close/>
              </a:path>
            </a:pathLst>
          </a:custGeom>
          <a:solidFill>
            <a:srgbClr val="DC5234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5" name="Freeform 9"/>
          <p:cNvSpPr>
            <a:spLocks noEditPoints="1"/>
          </p:cNvSpPr>
          <p:nvPr>
            <p:custDataLst>
              <p:tags r:id="rId2"/>
            </p:custDataLst>
          </p:nvPr>
        </p:nvSpPr>
        <p:spPr bwMode="auto">
          <a:xfrm>
            <a:off x="5502050" y="3428999"/>
            <a:ext cx="2143125" cy="565150"/>
          </a:xfrm>
          <a:custGeom>
            <a:avLst/>
            <a:gdLst>
              <a:gd name="T0" fmla="*/ 10788 w 22500"/>
              <a:gd name="T1" fmla="*/ 4184 h 5907"/>
              <a:gd name="T2" fmla="*/ 10788 w 22500"/>
              <a:gd name="T3" fmla="*/ 4958 h 5907"/>
              <a:gd name="T4" fmla="*/ 13006 w 22500"/>
              <a:gd name="T5" fmla="*/ 5099 h 5907"/>
              <a:gd name="T6" fmla="*/ 11204 w 22500"/>
              <a:gd name="T7" fmla="*/ 4079 h 5907"/>
              <a:gd name="T8" fmla="*/ 15953 w 22500"/>
              <a:gd name="T9" fmla="*/ 1723 h 5907"/>
              <a:gd name="T10" fmla="*/ 18033 w 22500"/>
              <a:gd name="T11" fmla="*/ 3903 h 5907"/>
              <a:gd name="T12" fmla="*/ 17201 w 22500"/>
              <a:gd name="T13" fmla="*/ 5907 h 5907"/>
              <a:gd name="T14" fmla="*/ 16889 w 22500"/>
              <a:gd name="T15" fmla="*/ 2778 h 5907"/>
              <a:gd name="T16" fmla="*/ 15052 w 22500"/>
              <a:gd name="T17" fmla="*/ 2532 h 5907"/>
              <a:gd name="T18" fmla="*/ 14254 w 22500"/>
              <a:gd name="T19" fmla="*/ 5907 h 5907"/>
              <a:gd name="T20" fmla="*/ 9886 w 22500"/>
              <a:gd name="T21" fmla="*/ 1688 h 5907"/>
              <a:gd name="T22" fmla="*/ 13318 w 22500"/>
              <a:gd name="T23" fmla="*/ 2180 h 5907"/>
              <a:gd name="T24" fmla="*/ 13804 w 22500"/>
              <a:gd name="T25" fmla="*/ 5907 h 5907"/>
              <a:gd name="T26" fmla="*/ 10371 w 22500"/>
              <a:gd name="T27" fmla="*/ 5661 h 5907"/>
              <a:gd name="T28" fmla="*/ 10371 w 22500"/>
              <a:gd name="T29" fmla="*/ 3481 h 5907"/>
              <a:gd name="T30" fmla="*/ 12972 w 22500"/>
              <a:gd name="T31" fmla="*/ 3235 h 5907"/>
              <a:gd name="T32" fmla="*/ 9886 w 22500"/>
              <a:gd name="T33" fmla="*/ 2532 h 5907"/>
              <a:gd name="T34" fmla="*/ 18444 w 22500"/>
              <a:gd name="T35" fmla="*/ 0 h 5907"/>
              <a:gd name="T36" fmla="*/ 19241 w 22500"/>
              <a:gd name="T37" fmla="*/ 3200 h 5907"/>
              <a:gd name="T38" fmla="*/ 22431 w 22500"/>
              <a:gd name="T39" fmla="*/ 1723 h 5907"/>
              <a:gd name="T40" fmla="*/ 22500 w 22500"/>
              <a:gd name="T41" fmla="*/ 5907 h 5907"/>
              <a:gd name="T42" fmla="*/ 19241 w 22500"/>
              <a:gd name="T43" fmla="*/ 3833 h 5907"/>
              <a:gd name="T44" fmla="*/ 18444 w 22500"/>
              <a:gd name="T45" fmla="*/ 5907 h 5907"/>
              <a:gd name="T46" fmla="*/ 5787 w 22500"/>
              <a:gd name="T47" fmla="*/ 0 h 5907"/>
              <a:gd name="T48" fmla="*/ 6585 w 22500"/>
              <a:gd name="T49" fmla="*/ 1723 h 5907"/>
              <a:gd name="T50" fmla="*/ 9358 w 22500"/>
              <a:gd name="T51" fmla="*/ 3516 h 5907"/>
              <a:gd name="T52" fmla="*/ 8561 w 22500"/>
              <a:gd name="T53" fmla="*/ 5907 h 5907"/>
              <a:gd name="T54" fmla="*/ 8388 w 22500"/>
              <a:gd name="T55" fmla="*/ 2778 h 5907"/>
              <a:gd name="T56" fmla="*/ 6585 w 22500"/>
              <a:gd name="T57" fmla="*/ 2532 h 5907"/>
              <a:gd name="T58" fmla="*/ 5787 w 22500"/>
              <a:gd name="T59" fmla="*/ 5907 h 5907"/>
              <a:gd name="T60" fmla="*/ 0 w 22500"/>
              <a:gd name="T61" fmla="*/ 0 h 5907"/>
              <a:gd name="T62" fmla="*/ 5304 w 22500"/>
              <a:gd name="T63" fmla="*/ 844 h 5907"/>
              <a:gd name="T64" fmla="*/ 3051 w 22500"/>
              <a:gd name="T65" fmla="*/ 5907 h 5907"/>
              <a:gd name="T66" fmla="*/ 2253 w 22500"/>
              <a:gd name="T67" fmla="*/ 844 h 5907"/>
              <a:gd name="T68" fmla="*/ 0 w 22500"/>
              <a:gd name="T69" fmla="*/ 0 h 5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2500" h="5907">
                <a:moveTo>
                  <a:pt x="11204" y="4079"/>
                </a:moveTo>
                <a:cubicBezTo>
                  <a:pt x="11042" y="4079"/>
                  <a:pt x="10903" y="4114"/>
                  <a:pt x="10788" y="4184"/>
                </a:cubicBezTo>
                <a:cubicBezTo>
                  <a:pt x="10672" y="4278"/>
                  <a:pt x="10614" y="4407"/>
                  <a:pt x="10614" y="4571"/>
                </a:cubicBezTo>
                <a:cubicBezTo>
                  <a:pt x="10614" y="4735"/>
                  <a:pt x="10672" y="4864"/>
                  <a:pt x="10788" y="4958"/>
                </a:cubicBezTo>
                <a:cubicBezTo>
                  <a:pt x="10903" y="5052"/>
                  <a:pt x="11042" y="5099"/>
                  <a:pt x="11204" y="5099"/>
                </a:cubicBezTo>
                <a:cubicBezTo>
                  <a:pt x="11804" y="5099"/>
                  <a:pt x="12405" y="5099"/>
                  <a:pt x="13006" y="5099"/>
                </a:cubicBezTo>
                <a:cubicBezTo>
                  <a:pt x="13006" y="4759"/>
                  <a:pt x="13006" y="4419"/>
                  <a:pt x="13006" y="4079"/>
                </a:cubicBezTo>
                <a:cubicBezTo>
                  <a:pt x="12405" y="4079"/>
                  <a:pt x="11804" y="4079"/>
                  <a:pt x="11204" y="4079"/>
                </a:cubicBezTo>
                <a:close/>
                <a:moveTo>
                  <a:pt x="14254" y="1723"/>
                </a:moveTo>
                <a:cubicBezTo>
                  <a:pt x="14821" y="1723"/>
                  <a:pt x="15387" y="1723"/>
                  <a:pt x="15953" y="1723"/>
                </a:cubicBezTo>
                <a:cubicBezTo>
                  <a:pt x="16624" y="1723"/>
                  <a:pt x="17120" y="1864"/>
                  <a:pt x="17444" y="2145"/>
                </a:cubicBezTo>
                <a:cubicBezTo>
                  <a:pt x="17837" y="2497"/>
                  <a:pt x="18033" y="3083"/>
                  <a:pt x="18033" y="3903"/>
                </a:cubicBezTo>
                <a:cubicBezTo>
                  <a:pt x="18033" y="4571"/>
                  <a:pt x="18033" y="5239"/>
                  <a:pt x="18033" y="5907"/>
                </a:cubicBezTo>
                <a:cubicBezTo>
                  <a:pt x="17756" y="5907"/>
                  <a:pt x="17479" y="5907"/>
                  <a:pt x="17201" y="5907"/>
                </a:cubicBezTo>
                <a:cubicBezTo>
                  <a:pt x="17201" y="5239"/>
                  <a:pt x="17201" y="4571"/>
                  <a:pt x="17201" y="3903"/>
                </a:cubicBezTo>
                <a:cubicBezTo>
                  <a:pt x="17201" y="3341"/>
                  <a:pt x="17097" y="2966"/>
                  <a:pt x="16889" y="2778"/>
                </a:cubicBezTo>
                <a:cubicBezTo>
                  <a:pt x="16728" y="2614"/>
                  <a:pt x="16416" y="2532"/>
                  <a:pt x="15953" y="2532"/>
                </a:cubicBezTo>
                <a:cubicBezTo>
                  <a:pt x="15653" y="2532"/>
                  <a:pt x="15352" y="2532"/>
                  <a:pt x="15052" y="2532"/>
                </a:cubicBezTo>
                <a:cubicBezTo>
                  <a:pt x="15052" y="3657"/>
                  <a:pt x="15052" y="4782"/>
                  <a:pt x="15052" y="5907"/>
                </a:cubicBezTo>
                <a:cubicBezTo>
                  <a:pt x="14786" y="5907"/>
                  <a:pt x="14520" y="5907"/>
                  <a:pt x="14254" y="5907"/>
                </a:cubicBezTo>
                <a:cubicBezTo>
                  <a:pt x="14254" y="4513"/>
                  <a:pt x="14254" y="3118"/>
                  <a:pt x="14254" y="1723"/>
                </a:cubicBezTo>
                <a:close/>
                <a:moveTo>
                  <a:pt x="9886" y="1688"/>
                </a:moveTo>
                <a:cubicBezTo>
                  <a:pt x="10556" y="1688"/>
                  <a:pt x="11227" y="1688"/>
                  <a:pt x="11897" y="1688"/>
                </a:cubicBezTo>
                <a:cubicBezTo>
                  <a:pt x="12521" y="1688"/>
                  <a:pt x="12995" y="1852"/>
                  <a:pt x="13318" y="2180"/>
                </a:cubicBezTo>
                <a:cubicBezTo>
                  <a:pt x="13642" y="2508"/>
                  <a:pt x="13804" y="2954"/>
                  <a:pt x="13804" y="3516"/>
                </a:cubicBezTo>
                <a:cubicBezTo>
                  <a:pt x="13804" y="4313"/>
                  <a:pt x="13804" y="5110"/>
                  <a:pt x="13804" y="5907"/>
                </a:cubicBezTo>
                <a:cubicBezTo>
                  <a:pt x="12937" y="5907"/>
                  <a:pt x="12070" y="5907"/>
                  <a:pt x="11204" y="5907"/>
                </a:cubicBezTo>
                <a:cubicBezTo>
                  <a:pt x="10903" y="5907"/>
                  <a:pt x="10626" y="5825"/>
                  <a:pt x="10371" y="5661"/>
                </a:cubicBezTo>
                <a:cubicBezTo>
                  <a:pt x="10002" y="5427"/>
                  <a:pt x="9817" y="5063"/>
                  <a:pt x="9817" y="4571"/>
                </a:cubicBezTo>
                <a:cubicBezTo>
                  <a:pt x="9817" y="4102"/>
                  <a:pt x="10002" y="3739"/>
                  <a:pt x="10371" y="3481"/>
                </a:cubicBezTo>
                <a:cubicBezTo>
                  <a:pt x="10626" y="3317"/>
                  <a:pt x="10903" y="3235"/>
                  <a:pt x="11204" y="3235"/>
                </a:cubicBezTo>
                <a:cubicBezTo>
                  <a:pt x="11793" y="3235"/>
                  <a:pt x="12382" y="3235"/>
                  <a:pt x="12972" y="3235"/>
                </a:cubicBezTo>
                <a:cubicBezTo>
                  <a:pt x="12902" y="2766"/>
                  <a:pt x="12544" y="2532"/>
                  <a:pt x="11897" y="2532"/>
                </a:cubicBezTo>
                <a:cubicBezTo>
                  <a:pt x="11227" y="2532"/>
                  <a:pt x="10556" y="2532"/>
                  <a:pt x="9886" y="2532"/>
                </a:cubicBezTo>
                <a:cubicBezTo>
                  <a:pt x="9886" y="2251"/>
                  <a:pt x="9886" y="1969"/>
                  <a:pt x="9886" y="1688"/>
                </a:cubicBezTo>
                <a:close/>
                <a:moveTo>
                  <a:pt x="18444" y="0"/>
                </a:moveTo>
                <a:cubicBezTo>
                  <a:pt x="18709" y="0"/>
                  <a:pt x="18975" y="0"/>
                  <a:pt x="19241" y="0"/>
                </a:cubicBezTo>
                <a:cubicBezTo>
                  <a:pt x="19241" y="1067"/>
                  <a:pt x="19241" y="2133"/>
                  <a:pt x="19241" y="3200"/>
                </a:cubicBezTo>
                <a:cubicBezTo>
                  <a:pt x="19865" y="2708"/>
                  <a:pt x="20489" y="2215"/>
                  <a:pt x="21113" y="1723"/>
                </a:cubicBezTo>
                <a:cubicBezTo>
                  <a:pt x="21552" y="1723"/>
                  <a:pt x="21991" y="1723"/>
                  <a:pt x="22431" y="1723"/>
                </a:cubicBezTo>
                <a:cubicBezTo>
                  <a:pt x="21656" y="2333"/>
                  <a:pt x="20882" y="2942"/>
                  <a:pt x="20108" y="3552"/>
                </a:cubicBezTo>
                <a:cubicBezTo>
                  <a:pt x="20905" y="4337"/>
                  <a:pt x="21703" y="5122"/>
                  <a:pt x="22500" y="5907"/>
                </a:cubicBezTo>
                <a:cubicBezTo>
                  <a:pt x="22107" y="5907"/>
                  <a:pt x="21714" y="5907"/>
                  <a:pt x="21321" y="5907"/>
                </a:cubicBezTo>
                <a:cubicBezTo>
                  <a:pt x="20628" y="5216"/>
                  <a:pt x="19934" y="4524"/>
                  <a:pt x="19241" y="3833"/>
                </a:cubicBezTo>
                <a:cubicBezTo>
                  <a:pt x="19241" y="4524"/>
                  <a:pt x="19241" y="5216"/>
                  <a:pt x="19241" y="5907"/>
                </a:cubicBezTo>
                <a:cubicBezTo>
                  <a:pt x="18975" y="5907"/>
                  <a:pt x="18709" y="5907"/>
                  <a:pt x="18444" y="5907"/>
                </a:cubicBezTo>
                <a:cubicBezTo>
                  <a:pt x="18444" y="3938"/>
                  <a:pt x="18444" y="1969"/>
                  <a:pt x="18444" y="0"/>
                </a:cubicBezTo>
                <a:close/>
                <a:moveTo>
                  <a:pt x="5787" y="0"/>
                </a:moveTo>
                <a:cubicBezTo>
                  <a:pt x="6053" y="0"/>
                  <a:pt x="6319" y="0"/>
                  <a:pt x="6585" y="0"/>
                </a:cubicBezTo>
                <a:cubicBezTo>
                  <a:pt x="6585" y="575"/>
                  <a:pt x="6585" y="1149"/>
                  <a:pt x="6585" y="1723"/>
                </a:cubicBezTo>
                <a:cubicBezTo>
                  <a:pt x="6908" y="1723"/>
                  <a:pt x="7232" y="1723"/>
                  <a:pt x="7556" y="1723"/>
                </a:cubicBezTo>
                <a:cubicBezTo>
                  <a:pt x="8757" y="1723"/>
                  <a:pt x="9358" y="2321"/>
                  <a:pt x="9358" y="3516"/>
                </a:cubicBezTo>
                <a:cubicBezTo>
                  <a:pt x="9358" y="4313"/>
                  <a:pt x="9358" y="5110"/>
                  <a:pt x="9358" y="5907"/>
                </a:cubicBezTo>
                <a:cubicBezTo>
                  <a:pt x="9093" y="5907"/>
                  <a:pt x="8827" y="5907"/>
                  <a:pt x="8561" y="5907"/>
                </a:cubicBezTo>
                <a:cubicBezTo>
                  <a:pt x="8561" y="5110"/>
                  <a:pt x="8561" y="4313"/>
                  <a:pt x="8561" y="3516"/>
                </a:cubicBezTo>
                <a:cubicBezTo>
                  <a:pt x="8561" y="3165"/>
                  <a:pt x="8503" y="2919"/>
                  <a:pt x="8388" y="2778"/>
                </a:cubicBezTo>
                <a:cubicBezTo>
                  <a:pt x="8226" y="2614"/>
                  <a:pt x="7948" y="2532"/>
                  <a:pt x="7556" y="2532"/>
                </a:cubicBezTo>
                <a:cubicBezTo>
                  <a:pt x="7232" y="2532"/>
                  <a:pt x="6908" y="2532"/>
                  <a:pt x="6585" y="2532"/>
                </a:cubicBezTo>
                <a:cubicBezTo>
                  <a:pt x="6585" y="3657"/>
                  <a:pt x="6585" y="4782"/>
                  <a:pt x="6585" y="5907"/>
                </a:cubicBezTo>
                <a:cubicBezTo>
                  <a:pt x="6319" y="5907"/>
                  <a:pt x="6053" y="5907"/>
                  <a:pt x="5787" y="5907"/>
                </a:cubicBezTo>
                <a:cubicBezTo>
                  <a:pt x="5787" y="3938"/>
                  <a:pt x="5787" y="1969"/>
                  <a:pt x="5787" y="0"/>
                </a:cubicBezTo>
                <a:close/>
                <a:moveTo>
                  <a:pt x="0" y="0"/>
                </a:moveTo>
                <a:cubicBezTo>
                  <a:pt x="1768" y="0"/>
                  <a:pt x="3536" y="0"/>
                  <a:pt x="5304" y="0"/>
                </a:cubicBezTo>
                <a:cubicBezTo>
                  <a:pt x="5304" y="282"/>
                  <a:pt x="5304" y="563"/>
                  <a:pt x="5304" y="844"/>
                </a:cubicBezTo>
                <a:cubicBezTo>
                  <a:pt x="4553" y="844"/>
                  <a:pt x="3802" y="844"/>
                  <a:pt x="3051" y="844"/>
                </a:cubicBezTo>
                <a:cubicBezTo>
                  <a:pt x="3051" y="2532"/>
                  <a:pt x="3051" y="4220"/>
                  <a:pt x="3051" y="5907"/>
                </a:cubicBezTo>
                <a:cubicBezTo>
                  <a:pt x="2785" y="5907"/>
                  <a:pt x="2519" y="5907"/>
                  <a:pt x="2253" y="5907"/>
                </a:cubicBezTo>
                <a:cubicBezTo>
                  <a:pt x="2253" y="4220"/>
                  <a:pt x="2253" y="2532"/>
                  <a:pt x="2253" y="844"/>
                </a:cubicBezTo>
                <a:cubicBezTo>
                  <a:pt x="1502" y="844"/>
                  <a:pt x="751" y="844"/>
                  <a:pt x="0" y="844"/>
                </a:cubicBezTo>
                <a:cubicBezTo>
                  <a:pt x="0" y="563"/>
                  <a:pt x="0" y="282"/>
                  <a:pt x="0" y="0"/>
                </a:cubicBezTo>
                <a:close/>
              </a:path>
            </a:pathLst>
          </a:custGeom>
          <a:solidFill>
            <a:srgbClr val="449CD3"/>
          </a:solidFill>
          <a:ln w="0">
            <a:noFill/>
            <a:prstDash val="solid"/>
            <a:round/>
          </a:ln>
        </p:spPr>
        <p:txBody>
          <a:bodyPr/>
          <a:lstStyle/>
          <a:p>
            <a:pPr>
              <a:defRPr/>
            </a:pPr>
            <a:endParaRPr lang="zh-CN" altLang="en-US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6" name="Freeform 10"/>
          <p:cNvSpPr>
            <a:spLocks noEditPoints="1"/>
          </p:cNvSpPr>
          <p:nvPr>
            <p:custDataLst>
              <p:tags r:id="rId3"/>
            </p:custDataLst>
          </p:nvPr>
        </p:nvSpPr>
        <p:spPr bwMode="auto">
          <a:xfrm>
            <a:off x="7922986" y="3429000"/>
            <a:ext cx="1430338" cy="581025"/>
          </a:xfrm>
          <a:custGeom>
            <a:avLst/>
            <a:gdLst>
              <a:gd name="T0" fmla="*/ 4234 w 7507"/>
              <a:gd name="T1" fmla="*/ 1178 h 3042"/>
              <a:gd name="T2" fmla="*/ 3731 w 7507"/>
              <a:gd name="T3" fmla="*/ 1389 h 3042"/>
              <a:gd name="T4" fmla="*/ 3523 w 7507"/>
              <a:gd name="T5" fmla="*/ 1899 h 3042"/>
              <a:gd name="T6" fmla="*/ 3731 w 7507"/>
              <a:gd name="T7" fmla="*/ 2409 h 3042"/>
              <a:gd name="T8" fmla="*/ 4234 w 7507"/>
              <a:gd name="T9" fmla="*/ 2620 h 3042"/>
              <a:gd name="T10" fmla="*/ 4736 w 7507"/>
              <a:gd name="T11" fmla="*/ 2409 h 3042"/>
              <a:gd name="T12" fmla="*/ 4962 w 7507"/>
              <a:gd name="T13" fmla="*/ 1899 h 3042"/>
              <a:gd name="T14" fmla="*/ 4736 w 7507"/>
              <a:gd name="T15" fmla="*/ 1389 h 3042"/>
              <a:gd name="T16" fmla="*/ 4234 w 7507"/>
              <a:gd name="T17" fmla="*/ 1178 h 3042"/>
              <a:gd name="T18" fmla="*/ 5583 w 7507"/>
              <a:gd name="T19" fmla="*/ 862 h 3042"/>
              <a:gd name="T20" fmla="*/ 5981 w 7507"/>
              <a:gd name="T21" fmla="*/ 862 h 3042"/>
              <a:gd name="T22" fmla="*/ 5981 w 7507"/>
              <a:gd name="T23" fmla="*/ 1934 h 3042"/>
              <a:gd name="T24" fmla="*/ 6172 w 7507"/>
              <a:gd name="T25" fmla="*/ 2444 h 3042"/>
              <a:gd name="T26" fmla="*/ 6605 w 7507"/>
              <a:gd name="T27" fmla="*/ 2532 h 3042"/>
              <a:gd name="T28" fmla="*/ 7108 w 7507"/>
              <a:gd name="T29" fmla="*/ 2532 h 3042"/>
              <a:gd name="T30" fmla="*/ 7108 w 7507"/>
              <a:gd name="T31" fmla="*/ 862 h 3042"/>
              <a:gd name="T32" fmla="*/ 7507 w 7507"/>
              <a:gd name="T33" fmla="*/ 862 h 3042"/>
              <a:gd name="T34" fmla="*/ 7507 w 7507"/>
              <a:gd name="T35" fmla="*/ 2954 h 3042"/>
              <a:gd name="T36" fmla="*/ 6605 w 7507"/>
              <a:gd name="T37" fmla="*/ 2954 h 3042"/>
              <a:gd name="T38" fmla="*/ 5583 w 7507"/>
              <a:gd name="T39" fmla="*/ 1934 h 3042"/>
              <a:gd name="T40" fmla="*/ 5583 w 7507"/>
              <a:gd name="T41" fmla="*/ 862 h 3042"/>
              <a:gd name="T42" fmla="*/ 4234 w 7507"/>
              <a:gd name="T43" fmla="*/ 756 h 3042"/>
              <a:gd name="T44" fmla="*/ 5031 w 7507"/>
              <a:gd name="T45" fmla="*/ 1090 h 3042"/>
              <a:gd name="T46" fmla="*/ 5360 w 7507"/>
              <a:gd name="T47" fmla="*/ 1899 h 3042"/>
              <a:gd name="T48" fmla="*/ 5031 w 7507"/>
              <a:gd name="T49" fmla="*/ 2708 h 3042"/>
              <a:gd name="T50" fmla="*/ 4234 w 7507"/>
              <a:gd name="T51" fmla="*/ 3042 h 3042"/>
              <a:gd name="T52" fmla="*/ 3436 w 7507"/>
              <a:gd name="T53" fmla="*/ 2708 h 3042"/>
              <a:gd name="T54" fmla="*/ 3124 w 7507"/>
              <a:gd name="T55" fmla="*/ 1899 h 3042"/>
              <a:gd name="T56" fmla="*/ 3436 w 7507"/>
              <a:gd name="T57" fmla="*/ 1090 h 3042"/>
              <a:gd name="T58" fmla="*/ 4234 w 7507"/>
              <a:gd name="T59" fmla="*/ 756 h 3042"/>
              <a:gd name="T60" fmla="*/ 0 w 7507"/>
              <a:gd name="T61" fmla="*/ 0 h 3042"/>
              <a:gd name="T62" fmla="*/ 502 w 7507"/>
              <a:gd name="T63" fmla="*/ 0 h 3042"/>
              <a:gd name="T64" fmla="*/ 1438 w 7507"/>
              <a:gd name="T65" fmla="*/ 1354 h 3042"/>
              <a:gd name="T66" fmla="*/ 2374 w 7507"/>
              <a:gd name="T67" fmla="*/ 0 h 3042"/>
              <a:gd name="T68" fmla="*/ 2877 w 7507"/>
              <a:gd name="T69" fmla="*/ 0 h 3042"/>
              <a:gd name="T70" fmla="*/ 1646 w 7507"/>
              <a:gd name="T71" fmla="*/ 1776 h 3042"/>
              <a:gd name="T72" fmla="*/ 1646 w 7507"/>
              <a:gd name="T73" fmla="*/ 2954 h 3042"/>
              <a:gd name="T74" fmla="*/ 1230 w 7507"/>
              <a:gd name="T75" fmla="*/ 2954 h 3042"/>
              <a:gd name="T76" fmla="*/ 1230 w 7507"/>
              <a:gd name="T77" fmla="*/ 1776 h 3042"/>
              <a:gd name="T78" fmla="*/ 0 w 7507"/>
              <a:gd name="T79" fmla="*/ 0 h 30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507" h="3042">
                <a:moveTo>
                  <a:pt x="4234" y="1178"/>
                </a:moveTo>
                <a:cubicBezTo>
                  <a:pt x="4037" y="1178"/>
                  <a:pt x="3870" y="1249"/>
                  <a:pt x="3731" y="1389"/>
                </a:cubicBezTo>
                <a:cubicBezTo>
                  <a:pt x="3592" y="1530"/>
                  <a:pt x="3523" y="1700"/>
                  <a:pt x="3523" y="1899"/>
                </a:cubicBezTo>
                <a:cubicBezTo>
                  <a:pt x="3523" y="2098"/>
                  <a:pt x="3592" y="2268"/>
                  <a:pt x="3731" y="2409"/>
                </a:cubicBezTo>
                <a:cubicBezTo>
                  <a:pt x="3870" y="2549"/>
                  <a:pt x="4037" y="2620"/>
                  <a:pt x="4234" y="2620"/>
                </a:cubicBezTo>
                <a:cubicBezTo>
                  <a:pt x="4430" y="2620"/>
                  <a:pt x="4598" y="2549"/>
                  <a:pt x="4736" y="2409"/>
                </a:cubicBezTo>
                <a:cubicBezTo>
                  <a:pt x="4887" y="2268"/>
                  <a:pt x="4962" y="2098"/>
                  <a:pt x="4962" y="1899"/>
                </a:cubicBezTo>
                <a:cubicBezTo>
                  <a:pt x="4962" y="1700"/>
                  <a:pt x="4887" y="1530"/>
                  <a:pt x="4736" y="1389"/>
                </a:cubicBezTo>
                <a:cubicBezTo>
                  <a:pt x="4598" y="1249"/>
                  <a:pt x="4430" y="1178"/>
                  <a:pt x="4234" y="1178"/>
                </a:cubicBezTo>
                <a:close/>
                <a:moveTo>
                  <a:pt x="5583" y="862"/>
                </a:moveTo>
                <a:cubicBezTo>
                  <a:pt x="5716" y="862"/>
                  <a:pt x="5848" y="862"/>
                  <a:pt x="5981" y="862"/>
                </a:cubicBezTo>
                <a:cubicBezTo>
                  <a:pt x="5981" y="1219"/>
                  <a:pt x="5981" y="1577"/>
                  <a:pt x="5981" y="1934"/>
                </a:cubicBezTo>
                <a:cubicBezTo>
                  <a:pt x="5981" y="2180"/>
                  <a:pt x="6045" y="2350"/>
                  <a:pt x="6172" y="2444"/>
                </a:cubicBezTo>
                <a:cubicBezTo>
                  <a:pt x="6264" y="2503"/>
                  <a:pt x="6409" y="2532"/>
                  <a:pt x="6605" y="2532"/>
                </a:cubicBezTo>
                <a:cubicBezTo>
                  <a:pt x="6773" y="2532"/>
                  <a:pt x="6941" y="2532"/>
                  <a:pt x="7108" y="2532"/>
                </a:cubicBezTo>
                <a:cubicBezTo>
                  <a:pt x="7108" y="1975"/>
                  <a:pt x="7108" y="1419"/>
                  <a:pt x="7108" y="862"/>
                </a:cubicBezTo>
                <a:cubicBezTo>
                  <a:pt x="7241" y="862"/>
                  <a:pt x="7374" y="862"/>
                  <a:pt x="7507" y="862"/>
                </a:cubicBezTo>
                <a:cubicBezTo>
                  <a:pt x="7507" y="1559"/>
                  <a:pt x="7507" y="2257"/>
                  <a:pt x="7507" y="2954"/>
                </a:cubicBezTo>
                <a:cubicBezTo>
                  <a:pt x="7206" y="2954"/>
                  <a:pt x="6906" y="2954"/>
                  <a:pt x="6605" y="2954"/>
                </a:cubicBezTo>
                <a:cubicBezTo>
                  <a:pt x="5924" y="2954"/>
                  <a:pt x="5583" y="2614"/>
                  <a:pt x="5583" y="1934"/>
                </a:cubicBezTo>
                <a:cubicBezTo>
                  <a:pt x="5583" y="1577"/>
                  <a:pt x="5583" y="1219"/>
                  <a:pt x="5583" y="862"/>
                </a:cubicBezTo>
                <a:close/>
                <a:moveTo>
                  <a:pt x="4234" y="756"/>
                </a:moveTo>
                <a:cubicBezTo>
                  <a:pt x="4546" y="756"/>
                  <a:pt x="4811" y="868"/>
                  <a:pt x="5031" y="1090"/>
                </a:cubicBezTo>
                <a:cubicBezTo>
                  <a:pt x="5251" y="1313"/>
                  <a:pt x="5360" y="1583"/>
                  <a:pt x="5360" y="1899"/>
                </a:cubicBezTo>
                <a:cubicBezTo>
                  <a:pt x="5360" y="2215"/>
                  <a:pt x="5251" y="2485"/>
                  <a:pt x="5031" y="2708"/>
                </a:cubicBezTo>
                <a:cubicBezTo>
                  <a:pt x="4811" y="2930"/>
                  <a:pt x="4546" y="3042"/>
                  <a:pt x="4234" y="3042"/>
                </a:cubicBezTo>
                <a:cubicBezTo>
                  <a:pt x="3922" y="3042"/>
                  <a:pt x="3656" y="2930"/>
                  <a:pt x="3436" y="2708"/>
                </a:cubicBezTo>
                <a:cubicBezTo>
                  <a:pt x="3228" y="2485"/>
                  <a:pt x="3124" y="2215"/>
                  <a:pt x="3124" y="1899"/>
                </a:cubicBezTo>
                <a:cubicBezTo>
                  <a:pt x="3124" y="1583"/>
                  <a:pt x="3228" y="1313"/>
                  <a:pt x="3436" y="1090"/>
                </a:cubicBezTo>
                <a:cubicBezTo>
                  <a:pt x="3656" y="868"/>
                  <a:pt x="3922" y="756"/>
                  <a:pt x="4234" y="756"/>
                </a:cubicBezTo>
                <a:close/>
                <a:moveTo>
                  <a:pt x="0" y="0"/>
                </a:moveTo>
                <a:cubicBezTo>
                  <a:pt x="167" y="0"/>
                  <a:pt x="335" y="0"/>
                  <a:pt x="502" y="0"/>
                </a:cubicBezTo>
                <a:cubicBezTo>
                  <a:pt x="814" y="452"/>
                  <a:pt x="1126" y="903"/>
                  <a:pt x="1438" y="1354"/>
                </a:cubicBezTo>
                <a:cubicBezTo>
                  <a:pt x="1750" y="903"/>
                  <a:pt x="2062" y="452"/>
                  <a:pt x="2374" y="0"/>
                </a:cubicBezTo>
                <a:cubicBezTo>
                  <a:pt x="2542" y="0"/>
                  <a:pt x="2710" y="0"/>
                  <a:pt x="2877" y="0"/>
                </a:cubicBezTo>
                <a:cubicBezTo>
                  <a:pt x="2467" y="592"/>
                  <a:pt x="2057" y="1184"/>
                  <a:pt x="1646" y="1776"/>
                </a:cubicBezTo>
                <a:cubicBezTo>
                  <a:pt x="1646" y="2169"/>
                  <a:pt x="1646" y="2561"/>
                  <a:pt x="1646" y="2954"/>
                </a:cubicBezTo>
                <a:cubicBezTo>
                  <a:pt x="1508" y="2954"/>
                  <a:pt x="1369" y="2954"/>
                  <a:pt x="1230" y="2954"/>
                </a:cubicBezTo>
                <a:cubicBezTo>
                  <a:pt x="1230" y="2561"/>
                  <a:pt x="1230" y="2169"/>
                  <a:pt x="1230" y="1776"/>
                </a:cubicBezTo>
                <a:cubicBezTo>
                  <a:pt x="820" y="1184"/>
                  <a:pt x="410" y="592"/>
                  <a:pt x="0" y="0"/>
                </a:cubicBezTo>
                <a:close/>
              </a:path>
            </a:pathLst>
          </a:custGeom>
          <a:solidFill>
            <a:srgbClr val="449CD3"/>
          </a:solidFill>
          <a:ln w="0">
            <a:noFill/>
            <a:prstDash val="solid"/>
            <a:round/>
          </a:ln>
        </p:spPr>
        <p:txBody>
          <a:bodyPr/>
          <a:lstStyle/>
          <a:p>
            <a:pPr>
              <a:defRPr/>
            </a:pPr>
            <a:endParaRPr lang="zh-CN" altLang="en-US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468934">
            <a:off x="64276" y="-22191"/>
            <a:ext cx="2108511" cy="1939830"/>
          </a:xfrm>
          <a:prstGeom prst="rect">
            <a:avLst/>
          </a:prstGeom>
        </p:spPr>
      </p:pic>
      <p:sp>
        <p:nvSpPr>
          <p:cNvPr id="3" name="AutoShape 3"/>
          <p:cNvSpPr>
            <a:spLocks noChangeArrowheads="1"/>
          </p:cNvSpPr>
          <p:nvPr>
            <p:custDataLst>
              <p:tags r:id="rId2"/>
            </p:custDataLst>
          </p:nvPr>
        </p:nvSpPr>
        <p:spPr bwMode="gray">
          <a:xfrm>
            <a:off x="2706370" y="3243580"/>
            <a:ext cx="6779895" cy="74168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第二节</a:t>
            </a: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幼儿教师资格证面试流程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AutoShape 4"/>
          <p:cNvSpPr>
            <a:spLocks noChangeArrowheads="1"/>
          </p:cNvSpPr>
          <p:nvPr>
            <p:custDataLst>
              <p:tags r:id="rId3"/>
            </p:custDataLst>
          </p:nvPr>
        </p:nvSpPr>
        <p:spPr bwMode="gray">
          <a:xfrm>
            <a:off x="2706370" y="2291715"/>
            <a:ext cx="6779895" cy="739775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第一节</a:t>
            </a: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幼儿教师资格证面试简介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AutoShape 14"/>
          <p:cNvSpPr>
            <a:spLocks noChangeArrowheads="1"/>
          </p:cNvSpPr>
          <p:nvPr>
            <p:custDataLst>
              <p:tags r:id="rId4"/>
            </p:custDataLst>
          </p:nvPr>
        </p:nvSpPr>
        <p:spPr bwMode="gray">
          <a:xfrm>
            <a:off x="2706370" y="4197350"/>
            <a:ext cx="6779895" cy="74168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第三节</a:t>
            </a: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幼儿教师资格证面试评分标准与解读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1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479415" y="638981"/>
            <a:ext cx="1233170" cy="678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</a:t>
            </a:r>
            <a:r>
              <a:rPr lang="zh-CN" altLang="en-US" sz="36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录</a:t>
            </a:r>
            <a:endParaRPr lang="zh-CN" altLang="en-US" sz="3600" b="1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>
            <p:custDataLst>
              <p:tags r:id="rId6"/>
            </p:custDataLst>
          </p:nvPr>
        </p:nvSpPr>
        <p:spPr>
          <a:xfrm>
            <a:off x="4612481" y="1189844"/>
            <a:ext cx="2967037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2000" spc="800" dirty="0">
                <a:solidFill>
                  <a:schemeClr val="accent1"/>
                </a:solidFill>
                <a:ea typeface="微软雅黑" panose="020B0503020204020204" pitchFamily="34" charset="-122"/>
              </a:rPr>
              <a:t>C</a:t>
            </a:r>
            <a:r>
              <a:rPr lang="en-US" altLang="zh-CN" sz="2000" spc="800" dirty="0">
                <a:solidFill>
                  <a:srgbClr val="D5D5D5"/>
                </a:solidFill>
                <a:ea typeface="微软雅黑" panose="020B0503020204020204" pitchFamily="34" charset="-122"/>
              </a:rPr>
              <a:t>O</a:t>
            </a:r>
            <a:r>
              <a:rPr lang="en-US" altLang="zh-CN" sz="2000" spc="800" dirty="0">
                <a:solidFill>
                  <a:schemeClr val="accent2"/>
                </a:solidFill>
                <a:ea typeface="微软雅黑" panose="020B0503020204020204" pitchFamily="34" charset="-122"/>
              </a:rPr>
              <a:t>N</a:t>
            </a:r>
            <a:r>
              <a:rPr lang="en-US" altLang="zh-CN" sz="2000" spc="800" dirty="0">
                <a:solidFill>
                  <a:srgbClr val="D5D5D5"/>
                </a:solidFill>
                <a:ea typeface="微软雅黑" panose="020B0503020204020204" pitchFamily="34" charset="-122"/>
              </a:rPr>
              <a:t>T</a:t>
            </a:r>
            <a:r>
              <a:rPr lang="en-US" altLang="zh-CN" sz="2000" spc="800" dirty="0">
                <a:solidFill>
                  <a:schemeClr val="accent1"/>
                </a:solidFill>
                <a:ea typeface="微软雅黑" panose="020B0503020204020204" pitchFamily="34" charset="-122"/>
              </a:rPr>
              <a:t>E</a:t>
            </a:r>
            <a:r>
              <a:rPr lang="en-US" altLang="zh-CN" sz="2000" spc="800" dirty="0">
                <a:solidFill>
                  <a:srgbClr val="D5D5D5"/>
                </a:solidFill>
                <a:ea typeface="微软雅黑" panose="020B0503020204020204" pitchFamily="34" charset="-122"/>
              </a:rPr>
              <a:t>N</a:t>
            </a:r>
            <a:r>
              <a:rPr lang="en-US" altLang="zh-CN" sz="2000" spc="800" dirty="0">
                <a:solidFill>
                  <a:schemeClr val="accent2"/>
                </a:solidFill>
                <a:ea typeface="微软雅黑" panose="020B0503020204020204" pitchFamily="34" charset="-122"/>
              </a:rPr>
              <a:t>T</a:t>
            </a:r>
            <a:r>
              <a:rPr lang="en-US" altLang="zh-CN" sz="2000" spc="800" dirty="0">
                <a:solidFill>
                  <a:srgbClr val="D5D5D5"/>
                </a:solidFill>
                <a:ea typeface="微软雅黑" panose="020B0503020204020204" pitchFamily="34" charset="-122"/>
              </a:rPr>
              <a:t>S</a:t>
            </a:r>
            <a:endParaRPr lang="zh-CN" altLang="en-US" sz="2000" spc="800" dirty="0">
              <a:solidFill>
                <a:srgbClr val="D5D5D5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242695" y="494836"/>
            <a:ext cx="180848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>
                <a:solidFill>
                  <a:srgbClr val="5B9B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sz="3200" b="1">
              <a:solidFill>
                <a:srgbClr val="5B9BD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 descr="4393213043d8c6e7bc53f9b086e6e0e4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8770" y="417195"/>
            <a:ext cx="805815" cy="737870"/>
          </a:xfrm>
          <a:prstGeom prst="rect">
            <a:avLst/>
          </a:prstGeom>
        </p:spPr>
      </p:pic>
      <p:cxnSp>
        <p:nvCxnSpPr>
          <p:cNvPr id="5" name="直接连接符 4"/>
          <p:cNvCxnSpPr>
            <a:stCxn id="37" idx="3"/>
          </p:cNvCxnSpPr>
          <p:nvPr/>
        </p:nvCxnSpPr>
        <p:spPr>
          <a:xfrm>
            <a:off x="3051175" y="786765"/>
            <a:ext cx="8271510" cy="0"/>
          </a:xfrm>
          <a:prstGeom prst="line">
            <a:avLst/>
          </a:prstGeom>
          <a:ln w="31750" cap="rnd">
            <a:solidFill>
              <a:schemeClr val="accent1"/>
            </a:solidFill>
            <a:prstDash val="sysDot"/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>
            <p:custDataLst>
              <p:tags r:id="rId3"/>
            </p:custDataLst>
          </p:nvPr>
        </p:nvSpPr>
        <p:spPr>
          <a:xfrm>
            <a:off x="1673860" y="1566545"/>
            <a:ext cx="826579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l">
              <a:lnSpc>
                <a:spcPct val="150000"/>
              </a:lnSpc>
            </a:pPr>
            <a:r>
              <a:rPr lang="zh-CN" altLang="en-US" sz="2400" b="0" dirty="0">
                <a:solidFill>
                  <a:schemeClr val="accent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1. 明确幼儿教师资格证面试的内容及时间分配。</a:t>
            </a:r>
            <a:endParaRPr lang="zh-CN" altLang="en-US" sz="2400" b="0" dirty="0">
              <a:solidFill>
                <a:schemeClr val="accent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  <a:p>
            <a:pPr marL="0" indent="0" algn="l">
              <a:lnSpc>
                <a:spcPct val="150000"/>
              </a:lnSpc>
            </a:pPr>
            <a:r>
              <a:rPr lang="zh-CN" altLang="en-US" sz="2400" b="0" dirty="0">
                <a:solidFill>
                  <a:schemeClr val="accent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2. 熟悉幼儿教师资格证面试的流程。</a:t>
            </a:r>
            <a:endParaRPr lang="zh-CN" altLang="en-US" sz="2400" b="0" dirty="0">
              <a:solidFill>
                <a:schemeClr val="accent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  <a:p>
            <a:pPr marL="0" indent="0" algn="l">
              <a:lnSpc>
                <a:spcPct val="150000"/>
              </a:lnSpc>
            </a:pPr>
            <a:r>
              <a:rPr lang="zh-CN" altLang="en-US" sz="2400" b="0" dirty="0">
                <a:solidFill>
                  <a:schemeClr val="accent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3. 知晓幼儿教师资格证面试的评分标准。</a:t>
            </a:r>
            <a:endParaRPr lang="zh-CN" altLang="en-US" sz="2400" b="0" dirty="0">
              <a:solidFill>
                <a:schemeClr val="accent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85542" y="39514"/>
            <a:ext cx="1897446" cy="187117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77" y="3753199"/>
            <a:ext cx="2722371" cy="2513722"/>
          </a:xfrm>
          <a:prstGeom prst="rect">
            <a:avLst/>
          </a:prstGeom>
        </p:spPr>
      </p:pic>
      <p:sp>
        <p:nvSpPr>
          <p:cNvPr id="32" name="文本框 17"/>
          <p:cNvSpPr txBox="1"/>
          <p:nvPr>
            <p:custDataLst>
              <p:tags r:id="rId3"/>
            </p:custDataLst>
          </p:nvPr>
        </p:nvSpPr>
        <p:spPr>
          <a:xfrm>
            <a:off x="3634833" y="2121027"/>
            <a:ext cx="1415772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6000" b="1" i="1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defRPr>
            </a:lvl1pPr>
          </a:lstStyle>
          <a:p>
            <a:pPr>
              <a:defRPr/>
            </a:pPr>
            <a:r>
              <a:rPr lang="zh-CN" altLang="en-US" sz="3200" i="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第一节</a:t>
            </a:r>
            <a:endParaRPr lang="zh-CN" altLang="en-US" sz="3200" i="0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3" name="等腰三角形 32"/>
          <p:cNvSpPr/>
          <p:nvPr>
            <p:custDataLst>
              <p:tags r:id="rId4"/>
            </p:custDataLst>
          </p:nvPr>
        </p:nvSpPr>
        <p:spPr>
          <a:xfrm rot="9233090">
            <a:off x="9386345" y="2085783"/>
            <a:ext cx="266700" cy="230188"/>
          </a:xfrm>
          <a:prstGeom prst="triangle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C20F"/>
              </a:solidFill>
              <a:latin typeface="Calibri" panose="020F0502020204030204"/>
              <a:ea typeface="幼圆" panose="02010509060101010101" charset="-122"/>
            </a:endParaRPr>
          </a:p>
        </p:txBody>
      </p:sp>
      <p:sp>
        <p:nvSpPr>
          <p:cNvPr id="34" name="等腰三角形 33"/>
          <p:cNvSpPr/>
          <p:nvPr>
            <p:custDataLst>
              <p:tags r:id="rId5"/>
            </p:custDataLst>
          </p:nvPr>
        </p:nvSpPr>
        <p:spPr>
          <a:xfrm rot="15569576">
            <a:off x="9033921" y="2760471"/>
            <a:ext cx="396875" cy="342900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C20F"/>
              </a:solidFill>
              <a:latin typeface="Calibri" panose="020F0502020204030204"/>
              <a:ea typeface="幼圆" panose="02010509060101010101" charset="-122"/>
            </a:endParaRPr>
          </a:p>
        </p:txBody>
      </p:sp>
      <p:sp>
        <p:nvSpPr>
          <p:cNvPr id="35" name="等腰三角形 34"/>
          <p:cNvSpPr/>
          <p:nvPr>
            <p:custDataLst>
              <p:tags r:id="rId6"/>
            </p:custDataLst>
          </p:nvPr>
        </p:nvSpPr>
        <p:spPr>
          <a:xfrm rot="21371394">
            <a:off x="8902158" y="1436497"/>
            <a:ext cx="266700" cy="23018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C20F"/>
              </a:solidFill>
              <a:latin typeface="Calibri" panose="020F0502020204030204"/>
              <a:ea typeface="幼圆" panose="02010509060101010101" charset="-122"/>
            </a:endParaRPr>
          </a:p>
        </p:txBody>
      </p:sp>
      <p:sp>
        <p:nvSpPr>
          <p:cNvPr id="36" name="等腰三角形 35"/>
          <p:cNvSpPr/>
          <p:nvPr>
            <p:custDataLst>
              <p:tags r:id="rId7"/>
            </p:custDataLst>
          </p:nvPr>
        </p:nvSpPr>
        <p:spPr>
          <a:xfrm rot="12912161">
            <a:off x="9943558" y="3119247"/>
            <a:ext cx="944562" cy="815975"/>
          </a:xfrm>
          <a:prstGeom prst="triangl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C20F"/>
              </a:solidFill>
              <a:latin typeface="Calibri" panose="020F0502020204030204"/>
              <a:ea typeface="幼圆" panose="02010509060101010101" charset="-122"/>
            </a:endParaRPr>
          </a:p>
        </p:txBody>
      </p:sp>
      <p:sp>
        <p:nvSpPr>
          <p:cNvPr id="37" name="等腰三角形 36"/>
          <p:cNvSpPr/>
          <p:nvPr>
            <p:custDataLst>
              <p:tags r:id="rId8"/>
            </p:custDataLst>
          </p:nvPr>
        </p:nvSpPr>
        <p:spPr>
          <a:xfrm rot="12912161">
            <a:off x="9811795" y="3058921"/>
            <a:ext cx="1176338" cy="1014412"/>
          </a:xfrm>
          <a:prstGeom prst="triangl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C20F"/>
              </a:solidFill>
              <a:latin typeface="Calibri" panose="020F0502020204030204"/>
              <a:ea typeface="幼圆" panose="02010509060101010101" charset="-122"/>
            </a:endParaRPr>
          </a:p>
        </p:txBody>
      </p:sp>
      <p:sp>
        <p:nvSpPr>
          <p:cNvPr id="38" name="椭圆 37"/>
          <p:cNvSpPr/>
          <p:nvPr>
            <p:custDataLst>
              <p:tags r:id="rId9"/>
            </p:custDataLst>
          </p:nvPr>
        </p:nvSpPr>
        <p:spPr>
          <a:xfrm rot="9110320">
            <a:off x="11132595" y="3424047"/>
            <a:ext cx="114300" cy="115887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FFFF"/>
              </a:solidFill>
              <a:latin typeface="Calibri" panose="020F0502020204030204"/>
              <a:ea typeface="幼圆" panose="02010509060101010101" charset="-122"/>
            </a:endParaRPr>
          </a:p>
        </p:txBody>
      </p:sp>
      <p:sp>
        <p:nvSpPr>
          <p:cNvPr id="39" name="椭圆 38"/>
          <p:cNvSpPr/>
          <p:nvPr>
            <p:custDataLst>
              <p:tags r:id="rId10"/>
            </p:custDataLst>
          </p:nvPr>
        </p:nvSpPr>
        <p:spPr>
          <a:xfrm rot="9110320">
            <a:off x="10043570" y="3927283"/>
            <a:ext cx="115888" cy="115888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FFFF"/>
              </a:solidFill>
              <a:latin typeface="Calibri" panose="020F0502020204030204"/>
              <a:ea typeface="幼圆" panose="02010509060101010101" charset="-122"/>
            </a:endParaRPr>
          </a:p>
        </p:txBody>
      </p:sp>
      <p:sp>
        <p:nvSpPr>
          <p:cNvPr id="40" name="椭圆 39"/>
          <p:cNvSpPr/>
          <p:nvPr>
            <p:custDataLst>
              <p:tags r:id="rId11"/>
            </p:custDataLst>
          </p:nvPr>
        </p:nvSpPr>
        <p:spPr>
          <a:xfrm rot="9110320">
            <a:off x="10161045" y="2763647"/>
            <a:ext cx="114300" cy="115887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FFFF"/>
              </a:solidFill>
              <a:latin typeface="Calibri" panose="020F0502020204030204"/>
              <a:ea typeface="幼圆" panose="02010509060101010101" charset="-122"/>
            </a:endParaRPr>
          </a:p>
        </p:txBody>
      </p:sp>
      <p:sp>
        <p:nvSpPr>
          <p:cNvPr id="41" name="等腰三角形 40"/>
          <p:cNvSpPr/>
          <p:nvPr>
            <p:custDataLst>
              <p:tags r:id="rId12"/>
            </p:custDataLst>
          </p:nvPr>
        </p:nvSpPr>
        <p:spPr>
          <a:xfrm rot="18210217">
            <a:off x="8493377" y="1794478"/>
            <a:ext cx="127000" cy="109537"/>
          </a:xfrm>
          <a:prstGeom prst="triangle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C20F"/>
              </a:solidFill>
              <a:latin typeface="Calibri" panose="020F0502020204030204"/>
              <a:ea typeface="幼圆" panose="02010509060101010101" charset="-122"/>
            </a:endParaRPr>
          </a:p>
        </p:txBody>
      </p:sp>
      <p:sp>
        <p:nvSpPr>
          <p:cNvPr id="42" name="等腰三角形 41"/>
          <p:cNvSpPr/>
          <p:nvPr>
            <p:custDataLst>
              <p:tags r:id="rId13"/>
            </p:custDataLst>
          </p:nvPr>
        </p:nvSpPr>
        <p:spPr>
          <a:xfrm rot="8748521">
            <a:off x="8851359" y="1946083"/>
            <a:ext cx="128587" cy="109538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chemeClr val="accent1">
                  <a:lumMod val="50000"/>
                </a:schemeClr>
              </a:solidFill>
              <a:latin typeface="Calibri" panose="020F0502020204030204"/>
              <a:ea typeface="幼圆" panose="02010509060101010101" charset="-122"/>
            </a:endParaRPr>
          </a:p>
        </p:txBody>
      </p:sp>
      <p:cxnSp>
        <p:nvCxnSpPr>
          <p:cNvPr id="43" name="Straight Connector 13"/>
          <p:cNvCxnSpPr>
            <a:cxnSpLocks noChangeShapeType="1"/>
          </p:cNvCxnSpPr>
          <p:nvPr>
            <p:custDataLst>
              <p:tags r:id="rId14"/>
            </p:custDataLst>
          </p:nvPr>
        </p:nvCxnSpPr>
        <p:spPr bwMode="auto">
          <a:xfrm flipH="1">
            <a:off x="2179095" y="3741546"/>
            <a:ext cx="6732588" cy="0"/>
          </a:xfrm>
          <a:prstGeom prst="line">
            <a:avLst/>
          </a:prstGeom>
          <a:noFill/>
          <a:ln w="19050" cap="sq" algn="ctr">
            <a:solidFill>
              <a:schemeClr val="accent1">
                <a:lumMod val="50000"/>
              </a:schemeClr>
            </a:solidFill>
            <a:miter lim="800000"/>
            <a:head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4" name="文本框 16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3601496" y="2705227"/>
            <a:ext cx="5032375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normAutofit fontScale="90000"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36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幼儿教师资格证面试简介</a:t>
            </a:r>
            <a:endParaRPr lang="zh-CN" altLang="en-US" sz="3600" b="1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custDataLst>
      <p:tags r:id="rId16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838200" y="203201"/>
            <a:ext cx="10515600" cy="95504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44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/>
              <a:t>LOREM IPSUM DOLOR</a:t>
            </a:r>
            <a:endParaRPr lang="zh-CN" altLang="en-US"/>
          </a:p>
        </p:txBody>
      </p:sp>
      <p:sp>
        <p:nvSpPr>
          <p:cNvPr id="3" name="MH_PageTitle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465455" y="320040"/>
            <a:ext cx="6936740" cy="58356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 baseline="0">
                <a:solidFill>
                  <a:schemeClr val="accent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b="1" dirty="0"/>
              <a:t>一、教师资格证面试的时间安排</a:t>
            </a:r>
            <a:endParaRPr lang="zh-CN" altLang="en-US" b="1" dirty="0"/>
          </a:p>
        </p:txBody>
      </p:sp>
      <p:sp>
        <p:nvSpPr>
          <p:cNvPr id="100" name="文本框 99"/>
          <p:cNvSpPr txBox="1"/>
          <p:nvPr/>
        </p:nvSpPr>
        <p:spPr>
          <a:xfrm>
            <a:off x="838200" y="1070610"/>
            <a:ext cx="1051560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>
              <a:lnSpc>
                <a:spcPct val="100000"/>
              </a:lnSpc>
            </a:pPr>
            <a:r>
              <a:rPr lang="zh-CN" altLang="en-US" sz="2400" b="0" dirty="0">
                <a:solidFill>
                  <a:schemeClr val="accent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面试的考试时间一般为每年的 </a:t>
            </a:r>
            <a:r>
              <a:rPr lang="zh-CN" altLang="en-US" sz="2400" b="1" dirty="0">
                <a:solidFill>
                  <a:schemeClr val="accent1"/>
                </a:solidFill>
                <a:effectLst/>
                <a:highlight>
                  <a:srgbClr val="FFFF00"/>
                </a:highlight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1 月和 5 月的周末</a:t>
            </a:r>
            <a:r>
              <a:rPr lang="zh-CN" altLang="en-US" sz="2400" b="0" dirty="0">
                <a:solidFill>
                  <a:schemeClr val="accent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，均是在</a:t>
            </a:r>
            <a:r>
              <a:rPr lang="zh-CN" altLang="en-US" sz="2400" b="1" dirty="0">
                <a:solidFill>
                  <a:schemeClr val="accent1"/>
                </a:solidFill>
                <a:effectLst/>
                <a:highlight>
                  <a:srgbClr val="FFFF00"/>
                </a:highlight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笔试成绩公布一个月后</a:t>
            </a:r>
            <a:r>
              <a:rPr lang="zh-CN" altLang="en-US" sz="2400" b="0" dirty="0">
                <a:solidFill>
                  <a:schemeClr val="accent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开始，具体时间请详见报名官方网站。</a:t>
            </a:r>
            <a:endParaRPr lang="zh-CN" altLang="en-US" sz="2400" b="0" dirty="0">
              <a:solidFill>
                <a:schemeClr val="accent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78865" y="2145665"/>
            <a:ext cx="5404485" cy="3877945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6809740" y="3589020"/>
            <a:ext cx="3679825" cy="981710"/>
            <a:chOff x="10465" y="4831"/>
            <a:chExt cx="5795" cy="1546"/>
          </a:xfrm>
        </p:grpSpPr>
        <p:sp>
          <p:nvSpPr>
            <p:cNvPr id="5" name="文本框 4"/>
            <p:cNvSpPr txBox="1"/>
            <p:nvPr/>
          </p:nvSpPr>
          <p:spPr>
            <a:xfrm>
              <a:off x="10465" y="5652"/>
              <a:ext cx="5795" cy="72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400" u="sng"/>
                <a:t>https://ntce.neea.edu.cn/</a:t>
              </a:r>
              <a:endParaRPr lang="zh-CN" altLang="en-US" sz="2400" u="sng"/>
            </a:p>
          </p:txBody>
        </p:sp>
        <p:sp>
          <p:nvSpPr>
            <p:cNvPr id="6" name="文本框 5"/>
            <p:cNvSpPr txBox="1"/>
            <p:nvPr>
              <p:custDataLst>
                <p:tags r:id="rId5"/>
              </p:custDataLst>
            </p:nvPr>
          </p:nvSpPr>
          <p:spPr>
            <a:xfrm>
              <a:off x="10465" y="4831"/>
              <a:ext cx="5795" cy="72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400"/>
                <a:t>中国教育考试网</a:t>
              </a:r>
              <a:endParaRPr lang="zh-CN" altLang="en-US" sz="2400"/>
            </a:p>
          </p:txBody>
        </p:sp>
      </p:grpSp>
    </p:spTree>
    <p:custDataLst>
      <p:tags r:id="rId6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838200" y="203201"/>
            <a:ext cx="10515600" cy="95504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44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/>
              <a:t>LOREM IPSUM DOLOR</a:t>
            </a:r>
            <a:endParaRPr lang="zh-CN" altLang="en-US"/>
          </a:p>
        </p:txBody>
      </p:sp>
      <p:sp>
        <p:nvSpPr>
          <p:cNvPr id="3" name="MH_PageTitle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465455" y="320040"/>
            <a:ext cx="6936740" cy="58356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 baseline="0">
                <a:solidFill>
                  <a:schemeClr val="accent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b="1" dirty="0"/>
              <a:t>二、幼儿教师资格证面试的考试内容</a:t>
            </a:r>
            <a:endParaRPr lang="zh-CN" altLang="en-US" b="1" dirty="0"/>
          </a:p>
        </p:txBody>
      </p:sp>
      <p:sp>
        <p:nvSpPr>
          <p:cNvPr id="8" name="圆角矩形 7"/>
          <p:cNvSpPr/>
          <p:nvPr>
            <p:custDataLst>
              <p:tags r:id="rId3"/>
            </p:custDataLst>
          </p:nvPr>
        </p:nvSpPr>
        <p:spPr>
          <a:xfrm rot="2700000">
            <a:off x="1283335" y="1620520"/>
            <a:ext cx="1108075" cy="1108075"/>
          </a:xfrm>
          <a:prstGeom prst="roundRect">
            <a:avLst>
              <a:gd name="adj" fmla="val 10904"/>
            </a:avLst>
          </a:prstGeom>
          <a:solidFill>
            <a:srgbClr val="5B9BD5"/>
          </a:solidFill>
          <a:ln>
            <a:noFill/>
          </a:ln>
        </p:spPr>
        <p:style>
          <a:lnRef idx="2">
            <a:srgbClr val="098902">
              <a:shade val="50000"/>
            </a:srgbClr>
          </a:lnRef>
          <a:fillRef idx="1">
            <a:srgbClr val="098902"/>
          </a:fillRef>
          <a:effectRef idx="0">
            <a:srgbClr val="098902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" name="圆角矩形 8"/>
          <p:cNvSpPr/>
          <p:nvPr>
            <p:custDataLst>
              <p:tags r:id="rId4"/>
            </p:custDataLst>
          </p:nvPr>
        </p:nvSpPr>
        <p:spPr>
          <a:xfrm rot="2700000">
            <a:off x="1317625" y="1655445"/>
            <a:ext cx="1038860" cy="1038860"/>
          </a:xfrm>
          <a:prstGeom prst="roundRect">
            <a:avLst>
              <a:gd name="adj" fmla="val 10904"/>
            </a:avLst>
          </a:prstGeom>
          <a:noFill/>
          <a:ln w="15875">
            <a:solidFill>
              <a:srgbClr val="5BCA5B">
                <a:lumMod val="20000"/>
                <a:lumOff val="80000"/>
              </a:srgbClr>
            </a:solidFill>
          </a:ln>
        </p:spPr>
        <p:style>
          <a:lnRef idx="2">
            <a:srgbClr val="098902">
              <a:shade val="50000"/>
            </a:srgbClr>
          </a:lnRef>
          <a:fillRef idx="1">
            <a:srgbClr val="098902"/>
          </a:fillRef>
          <a:effectRef idx="0">
            <a:srgbClr val="098902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圆角矩形 9"/>
          <p:cNvSpPr/>
          <p:nvPr>
            <p:custDataLst>
              <p:tags r:id="rId5"/>
            </p:custDataLst>
          </p:nvPr>
        </p:nvSpPr>
        <p:spPr>
          <a:xfrm rot="2700000">
            <a:off x="2504440" y="2681605"/>
            <a:ext cx="1108075" cy="1108075"/>
          </a:xfrm>
          <a:prstGeom prst="roundRect">
            <a:avLst>
              <a:gd name="adj" fmla="val 10904"/>
            </a:avLst>
          </a:prstGeom>
          <a:noFill/>
          <a:ln>
            <a:solidFill>
              <a:srgbClr val="DC5234"/>
            </a:solidFill>
          </a:ln>
        </p:spPr>
        <p:style>
          <a:lnRef idx="2">
            <a:srgbClr val="098902">
              <a:shade val="50000"/>
            </a:srgbClr>
          </a:lnRef>
          <a:fillRef idx="1">
            <a:srgbClr val="098902"/>
          </a:fillRef>
          <a:effectRef idx="0">
            <a:srgbClr val="098902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1" name="圆角矩形 10"/>
          <p:cNvSpPr/>
          <p:nvPr>
            <p:custDataLst>
              <p:tags r:id="rId6"/>
            </p:custDataLst>
          </p:nvPr>
        </p:nvSpPr>
        <p:spPr>
          <a:xfrm rot="2700000">
            <a:off x="2538730" y="2715895"/>
            <a:ext cx="1038860" cy="1038860"/>
          </a:xfrm>
          <a:prstGeom prst="roundRect">
            <a:avLst>
              <a:gd name="adj" fmla="val 10904"/>
            </a:avLst>
          </a:prstGeom>
          <a:noFill/>
          <a:ln w="12700" cmpd="sng">
            <a:solidFill>
              <a:srgbClr val="DC5234"/>
            </a:solidFill>
            <a:prstDash val="lgDash"/>
          </a:ln>
        </p:spPr>
        <p:style>
          <a:lnRef idx="2">
            <a:srgbClr val="098902">
              <a:shade val="50000"/>
            </a:srgbClr>
          </a:lnRef>
          <a:fillRef idx="1">
            <a:srgbClr val="098902"/>
          </a:fillRef>
          <a:effectRef idx="0">
            <a:srgbClr val="098902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47" name="直接连接符 46"/>
          <p:cNvCxnSpPr/>
          <p:nvPr>
            <p:custDataLst>
              <p:tags r:id="rId7"/>
            </p:custDataLst>
          </p:nvPr>
        </p:nvCxnSpPr>
        <p:spPr>
          <a:xfrm>
            <a:off x="2680335" y="2174875"/>
            <a:ext cx="181610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rgbClr val="098902"/>
          </a:lnRef>
          <a:fillRef idx="0">
            <a:srgbClr val="098902"/>
          </a:fillRef>
          <a:effectRef idx="0">
            <a:srgbClr val="098902"/>
          </a:effectRef>
          <a:fontRef idx="minor">
            <a:srgbClr val="000000"/>
          </a:fontRef>
        </p:style>
      </p:cxnSp>
      <p:sp>
        <p:nvSpPr>
          <p:cNvPr id="48" name="椭圆 47"/>
          <p:cNvSpPr/>
          <p:nvPr>
            <p:custDataLst>
              <p:tags r:id="rId8"/>
            </p:custDataLst>
          </p:nvPr>
        </p:nvSpPr>
        <p:spPr>
          <a:xfrm>
            <a:off x="4390390" y="2066290"/>
            <a:ext cx="218440" cy="218440"/>
          </a:xfrm>
          <a:prstGeom prst="ellipse">
            <a:avLst/>
          </a:prstGeom>
          <a:solidFill>
            <a:srgbClr val="5B9BD5"/>
          </a:solidFill>
          <a:ln>
            <a:noFill/>
          </a:ln>
        </p:spPr>
        <p:style>
          <a:lnRef idx="2">
            <a:srgbClr val="098902">
              <a:shade val="50000"/>
            </a:srgbClr>
          </a:lnRef>
          <a:fillRef idx="1">
            <a:srgbClr val="098902"/>
          </a:fillRef>
          <a:effectRef idx="0">
            <a:srgbClr val="098902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58" name="直接连接符 57"/>
          <p:cNvCxnSpPr/>
          <p:nvPr>
            <p:custDataLst>
              <p:tags r:id="rId9"/>
            </p:custDataLst>
          </p:nvPr>
        </p:nvCxnSpPr>
        <p:spPr>
          <a:xfrm>
            <a:off x="3895725" y="3235325"/>
            <a:ext cx="1816100" cy="0"/>
          </a:xfrm>
          <a:prstGeom prst="line">
            <a:avLst/>
          </a:prstGeom>
          <a:solidFill>
            <a:srgbClr val="4AC44A"/>
          </a:solidFill>
          <a:ln w="38100">
            <a:solidFill>
              <a:srgbClr val="DC5234"/>
            </a:solidFill>
          </a:ln>
        </p:spPr>
        <p:style>
          <a:lnRef idx="1">
            <a:srgbClr val="098902"/>
          </a:lnRef>
          <a:fillRef idx="0">
            <a:srgbClr val="098902"/>
          </a:fillRef>
          <a:effectRef idx="0">
            <a:srgbClr val="098902"/>
          </a:effectRef>
          <a:fontRef idx="minor">
            <a:srgbClr val="000000"/>
          </a:fontRef>
        </p:style>
      </p:cxnSp>
      <p:sp>
        <p:nvSpPr>
          <p:cNvPr id="59" name="椭圆 58"/>
          <p:cNvSpPr/>
          <p:nvPr>
            <p:custDataLst>
              <p:tags r:id="rId10"/>
            </p:custDataLst>
          </p:nvPr>
        </p:nvSpPr>
        <p:spPr>
          <a:xfrm>
            <a:off x="5605780" y="3126740"/>
            <a:ext cx="218440" cy="218440"/>
          </a:xfrm>
          <a:prstGeom prst="ellipse">
            <a:avLst/>
          </a:prstGeom>
          <a:solidFill>
            <a:srgbClr val="DC5234"/>
          </a:solidFill>
          <a:ln>
            <a:noFill/>
          </a:ln>
        </p:spPr>
        <p:style>
          <a:lnRef idx="2">
            <a:srgbClr val="098902">
              <a:shade val="50000"/>
            </a:srgbClr>
          </a:lnRef>
          <a:fillRef idx="1">
            <a:srgbClr val="098902"/>
          </a:fillRef>
          <a:effectRef idx="0">
            <a:srgbClr val="098902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7" name="文本框 66"/>
          <p:cNvSpPr txBox="1"/>
          <p:nvPr>
            <p:custDataLst>
              <p:tags r:id="rId11"/>
            </p:custDataLst>
          </p:nvPr>
        </p:nvSpPr>
        <p:spPr>
          <a:xfrm>
            <a:off x="1136650" y="1806575"/>
            <a:ext cx="1407160" cy="736600"/>
          </a:xfrm>
          <a:prstGeom prst="rect">
            <a:avLst/>
          </a:prstGeom>
          <a:noFill/>
        </p:spPr>
        <p:txBody>
          <a:bodyPr wrap="square" bIns="0" rtlCol="0">
            <a:normAutofit/>
          </a:bodyPr>
          <a:p>
            <a:pPr algn="ctr" defTabSz="914400">
              <a:tabLst>
                <a:tab pos="143510" algn="l"/>
              </a:tabLst>
            </a:pPr>
            <a:r>
              <a:rPr lang="en-US" altLang="zh-CN" sz="4000" spc="300">
                <a:solidFill>
                  <a:srgbClr val="FFFFFF"/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</a:rPr>
              <a:t>01</a:t>
            </a:r>
            <a:endParaRPr lang="en-US" altLang="zh-CN" sz="4000" spc="300">
              <a:solidFill>
                <a:srgbClr val="FFFFFF"/>
              </a:solidFill>
              <a:uFillTx/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25" name="圆角矩形 24"/>
          <p:cNvSpPr/>
          <p:nvPr>
            <p:custDataLst>
              <p:tags r:id="rId12"/>
            </p:custDataLst>
          </p:nvPr>
        </p:nvSpPr>
        <p:spPr>
          <a:xfrm rot="2700000">
            <a:off x="1286510" y="3785235"/>
            <a:ext cx="1108075" cy="1108075"/>
          </a:xfrm>
          <a:prstGeom prst="roundRect">
            <a:avLst>
              <a:gd name="adj" fmla="val 10904"/>
            </a:avLst>
          </a:prstGeom>
          <a:solidFill>
            <a:srgbClr val="5B9BD5"/>
          </a:solidFill>
          <a:ln>
            <a:noFill/>
          </a:ln>
        </p:spPr>
        <p:style>
          <a:lnRef idx="2">
            <a:srgbClr val="098902">
              <a:shade val="50000"/>
            </a:srgbClr>
          </a:lnRef>
          <a:fillRef idx="1">
            <a:srgbClr val="098902"/>
          </a:fillRef>
          <a:effectRef idx="0">
            <a:srgbClr val="098902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8" name="圆角矩形 27"/>
          <p:cNvSpPr/>
          <p:nvPr>
            <p:custDataLst>
              <p:tags r:id="rId13"/>
            </p:custDataLst>
          </p:nvPr>
        </p:nvSpPr>
        <p:spPr>
          <a:xfrm rot="2700000">
            <a:off x="1320800" y="3819525"/>
            <a:ext cx="1038860" cy="1038860"/>
          </a:xfrm>
          <a:prstGeom prst="roundRect">
            <a:avLst>
              <a:gd name="adj" fmla="val 10904"/>
            </a:avLst>
          </a:prstGeom>
          <a:noFill/>
          <a:ln w="15875">
            <a:solidFill>
              <a:srgbClr val="5BCA5B">
                <a:lumMod val="20000"/>
                <a:lumOff val="80000"/>
              </a:srgbClr>
            </a:solidFill>
          </a:ln>
        </p:spPr>
        <p:style>
          <a:lnRef idx="2">
            <a:srgbClr val="098902">
              <a:shade val="50000"/>
            </a:srgbClr>
          </a:lnRef>
          <a:fillRef idx="1">
            <a:srgbClr val="098902"/>
          </a:fillRef>
          <a:effectRef idx="0">
            <a:srgbClr val="098902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52" name="直接连接符 51"/>
          <p:cNvCxnSpPr/>
          <p:nvPr>
            <p:custDataLst>
              <p:tags r:id="rId14"/>
            </p:custDataLst>
          </p:nvPr>
        </p:nvCxnSpPr>
        <p:spPr>
          <a:xfrm>
            <a:off x="2680335" y="4337685"/>
            <a:ext cx="181610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rgbClr val="098902"/>
          </a:lnRef>
          <a:fillRef idx="0">
            <a:srgbClr val="098902"/>
          </a:fillRef>
          <a:effectRef idx="0">
            <a:srgbClr val="098902"/>
          </a:effectRef>
          <a:fontRef idx="minor">
            <a:srgbClr val="000000"/>
          </a:fontRef>
        </p:style>
      </p:cxnSp>
      <p:sp>
        <p:nvSpPr>
          <p:cNvPr id="53" name="椭圆 52"/>
          <p:cNvSpPr/>
          <p:nvPr>
            <p:custDataLst>
              <p:tags r:id="rId15"/>
            </p:custDataLst>
          </p:nvPr>
        </p:nvSpPr>
        <p:spPr>
          <a:xfrm>
            <a:off x="4390390" y="4229100"/>
            <a:ext cx="218440" cy="218440"/>
          </a:xfrm>
          <a:prstGeom prst="ellipse">
            <a:avLst/>
          </a:prstGeom>
          <a:solidFill>
            <a:srgbClr val="5B9BD5"/>
          </a:solidFill>
          <a:ln>
            <a:noFill/>
          </a:ln>
        </p:spPr>
        <p:style>
          <a:lnRef idx="2">
            <a:srgbClr val="098902">
              <a:shade val="50000"/>
            </a:srgbClr>
          </a:lnRef>
          <a:fillRef idx="1">
            <a:srgbClr val="098902"/>
          </a:fillRef>
          <a:effectRef idx="0">
            <a:srgbClr val="098902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8" name="文本框 67"/>
          <p:cNvSpPr txBox="1"/>
          <p:nvPr>
            <p:custDataLst>
              <p:tags r:id="rId16"/>
            </p:custDataLst>
          </p:nvPr>
        </p:nvSpPr>
        <p:spPr>
          <a:xfrm>
            <a:off x="1134110" y="3970655"/>
            <a:ext cx="1407160" cy="736600"/>
          </a:xfrm>
          <a:prstGeom prst="rect">
            <a:avLst/>
          </a:prstGeom>
          <a:noFill/>
        </p:spPr>
        <p:txBody>
          <a:bodyPr wrap="square" bIns="0" rtlCol="0">
            <a:normAutofit/>
          </a:bodyPr>
          <a:p>
            <a:pPr algn="ctr" defTabSz="914400">
              <a:tabLst>
                <a:tab pos="143510" algn="l"/>
              </a:tabLst>
            </a:pPr>
            <a:r>
              <a:rPr lang="en-US" altLang="zh-CN" sz="4000" spc="300">
                <a:solidFill>
                  <a:srgbClr val="FFFFFF"/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</a:rPr>
              <a:t>03</a:t>
            </a:r>
            <a:endParaRPr lang="en-US" altLang="zh-CN" sz="4000" spc="300">
              <a:solidFill>
                <a:srgbClr val="FFFFFF"/>
              </a:solidFill>
              <a:uFillTx/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70" name="文本框 69"/>
          <p:cNvSpPr txBox="1"/>
          <p:nvPr>
            <p:custDataLst>
              <p:tags r:id="rId17"/>
            </p:custDataLst>
          </p:nvPr>
        </p:nvSpPr>
        <p:spPr>
          <a:xfrm>
            <a:off x="2354580" y="2868295"/>
            <a:ext cx="1407160" cy="736600"/>
          </a:xfrm>
          <a:prstGeom prst="rect">
            <a:avLst/>
          </a:prstGeom>
          <a:noFill/>
        </p:spPr>
        <p:txBody>
          <a:bodyPr wrap="square" bIns="0" rtlCol="0">
            <a:normAutofit/>
          </a:bodyPr>
          <a:p>
            <a:pPr algn="ctr" defTabSz="914400">
              <a:tabLst>
                <a:tab pos="143510" algn="l"/>
              </a:tabLst>
            </a:pPr>
            <a:r>
              <a:rPr lang="en-US" altLang="zh-CN" sz="4000" spc="300">
                <a:solidFill>
                  <a:srgbClr val="DC5234"/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</a:rPr>
              <a:t>02</a:t>
            </a:r>
            <a:endParaRPr lang="en-US" altLang="zh-CN" sz="4000" spc="300">
              <a:solidFill>
                <a:srgbClr val="DC5234"/>
              </a:solidFill>
              <a:uFillTx/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cxnSp>
        <p:nvCxnSpPr>
          <p:cNvPr id="135" name="直接箭头连接符 134"/>
          <p:cNvCxnSpPr/>
          <p:nvPr>
            <p:custDataLst>
              <p:tags r:id="rId18"/>
            </p:custDataLst>
          </p:nvPr>
        </p:nvCxnSpPr>
        <p:spPr>
          <a:xfrm>
            <a:off x="2294255" y="2584450"/>
            <a:ext cx="250825" cy="215265"/>
          </a:xfrm>
          <a:prstGeom prst="straightConnector1">
            <a:avLst/>
          </a:prstGeom>
          <a:ln w="12700">
            <a:solidFill>
              <a:schemeClr val="accent1"/>
            </a:solidFill>
            <a:tailEnd type="arrow"/>
          </a:ln>
        </p:spPr>
        <p:style>
          <a:lnRef idx="1">
            <a:srgbClr val="098902"/>
          </a:lnRef>
          <a:fillRef idx="0">
            <a:srgbClr val="098902"/>
          </a:fillRef>
          <a:effectRef idx="0">
            <a:srgbClr val="098902"/>
          </a:effectRef>
          <a:fontRef idx="minor">
            <a:srgbClr val="000000"/>
          </a:fontRef>
        </p:style>
      </p:cxnSp>
      <p:cxnSp>
        <p:nvCxnSpPr>
          <p:cNvPr id="139" name="直接箭头连接符 138"/>
          <p:cNvCxnSpPr/>
          <p:nvPr>
            <p:custDataLst>
              <p:tags r:id="rId19"/>
            </p:custDataLst>
          </p:nvPr>
        </p:nvCxnSpPr>
        <p:spPr>
          <a:xfrm flipH="1">
            <a:off x="2323465" y="3703955"/>
            <a:ext cx="261620" cy="266700"/>
          </a:xfrm>
          <a:prstGeom prst="straightConnector1">
            <a:avLst/>
          </a:prstGeom>
          <a:ln w="12700">
            <a:solidFill>
              <a:schemeClr val="accent1"/>
            </a:solidFill>
            <a:tailEnd type="arrow"/>
          </a:ln>
        </p:spPr>
        <p:style>
          <a:lnRef idx="1">
            <a:srgbClr val="098902"/>
          </a:lnRef>
          <a:fillRef idx="0">
            <a:srgbClr val="098902"/>
          </a:fillRef>
          <a:effectRef idx="0">
            <a:srgbClr val="098902"/>
          </a:effectRef>
          <a:fontRef idx="minor">
            <a:srgbClr val="000000"/>
          </a:fontRef>
        </p:style>
      </p:cxnSp>
      <p:sp>
        <p:nvSpPr>
          <p:cNvPr id="13" name="文本框 12"/>
          <p:cNvSpPr txBox="1"/>
          <p:nvPr>
            <p:custDataLst>
              <p:tags r:id="rId20"/>
            </p:custDataLst>
          </p:nvPr>
        </p:nvSpPr>
        <p:spPr>
          <a:xfrm>
            <a:off x="5875020" y="2799715"/>
            <a:ext cx="2689225" cy="414655"/>
          </a:xfrm>
          <a:prstGeom prst="rect">
            <a:avLst/>
          </a:prstGeom>
          <a:noFill/>
        </p:spPr>
        <p:txBody>
          <a:bodyPr wrap="square" bIns="0" rtlCol="0">
            <a:spAutoFit/>
          </a:bodyPr>
          <a:p>
            <a:pPr algn="l">
              <a:lnSpc>
                <a:spcPct val="100000"/>
              </a:lnSpc>
            </a:pPr>
            <a:r>
              <a:rPr lang="en-US" altLang="zh-CN" sz="2400">
                <a:solidFill>
                  <a:srgbClr val="DC5234"/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  <a:sym typeface="微软雅黑" panose="020B0503020204020204" pitchFamily="34" charset="-122"/>
              </a:rPr>
              <a:t>教育活动试讲</a:t>
            </a:r>
            <a:endParaRPr lang="en-US" altLang="zh-CN" sz="2400">
              <a:solidFill>
                <a:srgbClr val="DC5234"/>
              </a:solidFill>
              <a:uFillTx/>
              <a:latin typeface="思源黑体 CN Bold" panose="020B0800000000000000" charset="-122"/>
              <a:ea typeface="思源黑体 CN Bold" panose="020B0800000000000000" charset="-122"/>
              <a:sym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21"/>
            </p:custDataLst>
          </p:nvPr>
        </p:nvSpPr>
        <p:spPr>
          <a:xfrm>
            <a:off x="5875020" y="3251835"/>
            <a:ext cx="54737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auto">
              <a:lnSpc>
                <a:spcPct val="100000"/>
              </a:lnSpc>
              <a:spcAft>
                <a:spcPts val="1000"/>
              </a:spcAft>
            </a:pPr>
            <a:r>
              <a:rPr lang="zh-CN" altLang="en-US" sz="1600" spc="150">
                <a:solidFill>
                  <a:srgbClr val="000000">
                    <a:lumMod val="50000"/>
                    <a:lumOff val="50000"/>
                  </a:srgbClr>
                </a:solidFill>
                <a:latin typeface="思源黑体 CN Regular" panose="020B0500000000000000" charset="-122"/>
                <a:ea typeface="思源黑体 CN Regular" panose="020B0500000000000000" charset="-122"/>
              </a:rPr>
              <a:t>整个面试的重头戏，着重考查考生幼儿园五大领域课程的理论与实践，</a:t>
            </a:r>
            <a:r>
              <a:rPr lang="zh-CN" altLang="en-US" sz="1600" u="sng" spc="150">
                <a:solidFill>
                  <a:srgbClr val="FF0000"/>
                </a:solidFill>
                <a:latin typeface="思源黑体 CN Regular" panose="020B0500000000000000" charset="-122"/>
                <a:ea typeface="思源黑体 CN Regular" panose="020B0500000000000000" charset="-122"/>
              </a:rPr>
              <a:t>大约占时 10 分钟；</a:t>
            </a:r>
            <a:endParaRPr lang="zh-CN" altLang="en-US" sz="1600" u="sng" spc="150">
              <a:solidFill>
                <a:srgbClr val="FF0000"/>
              </a:solidFill>
              <a:latin typeface="思源黑体 CN Regular" panose="020B0500000000000000" charset="-122"/>
              <a:ea typeface="思源黑体 CN Regular" panose="020B0500000000000000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22"/>
            </p:custDataLst>
          </p:nvPr>
        </p:nvSpPr>
        <p:spPr>
          <a:xfrm>
            <a:off x="4690110" y="1586865"/>
            <a:ext cx="1934210" cy="414655"/>
          </a:xfrm>
          <a:prstGeom prst="rect">
            <a:avLst/>
          </a:prstGeom>
          <a:noFill/>
        </p:spPr>
        <p:txBody>
          <a:bodyPr wrap="square" bIns="0" rtlCol="0">
            <a:spAutoFit/>
          </a:bodyPr>
          <a:p>
            <a:pPr algn="l">
              <a:lnSpc>
                <a:spcPct val="100000"/>
              </a:lnSpc>
            </a:pPr>
            <a:r>
              <a:rPr lang="en-US" altLang="zh-CN" sz="2400">
                <a:solidFill>
                  <a:srgbClr val="5B9BD5"/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  <a:sym typeface="微软雅黑" panose="020B0503020204020204" pitchFamily="34" charset="-122"/>
              </a:rPr>
              <a:t>结构化提问</a:t>
            </a:r>
            <a:endParaRPr lang="en-US" altLang="zh-CN" sz="2400">
              <a:solidFill>
                <a:srgbClr val="5B9BD5"/>
              </a:solidFill>
              <a:uFillTx/>
              <a:latin typeface="思源黑体 CN Bold" panose="020B0800000000000000" charset="-122"/>
              <a:ea typeface="思源黑体 CN Bold" panose="020B0800000000000000" charset="-122"/>
              <a:sym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23"/>
            </p:custDataLst>
          </p:nvPr>
        </p:nvSpPr>
        <p:spPr>
          <a:xfrm>
            <a:off x="4690110" y="2074545"/>
            <a:ext cx="54737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auto">
              <a:lnSpc>
                <a:spcPct val="100000"/>
              </a:lnSpc>
              <a:spcAft>
                <a:spcPts val="1000"/>
              </a:spcAft>
            </a:pPr>
            <a:r>
              <a:rPr lang="zh-CN" altLang="en-US" sz="1600" spc="150">
                <a:solidFill>
                  <a:srgbClr val="000000">
                    <a:lumMod val="50000"/>
                    <a:lumOff val="50000"/>
                  </a:srgbClr>
                </a:solidFill>
                <a:latin typeface="思源黑体 CN Regular" panose="020B0500000000000000" charset="-122"/>
                <a:ea typeface="思源黑体 CN Regular" panose="020B0500000000000000" charset="-122"/>
              </a:rPr>
              <a:t>通过提问考查考生对职业的基本认识、仪态仪表、表达能力和沟通能力，</a:t>
            </a:r>
            <a:r>
              <a:rPr lang="zh-CN" altLang="en-US" sz="1600" u="sng" spc="150">
                <a:solidFill>
                  <a:srgbClr val="FF0000"/>
                </a:solidFill>
                <a:latin typeface="思源黑体 CN Regular" panose="020B0500000000000000" charset="-122"/>
                <a:ea typeface="思源黑体 CN Regular" panose="020B0500000000000000" charset="-122"/>
              </a:rPr>
              <a:t>大约占时 5 分钟；</a:t>
            </a:r>
            <a:endParaRPr lang="zh-CN" altLang="en-US" sz="1600" u="sng" spc="150">
              <a:solidFill>
                <a:srgbClr val="FF0000"/>
              </a:solidFill>
              <a:latin typeface="思源黑体 CN Regular" panose="020B0500000000000000" charset="-122"/>
              <a:ea typeface="思源黑体 CN Regular" panose="020B0500000000000000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24"/>
            </p:custDataLst>
          </p:nvPr>
        </p:nvSpPr>
        <p:spPr>
          <a:xfrm>
            <a:off x="4690110" y="3866515"/>
            <a:ext cx="1934210" cy="414655"/>
          </a:xfrm>
          <a:prstGeom prst="rect">
            <a:avLst/>
          </a:prstGeom>
          <a:noFill/>
        </p:spPr>
        <p:txBody>
          <a:bodyPr wrap="square" bIns="0" rtlCol="0">
            <a:spAutoFit/>
          </a:bodyPr>
          <a:p>
            <a:pPr algn="l">
              <a:lnSpc>
                <a:spcPct val="100000"/>
              </a:lnSpc>
            </a:pPr>
            <a:r>
              <a:rPr lang="en-US" altLang="zh-CN" sz="2400">
                <a:solidFill>
                  <a:srgbClr val="5B9BD5"/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  <a:sym typeface="微软雅黑" panose="020B0503020204020204" pitchFamily="34" charset="-122"/>
              </a:rPr>
              <a:t>答辩环节</a:t>
            </a:r>
            <a:endParaRPr lang="en-US" altLang="zh-CN" sz="2400">
              <a:solidFill>
                <a:srgbClr val="5B9BD5"/>
              </a:solidFill>
              <a:uFillTx/>
              <a:latin typeface="思源黑体 CN Bold" panose="020B0800000000000000" charset="-122"/>
              <a:ea typeface="思源黑体 CN Bold" panose="020B0800000000000000" charset="-122"/>
              <a:sym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25"/>
            </p:custDataLst>
          </p:nvPr>
        </p:nvSpPr>
        <p:spPr>
          <a:xfrm>
            <a:off x="4690110" y="4318635"/>
            <a:ext cx="54737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auto">
              <a:lnSpc>
                <a:spcPct val="100000"/>
              </a:lnSpc>
              <a:spcAft>
                <a:spcPts val="1000"/>
              </a:spcAft>
            </a:pPr>
            <a:r>
              <a:rPr lang="zh-CN" altLang="en-US" sz="1600" spc="150">
                <a:solidFill>
                  <a:srgbClr val="000000">
                    <a:lumMod val="50000"/>
                    <a:lumOff val="50000"/>
                  </a:srgbClr>
                </a:solidFill>
                <a:latin typeface="思源黑体 CN Regular" panose="020B0500000000000000" charset="-122"/>
                <a:ea typeface="思源黑体 CN Regular" panose="020B0500000000000000" charset="-122"/>
              </a:rPr>
              <a:t>考官根据试讲情况提问考生两个问题，注重考查考生的心理素质、思维品质等能力，</a:t>
            </a:r>
            <a:r>
              <a:rPr lang="zh-CN" altLang="en-US" sz="1600" u="sng" spc="150">
                <a:solidFill>
                  <a:srgbClr val="FF0000"/>
                </a:solidFill>
                <a:latin typeface="思源黑体 CN Regular" panose="020B0500000000000000" charset="-122"/>
                <a:ea typeface="思源黑体 CN Regular" panose="020B0500000000000000" charset="-122"/>
              </a:rPr>
              <a:t>大约占时 5 分钟。</a:t>
            </a:r>
            <a:endParaRPr lang="zh-CN" altLang="en-US" sz="1600" u="sng" spc="150">
              <a:solidFill>
                <a:srgbClr val="FF0000"/>
              </a:solidFill>
              <a:latin typeface="思源黑体 CN Regular" panose="020B0500000000000000" charset="-122"/>
              <a:ea typeface="思源黑体 CN Regular" panose="020B0500000000000000" charset="-122"/>
            </a:endParaRPr>
          </a:p>
        </p:txBody>
      </p:sp>
    </p:spTree>
    <p:custDataLst>
      <p:tags r:id="rId26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85542" y="39514"/>
            <a:ext cx="1897446" cy="187117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77" y="3753199"/>
            <a:ext cx="2722371" cy="2513722"/>
          </a:xfrm>
          <a:prstGeom prst="rect">
            <a:avLst/>
          </a:prstGeom>
        </p:spPr>
      </p:pic>
      <p:sp>
        <p:nvSpPr>
          <p:cNvPr id="32" name="文本框 17"/>
          <p:cNvSpPr txBox="1"/>
          <p:nvPr>
            <p:custDataLst>
              <p:tags r:id="rId3"/>
            </p:custDataLst>
          </p:nvPr>
        </p:nvSpPr>
        <p:spPr>
          <a:xfrm>
            <a:off x="3634833" y="2121027"/>
            <a:ext cx="1402080" cy="58356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6000" b="1" i="1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defRPr>
            </a:lvl1pPr>
          </a:lstStyle>
          <a:p>
            <a:pPr>
              <a:defRPr/>
            </a:pPr>
            <a:r>
              <a:rPr lang="zh-CN" altLang="en-US" sz="3200" i="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第二节</a:t>
            </a:r>
            <a:endParaRPr lang="zh-CN" altLang="en-US" sz="3200" i="0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3" name="等腰三角形 32"/>
          <p:cNvSpPr/>
          <p:nvPr>
            <p:custDataLst>
              <p:tags r:id="rId4"/>
            </p:custDataLst>
          </p:nvPr>
        </p:nvSpPr>
        <p:spPr>
          <a:xfrm rot="9233090">
            <a:off x="9386345" y="2085783"/>
            <a:ext cx="266700" cy="230188"/>
          </a:xfrm>
          <a:prstGeom prst="triangle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C20F"/>
              </a:solidFill>
              <a:latin typeface="Calibri" panose="020F0502020204030204"/>
              <a:ea typeface="幼圆" panose="02010509060101010101" charset="-122"/>
            </a:endParaRPr>
          </a:p>
        </p:txBody>
      </p:sp>
      <p:sp>
        <p:nvSpPr>
          <p:cNvPr id="34" name="等腰三角形 33"/>
          <p:cNvSpPr/>
          <p:nvPr>
            <p:custDataLst>
              <p:tags r:id="rId5"/>
            </p:custDataLst>
          </p:nvPr>
        </p:nvSpPr>
        <p:spPr>
          <a:xfrm rot="15569576">
            <a:off x="9033921" y="2760471"/>
            <a:ext cx="396875" cy="342900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C20F"/>
              </a:solidFill>
              <a:latin typeface="Calibri" panose="020F0502020204030204"/>
              <a:ea typeface="幼圆" panose="02010509060101010101" charset="-122"/>
            </a:endParaRPr>
          </a:p>
        </p:txBody>
      </p:sp>
      <p:sp>
        <p:nvSpPr>
          <p:cNvPr id="35" name="等腰三角形 34"/>
          <p:cNvSpPr/>
          <p:nvPr>
            <p:custDataLst>
              <p:tags r:id="rId6"/>
            </p:custDataLst>
          </p:nvPr>
        </p:nvSpPr>
        <p:spPr>
          <a:xfrm rot="21371394">
            <a:off x="8902158" y="1436497"/>
            <a:ext cx="266700" cy="23018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C20F"/>
              </a:solidFill>
              <a:latin typeface="Calibri" panose="020F0502020204030204"/>
              <a:ea typeface="幼圆" panose="02010509060101010101" charset="-122"/>
            </a:endParaRPr>
          </a:p>
        </p:txBody>
      </p:sp>
      <p:sp>
        <p:nvSpPr>
          <p:cNvPr id="36" name="等腰三角形 35"/>
          <p:cNvSpPr/>
          <p:nvPr>
            <p:custDataLst>
              <p:tags r:id="rId7"/>
            </p:custDataLst>
          </p:nvPr>
        </p:nvSpPr>
        <p:spPr>
          <a:xfrm rot="12912161">
            <a:off x="9943558" y="3119247"/>
            <a:ext cx="944562" cy="815975"/>
          </a:xfrm>
          <a:prstGeom prst="triangl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C20F"/>
              </a:solidFill>
              <a:latin typeface="Calibri" panose="020F0502020204030204"/>
              <a:ea typeface="幼圆" panose="02010509060101010101" charset="-122"/>
            </a:endParaRPr>
          </a:p>
        </p:txBody>
      </p:sp>
      <p:sp>
        <p:nvSpPr>
          <p:cNvPr id="37" name="等腰三角形 36"/>
          <p:cNvSpPr/>
          <p:nvPr>
            <p:custDataLst>
              <p:tags r:id="rId8"/>
            </p:custDataLst>
          </p:nvPr>
        </p:nvSpPr>
        <p:spPr>
          <a:xfrm rot="12912161">
            <a:off x="9811795" y="3058921"/>
            <a:ext cx="1176338" cy="1014412"/>
          </a:xfrm>
          <a:prstGeom prst="triangl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C20F"/>
              </a:solidFill>
              <a:latin typeface="Calibri" panose="020F0502020204030204"/>
              <a:ea typeface="幼圆" panose="02010509060101010101" charset="-122"/>
            </a:endParaRPr>
          </a:p>
        </p:txBody>
      </p:sp>
      <p:sp>
        <p:nvSpPr>
          <p:cNvPr id="38" name="椭圆 37"/>
          <p:cNvSpPr/>
          <p:nvPr>
            <p:custDataLst>
              <p:tags r:id="rId9"/>
            </p:custDataLst>
          </p:nvPr>
        </p:nvSpPr>
        <p:spPr>
          <a:xfrm rot="9110320">
            <a:off x="11132595" y="3424047"/>
            <a:ext cx="114300" cy="115887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FFFF"/>
              </a:solidFill>
              <a:latin typeface="Calibri" panose="020F0502020204030204"/>
              <a:ea typeface="幼圆" panose="02010509060101010101" charset="-122"/>
            </a:endParaRPr>
          </a:p>
        </p:txBody>
      </p:sp>
      <p:sp>
        <p:nvSpPr>
          <p:cNvPr id="39" name="椭圆 38"/>
          <p:cNvSpPr/>
          <p:nvPr>
            <p:custDataLst>
              <p:tags r:id="rId10"/>
            </p:custDataLst>
          </p:nvPr>
        </p:nvSpPr>
        <p:spPr>
          <a:xfrm rot="9110320">
            <a:off x="10043570" y="3927283"/>
            <a:ext cx="115888" cy="115888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FFFF"/>
              </a:solidFill>
              <a:latin typeface="Calibri" panose="020F0502020204030204"/>
              <a:ea typeface="幼圆" panose="02010509060101010101" charset="-122"/>
            </a:endParaRPr>
          </a:p>
        </p:txBody>
      </p:sp>
      <p:sp>
        <p:nvSpPr>
          <p:cNvPr id="40" name="椭圆 39"/>
          <p:cNvSpPr/>
          <p:nvPr>
            <p:custDataLst>
              <p:tags r:id="rId11"/>
            </p:custDataLst>
          </p:nvPr>
        </p:nvSpPr>
        <p:spPr>
          <a:xfrm rot="9110320">
            <a:off x="10161045" y="2763647"/>
            <a:ext cx="114300" cy="115887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FFFF"/>
              </a:solidFill>
              <a:latin typeface="Calibri" panose="020F0502020204030204"/>
              <a:ea typeface="幼圆" panose="02010509060101010101" charset="-122"/>
            </a:endParaRPr>
          </a:p>
        </p:txBody>
      </p:sp>
      <p:sp>
        <p:nvSpPr>
          <p:cNvPr id="41" name="等腰三角形 40"/>
          <p:cNvSpPr/>
          <p:nvPr>
            <p:custDataLst>
              <p:tags r:id="rId12"/>
            </p:custDataLst>
          </p:nvPr>
        </p:nvSpPr>
        <p:spPr>
          <a:xfrm rot="18210217">
            <a:off x="8493377" y="1794478"/>
            <a:ext cx="127000" cy="109537"/>
          </a:xfrm>
          <a:prstGeom prst="triangle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C20F"/>
              </a:solidFill>
              <a:latin typeface="Calibri" panose="020F0502020204030204"/>
              <a:ea typeface="幼圆" panose="02010509060101010101" charset="-122"/>
            </a:endParaRPr>
          </a:p>
        </p:txBody>
      </p:sp>
      <p:sp>
        <p:nvSpPr>
          <p:cNvPr id="42" name="等腰三角形 41"/>
          <p:cNvSpPr/>
          <p:nvPr>
            <p:custDataLst>
              <p:tags r:id="rId13"/>
            </p:custDataLst>
          </p:nvPr>
        </p:nvSpPr>
        <p:spPr>
          <a:xfrm rot="8748521">
            <a:off x="8851359" y="1946083"/>
            <a:ext cx="128587" cy="109538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chemeClr val="accent1">
                  <a:lumMod val="50000"/>
                </a:schemeClr>
              </a:solidFill>
              <a:latin typeface="Calibri" panose="020F0502020204030204"/>
              <a:ea typeface="幼圆" panose="02010509060101010101" charset="-122"/>
            </a:endParaRPr>
          </a:p>
        </p:txBody>
      </p:sp>
      <p:cxnSp>
        <p:nvCxnSpPr>
          <p:cNvPr id="43" name="Straight Connector 13"/>
          <p:cNvCxnSpPr>
            <a:cxnSpLocks noChangeShapeType="1"/>
          </p:cNvCxnSpPr>
          <p:nvPr>
            <p:custDataLst>
              <p:tags r:id="rId14"/>
            </p:custDataLst>
          </p:nvPr>
        </p:nvCxnSpPr>
        <p:spPr bwMode="auto">
          <a:xfrm flipH="1">
            <a:off x="2179095" y="3741546"/>
            <a:ext cx="6732588" cy="0"/>
          </a:xfrm>
          <a:prstGeom prst="line">
            <a:avLst/>
          </a:prstGeom>
          <a:noFill/>
          <a:ln w="19050" cap="sq" algn="ctr">
            <a:solidFill>
              <a:schemeClr val="accent1">
                <a:lumMod val="50000"/>
              </a:schemeClr>
            </a:solidFill>
            <a:miter lim="800000"/>
            <a:head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4" name="文本框 16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3601496" y="2705227"/>
            <a:ext cx="5032375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normAutofit fontScale="90000"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36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幼儿教师资格证面试流程</a:t>
            </a:r>
            <a:endParaRPr lang="zh-CN" altLang="en-US" sz="3600" b="1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custDataLst>
      <p:tags r:id="rId16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4681855" y="125730"/>
            <a:ext cx="6686550" cy="1722120"/>
            <a:chOff x="7961" y="198"/>
            <a:chExt cx="10530" cy="2712"/>
          </a:xfrm>
        </p:grpSpPr>
        <p:sp>
          <p:nvSpPr>
            <p:cNvPr id="51" name="椭圆 50"/>
            <p:cNvSpPr/>
            <p:nvPr>
              <p:custDataLst>
                <p:tags r:id="rId1"/>
              </p:custDataLst>
            </p:nvPr>
          </p:nvSpPr>
          <p:spPr>
            <a:xfrm>
              <a:off x="7961" y="401"/>
              <a:ext cx="242" cy="242"/>
            </a:xfrm>
            <a:prstGeom prst="ellipse">
              <a:avLst/>
            </a:prstGeom>
            <a:solidFill>
              <a:srgbClr val="4BACC6"/>
            </a:solidFill>
            <a:ln>
              <a:noFill/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ysClr val="window" lastClr="FFFFFF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ysClr val="window" lastClr="FFFFFF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8403" y="198"/>
              <a:ext cx="10089" cy="2713"/>
              <a:chOff x="8403" y="940"/>
              <a:chExt cx="10089" cy="2713"/>
            </a:xfrm>
          </p:grpSpPr>
          <p:sp>
            <p:nvSpPr>
              <p:cNvPr id="54" name="文本框 53"/>
              <p:cNvSpPr txBox="1"/>
              <p:nvPr>
                <p:custDataLst>
                  <p:tags r:id="rId2"/>
                </p:custDataLst>
              </p:nvPr>
            </p:nvSpPr>
            <p:spPr>
              <a:xfrm>
                <a:off x="8403" y="940"/>
                <a:ext cx="3593" cy="6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 sz="2000" b="1" dirty="0">
                    <a:solidFill>
                      <a:srgbClr val="4BACC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</a:rPr>
                  <a:t>核验身份</a:t>
                </a:r>
                <a:endParaRPr lang="zh-CN" altLang="en-US" sz="2000" b="1" dirty="0">
                  <a:solidFill>
                    <a:srgbClr val="4BAC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endParaRPr>
              </a:p>
            </p:txBody>
          </p:sp>
          <p:sp>
            <p:nvSpPr>
              <p:cNvPr id="55" name="文本框 54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8403" y="1571"/>
                <a:ext cx="10089" cy="20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 sz="1600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1. 根据考生报考科目进行现场分组，抽面试顺序（注意：这里的抽签是面试顺序，不是题目）</a:t>
                </a:r>
                <a:endPara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endParaRPr>
              </a:p>
              <a:p>
                <a:r>
                  <a:rPr lang="zh-CN" altLang="en-US" sz="1600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2. 点名</a:t>
                </a:r>
                <a:endPara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endParaRPr>
              </a:p>
              <a:p>
                <a:r>
                  <a:rPr lang="zh-CN" altLang="en-US" sz="1600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3. 核验考生身份信息和报考科目</a:t>
                </a:r>
                <a:endPara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endParaRPr>
              </a:p>
              <a:p>
                <a:r>
                  <a:rPr lang="zh-CN" altLang="en-US" sz="1600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4. 进入抽题室，准备抽考试试题</a:t>
                </a:r>
                <a:endPara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3" name="组合 42"/>
          <p:cNvGrpSpPr/>
          <p:nvPr/>
        </p:nvGrpSpPr>
        <p:grpSpPr>
          <a:xfrm>
            <a:off x="299085" y="429895"/>
            <a:ext cx="3847793" cy="5460365"/>
            <a:chOff x="877" y="425"/>
            <a:chExt cx="6060" cy="8599"/>
          </a:xfrm>
        </p:grpSpPr>
        <p:sp>
          <p:nvSpPr>
            <p:cNvPr id="24" name="流程图: 延期 21"/>
            <p:cNvSpPr/>
            <p:nvPr>
              <p:custDataLst>
                <p:tags r:id="rId4"/>
              </p:custDataLst>
            </p:nvPr>
          </p:nvSpPr>
          <p:spPr>
            <a:xfrm>
              <a:off x="4275" y="5913"/>
              <a:ext cx="2303" cy="1731"/>
            </a:xfrm>
            <a:custGeom>
              <a:avLst/>
              <a:gdLst>
                <a:gd name="connsiteX0" fmla="*/ 0 w 1830653"/>
                <a:gd name="connsiteY0" fmla="*/ 0 h 1683945"/>
                <a:gd name="connsiteX1" fmla="*/ 915327 w 1830653"/>
                <a:gd name="connsiteY1" fmla="*/ 0 h 1683945"/>
                <a:gd name="connsiteX2" fmla="*/ 1830654 w 1830653"/>
                <a:gd name="connsiteY2" fmla="*/ 841973 h 1683945"/>
                <a:gd name="connsiteX3" fmla="*/ 915327 w 1830653"/>
                <a:gd name="connsiteY3" fmla="*/ 1683946 h 1683945"/>
                <a:gd name="connsiteX4" fmla="*/ 0 w 1830653"/>
                <a:gd name="connsiteY4" fmla="*/ 1683945 h 1683945"/>
                <a:gd name="connsiteX5" fmla="*/ 0 w 1830653"/>
                <a:gd name="connsiteY5" fmla="*/ 0 h 1683945"/>
                <a:gd name="connsiteX0-1" fmla="*/ 25308 w 1855962"/>
                <a:gd name="connsiteY0-2" fmla="*/ 0 h 1683946"/>
                <a:gd name="connsiteX1-3" fmla="*/ 940635 w 1855962"/>
                <a:gd name="connsiteY1-4" fmla="*/ 0 h 1683946"/>
                <a:gd name="connsiteX2-5" fmla="*/ 1855962 w 1855962"/>
                <a:gd name="connsiteY2-6" fmla="*/ 841973 h 1683946"/>
                <a:gd name="connsiteX3-7" fmla="*/ 940635 w 1855962"/>
                <a:gd name="connsiteY3-8" fmla="*/ 1683946 h 1683946"/>
                <a:gd name="connsiteX4-9" fmla="*/ 25308 w 1855962"/>
                <a:gd name="connsiteY4-10" fmla="*/ 1683945 h 1683946"/>
                <a:gd name="connsiteX5-11" fmla="*/ 0 w 1855962"/>
                <a:gd name="connsiteY5-12" fmla="*/ 805759 h 1683946"/>
                <a:gd name="connsiteX6" fmla="*/ 25308 w 1855962"/>
                <a:gd name="connsiteY6" fmla="*/ 0 h 1683946"/>
                <a:gd name="connsiteX0-13" fmla="*/ 0 w 1855962"/>
                <a:gd name="connsiteY0-14" fmla="*/ 805759 h 1683946"/>
                <a:gd name="connsiteX1-15" fmla="*/ 25308 w 1855962"/>
                <a:gd name="connsiteY1-16" fmla="*/ 0 h 1683946"/>
                <a:gd name="connsiteX2-17" fmla="*/ 940635 w 1855962"/>
                <a:gd name="connsiteY2-18" fmla="*/ 0 h 1683946"/>
                <a:gd name="connsiteX3-19" fmla="*/ 1855962 w 1855962"/>
                <a:gd name="connsiteY3-20" fmla="*/ 841973 h 1683946"/>
                <a:gd name="connsiteX4-21" fmla="*/ 940635 w 1855962"/>
                <a:gd name="connsiteY4-22" fmla="*/ 1683946 h 1683946"/>
                <a:gd name="connsiteX5-23" fmla="*/ 25308 w 1855962"/>
                <a:gd name="connsiteY5-24" fmla="*/ 1683945 h 1683946"/>
                <a:gd name="connsiteX6-25" fmla="*/ 91440 w 1855962"/>
                <a:gd name="connsiteY6-26" fmla="*/ 897199 h 1683946"/>
                <a:gd name="connsiteX0-27" fmla="*/ 0 w 1855962"/>
                <a:gd name="connsiteY0-28" fmla="*/ 805759 h 1683946"/>
                <a:gd name="connsiteX1-29" fmla="*/ 25308 w 1855962"/>
                <a:gd name="connsiteY1-30" fmla="*/ 0 h 1683946"/>
                <a:gd name="connsiteX2-31" fmla="*/ 940635 w 1855962"/>
                <a:gd name="connsiteY2-32" fmla="*/ 0 h 1683946"/>
                <a:gd name="connsiteX3-33" fmla="*/ 1855962 w 1855962"/>
                <a:gd name="connsiteY3-34" fmla="*/ 841973 h 1683946"/>
                <a:gd name="connsiteX4-35" fmla="*/ 940635 w 1855962"/>
                <a:gd name="connsiteY4-36" fmla="*/ 1683946 h 1683946"/>
                <a:gd name="connsiteX5-37" fmla="*/ 25308 w 1855962"/>
                <a:gd name="connsiteY5-38" fmla="*/ 1683945 h 1683946"/>
                <a:gd name="connsiteX0-39" fmla="*/ 0 w 1830654"/>
                <a:gd name="connsiteY0-40" fmla="*/ 0 h 1683946"/>
                <a:gd name="connsiteX1-41" fmla="*/ 915327 w 1830654"/>
                <a:gd name="connsiteY1-42" fmla="*/ 0 h 1683946"/>
                <a:gd name="connsiteX2-43" fmla="*/ 1830654 w 1830654"/>
                <a:gd name="connsiteY2-44" fmla="*/ 841973 h 1683946"/>
                <a:gd name="connsiteX3-45" fmla="*/ 915327 w 1830654"/>
                <a:gd name="connsiteY3-46" fmla="*/ 1683946 h 1683946"/>
                <a:gd name="connsiteX4-47" fmla="*/ 0 w 1830654"/>
                <a:gd name="connsiteY4-48" fmla="*/ 1683945 h 1683946"/>
                <a:gd name="connsiteX0-49" fmla="*/ 1430447 w 3261101"/>
                <a:gd name="connsiteY0-50" fmla="*/ 0 h 1683946"/>
                <a:gd name="connsiteX1-51" fmla="*/ 2345774 w 3261101"/>
                <a:gd name="connsiteY1-52" fmla="*/ 0 h 1683946"/>
                <a:gd name="connsiteX2-53" fmla="*/ 3261101 w 3261101"/>
                <a:gd name="connsiteY2-54" fmla="*/ 841973 h 1683946"/>
                <a:gd name="connsiteX3-55" fmla="*/ 2345774 w 3261101"/>
                <a:gd name="connsiteY3-56" fmla="*/ 1683946 h 1683946"/>
                <a:gd name="connsiteX4-57" fmla="*/ 0 w 3261101"/>
                <a:gd name="connsiteY4-58" fmla="*/ 1683945 h 1683946"/>
                <a:gd name="connsiteX0-59" fmla="*/ 0 w 1830654"/>
                <a:gd name="connsiteY0-60" fmla="*/ 0 h 1683946"/>
                <a:gd name="connsiteX1-61" fmla="*/ 915327 w 1830654"/>
                <a:gd name="connsiteY1-62" fmla="*/ 0 h 1683946"/>
                <a:gd name="connsiteX2-63" fmla="*/ 1830654 w 1830654"/>
                <a:gd name="connsiteY2-64" fmla="*/ 841973 h 1683946"/>
                <a:gd name="connsiteX3-65" fmla="*/ 915327 w 1830654"/>
                <a:gd name="connsiteY3-66" fmla="*/ 1683946 h 1683946"/>
                <a:gd name="connsiteX4-67" fmla="*/ 344033 w 1830654"/>
                <a:gd name="connsiteY4-68" fmla="*/ 1673081 h 1683946"/>
                <a:gd name="connsiteX0-69" fmla="*/ 36212 w 1866866"/>
                <a:gd name="connsiteY0-70" fmla="*/ 0 h 1683946"/>
                <a:gd name="connsiteX1-71" fmla="*/ 951539 w 1866866"/>
                <a:gd name="connsiteY1-72" fmla="*/ 0 h 1683946"/>
                <a:gd name="connsiteX2-73" fmla="*/ 1866866 w 1866866"/>
                <a:gd name="connsiteY2-74" fmla="*/ 841973 h 1683946"/>
                <a:gd name="connsiteX3-75" fmla="*/ 951539 w 1866866"/>
                <a:gd name="connsiteY3-76" fmla="*/ 1683946 h 1683946"/>
                <a:gd name="connsiteX4-77" fmla="*/ 0 w 1866866"/>
                <a:gd name="connsiteY4-78" fmla="*/ 1683945 h 168394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866866" h="1683946">
                  <a:moveTo>
                    <a:pt x="36212" y="0"/>
                  </a:moveTo>
                  <a:lnTo>
                    <a:pt x="951539" y="0"/>
                  </a:lnTo>
                  <a:cubicBezTo>
                    <a:pt x="1457060" y="0"/>
                    <a:pt x="1866866" y="376964"/>
                    <a:pt x="1866866" y="841973"/>
                  </a:cubicBezTo>
                  <a:cubicBezTo>
                    <a:pt x="1866866" y="1306982"/>
                    <a:pt x="1457060" y="1683946"/>
                    <a:pt x="951539" y="1683946"/>
                  </a:cubicBezTo>
                  <a:lnTo>
                    <a:pt x="0" y="1683945"/>
                  </a:lnTo>
                </a:path>
              </a:pathLst>
            </a:custGeom>
            <a:noFill/>
            <a:ln w="19050">
              <a:solidFill>
                <a:srgbClr val="1F497D"/>
              </a:solidFill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ysClr val="window" lastClr="FFFFFF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ysClr val="window" lastClr="FFFFFF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23" name="流程图: 延期 21"/>
            <p:cNvSpPr/>
            <p:nvPr>
              <p:custDataLst>
                <p:tags r:id="rId5"/>
              </p:custDataLst>
            </p:nvPr>
          </p:nvSpPr>
          <p:spPr>
            <a:xfrm flipH="1">
              <a:off x="2019" y="4182"/>
              <a:ext cx="2348" cy="1731"/>
            </a:xfrm>
            <a:custGeom>
              <a:avLst/>
              <a:gdLst>
                <a:gd name="connsiteX0" fmla="*/ 0 w 1830653"/>
                <a:gd name="connsiteY0" fmla="*/ 0 h 1683945"/>
                <a:gd name="connsiteX1" fmla="*/ 915327 w 1830653"/>
                <a:gd name="connsiteY1" fmla="*/ 0 h 1683945"/>
                <a:gd name="connsiteX2" fmla="*/ 1830654 w 1830653"/>
                <a:gd name="connsiteY2" fmla="*/ 841973 h 1683945"/>
                <a:gd name="connsiteX3" fmla="*/ 915327 w 1830653"/>
                <a:gd name="connsiteY3" fmla="*/ 1683946 h 1683945"/>
                <a:gd name="connsiteX4" fmla="*/ 0 w 1830653"/>
                <a:gd name="connsiteY4" fmla="*/ 1683945 h 1683945"/>
                <a:gd name="connsiteX5" fmla="*/ 0 w 1830653"/>
                <a:gd name="connsiteY5" fmla="*/ 0 h 1683945"/>
                <a:gd name="connsiteX0-1" fmla="*/ 25308 w 1855962"/>
                <a:gd name="connsiteY0-2" fmla="*/ 0 h 1683946"/>
                <a:gd name="connsiteX1-3" fmla="*/ 940635 w 1855962"/>
                <a:gd name="connsiteY1-4" fmla="*/ 0 h 1683946"/>
                <a:gd name="connsiteX2-5" fmla="*/ 1855962 w 1855962"/>
                <a:gd name="connsiteY2-6" fmla="*/ 841973 h 1683946"/>
                <a:gd name="connsiteX3-7" fmla="*/ 940635 w 1855962"/>
                <a:gd name="connsiteY3-8" fmla="*/ 1683946 h 1683946"/>
                <a:gd name="connsiteX4-9" fmla="*/ 25308 w 1855962"/>
                <a:gd name="connsiteY4-10" fmla="*/ 1683945 h 1683946"/>
                <a:gd name="connsiteX5-11" fmla="*/ 0 w 1855962"/>
                <a:gd name="connsiteY5-12" fmla="*/ 805759 h 1683946"/>
                <a:gd name="connsiteX6" fmla="*/ 25308 w 1855962"/>
                <a:gd name="connsiteY6" fmla="*/ 0 h 1683946"/>
                <a:gd name="connsiteX0-13" fmla="*/ 0 w 1855962"/>
                <a:gd name="connsiteY0-14" fmla="*/ 805759 h 1683946"/>
                <a:gd name="connsiteX1-15" fmla="*/ 25308 w 1855962"/>
                <a:gd name="connsiteY1-16" fmla="*/ 0 h 1683946"/>
                <a:gd name="connsiteX2-17" fmla="*/ 940635 w 1855962"/>
                <a:gd name="connsiteY2-18" fmla="*/ 0 h 1683946"/>
                <a:gd name="connsiteX3-19" fmla="*/ 1855962 w 1855962"/>
                <a:gd name="connsiteY3-20" fmla="*/ 841973 h 1683946"/>
                <a:gd name="connsiteX4-21" fmla="*/ 940635 w 1855962"/>
                <a:gd name="connsiteY4-22" fmla="*/ 1683946 h 1683946"/>
                <a:gd name="connsiteX5-23" fmla="*/ 25308 w 1855962"/>
                <a:gd name="connsiteY5-24" fmla="*/ 1683945 h 1683946"/>
                <a:gd name="connsiteX6-25" fmla="*/ 91440 w 1855962"/>
                <a:gd name="connsiteY6-26" fmla="*/ 897199 h 1683946"/>
                <a:gd name="connsiteX0-27" fmla="*/ 0 w 1855962"/>
                <a:gd name="connsiteY0-28" fmla="*/ 805759 h 1683946"/>
                <a:gd name="connsiteX1-29" fmla="*/ 25308 w 1855962"/>
                <a:gd name="connsiteY1-30" fmla="*/ 0 h 1683946"/>
                <a:gd name="connsiteX2-31" fmla="*/ 940635 w 1855962"/>
                <a:gd name="connsiteY2-32" fmla="*/ 0 h 1683946"/>
                <a:gd name="connsiteX3-33" fmla="*/ 1855962 w 1855962"/>
                <a:gd name="connsiteY3-34" fmla="*/ 841973 h 1683946"/>
                <a:gd name="connsiteX4-35" fmla="*/ 940635 w 1855962"/>
                <a:gd name="connsiteY4-36" fmla="*/ 1683946 h 1683946"/>
                <a:gd name="connsiteX5-37" fmla="*/ 25308 w 1855962"/>
                <a:gd name="connsiteY5-38" fmla="*/ 1683945 h 1683946"/>
                <a:gd name="connsiteX0-39" fmla="*/ 0 w 1830654"/>
                <a:gd name="connsiteY0-40" fmla="*/ 0 h 1683946"/>
                <a:gd name="connsiteX1-41" fmla="*/ 915327 w 1830654"/>
                <a:gd name="connsiteY1-42" fmla="*/ 0 h 1683946"/>
                <a:gd name="connsiteX2-43" fmla="*/ 1830654 w 1830654"/>
                <a:gd name="connsiteY2-44" fmla="*/ 841973 h 1683946"/>
                <a:gd name="connsiteX3-45" fmla="*/ 915327 w 1830654"/>
                <a:gd name="connsiteY3-46" fmla="*/ 1683946 h 1683946"/>
                <a:gd name="connsiteX4-47" fmla="*/ 0 w 1830654"/>
                <a:gd name="connsiteY4-48" fmla="*/ 1683945 h 1683946"/>
                <a:gd name="connsiteX0-49" fmla="*/ 1430447 w 3261101"/>
                <a:gd name="connsiteY0-50" fmla="*/ 0 h 1683946"/>
                <a:gd name="connsiteX1-51" fmla="*/ 2345774 w 3261101"/>
                <a:gd name="connsiteY1-52" fmla="*/ 0 h 1683946"/>
                <a:gd name="connsiteX2-53" fmla="*/ 3261101 w 3261101"/>
                <a:gd name="connsiteY2-54" fmla="*/ 841973 h 1683946"/>
                <a:gd name="connsiteX3-55" fmla="*/ 2345774 w 3261101"/>
                <a:gd name="connsiteY3-56" fmla="*/ 1683946 h 1683946"/>
                <a:gd name="connsiteX4-57" fmla="*/ 0 w 3261101"/>
                <a:gd name="connsiteY4-58" fmla="*/ 1683945 h 1683946"/>
                <a:gd name="connsiteX0-59" fmla="*/ 190123 w 2020777"/>
                <a:gd name="connsiteY0-60" fmla="*/ 0 h 1683946"/>
                <a:gd name="connsiteX1-61" fmla="*/ 1105450 w 2020777"/>
                <a:gd name="connsiteY1-62" fmla="*/ 0 h 1683946"/>
                <a:gd name="connsiteX2-63" fmla="*/ 2020777 w 2020777"/>
                <a:gd name="connsiteY2-64" fmla="*/ 841973 h 1683946"/>
                <a:gd name="connsiteX3-65" fmla="*/ 1105450 w 2020777"/>
                <a:gd name="connsiteY3-66" fmla="*/ 1683946 h 1683946"/>
                <a:gd name="connsiteX4-67" fmla="*/ 0 w 2020777"/>
                <a:gd name="connsiteY4-68" fmla="*/ 1683945 h 1683946"/>
                <a:gd name="connsiteX0-69" fmla="*/ 0 w 1830654"/>
                <a:gd name="connsiteY0-70" fmla="*/ 0 h 1683946"/>
                <a:gd name="connsiteX1-71" fmla="*/ 915327 w 1830654"/>
                <a:gd name="connsiteY1-72" fmla="*/ 0 h 1683946"/>
                <a:gd name="connsiteX2-73" fmla="*/ 1830654 w 1830654"/>
                <a:gd name="connsiteY2-74" fmla="*/ 841973 h 1683946"/>
                <a:gd name="connsiteX3-75" fmla="*/ 915327 w 1830654"/>
                <a:gd name="connsiteY3-76" fmla="*/ 1683946 h 1683946"/>
                <a:gd name="connsiteX4-77" fmla="*/ 81481 w 1830654"/>
                <a:gd name="connsiteY4-78" fmla="*/ 1673081 h 1683946"/>
                <a:gd name="connsiteX0-79" fmla="*/ 0 w 1830654"/>
                <a:gd name="connsiteY0-80" fmla="*/ 0 h 1694810"/>
                <a:gd name="connsiteX1-81" fmla="*/ 915327 w 1830654"/>
                <a:gd name="connsiteY1-82" fmla="*/ 0 h 1694810"/>
                <a:gd name="connsiteX2-83" fmla="*/ 1830654 w 1830654"/>
                <a:gd name="connsiteY2-84" fmla="*/ 841973 h 1694810"/>
                <a:gd name="connsiteX3-85" fmla="*/ 915327 w 1830654"/>
                <a:gd name="connsiteY3-86" fmla="*/ 1683946 h 1694810"/>
                <a:gd name="connsiteX4-87" fmla="*/ 81481 w 1830654"/>
                <a:gd name="connsiteY4-88" fmla="*/ 1694810 h 1694810"/>
                <a:gd name="connsiteX0-89" fmla="*/ 0 w 1830654"/>
                <a:gd name="connsiteY0-90" fmla="*/ 0 h 1683946"/>
                <a:gd name="connsiteX1-91" fmla="*/ 915327 w 1830654"/>
                <a:gd name="connsiteY1-92" fmla="*/ 0 h 1683946"/>
                <a:gd name="connsiteX2-93" fmla="*/ 1830654 w 1830654"/>
                <a:gd name="connsiteY2-94" fmla="*/ 841973 h 1683946"/>
                <a:gd name="connsiteX3-95" fmla="*/ 915327 w 1830654"/>
                <a:gd name="connsiteY3-96" fmla="*/ 1683946 h 1683946"/>
                <a:gd name="connsiteX4-97" fmla="*/ 90534 w 1830654"/>
                <a:gd name="connsiteY4-98" fmla="*/ 1683945 h 1683946"/>
                <a:gd name="connsiteX0-99" fmla="*/ 9054 w 1839708"/>
                <a:gd name="connsiteY0-100" fmla="*/ 0 h 1683946"/>
                <a:gd name="connsiteX1-101" fmla="*/ 924381 w 1839708"/>
                <a:gd name="connsiteY1-102" fmla="*/ 0 h 1683946"/>
                <a:gd name="connsiteX2-103" fmla="*/ 1839708 w 1839708"/>
                <a:gd name="connsiteY2-104" fmla="*/ 841973 h 1683946"/>
                <a:gd name="connsiteX3-105" fmla="*/ 924381 w 1839708"/>
                <a:gd name="connsiteY3-106" fmla="*/ 1683946 h 1683946"/>
                <a:gd name="connsiteX4-107" fmla="*/ 0 w 1839708"/>
                <a:gd name="connsiteY4-108" fmla="*/ 1683945 h 1683946"/>
                <a:gd name="connsiteX0-109" fmla="*/ 27161 w 1857815"/>
                <a:gd name="connsiteY0-110" fmla="*/ 0 h 1683946"/>
                <a:gd name="connsiteX1-111" fmla="*/ 942488 w 1857815"/>
                <a:gd name="connsiteY1-112" fmla="*/ 0 h 1683946"/>
                <a:gd name="connsiteX2-113" fmla="*/ 1857815 w 1857815"/>
                <a:gd name="connsiteY2-114" fmla="*/ 841973 h 1683946"/>
                <a:gd name="connsiteX3-115" fmla="*/ 942488 w 1857815"/>
                <a:gd name="connsiteY3-116" fmla="*/ 1683946 h 1683946"/>
                <a:gd name="connsiteX4-117" fmla="*/ 0 w 1857815"/>
                <a:gd name="connsiteY4-118" fmla="*/ 1683945 h 1683946"/>
                <a:gd name="connsiteX0-119" fmla="*/ 72428 w 1903082"/>
                <a:gd name="connsiteY0-120" fmla="*/ 0 h 1683946"/>
                <a:gd name="connsiteX1-121" fmla="*/ 987755 w 1903082"/>
                <a:gd name="connsiteY1-122" fmla="*/ 0 h 1683946"/>
                <a:gd name="connsiteX2-123" fmla="*/ 1903082 w 1903082"/>
                <a:gd name="connsiteY2-124" fmla="*/ 841973 h 1683946"/>
                <a:gd name="connsiteX3-125" fmla="*/ 987755 w 1903082"/>
                <a:gd name="connsiteY3-126" fmla="*/ 1683946 h 1683946"/>
                <a:gd name="connsiteX4-127" fmla="*/ 0 w 1903082"/>
                <a:gd name="connsiteY4-128" fmla="*/ 1683945 h 168394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903082" h="1683946">
                  <a:moveTo>
                    <a:pt x="72428" y="0"/>
                  </a:moveTo>
                  <a:lnTo>
                    <a:pt x="987755" y="0"/>
                  </a:lnTo>
                  <a:cubicBezTo>
                    <a:pt x="1493276" y="0"/>
                    <a:pt x="1903082" y="376964"/>
                    <a:pt x="1903082" y="841973"/>
                  </a:cubicBezTo>
                  <a:cubicBezTo>
                    <a:pt x="1903082" y="1306982"/>
                    <a:pt x="1493276" y="1683946"/>
                    <a:pt x="987755" y="1683946"/>
                  </a:cubicBezTo>
                  <a:lnTo>
                    <a:pt x="0" y="1683945"/>
                  </a:lnTo>
                </a:path>
              </a:pathLst>
            </a:custGeom>
            <a:noFill/>
            <a:ln w="19050">
              <a:solidFill>
                <a:srgbClr val="1F497D"/>
              </a:solidFill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ysClr val="window" lastClr="FFFFFF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ysClr val="window" lastClr="FFFFFF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49" name="椭圆 48"/>
            <p:cNvSpPr/>
            <p:nvPr>
              <p:custDataLst>
                <p:tags r:id="rId6"/>
              </p:custDataLst>
            </p:nvPr>
          </p:nvSpPr>
          <p:spPr>
            <a:xfrm>
              <a:off x="3719" y="5468"/>
              <a:ext cx="970" cy="970"/>
            </a:xfrm>
            <a:prstGeom prst="ellipse">
              <a:avLst/>
            </a:prstGeom>
            <a:solidFill>
              <a:srgbClr val="9BBB59">
                <a:lumMod val="50000"/>
              </a:srgbClr>
            </a:solidFill>
            <a:ln>
              <a:noFill/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ysClr val="window" lastClr="FFFFFF"/>
            </a:fontRef>
          </p:style>
          <p:txBody>
            <a:bodyPr rtlCol="0" anchor="ctr"/>
            <a:p>
              <a:pPr algn="ctr"/>
              <a:endParaRPr lang="zh-CN" altLang="en-US" dirty="0">
                <a:solidFill>
                  <a:sysClr val="window" lastClr="FFFFFF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4" name="椭圆 3"/>
            <p:cNvSpPr/>
            <p:nvPr>
              <p:custDataLst>
                <p:tags r:id="rId7"/>
              </p:custDataLst>
            </p:nvPr>
          </p:nvSpPr>
          <p:spPr>
            <a:xfrm>
              <a:off x="1640" y="4517"/>
              <a:ext cx="970" cy="970"/>
            </a:xfrm>
            <a:prstGeom prst="ellipse">
              <a:avLst/>
            </a:prstGeom>
            <a:solidFill>
              <a:srgbClr val="8064A2">
                <a:lumMod val="50000"/>
              </a:srgbClr>
            </a:solidFill>
            <a:ln>
              <a:noFill/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ysClr val="window" lastClr="FFFFFF"/>
            </a:fontRef>
          </p:style>
          <p:txBody>
            <a:bodyPr rtlCol="0" anchor="ctr"/>
            <a:p>
              <a:pPr algn="ctr"/>
              <a:endParaRPr lang="zh-CN" altLang="en-US" dirty="0">
                <a:solidFill>
                  <a:sysClr val="window" lastClr="FFFFFF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22" name="流程图: 延期 21"/>
            <p:cNvSpPr/>
            <p:nvPr>
              <p:custDataLst>
                <p:tags r:id="rId8"/>
              </p:custDataLst>
            </p:nvPr>
          </p:nvSpPr>
          <p:spPr>
            <a:xfrm>
              <a:off x="4275" y="2451"/>
              <a:ext cx="2303" cy="1731"/>
            </a:xfrm>
            <a:custGeom>
              <a:avLst/>
              <a:gdLst>
                <a:gd name="connsiteX0" fmla="*/ 0 w 1830653"/>
                <a:gd name="connsiteY0" fmla="*/ 0 h 1683945"/>
                <a:gd name="connsiteX1" fmla="*/ 915327 w 1830653"/>
                <a:gd name="connsiteY1" fmla="*/ 0 h 1683945"/>
                <a:gd name="connsiteX2" fmla="*/ 1830654 w 1830653"/>
                <a:gd name="connsiteY2" fmla="*/ 841973 h 1683945"/>
                <a:gd name="connsiteX3" fmla="*/ 915327 w 1830653"/>
                <a:gd name="connsiteY3" fmla="*/ 1683946 h 1683945"/>
                <a:gd name="connsiteX4" fmla="*/ 0 w 1830653"/>
                <a:gd name="connsiteY4" fmla="*/ 1683945 h 1683945"/>
                <a:gd name="connsiteX5" fmla="*/ 0 w 1830653"/>
                <a:gd name="connsiteY5" fmla="*/ 0 h 1683945"/>
                <a:gd name="connsiteX0-1" fmla="*/ 25308 w 1855962"/>
                <a:gd name="connsiteY0-2" fmla="*/ 0 h 1683946"/>
                <a:gd name="connsiteX1-3" fmla="*/ 940635 w 1855962"/>
                <a:gd name="connsiteY1-4" fmla="*/ 0 h 1683946"/>
                <a:gd name="connsiteX2-5" fmla="*/ 1855962 w 1855962"/>
                <a:gd name="connsiteY2-6" fmla="*/ 841973 h 1683946"/>
                <a:gd name="connsiteX3-7" fmla="*/ 940635 w 1855962"/>
                <a:gd name="connsiteY3-8" fmla="*/ 1683946 h 1683946"/>
                <a:gd name="connsiteX4-9" fmla="*/ 25308 w 1855962"/>
                <a:gd name="connsiteY4-10" fmla="*/ 1683945 h 1683946"/>
                <a:gd name="connsiteX5-11" fmla="*/ 0 w 1855962"/>
                <a:gd name="connsiteY5-12" fmla="*/ 805759 h 1683946"/>
                <a:gd name="connsiteX6" fmla="*/ 25308 w 1855962"/>
                <a:gd name="connsiteY6" fmla="*/ 0 h 1683946"/>
                <a:gd name="connsiteX0-13" fmla="*/ 0 w 1855962"/>
                <a:gd name="connsiteY0-14" fmla="*/ 805759 h 1683946"/>
                <a:gd name="connsiteX1-15" fmla="*/ 25308 w 1855962"/>
                <a:gd name="connsiteY1-16" fmla="*/ 0 h 1683946"/>
                <a:gd name="connsiteX2-17" fmla="*/ 940635 w 1855962"/>
                <a:gd name="connsiteY2-18" fmla="*/ 0 h 1683946"/>
                <a:gd name="connsiteX3-19" fmla="*/ 1855962 w 1855962"/>
                <a:gd name="connsiteY3-20" fmla="*/ 841973 h 1683946"/>
                <a:gd name="connsiteX4-21" fmla="*/ 940635 w 1855962"/>
                <a:gd name="connsiteY4-22" fmla="*/ 1683946 h 1683946"/>
                <a:gd name="connsiteX5-23" fmla="*/ 25308 w 1855962"/>
                <a:gd name="connsiteY5-24" fmla="*/ 1683945 h 1683946"/>
                <a:gd name="connsiteX6-25" fmla="*/ 91440 w 1855962"/>
                <a:gd name="connsiteY6-26" fmla="*/ 897199 h 1683946"/>
                <a:gd name="connsiteX0-27" fmla="*/ 0 w 1855962"/>
                <a:gd name="connsiteY0-28" fmla="*/ 805759 h 1683946"/>
                <a:gd name="connsiteX1-29" fmla="*/ 25308 w 1855962"/>
                <a:gd name="connsiteY1-30" fmla="*/ 0 h 1683946"/>
                <a:gd name="connsiteX2-31" fmla="*/ 940635 w 1855962"/>
                <a:gd name="connsiteY2-32" fmla="*/ 0 h 1683946"/>
                <a:gd name="connsiteX3-33" fmla="*/ 1855962 w 1855962"/>
                <a:gd name="connsiteY3-34" fmla="*/ 841973 h 1683946"/>
                <a:gd name="connsiteX4-35" fmla="*/ 940635 w 1855962"/>
                <a:gd name="connsiteY4-36" fmla="*/ 1683946 h 1683946"/>
                <a:gd name="connsiteX5-37" fmla="*/ 25308 w 1855962"/>
                <a:gd name="connsiteY5-38" fmla="*/ 1683945 h 1683946"/>
                <a:gd name="connsiteX0-39" fmla="*/ 0 w 1830654"/>
                <a:gd name="connsiteY0-40" fmla="*/ 0 h 1683946"/>
                <a:gd name="connsiteX1-41" fmla="*/ 915327 w 1830654"/>
                <a:gd name="connsiteY1-42" fmla="*/ 0 h 1683946"/>
                <a:gd name="connsiteX2-43" fmla="*/ 1830654 w 1830654"/>
                <a:gd name="connsiteY2-44" fmla="*/ 841973 h 1683946"/>
                <a:gd name="connsiteX3-45" fmla="*/ 915327 w 1830654"/>
                <a:gd name="connsiteY3-46" fmla="*/ 1683946 h 1683946"/>
                <a:gd name="connsiteX4-47" fmla="*/ 0 w 1830654"/>
                <a:gd name="connsiteY4-48" fmla="*/ 1683945 h 1683946"/>
                <a:gd name="connsiteX0-49" fmla="*/ 1430447 w 3261101"/>
                <a:gd name="connsiteY0-50" fmla="*/ 0 h 1683946"/>
                <a:gd name="connsiteX1-51" fmla="*/ 2345774 w 3261101"/>
                <a:gd name="connsiteY1-52" fmla="*/ 0 h 1683946"/>
                <a:gd name="connsiteX2-53" fmla="*/ 3261101 w 3261101"/>
                <a:gd name="connsiteY2-54" fmla="*/ 841973 h 1683946"/>
                <a:gd name="connsiteX3-55" fmla="*/ 2345774 w 3261101"/>
                <a:gd name="connsiteY3-56" fmla="*/ 1683946 h 1683946"/>
                <a:gd name="connsiteX4-57" fmla="*/ 0 w 3261101"/>
                <a:gd name="connsiteY4-58" fmla="*/ 1683945 h 1683946"/>
                <a:gd name="connsiteX0-59" fmla="*/ 0 w 1830654"/>
                <a:gd name="connsiteY0-60" fmla="*/ 0 h 1683946"/>
                <a:gd name="connsiteX1-61" fmla="*/ 915327 w 1830654"/>
                <a:gd name="connsiteY1-62" fmla="*/ 0 h 1683946"/>
                <a:gd name="connsiteX2-63" fmla="*/ 1830654 w 1830654"/>
                <a:gd name="connsiteY2-64" fmla="*/ 841973 h 1683946"/>
                <a:gd name="connsiteX3-65" fmla="*/ 915327 w 1830654"/>
                <a:gd name="connsiteY3-66" fmla="*/ 1683946 h 1683946"/>
                <a:gd name="connsiteX4-67" fmla="*/ 344033 w 1830654"/>
                <a:gd name="connsiteY4-68" fmla="*/ 1673081 h 1683946"/>
                <a:gd name="connsiteX0-69" fmla="*/ 36212 w 1866866"/>
                <a:gd name="connsiteY0-70" fmla="*/ 0 h 1683946"/>
                <a:gd name="connsiteX1-71" fmla="*/ 951539 w 1866866"/>
                <a:gd name="connsiteY1-72" fmla="*/ 0 h 1683946"/>
                <a:gd name="connsiteX2-73" fmla="*/ 1866866 w 1866866"/>
                <a:gd name="connsiteY2-74" fmla="*/ 841973 h 1683946"/>
                <a:gd name="connsiteX3-75" fmla="*/ 951539 w 1866866"/>
                <a:gd name="connsiteY3-76" fmla="*/ 1683946 h 1683946"/>
                <a:gd name="connsiteX4-77" fmla="*/ 0 w 1866866"/>
                <a:gd name="connsiteY4-78" fmla="*/ 1683945 h 168394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866866" h="1683946">
                  <a:moveTo>
                    <a:pt x="36212" y="0"/>
                  </a:moveTo>
                  <a:lnTo>
                    <a:pt x="951539" y="0"/>
                  </a:lnTo>
                  <a:cubicBezTo>
                    <a:pt x="1457060" y="0"/>
                    <a:pt x="1866866" y="376964"/>
                    <a:pt x="1866866" y="841973"/>
                  </a:cubicBezTo>
                  <a:cubicBezTo>
                    <a:pt x="1866866" y="1306982"/>
                    <a:pt x="1457060" y="1683946"/>
                    <a:pt x="951539" y="1683946"/>
                  </a:cubicBezTo>
                  <a:lnTo>
                    <a:pt x="0" y="1683945"/>
                  </a:lnTo>
                </a:path>
              </a:pathLst>
            </a:custGeom>
            <a:noFill/>
            <a:ln w="19050">
              <a:solidFill>
                <a:srgbClr val="1F497D"/>
              </a:solidFill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ysClr val="window" lastClr="FFFFFF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ysClr val="window" lastClr="FFFFFF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47" name="椭圆 46"/>
            <p:cNvSpPr/>
            <p:nvPr>
              <p:custDataLst>
                <p:tags r:id="rId9"/>
              </p:custDataLst>
            </p:nvPr>
          </p:nvSpPr>
          <p:spPr>
            <a:xfrm>
              <a:off x="3871" y="3714"/>
              <a:ext cx="970" cy="970"/>
            </a:xfrm>
            <a:prstGeom prst="ellipse">
              <a:avLst/>
            </a:prstGeom>
            <a:solidFill>
              <a:srgbClr val="C0504D">
                <a:lumMod val="50000"/>
              </a:srgbClr>
            </a:solidFill>
            <a:ln>
              <a:noFill/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ysClr val="window" lastClr="FFFFFF"/>
            </a:fontRef>
          </p:style>
          <p:txBody>
            <a:bodyPr rtlCol="0" anchor="ctr"/>
            <a:p>
              <a:pPr algn="ctr"/>
              <a:endParaRPr lang="zh-CN" altLang="en-US" dirty="0">
                <a:solidFill>
                  <a:sysClr val="window" lastClr="FFFFFF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46" name="椭圆 45"/>
            <p:cNvSpPr/>
            <p:nvPr>
              <p:custDataLst>
                <p:tags r:id="rId10"/>
              </p:custDataLst>
            </p:nvPr>
          </p:nvSpPr>
          <p:spPr>
            <a:xfrm>
              <a:off x="5967" y="2761"/>
              <a:ext cx="970" cy="970"/>
            </a:xfrm>
            <a:prstGeom prst="ellipse">
              <a:avLst/>
            </a:prstGeom>
            <a:solidFill>
              <a:srgbClr val="4BACC6">
                <a:lumMod val="50000"/>
              </a:srgbClr>
            </a:solidFill>
            <a:ln>
              <a:noFill/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ysClr val="window" lastClr="FFFFFF"/>
            </a:fontRef>
          </p:style>
          <p:txBody>
            <a:bodyPr rtlCol="0" anchor="ctr"/>
            <a:p>
              <a:pPr algn="ctr"/>
              <a:endParaRPr lang="zh-CN" altLang="en-US" dirty="0">
                <a:solidFill>
                  <a:sysClr val="window" lastClr="FFFFFF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27" name="椭圆 26"/>
            <p:cNvSpPr/>
            <p:nvPr>
              <p:custDataLst>
                <p:tags r:id="rId11"/>
              </p:custDataLst>
            </p:nvPr>
          </p:nvSpPr>
          <p:spPr>
            <a:xfrm>
              <a:off x="5967" y="2864"/>
              <a:ext cx="970" cy="970"/>
            </a:xfrm>
            <a:prstGeom prst="ellipse">
              <a:avLst/>
            </a:prstGeom>
            <a:solidFill>
              <a:srgbClr val="4BACC6"/>
            </a:solidFill>
            <a:ln>
              <a:noFill/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ysClr val="window" lastClr="FFFFFF"/>
            </a:fontRef>
          </p:style>
          <p:txBody>
            <a:bodyPr rtlCol="0" anchor="ctr"/>
            <a:p>
              <a:pPr algn="ctr"/>
              <a:r>
                <a:rPr lang="en-US" altLang="zh-CN" sz="2400" b="1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</a:t>
              </a:r>
              <a:endParaRPr lang="en-US" altLang="zh-CN" sz="2400" b="1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>
              <p:custDataLst>
                <p:tags r:id="rId12"/>
              </p:custDataLst>
            </p:nvPr>
          </p:nvSpPr>
          <p:spPr>
            <a:xfrm>
              <a:off x="3804" y="3731"/>
              <a:ext cx="970" cy="970"/>
            </a:xfrm>
            <a:prstGeom prst="ellipse">
              <a:avLst/>
            </a:prstGeom>
            <a:solidFill>
              <a:srgbClr val="C0504D"/>
            </a:solidFill>
            <a:ln>
              <a:noFill/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ysClr val="window" lastClr="FFFFFF"/>
            </a:fontRef>
          </p:style>
          <p:txBody>
            <a:bodyPr rtlCol="0" anchor="ctr"/>
            <a:p>
              <a:pPr algn="ctr"/>
              <a:r>
                <a:rPr lang="en-US" altLang="zh-CN" sz="2400" b="1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2.</a:t>
              </a:r>
              <a:endParaRPr lang="en-US" altLang="zh-CN" sz="2400" b="1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>
              <p:custDataLst>
                <p:tags r:id="rId13"/>
              </p:custDataLst>
            </p:nvPr>
          </p:nvSpPr>
          <p:spPr>
            <a:xfrm>
              <a:off x="1640" y="4606"/>
              <a:ext cx="970" cy="970"/>
            </a:xfrm>
            <a:prstGeom prst="ellipse">
              <a:avLst/>
            </a:prstGeom>
            <a:solidFill>
              <a:srgbClr val="8064A2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ysClr val="window" lastClr="FFFFFF"/>
            </a:fontRef>
          </p:style>
          <p:txBody>
            <a:bodyPr rtlCol="0" anchor="ctr"/>
            <a:p>
              <a:pPr algn="ctr"/>
              <a:r>
                <a:rPr lang="en-US" altLang="zh-CN" sz="2400" b="1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3.</a:t>
              </a:r>
              <a:endParaRPr lang="en-US" altLang="zh-CN" sz="2400" b="1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>
              <p:custDataLst>
                <p:tags r:id="rId14"/>
              </p:custDataLst>
            </p:nvPr>
          </p:nvSpPr>
          <p:spPr>
            <a:xfrm>
              <a:off x="3804" y="5484"/>
              <a:ext cx="970" cy="970"/>
            </a:xfrm>
            <a:prstGeom prst="ellipse">
              <a:avLst/>
            </a:prstGeom>
            <a:solidFill>
              <a:srgbClr val="9BBB59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ysClr val="window" lastClr="FFFFFF"/>
            </a:fontRef>
          </p:style>
          <p:txBody>
            <a:bodyPr rtlCol="0" anchor="ctr"/>
            <a:p>
              <a:pPr algn="ctr"/>
              <a:r>
                <a:rPr lang="en-US" altLang="zh-CN" sz="2400" b="1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4.</a:t>
              </a:r>
              <a:endParaRPr lang="en-US" altLang="zh-CN" sz="2400" b="1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9" name="图片 8" descr="fecc59b54bda79066b92368b265a1b73"/>
            <p:cNvPicPr>
              <a:picLocks noChangeAspect="1"/>
            </p:cNvPicPr>
            <p:nvPr/>
          </p:nvPicPr>
          <p:blipFill>
            <a:blip r:embed="rId15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384" y="425"/>
              <a:ext cx="3306" cy="3306"/>
            </a:xfrm>
            <a:prstGeom prst="rect">
              <a:avLst/>
            </a:prstGeom>
          </p:spPr>
        </p:pic>
        <p:pic>
          <p:nvPicPr>
            <p:cNvPr id="10" name="图片 9" descr="6193aa6ba42d10c097f3947d662c2334"/>
            <p:cNvPicPr>
              <a:picLocks noChangeAspect="1"/>
            </p:cNvPicPr>
            <p:nvPr/>
          </p:nvPicPr>
          <p:blipFill>
            <a:blip r:embed="rId16">
              <a:clrChange>
                <a:clrFrom>
                  <a:srgbClr val="FDFFFE">
                    <a:alpha val="100000"/>
                  </a:srgbClr>
                </a:clrFrom>
                <a:clrTo>
                  <a:srgbClr val="FDFFFE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77" y="6889"/>
              <a:ext cx="3490" cy="2135"/>
            </a:xfrm>
            <a:prstGeom prst="rect">
              <a:avLst/>
            </a:prstGeom>
          </p:spPr>
        </p:pic>
      </p:grpSp>
      <p:grpSp>
        <p:nvGrpSpPr>
          <p:cNvPr id="32" name="组合 31"/>
          <p:cNvGrpSpPr/>
          <p:nvPr/>
        </p:nvGrpSpPr>
        <p:grpSpPr>
          <a:xfrm>
            <a:off x="4681855" y="1854835"/>
            <a:ext cx="6687820" cy="1230630"/>
            <a:chOff x="7961" y="3177"/>
            <a:chExt cx="10532" cy="1938"/>
          </a:xfrm>
        </p:grpSpPr>
        <p:sp>
          <p:nvSpPr>
            <p:cNvPr id="53" name="椭圆 52"/>
            <p:cNvSpPr/>
            <p:nvPr>
              <p:custDataLst>
                <p:tags r:id="rId17"/>
              </p:custDataLst>
            </p:nvPr>
          </p:nvSpPr>
          <p:spPr>
            <a:xfrm>
              <a:off x="7961" y="3405"/>
              <a:ext cx="242" cy="242"/>
            </a:xfrm>
            <a:prstGeom prst="ellipse">
              <a:avLst/>
            </a:prstGeom>
            <a:solidFill>
              <a:srgbClr val="C0504D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ysClr val="window" lastClr="FFFFFF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ysClr val="window" lastClr="FFFFFF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8403" y="3177"/>
              <a:ext cx="10090" cy="1938"/>
              <a:chOff x="8603" y="1140"/>
              <a:chExt cx="10090" cy="1938"/>
            </a:xfrm>
          </p:grpSpPr>
          <p:sp>
            <p:nvSpPr>
              <p:cNvPr id="11" name="文本框 10"/>
              <p:cNvSpPr txBox="1"/>
              <p:nvPr>
                <p:custDataLst>
                  <p:tags r:id="rId18"/>
                </p:custDataLst>
              </p:nvPr>
            </p:nvSpPr>
            <p:spPr>
              <a:xfrm>
                <a:off x="8603" y="1140"/>
                <a:ext cx="3593" cy="6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 sz="2000" b="1" dirty="0">
                    <a:solidFill>
                      <a:srgbClr val="C0504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</a:rPr>
                  <a:t>抽题</a:t>
                </a:r>
                <a:endParaRPr lang="zh-CN" altLang="en-US" sz="2000" b="1" dirty="0">
                  <a:solidFill>
                    <a:srgbClr val="C050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endParaRPr>
              </a:p>
            </p:txBody>
          </p:sp>
          <p:sp>
            <p:nvSpPr>
              <p:cNvPr id="12" name="文本框 11"/>
              <p:cNvSpPr txBox="1"/>
              <p:nvPr>
                <p:custDataLst>
                  <p:tags r:id="rId19"/>
                </p:custDataLst>
              </p:nvPr>
            </p:nvSpPr>
            <p:spPr>
              <a:xfrm>
                <a:off x="8603" y="1771"/>
                <a:ext cx="10090" cy="13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 sz="1600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1. 在考生清单上签字</a:t>
                </a:r>
                <a:endPara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endParaRPr>
              </a:p>
              <a:p>
                <a:r>
                  <a:rPr lang="zh-CN" altLang="en-US" sz="1600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2. 考生在系统中抽题，每位考生可抽取两道考题，选择一道考题备考</a:t>
                </a:r>
                <a:endPara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endParaRPr>
              </a:p>
              <a:p>
                <a:r>
                  <a:rPr lang="zh-CN" altLang="en-US" sz="1600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3. 准备进入备考室</a:t>
                </a:r>
                <a:endPara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4681855" y="3092450"/>
            <a:ext cx="6687820" cy="1230630"/>
            <a:chOff x="7961" y="5468"/>
            <a:chExt cx="10532" cy="1938"/>
          </a:xfrm>
        </p:grpSpPr>
        <p:sp>
          <p:nvSpPr>
            <p:cNvPr id="64" name="椭圆 63"/>
            <p:cNvSpPr/>
            <p:nvPr>
              <p:custDataLst>
                <p:tags r:id="rId20"/>
              </p:custDataLst>
            </p:nvPr>
          </p:nvSpPr>
          <p:spPr>
            <a:xfrm>
              <a:off x="7961" y="5652"/>
              <a:ext cx="242" cy="242"/>
            </a:xfrm>
            <a:prstGeom prst="ellipse">
              <a:avLst/>
            </a:prstGeom>
            <a:solidFill>
              <a:srgbClr val="8064A2"/>
            </a:solidFill>
            <a:ln>
              <a:noFill/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ysClr val="window" lastClr="FFFFFF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ysClr val="window" lastClr="FFFFFF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8403" y="5468"/>
              <a:ext cx="10090" cy="1938"/>
              <a:chOff x="8603" y="1140"/>
              <a:chExt cx="10090" cy="1938"/>
            </a:xfrm>
          </p:grpSpPr>
          <p:sp>
            <p:nvSpPr>
              <p:cNvPr id="16" name="文本框 15"/>
              <p:cNvSpPr txBox="1"/>
              <p:nvPr>
                <p:custDataLst>
                  <p:tags r:id="rId21"/>
                </p:custDataLst>
              </p:nvPr>
            </p:nvSpPr>
            <p:spPr>
              <a:xfrm>
                <a:off x="8603" y="1140"/>
                <a:ext cx="3593" cy="6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 sz="2000" b="1" dirty="0">
                    <a:solidFill>
                      <a:srgbClr val="8064A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</a:rPr>
                  <a:t>备考</a:t>
                </a:r>
                <a:endParaRPr lang="zh-CN" altLang="en-US" sz="2000" b="1" dirty="0">
                  <a:solidFill>
                    <a:srgbClr val="8064A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endParaRPr>
              </a:p>
            </p:txBody>
          </p:sp>
          <p:sp>
            <p:nvSpPr>
              <p:cNvPr id="17" name="文本框 16"/>
              <p:cNvSpPr txBox="1"/>
              <p:nvPr>
                <p:custDataLst>
                  <p:tags r:id="rId22"/>
                </p:custDataLst>
              </p:nvPr>
            </p:nvSpPr>
            <p:spPr>
              <a:xfrm>
                <a:off x="8603" y="1771"/>
                <a:ext cx="10090" cy="13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 sz="1600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1. 在备课纸的指定位置上写明考生的基本信息</a:t>
                </a:r>
                <a:endPara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endParaRPr>
              </a:p>
              <a:p>
                <a:r>
                  <a:rPr lang="zh-CN" altLang="en-US" sz="1600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2. 在 20 分钟内准备面试内容。20 分钟内必须准备好教育活动教案和技能（美术、钢琴等考核内容）</a:t>
                </a:r>
                <a:endPara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4681855" y="4330065"/>
            <a:ext cx="6687820" cy="1968500"/>
            <a:chOff x="7961" y="7645"/>
            <a:chExt cx="10532" cy="3100"/>
          </a:xfrm>
        </p:grpSpPr>
        <p:sp>
          <p:nvSpPr>
            <p:cNvPr id="66" name="椭圆 65"/>
            <p:cNvSpPr/>
            <p:nvPr>
              <p:custDataLst>
                <p:tags r:id="rId23"/>
              </p:custDataLst>
            </p:nvPr>
          </p:nvSpPr>
          <p:spPr>
            <a:xfrm>
              <a:off x="7961" y="7854"/>
              <a:ext cx="242" cy="242"/>
            </a:xfrm>
            <a:prstGeom prst="ellipse">
              <a:avLst/>
            </a:prstGeom>
            <a:solidFill>
              <a:srgbClr val="9BBB59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ysClr val="window" lastClr="FFFFFF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ysClr val="window" lastClr="FFFFFF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8403" y="7645"/>
              <a:ext cx="10090" cy="3101"/>
              <a:chOff x="8603" y="1140"/>
              <a:chExt cx="10090" cy="3101"/>
            </a:xfrm>
          </p:grpSpPr>
          <p:sp>
            <p:nvSpPr>
              <p:cNvPr id="20" name="文本框 19"/>
              <p:cNvSpPr txBox="1"/>
              <p:nvPr>
                <p:custDataLst>
                  <p:tags r:id="rId24"/>
                </p:custDataLst>
              </p:nvPr>
            </p:nvSpPr>
            <p:spPr>
              <a:xfrm>
                <a:off x="8603" y="1140"/>
                <a:ext cx="3593" cy="6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 sz="2000" b="1" dirty="0">
                    <a:solidFill>
                      <a:srgbClr val="9BBB5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</a:rPr>
                  <a:t>面试</a:t>
                </a:r>
                <a:endParaRPr lang="zh-CN" altLang="en-US" sz="2000" b="1" dirty="0">
                  <a:solidFill>
                    <a:srgbClr val="9BBB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endParaRPr>
              </a:p>
            </p:txBody>
          </p:sp>
          <p:sp>
            <p:nvSpPr>
              <p:cNvPr id="21" name="文本框 20"/>
              <p:cNvSpPr txBox="1"/>
              <p:nvPr>
                <p:custDataLst>
                  <p:tags r:id="rId25"/>
                </p:custDataLst>
              </p:nvPr>
            </p:nvSpPr>
            <p:spPr>
              <a:xfrm>
                <a:off x="8603" y="1771"/>
                <a:ext cx="10090" cy="24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 sz="1600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1. 考官核验身份证、准考证</a:t>
                </a:r>
                <a:endPara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endParaRPr>
              </a:p>
              <a:p>
                <a:r>
                  <a:rPr lang="zh-CN" altLang="en-US" sz="1600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2. 倾听考官宣读“面试导语提示”</a:t>
                </a:r>
                <a:endPara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endParaRPr>
              </a:p>
              <a:p>
                <a:r>
                  <a:rPr lang="zh-CN" altLang="en-US" sz="1600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3. 回答两道结构化提问</a:t>
                </a:r>
                <a:endPara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endParaRPr>
              </a:p>
              <a:p>
                <a:r>
                  <a:rPr lang="zh-CN" altLang="en-US" sz="1600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4. 试讲</a:t>
                </a:r>
                <a:endPara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endParaRPr>
              </a:p>
              <a:p>
                <a:r>
                  <a:rPr lang="zh-CN" altLang="en-US" sz="1600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5. 试讲答辩</a:t>
                </a:r>
                <a:endPara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endParaRPr>
              </a:p>
              <a:p>
                <a:r>
                  <a:rPr lang="zh-CN" altLang="en-US" sz="1600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6. 上交所有材料，领取准考证、身份证离场</a:t>
                </a:r>
                <a:endPara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85542" y="39514"/>
            <a:ext cx="1897446" cy="187117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77" y="3741134"/>
            <a:ext cx="2722371" cy="2513722"/>
          </a:xfrm>
          <a:prstGeom prst="rect">
            <a:avLst/>
          </a:prstGeom>
        </p:spPr>
      </p:pic>
      <p:sp>
        <p:nvSpPr>
          <p:cNvPr id="32" name="文本框 17"/>
          <p:cNvSpPr txBox="1"/>
          <p:nvPr>
            <p:custDataLst>
              <p:tags r:id="rId3"/>
            </p:custDataLst>
          </p:nvPr>
        </p:nvSpPr>
        <p:spPr>
          <a:xfrm>
            <a:off x="3771358" y="2404872"/>
            <a:ext cx="1403985" cy="58356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6000" b="1" i="1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defRPr>
            </a:lvl1pPr>
          </a:lstStyle>
          <a:p>
            <a:pPr>
              <a:defRPr/>
            </a:pPr>
            <a:r>
              <a:rPr lang="zh-CN" altLang="en-US" sz="3200" i="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第三节</a:t>
            </a:r>
            <a:endParaRPr lang="zh-CN" altLang="en-US" sz="3200" i="0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3" name="等腰三角形 32"/>
          <p:cNvSpPr/>
          <p:nvPr>
            <p:custDataLst>
              <p:tags r:id="rId4"/>
            </p:custDataLst>
          </p:nvPr>
        </p:nvSpPr>
        <p:spPr>
          <a:xfrm rot="9233090">
            <a:off x="9386345" y="2085783"/>
            <a:ext cx="266700" cy="230188"/>
          </a:xfrm>
          <a:prstGeom prst="triangle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C20F"/>
              </a:solidFill>
              <a:latin typeface="Calibri" panose="020F0502020204030204"/>
              <a:ea typeface="幼圆" panose="02010509060101010101" charset="-122"/>
            </a:endParaRPr>
          </a:p>
        </p:txBody>
      </p:sp>
      <p:sp>
        <p:nvSpPr>
          <p:cNvPr id="34" name="等腰三角形 33"/>
          <p:cNvSpPr/>
          <p:nvPr>
            <p:custDataLst>
              <p:tags r:id="rId5"/>
            </p:custDataLst>
          </p:nvPr>
        </p:nvSpPr>
        <p:spPr>
          <a:xfrm rot="15569576">
            <a:off x="9033921" y="2760471"/>
            <a:ext cx="396875" cy="342900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C20F"/>
              </a:solidFill>
              <a:latin typeface="Calibri" panose="020F0502020204030204"/>
              <a:ea typeface="幼圆" panose="02010509060101010101" charset="-122"/>
            </a:endParaRPr>
          </a:p>
        </p:txBody>
      </p:sp>
      <p:sp>
        <p:nvSpPr>
          <p:cNvPr id="35" name="等腰三角形 34"/>
          <p:cNvSpPr/>
          <p:nvPr>
            <p:custDataLst>
              <p:tags r:id="rId6"/>
            </p:custDataLst>
          </p:nvPr>
        </p:nvSpPr>
        <p:spPr>
          <a:xfrm rot="21371394">
            <a:off x="8902158" y="1436497"/>
            <a:ext cx="266700" cy="23018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C20F"/>
              </a:solidFill>
              <a:latin typeface="Calibri" panose="020F0502020204030204"/>
              <a:ea typeface="幼圆" panose="02010509060101010101" charset="-122"/>
            </a:endParaRPr>
          </a:p>
        </p:txBody>
      </p:sp>
      <p:sp>
        <p:nvSpPr>
          <p:cNvPr id="36" name="等腰三角形 35"/>
          <p:cNvSpPr/>
          <p:nvPr>
            <p:custDataLst>
              <p:tags r:id="rId7"/>
            </p:custDataLst>
          </p:nvPr>
        </p:nvSpPr>
        <p:spPr>
          <a:xfrm rot="12912161">
            <a:off x="9943558" y="3119247"/>
            <a:ext cx="944562" cy="815975"/>
          </a:xfrm>
          <a:prstGeom prst="triangl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C20F"/>
              </a:solidFill>
              <a:latin typeface="Calibri" panose="020F0502020204030204"/>
              <a:ea typeface="幼圆" panose="02010509060101010101" charset="-122"/>
            </a:endParaRPr>
          </a:p>
        </p:txBody>
      </p:sp>
      <p:sp>
        <p:nvSpPr>
          <p:cNvPr id="37" name="等腰三角形 36"/>
          <p:cNvSpPr/>
          <p:nvPr>
            <p:custDataLst>
              <p:tags r:id="rId8"/>
            </p:custDataLst>
          </p:nvPr>
        </p:nvSpPr>
        <p:spPr>
          <a:xfrm rot="12912161">
            <a:off x="9811795" y="3058921"/>
            <a:ext cx="1176338" cy="1014412"/>
          </a:xfrm>
          <a:prstGeom prst="triangl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C20F"/>
              </a:solidFill>
              <a:latin typeface="Calibri" panose="020F0502020204030204"/>
              <a:ea typeface="幼圆" panose="02010509060101010101" charset="-122"/>
            </a:endParaRPr>
          </a:p>
        </p:txBody>
      </p:sp>
      <p:sp>
        <p:nvSpPr>
          <p:cNvPr id="38" name="椭圆 37"/>
          <p:cNvSpPr/>
          <p:nvPr>
            <p:custDataLst>
              <p:tags r:id="rId9"/>
            </p:custDataLst>
          </p:nvPr>
        </p:nvSpPr>
        <p:spPr>
          <a:xfrm rot="9110320">
            <a:off x="11132595" y="3424047"/>
            <a:ext cx="114300" cy="115887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FFFF"/>
              </a:solidFill>
              <a:latin typeface="Calibri" panose="020F0502020204030204"/>
              <a:ea typeface="幼圆" panose="02010509060101010101" charset="-122"/>
            </a:endParaRPr>
          </a:p>
        </p:txBody>
      </p:sp>
      <p:sp>
        <p:nvSpPr>
          <p:cNvPr id="39" name="椭圆 38"/>
          <p:cNvSpPr/>
          <p:nvPr>
            <p:custDataLst>
              <p:tags r:id="rId10"/>
            </p:custDataLst>
          </p:nvPr>
        </p:nvSpPr>
        <p:spPr>
          <a:xfrm rot="9110320">
            <a:off x="10043570" y="3927283"/>
            <a:ext cx="115888" cy="115888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FFFF"/>
              </a:solidFill>
              <a:latin typeface="Calibri" panose="020F0502020204030204"/>
              <a:ea typeface="幼圆" panose="02010509060101010101" charset="-122"/>
            </a:endParaRPr>
          </a:p>
        </p:txBody>
      </p:sp>
      <p:sp>
        <p:nvSpPr>
          <p:cNvPr id="40" name="椭圆 39"/>
          <p:cNvSpPr/>
          <p:nvPr>
            <p:custDataLst>
              <p:tags r:id="rId11"/>
            </p:custDataLst>
          </p:nvPr>
        </p:nvSpPr>
        <p:spPr>
          <a:xfrm rot="9110320">
            <a:off x="10161045" y="2763647"/>
            <a:ext cx="114300" cy="115887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FFFF"/>
              </a:solidFill>
              <a:latin typeface="Calibri" panose="020F0502020204030204"/>
              <a:ea typeface="幼圆" panose="02010509060101010101" charset="-122"/>
            </a:endParaRPr>
          </a:p>
        </p:txBody>
      </p:sp>
      <p:sp>
        <p:nvSpPr>
          <p:cNvPr id="41" name="等腰三角形 40"/>
          <p:cNvSpPr/>
          <p:nvPr>
            <p:custDataLst>
              <p:tags r:id="rId12"/>
            </p:custDataLst>
          </p:nvPr>
        </p:nvSpPr>
        <p:spPr>
          <a:xfrm rot="18210217">
            <a:off x="8493377" y="1794478"/>
            <a:ext cx="127000" cy="109537"/>
          </a:xfrm>
          <a:prstGeom prst="triangle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C20F"/>
              </a:solidFill>
              <a:latin typeface="Calibri" panose="020F0502020204030204"/>
              <a:ea typeface="幼圆" panose="02010509060101010101" charset="-122"/>
            </a:endParaRPr>
          </a:p>
        </p:txBody>
      </p:sp>
      <p:sp>
        <p:nvSpPr>
          <p:cNvPr id="42" name="等腰三角形 41"/>
          <p:cNvSpPr/>
          <p:nvPr>
            <p:custDataLst>
              <p:tags r:id="rId13"/>
            </p:custDataLst>
          </p:nvPr>
        </p:nvSpPr>
        <p:spPr>
          <a:xfrm rot="8748521">
            <a:off x="8851359" y="1946083"/>
            <a:ext cx="128587" cy="109538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chemeClr val="accent1">
                  <a:lumMod val="50000"/>
                </a:schemeClr>
              </a:solidFill>
              <a:latin typeface="Calibri" panose="020F0502020204030204"/>
              <a:ea typeface="幼圆" panose="02010509060101010101" charset="-122"/>
            </a:endParaRPr>
          </a:p>
        </p:txBody>
      </p:sp>
      <p:cxnSp>
        <p:nvCxnSpPr>
          <p:cNvPr id="43" name="Straight Connector 13"/>
          <p:cNvCxnSpPr>
            <a:cxnSpLocks noChangeShapeType="1"/>
          </p:cNvCxnSpPr>
          <p:nvPr>
            <p:custDataLst>
              <p:tags r:id="rId14"/>
            </p:custDataLst>
          </p:nvPr>
        </p:nvCxnSpPr>
        <p:spPr bwMode="auto">
          <a:xfrm flipH="1">
            <a:off x="2179095" y="3741546"/>
            <a:ext cx="6732588" cy="0"/>
          </a:xfrm>
          <a:prstGeom prst="line">
            <a:avLst/>
          </a:prstGeom>
          <a:noFill/>
          <a:ln w="19050" cap="sq" algn="ctr">
            <a:solidFill>
              <a:schemeClr val="accent1">
                <a:lumMod val="50000"/>
              </a:schemeClr>
            </a:solidFill>
            <a:miter lim="800000"/>
            <a:head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4" name="文本框 16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1986915" y="2988945"/>
            <a:ext cx="8035925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32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幼儿教师资格证面试评分标准与解读</a:t>
            </a:r>
            <a:endParaRPr lang="zh-CN" altLang="en-US" sz="3200" b="1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custDataLst>
      <p:tags r:id="rId16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SLIDE_MODEL_TYPE" val="cover"/>
</p:tagLst>
</file>

<file path=ppt/tags/tag10.xml><?xml version="1.0" encoding="utf-8"?>
<p:tagLst xmlns:p="http://schemas.openxmlformats.org/presentationml/2006/main">
  <p:tag name="MH" val="20170216142000"/>
  <p:tag name="MH_LIBRARY" val="GRAPHIC"/>
  <p:tag name="MH_ORDER" val="Isosceles Triangle 18"/>
</p:tagLst>
</file>

<file path=ppt/tags/tag100.xml><?xml version="1.0" encoding="utf-8"?>
<p:tagLst xmlns:p="http://schemas.openxmlformats.org/presentationml/2006/main">
  <p:tag name="MH" val="20170216142000"/>
  <p:tag name="MH_LIBRARY" val="GRAPHIC"/>
  <p:tag name="MH_ORDER" val="Isosceles Triangle 26"/>
</p:tagLst>
</file>

<file path=ppt/tags/tag101.xml><?xml version="1.0" encoding="utf-8"?>
<p:tagLst xmlns:p="http://schemas.openxmlformats.org/presentationml/2006/main">
  <p:tag name="MH" val="20170216142000"/>
  <p:tag name="MH_LIBRARY" val="GRAPHIC"/>
  <p:tag name="MH_ORDER" val="Isosceles Triangle 27"/>
</p:tagLst>
</file>

<file path=ppt/tags/tag102.xml><?xml version="1.0" encoding="utf-8"?>
<p:tagLst xmlns:p="http://schemas.openxmlformats.org/presentationml/2006/main">
  <p:tag name="MH" val="20170216142000"/>
  <p:tag name="MH_LIBRARY" val="GRAPHIC"/>
  <p:tag name="MH_ORDER" val="Straight Connector 13"/>
</p:tagLst>
</file>

<file path=ppt/tags/tag103.xml><?xml version="1.0" encoding="utf-8"?>
<p:tagLst xmlns:p="http://schemas.openxmlformats.org/presentationml/2006/main">
  <p:tag name="MH" val="20170216142000"/>
  <p:tag name="MH_LIBRARY" val="GRAPHIC"/>
  <p:tag name="MH_ORDER" val="文本框 16"/>
</p:tagLst>
</file>

<file path=ppt/tags/tag104.xml><?xml version="1.0" encoding="utf-8"?>
<p:tagLst xmlns:p="http://schemas.openxmlformats.org/presentationml/2006/main">
  <p:tag name="MH" val="20170216142000"/>
  <p:tag name="MH_LIBRARY" val="GRAPHIC"/>
</p:tagLst>
</file>

<file path=ppt/tags/tag105.xml><?xml version="1.0" encoding="utf-8"?>
<p:tagLst xmlns:p="http://schemas.openxmlformats.org/presentationml/2006/main">
  <p:tag name="MH" val="20170216141637"/>
  <p:tag name="MH_LIBRARY" val="GRAPHIC"/>
  <p:tag name="MH_TYPE" val="PageTitle"/>
  <p:tag name="MH_ORDER" val="PageTitle"/>
  <p:tag name="KSO_WM_BEAUTIFY_FLAG" val=""/>
</p:tagLst>
</file>

<file path=ppt/tags/tag106.xml><?xml version="1.0" encoding="utf-8"?>
<p:tagLst xmlns:p="http://schemas.openxmlformats.org/presentationml/2006/main">
  <p:tag name="KSO_WM_BEAUTIFY_FLAG" val=""/>
</p:tagLst>
</file>

<file path=ppt/tags/tag107.xml><?xml version="1.0" encoding="utf-8"?>
<p:tagLst xmlns:p="http://schemas.openxmlformats.org/presentationml/2006/main">
  <p:tag name="TABLE_ENDDRAG_ORIGIN_RECT" val="781*138"/>
  <p:tag name="TABLE_ENDDRAG_RECT" val="93*194*781*138"/>
</p:tagLst>
</file>

<file path=ppt/tags/tag108.xml><?xml version="1.0" encoding="utf-8"?>
<p:tagLst xmlns:p="http://schemas.openxmlformats.org/presentationml/2006/main">
  <p:tag name="MH" val="20170216141637"/>
  <p:tag name="MH_LIBRARY" val="GRAPHIC"/>
  <p:tag name="MH_TYPE" val="PageTitle"/>
  <p:tag name="MH_ORDER" val="PageTitle"/>
  <p:tag name="KSO_WM_BEAUTIFY_FLAG" val=""/>
</p:tagLst>
</file>

<file path=ppt/tags/tag109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MH" val="20170216142000"/>
  <p:tag name="MH_LIBRARY" val="GRAPHIC"/>
  <p:tag name="MH_ORDER" val="Isosceles Triangle 19"/>
</p:tagLst>
</file>

<file path=ppt/tags/tag110.xml><?xml version="1.0" encoding="utf-8"?>
<p:tagLst xmlns:p="http://schemas.openxmlformats.org/presentationml/2006/main">
  <p:tag name="TABLE_ENDDRAG_ORIGIN_RECT" val="781*138"/>
  <p:tag name="TABLE_ENDDRAG_RECT" val="93*194*781*138"/>
</p:tagLst>
</file>

<file path=ppt/tags/tag111.xml><?xml version="1.0" encoding="utf-8"?>
<p:tagLst xmlns:p="http://schemas.openxmlformats.org/presentationml/2006/main">
  <p:tag name="MH" val="20170216141637"/>
  <p:tag name="MH_LIBRARY" val="GRAPHIC"/>
  <p:tag name="MH_TYPE" val="PageTitle"/>
  <p:tag name="MH_ORDER" val="PageTitle"/>
  <p:tag name="KSO_WM_BEAUTIFY_FLAG" val=""/>
</p:tagLst>
</file>

<file path=ppt/tags/tag112.xml><?xml version="1.0" encoding="utf-8"?>
<p:tagLst xmlns:p="http://schemas.openxmlformats.org/presentationml/2006/main">
  <p:tag name="KSO_WM_BEAUTIFY_FLAG" val=""/>
</p:tagLst>
</file>

<file path=ppt/tags/tag113.xml><?xml version="1.0" encoding="utf-8"?>
<p:tagLst xmlns:p="http://schemas.openxmlformats.org/presentationml/2006/main">
  <p:tag name="TABLE_ENDDRAG_ORIGIN_RECT" val="781*138"/>
  <p:tag name="TABLE_ENDDRAG_RECT" val="93*194*781*138"/>
</p:tagLst>
</file>

<file path=ppt/tags/tag114.xml><?xml version="1.0" encoding="utf-8"?>
<p:tagLst xmlns:p="http://schemas.openxmlformats.org/presentationml/2006/main">
  <p:tag name="MH" val="20170216141637"/>
  <p:tag name="MH_LIBRARY" val="GRAPHIC"/>
  <p:tag name="MH_TYPE" val="PageTitle"/>
  <p:tag name="MH_ORDER" val="PageTitle"/>
  <p:tag name="KSO_WM_BEAUTIFY_FLAG" val=""/>
</p:tagLst>
</file>

<file path=ppt/tags/tag115.xml><?xml version="1.0" encoding="utf-8"?>
<p:tagLst xmlns:p="http://schemas.openxmlformats.org/presentationml/2006/main">
  <p:tag name="KSO_WM_BEAUTIFY_FLAG" val=""/>
</p:tagLst>
</file>

<file path=ppt/tags/tag116.xml><?xml version="1.0" encoding="utf-8"?>
<p:tagLst xmlns:p="http://schemas.openxmlformats.org/presentationml/2006/main">
  <p:tag name="TABLE_ENDDRAG_ORIGIN_RECT" val="781*138"/>
  <p:tag name="TABLE_ENDDRAG_RECT" val="93*194*781*138"/>
</p:tagLst>
</file>

<file path=ppt/tags/tag117.xml><?xml version="1.0" encoding="utf-8"?>
<p:tagLst xmlns:p="http://schemas.openxmlformats.org/presentationml/2006/main">
  <p:tag name="MH" val="20170216141637"/>
  <p:tag name="MH_LIBRARY" val="GRAPHIC"/>
  <p:tag name="MH_TYPE" val="PageTitle"/>
  <p:tag name="MH_ORDER" val="PageTitle"/>
  <p:tag name="KSO_WM_BEAUTIFY_FLAG" val=""/>
</p:tagLst>
</file>

<file path=ppt/tags/tag118.xml><?xml version="1.0" encoding="utf-8"?>
<p:tagLst xmlns:p="http://schemas.openxmlformats.org/presentationml/2006/main">
  <p:tag name="KSO_WM_BEAUTIFY_FLAG" val=""/>
</p:tagLst>
</file>

<file path=ppt/tags/tag119.xml><?xml version="1.0" encoding="utf-8"?>
<p:tagLst xmlns:p="http://schemas.openxmlformats.org/presentationml/2006/main">
  <p:tag name="TABLE_ENDDRAG_ORIGIN_RECT" val="781*138"/>
  <p:tag name="TABLE_ENDDRAG_RECT" val="93*194*781*138"/>
</p:tagLst>
</file>

<file path=ppt/tags/tag12.xml><?xml version="1.0" encoding="utf-8"?>
<p:tagLst xmlns:p="http://schemas.openxmlformats.org/presentationml/2006/main">
  <p:tag name="MH" val="20170216142000"/>
  <p:tag name="MH_LIBRARY" val="GRAPHIC"/>
  <p:tag name="MH_ORDER" val="Isosceles Triangle 20"/>
</p:tagLst>
</file>

<file path=ppt/tags/tag120.xml><?xml version="1.0" encoding="utf-8"?>
<p:tagLst xmlns:p="http://schemas.openxmlformats.org/presentationml/2006/main">
  <p:tag name="MH" val="20170216141637"/>
  <p:tag name="MH_LIBRARY" val="GRAPHIC"/>
  <p:tag name="MH_TYPE" val="PageTitle"/>
  <p:tag name="MH_ORDER" val="PageTitle"/>
  <p:tag name="KSO_WM_BEAUTIFY_FLAG" val=""/>
</p:tagLst>
</file>

<file path=ppt/tags/tag121.xml><?xml version="1.0" encoding="utf-8"?>
<p:tagLst xmlns:p="http://schemas.openxmlformats.org/presentationml/2006/main">
  <p:tag name="KSO_WM_BEAUTIFY_FLAG" val=""/>
</p:tagLst>
</file>

<file path=ppt/tags/tag122.xml><?xml version="1.0" encoding="utf-8"?>
<p:tagLst xmlns:p="http://schemas.openxmlformats.org/presentationml/2006/main">
  <p:tag name="TABLE_ENDDRAG_ORIGIN_RECT" val="781*138"/>
  <p:tag name="TABLE_ENDDRAG_RECT" val="93*194*781*138"/>
</p:tagLst>
</file>

<file path=ppt/tags/tag123.xml><?xml version="1.0" encoding="utf-8"?>
<p:tagLst xmlns:p="http://schemas.openxmlformats.org/presentationml/2006/main">
  <p:tag name="MH" val="20170216141637"/>
  <p:tag name="MH_LIBRARY" val="GRAPHIC"/>
  <p:tag name="MH_TYPE" val="PageTitle"/>
  <p:tag name="MH_ORDER" val="PageTitle"/>
  <p:tag name="KSO_WM_BEAUTIFY_FLAG" val=""/>
</p:tagLst>
</file>

<file path=ppt/tags/tag124.xml><?xml version="1.0" encoding="utf-8"?>
<p:tagLst xmlns:p="http://schemas.openxmlformats.org/presentationml/2006/main">
  <p:tag name="KSO_WM_BEAUTIFY_FLAG" val=""/>
</p:tagLst>
</file>

<file path=ppt/tags/tag125.xml><?xml version="1.0" encoding="utf-8"?>
<p:tagLst xmlns:p="http://schemas.openxmlformats.org/presentationml/2006/main">
  <p:tag name="TABLE_ENDDRAG_ORIGIN_RECT" val="781*138"/>
  <p:tag name="TABLE_ENDDRAG_RECT" val="93*194*781*138"/>
</p:tagLst>
</file>

<file path=ppt/tags/tag126.xml><?xml version="1.0" encoding="utf-8"?>
<p:tagLst xmlns:p="http://schemas.openxmlformats.org/presentationml/2006/main">
  <p:tag name="MH" val="20170216141637"/>
  <p:tag name="MH_LIBRARY" val="GRAPHIC"/>
  <p:tag name="MH_TYPE" val="PageTitle"/>
  <p:tag name="MH_ORDER" val="PageTitle"/>
  <p:tag name="KSO_WM_BEAUTIFY_FLAG" val=""/>
</p:tagLst>
</file>

<file path=ppt/tags/tag127.xml><?xml version="1.0" encoding="utf-8"?>
<p:tagLst xmlns:p="http://schemas.openxmlformats.org/presentationml/2006/main">
  <p:tag name="KSO_WM_BEAUTIFY_FLAG" val=""/>
</p:tagLst>
</file>

<file path=ppt/tags/tag128.xml><?xml version="1.0" encoding="utf-8"?>
<p:tagLst xmlns:p="http://schemas.openxmlformats.org/presentationml/2006/main">
  <p:tag name="TABLE_ENDDRAG_ORIGIN_RECT" val="781*138"/>
  <p:tag name="TABLE_ENDDRAG_RECT" val="93*194*781*138"/>
</p:tagLst>
</file>

<file path=ppt/tags/tag129.xml><?xml version="1.0" encoding="utf-8"?>
<p:tagLst xmlns:p="http://schemas.openxmlformats.org/presentationml/2006/main">
  <p:tag name="MH" val="20170216122942"/>
  <p:tag name="MH_LIBRARY" val="GRAPHIC"/>
  <p:tag name="MH_ORDER" val="文本框 1"/>
</p:tagLst>
</file>

<file path=ppt/tags/tag13.xml><?xml version="1.0" encoding="utf-8"?>
<p:tagLst xmlns:p="http://schemas.openxmlformats.org/presentationml/2006/main">
  <p:tag name="MH" val="20170216142000"/>
  <p:tag name="MH_LIBRARY" val="GRAPHIC"/>
  <p:tag name="MH_ORDER" val="Isosceles Triangle 21"/>
</p:tagLst>
</file>

<file path=ppt/tags/tag130.xml><?xml version="1.0" encoding="utf-8"?>
<p:tagLst xmlns:p="http://schemas.openxmlformats.org/presentationml/2006/main">
  <p:tag name="KSO_WM_BEAUTIFY_FLAG" val=""/>
</p:tagLst>
</file>

<file path=ppt/tags/tag131.xml><?xml version="1.0" encoding="utf-8"?>
<p:tagLst xmlns:p="http://schemas.openxmlformats.org/presentationml/2006/main">
  <p:tag name="MH" val="20170216144808"/>
  <p:tag name="MH_LIBRARY" val="GRAPHIC"/>
  <p:tag name="MH_ORDER" val="Freeform 28"/>
</p:tagLst>
</file>

<file path=ppt/tags/tag132.xml><?xml version="1.0" encoding="utf-8"?>
<p:tagLst xmlns:p="http://schemas.openxmlformats.org/presentationml/2006/main">
  <p:tag name="MH" val="20170216144808"/>
  <p:tag name="MH_LIBRARY" val="GRAPHIC"/>
  <p:tag name="MH_ORDER" val="Freeform 9"/>
</p:tagLst>
</file>

<file path=ppt/tags/tag133.xml><?xml version="1.0" encoding="utf-8"?>
<p:tagLst xmlns:p="http://schemas.openxmlformats.org/presentationml/2006/main">
  <p:tag name="MH" val="20170216144808"/>
  <p:tag name="MH_LIBRARY" val="GRAPHIC"/>
  <p:tag name="MH_ORDER" val="Freeform 10"/>
</p:tagLst>
</file>

<file path=ppt/tags/tag134.xml><?xml version="1.0" encoding="utf-8"?>
<p:tagLst xmlns:p="http://schemas.openxmlformats.org/presentationml/2006/main">
  <p:tag name="COMMONDATA" val="eyJoZGlkIjoiZWNhYzc5NThlMmQ4YTlhZTI0ZTMyYWFhZWUyMTMxNjcifQ=="/>
</p:tagLst>
</file>

<file path=ppt/tags/tag14.xml><?xml version="1.0" encoding="utf-8"?>
<p:tagLst xmlns:p="http://schemas.openxmlformats.org/presentationml/2006/main">
  <p:tag name="MH" val="20170216142000"/>
  <p:tag name="MH_LIBRARY" val="GRAPHIC"/>
  <p:tag name="MH_ORDER" val="Isosceles Triangle 22"/>
</p:tagLst>
</file>

<file path=ppt/tags/tag15.xml><?xml version="1.0" encoding="utf-8"?>
<p:tagLst xmlns:p="http://schemas.openxmlformats.org/presentationml/2006/main">
  <p:tag name="MH" val="20170216142000"/>
  <p:tag name="MH_LIBRARY" val="GRAPHIC"/>
  <p:tag name="MH_ORDER" val="Oval 23"/>
</p:tagLst>
</file>

<file path=ppt/tags/tag16.xml><?xml version="1.0" encoding="utf-8"?>
<p:tagLst xmlns:p="http://schemas.openxmlformats.org/presentationml/2006/main">
  <p:tag name="MH" val="20170216142000"/>
  <p:tag name="MH_LIBRARY" val="GRAPHIC"/>
  <p:tag name="MH_ORDER" val="Oval 24"/>
</p:tagLst>
</file>

<file path=ppt/tags/tag17.xml><?xml version="1.0" encoding="utf-8"?>
<p:tagLst xmlns:p="http://schemas.openxmlformats.org/presentationml/2006/main">
  <p:tag name="MH" val="20170216142000"/>
  <p:tag name="MH_LIBRARY" val="GRAPHIC"/>
  <p:tag name="MH_ORDER" val="Oval 25"/>
</p:tagLst>
</file>

<file path=ppt/tags/tag18.xml><?xml version="1.0" encoding="utf-8"?>
<p:tagLst xmlns:p="http://schemas.openxmlformats.org/presentationml/2006/main">
  <p:tag name="MH" val="20170216142000"/>
  <p:tag name="MH_LIBRARY" val="GRAPHIC"/>
  <p:tag name="MH_ORDER" val="Isosceles Triangle 26"/>
</p:tagLst>
</file>

<file path=ppt/tags/tag19.xml><?xml version="1.0" encoding="utf-8"?>
<p:tagLst xmlns:p="http://schemas.openxmlformats.org/presentationml/2006/main">
  <p:tag name="MH" val="20170216142000"/>
  <p:tag name="MH_LIBRARY" val="GRAPHIC"/>
  <p:tag name="MH_ORDER" val="Isosceles Triangle 27"/>
</p:tagLst>
</file>

<file path=ppt/tags/tag2.xml><?xml version="1.0" encoding="utf-8"?>
<p:tagLst xmlns:p="http://schemas.openxmlformats.org/presentationml/2006/main">
  <p:tag name="MH" val="20170216122942"/>
  <p:tag name="MH_LIBRARY" val="GRAPHIC"/>
  <p:tag name="MH_ORDER" val="AutoShape 3"/>
</p:tagLst>
</file>

<file path=ppt/tags/tag20.xml><?xml version="1.0" encoding="utf-8"?>
<p:tagLst xmlns:p="http://schemas.openxmlformats.org/presentationml/2006/main">
  <p:tag name="MH" val="20170216142000"/>
  <p:tag name="MH_LIBRARY" val="GRAPHIC"/>
  <p:tag name="MH_ORDER" val="Straight Connector 13"/>
</p:tagLst>
</file>

<file path=ppt/tags/tag21.xml><?xml version="1.0" encoding="utf-8"?>
<p:tagLst xmlns:p="http://schemas.openxmlformats.org/presentationml/2006/main">
  <p:tag name="MH" val="20170216142000"/>
  <p:tag name="MH_LIBRARY" val="GRAPHIC"/>
  <p:tag name="MH_ORDER" val="文本框 16"/>
</p:tagLst>
</file>

<file path=ppt/tags/tag22.xml><?xml version="1.0" encoding="utf-8"?>
<p:tagLst xmlns:p="http://schemas.openxmlformats.org/presentationml/2006/main">
  <p:tag name="MH" val="20170216142000"/>
  <p:tag name="MH_LIBRARY" val="GRAPHIC"/>
</p:tagLst>
</file>

<file path=ppt/tags/tag2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49"/>
  <p:tag name="KSO_WM_UNIT_TYPE" val="a"/>
  <p:tag name="KSO_WM_UNIT_INDEX" val="1"/>
  <p:tag name="KSO_WM_UNIT_ID" val="custom160449_22*a*1"/>
  <p:tag name="KSO_WM_UNIT_CLEAR" val="1"/>
  <p:tag name="KSO_WM_UNIT_LAYERLEVEL" val="1"/>
  <p:tag name="KSO_WM_UNIT_VALUE" val="2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4.xml><?xml version="1.0" encoding="utf-8"?>
<p:tagLst xmlns:p="http://schemas.openxmlformats.org/presentationml/2006/main">
  <p:tag name="MH" val="20170216141637"/>
  <p:tag name="MH_LIBRARY" val="GRAPHIC"/>
  <p:tag name="MH_TYPE" val="PageTitle"/>
  <p:tag name="MH_ORDER" val="PageTitle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TEMPLATE_CATEGORY" val="custom"/>
  <p:tag name="KSO_WM_TEMPLATE_INDEX" val="160449"/>
  <p:tag name="KSO_WM_TAG_VERSION" val="1.0"/>
  <p:tag name="KSO_WM_SLIDE_ID" val="custom160449_22"/>
  <p:tag name="KSO_WM_SLIDE_INDEX" val="22"/>
  <p:tag name="KSO_WM_SLIDE_ITEM_CNT" val="4"/>
  <p:tag name="KSO_WM_SLIDE_LAYOUT" val="a_m"/>
  <p:tag name="KSO_WM_SLIDE_LAYOUT_CNT" val="1_1"/>
  <p:tag name="KSO_WM_SLIDE_TYPE" val="text"/>
  <p:tag name="KSO_WM_BEAUTIFY_FLAG" val="#wm#"/>
  <p:tag name="KSO_WM_SLIDE_POSITION" val="226*143"/>
  <p:tag name="KSO_WM_SLIDE_SIZE" val="508*285"/>
  <p:tag name="KSO_WM_DIAGRAM_GROUP_CODE" val="m1-2"/>
</p:tagLst>
</file>

<file path=ppt/tags/tag2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49"/>
  <p:tag name="KSO_WM_UNIT_TYPE" val="a"/>
  <p:tag name="KSO_WM_UNIT_INDEX" val="1"/>
  <p:tag name="KSO_WM_UNIT_ID" val="custom160449_22*a*1"/>
  <p:tag name="KSO_WM_UNIT_CLEAR" val="1"/>
  <p:tag name="KSO_WM_UNIT_LAYERLEVEL" val="1"/>
  <p:tag name="KSO_WM_UNIT_VALUE" val="2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9.xml><?xml version="1.0" encoding="utf-8"?>
<p:tagLst xmlns:p="http://schemas.openxmlformats.org/presentationml/2006/main">
  <p:tag name="MH" val="20170216141637"/>
  <p:tag name="MH_LIBRARY" val="GRAPHIC"/>
  <p:tag name="MH_TYPE" val="PageTitle"/>
  <p:tag name="MH_ORDER" val="PageTitle"/>
</p:tagLst>
</file>

<file path=ppt/tags/tag3.xml><?xml version="1.0" encoding="utf-8"?>
<p:tagLst xmlns:p="http://schemas.openxmlformats.org/presentationml/2006/main">
  <p:tag name="MH" val="20170216122942"/>
  <p:tag name="MH_LIBRARY" val="GRAPHIC"/>
  <p:tag name="MH_ORDER" val="AutoShape 4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SUBTYPE" val="e"/>
  <p:tag name="KSO_WM_UNIT_TYPE" val="m_h_i"/>
  <p:tag name="KSO_WM_UNIT_INDEX" val="1_1_1"/>
  <p:tag name="KSO_WM_UNIT_ID" val="diagram20227683_3*m_h_i*1_1_1"/>
  <p:tag name="KSO_WM_TEMPLATE_CATEGORY" val="diagram"/>
  <p:tag name="KSO_WM_TEMPLATE_INDEX" val="20227683"/>
  <p:tag name="KSO_WM_UNIT_LAYERLEVEL" val="1_1_1"/>
  <p:tag name="KSO_WM_TAG_VERSION" val="1.0"/>
  <p:tag name="KSO_WM_BEAUTIFY_FLAG" val="#wm#"/>
  <p:tag name="KSO_WM_UNIT_FILL_FORE_SCHEMECOLOR_INDEX" val="9"/>
  <p:tag name="KSO_WM_UNIT_FILL_TYPE" val="1"/>
  <p:tag name="KSO_WM_UNIT_TEXT_FILL_FORE_SCHEMECOLOR_INDEX" val="2"/>
  <p:tag name="KSO_WM_UNIT_TEXT_FILL_TYPE" val="1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SUBTYPE" val="e"/>
  <p:tag name="KSO_WM_UNIT_TYPE" val="m_h_i"/>
  <p:tag name="KSO_WM_UNIT_INDEX" val="1_1_2"/>
  <p:tag name="KSO_WM_UNIT_ID" val="diagram20227683_3*m_h_i*1_1_2"/>
  <p:tag name="KSO_WM_TEMPLATE_CATEGORY" val="diagram"/>
  <p:tag name="KSO_WM_TEMPLATE_INDEX" val="20227683"/>
  <p:tag name="KSO_WM_UNIT_LAYERLEVEL" val="1_1_1"/>
  <p:tag name="KSO_WM_TAG_VERSION" val="1.0"/>
  <p:tag name="KSO_WM_BEAUTIFY_FLAG" val="#wm#"/>
  <p:tag name="KSO_WM_UNIT_LINE_FORE_SCHEMECOLOR_INDEX" val="9"/>
  <p:tag name="KSO_WM_UNIT_LINE_FILL_TYPE" val="2"/>
  <p:tag name="KSO_WM_UNIT_TEXT_FILL_FORE_SCHEMECOLOR_INDEX" val="2"/>
  <p:tag name="KSO_WM_UNIT_TEXT_FILL_TYPE" val="1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SUBTYPE" val="e"/>
  <p:tag name="KSO_WM_UNIT_TYPE" val="m_h_i"/>
  <p:tag name="KSO_WM_UNIT_INDEX" val="1_2_1"/>
  <p:tag name="KSO_WM_UNIT_ID" val="diagram20227683_3*m_h_i*1_2_1"/>
  <p:tag name="KSO_WM_TEMPLATE_CATEGORY" val="diagram"/>
  <p:tag name="KSO_WM_TEMPLATE_INDEX" val="20227683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2"/>
  <p:tag name="KSO_WM_UNIT_TEXT_FILL_TYPE" val="1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SUBTYPE" val="e"/>
  <p:tag name="KSO_WM_UNIT_TYPE" val="m_h_i"/>
  <p:tag name="KSO_WM_UNIT_INDEX" val="1_2_2"/>
  <p:tag name="KSO_WM_UNIT_ID" val="diagram20227683_3*m_h_i*1_2_2"/>
  <p:tag name="KSO_WM_TEMPLATE_CATEGORY" val="diagram"/>
  <p:tag name="KSO_WM_TEMPLATE_INDEX" val="20227683"/>
  <p:tag name="KSO_WM_UNIT_LAYERLEVEL" val="1_1_1"/>
  <p:tag name="KSO_WM_TAG_VERSION" val="1.0"/>
  <p:tag name="KSO_WM_BEAUTIFY_FLAG" val="#wm#"/>
  <p:tag name="KSO_WM_UNIT_LINE_FORE_SCHEMECOLOR_INDEX" val="10"/>
  <p:tag name="KSO_WM_UNIT_LINE_FILL_TYPE" val="2"/>
  <p:tag name="KSO_WM_UNIT_TEXT_FILL_FORE_SCHEMECOLOR_INDEX" val="2"/>
  <p:tag name="KSO_WM_UNIT_TEXT_FILL_TYPE" val="1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1"/>
  <p:tag name="KSO_WM_UNIT_ID" val="diagram20227683_3*m_h_i*1_1_1"/>
  <p:tag name="KSO_WM_TEMPLATE_CATEGORY" val="diagram"/>
  <p:tag name="KSO_WM_TEMPLATE_INDEX" val="20227683"/>
  <p:tag name="KSO_WM_UNIT_LAYERLEVEL" val="1_1_1"/>
  <p:tag name="KSO_WM_TAG_VERSION" val="1.0"/>
  <p:tag name="KSO_WM_BEAUTIFY_FLAG" val="#wm#"/>
  <p:tag name="KSO_WM_UNIT_LINE_FORE_SCHEMECOLOR_INDEX" val="9"/>
  <p:tag name="KSO_WM_UNIT_LINE_FILL_TYPE" val="2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2"/>
  <p:tag name="KSO_WM_UNIT_ID" val="diagram20227683_3*m_h_i*1_1_2"/>
  <p:tag name="KSO_WM_TEMPLATE_CATEGORY" val="diagram"/>
  <p:tag name="KSO_WM_TEMPLATE_INDEX" val="20227683"/>
  <p:tag name="KSO_WM_UNIT_LAYERLEVEL" val="1_1_1"/>
  <p:tag name="KSO_WM_TAG_VERSION" val="1.0"/>
  <p:tag name="KSO_WM_BEAUTIFY_FLAG" val="#wm#"/>
  <p:tag name="KSO_WM_UNIT_FILL_FORE_SCHEMECOLOR_INDEX" val="9"/>
  <p:tag name="KSO_WM_UNIT_FILL_TYPE" val="1"/>
  <p:tag name="KSO_WM_UNIT_TEXT_FILL_FORE_SCHEMECOLOR_INDEX" val="2"/>
  <p:tag name="KSO_WM_UNIT_TEXT_FILL_TYPE" val="1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1"/>
  <p:tag name="KSO_WM_UNIT_ID" val="diagram20227683_3*m_h_i*1_2_1"/>
  <p:tag name="KSO_WM_TEMPLATE_CATEGORY" val="diagram"/>
  <p:tag name="KSO_WM_TEMPLATE_INDEX" val="20227683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LINE_FORE_SCHEMECOLOR_INDEX" val="8"/>
  <p:tag name="KSO_WM_UNIT_LINE_FILL_TYPE" val="2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2"/>
  <p:tag name="KSO_WM_UNIT_ID" val="diagram20227683_3*m_h_i*1_2_2"/>
  <p:tag name="KSO_WM_TEMPLATE_CATEGORY" val="diagram"/>
  <p:tag name="KSO_WM_TEMPLATE_INDEX" val="20227683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2"/>
  <p:tag name="KSO_WM_UNIT_TEXT_FILL_TYPE" val="1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SUBTYPE" val="d"/>
  <p:tag name="KSO_WM_UNIT_TYPE" val="m_h_i"/>
  <p:tag name="KSO_WM_UNIT_INDEX" val="1_1_1"/>
  <p:tag name="KSO_WM_UNIT_ID" val="diagram20227683_3*m_h_i*1_1_1"/>
  <p:tag name="KSO_WM_TEMPLATE_CATEGORY" val="diagram"/>
  <p:tag name="KSO_WM_TEMPLATE_INDEX" val="20227683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SUBTYPE" val="e"/>
  <p:tag name="KSO_WM_UNIT_TYPE" val="m_h_i"/>
  <p:tag name="KSO_WM_UNIT_INDEX" val="1_3_1"/>
  <p:tag name="KSO_WM_UNIT_ID" val="diagram20227683_3*m_h_i*1_3_1"/>
  <p:tag name="KSO_WM_TEMPLATE_CATEGORY" val="diagram"/>
  <p:tag name="KSO_WM_TEMPLATE_INDEX" val="20227683"/>
  <p:tag name="KSO_WM_UNIT_LAYERLEVEL" val="1_1_1"/>
  <p:tag name="KSO_WM_TAG_VERSION" val="1.0"/>
  <p:tag name="KSO_WM_BEAUTIFY_FLAG" val="#wm#"/>
  <p:tag name="KSO_WM_UNIT_FILL_FORE_SCHEMECOLOR_INDEX" val="9"/>
  <p:tag name="KSO_WM_UNIT_FILL_TYPE" val="1"/>
  <p:tag name="KSO_WM_UNIT_TEXT_FILL_FORE_SCHEMECOLOR_INDEX" val="2"/>
  <p:tag name="KSO_WM_UNIT_TEXT_FILL_TYPE" val="1"/>
</p:tagLst>
</file>

<file path=ppt/tags/tag4.xml><?xml version="1.0" encoding="utf-8"?>
<p:tagLst xmlns:p="http://schemas.openxmlformats.org/presentationml/2006/main">
  <p:tag name="MH" val="20170216122942"/>
  <p:tag name="MH_LIBRARY" val="GRAPHIC"/>
  <p:tag name="MH_ORDER" val="AutoShape 14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SUBTYPE" val="e"/>
  <p:tag name="KSO_WM_UNIT_TYPE" val="m_h_i"/>
  <p:tag name="KSO_WM_UNIT_INDEX" val="1_3_2"/>
  <p:tag name="KSO_WM_UNIT_ID" val="diagram20227683_3*m_h_i*1_3_2"/>
  <p:tag name="KSO_WM_TEMPLATE_CATEGORY" val="diagram"/>
  <p:tag name="KSO_WM_TEMPLATE_INDEX" val="20227683"/>
  <p:tag name="KSO_WM_UNIT_LAYERLEVEL" val="1_1_1"/>
  <p:tag name="KSO_WM_TAG_VERSION" val="1.0"/>
  <p:tag name="KSO_WM_BEAUTIFY_FLAG" val="#wm#"/>
  <p:tag name="KSO_WM_UNIT_LINE_FORE_SCHEMECOLOR_INDEX" val="9"/>
  <p:tag name="KSO_WM_UNIT_LINE_FILL_TYPE" val="2"/>
  <p:tag name="KSO_WM_UNIT_TEXT_FILL_FORE_SCHEMECOLOR_INDEX" val="2"/>
  <p:tag name="KSO_WM_UNIT_TEXT_FILL_TYPE" val="1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1"/>
  <p:tag name="KSO_WM_UNIT_ID" val="diagram20227683_3*m_h_i*1_3_1"/>
  <p:tag name="KSO_WM_TEMPLATE_CATEGORY" val="diagram"/>
  <p:tag name="KSO_WM_TEMPLATE_INDEX" val="20227683"/>
  <p:tag name="KSO_WM_UNIT_LAYERLEVEL" val="1_1_1"/>
  <p:tag name="KSO_WM_TAG_VERSION" val="1.0"/>
  <p:tag name="KSO_WM_BEAUTIFY_FLAG" val="#wm#"/>
  <p:tag name="KSO_WM_UNIT_LINE_FORE_SCHEMECOLOR_INDEX" val="9"/>
  <p:tag name="KSO_WM_UNIT_LINE_FILL_TYPE" val="2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2"/>
  <p:tag name="KSO_WM_UNIT_ID" val="diagram20227683_3*m_h_i*1_3_2"/>
  <p:tag name="KSO_WM_TEMPLATE_CATEGORY" val="diagram"/>
  <p:tag name="KSO_WM_TEMPLATE_INDEX" val="20227683"/>
  <p:tag name="KSO_WM_UNIT_LAYERLEVEL" val="1_1_1"/>
  <p:tag name="KSO_WM_TAG_VERSION" val="1.0"/>
  <p:tag name="KSO_WM_BEAUTIFY_FLAG" val="#wm#"/>
  <p:tag name="KSO_WM_UNIT_FILL_FORE_SCHEMECOLOR_INDEX" val="9"/>
  <p:tag name="KSO_WM_UNIT_FILL_TYPE" val="1"/>
  <p:tag name="KSO_WM_UNIT_TEXT_FILL_FORE_SCHEMECOLOR_INDEX" val="2"/>
  <p:tag name="KSO_WM_UNIT_TEXT_FILL_TYPE" val="1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SUBTYPE" val="d"/>
  <p:tag name="KSO_WM_UNIT_TYPE" val="m_h_i"/>
  <p:tag name="KSO_WM_UNIT_INDEX" val="1_3_1"/>
  <p:tag name="KSO_WM_UNIT_ID" val="diagram20227683_3*m_h_i*1_3_1"/>
  <p:tag name="KSO_WM_TEMPLATE_CATEGORY" val="diagram"/>
  <p:tag name="KSO_WM_TEMPLATE_INDEX" val="20227683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SUBTYPE" val="d"/>
  <p:tag name="KSO_WM_UNIT_TYPE" val="m_h_i"/>
  <p:tag name="KSO_WM_UNIT_INDEX" val="1_2_1"/>
  <p:tag name="KSO_WM_UNIT_ID" val="diagram20227683_3*m_h_i*1_2_1"/>
  <p:tag name="KSO_WM_TEMPLATE_CATEGORY" val="diagram"/>
  <p:tag name="KSO_WM_TEMPLATE_INDEX" val="20227683"/>
  <p:tag name="KSO_WM_UNIT_LAYERLEVEL" val="1_1_1"/>
  <p:tag name="KSO_WM_TAG_VERSION" val="1.0"/>
  <p:tag name="KSO_WM_BEAUTIFY_FLAG" val="#wm#"/>
  <p:tag name="KSO_WM_UNIT_TEXT_FILL_FORE_SCHEMECOLOR_INDEX" val="8"/>
  <p:tag name="KSO_WM_UNIT_TEXT_FILL_TYPE" val="1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z"/>
  <p:tag name="KSO_WM_UNIT_INDEX" val="1_2_1"/>
  <p:tag name="KSO_WM_UNIT_ID" val="diagram20227683_3*m_h_z*1_2_1"/>
  <p:tag name="KSO_WM_TEMPLATE_CATEGORY" val="diagram"/>
  <p:tag name="KSO_WM_TEMPLATE_INDEX" val="20227683"/>
  <p:tag name="KSO_WM_UNIT_LAYERLEVEL" val="1_1_1"/>
  <p:tag name="KSO_WM_TAG_VERSION" val="1.0"/>
  <p:tag name="KSO_WM_BEAUTIFY_FLAG" val="#wm#"/>
  <p:tag name="KSO_WM_UNIT_LINE_FORE_SCHEMECOLOR_INDEX" val="10"/>
  <p:tag name="KSO_WM_UNIT_LINE_FILL_TYPE" val="2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z"/>
  <p:tag name="KSO_WM_UNIT_INDEX" val="1_3_1"/>
  <p:tag name="KSO_WM_UNIT_ID" val="diagram20227683_3*m_h_z*1_3_1"/>
  <p:tag name="KSO_WM_TEMPLATE_CATEGORY" val="diagram"/>
  <p:tag name="KSO_WM_TEMPLATE_INDEX" val="20227683"/>
  <p:tag name="KSO_WM_UNIT_LAYERLEVEL" val="1_1_1"/>
  <p:tag name="KSO_WM_TAG_VERSION" val="1.0"/>
  <p:tag name="KSO_WM_BEAUTIFY_FLAG" val="#wm#"/>
  <p:tag name="KSO_WM_UNIT_LINE_FORE_SCHEMECOLOR_INDEX" val="10"/>
  <p:tag name="KSO_WM_UNIT_LINE_FILL_TYPE" val="2"/>
</p:tagLst>
</file>

<file path=ppt/tags/tag47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a"/>
  <p:tag name="KSO_WM_UNIT_INDEX" val="1_2_1"/>
  <p:tag name="KSO_WM_UNIT_ID" val="diagram20227683_3*m_h_a*1_2_1"/>
  <p:tag name="KSO_WM_TEMPLATE_CATEGORY" val="diagram"/>
  <p:tag name="KSO_WM_TEMPLATE_INDEX" val="20227683"/>
  <p:tag name="KSO_WM_UNIT_LAYERLEVEL" val="1_1_1"/>
  <p:tag name="KSO_WM_TAG_VERSION" val="1.0"/>
  <p:tag name="KSO_WM_BEAUTIFY_FLAG" val="#wm#"/>
  <p:tag name="KSO_WM_UNIT_TEXT_FILL_FORE_SCHEMECOLOR_INDEX" val="10"/>
  <p:tag name="KSO_WM_UNIT_TEXT_FILL_TYPE" val="1"/>
</p:tagLst>
</file>

<file path=ppt/tags/tag48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2_1"/>
  <p:tag name="KSO_WM_UNIT_ID" val="diagram20227683_3*m_h_f*1_2_1"/>
  <p:tag name="KSO_WM_TEMPLATE_CATEGORY" val="diagram"/>
  <p:tag name="KSO_WM_TEMPLATE_INDEX" val="20227683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49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a"/>
  <p:tag name="KSO_WM_UNIT_INDEX" val="1_1_1"/>
  <p:tag name="KSO_WM_UNIT_ID" val="diagram20227683_3*m_h_a*1_1_1"/>
  <p:tag name="KSO_WM_TEMPLATE_CATEGORY" val="diagram"/>
  <p:tag name="KSO_WM_TEMPLATE_INDEX" val="20227683"/>
  <p:tag name="KSO_WM_UNIT_LAYERLEVEL" val="1_1_1"/>
  <p:tag name="KSO_WM_TAG_VERSION" val="1.0"/>
  <p:tag name="KSO_WM_BEAUTIFY_FLAG" val="#wm#"/>
  <p:tag name="KSO_WM_UNIT_TEXT_FILL_FORE_SCHEMECOLOR_INDEX" val="10"/>
  <p:tag name="KSO_WM_UNIT_TEXT_FILL_TYPE" val="1"/>
</p:tagLst>
</file>

<file path=ppt/tags/tag5.xml><?xml version="1.0" encoding="utf-8"?>
<p:tagLst xmlns:p="http://schemas.openxmlformats.org/presentationml/2006/main">
  <p:tag name="MH" val="20170216122942"/>
  <p:tag name="MH_LIBRARY" val="GRAPHIC"/>
  <p:tag name="MH_ORDER" val="文本框 1"/>
</p:tagLst>
</file>

<file path=ppt/tags/tag50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1_1"/>
  <p:tag name="KSO_WM_UNIT_ID" val="diagram20227683_3*m_h_f*1_1_1"/>
  <p:tag name="KSO_WM_TEMPLATE_CATEGORY" val="diagram"/>
  <p:tag name="KSO_WM_TEMPLATE_INDEX" val="20227683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51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a"/>
  <p:tag name="KSO_WM_UNIT_INDEX" val="1_3_1"/>
  <p:tag name="KSO_WM_UNIT_ID" val="diagram20227683_3*m_h_a*1_3_1"/>
  <p:tag name="KSO_WM_TEMPLATE_CATEGORY" val="diagram"/>
  <p:tag name="KSO_WM_TEMPLATE_INDEX" val="20227683"/>
  <p:tag name="KSO_WM_UNIT_LAYERLEVEL" val="1_1_1"/>
  <p:tag name="KSO_WM_TAG_VERSION" val="1.0"/>
  <p:tag name="KSO_WM_BEAUTIFY_FLAG" val="#wm#"/>
  <p:tag name="KSO_WM_UNIT_TEXT_FILL_FORE_SCHEMECOLOR_INDEX" val="10"/>
  <p:tag name="KSO_WM_UNIT_TEXT_FILL_TYPE" val="1"/>
</p:tagLst>
</file>

<file path=ppt/tags/tag52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3_1"/>
  <p:tag name="KSO_WM_UNIT_ID" val="diagram20227683_3*m_h_f*1_3_1"/>
  <p:tag name="KSO_WM_TEMPLATE_CATEGORY" val="diagram"/>
  <p:tag name="KSO_WM_TEMPLATE_INDEX" val="20227683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53.xml><?xml version="1.0" encoding="utf-8"?>
<p:tagLst xmlns:p="http://schemas.openxmlformats.org/presentationml/2006/main">
  <p:tag name="KSO_WM_TEMPLATE_CATEGORY" val="custom"/>
  <p:tag name="KSO_WM_TEMPLATE_INDEX" val="160449"/>
  <p:tag name="KSO_WM_TAG_VERSION" val="1.0"/>
  <p:tag name="KSO_WM_SLIDE_ID" val="custom160449_22"/>
  <p:tag name="KSO_WM_SLIDE_INDEX" val="22"/>
  <p:tag name="KSO_WM_SLIDE_ITEM_CNT" val="4"/>
  <p:tag name="KSO_WM_SLIDE_LAYOUT" val="a_m"/>
  <p:tag name="KSO_WM_SLIDE_LAYOUT_CNT" val="1_1"/>
  <p:tag name="KSO_WM_SLIDE_TYPE" val="text"/>
  <p:tag name="KSO_WM_BEAUTIFY_FLAG" val="#wm#"/>
  <p:tag name="KSO_WM_SLIDE_POSITION" val="226*143"/>
  <p:tag name="KSO_WM_SLIDE_SIZE" val="508*285"/>
  <p:tag name="KSO_WM_DIAGRAM_GROUP_CODE" val="m1-2"/>
</p:tagLst>
</file>

<file path=ppt/tags/tag54.xml><?xml version="1.0" encoding="utf-8"?>
<p:tagLst xmlns:p="http://schemas.openxmlformats.org/presentationml/2006/main">
  <p:tag name="MH" val="20170216142000"/>
  <p:tag name="MH_LIBRARY" val="GRAPHIC"/>
  <p:tag name="MH_ORDER" val="TextBox 17"/>
</p:tagLst>
</file>

<file path=ppt/tags/tag55.xml><?xml version="1.0" encoding="utf-8"?>
<p:tagLst xmlns:p="http://schemas.openxmlformats.org/presentationml/2006/main">
  <p:tag name="MH" val="20170216142000"/>
  <p:tag name="MH_LIBRARY" val="GRAPHIC"/>
  <p:tag name="MH_ORDER" val="Isosceles Triangle 18"/>
</p:tagLst>
</file>

<file path=ppt/tags/tag56.xml><?xml version="1.0" encoding="utf-8"?>
<p:tagLst xmlns:p="http://schemas.openxmlformats.org/presentationml/2006/main">
  <p:tag name="MH" val="20170216142000"/>
  <p:tag name="MH_LIBRARY" val="GRAPHIC"/>
  <p:tag name="MH_ORDER" val="Isosceles Triangle 19"/>
</p:tagLst>
</file>

<file path=ppt/tags/tag57.xml><?xml version="1.0" encoding="utf-8"?>
<p:tagLst xmlns:p="http://schemas.openxmlformats.org/presentationml/2006/main">
  <p:tag name="MH" val="20170216142000"/>
  <p:tag name="MH_LIBRARY" val="GRAPHIC"/>
  <p:tag name="MH_ORDER" val="Isosceles Triangle 20"/>
</p:tagLst>
</file>

<file path=ppt/tags/tag58.xml><?xml version="1.0" encoding="utf-8"?>
<p:tagLst xmlns:p="http://schemas.openxmlformats.org/presentationml/2006/main">
  <p:tag name="MH" val="20170216142000"/>
  <p:tag name="MH_LIBRARY" val="GRAPHIC"/>
  <p:tag name="MH_ORDER" val="Isosceles Triangle 21"/>
</p:tagLst>
</file>

<file path=ppt/tags/tag59.xml><?xml version="1.0" encoding="utf-8"?>
<p:tagLst xmlns:p="http://schemas.openxmlformats.org/presentationml/2006/main">
  <p:tag name="MH" val="20170216142000"/>
  <p:tag name="MH_LIBRARY" val="GRAPHIC"/>
  <p:tag name="MH_ORDER" val="Isosceles Triangle 22"/>
</p:tagLst>
</file>

<file path=ppt/tags/tag6.xml><?xml version="1.0" encoding="utf-8"?>
<p:tagLst xmlns:p="http://schemas.openxmlformats.org/presentationml/2006/main">
  <p:tag name="MH" val="20170216122942"/>
  <p:tag name="MH_LIBRARY" val="GRAPHIC"/>
  <p:tag name="MH_ORDER" val="TextBox 19"/>
</p:tagLst>
</file>

<file path=ppt/tags/tag60.xml><?xml version="1.0" encoding="utf-8"?>
<p:tagLst xmlns:p="http://schemas.openxmlformats.org/presentationml/2006/main">
  <p:tag name="MH" val="20170216142000"/>
  <p:tag name="MH_LIBRARY" val="GRAPHIC"/>
  <p:tag name="MH_ORDER" val="Oval 23"/>
</p:tagLst>
</file>

<file path=ppt/tags/tag61.xml><?xml version="1.0" encoding="utf-8"?>
<p:tagLst xmlns:p="http://schemas.openxmlformats.org/presentationml/2006/main">
  <p:tag name="MH" val="20170216142000"/>
  <p:tag name="MH_LIBRARY" val="GRAPHIC"/>
  <p:tag name="MH_ORDER" val="Oval 24"/>
</p:tagLst>
</file>

<file path=ppt/tags/tag62.xml><?xml version="1.0" encoding="utf-8"?>
<p:tagLst xmlns:p="http://schemas.openxmlformats.org/presentationml/2006/main">
  <p:tag name="MH" val="20170216142000"/>
  <p:tag name="MH_LIBRARY" val="GRAPHIC"/>
  <p:tag name="MH_ORDER" val="Oval 25"/>
</p:tagLst>
</file>

<file path=ppt/tags/tag63.xml><?xml version="1.0" encoding="utf-8"?>
<p:tagLst xmlns:p="http://schemas.openxmlformats.org/presentationml/2006/main">
  <p:tag name="MH" val="20170216142000"/>
  <p:tag name="MH_LIBRARY" val="GRAPHIC"/>
  <p:tag name="MH_ORDER" val="Isosceles Triangle 26"/>
</p:tagLst>
</file>

<file path=ppt/tags/tag64.xml><?xml version="1.0" encoding="utf-8"?>
<p:tagLst xmlns:p="http://schemas.openxmlformats.org/presentationml/2006/main">
  <p:tag name="MH" val="20170216142000"/>
  <p:tag name="MH_LIBRARY" val="GRAPHIC"/>
  <p:tag name="MH_ORDER" val="Isosceles Triangle 27"/>
</p:tagLst>
</file>

<file path=ppt/tags/tag65.xml><?xml version="1.0" encoding="utf-8"?>
<p:tagLst xmlns:p="http://schemas.openxmlformats.org/presentationml/2006/main">
  <p:tag name="MH" val="20170216142000"/>
  <p:tag name="MH_LIBRARY" val="GRAPHIC"/>
  <p:tag name="MH_ORDER" val="Straight Connector 13"/>
</p:tagLst>
</file>

<file path=ppt/tags/tag66.xml><?xml version="1.0" encoding="utf-8"?>
<p:tagLst xmlns:p="http://schemas.openxmlformats.org/presentationml/2006/main">
  <p:tag name="MH" val="20170216142000"/>
  <p:tag name="MH_LIBRARY" val="GRAPHIC"/>
  <p:tag name="MH_ORDER" val="文本框 16"/>
</p:tagLst>
</file>

<file path=ppt/tags/tag67.xml><?xml version="1.0" encoding="utf-8"?>
<p:tagLst xmlns:p="http://schemas.openxmlformats.org/presentationml/2006/main">
  <p:tag name="MH" val="20170216142000"/>
  <p:tag name="MH_LIBRARY" val="GRAPHIC"/>
</p:tagLst>
</file>

<file path=ppt/tags/tag6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6506"/>
  <p:tag name="KSO_WM_UNIT_TYPE" val="m_h_i"/>
  <p:tag name="KSO_WM_UNIT_INDEX" val="1_1_4"/>
  <p:tag name="KSO_WM_UNIT_ID" val="diagram20176506_4*m_h_i*1_1_4"/>
  <p:tag name="KSO_WM_UNIT_LAYERLEVEL" val="1_1_1"/>
  <p:tag name="KSO_WM_DIAGRAM_GROUP_CODE" val="m1-1"/>
  <p:tag name="KSO_WM_UNIT_FILL_FORE_SCHEMECOLOR_INDEX" val="9"/>
  <p:tag name="KSO_WM_UNIT_FILL_TYPE" val="1"/>
  <p:tag name="KSO_WM_UNIT_TEXT_FILL_FORE_SCHEMECOLOR_INDEX" val="2"/>
  <p:tag name="KSO_WM_UNIT_TEXT_FILL_TYPE" val="1"/>
</p:tagLst>
</file>

<file path=ppt/tags/tag6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6506"/>
  <p:tag name="KSO_WM_UNIT_TYPE" val="m_h_a"/>
  <p:tag name="KSO_WM_UNIT_INDEX" val="1_1_1"/>
  <p:tag name="KSO_WM_UNIT_ID" val="diagram20176506_4*m_h_a*1_1_1"/>
  <p:tag name="KSO_WM_UNIT_LAYERLEVEL" val="1_1_1"/>
  <p:tag name="KSO_WM_UNIT_VALUE" val="9"/>
  <p:tag name="KSO_WM_UNIT_HIGHLIGHT" val="0"/>
  <p:tag name="KSO_WM_UNIT_COMPATIBLE" val="0"/>
  <p:tag name="KSO_WM_UNIT_CLEAR" val="0"/>
  <p:tag name="KSO_WM_UNIT_PRESET_TEXT_INDEX" val="0"/>
  <p:tag name="KSO_WM_UNIT_PRESET_TEXT_LEN" val="9"/>
  <p:tag name="KSO_WM_DIAGRAM_GROUP_CODE" val="m1-1"/>
  <p:tag name="KSO_WM_UNIT_TEXT_FILL_FORE_SCHEMECOLOR_INDEX" val="13"/>
  <p:tag name="KSO_WM_UNIT_TEXT_FILL_TYPE" val="1"/>
</p:tagLst>
</file>

<file path=ppt/tags/tag7.xml><?xml version="1.0" encoding="utf-8"?>
<p:tagLst xmlns:p="http://schemas.openxmlformats.org/presentationml/2006/main">
  <p:tag name="MH" val="20170216122942"/>
  <p:tag name="MH_LIBRARY" val="GRAPHIC"/>
  <p:tag name="MH_ORDER" val="文本框 1"/>
</p:tagLst>
</file>

<file path=ppt/tags/tag7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6506"/>
  <p:tag name="KSO_WM_UNIT_TYPE" val="m_h_f"/>
  <p:tag name="KSO_WM_UNIT_INDEX" val="1_1_1"/>
  <p:tag name="KSO_WM_UNIT_ID" val="diagram20176506_4*m_h_f*1_1_1"/>
  <p:tag name="KSO_WM_UNIT_LAYERLEVEL" val="1_1_1"/>
  <p:tag name="KSO_WM_UNIT_VALUE" val="30"/>
  <p:tag name="KSO_WM_UNIT_HIGHLIGHT" val="0"/>
  <p:tag name="KSO_WM_UNIT_COMPATIBLE" val="0"/>
  <p:tag name="KSO_WM_UNIT_CLEAR" val="0"/>
  <p:tag name="KSO_WM_UNIT_PRESET_TEXT_INDEX" val="2"/>
  <p:tag name="KSO_WM_UNIT_PRESET_TEXT_LEN" val="20"/>
  <p:tag name="KSO_WM_DIAGRAM_GROUP_CODE" val="m1-1"/>
  <p:tag name="KSO_WM_UNIT_TEXT_FILL_FORE_SCHEMECOLOR_INDEX" val="13"/>
  <p:tag name="KSO_WM_UNIT_TEXT_FILL_TYPE" val="1"/>
</p:tagLst>
</file>

<file path=ppt/tags/tag7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6506"/>
  <p:tag name="KSO_WM_UNIT_TYPE" val="m_i"/>
  <p:tag name="KSO_WM_UNIT_INDEX" val="1_1"/>
  <p:tag name="KSO_WM_UNIT_ID" val="diagram20176506_4*m_i*1_1"/>
  <p:tag name="KSO_WM_UNIT_LAYERLEVEL" val="1_1"/>
  <p:tag name="KSO_WM_DIAGRAM_GROUP_CODE" val="m1-1"/>
  <p:tag name="KSO_WM_UNIT_LINE_FORE_SCHEMECOLOR_INDEX" val="15"/>
  <p:tag name="KSO_WM_UNIT_LINE_FILL_TYPE" val="2"/>
  <p:tag name="KSO_WM_UNIT_TEXT_FILL_FORE_SCHEMECOLOR_INDEX" val="2"/>
  <p:tag name="KSO_WM_UNIT_TEXT_FILL_TYPE" val="1"/>
</p:tagLst>
</file>

<file path=ppt/tags/tag7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6506"/>
  <p:tag name="KSO_WM_UNIT_TYPE" val="m_i"/>
  <p:tag name="KSO_WM_UNIT_INDEX" val="1_2"/>
  <p:tag name="KSO_WM_UNIT_ID" val="diagram20176506_4*m_i*1_2"/>
  <p:tag name="KSO_WM_UNIT_LAYERLEVEL" val="1_1"/>
  <p:tag name="KSO_WM_DIAGRAM_GROUP_CODE" val="m1-1"/>
  <p:tag name="KSO_WM_UNIT_LINE_FORE_SCHEMECOLOR_INDEX" val="15"/>
  <p:tag name="KSO_WM_UNIT_LINE_FILL_TYPE" val="2"/>
  <p:tag name="KSO_WM_UNIT_TEXT_FILL_FORE_SCHEMECOLOR_INDEX" val="2"/>
  <p:tag name="KSO_WM_UNIT_TEXT_FILL_TYPE" val="1"/>
</p:tagLst>
</file>

<file path=ppt/tags/tag7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6506"/>
  <p:tag name="KSO_WM_UNIT_TYPE" val="m_h_i"/>
  <p:tag name="KSO_WM_UNIT_INDEX" val="1_4_1"/>
  <p:tag name="KSO_WM_UNIT_ID" val="diagram20176506_4*m_h_i*1_4_1"/>
  <p:tag name="KSO_WM_UNIT_LAYERLEVEL" val="1_1_1"/>
  <p:tag name="KSO_WM_DIAGRAM_GROUP_CODE" val="m1-1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7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6506"/>
  <p:tag name="KSO_WM_UNIT_TYPE" val="m_h_i"/>
  <p:tag name="KSO_WM_UNIT_INDEX" val="1_3_1"/>
  <p:tag name="KSO_WM_UNIT_ID" val="diagram20176506_4*m_h_i*1_3_1"/>
  <p:tag name="KSO_WM_UNIT_LAYERLEVEL" val="1_1_1"/>
  <p:tag name="KSO_WM_DIAGRAM_GROUP_CODE" val="m1-1"/>
  <p:tag name="KSO_WM_UNIT_FILL_FORE_SCHEMECOLOR_INDEX" val="8"/>
  <p:tag name="KSO_WM_UNIT_FILL_TYPE" val="1"/>
  <p:tag name="KSO_WM_UNIT_TEXT_FILL_FORE_SCHEMECOLOR_INDEX" val="2"/>
  <p:tag name="KSO_WM_UNIT_TEXT_FILL_TYPE" val="1"/>
</p:tagLst>
</file>

<file path=ppt/tags/tag7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6506"/>
  <p:tag name="KSO_WM_UNIT_TYPE" val="m_i"/>
  <p:tag name="KSO_WM_UNIT_INDEX" val="1_5"/>
  <p:tag name="KSO_WM_UNIT_ID" val="diagram20176506_4*m_i*1_5"/>
  <p:tag name="KSO_WM_UNIT_LAYERLEVEL" val="1_1"/>
  <p:tag name="KSO_WM_DIAGRAM_GROUP_CODE" val="m1-1"/>
  <p:tag name="KSO_WM_UNIT_LINE_FORE_SCHEMECOLOR_INDEX" val="15"/>
  <p:tag name="KSO_WM_UNIT_LINE_FILL_TYPE" val="2"/>
  <p:tag name="KSO_WM_UNIT_TEXT_FILL_FORE_SCHEMECOLOR_INDEX" val="2"/>
  <p:tag name="KSO_WM_UNIT_TEXT_FILL_TYPE" val="1"/>
</p:tagLst>
</file>

<file path=ppt/tags/tag7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6506"/>
  <p:tag name="KSO_WM_UNIT_TYPE" val="m_h_i"/>
  <p:tag name="KSO_WM_UNIT_INDEX" val="1_2_1"/>
  <p:tag name="KSO_WM_UNIT_ID" val="diagram20176506_4*m_h_i*1_2_1"/>
  <p:tag name="KSO_WM_UNIT_LAYERLEVEL" val="1_1_1"/>
  <p:tag name="KSO_WM_DIAGRAM_GROUP_CODE" val="m1-1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7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6506"/>
  <p:tag name="KSO_WM_UNIT_TYPE" val="m_h_i"/>
  <p:tag name="KSO_WM_UNIT_INDEX" val="1_1_1"/>
  <p:tag name="KSO_WM_UNIT_ID" val="diagram20176506_4*m_h_i*1_1_1"/>
  <p:tag name="KSO_WM_UNIT_LAYERLEVEL" val="1_1_1"/>
  <p:tag name="KSO_WM_DIAGRAM_GROUP_CODE" val="m1-1"/>
  <p:tag name="KSO_WM_UNIT_FILL_FORE_SCHEMECOLOR_INDEX" val="9"/>
  <p:tag name="KSO_WM_UNIT_FILL_TYPE" val="1"/>
  <p:tag name="KSO_WM_UNIT_TEXT_FILL_FORE_SCHEMECOLOR_INDEX" val="2"/>
  <p:tag name="KSO_WM_UNIT_TEXT_FILL_TYPE" val="1"/>
</p:tagLst>
</file>

<file path=ppt/tags/tag7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6506"/>
  <p:tag name="KSO_WM_UNIT_TYPE" val="m_h_i"/>
  <p:tag name="KSO_WM_UNIT_INDEX" val="1_1_2"/>
  <p:tag name="KSO_WM_UNIT_ID" val="diagram20176506_4*m_h_i*1_1_2"/>
  <p:tag name="KSO_WM_UNIT_LAYERLEVEL" val="1_1_1"/>
  <p:tag name="KSO_WM_DIAGRAM_GROUP_CODE" val="m1-1"/>
  <p:tag name="KSO_WM_UNIT_FILL_FORE_SCHEMECOLOR_INDEX" val="9"/>
  <p:tag name="KSO_WM_UNIT_FILL_TYPE" val="1"/>
  <p:tag name="KSO_WM_UNIT_TEXT_FILL_FORE_SCHEMECOLOR_INDEX" val="2"/>
  <p:tag name="KSO_WM_UNIT_TEXT_FILL_TYPE" val="1"/>
</p:tagLst>
</file>

<file path=ppt/tags/tag7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6506"/>
  <p:tag name="KSO_WM_UNIT_TYPE" val="m_h_i"/>
  <p:tag name="KSO_WM_UNIT_INDEX" val="1_2_2"/>
  <p:tag name="KSO_WM_UNIT_ID" val="diagram20176506_4*m_h_i*1_2_2"/>
  <p:tag name="KSO_WM_UNIT_LAYERLEVEL" val="1_1_1"/>
  <p:tag name="KSO_WM_DIAGRAM_GROUP_CODE" val="m1-1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6506"/>
  <p:tag name="KSO_WM_UNIT_TYPE" val="m_h_i"/>
  <p:tag name="KSO_WM_UNIT_INDEX" val="1_3_2"/>
  <p:tag name="KSO_WM_UNIT_ID" val="diagram20176506_4*m_h_i*1_3_2"/>
  <p:tag name="KSO_WM_UNIT_LAYERLEVEL" val="1_1_1"/>
  <p:tag name="KSO_WM_DIAGRAM_GROUP_CODE" val="m1-1"/>
  <p:tag name="KSO_WM_UNIT_FILL_FORE_SCHEMECOLOR_INDEX" val="8"/>
  <p:tag name="KSO_WM_UNIT_FILL_TYPE" val="1"/>
  <p:tag name="KSO_WM_UNIT_TEXT_FILL_FORE_SCHEMECOLOR_INDEX" val="2"/>
  <p:tag name="KSO_WM_UNIT_TEXT_FILL_TYPE" val="1"/>
</p:tagLst>
</file>

<file path=ppt/tags/tag8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6506"/>
  <p:tag name="KSO_WM_UNIT_TYPE" val="m_h_i"/>
  <p:tag name="KSO_WM_UNIT_INDEX" val="1_4_2"/>
  <p:tag name="KSO_WM_UNIT_ID" val="diagram20176506_4*m_h_i*1_4_2"/>
  <p:tag name="KSO_WM_UNIT_LAYERLEVEL" val="1_1_1"/>
  <p:tag name="KSO_WM_DIAGRAM_GROUP_CODE" val="m1-1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8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6506"/>
  <p:tag name="KSO_WM_UNIT_TYPE" val="m_h_i"/>
  <p:tag name="KSO_WM_UNIT_INDEX" val="1_2_5"/>
  <p:tag name="KSO_WM_UNIT_ID" val="diagram20176506_4*m_h_i*1_2_5"/>
  <p:tag name="KSO_WM_UNIT_LAYERLEVEL" val="1_1_1"/>
  <p:tag name="KSO_WM_DIAGRAM_GROUP_CODE" val="m1-1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83.xml><?xml version="1.0" encoding="utf-8"?>
<p:tagLst xmlns:p="http://schemas.openxmlformats.org/presentationml/2006/main">
  <p:tag name="KSO_WM_TAG_VERSION" val="1.0"/>
  <p:tag name="KSO_WM_BEAUTIFY_FLAG" val=""/>
  <p:tag name="KSO_WM_TEMPLATE_CATEGORY" val="diagram"/>
  <p:tag name="KSO_WM_TEMPLATE_INDEX" val="20176506"/>
  <p:tag name="KSO_WM_UNIT_TYPE" val="m_h_a"/>
  <p:tag name="KSO_WM_UNIT_INDEX" val="1_1_1"/>
  <p:tag name="KSO_WM_UNIT_ID" val="diagram20176506_4*m_h_a*1_1_1"/>
  <p:tag name="KSO_WM_UNIT_LAYERLEVEL" val="1_1_1"/>
  <p:tag name="KSO_WM_UNIT_VALUE" val="9"/>
  <p:tag name="KSO_WM_UNIT_HIGHLIGHT" val="0"/>
  <p:tag name="KSO_WM_UNIT_COMPATIBLE" val="0"/>
  <p:tag name="KSO_WM_UNIT_CLEAR" val="0"/>
  <p:tag name="KSO_WM_UNIT_PRESET_TEXT_INDEX" val="0"/>
  <p:tag name="KSO_WM_UNIT_PRESET_TEXT_LEN" val="9"/>
  <p:tag name="KSO_WM_DIAGRAM_GROUP_CODE" val="m1-1"/>
  <p:tag name="KSO_WM_UNIT_TEXT_FILL_FORE_SCHEMECOLOR_INDEX" val="13"/>
  <p:tag name="KSO_WM_UNIT_TEXT_FILL_TYPE" val="1"/>
</p:tagLst>
</file>

<file path=ppt/tags/tag84.xml><?xml version="1.0" encoding="utf-8"?>
<p:tagLst xmlns:p="http://schemas.openxmlformats.org/presentationml/2006/main">
  <p:tag name="KSO_WM_TAG_VERSION" val="1.0"/>
  <p:tag name="KSO_WM_BEAUTIFY_FLAG" val=""/>
  <p:tag name="KSO_WM_TEMPLATE_CATEGORY" val="diagram"/>
  <p:tag name="KSO_WM_TEMPLATE_INDEX" val="20176506"/>
  <p:tag name="KSO_WM_UNIT_TYPE" val="m_h_f"/>
  <p:tag name="KSO_WM_UNIT_INDEX" val="1_1_1"/>
  <p:tag name="KSO_WM_UNIT_ID" val="diagram20176506_4*m_h_f*1_1_1"/>
  <p:tag name="KSO_WM_UNIT_LAYERLEVEL" val="1_1_1"/>
  <p:tag name="KSO_WM_UNIT_VALUE" val="30"/>
  <p:tag name="KSO_WM_UNIT_HIGHLIGHT" val="0"/>
  <p:tag name="KSO_WM_UNIT_COMPATIBLE" val="0"/>
  <p:tag name="KSO_WM_UNIT_CLEAR" val="0"/>
  <p:tag name="KSO_WM_UNIT_PRESET_TEXT_INDEX" val="2"/>
  <p:tag name="KSO_WM_UNIT_PRESET_TEXT_LEN" val="20"/>
  <p:tag name="KSO_WM_DIAGRAM_GROUP_CODE" val="m1-1"/>
  <p:tag name="KSO_WM_UNIT_TEXT_FILL_FORE_SCHEMECOLOR_INDEX" val="13"/>
  <p:tag name="KSO_WM_UNIT_TEXT_FILL_TYPE" val="1"/>
</p:tagLst>
</file>

<file path=ppt/tags/tag8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6506"/>
  <p:tag name="KSO_WM_UNIT_TYPE" val="m_h_i"/>
  <p:tag name="KSO_WM_UNIT_INDEX" val="1_3_4"/>
  <p:tag name="KSO_WM_UNIT_ID" val="diagram20176506_4*m_h_i*1_3_4"/>
  <p:tag name="KSO_WM_UNIT_LAYERLEVEL" val="1_1_1"/>
  <p:tag name="KSO_WM_DIAGRAM_GROUP_CODE" val="m1-1"/>
  <p:tag name="KSO_WM_UNIT_FILL_FORE_SCHEMECOLOR_INDEX" val="8"/>
  <p:tag name="KSO_WM_UNIT_FILL_TYPE" val="1"/>
  <p:tag name="KSO_WM_UNIT_TEXT_FILL_FORE_SCHEMECOLOR_INDEX" val="2"/>
  <p:tag name="KSO_WM_UNIT_TEXT_FILL_TYPE" val="1"/>
</p:tagLst>
</file>

<file path=ppt/tags/tag86.xml><?xml version="1.0" encoding="utf-8"?>
<p:tagLst xmlns:p="http://schemas.openxmlformats.org/presentationml/2006/main">
  <p:tag name="KSO_WM_TAG_VERSION" val="1.0"/>
  <p:tag name="KSO_WM_BEAUTIFY_FLAG" val=""/>
  <p:tag name="KSO_WM_TEMPLATE_CATEGORY" val="diagram"/>
  <p:tag name="KSO_WM_TEMPLATE_INDEX" val="20176506"/>
  <p:tag name="KSO_WM_UNIT_TYPE" val="m_h_a"/>
  <p:tag name="KSO_WM_UNIT_INDEX" val="1_1_1"/>
  <p:tag name="KSO_WM_UNIT_ID" val="diagram20176506_4*m_h_a*1_1_1"/>
  <p:tag name="KSO_WM_UNIT_LAYERLEVEL" val="1_1_1"/>
  <p:tag name="KSO_WM_UNIT_VALUE" val="9"/>
  <p:tag name="KSO_WM_UNIT_HIGHLIGHT" val="0"/>
  <p:tag name="KSO_WM_UNIT_COMPATIBLE" val="0"/>
  <p:tag name="KSO_WM_UNIT_CLEAR" val="0"/>
  <p:tag name="KSO_WM_UNIT_PRESET_TEXT_INDEX" val="0"/>
  <p:tag name="KSO_WM_UNIT_PRESET_TEXT_LEN" val="9"/>
  <p:tag name="KSO_WM_DIAGRAM_GROUP_CODE" val="m1-1"/>
  <p:tag name="KSO_WM_UNIT_TEXT_FILL_FORE_SCHEMECOLOR_INDEX" val="13"/>
  <p:tag name="KSO_WM_UNIT_TEXT_FILL_TYPE" val="1"/>
</p:tagLst>
</file>

<file path=ppt/tags/tag87.xml><?xml version="1.0" encoding="utf-8"?>
<p:tagLst xmlns:p="http://schemas.openxmlformats.org/presentationml/2006/main">
  <p:tag name="KSO_WM_TAG_VERSION" val="1.0"/>
  <p:tag name="KSO_WM_BEAUTIFY_FLAG" val=""/>
  <p:tag name="KSO_WM_TEMPLATE_CATEGORY" val="diagram"/>
  <p:tag name="KSO_WM_TEMPLATE_INDEX" val="20176506"/>
  <p:tag name="KSO_WM_UNIT_TYPE" val="m_h_f"/>
  <p:tag name="KSO_WM_UNIT_INDEX" val="1_1_1"/>
  <p:tag name="KSO_WM_UNIT_ID" val="diagram20176506_4*m_h_f*1_1_1"/>
  <p:tag name="KSO_WM_UNIT_LAYERLEVEL" val="1_1_1"/>
  <p:tag name="KSO_WM_UNIT_VALUE" val="30"/>
  <p:tag name="KSO_WM_UNIT_HIGHLIGHT" val="0"/>
  <p:tag name="KSO_WM_UNIT_COMPATIBLE" val="0"/>
  <p:tag name="KSO_WM_UNIT_CLEAR" val="0"/>
  <p:tag name="KSO_WM_UNIT_PRESET_TEXT_INDEX" val="2"/>
  <p:tag name="KSO_WM_UNIT_PRESET_TEXT_LEN" val="20"/>
  <p:tag name="KSO_WM_DIAGRAM_GROUP_CODE" val="m1-1"/>
  <p:tag name="KSO_WM_UNIT_TEXT_FILL_FORE_SCHEMECOLOR_INDEX" val="13"/>
  <p:tag name="KSO_WM_UNIT_TEXT_FILL_TYPE" val="1"/>
</p:tagLst>
</file>

<file path=ppt/tags/tag8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6506"/>
  <p:tag name="KSO_WM_UNIT_TYPE" val="m_h_i"/>
  <p:tag name="KSO_WM_UNIT_INDEX" val="1_4_6"/>
  <p:tag name="KSO_WM_UNIT_ID" val="diagram20176506_4*m_h_i*1_4_6"/>
  <p:tag name="KSO_WM_UNIT_LAYERLEVEL" val="1_1_1"/>
  <p:tag name="KSO_WM_DIAGRAM_GROUP_CODE" val="m1-1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89.xml><?xml version="1.0" encoding="utf-8"?>
<p:tagLst xmlns:p="http://schemas.openxmlformats.org/presentationml/2006/main">
  <p:tag name="KSO_WM_TAG_VERSION" val="1.0"/>
  <p:tag name="KSO_WM_BEAUTIFY_FLAG" val=""/>
  <p:tag name="KSO_WM_TEMPLATE_CATEGORY" val="diagram"/>
  <p:tag name="KSO_WM_TEMPLATE_INDEX" val="20176506"/>
  <p:tag name="KSO_WM_UNIT_TYPE" val="m_h_a"/>
  <p:tag name="KSO_WM_UNIT_INDEX" val="1_1_1"/>
  <p:tag name="KSO_WM_UNIT_ID" val="diagram20176506_4*m_h_a*1_1_1"/>
  <p:tag name="KSO_WM_UNIT_LAYERLEVEL" val="1_1_1"/>
  <p:tag name="KSO_WM_UNIT_VALUE" val="9"/>
  <p:tag name="KSO_WM_UNIT_HIGHLIGHT" val="0"/>
  <p:tag name="KSO_WM_UNIT_COMPATIBLE" val="0"/>
  <p:tag name="KSO_WM_UNIT_CLEAR" val="0"/>
  <p:tag name="KSO_WM_UNIT_PRESET_TEXT_INDEX" val="0"/>
  <p:tag name="KSO_WM_UNIT_PRESET_TEXT_LEN" val="9"/>
  <p:tag name="KSO_WM_DIAGRAM_GROUP_CODE" val="m1-1"/>
  <p:tag name="KSO_WM_UNIT_TEXT_FILL_FORE_SCHEMECOLOR_INDEX" val="13"/>
  <p:tag name="KSO_WM_UNIT_TEXT_FILL_TYPE" val="1"/>
</p:tagLst>
</file>

<file path=ppt/tags/tag9.xml><?xml version="1.0" encoding="utf-8"?>
<p:tagLst xmlns:p="http://schemas.openxmlformats.org/presentationml/2006/main">
  <p:tag name="MH" val="20170216142000"/>
  <p:tag name="MH_LIBRARY" val="GRAPHIC"/>
  <p:tag name="MH_ORDER" val="TextBox 17"/>
</p:tagLst>
</file>

<file path=ppt/tags/tag90.xml><?xml version="1.0" encoding="utf-8"?>
<p:tagLst xmlns:p="http://schemas.openxmlformats.org/presentationml/2006/main">
  <p:tag name="KSO_WM_TAG_VERSION" val="1.0"/>
  <p:tag name="KSO_WM_BEAUTIFY_FLAG" val=""/>
  <p:tag name="KSO_WM_TEMPLATE_CATEGORY" val="diagram"/>
  <p:tag name="KSO_WM_TEMPLATE_INDEX" val="20176506"/>
  <p:tag name="KSO_WM_UNIT_TYPE" val="m_h_f"/>
  <p:tag name="KSO_WM_UNIT_INDEX" val="1_1_1"/>
  <p:tag name="KSO_WM_UNIT_ID" val="diagram20176506_4*m_h_f*1_1_1"/>
  <p:tag name="KSO_WM_UNIT_LAYERLEVEL" val="1_1_1"/>
  <p:tag name="KSO_WM_UNIT_VALUE" val="30"/>
  <p:tag name="KSO_WM_UNIT_HIGHLIGHT" val="0"/>
  <p:tag name="KSO_WM_UNIT_COMPATIBLE" val="0"/>
  <p:tag name="KSO_WM_UNIT_CLEAR" val="0"/>
  <p:tag name="KSO_WM_UNIT_PRESET_TEXT_INDEX" val="2"/>
  <p:tag name="KSO_WM_UNIT_PRESET_TEXT_LEN" val="20"/>
  <p:tag name="KSO_WM_DIAGRAM_GROUP_CODE" val="m1-1"/>
  <p:tag name="KSO_WM_UNIT_TEXT_FILL_FORE_SCHEMECOLOR_INDEX" val="13"/>
  <p:tag name="KSO_WM_UNIT_TEXT_FILL_TYPE" val="1"/>
</p:tagLst>
</file>

<file path=ppt/tags/tag91.xml><?xml version="1.0" encoding="utf-8"?>
<p:tagLst xmlns:p="http://schemas.openxmlformats.org/presentationml/2006/main">
  <p:tag name="MH" val="20170216142000"/>
  <p:tag name="MH_LIBRARY" val="GRAPHIC"/>
  <p:tag name="MH_ORDER" val="TextBox 17"/>
</p:tagLst>
</file>

<file path=ppt/tags/tag92.xml><?xml version="1.0" encoding="utf-8"?>
<p:tagLst xmlns:p="http://schemas.openxmlformats.org/presentationml/2006/main">
  <p:tag name="MH" val="20170216142000"/>
  <p:tag name="MH_LIBRARY" val="GRAPHIC"/>
  <p:tag name="MH_ORDER" val="Isosceles Triangle 18"/>
</p:tagLst>
</file>

<file path=ppt/tags/tag93.xml><?xml version="1.0" encoding="utf-8"?>
<p:tagLst xmlns:p="http://schemas.openxmlformats.org/presentationml/2006/main">
  <p:tag name="MH" val="20170216142000"/>
  <p:tag name="MH_LIBRARY" val="GRAPHIC"/>
  <p:tag name="MH_ORDER" val="Isosceles Triangle 19"/>
</p:tagLst>
</file>

<file path=ppt/tags/tag94.xml><?xml version="1.0" encoding="utf-8"?>
<p:tagLst xmlns:p="http://schemas.openxmlformats.org/presentationml/2006/main">
  <p:tag name="MH" val="20170216142000"/>
  <p:tag name="MH_LIBRARY" val="GRAPHIC"/>
  <p:tag name="MH_ORDER" val="Isosceles Triangle 20"/>
</p:tagLst>
</file>

<file path=ppt/tags/tag95.xml><?xml version="1.0" encoding="utf-8"?>
<p:tagLst xmlns:p="http://schemas.openxmlformats.org/presentationml/2006/main">
  <p:tag name="MH" val="20170216142000"/>
  <p:tag name="MH_LIBRARY" val="GRAPHIC"/>
  <p:tag name="MH_ORDER" val="Isosceles Triangle 21"/>
</p:tagLst>
</file>

<file path=ppt/tags/tag96.xml><?xml version="1.0" encoding="utf-8"?>
<p:tagLst xmlns:p="http://schemas.openxmlformats.org/presentationml/2006/main">
  <p:tag name="MH" val="20170216142000"/>
  <p:tag name="MH_LIBRARY" val="GRAPHIC"/>
  <p:tag name="MH_ORDER" val="Isosceles Triangle 22"/>
</p:tagLst>
</file>

<file path=ppt/tags/tag97.xml><?xml version="1.0" encoding="utf-8"?>
<p:tagLst xmlns:p="http://schemas.openxmlformats.org/presentationml/2006/main">
  <p:tag name="MH" val="20170216142000"/>
  <p:tag name="MH_LIBRARY" val="GRAPHIC"/>
  <p:tag name="MH_ORDER" val="Oval 23"/>
</p:tagLst>
</file>

<file path=ppt/tags/tag98.xml><?xml version="1.0" encoding="utf-8"?>
<p:tagLst xmlns:p="http://schemas.openxmlformats.org/presentationml/2006/main">
  <p:tag name="MH" val="20170216142000"/>
  <p:tag name="MH_LIBRARY" val="GRAPHIC"/>
  <p:tag name="MH_ORDER" val="Oval 24"/>
</p:tagLst>
</file>

<file path=ppt/tags/tag99.xml><?xml version="1.0" encoding="utf-8"?>
<p:tagLst xmlns:p="http://schemas.openxmlformats.org/presentationml/2006/main">
  <p:tag name="MH" val="20170216142000"/>
  <p:tag name="MH_LIBRARY" val="GRAPHIC"/>
  <p:tag name="MH_ORDER" val="Oval 25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A000120141119A59KPBG</Template>
  <TotalTime>0</TotalTime>
  <Words>1794</Words>
  <Application>WPS 演示</Application>
  <PresentationFormat>宽屏</PresentationFormat>
  <Paragraphs>327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5" baseType="lpstr">
      <vt:lpstr>Arial</vt:lpstr>
      <vt:lpstr>宋体</vt:lpstr>
      <vt:lpstr>Wingdings</vt:lpstr>
      <vt:lpstr>微软雅黑</vt:lpstr>
      <vt:lpstr>Calibri</vt:lpstr>
      <vt:lpstr>Meiryo UI</vt:lpstr>
      <vt:lpstr>Calibri</vt:lpstr>
      <vt:lpstr>幼圆</vt:lpstr>
      <vt:lpstr>思源黑体 CN Bold</vt:lpstr>
      <vt:lpstr>思源黑体 CN Regular</vt:lpstr>
      <vt:lpstr>等线</vt:lpstr>
      <vt:lpstr>思源黑体 CN Heavy</vt:lpstr>
      <vt:lpstr>楷体</vt:lpstr>
      <vt:lpstr>Arial Unicode MS</vt:lpstr>
      <vt:lpstr>Calibri Light</vt:lpstr>
      <vt:lpstr>Office 主题</vt:lpstr>
      <vt:lpstr>第一章  幼儿教师资格证面试概述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srt</dc:creator>
  <cp:lastModifiedBy>薛东西</cp:lastModifiedBy>
  <cp:revision>60</cp:revision>
  <dcterms:created xsi:type="dcterms:W3CDTF">2022-03-17T01:09:00Z</dcterms:created>
  <dcterms:modified xsi:type="dcterms:W3CDTF">2023-07-21T01:40:34Z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3E98BD27E3B54D3EBAB53D51B344FAFE_12</vt:lpwstr>
  </property>
</Properties>
</file>