
<file path=[Content_Types].xml><?xml version="1.0" encoding="utf-8"?>
<Types xmlns="http://schemas.openxmlformats.org/package/2006/content-types">
  <Default Extension="xml" ContentType="application/xml"/>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xlsx" ContentType="application/vnd.openxmlformats-officedocument.spreadsheetml.sheet"/>
  <Default Extension="bin" ContentType="application/vnd.openxmlformats-officedocument.oleObject"/>
  <Default Extension="png" ContentType="image/png"/>
  <Default Extension="wmf" ContentType="image/x-wmf"/>
  <Default Extension="rels" ContentType="application/vnd.openxmlformats-package.relationships+xml"/>
  <Override PartName="/customXml/itemProps2195.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1.svg" ContentType="image/svg+xml"/>
  <Override PartName="/ppt/media/image107.svg" ContentType="image/svg+xml"/>
  <Override PartName="/ppt/media/image109.svg" ContentType="image/svg+xml"/>
  <Override PartName="/ppt/media/image111.svg" ContentType="image/svg+xml"/>
  <Override PartName="/ppt/media/image113.svg" ContentType="image/svg+xml"/>
  <Override PartName="/ppt/media/image115.svg" ContentType="image/svg+xml"/>
  <Override PartName="/ppt/media/image117.svg" ContentType="image/svg+xml"/>
  <Override PartName="/ppt/media/image119.svg" ContentType="image/svg+xml"/>
  <Override PartName="/ppt/media/image12.svg" ContentType="image/svg+xml"/>
  <Override PartName="/ppt/media/image124.svg" ContentType="image/svg+xml"/>
  <Override PartName="/ppt/media/image126.svg" ContentType="image/svg+xml"/>
  <Override PartName="/ppt/media/image128.svg" ContentType="image/svg+xml"/>
  <Override PartName="/ppt/media/image130.svg" ContentType="image/svg+xml"/>
  <Override PartName="/ppt/media/image137.svg" ContentType="image/svg+xml"/>
  <Override PartName="/ppt/media/image139.svg" ContentType="image/svg+xml"/>
  <Override PartName="/ppt/media/image14.svg" ContentType="image/svg+xml"/>
  <Override PartName="/ppt/media/image141.svg" ContentType="image/svg+xml"/>
  <Override PartName="/ppt/media/image143.svg" ContentType="image/svg+xml"/>
  <Override PartName="/ppt/media/image145.svg" ContentType="image/svg+xml"/>
  <Override PartName="/ppt/media/image147.svg" ContentType="image/svg+xml"/>
  <Override PartName="/ppt/media/image16.svg" ContentType="image/svg+xml"/>
  <Override PartName="/ppt/media/image162.svg" ContentType="image/svg+xml"/>
  <Override PartName="/ppt/media/image165.svg" ContentType="image/svg+xml"/>
  <Override PartName="/ppt/media/image167.svg" ContentType="image/svg+xml"/>
  <Override PartName="/ppt/media/image169.svg" ContentType="image/svg+xml"/>
  <Override PartName="/ppt/media/image172.svg" ContentType="image/svg+xml"/>
  <Override PartName="/ppt/media/image174.svg" ContentType="image/svg+xml"/>
  <Override PartName="/ppt/media/image176.svg" ContentType="image/svg+xml"/>
  <Override PartName="/ppt/media/image178.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0.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1.svg" ContentType="image/svg+xml"/>
  <Override PartName="/ppt/media/image83.svg" ContentType="image/svg+xml"/>
  <Override PartName="/ppt/media/image93.svg" ContentType="image/svg+xml"/>
  <Override PartName="/ppt/media/image95.svg" ContentType="image/svg+xml"/>
  <Override PartName="/ppt/media/image97.svg" ContentType="image/svg+xml"/>
  <Override PartName="/ppt/media/image9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6.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8"/>
  </p:notesMasterIdLst>
  <p:sldIdLst>
    <p:sldId id="442" r:id="rId3"/>
    <p:sldId id="443" r:id="rId4"/>
    <p:sldId id="444" r:id="rId5"/>
    <p:sldId id="445" r:id="rId6"/>
    <p:sldId id="328" r:id="rId7"/>
    <p:sldId id="446" r:id="rId9"/>
    <p:sldId id="262" r:id="rId10"/>
    <p:sldId id="447" r:id="rId11"/>
    <p:sldId id="448" r:id="rId12"/>
    <p:sldId id="329" r:id="rId13"/>
    <p:sldId id="450" r:id="rId14"/>
    <p:sldId id="451" r:id="rId15"/>
    <p:sldId id="452" r:id="rId16"/>
    <p:sldId id="453" r:id="rId17"/>
    <p:sldId id="454" r:id="rId18"/>
    <p:sldId id="330" r:id="rId19"/>
    <p:sldId id="455" r:id="rId20"/>
    <p:sldId id="456" r:id="rId21"/>
    <p:sldId id="457" r:id="rId22"/>
    <p:sldId id="458" r:id="rId23"/>
    <p:sldId id="459" r:id="rId24"/>
    <p:sldId id="460" r:id="rId25"/>
    <p:sldId id="449" r:id="rId26"/>
    <p:sldId id="338" r:id="rId27"/>
    <p:sldId id="462" r:id="rId28"/>
    <p:sldId id="463" r:id="rId29"/>
    <p:sldId id="464" r:id="rId30"/>
    <p:sldId id="466" r:id="rId31"/>
    <p:sldId id="465" r:id="rId32"/>
    <p:sldId id="467" r:id="rId33"/>
    <p:sldId id="468" r:id="rId34"/>
    <p:sldId id="469" r:id="rId35"/>
    <p:sldId id="470" r:id="rId36"/>
    <p:sldId id="471" r:id="rId37"/>
    <p:sldId id="472" r:id="rId38"/>
    <p:sldId id="473" r:id="rId39"/>
    <p:sldId id="474" r:id="rId40"/>
    <p:sldId id="475" r:id="rId41"/>
    <p:sldId id="477" r:id="rId42"/>
    <p:sldId id="478" r:id="rId43"/>
    <p:sldId id="479" r:id="rId44"/>
    <p:sldId id="480" r:id="rId45"/>
    <p:sldId id="481" r:id="rId46"/>
    <p:sldId id="482" r:id="rId47"/>
    <p:sldId id="483" r:id="rId48"/>
    <p:sldId id="485" r:id="rId49"/>
    <p:sldId id="486" r:id="rId50"/>
    <p:sldId id="487" r:id="rId51"/>
    <p:sldId id="488" r:id="rId52"/>
    <p:sldId id="489" r:id="rId53"/>
    <p:sldId id="490" r:id="rId54"/>
    <p:sldId id="491" r:id="rId55"/>
    <p:sldId id="492" r:id="rId56"/>
    <p:sldId id="493" r:id="rId57"/>
    <p:sldId id="494" r:id="rId58"/>
    <p:sldId id="495" r:id="rId59"/>
    <p:sldId id="496" r:id="rId60"/>
    <p:sldId id="497" r:id="rId61"/>
    <p:sldId id="498" r:id="rId62"/>
    <p:sldId id="499" r:id="rId63"/>
    <p:sldId id="500" r:id="rId64"/>
    <p:sldId id="501" r:id="rId65"/>
    <p:sldId id="502" r:id="rId66"/>
    <p:sldId id="503" r:id="rId67"/>
    <p:sldId id="504" r:id="rId68"/>
    <p:sldId id="505" r:id="rId69"/>
    <p:sldId id="506" r:id="rId70"/>
    <p:sldId id="507" r:id="rId71"/>
    <p:sldId id="508" r:id="rId72"/>
    <p:sldId id="509" r:id="rId73"/>
    <p:sldId id="510" r:id="rId74"/>
    <p:sldId id="511" r:id="rId75"/>
    <p:sldId id="555" r:id="rId76"/>
    <p:sldId id="556" r:id="rId77"/>
    <p:sldId id="557" r:id="rId78"/>
    <p:sldId id="558" r:id="rId79"/>
    <p:sldId id="559" r:id="rId80"/>
    <p:sldId id="560" r:id="rId81"/>
    <p:sldId id="561" r:id="rId82"/>
    <p:sldId id="562" r:id="rId83"/>
    <p:sldId id="563" r:id="rId84"/>
    <p:sldId id="564" r:id="rId85"/>
    <p:sldId id="565" r:id="rId86"/>
    <p:sldId id="566" r:id="rId87"/>
    <p:sldId id="567" r:id="rId88"/>
    <p:sldId id="568" r:id="rId89"/>
    <p:sldId id="569" r:id="rId90"/>
    <p:sldId id="570" r:id="rId91"/>
    <p:sldId id="615" r:id="rId92"/>
    <p:sldId id="571" r:id="rId93"/>
    <p:sldId id="616" r:id="rId94"/>
    <p:sldId id="617" r:id="rId95"/>
    <p:sldId id="618" r:id="rId96"/>
    <p:sldId id="572" r:id="rId97"/>
    <p:sldId id="573" r:id="rId98"/>
    <p:sldId id="620" r:id="rId99"/>
    <p:sldId id="619" r:id="rId100"/>
    <p:sldId id="621" r:id="rId101"/>
    <p:sldId id="622" r:id="rId102"/>
    <p:sldId id="623" r:id="rId103"/>
    <p:sldId id="624" r:id="rId104"/>
    <p:sldId id="625" r:id="rId105"/>
    <p:sldId id="626" r:id="rId106"/>
    <p:sldId id="627" r:id="rId107"/>
    <p:sldId id="628" r:id="rId108"/>
    <p:sldId id="629" r:id="rId109"/>
    <p:sldId id="630" r:id="rId110"/>
    <p:sldId id="631" r:id="rId111"/>
    <p:sldId id="632" r:id="rId112"/>
    <p:sldId id="633" r:id="rId113"/>
    <p:sldId id="634" r:id="rId114"/>
    <p:sldId id="635" r:id="rId115"/>
    <p:sldId id="636" r:id="rId116"/>
    <p:sldId id="638" r:id="rId117"/>
    <p:sldId id="666" r:id="rId118"/>
    <p:sldId id="667" r:id="rId119"/>
    <p:sldId id="668" r:id="rId120"/>
    <p:sldId id="669" r:id="rId121"/>
    <p:sldId id="670" r:id="rId122"/>
    <p:sldId id="671" r:id="rId123"/>
    <p:sldId id="672" r:id="rId124"/>
    <p:sldId id="673" r:id="rId125"/>
    <p:sldId id="674" r:id="rId126"/>
    <p:sldId id="675" r:id="rId127"/>
    <p:sldId id="676" r:id="rId128"/>
    <p:sldId id="702" r:id="rId129"/>
    <p:sldId id="703" r:id="rId130"/>
    <p:sldId id="704" r:id="rId131"/>
    <p:sldId id="705" r:id="rId132"/>
    <p:sldId id="706" r:id="rId133"/>
    <p:sldId id="707" r:id="rId134"/>
    <p:sldId id="708" r:id="rId135"/>
    <p:sldId id="709" r:id="rId136"/>
    <p:sldId id="710" r:id="rId137"/>
    <p:sldId id="711" r:id="rId138"/>
    <p:sldId id="713" r:id="rId139"/>
    <p:sldId id="714" r:id="rId140"/>
    <p:sldId id="715" r:id="rId141"/>
    <p:sldId id="716" r:id="rId142"/>
    <p:sldId id="717" r:id="rId143"/>
    <p:sldId id="718" r:id="rId144"/>
    <p:sldId id="719" r:id="rId145"/>
    <p:sldId id="720" r:id="rId146"/>
    <p:sldId id="721" r:id="rId147"/>
    <p:sldId id="722" r:id="rId148"/>
    <p:sldId id="723" r:id="rId149"/>
    <p:sldId id="724" r:id="rId150"/>
    <p:sldId id="725" r:id="rId151"/>
    <p:sldId id="727" r:id="rId152"/>
    <p:sldId id="728" r:id="rId153"/>
    <p:sldId id="726" r:id="rId154"/>
    <p:sldId id="729" r:id="rId155"/>
    <p:sldId id="730" r:id="rId156"/>
    <p:sldId id="731" r:id="rId157"/>
    <p:sldId id="732" r:id="rId158"/>
    <p:sldId id="733" r:id="rId159"/>
    <p:sldId id="734" r:id="rId160"/>
    <p:sldId id="735" r:id="rId161"/>
    <p:sldId id="736" r:id="rId162"/>
    <p:sldId id="737" r:id="rId163"/>
    <p:sldId id="738" r:id="rId164"/>
    <p:sldId id="739" r:id="rId165"/>
    <p:sldId id="740" r:id="rId166"/>
    <p:sldId id="741" r:id="rId167"/>
    <p:sldId id="742" r:id="rId168"/>
    <p:sldId id="743" r:id="rId169"/>
    <p:sldId id="744" r:id="rId170"/>
    <p:sldId id="745" r:id="rId171"/>
    <p:sldId id="746" r:id="rId172"/>
    <p:sldId id="747" r:id="rId173"/>
    <p:sldId id="748" r:id="rId174"/>
    <p:sldId id="751" r:id="rId175"/>
    <p:sldId id="269" r:id="rId176"/>
  </p:sldIdLst>
  <p:sldSz cx="12192000" cy="6858000"/>
  <p:notesSz cx="6858000" cy="9144000"/>
  <p:custDataLst>
    <p:tags r:id="rId18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3" userDrawn="1">
          <p15:clr>
            <a:srgbClr val="A4A3A4"/>
          </p15:clr>
        </p15:guide>
        <p15:guide id="2" pos="380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8902"/>
    <a:srgbClr val="5B9BD5"/>
    <a:srgbClr val="00A9D0"/>
    <a:srgbClr val="FB5550"/>
    <a:srgbClr val="304371"/>
    <a:srgbClr val="51D9B5"/>
    <a:srgbClr val="BC2B2B"/>
    <a:srgbClr val="318C80"/>
    <a:srgbClr val="00BC68"/>
    <a:srgbClr val="00AF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72A465D-9233-4494-9645-92B1A76C7527}" styleName="{472a465d-9233-4494-9645-92b1a76c7527}">
    <a:wholeTbl>
      <a:tcTxStyle>
        <a:fontRef idx="none">
          <a:prstClr val="black"/>
        </a:fontRef>
      </a:tcTxStyle>
      <a:tcStyle>
        <a:tcBdr>
          <a:left>
            <a:ln w="12700" cmpd="sng">
              <a:solidFill>
                <a:srgbClr val="F39B65"/>
              </a:solidFill>
            </a:ln>
          </a:left>
          <a:right>
            <a:ln w="12700" cmpd="sng">
              <a:solidFill>
                <a:srgbClr val="F39B65"/>
              </a:solidFill>
            </a:ln>
          </a:right>
          <a:top>
            <a:ln w="12700" cmpd="sng">
              <a:solidFill>
                <a:srgbClr val="F39B65"/>
              </a:solidFill>
            </a:ln>
          </a:top>
          <a:bottom>
            <a:ln w="12700" cmpd="sng">
              <a:solidFill>
                <a:srgbClr val="F39B65"/>
              </a:solidFill>
            </a:ln>
          </a:bottom>
          <a:insideH>
            <a:ln w="12700" cmpd="sng">
              <a:solidFill>
                <a:srgbClr val="F39B65"/>
              </a:solidFill>
            </a:ln>
          </a:insideH>
          <a:insideV>
            <a:ln w="12700" cmpd="sng">
              <a:solidFill>
                <a:srgbClr val="F39B65"/>
              </a:solidFill>
            </a:ln>
          </a:insideV>
        </a:tcBdr>
        <a:fill>
          <a:solidFill>
            <a:srgbClr val="FFFFFF"/>
          </a:solidFill>
        </a:fill>
      </a:tcStyle>
    </a:wholeTbl>
    <a:band1H>
      <a:tcTxStyle>
        <a:fontRef idx="none">
          <a:prstClr val="black"/>
        </a:fontRef>
      </a:tcTxStyle>
      <a:tcStyle>
        <a:tcBdr/>
        <a:fill>
          <a:solidFill>
            <a:srgbClr val="F39B65"/>
          </a:solidFill>
        </a:fill>
      </a:tcStyle>
    </a:band1H>
    <a:firstRow>
      <a:tcTxStyle>
        <a:fontRef idx="none">
          <a:prstClr val="black"/>
        </a:fontRef>
      </a:tcTxStyle>
      <a:tcStyle>
        <a:tcBdr>
          <a:bottom>
            <a:ln w="28575" cmpd="sng">
              <a:solidFill>
                <a:srgbClr val="FFFFFF"/>
              </a:solidFill>
            </a:ln>
          </a:bottom>
        </a:tcBdr>
        <a:fill>
          <a:solidFill>
            <a:srgbClr val="FDE7D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47" d="100"/>
          <a:sy n="47" d="100"/>
        </p:scale>
        <p:origin x="48" y="1056"/>
      </p:cViewPr>
      <p:guideLst>
        <p:guide orient="horz" pos="2143"/>
        <p:guide pos="380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notesMaster" Target="notesMasters/notesMaster1.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2" Type="http://schemas.openxmlformats.org/officeDocument/2006/relationships/tags" Target="tags/tag2196.xml"/><Relationship Id="rId181" Type="http://schemas.openxmlformats.org/officeDocument/2006/relationships/customXml" Target="../customXml/item1.xml"/><Relationship Id="rId180" Type="http://schemas.openxmlformats.org/officeDocument/2006/relationships/customXmlProps" Target="../customXml/itemProps2195.xml"/><Relationship Id="rId18" Type="http://schemas.openxmlformats.org/officeDocument/2006/relationships/slide" Target="slides/slide15.xml"/><Relationship Id="rId179" Type="http://schemas.openxmlformats.org/officeDocument/2006/relationships/tableStyles" Target="tableStyles.xml"/><Relationship Id="rId178" Type="http://schemas.openxmlformats.org/officeDocument/2006/relationships/viewProps" Target="viewProps.xml"/><Relationship Id="rId177" Type="http://schemas.openxmlformats.org/officeDocument/2006/relationships/presProps" Target="presProps.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5.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0.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82.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89.wmf"/></Relationships>
</file>

<file path=ppt/drawings/_rels/vmlDrawing18.vml.rels><?xml version="1.0" encoding="UTF-8" standalone="yes"?>
<Relationships xmlns="http://schemas.openxmlformats.org/package/2006/relationships"><Relationship Id="rId6" Type="http://schemas.openxmlformats.org/officeDocument/2006/relationships/image" Target="../media/image198.wmf"/><Relationship Id="rId5" Type="http://schemas.openxmlformats.org/officeDocument/2006/relationships/image" Target="../media/image197.wmf"/><Relationship Id="rId4" Type="http://schemas.openxmlformats.org/officeDocument/2006/relationships/image" Target="../media/image196.wmf"/><Relationship Id="rId3" Type="http://schemas.openxmlformats.org/officeDocument/2006/relationships/image" Target="../media/image195.wmf"/><Relationship Id="rId2" Type="http://schemas.openxmlformats.org/officeDocument/2006/relationships/image" Target="../media/image194.wmf"/><Relationship Id="rId1" Type="http://schemas.openxmlformats.org/officeDocument/2006/relationships/image" Target="../media/image193.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206.wmf"/><Relationship Id="rId7" Type="http://schemas.openxmlformats.org/officeDocument/2006/relationships/image" Target="../media/image205.wmf"/><Relationship Id="rId6" Type="http://schemas.openxmlformats.org/officeDocument/2006/relationships/image" Target="../media/image204.wmf"/><Relationship Id="rId5" Type="http://schemas.openxmlformats.org/officeDocument/2006/relationships/image" Target="../media/image203.wmf"/><Relationship Id="rId4" Type="http://schemas.openxmlformats.org/officeDocument/2006/relationships/image" Target="../media/image202.wmf"/><Relationship Id="rId3" Type="http://schemas.openxmlformats.org/officeDocument/2006/relationships/image" Target="../media/image201.wmf"/><Relationship Id="rId2" Type="http://schemas.openxmlformats.org/officeDocument/2006/relationships/image" Target="../media/image200.wmf"/><Relationship Id="rId1" Type="http://schemas.openxmlformats.org/officeDocument/2006/relationships/image" Target="../media/image19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214.wmf"/><Relationship Id="rId7" Type="http://schemas.openxmlformats.org/officeDocument/2006/relationships/image" Target="../media/image213.wmf"/><Relationship Id="rId6" Type="http://schemas.openxmlformats.org/officeDocument/2006/relationships/image" Target="../media/image212.wmf"/><Relationship Id="rId5" Type="http://schemas.openxmlformats.org/officeDocument/2006/relationships/image" Target="../media/image211.wmf"/><Relationship Id="rId4" Type="http://schemas.openxmlformats.org/officeDocument/2006/relationships/image" Target="../media/image210.wmf"/><Relationship Id="rId3" Type="http://schemas.openxmlformats.org/officeDocument/2006/relationships/image" Target="../media/image209.wmf"/><Relationship Id="rId2" Type="http://schemas.openxmlformats.org/officeDocument/2006/relationships/image" Target="../media/image208.wmf"/><Relationship Id="rId1" Type="http://schemas.openxmlformats.org/officeDocument/2006/relationships/image" Target="../media/image207.wmf"/></Relationships>
</file>

<file path=ppt/drawings/_rels/vmlDrawing21.vml.rels><?xml version="1.0" encoding="UTF-8" standalone="yes"?>
<Relationships xmlns="http://schemas.openxmlformats.org/package/2006/relationships"><Relationship Id="rId4" Type="http://schemas.openxmlformats.org/officeDocument/2006/relationships/image" Target="../media/image218.wmf"/><Relationship Id="rId3" Type="http://schemas.openxmlformats.org/officeDocument/2006/relationships/image" Target="../media/image217.wmf"/><Relationship Id="rId2" Type="http://schemas.openxmlformats.org/officeDocument/2006/relationships/image" Target="../media/image216.wmf"/><Relationship Id="rId1" Type="http://schemas.openxmlformats.org/officeDocument/2006/relationships/image" Target="../media/image215.wmf"/></Relationships>
</file>

<file path=ppt/drawings/_rels/vmlDrawing22.vml.rels><?xml version="1.0" encoding="UTF-8" standalone="yes"?>
<Relationships xmlns="http://schemas.openxmlformats.org/package/2006/relationships"><Relationship Id="rId4" Type="http://schemas.openxmlformats.org/officeDocument/2006/relationships/image" Target="../media/image222.wmf"/><Relationship Id="rId3" Type="http://schemas.openxmlformats.org/officeDocument/2006/relationships/image" Target="../media/image221.wmf"/><Relationship Id="rId2" Type="http://schemas.openxmlformats.org/officeDocument/2006/relationships/image" Target="../media/image220.wmf"/><Relationship Id="rId1" Type="http://schemas.openxmlformats.org/officeDocument/2006/relationships/image" Target="../media/image219.wmf"/></Relationships>
</file>

<file path=ppt/drawings/_rels/vmlDrawing23.vml.rels><?xml version="1.0" encoding="UTF-8" standalone="yes"?>
<Relationships xmlns="http://schemas.openxmlformats.org/package/2006/relationships"><Relationship Id="rId4" Type="http://schemas.openxmlformats.org/officeDocument/2006/relationships/image" Target="../media/image226.wmf"/><Relationship Id="rId3" Type="http://schemas.openxmlformats.org/officeDocument/2006/relationships/image" Target="../media/image225.wmf"/><Relationship Id="rId2" Type="http://schemas.openxmlformats.org/officeDocument/2006/relationships/image" Target="../media/image224.wmf"/><Relationship Id="rId1" Type="http://schemas.openxmlformats.org/officeDocument/2006/relationships/image" Target="../media/image223.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228.wmf"/><Relationship Id="rId1" Type="http://schemas.openxmlformats.org/officeDocument/2006/relationships/image" Target="../media/image227.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230.wmf"/><Relationship Id="rId1" Type="http://schemas.openxmlformats.org/officeDocument/2006/relationships/image" Target="../media/image229.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232.wmf"/><Relationship Id="rId1" Type="http://schemas.openxmlformats.org/officeDocument/2006/relationships/image" Target="../media/image231.wmf"/></Relationships>
</file>

<file path=ppt/drawings/_rels/vmlDrawing27.vml.rels><?xml version="1.0" encoding="UTF-8" standalone="yes"?>
<Relationships xmlns="http://schemas.openxmlformats.org/package/2006/relationships"><Relationship Id="rId6" Type="http://schemas.openxmlformats.org/officeDocument/2006/relationships/image" Target="../media/image238.wmf"/><Relationship Id="rId5" Type="http://schemas.openxmlformats.org/officeDocument/2006/relationships/image" Target="../media/image237.wmf"/><Relationship Id="rId4" Type="http://schemas.openxmlformats.org/officeDocument/2006/relationships/image" Target="../media/image236.wmf"/><Relationship Id="rId3" Type="http://schemas.openxmlformats.org/officeDocument/2006/relationships/image" Target="../media/image235.wmf"/><Relationship Id="rId2" Type="http://schemas.openxmlformats.org/officeDocument/2006/relationships/image" Target="../media/image234.wmf"/><Relationship Id="rId1" Type="http://schemas.openxmlformats.org/officeDocument/2006/relationships/image" Target="../media/image233.wmf"/></Relationships>
</file>

<file path=ppt/drawings/_rels/vmlDrawing28.vml.rels><?xml version="1.0" encoding="UTF-8" standalone="yes"?>
<Relationships xmlns="http://schemas.openxmlformats.org/package/2006/relationships"><Relationship Id="rId6" Type="http://schemas.openxmlformats.org/officeDocument/2006/relationships/image" Target="../media/image244.wmf"/><Relationship Id="rId5" Type="http://schemas.openxmlformats.org/officeDocument/2006/relationships/image" Target="../media/image243.wmf"/><Relationship Id="rId4" Type="http://schemas.openxmlformats.org/officeDocument/2006/relationships/image" Target="../media/image242.wmf"/><Relationship Id="rId3" Type="http://schemas.openxmlformats.org/officeDocument/2006/relationships/image" Target="../media/image241.wmf"/><Relationship Id="rId2" Type="http://schemas.openxmlformats.org/officeDocument/2006/relationships/image" Target="../media/image240.wmf"/><Relationship Id="rId1" Type="http://schemas.openxmlformats.org/officeDocument/2006/relationships/image" Target="../media/image239.wmf"/></Relationships>
</file>

<file path=ppt/drawings/_rels/vmlDrawing29.vml.rels><?xml version="1.0" encoding="UTF-8" standalone="yes"?>
<Relationships xmlns="http://schemas.openxmlformats.org/package/2006/relationships"><Relationship Id="rId6" Type="http://schemas.openxmlformats.org/officeDocument/2006/relationships/image" Target="../media/image250.wmf"/><Relationship Id="rId5" Type="http://schemas.openxmlformats.org/officeDocument/2006/relationships/image" Target="../media/image249.wmf"/><Relationship Id="rId4" Type="http://schemas.openxmlformats.org/officeDocument/2006/relationships/image" Target="../media/image248.wmf"/><Relationship Id="rId3" Type="http://schemas.openxmlformats.org/officeDocument/2006/relationships/image" Target="../media/image247.wmf"/><Relationship Id="rId2" Type="http://schemas.openxmlformats.org/officeDocument/2006/relationships/image" Target="../media/image246.wmf"/><Relationship Id="rId1" Type="http://schemas.openxmlformats.org/officeDocument/2006/relationships/image" Target="../media/image24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6.wmf"/></Relationships>
</file>

<file path=ppt/drawings/_rels/vmlDrawing30.vml.rels><?xml version="1.0" encoding="UTF-8" standalone="yes"?>
<Relationships xmlns="http://schemas.openxmlformats.org/package/2006/relationships"><Relationship Id="rId6" Type="http://schemas.openxmlformats.org/officeDocument/2006/relationships/image" Target="../media/image256.wmf"/><Relationship Id="rId5" Type="http://schemas.openxmlformats.org/officeDocument/2006/relationships/image" Target="../media/image255.wmf"/><Relationship Id="rId4" Type="http://schemas.openxmlformats.org/officeDocument/2006/relationships/image" Target="../media/image254.wmf"/><Relationship Id="rId3" Type="http://schemas.openxmlformats.org/officeDocument/2006/relationships/image" Target="../media/image253.wmf"/><Relationship Id="rId2" Type="http://schemas.openxmlformats.org/officeDocument/2006/relationships/image" Target="../media/image252.wmf"/><Relationship Id="rId1" Type="http://schemas.openxmlformats.org/officeDocument/2006/relationships/image" Target="../media/image251.wmf"/></Relationships>
</file>

<file path=ppt/drawings/_rels/vmlDrawing31.vml.rels><?xml version="1.0" encoding="UTF-8" standalone="yes"?>
<Relationships xmlns="http://schemas.openxmlformats.org/package/2006/relationships"><Relationship Id="rId6" Type="http://schemas.openxmlformats.org/officeDocument/2006/relationships/image" Target="../media/image262.wmf"/><Relationship Id="rId5" Type="http://schemas.openxmlformats.org/officeDocument/2006/relationships/image" Target="../media/image261.wmf"/><Relationship Id="rId4" Type="http://schemas.openxmlformats.org/officeDocument/2006/relationships/image" Target="../media/image260.wmf"/><Relationship Id="rId3" Type="http://schemas.openxmlformats.org/officeDocument/2006/relationships/image" Target="../media/image259.wmf"/><Relationship Id="rId2" Type="http://schemas.openxmlformats.org/officeDocument/2006/relationships/image" Target="../media/image258.wmf"/><Relationship Id="rId1" Type="http://schemas.openxmlformats.org/officeDocument/2006/relationships/image" Target="../media/image257.wmf"/></Relationships>
</file>

<file path=ppt/drawings/_rels/vmlDrawing32.vml.rels><?xml version="1.0" encoding="UTF-8" standalone="yes"?>
<Relationships xmlns="http://schemas.openxmlformats.org/package/2006/relationships"><Relationship Id="rId6" Type="http://schemas.openxmlformats.org/officeDocument/2006/relationships/image" Target="../media/image268.wmf"/><Relationship Id="rId5" Type="http://schemas.openxmlformats.org/officeDocument/2006/relationships/image" Target="../media/image267.wmf"/><Relationship Id="rId4" Type="http://schemas.openxmlformats.org/officeDocument/2006/relationships/image" Target="../media/image266.wmf"/><Relationship Id="rId3" Type="http://schemas.openxmlformats.org/officeDocument/2006/relationships/image" Target="../media/image265.wmf"/><Relationship Id="rId2" Type="http://schemas.openxmlformats.org/officeDocument/2006/relationships/image" Target="../media/image264.wmf"/><Relationship Id="rId1" Type="http://schemas.openxmlformats.org/officeDocument/2006/relationships/image" Target="../media/image26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C85A9B-FDAD-4624-A359-F620517AAB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E7590A-E782-4B7F-A662-1A86EBAC2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新歌学唱教学涉及的内容有：学习歌词、节奏、歌唱形式；养成良好的歌唱习惯，如自然声音歌唱、正确的歌唱姿势、正确的呼吸方法等；练习简单的歌唱技能，如有感情地歌唱、能够在集体演唱中与他人良好合作等。</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体态律动表达可分为徒手和道具两种类型，教师可以先组织只使用自己的身体进行韵律活动，然后再使用道具进行韵律活动。</a:t>
            </a:r>
            <a:endParaRPr lang="zh-CN" altLang="en-US"/>
          </a:p>
          <a:p>
            <a:r>
              <a:rPr lang="zh-CN" altLang="en-US"/>
              <a:t>幼儿的律动动作包括基本动作、模仿动作和舞蹈动作。</a:t>
            </a:r>
            <a:endParaRPr lang="zh-CN" altLang="en-US"/>
          </a:p>
          <a:p>
            <a:r>
              <a:rPr lang="zh-CN" altLang="en-US"/>
              <a:t>基本动作是指幼儿在反射动作基础上发展起来的动作，如跑、跳、点头、弯腰、招手等。</a:t>
            </a:r>
            <a:endParaRPr lang="zh-CN" altLang="en-US"/>
          </a:p>
          <a:p>
            <a:r>
              <a:rPr lang="zh-CN" altLang="en-US"/>
              <a:t>模仿动作是指幼儿在表现特定事物的外在形态和运动状况时所用的身体动作，如小鸟飞、小鱼游、开汽车、洗脸、摘树叶等。</a:t>
            </a:r>
            <a:endParaRPr lang="zh-CN" altLang="en-US"/>
          </a:p>
          <a:p>
            <a:r>
              <a:rPr lang="zh-CN" altLang="en-US"/>
              <a:t>舞蹈动作是指经过多年的演化和进步而形成的程式化的艺术表演动作。</a:t>
            </a:r>
            <a:endParaRPr lang="zh-CN" altLang="en-US"/>
          </a:p>
          <a:p>
            <a:r>
              <a:rPr lang="zh-CN" altLang="en-US"/>
              <a:t>在律动动作的基础上，还可以增加律动组合，把基本动作、模仿动作和舞蹈动作进行合理的组织编排，形成一组韵律动作。</a:t>
            </a:r>
            <a:endParaRPr lang="zh-CN" altLang="en-US"/>
          </a:p>
          <a:p>
            <a:r>
              <a:rPr lang="zh-CN" altLang="en-US"/>
              <a:t>除了徒手进行的韵律活动外，还可以使用道具进行韵律活动，道具的使用能增加韵律活动的趣味性和幼儿的表现力。</a:t>
            </a:r>
            <a:endParaRPr lang="zh-CN" altLang="en-US"/>
          </a:p>
          <a:p>
            <a:r>
              <a:rPr lang="zh-CN" altLang="en-US"/>
              <a:t>道具可以选用常见的手持乐器，如铃鼓、串铃等，也可以选择生活常用物品，如纱巾、帽子、纸杯等，还可以选择舞蹈常用的道具，如扇子、绸带等。</a:t>
            </a:r>
            <a:endParaRPr lang="zh-CN" altLang="en-US"/>
          </a:p>
          <a:p>
            <a:r>
              <a:rPr lang="zh-CN" altLang="en-US"/>
              <a:t>教师在本环节中应引导幼儿大胆想象、大胆表现，利用身体的各个部位和道具充分表达对音乐的理解。在幼儿表现的过程中，教师应鼓励幼儿的艺术表现，不要强求幼儿做固定动作。教师的引导语应多为开放式提问，如“我们可以用什么动作表现大象来着？”“你会怎样表现开心？”“你可以使用什么道具表现春天来了？”</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音乐欣赏活动的组织策略有：</a:t>
            </a:r>
            <a:endParaRPr lang="zh-CN" altLang="en-US"/>
          </a:p>
          <a:p>
            <a:r>
              <a:rPr lang="zh-CN" altLang="en-US"/>
              <a:t>A 语言表达。教师通过提问的方式引发幼儿思考，用语言描述自己对作品的感受。教师的适宜引导语有“听了这个乐段，你觉得像什么动物？”“你觉得你的心情是怎样的？”。</a:t>
            </a:r>
            <a:endParaRPr lang="zh-CN" altLang="en-US"/>
          </a:p>
          <a:p>
            <a:r>
              <a:rPr lang="zh-CN" altLang="en-US"/>
              <a:t>B 情绪表达。因为幼儿的语言表达能力有限，很多情绪无法使用精确的词语表达，因此教师也可以引导幼儿使用自己的情绪表达音乐作品体现出的情绪，如“你觉得这个曲子有什么情绪？能学一学吗？”</a:t>
            </a:r>
            <a:endParaRPr lang="zh-CN" altLang="en-US"/>
          </a:p>
          <a:p>
            <a:r>
              <a:rPr lang="zh-CN" altLang="en-US"/>
              <a:t>C 动作表达。动作表达也是幼儿音乐表现的一种重要方式，它可以辅助语言表达和情绪表达，更为深入地对曲目进行感受和欣赏。教师可以让小朋友模仿、创编动作，如乐曲《小老鼠与厨师》开始时，音乐表现轻快、活泼，小朋友可以把这段音乐想象成小老鼠跑跑跳跳的样子，并用动作跟着音乐学一学。</a:t>
            </a:r>
            <a:endParaRPr lang="zh-CN" altLang="en-US"/>
          </a:p>
          <a:p>
            <a:r>
              <a:rPr lang="zh-CN" altLang="en-US"/>
              <a:t>D 舞蹈表达。幼儿可通过舞蹈动作表达对音乐的理解。舞蹈表达区别于动作表达的关键在于舞蹈表达涉及舞蹈的步伐、队形、手势等，较动作表达更具有舞蹈性。</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r>
              <a:rPr lang="zh-CN" altLang="en-US"/>
              <a:t>造型是美术作品的创作基础，教师要注重引导幼儿观察、理解物体的形态结构，从而再现该结构。教师可使用以下教学策略帮助幼儿实现形态结构的再现：第一，多感官感知绘画物体。教师引导幼儿通过视觉和触觉的共同协作，充分感知物体的外形特征。第二，用动作模仿物体的姿态或动作。第三，用语言描述物体的外形特征，加深对其特征的认识。第四，示意方法绘画。教师引导幼儿用手在画纸上空画物体的外形。第五，图形拼摆。通过把复杂形状拆分成几个简单的形状，然后使用图形拼摆的方法，这样能够有助于幼儿较好地造型。</a:t>
            </a:r>
            <a:endParaRPr lang="zh-CN" altLang="en-US"/>
          </a:p>
          <a:p>
            <a:pPr marL="171450" indent="-171450">
              <a:buFont typeface="Wingdings" panose="05000000000000000000" charset="0"/>
              <a:buChar char="l"/>
            </a:pPr>
            <a:r>
              <a:rPr lang="zh-CN" altLang="en-US"/>
              <a:t>构图要重点指导幼儿理解空间关系。空间关系是数学的概念，请详见本章科学领域中的详细解析，在此不做赘述。另外，教师要带领幼儿欣赏绘画作品，观察、了解作者是怎样进行构图的。</a:t>
            </a:r>
            <a:endParaRPr lang="zh-CN" altLang="en-US"/>
          </a:p>
          <a:p>
            <a:pPr marL="171450" indent="-171450">
              <a:buFont typeface="Wingdings" panose="05000000000000000000" charset="0"/>
              <a:buChar char="l"/>
            </a:pPr>
            <a:r>
              <a:rPr lang="zh-CN" altLang="en-US"/>
              <a:t>幼儿运用色彩有两种方法——涂染法和线描法。涂染法是指不勾画形象的轮廓线，直接用笔蘸颜料涂画形象。线描法是指先用线条勾画形象的轮廓线，然后再涂上颜色的方法。在指导幼儿设色时，教师应指导幼儿注重以下方面：其一，使用不同的颜色大胆填涂；其二，运用色彩区别主次；其三，对于年龄稍大的幼儿，使用色彩表达情感。</a:t>
            </a:r>
            <a:endParaRPr lang="zh-CN" altLang="en-US"/>
          </a:p>
          <a:p>
            <a:pPr marL="171450" indent="-171450">
              <a:buFont typeface="Wingdings" panose="05000000000000000000" charset="0"/>
              <a:buChar char="l"/>
            </a:pPr>
            <a:r>
              <a:rPr lang="zh-CN" altLang="en-US"/>
              <a:t>泥塑的基本技能包括搓长、团圆、压扁、捏合、挖泥、分泥、镶接、抻拉等。</a:t>
            </a:r>
            <a:endParaRPr lang="zh-CN" altLang="en-US"/>
          </a:p>
          <a:p>
            <a:pPr marL="171450" indent="-171450">
              <a:buFont typeface="Wingdings" panose="05000000000000000000" charset="0"/>
              <a:buChar char="l"/>
            </a:pPr>
            <a:r>
              <a:rPr lang="zh-CN" altLang="en-US"/>
              <a:t>纸工包括剪纸、折纸和纸造型，面试考题常见的是剪纸和折纸。</a:t>
            </a:r>
            <a:endParaRPr lang="zh-CN" altLang="en-US"/>
          </a:p>
          <a:p>
            <a:pPr marL="171450" indent="-171450">
              <a:buFont typeface="Wingdings" panose="05000000000000000000" charset="0"/>
              <a:buChar char="l"/>
            </a:pPr>
            <a:r>
              <a:rPr lang="zh-CN" altLang="en-US"/>
              <a:t>剪纸需要教师引导幼儿学会剪刀的使用方法和剪纸方法，剪纸方法包括目测剪、沿线剪和折叠剪。</a:t>
            </a:r>
            <a:endParaRPr lang="zh-CN" altLang="en-US"/>
          </a:p>
          <a:p>
            <a:pPr marL="171450" indent="-171450">
              <a:buFont typeface="Wingdings" panose="05000000000000000000" charset="0"/>
              <a:buChar char="l"/>
            </a:pPr>
            <a:r>
              <a:rPr lang="zh-CN" altLang="en-US"/>
              <a:t>折纸要学习折法和术语，能够听懂教师的讲解。指导折纸活动最重要的是边讲解边示范，幼儿必须跟随教师一步一步进行折叠，因此，教师可以使用步骤图的方法教授折纸方法。</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r>
              <a:rPr lang="zh-CN" altLang="en-US"/>
              <a:t>谈话法是教师经常使用的教学方法。</a:t>
            </a:r>
            <a:endParaRPr lang="zh-CN" altLang="en-US"/>
          </a:p>
          <a:p>
            <a:r>
              <a:rPr lang="zh-CN" altLang="en-US"/>
              <a:t>教师可以从以下几个方面引导幼儿欣赏美术作品：</a:t>
            </a:r>
            <a:endParaRPr lang="zh-CN" altLang="en-US"/>
          </a:p>
          <a:p>
            <a:r>
              <a:rPr lang="zh-CN" altLang="en-US"/>
              <a:t>第一，叙述内容。教师引导幼儿叙述作品的内容，包括人物、事物、在做什么事情，以及具体的其他特征。</a:t>
            </a:r>
            <a:endParaRPr lang="zh-CN" altLang="en-US"/>
          </a:p>
          <a:p>
            <a:r>
              <a:rPr lang="zh-CN" altLang="en-US"/>
              <a:t>第二，分析作品的形式与风格。教师引导幼儿观察作品的线条、图形、构图、色彩、明暗关系等，对不同的作品可设计不同的问题，如乔治·修拉的《大碗岛的星期天下午》是一幅世界经典名作，其主要特点是使用了“点彩画法”，教师在组织幼儿赏析时可做重点讲解与讨论。</a:t>
            </a:r>
            <a:endParaRPr lang="zh-CN" altLang="en-US"/>
          </a:p>
          <a:p>
            <a:r>
              <a:rPr lang="zh-CN" altLang="en-US"/>
              <a:t>第三，与作品产生情感共鸣。教师引导幼儿回忆已有经验，与美术作品产生共鸣，如《熊猫竹石图》中，吴作人用中国传统水墨画展现了熊猫憨态可掬的样子。教师可以提问幼儿：“你见过熊猫吗？它们都在做什么？”通过提问，帮助幼儿回忆熊猫的体态和其对熊猫喜爱的情感。</a:t>
            </a:r>
            <a:endParaRPr lang="zh-CN" altLang="en-US"/>
          </a:p>
          <a:p>
            <a:r>
              <a:rPr lang="zh-CN" altLang="en-US"/>
              <a:t>第四，了解作品的背景知识。教师可向幼儿介绍画家的生平、作品风格以及该作品的创作背景等，以加深幼儿对作品的理解。</a:t>
            </a:r>
            <a:endParaRPr lang="zh-CN" altLang="en-US"/>
          </a:p>
          <a:p>
            <a:r>
              <a:rPr lang="zh-CN" altLang="en-US"/>
              <a:t>综合法是把其他的艺术形式和美术作品相结合，以加强对美术作品的感受，即选取合适的音乐、诗歌等，边听边看，让幼儿体会到同一种事物在不同的艺术作品中的表现形式，从而加强幼儿对美术作品的理解。例如，在欣赏徐悲鸿的《奔马图》时，辅以二胡名曲《赛马》，给幼儿呈现一种万马奔腾的景象。</a:t>
            </a:r>
            <a:endParaRPr lang="zh-CN" altLang="en-US"/>
          </a:p>
          <a:p>
            <a:r>
              <a:rPr lang="zh-CN" altLang="en-US"/>
              <a:t>在采用谈话法和综合法欣赏作品后，教师可以组织幼儿进行游戏，这也是幼儿熟悉美术作品的好方法。例如，拼图法，教师把美术作品的复制品剪成几片，让幼儿进行拼图。又如，分类配对法，教师把美术作品打乱，让幼儿根据不同的规则进行分类，如中国画与西洋画、人物画与风景画等。</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Wingdings" panose="05000000000000000000" charset="0"/>
              <a:buChar char="l"/>
            </a:pP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第四步，幼儿分享一物多玩的方法与策略。教师有意识地请探索了不同玩法的幼儿进行介绍。重点提问：你用什么方法玩的？你怎样玩的？</a:t>
            </a:r>
            <a:endParaRPr lang="zh-CN" altLang="en-US"/>
          </a:p>
          <a:p>
            <a:r>
              <a:rPr lang="zh-CN" altLang="en-US"/>
              <a:t>在一物多玩的教学活动中，需要注意以下三点：第一，自主探索材料的多种玩法。第二，充分结合体育教学内容，包括走、跑、跳、投、钻、爬、平衡、攀登，综合开展游戏。第三，教师鼓励幼儿调动全身各个部位“玩”材料。</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小班的幼儿对抛接、肩投动作掌握较少，动作不够协调，力量不够均匀，多余动作多。</a:t>
            </a:r>
            <a:endParaRPr lang="zh-CN" altLang="en-US"/>
          </a:p>
          <a:p>
            <a:r>
              <a:rPr lang="zh-CN" altLang="en-US"/>
              <a:t>中班幼儿有明显提高，肩投动作已经能够掌握蹬地、转体、挥臂动作，能够做到全身用力，但出手角度偏小，投掷距离不远，投掷方向不稳定。</a:t>
            </a:r>
            <a:endParaRPr lang="zh-CN" altLang="en-US"/>
          </a:p>
          <a:p>
            <a:r>
              <a:rPr lang="zh-CN" altLang="en-US"/>
              <a:t>大班幼儿投掷能力发展较快，能够掌握传接球、走动拍球、侧面站立肩上投掷等技能。</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注：表格中的“……”为滚接其他器械或物品，或用不同方式相互传递不同的器械或物品。</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小班的幼儿对抛接、肩投动作掌握较少，动作不够协调，力量不够均匀，多余动作多。</a:t>
            </a:r>
            <a:endParaRPr lang="zh-CN" altLang="en-US"/>
          </a:p>
          <a:p>
            <a:r>
              <a:rPr lang="zh-CN" altLang="en-US"/>
              <a:t>中班幼儿有明显提高，肩投动作已经能够掌握蹬地、转体、挥臂动作，能够做到全身用力，但出手角度偏小，投掷距离不远，投掷方向不稳定。</a:t>
            </a:r>
            <a:endParaRPr lang="zh-CN" altLang="en-US"/>
          </a:p>
          <a:p>
            <a:r>
              <a:rPr lang="zh-CN" altLang="en-US"/>
              <a:t>大班幼儿投掷能力发展较快，能够掌握传接球、走动拍球、侧面站立肩上投掷等技能。</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小班的幼儿对抛接、肩投动作掌握较少，动作不够协调，力量不够均匀，多余动作多。</a:t>
            </a:r>
            <a:endParaRPr lang="zh-CN" altLang="en-US"/>
          </a:p>
          <a:p>
            <a:r>
              <a:rPr lang="zh-CN" altLang="en-US"/>
              <a:t>中班幼儿有明显提高，肩投动作已经能够掌握蹬地、转体、挥臂动作，能够做到全身用力，但出手角度偏小，投掷距离不远，投掷方向不稳定。</a:t>
            </a:r>
            <a:endParaRPr lang="zh-CN" altLang="en-US"/>
          </a:p>
          <a:p>
            <a:r>
              <a:rPr lang="zh-CN" altLang="en-US"/>
              <a:t>大班幼儿投掷能力发展较快，能够掌握传接球、走动拍球、侧面站立肩上投掷等技能。</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小班的幼儿对抛接、肩投动作掌握较少，动作不够协调，力量不够均匀，多余动作多。</a:t>
            </a:r>
            <a:endParaRPr lang="zh-CN" altLang="en-US"/>
          </a:p>
          <a:p>
            <a:r>
              <a:rPr lang="zh-CN" altLang="en-US"/>
              <a:t>中班幼儿有明显提高，肩投动作已经能够掌握蹬地、转体、挥臂动作，能够做到全身用力，但出手角度偏小，投掷距离不远，投掷方向不稳定。</a:t>
            </a:r>
            <a:endParaRPr lang="zh-CN" altLang="en-US"/>
          </a:p>
          <a:p>
            <a:r>
              <a:rPr lang="zh-CN" altLang="en-US"/>
              <a:t>大班幼儿投掷能力发展较快，能够掌握传接球、走动拍球、侧面站立肩上投掷等技能。</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注：表格中的“……”为滚接其他器械或物品，或用不同方式相互传递不同的器械或物品。</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小班的幼儿对抛接、肩投动作掌握较少，动作不够协调，力量不够均匀，多余动作多。</a:t>
            </a:r>
            <a:endParaRPr lang="zh-CN" altLang="en-US"/>
          </a:p>
          <a:p>
            <a:r>
              <a:rPr lang="zh-CN" altLang="en-US"/>
              <a:t>中班幼儿有明显提高，肩投动作已经能够掌握蹬地、转体、挥臂动作，能够做到全身用力，但出手角度偏小，投掷距离不远，投掷方向不稳定。</a:t>
            </a:r>
            <a:endParaRPr lang="zh-CN" altLang="en-US"/>
          </a:p>
          <a:p>
            <a:r>
              <a:rPr lang="zh-CN" altLang="en-US"/>
              <a:t>大班幼儿投掷能力发展较快，能够掌握传接球、走动拍球、侧面站立肩上投掷等技能。</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只有做好学情分析，才能更好地进行后续的教学设计。</a:t>
            </a:r>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面试题目中涉及谈话、讲述和书写准备类型的较少，大多数是早期阅读和听说游戏类型，文学作品欣赏中以讲故事和儿歌较常见。</a:t>
            </a:r>
            <a:endParaRPr lang="zh-CN" altLang="en-US"/>
          </a:p>
          <a:p>
            <a:r>
              <a:rPr lang="zh-CN" altLang="en-US"/>
              <a:t>接下来重点介绍讲故事、儿歌和语言游戏的设计与组织，其他内容不做赘述。</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第二步和第三步可以依照文学作品形式、内容推进、语言风格进行混搭教学。比如，如果故事较短，可以先完整讲述故事，再进行提问；如果故事较长，教师可以按照故事情节为故事划分段落，每讲完一个段落就进行提问，然后再讲下一个段落后再提问；如果故事有明显的情节转折，可以先讲转折前的内容并提问，再讲转折后的内容并提问。总之，第二步和第三步没有固定的组织形式，一切以完成教学目标为目的。</a:t>
            </a:r>
            <a:endParaRPr lang="zh-CN" altLang="en-US"/>
          </a:p>
          <a:p>
            <a:r>
              <a:rPr lang="zh-CN" altLang="en-US"/>
              <a:t>第四步，迁移作品经验。途径和方法。其一，运用故事中的词语或句型仿编故事情节。例如，故事中的句型结构是“在森林里……，突然好听的音乐传到……（谁）的耳朵里，……（发生了什么事情）”，教师可以请小朋友按照这个句型为故事继续仿编出更多的情节。</a:t>
            </a:r>
            <a:endParaRPr lang="zh-CN" altLang="en-US"/>
          </a:p>
          <a:p>
            <a:r>
              <a:rPr lang="zh-CN" altLang="en-US"/>
              <a:t>其二，合理想象，续编故事结尾。例如，在《姜饼人》的故事结尾只剩下狐狸和姜饼人了，之后会发生什么样的故事呢？</a:t>
            </a:r>
            <a:endParaRPr lang="zh-CN" altLang="en-US"/>
          </a:p>
          <a:p>
            <a:r>
              <a:rPr lang="zh-CN" altLang="en-US"/>
              <a:t>其三，大胆想象，创编故事情节。例如，在《会飞的抱抱》的结尾处，猪奶奶给了邮差一个拥抱后，故事就结束了。教师可以让幼儿大胆想象“这个拥抱能否成功寄给小猪呢？”“中间又会发生什么故事呢？”教师可以让幼儿通过绘画的方式进行创编，然后把幼儿创编的故事汇集成册，编成一本新的故事书。</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除了提问，还可以使用动作体验的方法对故事进行理解，对于小、中班的幼儿来说，他们理解较为抽象语言的能力有限，教师可以采取让幼儿学一学、动一动的方式，加强对故事内容、语言表达的理解。例如，在讲《狐假虎威》的故事时，可以请小朋友学一学老虎、狐狸的动作和神态，在环节设计中请小朋友学一学“盛气凌人”是什么样子的。</a:t>
            </a:r>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聚焦原则 ：例如，“能用完整语言讲述自己在假期中的所见所闻和经历的事情”。通过这个目标，可以明确知道该活动的主要内容是“分享小朋友的见闻和经历”，教学类型是“语言活动中的讲述活动”，教学要求是“能用完整语言讲述”，这个目标表述是具体的、明确的。</a:t>
            </a:r>
            <a:endParaRPr lang="zh-CN" altLang="en-US"/>
          </a:p>
          <a:p>
            <a:r>
              <a:rPr lang="zh-CN" altLang="en-US"/>
              <a:t>易评价原则：例如，“能够富有感情地朗诵诗歌”。看到这个目标，就可以清楚地知道本节课的教学重点内容是“感情丰富”和“朗诵诗歌”，在教学活动结束之后，便于教师或其他教学研究人员评价该教学活动。</a:t>
            </a:r>
            <a:endParaRPr lang="zh-CN" altLang="en-US"/>
          </a:p>
          <a:p>
            <a:r>
              <a:rPr lang="zh-CN" altLang="en-US"/>
              <a:t>幼儿主体性原则：例如，“运用对称方法绘画风筝花样”。该目标的表述虽然省略了主语，但是仍然可以看出这个目标的主语是“幼儿”，在目标中表述了幼儿使用对称方法进行游戏和学习。简而言之，如何自查目标撰写是否符合幼儿主体性原则，关键看目标的主语，主语是“幼儿”则是突出学法，主语是“教师”则是突出教法。</a:t>
            </a:r>
            <a:endParaRPr lang="zh-CN" altLang="en-US"/>
          </a:p>
          <a:p>
            <a:r>
              <a:rPr lang="zh-CN" altLang="en-US"/>
              <a:t>需要注意的是，目标需难易适中，符合幼儿的最近发展区。确定幼儿的最近发展区有赖于细致的学情分析，目标设计难度过低，幼儿没有提高，目标设计难度过高，幼儿学不会，也没有兴趣跟随老师一起活动。教学目标在最近发展区内，幼儿才能在原有的基础上有所发展，并在活动和游戏中获得愉快体验。</a:t>
            </a:r>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重点与难点可以是相同的，也可以是不同的。</a:t>
            </a:r>
            <a:endParaRPr lang="zh-CN" altLang="en-US"/>
          </a:p>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580485-2846-4518-A018-78A1B2233EA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首页幻灯片">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645024" y="1648619"/>
            <a:ext cx="9144000" cy="1709737"/>
          </a:xfrm>
        </p:spPr>
        <p:txBody>
          <a:bodyPr anchor="b"/>
          <a:lstStyle>
            <a:lvl1pPr algn="ctr">
              <a:defRPr sz="6000">
                <a:solidFill>
                  <a:schemeClr val="bg1"/>
                </a:solidFill>
              </a:defRPr>
            </a:lvl1pPr>
          </a:lstStyle>
          <a:p>
            <a:r>
              <a:rPr lang="zh-CN" altLang="en-US" dirty="0"/>
              <a:t>单击此处编辑标题样式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5183188" y="1425388"/>
            <a:ext cx="6172200" cy="44356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1425388"/>
            <a:ext cx="3932237" cy="4443600"/>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8" name="标题 1"/>
          <p:cNvSpPr>
            <a:spLocks noGrp="1"/>
          </p:cNvSpPr>
          <p:nvPr>
            <p:ph type="title"/>
          </p:nvPr>
        </p:nvSpPr>
        <p:spPr>
          <a:xfrm>
            <a:off x="839788" y="482600"/>
            <a:ext cx="7483941" cy="646953"/>
          </a:xfrm>
        </p:spPr>
        <p:txBody>
          <a:bodyPr anchor="b">
            <a:normAutofit/>
          </a:bodyPr>
          <a:lstStyle>
            <a:lvl1pPr algn="l">
              <a:lnSpc>
                <a:spcPct val="100000"/>
              </a:lnSpc>
              <a:defRPr sz="3600"/>
            </a:lvl1pPr>
          </a:lstStyle>
          <a:p>
            <a:r>
              <a:rPr lang="zh-CN" altLang="en-US" dirty="0"/>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188" y="1518444"/>
            <a:ext cx="6172200" cy="38115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200" y="1518443"/>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9" name="标题 1"/>
          <p:cNvSpPr>
            <a:spLocks noGrp="1"/>
          </p:cNvSpPr>
          <p:nvPr>
            <p:ph type="title"/>
          </p:nvPr>
        </p:nvSpPr>
        <p:spPr>
          <a:xfrm>
            <a:off x="839788" y="482600"/>
            <a:ext cx="7483941" cy="646953"/>
          </a:xfrm>
        </p:spPr>
        <p:txBody>
          <a:bodyPr anchor="b">
            <a:normAutofit/>
          </a:bodyPr>
          <a:lstStyle>
            <a:lvl1pPr algn="l">
              <a:lnSpc>
                <a:spcPct val="100000"/>
              </a:lnSpc>
              <a:defRPr sz="3600"/>
            </a:lvl1pPr>
          </a:lstStyle>
          <a:p>
            <a:r>
              <a:rPr lang="zh-CN" altLang="en-US" dirty="0"/>
              <a:t>单击此处编辑母版标题样式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垂直排列标题与&#10;文本">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ctrTitle" hasCustomPrompt="1"/>
          </p:nvPr>
        </p:nvSpPr>
        <p:spPr>
          <a:xfrm>
            <a:off x="1524000" y="1122363"/>
            <a:ext cx="9144000" cy="1709737"/>
          </a:xfrm>
        </p:spPr>
        <p:txBody>
          <a:bodyPr anchor="b"/>
          <a:lstStyle>
            <a:lvl1pPr algn="ctr">
              <a:defRPr sz="6000">
                <a:solidFill>
                  <a:schemeClr val="bg1"/>
                </a:solidFill>
              </a:defRPr>
            </a:lvl1pPr>
          </a:lstStyle>
          <a:p>
            <a:r>
              <a:rPr lang="zh-CN" altLang="en-US" dirty="0"/>
              <a:t>单击此处编辑标题样式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2023495" y="1603557"/>
            <a:ext cx="8140700" cy="40290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过渡页">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6257925"/>
            <a:ext cx="12192000" cy="432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6419850"/>
            <a:ext cx="12192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1658938"/>
            <a:ext cx="10515600" cy="2852737"/>
          </a:xfrm>
        </p:spPr>
        <p:txBody>
          <a:bodyPr anchor="b"/>
          <a:lstStyle>
            <a:lvl1pPr>
              <a:defRPr sz="6000"/>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45386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838200" y="161661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61661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8"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较">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9788" y="1554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554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10"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
        <p:nvSpPr>
          <p:cNvPr id="8" name="内容占位符 2"/>
          <p:cNvSpPr>
            <a:spLocks noGrp="1"/>
          </p:cNvSpPr>
          <p:nvPr>
            <p:ph idx="1"/>
          </p:nvPr>
        </p:nvSpPr>
        <p:spPr>
          <a:xfrm>
            <a:off x="2023495" y="1603557"/>
            <a:ext cx="8140700" cy="40290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仅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B46824-2215-468C-BD71-535F6D5984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578507-DAD8-44C5-8ECC-7ACF8F9C36A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7" Type="http://schemas.openxmlformats.org/officeDocument/2006/relationships/notesSlide" Target="../notesSlides/notesSlide3.xml"/><Relationship Id="rId26" Type="http://schemas.openxmlformats.org/officeDocument/2006/relationships/slideLayout" Target="../slideLayouts/slideLayout3.xml"/><Relationship Id="rId25" Type="http://schemas.openxmlformats.org/officeDocument/2006/relationships/tags" Target="../tags/tag92.xml"/><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tags" Target="../tags/tag69.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100.xml.rels><?xml version="1.0" encoding="UTF-8" standalone="yes"?>
<Relationships xmlns="http://schemas.openxmlformats.org/package/2006/relationships"><Relationship Id="rId9" Type="http://schemas.openxmlformats.org/officeDocument/2006/relationships/tags" Target="../tags/tag1228.xml"/><Relationship Id="rId8" Type="http://schemas.openxmlformats.org/officeDocument/2006/relationships/tags" Target="../tags/tag1227.xml"/><Relationship Id="rId7" Type="http://schemas.openxmlformats.org/officeDocument/2006/relationships/tags" Target="../tags/tag1226.xml"/><Relationship Id="rId6" Type="http://schemas.openxmlformats.org/officeDocument/2006/relationships/tags" Target="../tags/tag1225.xml"/><Relationship Id="rId56" Type="http://schemas.openxmlformats.org/officeDocument/2006/relationships/notesSlide" Target="../notesSlides/notesSlide92.xml"/><Relationship Id="rId55" Type="http://schemas.openxmlformats.org/officeDocument/2006/relationships/slideLayout" Target="../slideLayouts/slideLayout4.xml"/><Relationship Id="rId54" Type="http://schemas.openxmlformats.org/officeDocument/2006/relationships/tags" Target="../tags/tag1273.xml"/><Relationship Id="rId53" Type="http://schemas.openxmlformats.org/officeDocument/2006/relationships/tags" Target="../tags/tag1272.xml"/><Relationship Id="rId52" Type="http://schemas.openxmlformats.org/officeDocument/2006/relationships/tags" Target="../tags/tag1271.xml"/><Relationship Id="rId51" Type="http://schemas.openxmlformats.org/officeDocument/2006/relationships/tags" Target="../tags/tag1270.xml"/><Relationship Id="rId50" Type="http://schemas.openxmlformats.org/officeDocument/2006/relationships/tags" Target="../tags/tag1269.xml"/><Relationship Id="rId5" Type="http://schemas.openxmlformats.org/officeDocument/2006/relationships/tags" Target="../tags/tag1224.xml"/><Relationship Id="rId49" Type="http://schemas.openxmlformats.org/officeDocument/2006/relationships/tags" Target="../tags/tag1268.xml"/><Relationship Id="rId48" Type="http://schemas.openxmlformats.org/officeDocument/2006/relationships/tags" Target="../tags/tag1267.xml"/><Relationship Id="rId47" Type="http://schemas.openxmlformats.org/officeDocument/2006/relationships/tags" Target="../tags/tag1266.xml"/><Relationship Id="rId46" Type="http://schemas.openxmlformats.org/officeDocument/2006/relationships/tags" Target="../tags/tag1265.xml"/><Relationship Id="rId45" Type="http://schemas.openxmlformats.org/officeDocument/2006/relationships/tags" Target="../tags/tag1264.xml"/><Relationship Id="rId44" Type="http://schemas.openxmlformats.org/officeDocument/2006/relationships/tags" Target="../tags/tag1263.xml"/><Relationship Id="rId43" Type="http://schemas.openxmlformats.org/officeDocument/2006/relationships/tags" Target="../tags/tag1262.xml"/><Relationship Id="rId42" Type="http://schemas.openxmlformats.org/officeDocument/2006/relationships/tags" Target="../tags/tag1261.xml"/><Relationship Id="rId41" Type="http://schemas.openxmlformats.org/officeDocument/2006/relationships/tags" Target="../tags/tag1260.xml"/><Relationship Id="rId40" Type="http://schemas.openxmlformats.org/officeDocument/2006/relationships/tags" Target="../tags/tag1259.xml"/><Relationship Id="rId4" Type="http://schemas.openxmlformats.org/officeDocument/2006/relationships/tags" Target="../tags/tag1223.xml"/><Relationship Id="rId39" Type="http://schemas.openxmlformats.org/officeDocument/2006/relationships/tags" Target="../tags/tag1258.xml"/><Relationship Id="rId38" Type="http://schemas.openxmlformats.org/officeDocument/2006/relationships/tags" Target="../tags/tag1257.xml"/><Relationship Id="rId37" Type="http://schemas.openxmlformats.org/officeDocument/2006/relationships/tags" Target="../tags/tag1256.xml"/><Relationship Id="rId36" Type="http://schemas.openxmlformats.org/officeDocument/2006/relationships/tags" Target="../tags/tag1255.xml"/><Relationship Id="rId35" Type="http://schemas.openxmlformats.org/officeDocument/2006/relationships/tags" Target="../tags/tag1254.xml"/><Relationship Id="rId34" Type="http://schemas.openxmlformats.org/officeDocument/2006/relationships/tags" Target="../tags/tag1253.xml"/><Relationship Id="rId33" Type="http://schemas.openxmlformats.org/officeDocument/2006/relationships/tags" Target="../tags/tag1252.xml"/><Relationship Id="rId32" Type="http://schemas.openxmlformats.org/officeDocument/2006/relationships/tags" Target="../tags/tag1251.xml"/><Relationship Id="rId31" Type="http://schemas.openxmlformats.org/officeDocument/2006/relationships/tags" Target="../tags/tag1250.xml"/><Relationship Id="rId30" Type="http://schemas.openxmlformats.org/officeDocument/2006/relationships/tags" Target="../tags/tag1249.xml"/><Relationship Id="rId3" Type="http://schemas.openxmlformats.org/officeDocument/2006/relationships/tags" Target="../tags/tag1222.xml"/><Relationship Id="rId29" Type="http://schemas.openxmlformats.org/officeDocument/2006/relationships/tags" Target="../tags/tag1248.xml"/><Relationship Id="rId28" Type="http://schemas.openxmlformats.org/officeDocument/2006/relationships/tags" Target="../tags/tag1247.xml"/><Relationship Id="rId27" Type="http://schemas.openxmlformats.org/officeDocument/2006/relationships/tags" Target="../tags/tag1246.xml"/><Relationship Id="rId26" Type="http://schemas.openxmlformats.org/officeDocument/2006/relationships/tags" Target="../tags/tag1245.xml"/><Relationship Id="rId25" Type="http://schemas.openxmlformats.org/officeDocument/2006/relationships/tags" Target="../tags/tag1244.xml"/><Relationship Id="rId24" Type="http://schemas.openxmlformats.org/officeDocument/2006/relationships/tags" Target="../tags/tag1243.xml"/><Relationship Id="rId23" Type="http://schemas.openxmlformats.org/officeDocument/2006/relationships/tags" Target="../tags/tag1242.xml"/><Relationship Id="rId22" Type="http://schemas.openxmlformats.org/officeDocument/2006/relationships/tags" Target="../tags/tag1241.xml"/><Relationship Id="rId21" Type="http://schemas.openxmlformats.org/officeDocument/2006/relationships/tags" Target="../tags/tag1240.xml"/><Relationship Id="rId20" Type="http://schemas.openxmlformats.org/officeDocument/2006/relationships/tags" Target="../tags/tag1239.xml"/><Relationship Id="rId2" Type="http://schemas.openxmlformats.org/officeDocument/2006/relationships/tags" Target="../tags/tag1221.xml"/><Relationship Id="rId19" Type="http://schemas.openxmlformats.org/officeDocument/2006/relationships/tags" Target="../tags/tag1238.xml"/><Relationship Id="rId18" Type="http://schemas.openxmlformats.org/officeDocument/2006/relationships/tags" Target="../tags/tag1237.xml"/><Relationship Id="rId17" Type="http://schemas.openxmlformats.org/officeDocument/2006/relationships/tags" Target="../tags/tag1236.xml"/><Relationship Id="rId16" Type="http://schemas.openxmlformats.org/officeDocument/2006/relationships/tags" Target="../tags/tag1235.xml"/><Relationship Id="rId15" Type="http://schemas.openxmlformats.org/officeDocument/2006/relationships/tags" Target="../tags/tag1234.xml"/><Relationship Id="rId14" Type="http://schemas.openxmlformats.org/officeDocument/2006/relationships/tags" Target="../tags/tag1233.xml"/><Relationship Id="rId13" Type="http://schemas.openxmlformats.org/officeDocument/2006/relationships/tags" Target="../tags/tag1232.xml"/><Relationship Id="rId12" Type="http://schemas.openxmlformats.org/officeDocument/2006/relationships/tags" Target="../tags/tag1231.xml"/><Relationship Id="rId11" Type="http://schemas.openxmlformats.org/officeDocument/2006/relationships/tags" Target="../tags/tag1230.xml"/><Relationship Id="rId10" Type="http://schemas.openxmlformats.org/officeDocument/2006/relationships/tags" Target="../tags/tag1229.xml"/><Relationship Id="rId1" Type="http://schemas.openxmlformats.org/officeDocument/2006/relationships/tags" Target="../tags/tag1220.xml"/></Relationships>
</file>

<file path=ppt/slides/_rels/slide101.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281.xml"/><Relationship Id="rId7" Type="http://schemas.openxmlformats.org/officeDocument/2006/relationships/tags" Target="../tags/tag1280.xml"/><Relationship Id="rId6" Type="http://schemas.openxmlformats.org/officeDocument/2006/relationships/tags" Target="../tags/tag1279.xml"/><Relationship Id="rId5" Type="http://schemas.openxmlformats.org/officeDocument/2006/relationships/tags" Target="../tags/tag1278.xml"/><Relationship Id="rId4" Type="http://schemas.openxmlformats.org/officeDocument/2006/relationships/tags" Target="../tags/tag1277.xml"/><Relationship Id="rId3" Type="http://schemas.openxmlformats.org/officeDocument/2006/relationships/tags" Target="../tags/tag1276.xml"/><Relationship Id="rId2" Type="http://schemas.openxmlformats.org/officeDocument/2006/relationships/tags" Target="../tags/tag1275.xml"/><Relationship Id="rId10" Type="http://schemas.openxmlformats.org/officeDocument/2006/relationships/notesSlide" Target="../notesSlides/notesSlide93.xml"/><Relationship Id="rId1" Type="http://schemas.openxmlformats.org/officeDocument/2006/relationships/tags" Target="../tags/tag1274.xml"/></Relationships>
</file>

<file path=ppt/slides/_rels/slide102.xml.rels><?xml version="1.0" encoding="UTF-8" standalone="yes"?>
<Relationships xmlns="http://schemas.openxmlformats.org/package/2006/relationships"><Relationship Id="rId9" Type="http://schemas.openxmlformats.org/officeDocument/2006/relationships/tags" Target="../tags/tag1289.xml"/><Relationship Id="rId8" Type="http://schemas.openxmlformats.org/officeDocument/2006/relationships/tags" Target="../tags/tag1288.xml"/><Relationship Id="rId7" Type="http://schemas.openxmlformats.org/officeDocument/2006/relationships/tags" Target="../tags/tag1287.xml"/><Relationship Id="rId6" Type="http://schemas.openxmlformats.org/officeDocument/2006/relationships/tags" Target="../tags/tag1286.xml"/><Relationship Id="rId5" Type="http://schemas.openxmlformats.org/officeDocument/2006/relationships/image" Target="../media/image149.jpeg"/><Relationship Id="rId4" Type="http://schemas.openxmlformats.org/officeDocument/2006/relationships/tags" Target="../tags/tag1285.xml"/><Relationship Id="rId3" Type="http://schemas.openxmlformats.org/officeDocument/2006/relationships/tags" Target="../tags/tag1284.xml"/><Relationship Id="rId2" Type="http://schemas.openxmlformats.org/officeDocument/2006/relationships/tags" Target="../tags/tag1283.xml"/><Relationship Id="rId12" Type="http://schemas.openxmlformats.org/officeDocument/2006/relationships/notesSlide" Target="../notesSlides/notesSlide94.xml"/><Relationship Id="rId11" Type="http://schemas.openxmlformats.org/officeDocument/2006/relationships/slideLayout" Target="../slideLayouts/slideLayout4.xml"/><Relationship Id="rId10" Type="http://schemas.openxmlformats.org/officeDocument/2006/relationships/tags" Target="../tags/tag1290.xml"/><Relationship Id="rId1" Type="http://schemas.openxmlformats.org/officeDocument/2006/relationships/tags" Target="../tags/tag1282.xml"/></Relationships>
</file>

<file path=ppt/slides/_rels/slide103.xml.rels><?xml version="1.0" encoding="UTF-8" standalone="yes"?>
<Relationships xmlns="http://schemas.openxmlformats.org/package/2006/relationships"><Relationship Id="rId9" Type="http://schemas.openxmlformats.org/officeDocument/2006/relationships/tags" Target="../tags/tag1299.xml"/><Relationship Id="rId8" Type="http://schemas.openxmlformats.org/officeDocument/2006/relationships/tags" Target="../tags/tag1298.xml"/><Relationship Id="rId7" Type="http://schemas.openxmlformats.org/officeDocument/2006/relationships/tags" Target="../tags/tag1297.xml"/><Relationship Id="rId6" Type="http://schemas.openxmlformats.org/officeDocument/2006/relationships/tags" Target="../tags/tag1296.xml"/><Relationship Id="rId56" Type="http://schemas.openxmlformats.org/officeDocument/2006/relationships/notesSlide" Target="../notesSlides/notesSlide95.xml"/><Relationship Id="rId55" Type="http://schemas.openxmlformats.org/officeDocument/2006/relationships/slideLayout" Target="../slideLayouts/slideLayout4.xml"/><Relationship Id="rId54" Type="http://schemas.openxmlformats.org/officeDocument/2006/relationships/tags" Target="../tags/tag1344.xml"/><Relationship Id="rId53" Type="http://schemas.openxmlformats.org/officeDocument/2006/relationships/tags" Target="../tags/tag1343.xml"/><Relationship Id="rId52" Type="http://schemas.openxmlformats.org/officeDocument/2006/relationships/tags" Target="../tags/tag1342.xml"/><Relationship Id="rId51" Type="http://schemas.openxmlformats.org/officeDocument/2006/relationships/tags" Target="../tags/tag1341.xml"/><Relationship Id="rId50" Type="http://schemas.openxmlformats.org/officeDocument/2006/relationships/tags" Target="../tags/tag1340.xml"/><Relationship Id="rId5" Type="http://schemas.openxmlformats.org/officeDocument/2006/relationships/tags" Target="../tags/tag1295.xml"/><Relationship Id="rId49" Type="http://schemas.openxmlformats.org/officeDocument/2006/relationships/tags" Target="../tags/tag1339.xml"/><Relationship Id="rId48" Type="http://schemas.openxmlformats.org/officeDocument/2006/relationships/tags" Target="../tags/tag1338.xml"/><Relationship Id="rId47" Type="http://schemas.openxmlformats.org/officeDocument/2006/relationships/tags" Target="../tags/tag1337.xml"/><Relationship Id="rId46" Type="http://schemas.openxmlformats.org/officeDocument/2006/relationships/tags" Target="../tags/tag1336.xml"/><Relationship Id="rId45" Type="http://schemas.openxmlformats.org/officeDocument/2006/relationships/tags" Target="../tags/tag1335.xml"/><Relationship Id="rId44" Type="http://schemas.openxmlformats.org/officeDocument/2006/relationships/tags" Target="../tags/tag1334.xml"/><Relationship Id="rId43" Type="http://schemas.openxmlformats.org/officeDocument/2006/relationships/tags" Target="../tags/tag1333.xml"/><Relationship Id="rId42" Type="http://schemas.openxmlformats.org/officeDocument/2006/relationships/tags" Target="../tags/tag1332.xml"/><Relationship Id="rId41" Type="http://schemas.openxmlformats.org/officeDocument/2006/relationships/tags" Target="../tags/tag1331.xml"/><Relationship Id="rId40" Type="http://schemas.openxmlformats.org/officeDocument/2006/relationships/tags" Target="../tags/tag1330.xml"/><Relationship Id="rId4" Type="http://schemas.openxmlformats.org/officeDocument/2006/relationships/tags" Target="../tags/tag1294.xml"/><Relationship Id="rId39" Type="http://schemas.openxmlformats.org/officeDocument/2006/relationships/tags" Target="../tags/tag1329.xml"/><Relationship Id="rId38" Type="http://schemas.openxmlformats.org/officeDocument/2006/relationships/tags" Target="../tags/tag1328.xml"/><Relationship Id="rId37" Type="http://schemas.openxmlformats.org/officeDocument/2006/relationships/tags" Target="../tags/tag1327.xml"/><Relationship Id="rId36" Type="http://schemas.openxmlformats.org/officeDocument/2006/relationships/tags" Target="../tags/tag1326.xml"/><Relationship Id="rId35" Type="http://schemas.openxmlformats.org/officeDocument/2006/relationships/tags" Target="../tags/tag1325.xml"/><Relationship Id="rId34" Type="http://schemas.openxmlformats.org/officeDocument/2006/relationships/tags" Target="../tags/tag1324.xml"/><Relationship Id="rId33" Type="http://schemas.openxmlformats.org/officeDocument/2006/relationships/tags" Target="../tags/tag1323.xml"/><Relationship Id="rId32" Type="http://schemas.openxmlformats.org/officeDocument/2006/relationships/tags" Target="../tags/tag1322.xml"/><Relationship Id="rId31" Type="http://schemas.openxmlformats.org/officeDocument/2006/relationships/tags" Target="../tags/tag1321.xml"/><Relationship Id="rId30" Type="http://schemas.openxmlformats.org/officeDocument/2006/relationships/tags" Target="../tags/tag1320.xml"/><Relationship Id="rId3" Type="http://schemas.openxmlformats.org/officeDocument/2006/relationships/tags" Target="../tags/tag1293.xml"/><Relationship Id="rId29" Type="http://schemas.openxmlformats.org/officeDocument/2006/relationships/tags" Target="../tags/tag1319.xml"/><Relationship Id="rId28" Type="http://schemas.openxmlformats.org/officeDocument/2006/relationships/tags" Target="../tags/tag1318.xml"/><Relationship Id="rId27" Type="http://schemas.openxmlformats.org/officeDocument/2006/relationships/tags" Target="../tags/tag1317.xml"/><Relationship Id="rId26" Type="http://schemas.openxmlformats.org/officeDocument/2006/relationships/tags" Target="../tags/tag1316.xml"/><Relationship Id="rId25" Type="http://schemas.openxmlformats.org/officeDocument/2006/relationships/tags" Target="../tags/tag1315.xml"/><Relationship Id="rId24" Type="http://schemas.openxmlformats.org/officeDocument/2006/relationships/tags" Target="../tags/tag1314.xml"/><Relationship Id="rId23" Type="http://schemas.openxmlformats.org/officeDocument/2006/relationships/tags" Target="../tags/tag1313.xml"/><Relationship Id="rId22" Type="http://schemas.openxmlformats.org/officeDocument/2006/relationships/tags" Target="../tags/tag1312.xml"/><Relationship Id="rId21" Type="http://schemas.openxmlformats.org/officeDocument/2006/relationships/tags" Target="../tags/tag1311.xml"/><Relationship Id="rId20" Type="http://schemas.openxmlformats.org/officeDocument/2006/relationships/tags" Target="../tags/tag1310.xml"/><Relationship Id="rId2" Type="http://schemas.openxmlformats.org/officeDocument/2006/relationships/tags" Target="../tags/tag1292.xml"/><Relationship Id="rId19" Type="http://schemas.openxmlformats.org/officeDocument/2006/relationships/tags" Target="../tags/tag1309.xml"/><Relationship Id="rId18" Type="http://schemas.openxmlformats.org/officeDocument/2006/relationships/tags" Target="../tags/tag1308.xml"/><Relationship Id="rId17" Type="http://schemas.openxmlformats.org/officeDocument/2006/relationships/tags" Target="../tags/tag1307.xml"/><Relationship Id="rId16" Type="http://schemas.openxmlformats.org/officeDocument/2006/relationships/tags" Target="../tags/tag1306.xml"/><Relationship Id="rId15" Type="http://schemas.openxmlformats.org/officeDocument/2006/relationships/tags" Target="../tags/tag1305.xml"/><Relationship Id="rId14" Type="http://schemas.openxmlformats.org/officeDocument/2006/relationships/tags" Target="../tags/tag1304.xml"/><Relationship Id="rId13" Type="http://schemas.openxmlformats.org/officeDocument/2006/relationships/tags" Target="../tags/tag1303.xml"/><Relationship Id="rId12" Type="http://schemas.openxmlformats.org/officeDocument/2006/relationships/tags" Target="../tags/tag1302.xml"/><Relationship Id="rId11" Type="http://schemas.openxmlformats.org/officeDocument/2006/relationships/tags" Target="../tags/tag1301.xml"/><Relationship Id="rId10" Type="http://schemas.openxmlformats.org/officeDocument/2006/relationships/tags" Target="../tags/tag1300.xml"/><Relationship Id="rId1" Type="http://schemas.openxmlformats.org/officeDocument/2006/relationships/tags" Target="../tags/tag1291.xml"/></Relationships>
</file>

<file path=ppt/slides/_rels/slide104.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352.xml"/><Relationship Id="rId7" Type="http://schemas.openxmlformats.org/officeDocument/2006/relationships/tags" Target="../tags/tag1351.xml"/><Relationship Id="rId6" Type="http://schemas.openxmlformats.org/officeDocument/2006/relationships/tags" Target="../tags/tag1350.xml"/><Relationship Id="rId5" Type="http://schemas.openxmlformats.org/officeDocument/2006/relationships/tags" Target="../tags/tag1349.xml"/><Relationship Id="rId4" Type="http://schemas.openxmlformats.org/officeDocument/2006/relationships/tags" Target="../tags/tag1348.xml"/><Relationship Id="rId3" Type="http://schemas.openxmlformats.org/officeDocument/2006/relationships/tags" Target="../tags/tag1347.xml"/><Relationship Id="rId2" Type="http://schemas.openxmlformats.org/officeDocument/2006/relationships/tags" Target="../tags/tag1346.xml"/><Relationship Id="rId10" Type="http://schemas.openxmlformats.org/officeDocument/2006/relationships/notesSlide" Target="../notesSlides/notesSlide96.xml"/><Relationship Id="rId1" Type="http://schemas.openxmlformats.org/officeDocument/2006/relationships/tags" Target="../tags/tag1345.xml"/></Relationships>
</file>

<file path=ppt/slides/_rels/slide105.xml.rels><?xml version="1.0" encoding="UTF-8" standalone="yes"?>
<Relationships xmlns="http://schemas.openxmlformats.org/package/2006/relationships"><Relationship Id="rId9" Type="http://schemas.openxmlformats.org/officeDocument/2006/relationships/tags" Target="../tags/tag1360.xml"/><Relationship Id="rId8" Type="http://schemas.openxmlformats.org/officeDocument/2006/relationships/tags" Target="../tags/tag1359.xml"/><Relationship Id="rId7" Type="http://schemas.openxmlformats.org/officeDocument/2006/relationships/tags" Target="../tags/tag1358.xml"/><Relationship Id="rId6" Type="http://schemas.openxmlformats.org/officeDocument/2006/relationships/image" Target="../media/image150.png"/><Relationship Id="rId5" Type="http://schemas.openxmlformats.org/officeDocument/2006/relationships/tags" Target="../tags/tag1357.xml"/><Relationship Id="rId4" Type="http://schemas.openxmlformats.org/officeDocument/2006/relationships/tags" Target="../tags/tag1356.xml"/><Relationship Id="rId3" Type="http://schemas.openxmlformats.org/officeDocument/2006/relationships/tags" Target="../tags/tag1355.xml"/><Relationship Id="rId2" Type="http://schemas.openxmlformats.org/officeDocument/2006/relationships/tags" Target="../tags/tag1354.xml"/><Relationship Id="rId13" Type="http://schemas.openxmlformats.org/officeDocument/2006/relationships/notesSlide" Target="../notesSlides/notesSlide97.xml"/><Relationship Id="rId12" Type="http://schemas.openxmlformats.org/officeDocument/2006/relationships/slideLayout" Target="../slideLayouts/slideLayout4.xml"/><Relationship Id="rId11" Type="http://schemas.openxmlformats.org/officeDocument/2006/relationships/tags" Target="../tags/tag1362.xml"/><Relationship Id="rId10" Type="http://schemas.openxmlformats.org/officeDocument/2006/relationships/tags" Target="../tags/tag1361.xml"/><Relationship Id="rId1" Type="http://schemas.openxmlformats.org/officeDocument/2006/relationships/tags" Target="../tags/tag1353.xml"/></Relationships>
</file>

<file path=ppt/slides/_rels/slide106.xml.rels><?xml version="1.0" encoding="UTF-8" standalone="yes"?>
<Relationships xmlns="http://schemas.openxmlformats.org/package/2006/relationships"><Relationship Id="rId9" Type="http://schemas.openxmlformats.org/officeDocument/2006/relationships/tags" Target="../tags/tag1371.xml"/><Relationship Id="rId8" Type="http://schemas.openxmlformats.org/officeDocument/2006/relationships/tags" Target="../tags/tag1370.xml"/><Relationship Id="rId7" Type="http://schemas.openxmlformats.org/officeDocument/2006/relationships/tags" Target="../tags/tag1369.xml"/><Relationship Id="rId6" Type="http://schemas.openxmlformats.org/officeDocument/2006/relationships/tags" Target="../tags/tag1368.xml"/><Relationship Id="rId56" Type="http://schemas.openxmlformats.org/officeDocument/2006/relationships/notesSlide" Target="../notesSlides/notesSlide98.xml"/><Relationship Id="rId55" Type="http://schemas.openxmlformats.org/officeDocument/2006/relationships/slideLayout" Target="../slideLayouts/slideLayout4.xml"/><Relationship Id="rId54" Type="http://schemas.openxmlformats.org/officeDocument/2006/relationships/tags" Target="../tags/tag1416.xml"/><Relationship Id="rId53" Type="http://schemas.openxmlformats.org/officeDocument/2006/relationships/tags" Target="../tags/tag1415.xml"/><Relationship Id="rId52" Type="http://schemas.openxmlformats.org/officeDocument/2006/relationships/tags" Target="../tags/tag1414.xml"/><Relationship Id="rId51" Type="http://schemas.openxmlformats.org/officeDocument/2006/relationships/tags" Target="../tags/tag1413.xml"/><Relationship Id="rId50" Type="http://schemas.openxmlformats.org/officeDocument/2006/relationships/tags" Target="../tags/tag1412.xml"/><Relationship Id="rId5" Type="http://schemas.openxmlformats.org/officeDocument/2006/relationships/tags" Target="../tags/tag1367.xml"/><Relationship Id="rId49" Type="http://schemas.openxmlformats.org/officeDocument/2006/relationships/tags" Target="../tags/tag1411.xml"/><Relationship Id="rId48" Type="http://schemas.openxmlformats.org/officeDocument/2006/relationships/tags" Target="../tags/tag1410.xml"/><Relationship Id="rId47" Type="http://schemas.openxmlformats.org/officeDocument/2006/relationships/tags" Target="../tags/tag1409.xml"/><Relationship Id="rId46" Type="http://schemas.openxmlformats.org/officeDocument/2006/relationships/tags" Target="../tags/tag1408.xml"/><Relationship Id="rId45" Type="http://schemas.openxmlformats.org/officeDocument/2006/relationships/tags" Target="../tags/tag1407.xml"/><Relationship Id="rId44" Type="http://schemas.openxmlformats.org/officeDocument/2006/relationships/tags" Target="../tags/tag1406.xml"/><Relationship Id="rId43" Type="http://schemas.openxmlformats.org/officeDocument/2006/relationships/tags" Target="../tags/tag1405.xml"/><Relationship Id="rId42" Type="http://schemas.openxmlformats.org/officeDocument/2006/relationships/tags" Target="../tags/tag1404.xml"/><Relationship Id="rId41" Type="http://schemas.openxmlformats.org/officeDocument/2006/relationships/tags" Target="../tags/tag1403.xml"/><Relationship Id="rId40" Type="http://schemas.openxmlformats.org/officeDocument/2006/relationships/tags" Target="../tags/tag1402.xml"/><Relationship Id="rId4" Type="http://schemas.openxmlformats.org/officeDocument/2006/relationships/tags" Target="../tags/tag1366.xml"/><Relationship Id="rId39" Type="http://schemas.openxmlformats.org/officeDocument/2006/relationships/tags" Target="../tags/tag1401.xml"/><Relationship Id="rId38" Type="http://schemas.openxmlformats.org/officeDocument/2006/relationships/tags" Target="../tags/tag1400.xml"/><Relationship Id="rId37" Type="http://schemas.openxmlformats.org/officeDocument/2006/relationships/tags" Target="../tags/tag1399.xml"/><Relationship Id="rId36" Type="http://schemas.openxmlformats.org/officeDocument/2006/relationships/tags" Target="../tags/tag1398.xml"/><Relationship Id="rId35" Type="http://schemas.openxmlformats.org/officeDocument/2006/relationships/tags" Target="../tags/tag1397.xml"/><Relationship Id="rId34" Type="http://schemas.openxmlformats.org/officeDocument/2006/relationships/tags" Target="../tags/tag1396.xml"/><Relationship Id="rId33" Type="http://schemas.openxmlformats.org/officeDocument/2006/relationships/tags" Target="../tags/tag1395.xml"/><Relationship Id="rId32" Type="http://schemas.openxmlformats.org/officeDocument/2006/relationships/tags" Target="../tags/tag1394.xml"/><Relationship Id="rId31" Type="http://schemas.openxmlformats.org/officeDocument/2006/relationships/tags" Target="../tags/tag1393.xml"/><Relationship Id="rId30" Type="http://schemas.openxmlformats.org/officeDocument/2006/relationships/tags" Target="../tags/tag1392.xml"/><Relationship Id="rId3" Type="http://schemas.openxmlformats.org/officeDocument/2006/relationships/tags" Target="../tags/tag1365.xml"/><Relationship Id="rId29" Type="http://schemas.openxmlformats.org/officeDocument/2006/relationships/tags" Target="../tags/tag1391.xml"/><Relationship Id="rId28" Type="http://schemas.openxmlformats.org/officeDocument/2006/relationships/tags" Target="../tags/tag1390.xml"/><Relationship Id="rId27" Type="http://schemas.openxmlformats.org/officeDocument/2006/relationships/tags" Target="../tags/tag1389.xml"/><Relationship Id="rId26" Type="http://schemas.openxmlformats.org/officeDocument/2006/relationships/tags" Target="../tags/tag1388.xml"/><Relationship Id="rId25" Type="http://schemas.openxmlformats.org/officeDocument/2006/relationships/tags" Target="../tags/tag1387.xml"/><Relationship Id="rId24" Type="http://schemas.openxmlformats.org/officeDocument/2006/relationships/tags" Target="../tags/tag1386.xml"/><Relationship Id="rId23" Type="http://schemas.openxmlformats.org/officeDocument/2006/relationships/tags" Target="../tags/tag1385.xml"/><Relationship Id="rId22" Type="http://schemas.openxmlformats.org/officeDocument/2006/relationships/tags" Target="../tags/tag1384.xml"/><Relationship Id="rId21" Type="http://schemas.openxmlformats.org/officeDocument/2006/relationships/tags" Target="../tags/tag1383.xml"/><Relationship Id="rId20" Type="http://schemas.openxmlformats.org/officeDocument/2006/relationships/tags" Target="../tags/tag1382.xml"/><Relationship Id="rId2" Type="http://schemas.openxmlformats.org/officeDocument/2006/relationships/tags" Target="../tags/tag1364.xml"/><Relationship Id="rId19" Type="http://schemas.openxmlformats.org/officeDocument/2006/relationships/tags" Target="../tags/tag1381.xml"/><Relationship Id="rId18" Type="http://schemas.openxmlformats.org/officeDocument/2006/relationships/tags" Target="../tags/tag1380.xml"/><Relationship Id="rId17" Type="http://schemas.openxmlformats.org/officeDocument/2006/relationships/tags" Target="../tags/tag1379.xml"/><Relationship Id="rId16" Type="http://schemas.openxmlformats.org/officeDocument/2006/relationships/tags" Target="../tags/tag1378.xml"/><Relationship Id="rId15" Type="http://schemas.openxmlformats.org/officeDocument/2006/relationships/tags" Target="../tags/tag1377.xml"/><Relationship Id="rId14" Type="http://schemas.openxmlformats.org/officeDocument/2006/relationships/tags" Target="../tags/tag1376.xml"/><Relationship Id="rId13" Type="http://schemas.openxmlformats.org/officeDocument/2006/relationships/tags" Target="../tags/tag1375.xml"/><Relationship Id="rId12" Type="http://schemas.openxmlformats.org/officeDocument/2006/relationships/tags" Target="../tags/tag1374.xml"/><Relationship Id="rId11" Type="http://schemas.openxmlformats.org/officeDocument/2006/relationships/tags" Target="../tags/tag1373.xml"/><Relationship Id="rId10" Type="http://schemas.openxmlformats.org/officeDocument/2006/relationships/tags" Target="../tags/tag1372.xml"/><Relationship Id="rId1" Type="http://schemas.openxmlformats.org/officeDocument/2006/relationships/tags" Target="../tags/tag1363.xml"/></Relationships>
</file>

<file path=ppt/slides/_rels/slide10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424.xml"/><Relationship Id="rId7" Type="http://schemas.openxmlformats.org/officeDocument/2006/relationships/tags" Target="../tags/tag1423.xml"/><Relationship Id="rId6" Type="http://schemas.openxmlformats.org/officeDocument/2006/relationships/tags" Target="../tags/tag1422.xml"/><Relationship Id="rId5" Type="http://schemas.openxmlformats.org/officeDocument/2006/relationships/tags" Target="../tags/tag1421.xml"/><Relationship Id="rId4" Type="http://schemas.openxmlformats.org/officeDocument/2006/relationships/tags" Target="../tags/tag1420.xml"/><Relationship Id="rId3" Type="http://schemas.openxmlformats.org/officeDocument/2006/relationships/tags" Target="../tags/tag1419.xml"/><Relationship Id="rId2" Type="http://schemas.openxmlformats.org/officeDocument/2006/relationships/tags" Target="../tags/tag1418.xml"/><Relationship Id="rId10" Type="http://schemas.openxmlformats.org/officeDocument/2006/relationships/notesSlide" Target="../notesSlides/notesSlide99.xml"/><Relationship Id="rId1" Type="http://schemas.openxmlformats.org/officeDocument/2006/relationships/tags" Target="../tags/tag1417.xml"/></Relationships>
</file>

<file path=ppt/slides/_rels/slide108.xml.rels><?xml version="1.0" encoding="UTF-8" standalone="yes"?>
<Relationships xmlns="http://schemas.openxmlformats.org/package/2006/relationships"><Relationship Id="rId9" Type="http://schemas.openxmlformats.org/officeDocument/2006/relationships/tags" Target="../tags/tag1430.xml"/><Relationship Id="rId8" Type="http://schemas.openxmlformats.org/officeDocument/2006/relationships/image" Target="../media/image152.wmf"/><Relationship Id="rId7" Type="http://schemas.openxmlformats.org/officeDocument/2006/relationships/package" Target="../embeddings/Document10.docx"/><Relationship Id="rId6" Type="http://schemas.openxmlformats.org/officeDocument/2006/relationships/image" Target="../media/image151.jpeg"/><Relationship Id="rId5" Type="http://schemas.openxmlformats.org/officeDocument/2006/relationships/tags" Target="../tags/tag1429.xml"/><Relationship Id="rId4" Type="http://schemas.openxmlformats.org/officeDocument/2006/relationships/tags" Target="../tags/tag1428.xml"/><Relationship Id="rId3" Type="http://schemas.openxmlformats.org/officeDocument/2006/relationships/tags" Target="../tags/tag1427.xml"/><Relationship Id="rId2" Type="http://schemas.openxmlformats.org/officeDocument/2006/relationships/tags" Target="../tags/tag1426.xml"/><Relationship Id="rId16" Type="http://schemas.openxmlformats.org/officeDocument/2006/relationships/notesSlide" Target="../notesSlides/notesSlide100.xml"/><Relationship Id="rId15" Type="http://schemas.openxmlformats.org/officeDocument/2006/relationships/vmlDrawing" Target="../drawings/vmlDrawing10.vml"/><Relationship Id="rId14" Type="http://schemas.openxmlformats.org/officeDocument/2006/relationships/slideLayout" Target="../slideLayouts/slideLayout4.xml"/><Relationship Id="rId13" Type="http://schemas.openxmlformats.org/officeDocument/2006/relationships/tags" Target="../tags/tag1434.xml"/><Relationship Id="rId12" Type="http://schemas.openxmlformats.org/officeDocument/2006/relationships/tags" Target="../tags/tag1433.xml"/><Relationship Id="rId11" Type="http://schemas.openxmlformats.org/officeDocument/2006/relationships/tags" Target="../tags/tag1432.xml"/><Relationship Id="rId10" Type="http://schemas.openxmlformats.org/officeDocument/2006/relationships/tags" Target="../tags/tag1431.xml"/><Relationship Id="rId1" Type="http://schemas.openxmlformats.org/officeDocument/2006/relationships/tags" Target="../tags/tag1425.xml"/></Relationships>
</file>

<file path=ppt/slides/_rels/slide109.xml.rels><?xml version="1.0" encoding="UTF-8" standalone="yes"?>
<Relationships xmlns="http://schemas.openxmlformats.org/package/2006/relationships"><Relationship Id="rId9" Type="http://schemas.openxmlformats.org/officeDocument/2006/relationships/notesSlide" Target="../notesSlides/notesSlide101.xml"/><Relationship Id="rId8" Type="http://schemas.openxmlformats.org/officeDocument/2006/relationships/slideLayout" Target="../slideLayouts/slideLayout4.xml"/><Relationship Id="rId7" Type="http://schemas.openxmlformats.org/officeDocument/2006/relationships/tags" Target="../tags/tag1440.xml"/><Relationship Id="rId6" Type="http://schemas.openxmlformats.org/officeDocument/2006/relationships/image" Target="../media/image153.png"/><Relationship Id="rId5" Type="http://schemas.openxmlformats.org/officeDocument/2006/relationships/tags" Target="../tags/tag1439.xml"/><Relationship Id="rId4" Type="http://schemas.openxmlformats.org/officeDocument/2006/relationships/tags" Target="../tags/tag1438.xml"/><Relationship Id="rId3" Type="http://schemas.openxmlformats.org/officeDocument/2006/relationships/tags" Target="../tags/tag1437.xml"/><Relationship Id="rId2" Type="http://schemas.openxmlformats.org/officeDocument/2006/relationships/tags" Target="../tags/tag1436.xml"/><Relationship Id="rId1" Type="http://schemas.openxmlformats.org/officeDocument/2006/relationships/tags" Target="../tags/tag1435.xml"/></Relationships>
</file>

<file path=ppt/slides/_rels/slide11.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1" Type="http://schemas.openxmlformats.org/officeDocument/2006/relationships/notesSlide" Target="../notesSlides/notesSlide4.xml"/><Relationship Id="rId20" Type="http://schemas.openxmlformats.org/officeDocument/2006/relationships/slideLayout" Target="../slideLayouts/slideLayout9.xml"/><Relationship Id="rId2" Type="http://schemas.openxmlformats.org/officeDocument/2006/relationships/tags" Target="../tags/tag93.xml"/><Relationship Id="rId19" Type="http://schemas.openxmlformats.org/officeDocument/2006/relationships/tags" Target="../tags/tag109.xml"/><Relationship Id="rId18" Type="http://schemas.openxmlformats.org/officeDocument/2006/relationships/image" Target="../media/image9.jpeg"/><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image" Target="../media/image3.png"/></Relationships>
</file>

<file path=ppt/slides/_rels/slide110.xml.rels><?xml version="1.0" encoding="UTF-8" standalone="yes"?>
<Relationships xmlns="http://schemas.openxmlformats.org/package/2006/relationships"><Relationship Id="rId9" Type="http://schemas.openxmlformats.org/officeDocument/2006/relationships/tags" Target="../tags/tag1447.xml"/><Relationship Id="rId8" Type="http://schemas.openxmlformats.org/officeDocument/2006/relationships/image" Target="../media/image154.wmf"/><Relationship Id="rId7" Type="http://schemas.openxmlformats.org/officeDocument/2006/relationships/package" Target="../embeddings/Workbook1.xlsx"/><Relationship Id="rId6" Type="http://schemas.openxmlformats.org/officeDocument/2006/relationships/tags" Target="../tags/tag1446.xml"/><Relationship Id="rId5" Type="http://schemas.openxmlformats.org/officeDocument/2006/relationships/tags" Target="../tags/tag1445.xml"/><Relationship Id="rId4" Type="http://schemas.openxmlformats.org/officeDocument/2006/relationships/tags" Target="../tags/tag1444.xml"/><Relationship Id="rId3" Type="http://schemas.openxmlformats.org/officeDocument/2006/relationships/tags" Target="../tags/tag1443.xml"/><Relationship Id="rId2" Type="http://schemas.openxmlformats.org/officeDocument/2006/relationships/tags" Target="../tags/tag1442.xml"/><Relationship Id="rId12" Type="http://schemas.openxmlformats.org/officeDocument/2006/relationships/notesSlide" Target="../notesSlides/notesSlide102.xml"/><Relationship Id="rId11" Type="http://schemas.openxmlformats.org/officeDocument/2006/relationships/vmlDrawing" Target="../drawings/vmlDrawing11.vml"/><Relationship Id="rId10" Type="http://schemas.openxmlformats.org/officeDocument/2006/relationships/slideLayout" Target="../slideLayouts/slideLayout4.xml"/><Relationship Id="rId1" Type="http://schemas.openxmlformats.org/officeDocument/2006/relationships/tags" Target="../tags/tag1441.xml"/></Relationships>
</file>

<file path=ppt/slides/_rels/slide111.xml.rels><?xml version="1.0" encoding="UTF-8" standalone="yes"?>
<Relationships xmlns="http://schemas.openxmlformats.org/package/2006/relationships"><Relationship Id="rId8" Type="http://schemas.openxmlformats.org/officeDocument/2006/relationships/notesSlide" Target="../notesSlides/notesSlide103.xml"/><Relationship Id="rId7" Type="http://schemas.openxmlformats.org/officeDocument/2006/relationships/slideLayout" Target="../slideLayouts/slideLayout4.xml"/><Relationship Id="rId6" Type="http://schemas.openxmlformats.org/officeDocument/2006/relationships/tags" Target="../tags/tag1453.xml"/><Relationship Id="rId5" Type="http://schemas.openxmlformats.org/officeDocument/2006/relationships/tags" Target="../tags/tag1452.xml"/><Relationship Id="rId4" Type="http://schemas.openxmlformats.org/officeDocument/2006/relationships/tags" Target="../tags/tag1451.xml"/><Relationship Id="rId3" Type="http://schemas.openxmlformats.org/officeDocument/2006/relationships/tags" Target="../tags/tag1450.xml"/><Relationship Id="rId2" Type="http://schemas.openxmlformats.org/officeDocument/2006/relationships/tags" Target="../tags/tag1449.xml"/><Relationship Id="rId1" Type="http://schemas.openxmlformats.org/officeDocument/2006/relationships/tags" Target="../tags/tag1448.xml"/></Relationships>
</file>

<file path=ppt/slides/_rels/slide112.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461.xml"/><Relationship Id="rId7" Type="http://schemas.openxmlformats.org/officeDocument/2006/relationships/tags" Target="../tags/tag1460.xml"/><Relationship Id="rId6" Type="http://schemas.openxmlformats.org/officeDocument/2006/relationships/tags" Target="../tags/tag1459.xml"/><Relationship Id="rId5" Type="http://schemas.openxmlformats.org/officeDocument/2006/relationships/tags" Target="../tags/tag1458.xml"/><Relationship Id="rId4" Type="http://schemas.openxmlformats.org/officeDocument/2006/relationships/tags" Target="../tags/tag1457.xml"/><Relationship Id="rId3" Type="http://schemas.openxmlformats.org/officeDocument/2006/relationships/tags" Target="../tags/tag1456.xml"/><Relationship Id="rId2" Type="http://schemas.openxmlformats.org/officeDocument/2006/relationships/tags" Target="../tags/tag1455.xml"/><Relationship Id="rId10" Type="http://schemas.openxmlformats.org/officeDocument/2006/relationships/notesSlide" Target="../notesSlides/notesSlide104.xml"/><Relationship Id="rId1" Type="http://schemas.openxmlformats.org/officeDocument/2006/relationships/tags" Target="../tags/tag1454.xml"/></Relationships>
</file>

<file path=ppt/slides/_rels/slide113.xml.rels><?xml version="1.0" encoding="UTF-8" standalone="yes"?>
<Relationships xmlns="http://schemas.openxmlformats.org/package/2006/relationships"><Relationship Id="rId8" Type="http://schemas.openxmlformats.org/officeDocument/2006/relationships/notesSlide" Target="../notesSlides/notesSlide105.xml"/><Relationship Id="rId7" Type="http://schemas.openxmlformats.org/officeDocument/2006/relationships/slideLayout" Target="../slideLayouts/slideLayout4.xml"/><Relationship Id="rId6" Type="http://schemas.openxmlformats.org/officeDocument/2006/relationships/tags" Target="../tags/tag1467.xml"/><Relationship Id="rId5" Type="http://schemas.openxmlformats.org/officeDocument/2006/relationships/tags" Target="../tags/tag1466.xml"/><Relationship Id="rId4" Type="http://schemas.openxmlformats.org/officeDocument/2006/relationships/tags" Target="../tags/tag1465.xml"/><Relationship Id="rId3" Type="http://schemas.openxmlformats.org/officeDocument/2006/relationships/tags" Target="../tags/tag1464.xml"/><Relationship Id="rId2" Type="http://schemas.openxmlformats.org/officeDocument/2006/relationships/tags" Target="../tags/tag1463.xml"/><Relationship Id="rId1" Type="http://schemas.openxmlformats.org/officeDocument/2006/relationships/tags" Target="../tags/tag1462.xml"/></Relationships>
</file>

<file path=ppt/slides/_rels/slide114.xml.rels><?xml version="1.0" encoding="UTF-8" standalone="yes"?>
<Relationships xmlns="http://schemas.openxmlformats.org/package/2006/relationships"><Relationship Id="rId9" Type="http://schemas.openxmlformats.org/officeDocument/2006/relationships/tags" Target="../tags/tag1476.xml"/><Relationship Id="rId8" Type="http://schemas.openxmlformats.org/officeDocument/2006/relationships/tags" Target="../tags/tag1475.xml"/><Relationship Id="rId7" Type="http://schemas.openxmlformats.org/officeDocument/2006/relationships/tags" Target="../tags/tag1474.xml"/><Relationship Id="rId6" Type="http://schemas.openxmlformats.org/officeDocument/2006/relationships/tags" Target="../tags/tag1473.xml"/><Relationship Id="rId5" Type="http://schemas.openxmlformats.org/officeDocument/2006/relationships/tags" Target="../tags/tag1472.xml"/><Relationship Id="rId4" Type="http://schemas.openxmlformats.org/officeDocument/2006/relationships/tags" Target="../tags/tag1471.xml"/><Relationship Id="rId3" Type="http://schemas.openxmlformats.org/officeDocument/2006/relationships/tags" Target="../tags/tag1470.xml"/><Relationship Id="rId2" Type="http://schemas.openxmlformats.org/officeDocument/2006/relationships/tags" Target="../tags/tag1469.xml"/><Relationship Id="rId16" Type="http://schemas.openxmlformats.org/officeDocument/2006/relationships/notesSlide" Target="../notesSlides/notesSlide106.xml"/><Relationship Id="rId15" Type="http://schemas.openxmlformats.org/officeDocument/2006/relationships/vmlDrawing" Target="../drawings/vmlDrawing12.vml"/><Relationship Id="rId14" Type="http://schemas.openxmlformats.org/officeDocument/2006/relationships/slideLayout" Target="../slideLayouts/slideLayout4.xml"/><Relationship Id="rId13" Type="http://schemas.openxmlformats.org/officeDocument/2006/relationships/tags" Target="../tags/tag1477.xml"/><Relationship Id="rId12" Type="http://schemas.openxmlformats.org/officeDocument/2006/relationships/image" Target="../media/image156.jpeg"/><Relationship Id="rId11" Type="http://schemas.openxmlformats.org/officeDocument/2006/relationships/image" Target="../media/image155.wmf"/><Relationship Id="rId10" Type="http://schemas.openxmlformats.org/officeDocument/2006/relationships/package" Target="../embeddings/Document11.docx"/><Relationship Id="rId1" Type="http://schemas.openxmlformats.org/officeDocument/2006/relationships/tags" Target="../tags/tag1468.xml"/></Relationships>
</file>

<file path=ppt/slides/_rels/slide115.xml.rels><?xml version="1.0" encoding="UTF-8" standalone="yes"?>
<Relationships xmlns="http://schemas.openxmlformats.org/package/2006/relationships"><Relationship Id="rId9" Type="http://schemas.openxmlformats.org/officeDocument/2006/relationships/tags" Target="../tags/tag1486.xml"/><Relationship Id="rId8" Type="http://schemas.openxmlformats.org/officeDocument/2006/relationships/tags" Target="../tags/tag1485.xml"/><Relationship Id="rId7" Type="http://schemas.openxmlformats.org/officeDocument/2006/relationships/tags" Target="../tags/tag1484.xml"/><Relationship Id="rId6" Type="http://schemas.openxmlformats.org/officeDocument/2006/relationships/tags" Target="../tags/tag1483.xml"/><Relationship Id="rId51" Type="http://schemas.openxmlformats.org/officeDocument/2006/relationships/notesSlide" Target="../notesSlides/notesSlide107.xml"/><Relationship Id="rId50" Type="http://schemas.openxmlformats.org/officeDocument/2006/relationships/slideLayout" Target="../slideLayouts/slideLayout4.xml"/><Relationship Id="rId5" Type="http://schemas.openxmlformats.org/officeDocument/2006/relationships/tags" Target="../tags/tag1482.xml"/><Relationship Id="rId49" Type="http://schemas.openxmlformats.org/officeDocument/2006/relationships/tags" Target="../tags/tag1516.xml"/><Relationship Id="rId48" Type="http://schemas.openxmlformats.org/officeDocument/2006/relationships/tags" Target="../tags/tag1515.xml"/><Relationship Id="rId47" Type="http://schemas.openxmlformats.org/officeDocument/2006/relationships/tags" Target="../tags/tag1514.xml"/><Relationship Id="rId46" Type="http://schemas.openxmlformats.org/officeDocument/2006/relationships/tags" Target="../tags/tag1513.xml"/><Relationship Id="rId45" Type="http://schemas.openxmlformats.org/officeDocument/2006/relationships/tags" Target="../tags/tag1512.xml"/><Relationship Id="rId44" Type="http://schemas.openxmlformats.org/officeDocument/2006/relationships/image" Target="../media/image101.svg"/><Relationship Id="rId43" Type="http://schemas.openxmlformats.org/officeDocument/2006/relationships/image" Target="../media/image100.png"/><Relationship Id="rId42" Type="http://schemas.openxmlformats.org/officeDocument/2006/relationships/tags" Target="../tags/tag1511.xml"/><Relationship Id="rId41" Type="http://schemas.openxmlformats.org/officeDocument/2006/relationships/tags" Target="../tags/tag1510.xml"/><Relationship Id="rId40" Type="http://schemas.openxmlformats.org/officeDocument/2006/relationships/tags" Target="../tags/tag1509.xml"/><Relationship Id="rId4" Type="http://schemas.openxmlformats.org/officeDocument/2006/relationships/tags" Target="../tags/tag1481.xml"/><Relationship Id="rId39" Type="http://schemas.openxmlformats.org/officeDocument/2006/relationships/tags" Target="../tags/tag1508.xml"/><Relationship Id="rId38" Type="http://schemas.openxmlformats.org/officeDocument/2006/relationships/tags" Target="../tags/tag1507.xml"/><Relationship Id="rId37" Type="http://schemas.openxmlformats.org/officeDocument/2006/relationships/image" Target="../media/image99.svg"/><Relationship Id="rId36" Type="http://schemas.openxmlformats.org/officeDocument/2006/relationships/image" Target="../media/image98.png"/><Relationship Id="rId35" Type="http://schemas.openxmlformats.org/officeDocument/2006/relationships/tags" Target="../tags/tag1506.xml"/><Relationship Id="rId34" Type="http://schemas.openxmlformats.org/officeDocument/2006/relationships/tags" Target="../tags/tag1505.xml"/><Relationship Id="rId33" Type="http://schemas.openxmlformats.org/officeDocument/2006/relationships/tags" Target="../tags/tag1504.xml"/><Relationship Id="rId32" Type="http://schemas.openxmlformats.org/officeDocument/2006/relationships/tags" Target="../tags/tag1503.xml"/><Relationship Id="rId31" Type="http://schemas.openxmlformats.org/officeDocument/2006/relationships/tags" Target="../tags/tag1502.xml"/><Relationship Id="rId30" Type="http://schemas.openxmlformats.org/officeDocument/2006/relationships/image" Target="../media/image97.svg"/><Relationship Id="rId3" Type="http://schemas.openxmlformats.org/officeDocument/2006/relationships/tags" Target="../tags/tag1480.xml"/><Relationship Id="rId29" Type="http://schemas.openxmlformats.org/officeDocument/2006/relationships/image" Target="../media/image96.png"/><Relationship Id="rId28" Type="http://schemas.openxmlformats.org/officeDocument/2006/relationships/tags" Target="../tags/tag1501.xml"/><Relationship Id="rId27" Type="http://schemas.openxmlformats.org/officeDocument/2006/relationships/tags" Target="../tags/tag1500.xml"/><Relationship Id="rId26" Type="http://schemas.openxmlformats.org/officeDocument/2006/relationships/tags" Target="../tags/tag1499.xml"/><Relationship Id="rId25" Type="http://schemas.openxmlformats.org/officeDocument/2006/relationships/tags" Target="../tags/tag1498.xml"/><Relationship Id="rId24" Type="http://schemas.openxmlformats.org/officeDocument/2006/relationships/tags" Target="../tags/tag1497.xml"/><Relationship Id="rId23" Type="http://schemas.openxmlformats.org/officeDocument/2006/relationships/image" Target="../media/image95.svg"/><Relationship Id="rId22" Type="http://schemas.openxmlformats.org/officeDocument/2006/relationships/image" Target="../media/image94.png"/><Relationship Id="rId21" Type="http://schemas.openxmlformats.org/officeDocument/2006/relationships/tags" Target="../tags/tag1496.xml"/><Relationship Id="rId20" Type="http://schemas.openxmlformats.org/officeDocument/2006/relationships/tags" Target="../tags/tag1495.xml"/><Relationship Id="rId2" Type="http://schemas.openxmlformats.org/officeDocument/2006/relationships/tags" Target="../tags/tag1479.xml"/><Relationship Id="rId19" Type="http://schemas.openxmlformats.org/officeDocument/2006/relationships/tags" Target="../tags/tag1494.xml"/><Relationship Id="rId18" Type="http://schemas.openxmlformats.org/officeDocument/2006/relationships/tags" Target="../tags/tag1493.xml"/><Relationship Id="rId17" Type="http://schemas.openxmlformats.org/officeDocument/2006/relationships/tags" Target="../tags/tag1492.xml"/><Relationship Id="rId16" Type="http://schemas.openxmlformats.org/officeDocument/2006/relationships/image" Target="../media/image93.svg"/><Relationship Id="rId15" Type="http://schemas.openxmlformats.org/officeDocument/2006/relationships/image" Target="../media/image92.png"/><Relationship Id="rId14" Type="http://schemas.openxmlformats.org/officeDocument/2006/relationships/tags" Target="../tags/tag1491.xml"/><Relationship Id="rId13" Type="http://schemas.openxmlformats.org/officeDocument/2006/relationships/tags" Target="../tags/tag1490.xml"/><Relationship Id="rId12" Type="http://schemas.openxmlformats.org/officeDocument/2006/relationships/tags" Target="../tags/tag1489.xml"/><Relationship Id="rId11" Type="http://schemas.openxmlformats.org/officeDocument/2006/relationships/tags" Target="../tags/tag1488.xml"/><Relationship Id="rId10" Type="http://schemas.openxmlformats.org/officeDocument/2006/relationships/tags" Target="../tags/tag1487.xml"/><Relationship Id="rId1" Type="http://schemas.openxmlformats.org/officeDocument/2006/relationships/tags" Target="../tags/tag1478.xml"/></Relationships>
</file>

<file path=ppt/slides/_rels/slide116.xml.rels><?xml version="1.0" encoding="UTF-8" standalone="yes"?>
<Relationships xmlns="http://schemas.openxmlformats.org/package/2006/relationships"><Relationship Id="rId9" Type="http://schemas.openxmlformats.org/officeDocument/2006/relationships/tags" Target="../tags/tag1525.xml"/><Relationship Id="rId8" Type="http://schemas.openxmlformats.org/officeDocument/2006/relationships/tags" Target="../tags/tag1524.xml"/><Relationship Id="rId7" Type="http://schemas.openxmlformats.org/officeDocument/2006/relationships/tags" Target="../tags/tag1523.xml"/><Relationship Id="rId6" Type="http://schemas.openxmlformats.org/officeDocument/2006/relationships/tags" Target="../tags/tag1522.xml"/><Relationship Id="rId5" Type="http://schemas.openxmlformats.org/officeDocument/2006/relationships/tags" Target="../tags/tag1521.xml"/><Relationship Id="rId4" Type="http://schemas.openxmlformats.org/officeDocument/2006/relationships/tags" Target="../tags/tag1520.xml"/><Relationship Id="rId34" Type="http://schemas.openxmlformats.org/officeDocument/2006/relationships/notesSlide" Target="../notesSlides/notesSlide108.xml"/><Relationship Id="rId33" Type="http://schemas.openxmlformats.org/officeDocument/2006/relationships/slideLayout" Target="../slideLayouts/slideLayout4.xml"/><Relationship Id="rId32" Type="http://schemas.openxmlformats.org/officeDocument/2006/relationships/tags" Target="../tags/tag1545.xml"/><Relationship Id="rId31" Type="http://schemas.openxmlformats.org/officeDocument/2006/relationships/image" Target="../media/image159.jpeg"/><Relationship Id="rId30" Type="http://schemas.openxmlformats.org/officeDocument/2006/relationships/image" Target="../media/image158.jpeg"/><Relationship Id="rId3" Type="http://schemas.openxmlformats.org/officeDocument/2006/relationships/tags" Target="../tags/tag1519.xml"/><Relationship Id="rId29" Type="http://schemas.openxmlformats.org/officeDocument/2006/relationships/image" Target="../media/image157.jpeg"/><Relationship Id="rId28" Type="http://schemas.openxmlformats.org/officeDocument/2006/relationships/tags" Target="../tags/tag1544.xml"/><Relationship Id="rId27" Type="http://schemas.openxmlformats.org/officeDocument/2006/relationships/tags" Target="../tags/tag1543.xml"/><Relationship Id="rId26" Type="http://schemas.openxmlformats.org/officeDocument/2006/relationships/tags" Target="../tags/tag1542.xml"/><Relationship Id="rId25" Type="http://schemas.openxmlformats.org/officeDocument/2006/relationships/tags" Target="../tags/tag1541.xml"/><Relationship Id="rId24" Type="http://schemas.openxmlformats.org/officeDocument/2006/relationships/tags" Target="../tags/tag1540.xml"/><Relationship Id="rId23" Type="http://schemas.openxmlformats.org/officeDocument/2006/relationships/tags" Target="../tags/tag1539.xml"/><Relationship Id="rId22" Type="http://schemas.openxmlformats.org/officeDocument/2006/relationships/tags" Target="../tags/tag1538.xml"/><Relationship Id="rId21" Type="http://schemas.openxmlformats.org/officeDocument/2006/relationships/tags" Target="../tags/tag1537.xml"/><Relationship Id="rId20" Type="http://schemas.openxmlformats.org/officeDocument/2006/relationships/tags" Target="../tags/tag1536.xml"/><Relationship Id="rId2" Type="http://schemas.openxmlformats.org/officeDocument/2006/relationships/tags" Target="../tags/tag1518.xml"/><Relationship Id="rId19" Type="http://schemas.openxmlformats.org/officeDocument/2006/relationships/tags" Target="../tags/tag1535.xml"/><Relationship Id="rId18" Type="http://schemas.openxmlformats.org/officeDocument/2006/relationships/tags" Target="../tags/tag1534.xml"/><Relationship Id="rId17" Type="http://schemas.openxmlformats.org/officeDocument/2006/relationships/tags" Target="../tags/tag1533.xml"/><Relationship Id="rId16" Type="http://schemas.openxmlformats.org/officeDocument/2006/relationships/tags" Target="../tags/tag1532.xml"/><Relationship Id="rId15" Type="http://schemas.openxmlformats.org/officeDocument/2006/relationships/tags" Target="../tags/tag1531.xml"/><Relationship Id="rId14" Type="http://schemas.openxmlformats.org/officeDocument/2006/relationships/tags" Target="../tags/tag1530.xml"/><Relationship Id="rId13" Type="http://schemas.openxmlformats.org/officeDocument/2006/relationships/tags" Target="../tags/tag1529.xml"/><Relationship Id="rId12" Type="http://schemas.openxmlformats.org/officeDocument/2006/relationships/tags" Target="../tags/tag1528.xml"/><Relationship Id="rId11" Type="http://schemas.openxmlformats.org/officeDocument/2006/relationships/tags" Target="../tags/tag1527.xml"/><Relationship Id="rId10" Type="http://schemas.openxmlformats.org/officeDocument/2006/relationships/tags" Target="../tags/tag1526.xml"/><Relationship Id="rId1" Type="http://schemas.openxmlformats.org/officeDocument/2006/relationships/tags" Target="../tags/tag1517.xml"/></Relationships>
</file>

<file path=ppt/slides/_rels/slide11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553.xml"/><Relationship Id="rId7" Type="http://schemas.openxmlformats.org/officeDocument/2006/relationships/tags" Target="../tags/tag1552.xml"/><Relationship Id="rId6" Type="http://schemas.openxmlformats.org/officeDocument/2006/relationships/tags" Target="../tags/tag1551.xml"/><Relationship Id="rId5" Type="http://schemas.openxmlformats.org/officeDocument/2006/relationships/tags" Target="../tags/tag1550.xml"/><Relationship Id="rId4" Type="http://schemas.openxmlformats.org/officeDocument/2006/relationships/tags" Target="../tags/tag1549.xml"/><Relationship Id="rId3" Type="http://schemas.openxmlformats.org/officeDocument/2006/relationships/tags" Target="../tags/tag1548.xml"/><Relationship Id="rId2" Type="http://schemas.openxmlformats.org/officeDocument/2006/relationships/tags" Target="../tags/tag1547.xml"/><Relationship Id="rId10" Type="http://schemas.openxmlformats.org/officeDocument/2006/relationships/notesSlide" Target="../notesSlides/notesSlide109.xml"/><Relationship Id="rId1" Type="http://schemas.openxmlformats.org/officeDocument/2006/relationships/tags" Target="../tags/tag1546.xml"/></Relationships>
</file>

<file path=ppt/slides/_rels/slide118.xml.rels><?xml version="1.0" encoding="UTF-8" standalone="yes"?>
<Relationships xmlns="http://schemas.openxmlformats.org/package/2006/relationships"><Relationship Id="rId9" Type="http://schemas.openxmlformats.org/officeDocument/2006/relationships/tags" Target="../tags/tag1562.xml"/><Relationship Id="rId8" Type="http://schemas.openxmlformats.org/officeDocument/2006/relationships/tags" Target="../tags/tag1561.xml"/><Relationship Id="rId7" Type="http://schemas.openxmlformats.org/officeDocument/2006/relationships/tags" Target="../tags/tag1560.xml"/><Relationship Id="rId6" Type="http://schemas.openxmlformats.org/officeDocument/2006/relationships/tags" Target="../tags/tag1559.xml"/><Relationship Id="rId5" Type="http://schemas.openxmlformats.org/officeDocument/2006/relationships/tags" Target="../tags/tag1558.xml"/><Relationship Id="rId4" Type="http://schemas.openxmlformats.org/officeDocument/2006/relationships/tags" Target="../tags/tag1557.xml"/><Relationship Id="rId37" Type="http://schemas.openxmlformats.org/officeDocument/2006/relationships/notesSlide" Target="../notesSlides/notesSlide110.xml"/><Relationship Id="rId36" Type="http://schemas.openxmlformats.org/officeDocument/2006/relationships/vmlDrawing" Target="../drawings/vmlDrawing13.vml"/><Relationship Id="rId35" Type="http://schemas.openxmlformats.org/officeDocument/2006/relationships/slideLayout" Target="../slideLayouts/slideLayout4.xml"/><Relationship Id="rId34" Type="http://schemas.openxmlformats.org/officeDocument/2006/relationships/tags" Target="../tags/tag1585.xml"/><Relationship Id="rId33" Type="http://schemas.openxmlformats.org/officeDocument/2006/relationships/tags" Target="../tags/tag1584.xml"/><Relationship Id="rId32" Type="http://schemas.openxmlformats.org/officeDocument/2006/relationships/tags" Target="../tags/tag1583.xml"/><Relationship Id="rId31" Type="http://schemas.openxmlformats.org/officeDocument/2006/relationships/tags" Target="../tags/tag1582.xml"/><Relationship Id="rId30" Type="http://schemas.openxmlformats.org/officeDocument/2006/relationships/image" Target="../media/image160.wmf"/><Relationship Id="rId3" Type="http://schemas.openxmlformats.org/officeDocument/2006/relationships/tags" Target="../tags/tag1556.xml"/><Relationship Id="rId29" Type="http://schemas.openxmlformats.org/officeDocument/2006/relationships/oleObject" Target="../embeddings/oleObject1.bin"/><Relationship Id="rId28" Type="http://schemas.openxmlformats.org/officeDocument/2006/relationships/tags" Target="../tags/tag1581.xml"/><Relationship Id="rId27" Type="http://schemas.openxmlformats.org/officeDocument/2006/relationships/tags" Target="../tags/tag1580.xml"/><Relationship Id="rId26" Type="http://schemas.openxmlformats.org/officeDocument/2006/relationships/tags" Target="../tags/tag1579.xml"/><Relationship Id="rId25" Type="http://schemas.openxmlformats.org/officeDocument/2006/relationships/tags" Target="../tags/tag1578.xml"/><Relationship Id="rId24" Type="http://schemas.openxmlformats.org/officeDocument/2006/relationships/tags" Target="../tags/tag1577.xml"/><Relationship Id="rId23" Type="http://schemas.openxmlformats.org/officeDocument/2006/relationships/tags" Target="../tags/tag1576.xml"/><Relationship Id="rId22" Type="http://schemas.openxmlformats.org/officeDocument/2006/relationships/tags" Target="../tags/tag1575.xml"/><Relationship Id="rId21" Type="http://schemas.openxmlformats.org/officeDocument/2006/relationships/tags" Target="../tags/tag1574.xml"/><Relationship Id="rId20" Type="http://schemas.openxmlformats.org/officeDocument/2006/relationships/tags" Target="../tags/tag1573.xml"/><Relationship Id="rId2" Type="http://schemas.openxmlformats.org/officeDocument/2006/relationships/tags" Target="../tags/tag1555.xml"/><Relationship Id="rId19" Type="http://schemas.openxmlformats.org/officeDocument/2006/relationships/tags" Target="../tags/tag1572.xml"/><Relationship Id="rId18" Type="http://schemas.openxmlformats.org/officeDocument/2006/relationships/tags" Target="../tags/tag1571.xml"/><Relationship Id="rId17" Type="http://schemas.openxmlformats.org/officeDocument/2006/relationships/tags" Target="../tags/tag1570.xml"/><Relationship Id="rId16" Type="http://schemas.openxmlformats.org/officeDocument/2006/relationships/tags" Target="../tags/tag1569.xml"/><Relationship Id="rId15" Type="http://schemas.openxmlformats.org/officeDocument/2006/relationships/tags" Target="../tags/tag1568.xml"/><Relationship Id="rId14" Type="http://schemas.openxmlformats.org/officeDocument/2006/relationships/tags" Target="../tags/tag1567.xml"/><Relationship Id="rId13" Type="http://schemas.openxmlformats.org/officeDocument/2006/relationships/tags" Target="../tags/tag1566.xml"/><Relationship Id="rId12" Type="http://schemas.openxmlformats.org/officeDocument/2006/relationships/tags" Target="../tags/tag1565.xml"/><Relationship Id="rId11" Type="http://schemas.openxmlformats.org/officeDocument/2006/relationships/tags" Target="../tags/tag1564.xml"/><Relationship Id="rId10" Type="http://schemas.openxmlformats.org/officeDocument/2006/relationships/tags" Target="../tags/tag1563.xml"/><Relationship Id="rId1" Type="http://schemas.openxmlformats.org/officeDocument/2006/relationships/tags" Target="../tags/tag1554.xml"/></Relationships>
</file>

<file path=ppt/slides/_rels/slide119.xml.rels><?xml version="1.0" encoding="UTF-8" standalone="yes"?>
<Relationships xmlns="http://schemas.openxmlformats.org/package/2006/relationships"><Relationship Id="rId9" Type="http://schemas.openxmlformats.org/officeDocument/2006/relationships/tags" Target="../tags/tag1594.xml"/><Relationship Id="rId8" Type="http://schemas.openxmlformats.org/officeDocument/2006/relationships/tags" Target="../tags/tag1593.xml"/><Relationship Id="rId7" Type="http://schemas.openxmlformats.org/officeDocument/2006/relationships/tags" Target="../tags/tag1592.xml"/><Relationship Id="rId62" Type="http://schemas.openxmlformats.org/officeDocument/2006/relationships/notesSlide" Target="../notesSlides/notesSlide111.xml"/><Relationship Id="rId61" Type="http://schemas.openxmlformats.org/officeDocument/2006/relationships/slideLayout" Target="../slideLayouts/slideLayout4.xml"/><Relationship Id="rId60" Type="http://schemas.openxmlformats.org/officeDocument/2006/relationships/tags" Target="../tags/tag1645.xml"/><Relationship Id="rId6" Type="http://schemas.openxmlformats.org/officeDocument/2006/relationships/tags" Target="../tags/tag1591.xml"/><Relationship Id="rId59" Type="http://schemas.openxmlformats.org/officeDocument/2006/relationships/tags" Target="../tags/tag1644.xml"/><Relationship Id="rId58" Type="http://schemas.openxmlformats.org/officeDocument/2006/relationships/tags" Target="../tags/tag1643.xml"/><Relationship Id="rId57" Type="http://schemas.openxmlformats.org/officeDocument/2006/relationships/tags" Target="../tags/tag1642.xml"/><Relationship Id="rId56" Type="http://schemas.openxmlformats.org/officeDocument/2006/relationships/tags" Target="../tags/tag1641.xml"/><Relationship Id="rId55" Type="http://schemas.openxmlformats.org/officeDocument/2006/relationships/tags" Target="../tags/tag1640.xml"/><Relationship Id="rId54" Type="http://schemas.openxmlformats.org/officeDocument/2006/relationships/tags" Target="../tags/tag1639.xml"/><Relationship Id="rId53" Type="http://schemas.openxmlformats.org/officeDocument/2006/relationships/tags" Target="../tags/tag1638.xml"/><Relationship Id="rId52" Type="http://schemas.openxmlformats.org/officeDocument/2006/relationships/tags" Target="../tags/tag1637.xml"/><Relationship Id="rId51" Type="http://schemas.openxmlformats.org/officeDocument/2006/relationships/tags" Target="../tags/tag1636.xml"/><Relationship Id="rId50" Type="http://schemas.openxmlformats.org/officeDocument/2006/relationships/tags" Target="../tags/tag1635.xml"/><Relationship Id="rId5" Type="http://schemas.openxmlformats.org/officeDocument/2006/relationships/tags" Target="../tags/tag1590.xml"/><Relationship Id="rId49" Type="http://schemas.openxmlformats.org/officeDocument/2006/relationships/tags" Target="../tags/tag1634.xml"/><Relationship Id="rId48" Type="http://schemas.openxmlformats.org/officeDocument/2006/relationships/tags" Target="../tags/tag1633.xml"/><Relationship Id="rId47" Type="http://schemas.openxmlformats.org/officeDocument/2006/relationships/tags" Target="../tags/tag1632.xml"/><Relationship Id="rId46" Type="http://schemas.openxmlformats.org/officeDocument/2006/relationships/tags" Target="../tags/tag1631.xml"/><Relationship Id="rId45" Type="http://schemas.openxmlformats.org/officeDocument/2006/relationships/tags" Target="../tags/tag1630.xml"/><Relationship Id="rId44" Type="http://schemas.openxmlformats.org/officeDocument/2006/relationships/tags" Target="../tags/tag1629.xml"/><Relationship Id="rId43" Type="http://schemas.openxmlformats.org/officeDocument/2006/relationships/tags" Target="../tags/tag1628.xml"/><Relationship Id="rId42" Type="http://schemas.openxmlformats.org/officeDocument/2006/relationships/tags" Target="../tags/tag1627.xml"/><Relationship Id="rId41" Type="http://schemas.openxmlformats.org/officeDocument/2006/relationships/tags" Target="../tags/tag1626.xml"/><Relationship Id="rId40" Type="http://schemas.openxmlformats.org/officeDocument/2006/relationships/tags" Target="../tags/tag1625.xml"/><Relationship Id="rId4" Type="http://schemas.openxmlformats.org/officeDocument/2006/relationships/tags" Target="../tags/tag1589.xml"/><Relationship Id="rId39" Type="http://schemas.openxmlformats.org/officeDocument/2006/relationships/tags" Target="../tags/tag1624.xml"/><Relationship Id="rId38" Type="http://schemas.openxmlformats.org/officeDocument/2006/relationships/tags" Target="../tags/tag1623.xml"/><Relationship Id="rId37" Type="http://schemas.openxmlformats.org/officeDocument/2006/relationships/tags" Target="../tags/tag1622.xml"/><Relationship Id="rId36" Type="http://schemas.openxmlformats.org/officeDocument/2006/relationships/tags" Target="../tags/tag1621.xml"/><Relationship Id="rId35" Type="http://schemas.openxmlformats.org/officeDocument/2006/relationships/tags" Target="../tags/tag1620.xml"/><Relationship Id="rId34" Type="http://schemas.openxmlformats.org/officeDocument/2006/relationships/tags" Target="../tags/tag1619.xml"/><Relationship Id="rId33" Type="http://schemas.openxmlformats.org/officeDocument/2006/relationships/tags" Target="../tags/tag1618.xml"/><Relationship Id="rId32" Type="http://schemas.openxmlformats.org/officeDocument/2006/relationships/tags" Target="../tags/tag1617.xml"/><Relationship Id="rId31" Type="http://schemas.openxmlformats.org/officeDocument/2006/relationships/tags" Target="../tags/tag1616.xml"/><Relationship Id="rId30" Type="http://schemas.openxmlformats.org/officeDocument/2006/relationships/tags" Target="../tags/tag1615.xml"/><Relationship Id="rId3" Type="http://schemas.openxmlformats.org/officeDocument/2006/relationships/tags" Target="../tags/tag1588.xml"/><Relationship Id="rId29" Type="http://schemas.openxmlformats.org/officeDocument/2006/relationships/tags" Target="../tags/tag1614.xml"/><Relationship Id="rId28" Type="http://schemas.openxmlformats.org/officeDocument/2006/relationships/tags" Target="../tags/tag1613.xml"/><Relationship Id="rId27" Type="http://schemas.openxmlformats.org/officeDocument/2006/relationships/tags" Target="../tags/tag1612.xml"/><Relationship Id="rId26" Type="http://schemas.openxmlformats.org/officeDocument/2006/relationships/tags" Target="../tags/tag1611.xml"/><Relationship Id="rId25" Type="http://schemas.openxmlformats.org/officeDocument/2006/relationships/tags" Target="../tags/tag1610.xml"/><Relationship Id="rId24" Type="http://schemas.openxmlformats.org/officeDocument/2006/relationships/tags" Target="../tags/tag1609.xml"/><Relationship Id="rId23" Type="http://schemas.openxmlformats.org/officeDocument/2006/relationships/tags" Target="../tags/tag1608.xml"/><Relationship Id="rId22" Type="http://schemas.openxmlformats.org/officeDocument/2006/relationships/tags" Target="../tags/tag1607.xml"/><Relationship Id="rId21" Type="http://schemas.openxmlformats.org/officeDocument/2006/relationships/tags" Target="../tags/tag1606.xml"/><Relationship Id="rId20" Type="http://schemas.openxmlformats.org/officeDocument/2006/relationships/tags" Target="../tags/tag1605.xml"/><Relationship Id="rId2" Type="http://schemas.openxmlformats.org/officeDocument/2006/relationships/tags" Target="../tags/tag1587.xml"/><Relationship Id="rId19" Type="http://schemas.openxmlformats.org/officeDocument/2006/relationships/tags" Target="../tags/tag1604.xml"/><Relationship Id="rId18" Type="http://schemas.openxmlformats.org/officeDocument/2006/relationships/tags" Target="../tags/tag1603.xml"/><Relationship Id="rId17" Type="http://schemas.openxmlformats.org/officeDocument/2006/relationships/tags" Target="../tags/tag1602.xml"/><Relationship Id="rId16" Type="http://schemas.openxmlformats.org/officeDocument/2006/relationships/tags" Target="../tags/tag1601.xml"/><Relationship Id="rId15" Type="http://schemas.openxmlformats.org/officeDocument/2006/relationships/tags" Target="../tags/tag1600.xml"/><Relationship Id="rId14" Type="http://schemas.openxmlformats.org/officeDocument/2006/relationships/tags" Target="../tags/tag1599.xml"/><Relationship Id="rId13" Type="http://schemas.openxmlformats.org/officeDocument/2006/relationships/tags" Target="../tags/tag1598.xml"/><Relationship Id="rId12" Type="http://schemas.openxmlformats.org/officeDocument/2006/relationships/tags" Target="../tags/tag1597.xml"/><Relationship Id="rId11" Type="http://schemas.openxmlformats.org/officeDocument/2006/relationships/tags" Target="../tags/tag1596.xml"/><Relationship Id="rId10" Type="http://schemas.openxmlformats.org/officeDocument/2006/relationships/tags" Target="../tags/tag1595.xml"/><Relationship Id="rId1" Type="http://schemas.openxmlformats.org/officeDocument/2006/relationships/tags" Target="../tags/tag1586.xml"/></Relationships>
</file>

<file path=ppt/slides/_rels/slide12.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9" Type="http://schemas.openxmlformats.org/officeDocument/2006/relationships/notesSlide" Target="../notesSlides/notesSlide5.xml"/><Relationship Id="rId28" Type="http://schemas.openxmlformats.org/officeDocument/2006/relationships/slideLayout" Target="../slideLayouts/slideLayout9.xml"/><Relationship Id="rId27" Type="http://schemas.openxmlformats.org/officeDocument/2006/relationships/tags" Target="../tags/tag135.xml"/><Relationship Id="rId26" Type="http://schemas.openxmlformats.org/officeDocument/2006/relationships/tags" Target="../tags/tag134.xml"/><Relationship Id="rId25" Type="http://schemas.openxmlformats.org/officeDocument/2006/relationships/tags" Target="../tags/tag133.xml"/><Relationship Id="rId24" Type="http://schemas.openxmlformats.org/officeDocument/2006/relationships/tags" Target="../tags/tag132.xml"/><Relationship Id="rId23" Type="http://schemas.openxmlformats.org/officeDocument/2006/relationships/tags" Target="../tags/tag131.xml"/><Relationship Id="rId22" Type="http://schemas.openxmlformats.org/officeDocument/2006/relationships/tags" Target="../tags/tag130.xml"/><Relationship Id="rId21" Type="http://schemas.openxmlformats.org/officeDocument/2006/relationships/tags" Target="../tags/tag129.xml"/><Relationship Id="rId20" Type="http://schemas.openxmlformats.org/officeDocument/2006/relationships/tags" Target="../tags/tag128.xml"/><Relationship Id="rId2" Type="http://schemas.openxmlformats.org/officeDocument/2006/relationships/tags" Target="../tags/tag110.xml"/><Relationship Id="rId19" Type="http://schemas.openxmlformats.org/officeDocument/2006/relationships/tags" Target="../tags/tag127.xml"/><Relationship Id="rId18" Type="http://schemas.openxmlformats.org/officeDocument/2006/relationships/tags" Target="../tags/tag126.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image" Target="../media/image3.png"/></Relationships>
</file>

<file path=ppt/slides/_rels/slide120.xml.rels><?xml version="1.0" encoding="UTF-8" standalone="yes"?>
<Relationships xmlns="http://schemas.openxmlformats.org/package/2006/relationships"><Relationship Id="rId9" Type="http://schemas.openxmlformats.org/officeDocument/2006/relationships/tags" Target="../tags/tag1654.xml"/><Relationship Id="rId8" Type="http://schemas.openxmlformats.org/officeDocument/2006/relationships/tags" Target="../tags/tag1653.xml"/><Relationship Id="rId7" Type="http://schemas.openxmlformats.org/officeDocument/2006/relationships/tags" Target="../tags/tag1652.xml"/><Relationship Id="rId6" Type="http://schemas.openxmlformats.org/officeDocument/2006/relationships/tags" Target="../tags/tag1651.xml"/><Relationship Id="rId5" Type="http://schemas.openxmlformats.org/officeDocument/2006/relationships/tags" Target="../tags/tag1650.xml"/><Relationship Id="rId4" Type="http://schemas.openxmlformats.org/officeDocument/2006/relationships/tags" Target="../tags/tag1649.xml"/><Relationship Id="rId37" Type="http://schemas.openxmlformats.org/officeDocument/2006/relationships/notesSlide" Target="../notesSlides/notesSlide112.xml"/><Relationship Id="rId36" Type="http://schemas.openxmlformats.org/officeDocument/2006/relationships/slideLayout" Target="../slideLayouts/slideLayout4.xml"/><Relationship Id="rId35" Type="http://schemas.openxmlformats.org/officeDocument/2006/relationships/tags" Target="../tags/tag1671.xml"/><Relationship Id="rId34" Type="http://schemas.openxmlformats.org/officeDocument/2006/relationships/tags" Target="../tags/tag1670.xml"/><Relationship Id="rId33" Type="http://schemas.openxmlformats.org/officeDocument/2006/relationships/tags" Target="../tags/tag1669.xml"/><Relationship Id="rId32" Type="http://schemas.openxmlformats.org/officeDocument/2006/relationships/tags" Target="../tags/tag1668.xml"/><Relationship Id="rId31" Type="http://schemas.openxmlformats.org/officeDocument/2006/relationships/image" Target="../media/image169.svg"/><Relationship Id="rId30" Type="http://schemas.openxmlformats.org/officeDocument/2006/relationships/image" Target="../media/image168.png"/><Relationship Id="rId3" Type="http://schemas.openxmlformats.org/officeDocument/2006/relationships/tags" Target="../tags/tag1648.xml"/><Relationship Id="rId29" Type="http://schemas.openxmlformats.org/officeDocument/2006/relationships/tags" Target="../tags/tag1667.xml"/><Relationship Id="rId28" Type="http://schemas.openxmlformats.org/officeDocument/2006/relationships/image" Target="../media/image167.svg"/><Relationship Id="rId27" Type="http://schemas.openxmlformats.org/officeDocument/2006/relationships/image" Target="../media/image166.png"/><Relationship Id="rId26" Type="http://schemas.openxmlformats.org/officeDocument/2006/relationships/tags" Target="../tags/tag1666.xml"/><Relationship Id="rId25" Type="http://schemas.openxmlformats.org/officeDocument/2006/relationships/image" Target="../media/image165.svg"/><Relationship Id="rId24" Type="http://schemas.openxmlformats.org/officeDocument/2006/relationships/image" Target="../media/image164.png"/><Relationship Id="rId23" Type="http://schemas.openxmlformats.org/officeDocument/2006/relationships/tags" Target="../tags/tag1665.xml"/><Relationship Id="rId22" Type="http://schemas.openxmlformats.org/officeDocument/2006/relationships/tags" Target="../tags/tag1664.xml"/><Relationship Id="rId21" Type="http://schemas.openxmlformats.org/officeDocument/2006/relationships/tags" Target="../tags/tag1663.xml"/><Relationship Id="rId20" Type="http://schemas.openxmlformats.org/officeDocument/2006/relationships/tags" Target="../tags/tag1662.xml"/><Relationship Id="rId2" Type="http://schemas.openxmlformats.org/officeDocument/2006/relationships/tags" Target="../tags/tag1647.xml"/><Relationship Id="rId19" Type="http://schemas.openxmlformats.org/officeDocument/2006/relationships/tags" Target="../tags/tag1661.xml"/><Relationship Id="rId18" Type="http://schemas.openxmlformats.org/officeDocument/2006/relationships/tags" Target="../tags/tag1660.xml"/><Relationship Id="rId17" Type="http://schemas.openxmlformats.org/officeDocument/2006/relationships/tags" Target="../tags/tag1659.xml"/><Relationship Id="rId16" Type="http://schemas.openxmlformats.org/officeDocument/2006/relationships/tags" Target="../tags/tag1658.xml"/><Relationship Id="rId15" Type="http://schemas.openxmlformats.org/officeDocument/2006/relationships/tags" Target="../tags/tag1657.xml"/><Relationship Id="rId14" Type="http://schemas.openxmlformats.org/officeDocument/2006/relationships/tags" Target="../tags/tag1656.xml"/><Relationship Id="rId13" Type="http://schemas.openxmlformats.org/officeDocument/2006/relationships/image" Target="../media/image163.png"/><Relationship Id="rId12" Type="http://schemas.openxmlformats.org/officeDocument/2006/relationships/tags" Target="../tags/tag1655.xml"/><Relationship Id="rId11" Type="http://schemas.openxmlformats.org/officeDocument/2006/relationships/image" Target="../media/image162.svg"/><Relationship Id="rId10" Type="http://schemas.openxmlformats.org/officeDocument/2006/relationships/image" Target="../media/image161.png"/><Relationship Id="rId1" Type="http://schemas.openxmlformats.org/officeDocument/2006/relationships/tags" Target="../tags/tag1646.xml"/></Relationships>
</file>

<file path=ppt/slides/_rels/slide121.xml.rels><?xml version="1.0" encoding="UTF-8" standalone="yes"?>
<Relationships xmlns="http://schemas.openxmlformats.org/package/2006/relationships"><Relationship Id="rId9" Type="http://schemas.openxmlformats.org/officeDocument/2006/relationships/tags" Target="../tags/tag1680.xml"/><Relationship Id="rId8" Type="http://schemas.openxmlformats.org/officeDocument/2006/relationships/tags" Target="../tags/tag1679.xml"/><Relationship Id="rId7" Type="http://schemas.openxmlformats.org/officeDocument/2006/relationships/tags" Target="../tags/tag1678.xml"/><Relationship Id="rId6" Type="http://schemas.openxmlformats.org/officeDocument/2006/relationships/tags" Target="../tags/tag1677.xml"/><Relationship Id="rId5" Type="http://schemas.openxmlformats.org/officeDocument/2006/relationships/tags" Target="../tags/tag1676.xml"/><Relationship Id="rId4" Type="http://schemas.openxmlformats.org/officeDocument/2006/relationships/tags" Target="../tags/tag1675.xml"/><Relationship Id="rId3" Type="http://schemas.openxmlformats.org/officeDocument/2006/relationships/tags" Target="../tags/tag1674.xml"/><Relationship Id="rId26" Type="http://schemas.openxmlformats.org/officeDocument/2006/relationships/notesSlide" Target="../notesSlides/notesSlide113.xml"/><Relationship Id="rId25" Type="http://schemas.openxmlformats.org/officeDocument/2006/relationships/slideLayout" Target="../slideLayouts/slideLayout4.xml"/><Relationship Id="rId24" Type="http://schemas.openxmlformats.org/officeDocument/2006/relationships/tags" Target="../tags/tag1694.xml"/><Relationship Id="rId23" Type="http://schemas.openxmlformats.org/officeDocument/2006/relationships/tags" Target="../tags/tag1693.xml"/><Relationship Id="rId22" Type="http://schemas.openxmlformats.org/officeDocument/2006/relationships/tags" Target="../tags/tag1692.xml"/><Relationship Id="rId21" Type="http://schemas.openxmlformats.org/officeDocument/2006/relationships/tags" Target="../tags/tag1691.xml"/><Relationship Id="rId20" Type="http://schemas.openxmlformats.org/officeDocument/2006/relationships/tags" Target="../tags/tag1690.xml"/><Relationship Id="rId2" Type="http://schemas.openxmlformats.org/officeDocument/2006/relationships/tags" Target="../tags/tag1673.xml"/><Relationship Id="rId19" Type="http://schemas.openxmlformats.org/officeDocument/2006/relationships/tags" Target="../tags/tag1689.xml"/><Relationship Id="rId18" Type="http://schemas.openxmlformats.org/officeDocument/2006/relationships/tags" Target="../tags/tag1688.xml"/><Relationship Id="rId17" Type="http://schemas.openxmlformats.org/officeDocument/2006/relationships/image" Target="../media/image170.jpeg"/><Relationship Id="rId16" Type="http://schemas.openxmlformats.org/officeDocument/2006/relationships/tags" Target="../tags/tag1687.xml"/><Relationship Id="rId15" Type="http://schemas.openxmlformats.org/officeDocument/2006/relationships/tags" Target="../tags/tag1686.xml"/><Relationship Id="rId14" Type="http://schemas.openxmlformats.org/officeDocument/2006/relationships/tags" Target="../tags/tag1685.xml"/><Relationship Id="rId13" Type="http://schemas.openxmlformats.org/officeDocument/2006/relationships/tags" Target="../tags/tag1684.xml"/><Relationship Id="rId12" Type="http://schemas.openxmlformats.org/officeDocument/2006/relationships/tags" Target="../tags/tag1683.xml"/><Relationship Id="rId11" Type="http://schemas.openxmlformats.org/officeDocument/2006/relationships/tags" Target="../tags/tag1682.xml"/><Relationship Id="rId10" Type="http://schemas.openxmlformats.org/officeDocument/2006/relationships/tags" Target="../tags/tag1681.xml"/><Relationship Id="rId1" Type="http://schemas.openxmlformats.org/officeDocument/2006/relationships/tags" Target="../tags/tag1672.xml"/></Relationships>
</file>

<file path=ppt/slides/_rels/slide122.xml.rels><?xml version="1.0" encoding="UTF-8" standalone="yes"?>
<Relationships xmlns="http://schemas.openxmlformats.org/package/2006/relationships"><Relationship Id="rId9" Type="http://schemas.openxmlformats.org/officeDocument/2006/relationships/tags" Target="../tags/tag1703.xml"/><Relationship Id="rId8" Type="http://schemas.openxmlformats.org/officeDocument/2006/relationships/tags" Target="../tags/tag1702.xml"/><Relationship Id="rId7" Type="http://schemas.openxmlformats.org/officeDocument/2006/relationships/tags" Target="../tags/tag1701.xml"/><Relationship Id="rId6" Type="http://schemas.openxmlformats.org/officeDocument/2006/relationships/tags" Target="../tags/tag1700.xml"/><Relationship Id="rId5" Type="http://schemas.openxmlformats.org/officeDocument/2006/relationships/tags" Target="../tags/tag1699.xml"/><Relationship Id="rId4" Type="http://schemas.openxmlformats.org/officeDocument/2006/relationships/tags" Target="../tags/tag1698.xml"/><Relationship Id="rId31" Type="http://schemas.openxmlformats.org/officeDocument/2006/relationships/notesSlide" Target="../notesSlides/notesSlide114.xml"/><Relationship Id="rId30" Type="http://schemas.openxmlformats.org/officeDocument/2006/relationships/slideLayout" Target="../slideLayouts/slideLayout4.xml"/><Relationship Id="rId3" Type="http://schemas.openxmlformats.org/officeDocument/2006/relationships/tags" Target="../tags/tag1697.xml"/><Relationship Id="rId29" Type="http://schemas.openxmlformats.org/officeDocument/2006/relationships/tags" Target="../tags/tag1715.xml"/><Relationship Id="rId28" Type="http://schemas.openxmlformats.org/officeDocument/2006/relationships/image" Target="../media/image178.svg"/><Relationship Id="rId27" Type="http://schemas.openxmlformats.org/officeDocument/2006/relationships/image" Target="../media/image177.png"/><Relationship Id="rId26" Type="http://schemas.openxmlformats.org/officeDocument/2006/relationships/tags" Target="../tags/tag1714.xml"/><Relationship Id="rId25" Type="http://schemas.openxmlformats.org/officeDocument/2006/relationships/image" Target="../media/image176.svg"/><Relationship Id="rId24" Type="http://schemas.openxmlformats.org/officeDocument/2006/relationships/image" Target="../media/image175.png"/><Relationship Id="rId23" Type="http://schemas.openxmlformats.org/officeDocument/2006/relationships/tags" Target="../tags/tag1713.xml"/><Relationship Id="rId22" Type="http://schemas.openxmlformats.org/officeDocument/2006/relationships/image" Target="../media/image174.svg"/><Relationship Id="rId21" Type="http://schemas.openxmlformats.org/officeDocument/2006/relationships/image" Target="../media/image173.png"/><Relationship Id="rId20" Type="http://schemas.openxmlformats.org/officeDocument/2006/relationships/tags" Target="../tags/tag1712.xml"/><Relationship Id="rId2" Type="http://schemas.openxmlformats.org/officeDocument/2006/relationships/tags" Target="../tags/tag1696.xml"/><Relationship Id="rId19" Type="http://schemas.openxmlformats.org/officeDocument/2006/relationships/tags" Target="../tags/tag1711.xml"/><Relationship Id="rId18" Type="http://schemas.openxmlformats.org/officeDocument/2006/relationships/tags" Target="../tags/tag1710.xml"/><Relationship Id="rId17" Type="http://schemas.openxmlformats.org/officeDocument/2006/relationships/image" Target="../media/image172.svg"/><Relationship Id="rId16" Type="http://schemas.openxmlformats.org/officeDocument/2006/relationships/image" Target="../media/image171.png"/><Relationship Id="rId15" Type="http://schemas.openxmlformats.org/officeDocument/2006/relationships/tags" Target="../tags/tag1709.xml"/><Relationship Id="rId14" Type="http://schemas.openxmlformats.org/officeDocument/2006/relationships/tags" Target="../tags/tag1708.xml"/><Relationship Id="rId13" Type="http://schemas.openxmlformats.org/officeDocument/2006/relationships/tags" Target="../tags/tag1707.xml"/><Relationship Id="rId12" Type="http://schemas.openxmlformats.org/officeDocument/2006/relationships/tags" Target="../tags/tag1706.xml"/><Relationship Id="rId11" Type="http://schemas.openxmlformats.org/officeDocument/2006/relationships/tags" Target="../tags/tag1705.xml"/><Relationship Id="rId10" Type="http://schemas.openxmlformats.org/officeDocument/2006/relationships/tags" Target="../tags/tag1704.xml"/><Relationship Id="rId1" Type="http://schemas.openxmlformats.org/officeDocument/2006/relationships/tags" Target="../tags/tag1695.xml"/></Relationships>
</file>

<file path=ppt/slides/_rels/slide123.xml.rels><?xml version="1.0" encoding="UTF-8" standalone="yes"?>
<Relationships xmlns="http://schemas.openxmlformats.org/package/2006/relationships"><Relationship Id="rId9" Type="http://schemas.openxmlformats.org/officeDocument/2006/relationships/tags" Target="../tags/tag1724.xml"/><Relationship Id="rId8" Type="http://schemas.openxmlformats.org/officeDocument/2006/relationships/tags" Target="../tags/tag1723.xml"/><Relationship Id="rId7" Type="http://schemas.openxmlformats.org/officeDocument/2006/relationships/tags" Target="../tags/tag1722.xml"/><Relationship Id="rId6" Type="http://schemas.openxmlformats.org/officeDocument/2006/relationships/tags" Target="../tags/tag1721.xml"/><Relationship Id="rId5" Type="http://schemas.openxmlformats.org/officeDocument/2006/relationships/tags" Target="../tags/tag1720.xml"/><Relationship Id="rId4" Type="http://schemas.openxmlformats.org/officeDocument/2006/relationships/tags" Target="../tags/tag1719.xml"/><Relationship Id="rId3" Type="http://schemas.openxmlformats.org/officeDocument/2006/relationships/tags" Target="../tags/tag1718.xml"/><Relationship Id="rId26" Type="http://schemas.openxmlformats.org/officeDocument/2006/relationships/notesSlide" Target="../notesSlides/notesSlide115.xml"/><Relationship Id="rId25" Type="http://schemas.openxmlformats.org/officeDocument/2006/relationships/vmlDrawing" Target="../drawings/vmlDrawing14.vml"/><Relationship Id="rId24" Type="http://schemas.openxmlformats.org/officeDocument/2006/relationships/slideLayout" Target="../slideLayouts/slideLayout4.xml"/><Relationship Id="rId23" Type="http://schemas.openxmlformats.org/officeDocument/2006/relationships/tags" Target="../tags/tag1736.xml"/><Relationship Id="rId22" Type="http://schemas.openxmlformats.org/officeDocument/2006/relationships/tags" Target="../tags/tag1735.xml"/><Relationship Id="rId21" Type="http://schemas.openxmlformats.org/officeDocument/2006/relationships/image" Target="../media/image179.wmf"/><Relationship Id="rId20" Type="http://schemas.openxmlformats.org/officeDocument/2006/relationships/oleObject" Target="../embeddings/oleObject2.bin"/><Relationship Id="rId2" Type="http://schemas.openxmlformats.org/officeDocument/2006/relationships/tags" Target="../tags/tag1717.xml"/><Relationship Id="rId19" Type="http://schemas.openxmlformats.org/officeDocument/2006/relationships/tags" Target="../tags/tag1734.xml"/><Relationship Id="rId18" Type="http://schemas.openxmlformats.org/officeDocument/2006/relationships/tags" Target="../tags/tag1733.xml"/><Relationship Id="rId17" Type="http://schemas.openxmlformats.org/officeDocument/2006/relationships/tags" Target="../tags/tag1732.xml"/><Relationship Id="rId16" Type="http://schemas.openxmlformats.org/officeDocument/2006/relationships/tags" Target="../tags/tag1731.xml"/><Relationship Id="rId15" Type="http://schemas.openxmlformats.org/officeDocument/2006/relationships/tags" Target="../tags/tag1730.xml"/><Relationship Id="rId14" Type="http://schemas.openxmlformats.org/officeDocument/2006/relationships/tags" Target="../tags/tag1729.xml"/><Relationship Id="rId13" Type="http://schemas.openxmlformats.org/officeDocument/2006/relationships/tags" Target="../tags/tag1728.xml"/><Relationship Id="rId12" Type="http://schemas.openxmlformats.org/officeDocument/2006/relationships/tags" Target="../tags/tag1727.xml"/><Relationship Id="rId11" Type="http://schemas.openxmlformats.org/officeDocument/2006/relationships/tags" Target="../tags/tag1726.xml"/><Relationship Id="rId10" Type="http://schemas.openxmlformats.org/officeDocument/2006/relationships/tags" Target="../tags/tag1725.xml"/><Relationship Id="rId1" Type="http://schemas.openxmlformats.org/officeDocument/2006/relationships/tags" Target="../tags/tag1716.xml"/></Relationships>
</file>

<file path=ppt/slides/_rels/slide124.xml.rels><?xml version="1.0" encoding="UTF-8" standalone="yes"?>
<Relationships xmlns="http://schemas.openxmlformats.org/package/2006/relationships"><Relationship Id="rId9" Type="http://schemas.openxmlformats.org/officeDocument/2006/relationships/tags" Target="../tags/tag1745.xml"/><Relationship Id="rId8" Type="http://schemas.openxmlformats.org/officeDocument/2006/relationships/tags" Target="../tags/tag1744.xml"/><Relationship Id="rId7" Type="http://schemas.openxmlformats.org/officeDocument/2006/relationships/tags" Target="../tags/tag1743.xml"/><Relationship Id="rId6" Type="http://schemas.openxmlformats.org/officeDocument/2006/relationships/tags" Target="../tags/tag1742.xml"/><Relationship Id="rId5" Type="http://schemas.openxmlformats.org/officeDocument/2006/relationships/tags" Target="../tags/tag1741.xml"/><Relationship Id="rId4" Type="http://schemas.openxmlformats.org/officeDocument/2006/relationships/tags" Target="../tags/tag1740.xml"/><Relationship Id="rId3" Type="http://schemas.openxmlformats.org/officeDocument/2006/relationships/tags" Target="../tags/tag1739.xml"/><Relationship Id="rId23" Type="http://schemas.openxmlformats.org/officeDocument/2006/relationships/notesSlide" Target="../notesSlides/notesSlide116.xml"/><Relationship Id="rId22" Type="http://schemas.openxmlformats.org/officeDocument/2006/relationships/slideLayout" Target="../slideLayouts/slideLayout4.xml"/><Relationship Id="rId21" Type="http://schemas.openxmlformats.org/officeDocument/2006/relationships/tags" Target="../tags/tag1757.xml"/><Relationship Id="rId20" Type="http://schemas.openxmlformats.org/officeDocument/2006/relationships/tags" Target="../tags/tag1756.xml"/><Relationship Id="rId2" Type="http://schemas.openxmlformats.org/officeDocument/2006/relationships/tags" Target="../tags/tag1738.xml"/><Relationship Id="rId19" Type="http://schemas.openxmlformats.org/officeDocument/2006/relationships/tags" Target="../tags/tag1755.xml"/><Relationship Id="rId18" Type="http://schemas.openxmlformats.org/officeDocument/2006/relationships/tags" Target="../tags/tag1754.xml"/><Relationship Id="rId17" Type="http://schemas.openxmlformats.org/officeDocument/2006/relationships/tags" Target="../tags/tag1753.xml"/><Relationship Id="rId16" Type="http://schemas.openxmlformats.org/officeDocument/2006/relationships/tags" Target="../tags/tag1752.xml"/><Relationship Id="rId15" Type="http://schemas.openxmlformats.org/officeDocument/2006/relationships/tags" Target="../tags/tag1751.xml"/><Relationship Id="rId14" Type="http://schemas.openxmlformats.org/officeDocument/2006/relationships/tags" Target="../tags/tag1750.xml"/><Relationship Id="rId13" Type="http://schemas.openxmlformats.org/officeDocument/2006/relationships/tags" Target="../tags/tag1749.xml"/><Relationship Id="rId12" Type="http://schemas.openxmlformats.org/officeDocument/2006/relationships/tags" Target="../tags/tag1748.xml"/><Relationship Id="rId11" Type="http://schemas.openxmlformats.org/officeDocument/2006/relationships/tags" Target="../tags/tag1747.xml"/><Relationship Id="rId10" Type="http://schemas.openxmlformats.org/officeDocument/2006/relationships/tags" Target="../tags/tag1746.xml"/><Relationship Id="rId1" Type="http://schemas.openxmlformats.org/officeDocument/2006/relationships/tags" Target="../tags/tag1737.xml"/></Relationships>
</file>

<file path=ppt/slides/_rels/slide125.xml.rels><?xml version="1.0" encoding="UTF-8" standalone="yes"?>
<Relationships xmlns="http://schemas.openxmlformats.org/package/2006/relationships"><Relationship Id="rId9" Type="http://schemas.openxmlformats.org/officeDocument/2006/relationships/tags" Target="../tags/tag1766.xml"/><Relationship Id="rId8" Type="http://schemas.openxmlformats.org/officeDocument/2006/relationships/tags" Target="../tags/tag1765.xml"/><Relationship Id="rId7" Type="http://schemas.openxmlformats.org/officeDocument/2006/relationships/tags" Target="../tags/tag1764.xml"/><Relationship Id="rId6" Type="http://schemas.openxmlformats.org/officeDocument/2006/relationships/tags" Target="../tags/tag1763.xml"/><Relationship Id="rId5" Type="http://schemas.openxmlformats.org/officeDocument/2006/relationships/tags" Target="../tags/tag1762.xml"/><Relationship Id="rId4" Type="http://schemas.openxmlformats.org/officeDocument/2006/relationships/tags" Target="../tags/tag1761.xml"/><Relationship Id="rId3" Type="http://schemas.openxmlformats.org/officeDocument/2006/relationships/tags" Target="../tags/tag1760.xml"/><Relationship Id="rId2" Type="http://schemas.openxmlformats.org/officeDocument/2006/relationships/tags" Target="../tags/tag1759.xml"/><Relationship Id="rId16" Type="http://schemas.openxmlformats.org/officeDocument/2006/relationships/notesSlide" Target="../notesSlides/notesSlide117.xml"/><Relationship Id="rId15" Type="http://schemas.openxmlformats.org/officeDocument/2006/relationships/slideLayout" Target="../slideLayouts/slideLayout4.xml"/><Relationship Id="rId14" Type="http://schemas.openxmlformats.org/officeDocument/2006/relationships/tags" Target="../tags/tag1770.xml"/><Relationship Id="rId13" Type="http://schemas.openxmlformats.org/officeDocument/2006/relationships/tags" Target="../tags/tag1769.xml"/><Relationship Id="rId12" Type="http://schemas.openxmlformats.org/officeDocument/2006/relationships/image" Target="../media/image180.jpeg"/><Relationship Id="rId11" Type="http://schemas.openxmlformats.org/officeDocument/2006/relationships/tags" Target="../tags/tag1768.xml"/><Relationship Id="rId10" Type="http://schemas.openxmlformats.org/officeDocument/2006/relationships/tags" Target="../tags/tag1767.xml"/><Relationship Id="rId1" Type="http://schemas.openxmlformats.org/officeDocument/2006/relationships/tags" Target="../tags/tag1758.xml"/></Relationships>
</file>

<file path=ppt/slides/_rels/slide126.xml.rels><?xml version="1.0" encoding="UTF-8" standalone="yes"?>
<Relationships xmlns="http://schemas.openxmlformats.org/package/2006/relationships"><Relationship Id="rId9" Type="http://schemas.openxmlformats.org/officeDocument/2006/relationships/tags" Target="../tags/tag1779.xml"/><Relationship Id="rId8" Type="http://schemas.openxmlformats.org/officeDocument/2006/relationships/tags" Target="../tags/tag1778.xml"/><Relationship Id="rId7" Type="http://schemas.openxmlformats.org/officeDocument/2006/relationships/tags" Target="../tags/tag1777.xml"/><Relationship Id="rId6" Type="http://schemas.openxmlformats.org/officeDocument/2006/relationships/tags" Target="../tags/tag1776.xml"/><Relationship Id="rId5" Type="http://schemas.openxmlformats.org/officeDocument/2006/relationships/tags" Target="../tags/tag1775.xml"/><Relationship Id="rId4" Type="http://schemas.openxmlformats.org/officeDocument/2006/relationships/tags" Target="../tags/tag1774.xml"/><Relationship Id="rId3" Type="http://schemas.openxmlformats.org/officeDocument/2006/relationships/tags" Target="../tags/tag1773.xml"/><Relationship Id="rId2" Type="http://schemas.openxmlformats.org/officeDocument/2006/relationships/tags" Target="../tags/tag1772.xml"/><Relationship Id="rId16" Type="http://schemas.openxmlformats.org/officeDocument/2006/relationships/notesSlide" Target="../notesSlides/notesSlide118.xml"/><Relationship Id="rId15" Type="http://schemas.openxmlformats.org/officeDocument/2006/relationships/slideLayout" Target="../slideLayouts/slideLayout4.xml"/><Relationship Id="rId14" Type="http://schemas.openxmlformats.org/officeDocument/2006/relationships/tags" Target="../tags/tag1784.xml"/><Relationship Id="rId13" Type="http://schemas.openxmlformats.org/officeDocument/2006/relationships/tags" Target="../tags/tag1783.xml"/><Relationship Id="rId12" Type="http://schemas.openxmlformats.org/officeDocument/2006/relationships/tags" Target="../tags/tag1782.xml"/><Relationship Id="rId11" Type="http://schemas.openxmlformats.org/officeDocument/2006/relationships/tags" Target="../tags/tag1781.xml"/><Relationship Id="rId10" Type="http://schemas.openxmlformats.org/officeDocument/2006/relationships/tags" Target="../tags/tag1780.xml"/><Relationship Id="rId1" Type="http://schemas.openxmlformats.org/officeDocument/2006/relationships/tags" Target="../tags/tag1771.xml"/></Relationships>
</file>

<file path=ppt/slides/_rels/slide12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792.xml"/><Relationship Id="rId7" Type="http://schemas.openxmlformats.org/officeDocument/2006/relationships/tags" Target="../tags/tag1791.xml"/><Relationship Id="rId6" Type="http://schemas.openxmlformats.org/officeDocument/2006/relationships/tags" Target="../tags/tag1790.xml"/><Relationship Id="rId5" Type="http://schemas.openxmlformats.org/officeDocument/2006/relationships/tags" Target="../tags/tag1789.xml"/><Relationship Id="rId4" Type="http://schemas.openxmlformats.org/officeDocument/2006/relationships/tags" Target="../tags/tag1788.xml"/><Relationship Id="rId3" Type="http://schemas.openxmlformats.org/officeDocument/2006/relationships/tags" Target="../tags/tag1787.xml"/><Relationship Id="rId2" Type="http://schemas.openxmlformats.org/officeDocument/2006/relationships/tags" Target="../tags/tag1786.xml"/><Relationship Id="rId10" Type="http://schemas.openxmlformats.org/officeDocument/2006/relationships/notesSlide" Target="../notesSlides/notesSlide119.xml"/><Relationship Id="rId1" Type="http://schemas.openxmlformats.org/officeDocument/2006/relationships/tags" Target="../tags/tag1785.xml"/></Relationships>
</file>

<file path=ppt/slides/_rels/slide128.xml.rels><?xml version="1.0" encoding="UTF-8" standalone="yes"?>
<Relationships xmlns="http://schemas.openxmlformats.org/package/2006/relationships"><Relationship Id="rId9" Type="http://schemas.openxmlformats.org/officeDocument/2006/relationships/tags" Target="../tags/tag1801.xml"/><Relationship Id="rId8" Type="http://schemas.openxmlformats.org/officeDocument/2006/relationships/tags" Target="../tags/tag1800.xml"/><Relationship Id="rId7" Type="http://schemas.openxmlformats.org/officeDocument/2006/relationships/tags" Target="../tags/tag1799.xml"/><Relationship Id="rId6" Type="http://schemas.openxmlformats.org/officeDocument/2006/relationships/tags" Target="../tags/tag1798.xml"/><Relationship Id="rId5" Type="http://schemas.openxmlformats.org/officeDocument/2006/relationships/tags" Target="../tags/tag1797.xml"/><Relationship Id="rId4" Type="http://schemas.openxmlformats.org/officeDocument/2006/relationships/tags" Target="../tags/tag1796.xml"/><Relationship Id="rId3" Type="http://schemas.openxmlformats.org/officeDocument/2006/relationships/tags" Target="../tags/tag1795.xml"/><Relationship Id="rId2" Type="http://schemas.openxmlformats.org/officeDocument/2006/relationships/tags" Target="../tags/tag1794.xml"/><Relationship Id="rId19" Type="http://schemas.openxmlformats.org/officeDocument/2006/relationships/notesSlide" Target="../notesSlides/notesSlide120.xml"/><Relationship Id="rId18" Type="http://schemas.openxmlformats.org/officeDocument/2006/relationships/slideLayout" Target="../slideLayouts/slideLayout4.xml"/><Relationship Id="rId17" Type="http://schemas.openxmlformats.org/officeDocument/2006/relationships/tags" Target="../tags/tag1808.xml"/><Relationship Id="rId16" Type="http://schemas.openxmlformats.org/officeDocument/2006/relationships/tags" Target="../tags/tag1807.xml"/><Relationship Id="rId15" Type="http://schemas.openxmlformats.org/officeDocument/2006/relationships/image" Target="../media/image181.png"/><Relationship Id="rId14" Type="http://schemas.openxmlformats.org/officeDocument/2006/relationships/tags" Target="../tags/tag1806.xml"/><Relationship Id="rId13" Type="http://schemas.openxmlformats.org/officeDocument/2006/relationships/tags" Target="../tags/tag1805.xml"/><Relationship Id="rId12" Type="http://schemas.openxmlformats.org/officeDocument/2006/relationships/tags" Target="../tags/tag1804.xml"/><Relationship Id="rId11" Type="http://schemas.openxmlformats.org/officeDocument/2006/relationships/tags" Target="../tags/tag1803.xml"/><Relationship Id="rId10" Type="http://schemas.openxmlformats.org/officeDocument/2006/relationships/tags" Target="../tags/tag1802.xml"/><Relationship Id="rId1" Type="http://schemas.openxmlformats.org/officeDocument/2006/relationships/tags" Target="../tags/tag1793.xml"/></Relationships>
</file>

<file path=ppt/slides/_rels/slide129.xml.rels><?xml version="1.0" encoding="UTF-8" standalone="yes"?>
<Relationships xmlns="http://schemas.openxmlformats.org/package/2006/relationships"><Relationship Id="rId9" Type="http://schemas.openxmlformats.org/officeDocument/2006/relationships/image" Target="../media/image182.wmf"/><Relationship Id="rId8" Type="http://schemas.openxmlformats.org/officeDocument/2006/relationships/oleObject" Target="../embeddings/oleObject3.bin"/><Relationship Id="rId7" Type="http://schemas.openxmlformats.org/officeDocument/2006/relationships/tags" Target="../tags/tag1815.xml"/><Relationship Id="rId6" Type="http://schemas.openxmlformats.org/officeDocument/2006/relationships/tags" Target="../tags/tag1814.xml"/><Relationship Id="rId5" Type="http://schemas.openxmlformats.org/officeDocument/2006/relationships/tags" Target="../tags/tag1813.xml"/><Relationship Id="rId4" Type="http://schemas.openxmlformats.org/officeDocument/2006/relationships/tags" Target="../tags/tag1812.xml"/><Relationship Id="rId3" Type="http://schemas.openxmlformats.org/officeDocument/2006/relationships/tags" Target="../tags/tag1811.xml"/><Relationship Id="rId2" Type="http://schemas.openxmlformats.org/officeDocument/2006/relationships/tags" Target="../tags/tag1810.xml"/><Relationship Id="rId13" Type="http://schemas.openxmlformats.org/officeDocument/2006/relationships/notesSlide" Target="../notesSlides/notesSlide121.xml"/><Relationship Id="rId12" Type="http://schemas.openxmlformats.org/officeDocument/2006/relationships/vmlDrawing" Target="../drawings/vmlDrawing15.vml"/><Relationship Id="rId11" Type="http://schemas.openxmlformats.org/officeDocument/2006/relationships/slideLayout" Target="../slideLayouts/slideLayout4.xml"/><Relationship Id="rId10" Type="http://schemas.openxmlformats.org/officeDocument/2006/relationships/tags" Target="../tags/tag1816.xml"/><Relationship Id="rId1" Type="http://schemas.openxmlformats.org/officeDocument/2006/relationships/tags" Target="../tags/tag1809.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9.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image" Target="../media/image3.png"/></Relationships>
</file>

<file path=ppt/slides/_rels/slide130.xml.rels><?xml version="1.0" encoding="UTF-8" standalone="yes"?>
<Relationships xmlns="http://schemas.openxmlformats.org/package/2006/relationships"><Relationship Id="rId9" Type="http://schemas.openxmlformats.org/officeDocument/2006/relationships/image" Target="../media/image184.jpeg"/><Relationship Id="rId8" Type="http://schemas.openxmlformats.org/officeDocument/2006/relationships/image" Target="../media/image183.wmf"/><Relationship Id="rId7" Type="http://schemas.openxmlformats.org/officeDocument/2006/relationships/package" Target="../embeddings/Document12.docx"/><Relationship Id="rId6" Type="http://schemas.openxmlformats.org/officeDocument/2006/relationships/tags" Target="../tags/tag1822.xml"/><Relationship Id="rId5" Type="http://schemas.openxmlformats.org/officeDocument/2006/relationships/tags" Target="../tags/tag1821.xml"/><Relationship Id="rId4" Type="http://schemas.openxmlformats.org/officeDocument/2006/relationships/tags" Target="../tags/tag1820.xml"/><Relationship Id="rId3" Type="http://schemas.openxmlformats.org/officeDocument/2006/relationships/tags" Target="../tags/tag1819.xml"/><Relationship Id="rId2" Type="http://schemas.openxmlformats.org/officeDocument/2006/relationships/tags" Target="../tags/tag1818.xml"/><Relationship Id="rId13" Type="http://schemas.openxmlformats.org/officeDocument/2006/relationships/notesSlide" Target="../notesSlides/notesSlide122.xml"/><Relationship Id="rId12" Type="http://schemas.openxmlformats.org/officeDocument/2006/relationships/vmlDrawing" Target="../drawings/vmlDrawing16.vml"/><Relationship Id="rId11" Type="http://schemas.openxmlformats.org/officeDocument/2006/relationships/slideLayout" Target="../slideLayouts/slideLayout4.xml"/><Relationship Id="rId10" Type="http://schemas.openxmlformats.org/officeDocument/2006/relationships/tags" Target="../tags/tag1823.xml"/><Relationship Id="rId1" Type="http://schemas.openxmlformats.org/officeDocument/2006/relationships/tags" Target="../tags/tag1817.xml"/></Relationships>
</file>

<file path=ppt/slides/_rels/slide131.xml.rels><?xml version="1.0" encoding="UTF-8" standalone="yes"?>
<Relationships xmlns="http://schemas.openxmlformats.org/package/2006/relationships"><Relationship Id="rId9" Type="http://schemas.openxmlformats.org/officeDocument/2006/relationships/image" Target="../media/image185.jpeg"/><Relationship Id="rId8" Type="http://schemas.openxmlformats.org/officeDocument/2006/relationships/tags" Target="../tags/tag1831.xml"/><Relationship Id="rId7" Type="http://schemas.openxmlformats.org/officeDocument/2006/relationships/tags" Target="../tags/tag1830.xml"/><Relationship Id="rId6" Type="http://schemas.openxmlformats.org/officeDocument/2006/relationships/tags" Target="../tags/tag1829.xml"/><Relationship Id="rId5" Type="http://schemas.openxmlformats.org/officeDocument/2006/relationships/tags" Target="../tags/tag1828.xml"/><Relationship Id="rId4" Type="http://schemas.openxmlformats.org/officeDocument/2006/relationships/tags" Target="../tags/tag1827.xml"/><Relationship Id="rId3" Type="http://schemas.openxmlformats.org/officeDocument/2006/relationships/tags" Target="../tags/tag1826.xml"/><Relationship Id="rId2" Type="http://schemas.openxmlformats.org/officeDocument/2006/relationships/tags" Target="../tags/tag1825.xml"/><Relationship Id="rId13" Type="http://schemas.openxmlformats.org/officeDocument/2006/relationships/notesSlide" Target="../notesSlides/notesSlide123.xml"/><Relationship Id="rId12" Type="http://schemas.openxmlformats.org/officeDocument/2006/relationships/slideLayout" Target="../slideLayouts/slideLayout4.xml"/><Relationship Id="rId11" Type="http://schemas.openxmlformats.org/officeDocument/2006/relationships/tags" Target="../tags/tag1833.xml"/><Relationship Id="rId10" Type="http://schemas.openxmlformats.org/officeDocument/2006/relationships/tags" Target="../tags/tag1832.xml"/><Relationship Id="rId1" Type="http://schemas.openxmlformats.org/officeDocument/2006/relationships/tags" Target="../tags/tag1824.xml"/></Relationships>
</file>

<file path=ppt/slides/_rels/slide132.xml.rels><?xml version="1.0" encoding="UTF-8" standalone="yes"?>
<Relationships xmlns="http://schemas.openxmlformats.org/package/2006/relationships"><Relationship Id="rId9" Type="http://schemas.openxmlformats.org/officeDocument/2006/relationships/tags" Target="../tags/tag1842.xml"/><Relationship Id="rId8" Type="http://schemas.openxmlformats.org/officeDocument/2006/relationships/tags" Target="../tags/tag1841.xml"/><Relationship Id="rId7" Type="http://schemas.openxmlformats.org/officeDocument/2006/relationships/tags" Target="../tags/tag1840.xml"/><Relationship Id="rId6" Type="http://schemas.openxmlformats.org/officeDocument/2006/relationships/tags" Target="../tags/tag1839.xml"/><Relationship Id="rId5" Type="http://schemas.openxmlformats.org/officeDocument/2006/relationships/tags" Target="../tags/tag1838.xml"/><Relationship Id="rId4" Type="http://schemas.openxmlformats.org/officeDocument/2006/relationships/tags" Target="../tags/tag1837.xml"/><Relationship Id="rId3" Type="http://schemas.openxmlformats.org/officeDocument/2006/relationships/tags" Target="../tags/tag1836.xml"/><Relationship Id="rId25" Type="http://schemas.openxmlformats.org/officeDocument/2006/relationships/notesSlide" Target="../notesSlides/notesSlide124.xml"/><Relationship Id="rId24" Type="http://schemas.openxmlformats.org/officeDocument/2006/relationships/slideLayout" Target="../slideLayouts/slideLayout4.xml"/><Relationship Id="rId23" Type="http://schemas.openxmlformats.org/officeDocument/2006/relationships/tags" Target="../tags/tag1856.xml"/><Relationship Id="rId22" Type="http://schemas.openxmlformats.org/officeDocument/2006/relationships/tags" Target="../tags/tag1855.xml"/><Relationship Id="rId21" Type="http://schemas.openxmlformats.org/officeDocument/2006/relationships/tags" Target="../tags/tag1854.xml"/><Relationship Id="rId20" Type="http://schemas.openxmlformats.org/officeDocument/2006/relationships/tags" Target="../tags/tag1853.xml"/><Relationship Id="rId2" Type="http://schemas.openxmlformats.org/officeDocument/2006/relationships/tags" Target="../tags/tag1835.xml"/><Relationship Id="rId19" Type="http://schemas.openxmlformats.org/officeDocument/2006/relationships/tags" Target="../tags/tag1852.xml"/><Relationship Id="rId18" Type="http://schemas.openxmlformats.org/officeDocument/2006/relationships/tags" Target="../tags/tag1851.xml"/><Relationship Id="rId17" Type="http://schemas.openxmlformats.org/officeDocument/2006/relationships/tags" Target="../tags/tag1850.xml"/><Relationship Id="rId16" Type="http://schemas.openxmlformats.org/officeDocument/2006/relationships/tags" Target="../tags/tag1849.xml"/><Relationship Id="rId15" Type="http://schemas.openxmlformats.org/officeDocument/2006/relationships/tags" Target="../tags/tag1848.xml"/><Relationship Id="rId14" Type="http://schemas.openxmlformats.org/officeDocument/2006/relationships/tags" Target="../tags/tag1847.xml"/><Relationship Id="rId13" Type="http://schemas.openxmlformats.org/officeDocument/2006/relationships/tags" Target="../tags/tag1846.xml"/><Relationship Id="rId12" Type="http://schemas.openxmlformats.org/officeDocument/2006/relationships/tags" Target="../tags/tag1845.xml"/><Relationship Id="rId11" Type="http://schemas.openxmlformats.org/officeDocument/2006/relationships/tags" Target="../tags/tag1844.xml"/><Relationship Id="rId10" Type="http://schemas.openxmlformats.org/officeDocument/2006/relationships/tags" Target="../tags/tag1843.xml"/><Relationship Id="rId1" Type="http://schemas.openxmlformats.org/officeDocument/2006/relationships/tags" Target="../tags/tag1834.xml"/></Relationships>
</file>

<file path=ppt/slides/_rels/slide133.xml.rels><?xml version="1.0" encoding="UTF-8" standalone="yes"?>
<Relationships xmlns="http://schemas.openxmlformats.org/package/2006/relationships"><Relationship Id="rId9" Type="http://schemas.openxmlformats.org/officeDocument/2006/relationships/tags" Target="../tags/tag1865.xml"/><Relationship Id="rId8" Type="http://schemas.openxmlformats.org/officeDocument/2006/relationships/tags" Target="../tags/tag1864.xml"/><Relationship Id="rId7" Type="http://schemas.openxmlformats.org/officeDocument/2006/relationships/tags" Target="../tags/tag1863.xml"/><Relationship Id="rId6" Type="http://schemas.openxmlformats.org/officeDocument/2006/relationships/tags" Target="../tags/tag1862.xml"/><Relationship Id="rId5" Type="http://schemas.openxmlformats.org/officeDocument/2006/relationships/tags" Target="../tags/tag1861.xml"/><Relationship Id="rId4" Type="http://schemas.openxmlformats.org/officeDocument/2006/relationships/tags" Target="../tags/tag1860.xml"/><Relationship Id="rId3" Type="http://schemas.openxmlformats.org/officeDocument/2006/relationships/tags" Target="../tags/tag1859.xml"/><Relationship Id="rId23" Type="http://schemas.openxmlformats.org/officeDocument/2006/relationships/notesSlide" Target="../notesSlides/notesSlide125.xml"/><Relationship Id="rId22" Type="http://schemas.openxmlformats.org/officeDocument/2006/relationships/slideLayout" Target="../slideLayouts/slideLayout4.xml"/><Relationship Id="rId21" Type="http://schemas.openxmlformats.org/officeDocument/2006/relationships/tags" Target="../tags/tag1877.xml"/><Relationship Id="rId20" Type="http://schemas.openxmlformats.org/officeDocument/2006/relationships/tags" Target="../tags/tag1876.xml"/><Relationship Id="rId2" Type="http://schemas.openxmlformats.org/officeDocument/2006/relationships/tags" Target="../tags/tag1858.xml"/><Relationship Id="rId19" Type="http://schemas.openxmlformats.org/officeDocument/2006/relationships/tags" Target="../tags/tag1875.xml"/><Relationship Id="rId18" Type="http://schemas.openxmlformats.org/officeDocument/2006/relationships/tags" Target="../tags/tag1874.xml"/><Relationship Id="rId17" Type="http://schemas.openxmlformats.org/officeDocument/2006/relationships/tags" Target="../tags/tag1873.xml"/><Relationship Id="rId16" Type="http://schemas.openxmlformats.org/officeDocument/2006/relationships/tags" Target="../tags/tag1872.xml"/><Relationship Id="rId15" Type="http://schemas.openxmlformats.org/officeDocument/2006/relationships/tags" Target="../tags/tag1871.xml"/><Relationship Id="rId14" Type="http://schemas.openxmlformats.org/officeDocument/2006/relationships/tags" Target="../tags/tag1870.xml"/><Relationship Id="rId13" Type="http://schemas.openxmlformats.org/officeDocument/2006/relationships/tags" Target="../tags/tag1869.xml"/><Relationship Id="rId12" Type="http://schemas.openxmlformats.org/officeDocument/2006/relationships/tags" Target="../tags/tag1868.xml"/><Relationship Id="rId11" Type="http://schemas.openxmlformats.org/officeDocument/2006/relationships/tags" Target="../tags/tag1867.xml"/><Relationship Id="rId10" Type="http://schemas.openxmlformats.org/officeDocument/2006/relationships/tags" Target="../tags/tag1866.xml"/><Relationship Id="rId1" Type="http://schemas.openxmlformats.org/officeDocument/2006/relationships/tags" Target="../tags/tag1857.xml"/></Relationships>
</file>

<file path=ppt/slides/_rels/slide134.xml.rels><?xml version="1.0" encoding="UTF-8" standalone="yes"?>
<Relationships xmlns="http://schemas.openxmlformats.org/package/2006/relationships"><Relationship Id="rId9" Type="http://schemas.openxmlformats.org/officeDocument/2006/relationships/tags" Target="../tags/tag1886.xml"/><Relationship Id="rId8" Type="http://schemas.openxmlformats.org/officeDocument/2006/relationships/tags" Target="../tags/tag1885.xml"/><Relationship Id="rId7" Type="http://schemas.openxmlformats.org/officeDocument/2006/relationships/tags" Target="../tags/tag1884.xml"/><Relationship Id="rId6" Type="http://schemas.openxmlformats.org/officeDocument/2006/relationships/tags" Target="../tags/tag1883.xml"/><Relationship Id="rId5" Type="http://schemas.openxmlformats.org/officeDocument/2006/relationships/tags" Target="../tags/tag1882.xml"/><Relationship Id="rId4" Type="http://schemas.openxmlformats.org/officeDocument/2006/relationships/tags" Target="../tags/tag1881.xml"/><Relationship Id="rId3" Type="http://schemas.openxmlformats.org/officeDocument/2006/relationships/tags" Target="../tags/tag1880.xml"/><Relationship Id="rId23" Type="http://schemas.openxmlformats.org/officeDocument/2006/relationships/notesSlide" Target="../notesSlides/notesSlide126.xml"/><Relationship Id="rId22" Type="http://schemas.openxmlformats.org/officeDocument/2006/relationships/slideLayout" Target="../slideLayouts/slideLayout4.xml"/><Relationship Id="rId21" Type="http://schemas.openxmlformats.org/officeDocument/2006/relationships/tags" Target="../tags/tag1898.xml"/><Relationship Id="rId20" Type="http://schemas.openxmlformats.org/officeDocument/2006/relationships/tags" Target="../tags/tag1897.xml"/><Relationship Id="rId2" Type="http://schemas.openxmlformats.org/officeDocument/2006/relationships/tags" Target="../tags/tag1879.xml"/><Relationship Id="rId19" Type="http://schemas.openxmlformats.org/officeDocument/2006/relationships/tags" Target="../tags/tag1896.xml"/><Relationship Id="rId18" Type="http://schemas.openxmlformats.org/officeDocument/2006/relationships/tags" Target="../tags/tag1895.xml"/><Relationship Id="rId17" Type="http://schemas.openxmlformats.org/officeDocument/2006/relationships/tags" Target="../tags/tag1894.xml"/><Relationship Id="rId16" Type="http://schemas.openxmlformats.org/officeDocument/2006/relationships/tags" Target="../tags/tag1893.xml"/><Relationship Id="rId15" Type="http://schemas.openxmlformats.org/officeDocument/2006/relationships/tags" Target="../tags/tag1892.xml"/><Relationship Id="rId14" Type="http://schemas.openxmlformats.org/officeDocument/2006/relationships/tags" Target="../tags/tag1891.xml"/><Relationship Id="rId13" Type="http://schemas.openxmlformats.org/officeDocument/2006/relationships/tags" Target="../tags/tag1890.xml"/><Relationship Id="rId12" Type="http://schemas.openxmlformats.org/officeDocument/2006/relationships/tags" Target="../tags/tag1889.xml"/><Relationship Id="rId11" Type="http://schemas.openxmlformats.org/officeDocument/2006/relationships/tags" Target="../tags/tag1888.xml"/><Relationship Id="rId10" Type="http://schemas.openxmlformats.org/officeDocument/2006/relationships/tags" Target="../tags/tag1887.xml"/><Relationship Id="rId1" Type="http://schemas.openxmlformats.org/officeDocument/2006/relationships/tags" Target="../tags/tag1878.xml"/></Relationships>
</file>

<file path=ppt/slides/_rels/slide135.xml.rels><?xml version="1.0" encoding="UTF-8" standalone="yes"?>
<Relationships xmlns="http://schemas.openxmlformats.org/package/2006/relationships"><Relationship Id="rId9" Type="http://schemas.openxmlformats.org/officeDocument/2006/relationships/tags" Target="../tags/tag1907.xml"/><Relationship Id="rId8" Type="http://schemas.openxmlformats.org/officeDocument/2006/relationships/tags" Target="../tags/tag1906.xml"/><Relationship Id="rId7" Type="http://schemas.openxmlformats.org/officeDocument/2006/relationships/tags" Target="../tags/tag1905.xml"/><Relationship Id="rId6" Type="http://schemas.openxmlformats.org/officeDocument/2006/relationships/tags" Target="../tags/tag1904.xml"/><Relationship Id="rId5" Type="http://schemas.openxmlformats.org/officeDocument/2006/relationships/tags" Target="../tags/tag1903.xml"/><Relationship Id="rId4" Type="http://schemas.openxmlformats.org/officeDocument/2006/relationships/tags" Target="../tags/tag1902.xml"/><Relationship Id="rId3" Type="http://schemas.openxmlformats.org/officeDocument/2006/relationships/tags" Target="../tags/tag1901.xml"/><Relationship Id="rId25" Type="http://schemas.openxmlformats.org/officeDocument/2006/relationships/notesSlide" Target="../notesSlides/notesSlide127.xml"/><Relationship Id="rId24" Type="http://schemas.openxmlformats.org/officeDocument/2006/relationships/slideLayout" Target="../slideLayouts/slideLayout4.xml"/><Relationship Id="rId23" Type="http://schemas.openxmlformats.org/officeDocument/2006/relationships/tags" Target="../tags/tag1920.xml"/><Relationship Id="rId22" Type="http://schemas.openxmlformats.org/officeDocument/2006/relationships/image" Target="../media/image186.jpeg"/><Relationship Id="rId21" Type="http://schemas.openxmlformats.org/officeDocument/2006/relationships/tags" Target="../tags/tag1919.xml"/><Relationship Id="rId20" Type="http://schemas.openxmlformats.org/officeDocument/2006/relationships/tags" Target="../tags/tag1918.xml"/><Relationship Id="rId2" Type="http://schemas.openxmlformats.org/officeDocument/2006/relationships/tags" Target="../tags/tag1900.xml"/><Relationship Id="rId19" Type="http://schemas.openxmlformats.org/officeDocument/2006/relationships/tags" Target="../tags/tag1917.xml"/><Relationship Id="rId18" Type="http://schemas.openxmlformats.org/officeDocument/2006/relationships/tags" Target="../tags/tag1916.xml"/><Relationship Id="rId17" Type="http://schemas.openxmlformats.org/officeDocument/2006/relationships/tags" Target="../tags/tag1915.xml"/><Relationship Id="rId16" Type="http://schemas.openxmlformats.org/officeDocument/2006/relationships/tags" Target="../tags/tag1914.xml"/><Relationship Id="rId15" Type="http://schemas.openxmlformats.org/officeDocument/2006/relationships/tags" Target="../tags/tag1913.xml"/><Relationship Id="rId14" Type="http://schemas.openxmlformats.org/officeDocument/2006/relationships/tags" Target="../tags/tag1912.xml"/><Relationship Id="rId13" Type="http://schemas.openxmlformats.org/officeDocument/2006/relationships/tags" Target="../tags/tag1911.xml"/><Relationship Id="rId12" Type="http://schemas.openxmlformats.org/officeDocument/2006/relationships/tags" Target="../tags/tag1910.xml"/><Relationship Id="rId11" Type="http://schemas.openxmlformats.org/officeDocument/2006/relationships/tags" Target="../tags/tag1909.xml"/><Relationship Id="rId10" Type="http://schemas.openxmlformats.org/officeDocument/2006/relationships/tags" Target="../tags/tag1908.xml"/><Relationship Id="rId1" Type="http://schemas.openxmlformats.org/officeDocument/2006/relationships/tags" Target="../tags/tag1899.xml"/></Relationships>
</file>

<file path=ppt/slides/_rels/slide136.xml.rels><?xml version="1.0" encoding="UTF-8" standalone="yes"?>
<Relationships xmlns="http://schemas.openxmlformats.org/package/2006/relationships"><Relationship Id="rId9" Type="http://schemas.openxmlformats.org/officeDocument/2006/relationships/tags" Target="../tags/tag1929.xml"/><Relationship Id="rId8" Type="http://schemas.openxmlformats.org/officeDocument/2006/relationships/tags" Target="../tags/tag1928.xml"/><Relationship Id="rId7" Type="http://schemas.openxmlformats.org/officeDocument/2006/relationships/tags" Target="../tags/tag1927.xml"/><Relationship Id="rId6" Type="http://schemas.openxmlformats.org/officeDocument/2006/relationships/tags" Target="../tags/tag1926.xml"/><Relationship Id="rId53" Type="http://schemas.openxmlformats.org/officeDocument/2006/relationships/notesSlide" Target="../notesSlides/notesSlide128.xml"/><Relationship Id="rId52" Type="http://schemas.openxmlformats.org/officeDocument/2006/relationships/slideLayout" Target="../slideLayouts/slideLayout4.xml"/><Relationship Id="rId51" Type="http://schemas.openxmlformats.org/officeDocument/2006/relationships/tags" Target="../tags/tag1970.xml"/><Relationship Id="rId50" Type="http://schemas.openxmlformats.org/officeDocument/2006/relationships/image" Target="../media/image187.jpeg"/><Relationship Id="rId5" Type="http://schemas.openxmlformats.org/officeDocument/2006/relationships/tags" Target="../tags/tag1925.xml"/><Relationship Id="rId49" Type="http://schemas.openxmlformats.org/officeDocument/2006/relationships/tags" Target="../tags/tag1969.xml"/><Relationship Id="rId48" Type="http://schemas.openxmlformats.org/officeDocument/2006/relationships/tags" Target="../tags/tag1968.xml"/><Relationship Id="rId47" Type="http://schemas.openxmlformats.org/officeDocument/2006/relationships/tags" Target="../tags/tag1967.xml"/><Relationship Id="rId46" Type="http://schemas.openxmlformats.org/officeDocument/2006/relationships/tags" Target="../tags/tag1966.xml"/><Relationship Id="rId45" Type="http://schemas.openxmlformats.org/officeDocument/2006/relationships/tags" Target="../tags/tag1965.xml"/><Relationship Id="rId44" Type="http://schemas.openxmlformats.org/officeDocument/2006/relationships/tags" Target="../tags/tag1964.xml"/><Relationship Id="rId43" Type="http://schemas.openxmlformats.org/officeDocument/2006/relationships/tags" Target="../tags/tag1963.xml"/><Relationship Id="rId42" Type="http://schemas.openxmlformats.org/officeDocument/2006/relationships/tags" Target="../tags/tag1962.xml"/><Relationship Id="rId41" Type="http://schemas.openxmlformats.org/officeDocument/2006/relationships/tags" Target="../tags/tag1961.xml"/><Relationship Id="rId40" Type="http://schemas.openxmlformats.org/officeDocument/2006/relationships/tags" Target="../tags/tag1960.xml"/><Relationship Id="rId4" Type="http://schemas.openxmlformats.org/officeDocument/2006/relationships/tags" Target="../tags/tag1924.xml"/><Relationship Id="rId39" Type="http://schemas.openxmlformats.org/officeDocument/2006/relationships/tags" Target="../tags/tag1959.xml"/><Relationship Id="rId38" Type="http://schemas.openxmlformats.org/officeDocument/2006/relationships/tags" Target="../tags/tag1958.xml"/><Relationship Id="rId37" Type="http://schemas.openxmlformats.org/officeDocument/2006/relationships/tags" Target="../tags/tag1957.xml"/><Relationship Id="rId36" Type="http://schemas.openxmlformats.org/officeDocument/2006/relationships/tags" Target="../tags/tag1956.xml"/><Relationship Id="rId35" Type="http://schemas.openxmlformats.org/officeDocument/2006/relationships/tags" Target="../tags/tag1955.xml"/><Relationship Id="rId34" Type="http://schemas.openxmlformats.org/officeDocument/2006/relationships/tags" Target="../tags/tag1954.xml"/><Relationship Id="rId33" Type="http://schemas.openxmlformats.org/officeDocument/2006/relationships/tags" Target="../tags/tag1953.xml"/><Relationship Id="rId32" Type="http://schemas.openxmlformats.org/officeDocument/2006/relationships/tags" Target="../tags/tag1952.xml"/><Relationship Id="rId31" Type="http://schemas.openxmlformats.org/officeDocument/2006/relationships/tags" Target="../tags/tag1951.xml"/><Relationship Id="rId30" Type="http://schemas.openxmlformats.org/officeDocument/2006/relationships/tags" Target="../tags/tag1950.xml"/><Relationship Id="rId3" Type="http://schemas.openxmlformats.org/officeDocument/2006/relationships/tags" Target="../tags/tag1923.xml"/><Relationship Id="rId29" Type="http://schemas.openxmlformats.org/officeDocument/2006/relationships/tags" Target="../tags/tag1949.xml"/><Relationship Id="rId28" Type="http://schemas.openxmlformats.org/officeDocument/2006/relationships/tags" Target="../tags/tag1948.xml"/><Relationship Id="rId27" Type="http://schemas.openxmlformats.org/officeDocument/2006/relationships/tags" Target="../tags/tag1947.xml"/><Relationship Id="rId26" Type="http://schemas.openxmlformats.org/officeDocument/2006/relationships/tags" Target="../tags/tag1946.xml"/><Relationship Id="rId25" Type="http://schemas.openxmlformats.org/officeDocument/2006/relationships/tags" Target="../tags/tag1945.xml"/><Relationship Id="rId24" Type="http://schemas.openxmlformats.org/officeDocument/2006/relationships/tags" Target="../tags/tag1944.xml"/><Relationship Id="rId23" Type="http://schemas.openxmlformats.org/officeDocument/2006/relationships/tags" Target="../tags/tag1943.xml"/><Relationship Id="rId22" Type="http://schemas.openxmlformats.org/officeDocument/2006/relationships/tags" Target="../tags/tag1942.xml"/><Relationship Id="rId21" Type="http://schemas.openxmlformats.org/officeDocument/2006/relationships/tags" Target="../tags/tag1941.xml"/><Relationship Id="rId20" Type="http://schemas.openxmlformats.org/officeDocument/2006/relationships/tags" Target="../tags/tag1940.xml"/><Relationship Id="rId2" Type="http://schemas.openxmlformats.org/officeDocument/2006/relationships/tags" Target="../tags/tag1922.xml"/><Relationship Id="rId19" Type="http://schemas.openxmlformats.org/officeDocument/2006/relationships/tags" Target="../tags/tag1939.xml"/><Relationship Id="rId18" Type="http://schemas.openxmlformats.org/officeDocument/2006/relationships/tags" Target="../tags/tag1938.xml"/><Relationship Id="rId17" Type="http://schemas.openxmlformats.org/officeDocument/2006/relationships/tags" Target="../tags/tag1937.xml"/><Relationship Id="rId16" Type="http://schemas.openxmlformats.org/officeDocument/2006/relationships/tags" Target="../tags/tag1936.xml"/><Relationship Id="rId15" Type="http://schemas.openxmlformats.org/officeDocument/2006/relationships/tags" Target="../tags/tag1935.xml"/><Relationship Id="rId14" Type="http://schemas.openxmlformats.org/officeDocument/2006/relationships/tags" Target="../tags/tag1934.xml"/><Relationship Id="rId13" Type="http://schemas.openxmlformats.org/officeDocument/2006/relationships/tags" Target="../tags/tag1933.xml"/><Relationship Id="rId12" Type="http://schemas.openxmlformats.org/officeDocument/2006/relationships/tags" Target="../tags/tag1932.xml"/><Relationship Id="rId11" Type="http://schemas.openxmlformats.org/officeDocument/2006/relationships/tags" Target="../tags/tag1931.xml"/><Relationship Id="rId10" Type="http://schemas.openxmlformats.org/officeDocument/2006/relationships/tags" Target="../tags/tag1930.xml"/><Relationship Id="rId1" Type="http://schemas.openxmlformats.org/officeDocument/2006/relationships/tags" Target="../tags/tag1921.xml"/></Relationships>
</file>

<file path=ppt/slides/_rels/slide137.xml.rels><?xml version="1.0" encoding="UTF-8" standalone="yes"?>
<Relationships xmlns="http://schemas.openxmlformats.org/package/2006/relationships"><Relationship Id="rId9" Type="http://schemas.openxmlformats.org/officeDocument/2006/relationships/tags" Target="../tags/tag1979.xml"/><Relationship Id="rId8" Type="http://schemas.openxmlformats.org/officeDocument/2006/relationships/tags" Target="../tags/tag1978.xml"/><Relationship Id="rId7" Type="http://schemas.openxmlformats.org/officeDocument/2006/relationships/tags" Target="../tags/tag1977.xml"/><Relationship Id="rId6" Type="http://schemas.openxmlformats.org/officeDocument/2006/relationships/tags" Target="../tags/tag1976.xml"/><Relationship Id="rId5" Type="http://schemas.openxmlformats.org/officeDocument/2006/relationships/tags" Target="../tags/tag1975.xml"/><Relationship Id="rId4" Type="http://schemas.openxmlformats.org/officeDocument/2006/relationships/tags" Target="../tags/tag1974.xml"/><Relationship Id="rId3" Type="http://schemas.openxmlformats.org/officeDocument/2006/relationships/tags" Target="../tags/tag1973.xml"/><Relationship Id="rId28" Type="http://schemas.openxmlformats.org/officeDocument/2006/relationships/notesSlide" Target="../notesSlides/notesSlide129.xml"/><Relationship Id="rId27" Type="http://schemas.openxmlformats.org/officeDocument/2006/relationships/slideLayout" Target="../slideLayouts/slideLayout4.xml"/><Relationship Id="rId26" Type="http://schemas.openxmlformats.org/officeDocument/2006/relationships/tags" Target="../tags/tag1996.xml"/><Relationship Id="rId25" Type="http://schemas.openxmlformats.org/officeDocument/2006/relationships/tags" Target="../tags/tag1995.xml"/><Relationship Id="rId24" Type="http://schemas.openxmlformats.org/officeDocument/2006/relationships/tags" Target="../tags/tag1994.xml"/><Relationship Id="rId23" Type="http://schemas.openxmlformats.org/officeDocument/2006/relationships/tags" Target="../tags/tag1993.xml"/><Relationship Id="rId22" Type="http://schemas.openxmlformats.org/officeDocument/2006/relationships/tags" Target="../tags/tag1992.xml"/><Relationship Id="rId21" Type="http://schemas.openxmlformats.org/officeDocument/2006/relationships/tags" Target="../tags/tag1991.xml"/><Relationship Id="rId20" Type="http://schemas.openxmlformats.org/officeDocument/2006/relationships/tags" Target="../tags/tag1990.xml"/><Relationship Id="rId2" Type="http://schemas.openxmlformats.org/officeDocument/2006/relationships/tags" Target="../tags/tag1972.xml"/><Relationship Id="rId19" Type="http://schemas.openxmlformats.org/officeDocument/2006/relationships/tags" Target="../tags/tag1989.xml"/><Relationship Id="rId18" Type="http://schemas.openxmlformats.org/officeDocument/2006/relationships/tags" Target="../tags/tag1988.xml"/><Relationship Id="rId17" Type="http://schemas.openxmlformats.org/officeDocument/2006/relationships/tags" Target="../tags/tag1987.xml"/><Relationship Id="rId16" Type="http://schemas.openxmlformats.org/officeDocument/2006/relationships/tags" Target="../tags/tag1986.xml"/><Relationship Id="rId15" Type="http://schemas.openxmlformats.org/officeDocument/2006/relationships/tags" Target="../tags/tag1985.xml"/><Relationship Id="rId14" Type="http://schemas.openxmlformats.org/officeDocument/2006/relationships/tags" Target="../tags/tag1984.xml"/><Relationship Id="rId13" Type="http://schemas.openxmlformats.org/officeDocument/2006/relationships/tags" Target="../tags/tag1983.xml"/><Relationship Id="rId12" Type="http://schemas.openxmlformats.org/officeDocument/2006/relationships/tags" Target="../tags/tag1982.xml"/><Relationship Id="rId11" Type="http://schemas.openxmlformats.org/officeDocument/2006/relationships/tags" Target="../tags/tag1981.xml"/><Relationship Id="rId10" Type="http://schemas.openxmlformats.org/officeDocument/2006/relationships/tags" Target="../tags/tag1980.xml"/><Relationship Id="rId1" Type="http://schemas.openxmlformats.org/officeDocument/2006/relationships/tags" Target="../tags/tag1971.xml"/></Relationships>
</file>

<file path=ppt/slides/_rels/slide13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2004.xml"/><Relationship Id="rId7" Type="http://schemas.openxmlformats.org/officeDocument/2006/relationships/tags" Target="../tags/tag2003.xml"/><Relationship Id="rId6" Type="http://schemas.openxmlformats.org/officeDocument/2006/relationships/tags" Target="../tags/tag2002.xml"/><Relationship Id="rId5" Type="http://schemas.openxmlformats.org/officeDocument/2006/relationships/tags" Target="../tags/tag2001.xml"/><Relationship Id="rId4" Type="http://schemas.openxmlformats.org/officeDocument/2006/relationships/tags" Target="../tags/tag2000.xml"/><Relationship Id="rId3" Type="http://schemas.openxmlformats.org/officeDocument/2006/relationships/tags" Target="../tags/tag1999.xml"/><Relationship Id="rId2" Type="http://schemas.openxmlformats.org/officeDocument/2006/relationships/tags" Target="../tags/tag1998.xml"/><Relationship Id="rId10" Type="http://schemas.openxmlformats.org/officeDocument/2006/relationships/notesSlide" Target="../notesSlides/notesSlide130.xml"/><Relationship Id="rId1" Type="http://schemas.openxmlformats.org/officeDocument/2006/relationships/tags" Target="../tags/tag1997.xml"/></Relationships>
</file>

<file path=ppt/slides/_rels/slide139.xml.rels><?xml version="1.0" encoding="UTF-8" standalone="yes"?>
<Relationships xmlns="http://schemas.openxmlformats.org/package/2006/relationships"><Relationship Id="rId9" Type="http://schemas.openxmlformats.org/officeDocument/2006/relationships/image" Target="../media/image188.png"/><Relationship Id="rId8" Type="http://schemas.openxmlformats.org/officeDocument/2006/relationships/tags" Target="../tags/tag2012.xml"/><Relationship Id="rId7" Type="http://schemas.openxmlformats.org/officeDocument/2006/relationships/tags" Target="../tags/tag2011.xml"/><Relationship Id="rId6" Type="http://schemas.openxmlformats.org/officeDocument/2006/relationships/tags" Target="../tags/tag2010.xml"/><Relationship Id="rId5" Type="http://schemas.openxmlformats.org/officeDocument/2006/relationships/tags" Target="../tags/tag2009.xml"/><Relationship Id="rId4" Type="http://schemas.openxmlformats.org/officeDocument/2006/relationships/tags" Target="../tags/tag2008.xml"/><Relationship Id="rId3" Type="http://schemas.openxmlformats.org/officeDocument/2006/relationships/tags" Target="../tags/tag2007.xml"/><Relationship Id="rId2" Type="http://schemas.openxmlformats.org/officeDocument/2006/relationships/tags" Target="../tags/tag2006.xml"/><Relationship Id="rId12" Type="http://schemas.openxmlformats.org/officeDocument/2006/relationships/notesSlide" Target="../notesSlides/notesSlide131.xml"/><Relationship Id="rId11" Type="http://schemas.openxmlformats.org/officeDocument/2006/relationships/slideLayout" Target="../slideLayouts/slideLayout4.xml"/><Relationship Id="rId10" Type="http://schemas.openxmlformats.org/officeDocument/2006/relationships/tags" Target="../tags/tag2013.xml"/><Relationship Id="rId1" Type="http://schemas.openxmlformats.org/officeDocument/2006/relationships/tags" Target="../tags/tag2005.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9.xml"/><Relationship Id="rId6" Type="http://schemas.openxmlformats.org/officeDocument/2006/relationships/tags" Target="../tags/tag145.xml"/><Relationship Id="rId5" Type="http://schemas.openxmlformats.org/officeDocument/2006/relationships/image" Target="../media/image10.jpeg"/><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image" Target="../media/image3.png"/></Relationships>
</file>

<file path=ppt/slides/_rels/slide140.xml.rels><?xml version="1.0" encoding="UTF-8" standalone="yes"?>
<Relationships xmlns="http://schemas.openxmlformats.org/package/2006/relationships"><Relationship Id="rId9" Type="http://schemas.openxmlformats.org/officeDocument/2006/relationships/tags" Target="../tags/tag2020.xml"/><Relationship Id="rId8" Type="http://schemas.openxmlformats.org/officeDocument/2006/relationships/image" Target="../media/image189.wmf"/><Relationship Id="rId7" Type="http://schemas.openxmlformats.org/officeDocument/2006/relationships/package" Target="../embeddings/Document13.docx"/><Relationship Id="rId6" Type="http://schemas.openxmlformats.org/officeDocument/2006/relationships/tags" Target="../tags/tag2019.xml"/><Relationship Id="rId5" Type="http://schemas.openxmlformats.org/officeDocument/2006/relationships/tags" Target="../tags/tag2018.xml"/><Relationship Id="rId4" Type="http://schemas.openxmlformats.org/officeDocument/2006/relationships/tags" Target="../tags/tag2017.xml"/><Relationship Id="rId3" Type="http://schemas.openxmlformats.org/officeDocument/2006/relationships/tags" Target="../tags/tag2016.xml"/><Relationship Id="rId2" Type="http://schemas.openxmlformats.org/officeDocument/2006/relationships/tags" Target="../tags/tag2015.xml"/><Relationship Id="rId12" Type="http://schemas.openxmlformats.org/officeDocument/2006/relationships/notesSlide" Target="../notesSlides/notesSlide132.xml"/><Relationship Id="rId11" Type="http://schemas.openxmlformats.org/officeDocument/2006/relationships/vmlDrawing" Target="../drawings/vmlDrawing17.vml"/><Relationship Id="rId10" Type="http://schemas.openxmlformats.org/officeDocument/2006/relationships/slideLayout" Target="../slideLayouts/slideLayout4.xml"/><Relationship Id="rId1" Type="http://schemas.openxmlformats.org/officeDocument/2006/relationships/tags" Target="../tags/tag2014.xml"/></Relationships>
</file>

<file path=ppt/slides/_rels/slide141.xml.rels><?xml version="1.0" encoding="UTF-8" standalone="yes"?>
<Relationships xmlns="http://schemas.openxmlformats.org/package/2006/relationships"><Relationship Id="rId9" Type="http://schemas.openxmlformats.org/officeDocument/2006/relationships/tags" Target="../tags/tag2027.xml"/><Relationship Id="rId8" Type="http://schemas.openxmlformats.org/officeDocument/2006/relationships/tags" Target="../tags/tag2026.xml"/><Relationship Id="rId7" Type="http://schemas.openxmlformats.org/officeDocument/2006/relationships/tags" Target="../tags/tag2025.xml"/><Relationship Id="rId6" Type="http://schemas.openxmlformats.org/officeDocument/2006/relationships/tags" Target="../tags/tag2024.xml"/><Relationship Id="rId5" Type="http://schemas.openxmlformats.org/officeDocument/2006/relationships/tags" Target="../tags/tag2023.xml"/><Relationship Id="rId4" Type="http://schemas.openxmlformats.org/officeDocument/2006/relationships/tags" Target="../tags/tag2022.xml"/><Relationship Id="rId3" Type="http://schemas.openxmlformats.org/officeDocument/2006/relationships/tags" Target="../tags/tag2021.xml"/><Relationship Id="rId2" Type="http://schemas.openxmlformats.org/officeDocument/2006/relationships/image" Target="../media/image8.png"/><Relationship Id="rId17" Type="http://schemas.openxmlformats.org/officeDocument/2006/relationships/slideLayout" Target="../slideLayouts/slideLayout4.xml"/><Relationship Id="rId16" Type="http://schemas.openxmlformats.org/officeDocument/2006/relationships/tags" Target="../tags/tag2034.xml"/><Relationship Id="rId15" Type="http://schemas.openxmlformats.org/officeDocument/2006/relationships/tags" Target="../tags/tag2033.xml"/><Relationship Id="rId14" Type="http://schemas.openxmlformats.org/officeDocument/2006/relationships/tags" Target="../tags/tag2032.xml"/><Relationship Id="rId13" Type="http://schemas.openxmlformats.org/officeDocument/2006/relationships/tags" Target="../tags/tag2031.xml"/><Relationship Id="rId12" Type="http://schemas.openxmlformats.org/officeDocument/2006/relationships/tags" Target="../tags/tag2030.xml"/><Relationship Id="rId11" Type="http://schemas.openxmlformats.org/officeDocument/2006/relationships/tags" Target="../tags/tag2029.xml"/><Relationship Id="rId10" Type="http://schemas.openxmlformats.org/officeDocument/2006/relationships/tags" Target="../tags/tag2028.xml"/><Relationship Id="rId1" Type="http://schemas.openxmlformats.org/officeDocument/2006/relationships/image" Target="../media/image7.png"/></Relationships>
</file>

<file path=ppt/slides/_rels/slide142.xml.rels><?xml version="1.0" encoding="UTF-8" standalone="yes"?>
<Relationships xmlns="http://schemas.openxmlformats.org/package/2006/relationships"><Relationship Id="rId9" Type="http://schemas.openxmlformats.org/officeDocument/2006/relationships/notesSlide" Target="../notesSlides/notesSlide133.xml"/><Relationship Id="rId8" Type="http://schemas.openxmlformats.org/officeDocument/2006/relationships/slideLayout" Target="../slideLayouts/slideLayout4.xml"/><Relationship Id="rId7" Type="http://schemas.openxmlformats.org/officeDocument/2006/relationships/tags" Target="../tags/tag2040.xml"/><Relationship Id="rId6" Type="http://schemas.openxmlformats.org/officeDocument/2006/relationships/image" Target="../media/image190.png"/><Relationship Id="rId5" Type="http://schemas.openxmlformats.org/officeDocument/2006/relationships/tags" Target="../tags/tag2039.xml"/><Relationship Id="rId4" Type="http://schemas.openxmlformats.org/officeDocument/2006/relationships/tags" Target="../tags/tag2038.xml"/><Relationship Id="rId3" Type="http://schemas.openxmlformats.org/officeDocument/2006/relationships/tags" Target="../tags/tag2037.xml"/><Relationship Id="rId2" Type="http://schemas.openxmlformats.org/officeDocument/2006/relationships/tags" Target="../tags/tag2036.xml"/><Relationship Id="rId1" Type="http://schemas.openxmlformats.org/officeDocument/2006/relationships/tags" Target="../tags/tag2035.xml"/></Relationships>
</file>

<file path=ppt/slides/_rels/slide143.xml.rels><?xml version="1.0" encoding="UTF-8" standalone="yes"?>
<Relationships xmlns="http://schemas.openxmlformats.org/package/2006/relationships"><Relationship Id="rId9" Type="http://schemas.openxmlformats.org/officeDocument/2006/relationships/notesSlide" Target="../notesSlides/notesSlide134.xml"/><Relationship Id="rId8" Type="http://schemas.openxmlformats.org/officeDocument/2006/relationships/slideLayout" Target="../slideLayouts/slideLayout4.xml"/><Relationship Id="rId7" Type="http://schemas.openxmlformats.org/officeDocument/2006/relationships/tags" Target="../tags/tag2047.xml"/><Relationship Id="rId6" Type="http://schemas.openxmlformats.org/officeDocument/2006/relationships/tags" Target="../tags/tag2046.xml"/><Relationship Id="rId5" Type="http://schemas.openxmlformats.org/officeDocument/2006/relationships/tags" Target="../tags/tag2045.xml"/><Relationship Id="rId4" Type="http://schemas.openxmlformats.org/officeDocument/2006/relationships/tags" Target="../tags/tag2044.xml"/><Relationship Id="rId3" Type="http://schemas.openxmlformats.org/officeDocument/2006/relationships/tags" Target="../tags/tag2043.xml"/><Relationship Id="rId2" Type="http://schemas.openxmlformats.org/officeDocument/2006/relationships/tags" Target="../tags/tag2042.xml"/><Relationship Id="rId1" Type="http://schemas.openxmlformats.org/officeDocument/2006/relationships/tags" Target="../tags/tag2041.xml"/></Relationships>
</file>

<file path=ppt/slides/_rels/slide144.xml.rels><?xml version="1.0" encoding="UTF-8" standalone="yes"?>
<Relationships xmlns="http://schemas.openxmlformats.org/package/2006/relationships"><Relationship Id="rId8" Type="http://schemas.openxmlformats.org/officeDocument/2006/relationships/notesSlide" Target="../notesSlides/notesSlide135.xml"/><Relationship Id="rId7" Type="http://schemas.openxmlformats.org/officeDocument/2006/relationships/slideLayout" Target="../slideLayouts/slideLayout4.xml"/><Relationship Id="rId6" Type="http://schemas.openxmlformats.org/officeDocument/2006/relationships/tags" Target="../tags/tag2053.xml"/><Relationship Id="rId5" Type="http://schemas.openxmlformats.org/officeDocument/2006/relationships/tags" Target="../tags/tag2052.xml"/><Relationship Id="rId4" Type="http://schemas.openxmlformats.org/officeDocument/2006/relationships/tags" Target="../tags/tag2051.xml"/><Relationship Id="rId3" Type="http://schemas.openxmlformats.org/officeDocument/2006/relationships/tags" Target="../tags/tag2050.xml"/><Relationship Id="rId2" Type="http://schemas.openxmlformats.org/officeDocument/2006/relationships/tags" Target="../tags/tag2049.xml"/><Relationship Id="rId1" Type="http://schemas.openxmlformats.org/officeDocument/2006/relationships/tags" Target="../tags/tag2048.xml"/></Relationships>
</file>

<file path=ppt/slides/_rels/slide145.xml.rels><?xml version="1.0" encoding="UTF-8" standalone="yes"?>
<Relationships xmlns="http://schemas.openxmlformats.org/package/2006/relationships"><Relationship Id="rId9" Type="http://schemas.openxmlformats.org/officeDocument/2006/relationships/notesSlide" Target="../notesSlides/notesSlide136.xml"/><Relationship Id="rId8" Type="http://schemas.openxmlformats.org/officeDocument/2006/relationships/slideLayout" Target="../slideLayouts/slideLayout4.xml"/><Relationship Id="rId7" Type="http://schemas.openxmlformats.org/officeDocument/2006/relationships/tags" Target="../tags/tag2060.xml"/><Relationship Id="rId6" Type="http://schemas.openxmlformats.org/officeDocument/2006/relationships/tags" Target="../tags/tag2059.xml"/><Relationship Id="rId5" Type="http://schemas.openxmlformats.org/officeDocument/2006/relationships/tags" Target="../tags/tag2058.xml"/><Relationship Id="rId4" Type="http://schemas.openxmlformats.org/officeDocument/2006/relationships/tags" Target="../tags/tag2057.xml"/><Relationship Id="rId3" Type="http://schemas.openxmlformats.org/officeDocument/2006/relationships/tags" Target="../tags/tag2056.xml"/><Relationship Id="rId2" Type="http://schemas.openxmlformats.org/officeDocument/2006/relationships/tags" Target="../tags/tag2055.xml"/><Relationship Id="rId1" Type="http://schemas.openxmlformats.org/officeDocument/2006/relationships/tags" Target="../tags/tag2054.xml"/></Relationships>
</file>

<file path=ppt/slides/_rels/slide146.xml.rels><?xml version="1.0" encoding="UTF-8" standalone="yes"?>
<Relationships xmlns="http://schemas.openxmlformats.org/package/2006/relationships"><Relationship Id="rId9" Type="http://schemas.openxmlformats.org/officeDocument/2006/relationships/notesSlide" Target="../notesSlides/notesSlide137.xml"/><Relationship Id="rId8" Type="http://schemas.openxmlformats.org/officeDocument/2006/relationships/slideLayout" Target="../slideLayouts/slideLayout4.xml"/><Relationship Id="rId7" Type="http://schemas.openxmlformats.org/officeDocument/2006/relationships/tags" Target="../tags/tag2067.xml"/><Relationship Id="rId6" Type="http://schemas.openxmlformats.org/officeDocument/2006/relationships/tags" Target="../tags/tag2066.xml"/><Relationship Id="rId5" Type="http://schemas.openxmlformats.org/officeDocument/2006/relationships/tags" Target="../tags/tag2065.xml"/><Relationship Id="rId4" Type="http://schemas.openxmlformats.org/officeDocument/2006/relationships/tags" Target="../tags/tag2064.xml"/><Relationship Id="rId3" Type="http://schemas.openxmlformats.org/officeDocument/2006/relationships/tags" Target="../tags/tag2063.xml"/><Relationship Id="rId2" Type="http://schemas.openxmlformats.org/officeDocument/2006/relationships/tags" Target="../tags/tag2062.xml"/><Relationship Id="rId1" Type="http://schemas.openxmlformats.org/officeDocument/2006/relationships/tags" Target="../tags/tag2061.xml"/></Relationships>
</file>

<file path=ppt/slides/_rels/slide147.xml.rels><?xml version="1.0" encoding="UTF-8" standalone="yes"?>
<Relationships xmlns="http://schemas.openxmlformats.org/package/2006/relationships"><Relationship Id="rId8" Type="http://schemas.openxmlformats.org/officeDocument/2006/relationships/notesSlide" Target="../notesSlides/notesSlide138.xml"/><Relationship Id="rId7" Type="http://schemas.openxmlformats.org/officeDocument/2006/relationships/slideLayout" Target="../slideLayouts/slideLayout4.xml"/><Relationship Id="rId6" Type="http://schemas.openxmlformats.org/officeDocument/2006/relationships/tags" Target="../tags/tag2072.xml"/><Relationship Id="rId5" Type="http://schemas.openxmlformats.org/officeDocument/2006/relationships/tags" Target="../tags/tag2071.xml"/><Relationship Id="rId4" Type="http://schemas.openxmlformats.org/officeDocument/2006/relationships/image" Target="../media/image190.png"/><Relationship Id="rId3" Type="http://schemas.openxmlformats.org/officeDocument/2006/relationships/tags" Target="../tags/tag2070.xml"/><Relationship Id="rId2" Type="http://schemas.openxmlformats.org/officeDocument/2006/relationships/tags" Target="../tags/tag2069.xml"/><Relationship Id="rId1" Type="http://schemas.openxmlformats.org/officeDocument/2006/relationships/tags" Target="../tags/tag2068.xml"/></Relationships>
</file>

<file path=ppt/slides/_rels/slide148.xml.rels><?xml version="1.0" encoding="UTF-8" standalone="yes"?>
<Relationships xmlns="http://schemas.openxmlformats.org/package/2006/relationships"><Relationship Id="rId9" Type="http://schemas.openxmlformats.org/officeDocument/2006/relationships/tags" Target="../tags/tag2081.xml"/><Relationship Id="rId8" Type="http://schemas.openxmlformats.org/officeDocument/2006/relationships/tags" Target="../tags/tag2080.xml"/><Relationship Id="rId7" Type="http://schemas.openxmlformats.org/officeDocument/2006/relationships/tags" Target="../tags/tag2079.xml"/><Relationship Id="rId6" Type="http://schemas.openxmlformats.org/officeDocument/2006/relationships/tags" Target="../tags/tag2078.xml"/><Relationship Id="rId5" Type="http://schemas.openxmlformats.org/officeDocument/2006/relationships/tags" Target="../tags/tag2077.xml"/><Relationship Id="rId4" Type="http://schemas.openxmlformats.org/officeDocument/2006/relationships/tags" Target="../tags/tag2076.xml"/><Relationship Id="rId3" Type="http://schemas.openxmlformats.org/officeDocument/2006/relationships/tags" Target="../tags/tag2075.xml"/><Relationship Id="rId2" Type="http://schemas.openxmlformats.org/officeDocument/2006/relationships/tags" Target="../tags/tag2074.xml"/><Relationship Id="rId11" Type="http://schemas.openxmlformats.org/officeDocument/2006/relationships/notesSlide" Target="../notesSlides/notesSlide139.xml"/><Relationship Id="rId10" Type="http://schemas.openxmlformats.org/officeDocument/2006/relationships/slideLayout" Target="../slideLayouts/slideLayout4.xml"/><Relationship Id="rId1" Type="http://schemas.openxmlformats.org/officeDocument/2006/relationships/tags" Target="../tags/tag2073.xml"/></Relationships>
</file>

<file path=ppt/slides/_rels/slide149.xml.rels><?xml version="1.0" encoding="UTF-8" standalone="yes"?>
<Relationships xmlns="http://schemas.openxmlformats.org/package/2006/relationships"><Relationship Id="rId6" Type="http://schemas.openxmlformats.org/officeDocument/2006/relationships/notesSlide" Target="../notesSlides/notesSlide140.xml"/><Relationship Id="rId5" Type="http://schemas.openxmlformats.org/officeDocument/2006/relationships/slideLayout" Target="../slideLayouts/slideLayout4.xml"/><Relationship Id="rId4" Type="http://schemas.openxmlformats.org/officeDocument/2006/relationships/tags" Target="../tags/tag2085.xml"/><Relationship Id="rId3" Type="http://schemas.openxmlformats.org/officeDocument/2006/relationships/tags" Target="../tags/tag2084.xml"/><Relationship Id="rId2" Type="http://schemas.openxmlformats.org/officeDocument/2006/relationships/tags" Target="../tags/tag2083.xml"/><Relationship Id="rId1" Type="http://schemas.openxmlformats.org/officeDocument/2006/relationships/tags" Target="../tags/tag2082.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9.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image" Target="../media/image3.png"/></Relationships>
</file>

<file path=ppt/slides/_rels/slide150.xml.rels><?xml version="1.0" encoding="UTF-8" standalone="yes"?>
<Relationships xmlns="http://schemas.openxmlformats.org/package/2006/relationships"><Relationship Id="rId7" Type="http://schemas.openxmlformats.org/officeDocument/2006/relationships/notesSlide" Target="../notesSlides/notesSlide141.xml"/><Relationship Id="rId6" Type="http://schemas.openxmlformats.org/officeDocument/2006/relationships/slideLayout" Target="../slideLayouts/slideLayout4.xml"/><Relationship Id="rId5" Type="http://schemas.openxmlformats.org/officeDocument/2006/relationships/tags" Target="../tags/tag2089.xml"/><Relationship Id="rId4" Type="http://schemas.openxmlformats.org/officeDocument/2006/relationships/image" Target="../media/image191.jpeg"/><Relationship Id="rId3" Type="http://schemas.openxmlformats.org/officeDocument/2006/relationships/tags" Target="../tags/tag2088.xml"/><Relationship Id="rId2" Type="http://schemas.openxmlformats.org/officeDocument/2006/relationships/tags" Target="../tags/tag2087.xml"/><Relationship Id="rId1" Type="http://schemas.openxmlformats.org/officeDocument/2006/relationships/tags" Target="../tags/tag2086.xml"/></Relationships>
</file>

<file path=ppt/slides/_rels/slide151.xml.rels><?xml version="1.0" encoding="UTF-8" standalone="yes"?>
<Relationships xmlns="http://schemas.openxmlformats.org/package/2006/relationships"><Relationship Id="rId9" Type="http://schemas.openxmlformats.org/officeDocument/2006/relationships/tags" Target="../tags/tag2097.xml"/><Relationship Id="rId8" Type="http://schemas.openxmlformats.org/officeDocument/2006/relationships/image" Target="../media/image192.jpeg"/><Relationship Id="rId7" Type="http://schemas.openxmlformats.org/officeDocument/2006/relationships/tags" Target="../tags/tag2096.xml"/><Relationship Id="rId6" Type="http://schemas.openxmlformats.org/officeDocument/2006/relationships/tags" Target="../tags/tag2095.xml"/><Relationship Id="rId5" Type="http://schemas.openxmlformats.org/officeDocument/2006/relationships/tags" Target="../tags/tag2094.xml"/><Relationship Id="rId4" Type="http://schemas.openxmlformats.org/officeDocument/2006/relationships/tags" Target="../tags/tag2093.xml"/><Relationship Id="rId3" Type="http://schemas.openxmlformats.org/officeDocument/2006/relationships/tags" Target="../tags/tag2092.xml"/><Relationship Id="rId2" Type="http://schemas.openxmlformats.org/officeDocument/2006/relationships/tags" Target="../tags/tag2091.xml"/><Relationship Id="rId11" Type="http://schemas.openxmlformats.org/officeDocument/2006/relationships/notesSlide" Target="../notesSlides/notesSlide142.xml"/><Relationship Id="rId10" Type="http://schemas.openxmlformats.org/officeDocument/2006/relationships/slideLayout" Target="../slideLayouts/slideLayout4.xml"/><Relationship Id="rId1" Type="http://schemas.openxmlformats.org/officeDocument/2006/relationships/tags" Target="../tags/tag2090.xml"/></Relationships>
</file>

<file path=ppt/slides/_rels/slide152.xml.rels><?xml version="1.0" encoding="UTF-8" standalone="yes"?>
<Relationships xmlns="http://schemas.openxmlformats.org/package/2006/relationships"><Relationship Id="rId9" Type="http://schemas.openxmlformats.org/officeDocument/2006/relationships/tags" Target="../tags/tag2105.xml"/><Relationship Id="rId8" Type="http://schemas.openxmlformats.org/officeDocument/2006/relationships/image" Target="../media/image192.jpeg"/><Relationship Id="rId7" Type="http://schemas.openxmlformats.org/officeDocument/2006/relationships/tags" Target="../tags/tag2104.xml"/><Relationship Id="rId6" Type="http://schemas.openxmlformats.org/officeDocument/2006/relationships/tags" Target="../tags/tag2103.xml"/><Relationship Id="rId5" Type="http://schemas.openxmlformats.org/officeDocument/2006/relationships/tags" Target="../tags/tag2102.xml"/><Relationship Id="rId4" Type="http://schemas.openxmlformats.org/officeDocument/2006/relationships/tags" Target="../tags/tag2101.xml"/><Relationship Id="rId3" Type="http://schemas.openxmlformats.org/officeDocument/2006/relationships/tags" Target="../tags/tag2100.xml"/><Relationship Id="rId2" Type="http://schemas.openxmlformats.org/officeDocument/2006/relationships/tags" Target="../tags/tag2099.xml"/><Relationship Id="rId11" Type="http://schemas.openxmlformats.org/officeDocument/2006/relationships/notesSlide" Target="../notesSlides/notesSlide143.xml"/><Relationship Id="rId10" Type="http://schemas.openxmlformats.org/officeDocument/2006/relationships/slideLayout" Target="../slideLayouts/slideLayout4.xml"/><Relationship Id="rId1" Type="http://schemas.openxmlformats.org/officeDocument/2006/relationships/tags" Target="../tags/tag2098.xml"/></Relationships>
</file>

<file path=ppt/slides/_rels/slide153.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2113.xml"/><Relationship Id="rId7" Type="http://schemas.openxmlformats.org/officeDocument/2006/relationships/tags" Target="../tags/tag2112.xml"/><Relationship Id="rId6" Type="http://schemas.openxmlformats.org/officeDocument/2006/relationships/tags" Target="../tags/tag2111.xml"/><Relationship Id="rId5" Type="http://schemas.openxmlformats.org/officeDocument/2006/relationships/tags" Target="../tags/tag2110.xml"/><Relationship Id="rId4" Type="http://schemas.openxmlformats.org/officeDocument/2006/relationships/tags" Target="../tags/tag2109.xml"/><Relationship Id="rId3" Type="http://schemas.openxmlformats.org/officeDocument/2006/relationships/tags" Target="../tags/tag2108.xml"/><Relationship Id="rId2" Type="http://schemas.openxmlformats.org/officeDocument/2006/relationships/tags" Target="../tags/tag2107.xml"/><Relationship Id="rId10" Type="http://schemas.openxmlformats.org/officeDocument/2006/relationships/notesSlide" Target="../notesSlides/notesSlide144.xml"/><Relationship Id="rId1" Type="http://schemas.openxmlformats.org/officeDocument/2006/relationships/tags" Target="../tags/tag2106.xml"/></Relationships>
</file>

<file path=ppt/slides/_rels/slide154.xml.rels><?xml version="1.0" encoding="UTF-8" standalone="yes"?>
<Relationships xmlns="http://schemas.openxmlformats.org/package/2006/relationships"><Relationship Id="rId9" Type="http://schemas.openxmlformats.org/officeDocument/2006/relationships/image" Target="../media/image192.jpeg"/><Relationship Id="rId8" Type="http://schemas.openxmlformats.org/officeDocument/2006/relationships/tags" Target="../tags/tag2121.xml"/><Relationship Id="rId7" Type="http://schemas.openxmlformats.org/officeDocument/2006/relationships/tags" Target="../tags/tag2120.xml"/><Relationship Id="rId6" Type="http://schemas.openxmlformats.org/officeDocument/2006/relationships/tags" Target="../tags/tag2119.xml"/><Relationship Id="rId5" Type="http://schemas.openxmlformats.org/officeDocument/2006/relationships/tags" Target="../tags/tag2118.xml"/><Relationship Id="rId4" Type="http://schemas.openxmlformats.org/officeDocument/2006/relationships/tags" Target="../tags/tag2117.xml"/><Relationship Id="rId3" Type="http://schemas.openxmlformats.org/officeDocument/2006/relationships/tags" Target="../tags/tag2116.xml"/><Relationship Id="rId2" Type="http://schemas.openxmlformats.org/officeDocument/2006/relationships/tags" Target="../tags/tag2115.xml"/><Relationship Id="rId12" Type="http://schemas.openxmlformats.org/officeDocument/2006/relationships/notesSlide" Target="../notesSlides/notesSlide145.xml"/><Relationship Id="rId11" Type="http://schemas.openxmlformats.org/officeDocument/2006/relationships/slideLayout" Target="../slideLayouts/slideLayout4.xml"/><Relationship Id="rId10" Type="http://schemas.openxmlformats.org/officeDocument/2006/relationships/tags" Target="../tags/tag2122.xml"/><Relationship Id="rId1" Type="http://schemas.openxmlformats.org/officeDocument/2006/relationships/tags" Target="../tags/tag2114.xml"/></Relationships>
</file>

<file path=ppt/slides/_rels/slide15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2130.xml"/><Relationship Id="rId7" Type="http://schemas.openxmlformats.org/officeDocument/2006/relationships/tags" Target="../tags/tag2129.xml"/><Relationship Id="rId6" Type="http://schemas.openxmlformats.org/officeDocument/2006/relationships/tags" Target="../tags/tag2128.xml"/><Relationship Id="rId5" Type="http://schemas.openxmlformats.org/officeDocument/2006/relationships/tags" Target="../tags/tag2127.xml"/><Relationship Id="rId4" Type="http://schemas.openxmlformats.org/officeDocument/2006/relationships/tags" Target="../tags/tag2126.xml"/><Relationship Id="rId3" Type="http://schemas.openxmlformats.org/officeDocument/2006/relationships/tags" Target="../tags/tag2125.xml"/><Relationship Id="rId2" Type="http://schemas.openxmlformats.org/officeDocument/2006/relationships/tags" Target="../tags/tag2124.xml"/><Relationship Id="rId10" Type="http://schemas.openxmlformats.org/officeDocument/2006/relationships/notesSlide" Target="../notesSlides/notesSlide146.xml"/><Relationship Id="rId1" Type="http://schemas.openxmlformats.org/officeDocument/2006/relationships/tags" Target="../tags/tag2123.xml"/></Relationships>
</file>

<file path=ppt/slides/_rels/slide156.xml.rels><?xml version="1.0" encoding="UTF-8" standalone="yes"?>
<Relationships xmlns="http://schemas.openxmlformats.org/package/2006/relationships"><Relationship Id="rId9" Type="http://schemas.openxmlformats.org/officeDocument/2006/relationships/tags" Target="../tags/tag2137.xml"/><Relationship Id="rId8" Type="http://schemas.openxmlformats.org/officeDocument/2006/relationships/tags" Target="../tags/tag2136.xml"/><Relationship Id="rId7" Type="http://schemas.openxmlformats.org/officeDocument/2006/relationships/tags" Target="../tags/tag2135.xml"/><Relationship Id="rId6" Type="http://schemas.openxmlformats.org/officeDocument/2006/relationships/tags" Target="../tags/tag2134.xml"/><Relationship Id="rId5" Type="http://schemas.openxmlformats.org/officeDocument/2006/relationships/tags" Target="../tags/tag2133.xml"/><Relationship Id="rId4" Type="http://schemas.openxmlformats.org/officeDocument/2006/relationships/tags" Target="../tags/tag2132.xml"/><Relationship Id="rId3" Type="http://schemas.openxmlformats.org/officeDocument/2006/relationships/tags" Target="../tags/tag2131.xml"/><Relationship Id="rId2" Type="http://schemas.openxmlformats.org/officeDocument/2006/relationships/image" Target="../media/image8.png"/><Relationship Id="rId17" Type="http://schemas.openxmlformats.org/officeDocument/2006/relationships/slideLayout" Target="../slideLayouts/slideLayout4.xml"/><Relationship Id="rId16" Type="http://schemas.openxmlformats.org/officeDocument/2006/relationships/tags" Target="../tags/tag2144.xml"/><Relationship Id="rId15" Type="http://schemas.openxmlformats.org/officeDocument/2006/relationships/tags" Target="../tags/tag2143.xml"/><Relationship Id="rId14" Type="http://schemas.openxmlformats.org/officeDocument/2006/relationships/tags" Target="../tags/tag2142.xml"/><Relationship Id="rId13" Type="http://schemas.openxmlformats.org/officeDocument/2006/relationships/tags" Target="../tags/tag2141.xml"/><Relationship Id="rId12" Type="http://schemas.openxmlformats.org/officeDocument/2006/relationships/tags" Target="../tags/tag2140.xml"/><Relationship Id="rId11" Type="http://schemas.openxmlformats.org/officeDocument/2006/relationships/tags" Target="../tags/tag2139.xml"/><Relationship Id="rId10" Type="http://schemas.openxmlformats.org/officeDocument/2006/relationships/tags" Target="../tags/tag2138.xml"/><Relationship Id="rId1" Type="http://schemas.openxmlformats.org/officeDocument/2006/relationships/image" Target="../media/image7.png"/></Relationships>
</file>

<file path=ppt/slides/_rels/slide157.xml.rels><?xml version="1.0" encoding="UTF-8" standalone="yes"?>
<Relationships xmlns="http://schemas.openxmlformats.org/package/2006/relationships"><Relationship Id="rId9" Type="http://schemas.openxmlformats.org/officeDocument/2006/relationships/package" Target="../embeddings/Document17.docx"/><Relationship Id="rId8" Type="http://schemas.openxmlformats.org/officeDocument/2006/relationships/image" Target="../media/image195.wmf"/><Relationship Id="rId7" Type="http://schemas.openxmlformats.org/officeDocument/2006/relationships/package" Target="../embeddings/Document16.docx"/><Relationship Id="rId6" Type="http://schemas.openxmlformats.org/officeDocument/2006/relationships/image" Target="../media/image194.wmf"/><Relationship Id="rId5" Type="http://schemas.openxmlformats.org/officeDocument/2006/relationships/package" Target="../embeddings/Document15.docx"/><Relationship Id="rId4" Type="http://schemas.openxmlformats.org/officeDocument/2006/relationships/image" Target="../media/image193.wmf"/><Relationship Id="rId3" Type="http://schemas.openxmlformats.org/officeDocument/2006/relationships/package" Target="../embeddings/Document14.docx"/><Relationship Id="rId2" Type="http://schemas.openxmlformats.org/officeDocument/2006/relationships/tags" Target="../tags/tag2146.xml"/><Relationship Id="rId18" Type="http://schemas.openxmlformats.org/officeDocument/2006/relationships/notesSlide" Target="../notesSlides/notesSlide147.xml"/><Relationship Id="rId17" Type="http://schemas.openxmlformats.org/officeDocument/2006/relationships/vmlDrawing" Target="../drawings/vmlDrawing18.vml"/><Relationship Id="rId16" Type="http://schemas.openxmlformats.org/officeDocument/2006/relationships/slideLayout" Target="../slideLayouts/slideLayout4.xml"/><Relationship Id="rId15" Type="http://schemas.openxmlformats.org/officeDocument/2006/relationships/tags" Target="../tags/tag2147.xml"/><Relationship Id="rId14" Type="http://schemas.openxmlformats.org/officeDocument/2006/relationships/image" Target="../media/image198.wmf"/><Relationship Id="rId13" Type="http://schemas.openxmlformats.org/officeDocument/2006/relationships/package" Target="../embeddings/Document19.docx"/><Relationship Id="rId12" Type="http://schemas.openxmlformats.org/officeDocument/2006/relationships/image" Target="../media/image197.wmf"/><Relationship Id="rId11" Type="http://schemas.openxmlformats.org/officeDocument/2006/relationships/package" Target="../embeddings/Document18.docx"/><Relationship Id="rId10" Type="http://schemas.openxmlformats.org/officeDocument/2006/relationships/image" Target="../media/image196.wmf"/><Relationship Id="rId1" Type="http://schemas.openxmlformats.org/officeDocument/2006/relationships/tags" Target="../tags/tag2145.xml"/></Relationships>
</file>

<file path=ppt/slides/_rels/slide158.xml.rels><?xml version="1.0" encoding="UTF-8" standalone="yes"?>
<Relationships xmlns="http://schemas.openxmlformats.org/package/2006/relationships"><Relationship Id="rId9" Type="http://schemas.openxmlformats.org/officeDocument/2006/relationships/package" Target="../embeddings/Document23.docx"/><Relationship Id="rId8" Type="http://schemas.openxmlformats.org/officeDocument/2006/relationships/image" Target="../media/image201.wmf"/><Relationship Id="rId7" Type="http://schemas.openxmlformats.org/officeDocument/2006/relationships/package" Target="../embeddings/Document22.docx"/><Relationship Id="rId6" Type="http://schemas.openxmlformats.org/officeDocument/2006/relationships/image" Target="../media/image200.wmf"/><Relationship Id="rId5" Type="http://schemas.openxmlformats.org/officeDocument/2006/relationships/package" Target="../embeddings/Document21.docx"/><Relationship Id="rId4" Type="http://schemas.openxmlformats.org/officeDocument/2006/relationships/image" Target="../media/image199.wmf"/><Relationship Id="rId3" Type="http://schemas.openxmlformats.org/officeDocument/2006/relationships/package" Target="../embeddings/Document20.docx"/><Relationship Id="rId22" Type="http://schemas.openxmlformats.org/officeDocument/2006/relationships/notesSlide" Target="../notesSlides/notesSlide148.xml"/><Relationship Id="rId21" Type="http://schemas.openxmlformats.org/officeDocument/2006/relationships/vmlDrawing" Target="../drawings/vmlDrawing19.vml"/><Relationship Id="rId20" Type="http://schemas.openxmlformats.org/officeDocument/2006/relationships/slideLayout" Target="../slideLayouts/slideLayout4.xml"/><Relationship Id="rId2" Type="http://schemas.openxmlformats.org/officeDocument/2006/relationships/tags" Target="../tags/tag2149.xml"/><Relationship Id="rId19" Type="http://schemas.openxmlformats.org/officeDocument/2006/relationships/tags" Target="../tags/tag2150.xml"/><Relationship Id="rId18" Type="http://schemas.openxmlformats.org/officeDocument/2006/relationships/image" Target="../media/image206.wmf"/><Relationship Id="rId17" Type="http://schemas.openxmlformats.org/officeDocument/2006/relationships/package" Target="../embeddings/Document27.docx"/><Relationship Id="rId16" Type="http://schemas.openxmlformats.org/officeDocument/2006/relationships/image" Target="../media/image205.wmf"/><Relationship Id="rId15" Type="http://schemas.openxmlformats.org/officeDocument/2006/relationships/package" Target="../embeddings/Document26.docx"/><Relationship Id="rId14" Type="http://schemas.openxmlformats.org/officeDocument/2006/relationships/image" Target="../media/image204.wmf"/><Relationship Id="rId13" Type="http://schemas.openxmlformats.org/officeDocument/2006/relationships/package" Target="../embeddings/Document25.docx"/><Relationship Id="rId12" Type="http://schemas.openxmlformats.org/officeDocument/2006/relationships/image" Target="../media/image203.wmf"/><Relationship Id="rId11" Type="http://schemas.openxmlformats.org/officeDocument/2006/relationships/package" Target="../embeddings/Document24.docx"/><Relationship Id="rId10" Type="http://schemas.openxmlformats.org/officeDocument/2006/relationships/image" Target="../media/image202.wmf"/><Relationship Id="rId1" Type="http://schemas.openxmlformats.org/officeDocument/2006/relationships/tags" Target="../tags/tag2148.xml"/></Relationships>
</file>

<file path=ppt/slides/_rels/slide159.xml.rels><?xml version="1.0" encoding="UTF-8" standalone="yes"?>
<Relationships xmlns="http://schemas.openxmlformats.org/package/2006/relationships"><Relationship Id="rId9" Type="http://schemas.openxmlformats.org/officeDocument/2006/relationships/package" Target="../embeddings/Document31.docx"/><Relationship Id="rId8" Type="http://schemas.openxmlformats.org/officeDocument/2006/relationships/image" Target="../media/image209.wmf"/><Relationship Id="rId7" Type="http://schemas.openxmlformats.org/officeDocument/2006/relationships/package" Target="../embeddings/Document30.docx"/><Relationship Id="rId6" Type="http://schemas.openxmlformats.org/officeDocument/2006/relationships/image" Target="../media/image208.wmf"/><Relationship Id="rId5" Type="http://schemas.openxmlformats.org/officeDocument/2006/relationships/package" Target="../embeddings/Document29.docx"/><Relationship Id="rId4" Type="http://schemas.openxmlformats.org/officeDocument/2006/relationships/image" Target="../media/image207.wmf"/><Relationship Id="rId3" Type="http://schemas.openxmlformats.org/officeDocument/2006/relationships/package" Target="../embeddings/Document28.docx"/><Relationship Id="rId22" Type="http://schemas.openxmlformats.org/officeDocument/2006/relationships/notesSlide" Target="../notesSlides/notesSlide149.xml"/><Relationship Id="rId21" Type="http://schemas.openxmlformats.org/officeDocument/2006/relationships/vmlDrawing" Target="../drawings/vmlDrawing20.vml"/><Relationship Id="rId20" Type="http://schemas.openxmlformats.org/officeDocument/2006/relationships/slideLayout" Target="../slideLayouts/slideLayout4.xml"/><Relationship Id="rId2" Type="http://schemas.openxmlformats.org/officeDocument/2006/relationships/tags" Target="../tags/tag2152.xml"/><Relationship Id="rId19" Type="http://schemas.openxmlformats.org/officeDocument/2006/relationships/tags" Target="../tags/tag2153.xml"/><Relationship Id="rId18" Type="http://schemas.openxmlformats.org/officeDocument/2006/relationships/image" Target="../media/image214.wmf"/><Relationship Id="rId17" Type="http://schemas.openxmlformats.org/officeDocument/2006/relationships/package" Target="../embeddings/Document35.docx"/><Relationship Id="rId16" Type="http://schemas.openxmlformats.org/officeDocument/2006/relationships/image" Target="../media/image213.wmf"/><Relationship Id="rId15" Type="http://schemas.openxmlformats.org/officeDocument/2006/relationships/package" Target="../embeddings/Document34.docx"/><Relationship Id="rId14" Type="http://schemas.openxmlformats.org/officeDocument/2006/relationships/image" Target="../media/image212.wmf"/><Relationship Id="rId13" Type="http://schemas.openxmlformats.org/officeDocument/2006/relationships/package" Target="../embeddings/Document33.docx"/><Relationship Id="rId12" Type="http://schemas.openxmlformats.org/officeDocument/2006/relationships/image" Target="../media/image211.wmf"/><Relationship Id="rId11" Type="http://schemas.openxmlformats.org/officeDocument/2006/relationships/package" Target="../embeddings/Document32.docx"/><Relationship Id="rId10" Type="http://schemas.openxmlformats.org/officeDocument/2006/relationships/image" Target="../media/image210.wmf"/><Relationship Id="rId1" Type="http://schemas.openxmlformats.org/officeDocument/2006/relationships/tags" Target="../tags/tag2151.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160.xml.rels><?xml version="1.0" encoding="UTF-8" standalone="yes"?>
<Relationships xmlns="http://schemas.openxmlformats.org/package/2006/relationships"><Relationship Id="rId9" Type="http://schemas.openxmlformats.org/officeDocument/2006/relationships/package" Target="../embeddings/Document39.docx"/><Relationship Id="rId8" Type="http://schemas.openxmlformats.org/officeDocument/2006/relationships/image" Target="../media/image217.wmf"/><Relationship Id="rId7" Type="http://schemas.openxmlformats.org/officeDocument/2006/relationships/package" Target="../embeddings/Document38.docx"/><Relationship Id="rId6" Type="http://schemas.openxmlformats.org/officeDocument/2006/relationships/image" Target="../media/image216.wmf"/><Relationship Id="rId5" Type="http://schemas.openxmlformats.org/officeDocument/2006/relationships/package" Target="../embeddings/Document37.docx"/><Relationship Id="rId4" Type="http://schemas.openxmlformats.org/officeDocument/2006/relationships/image" Target="../media/image215.wmf"/><Relationship Id="rId3" Type="http://schemas.openxmlformats.org/officeDocument/2006/relationships/package" Target="../embeddings/Document36.docx"/><Relationship Id="rId2" Type="http://schemas.openxmlformats.org/officeDocument/2006/relationships/tags" Target="../tags/tag2155.xml"/><Relationship Id="rId14" Type="http://schemas.openxmlformats.org/officeDocument/2006/relationships/notesSlide" Target="../notesSlides/notesSlide150.xml"/><Relationship Id="rId13" Type="http://schemas.openxmlformats.org/officeDocument/2006/relationships/vmlDrawing" Target="../drawings/vmlDrawing21.vml"/><Relationship Id="rId12" Type="http://schemas.openxmlformats.org/officeDocument/2006/relationships/slideLayout" Target="../slideLayouts/slideLayout4.xml"/><Relationship Id="rId11" Type="http://schemas.openxmlformats.org/officeDocument/2006/relationships/tags" Target="../tags/tag2156.xml"/><Relationship Id="rId10" Type="http://schemas.openxmlformats.org/officeDocument/2006/relationships/image" Target="../media/image218.wmf"/><Relationship Id="rId1" Type="http://schemas.openxmlformats.org/officeDocument/2006/relationships/tags" Target="../tags/tag2154.xml"/></Relationships>
</file>

<file path=ppt/slides/_rels/slide161.xml.rels><?xml version="1.0" encoding="UTF-8" standalone="yes"?>
<Relationships xmlns="http://schemas.openxmlformats.org/package/2006/relationships"><Relationship Id="rId9" Type="http://schemas.openxmlformats.org/officeDocument/2006/relationships/package" Target="../embeddings/Document43.docx"/><Relationship Id="rId8" Type="http://schemas.openxmlformats.org/officeDocument/2006/relationships/image" Target="../media/image221.wmf"/><Relationship Id="rId7" Type="http://schemas.openxmlformats.org/officeDocument/2006/relationships/package" Target="../embeddings/Document42.docx"/><Relationship Id="rId6" Type="http://schemas.openxmlformats.org/officeDocument/2006/relationships/image" Target="../media/image220.wmf"/><Relationship Id="rId5" Type="http://schemas.openxmlformats.org/officeDocument/2006/relationships/package" Target="../embeddings/Document41.docx"/><Relationship Id="rId4" Type="http://schemas.openxmlformats.org/officeDocument/2006/relationships/image" Target="../media/image219.wmf"/><Relationship Id="rId3" Type="http://schemas.openxmlformats.org/officeDocument/2006/relationships/package" Target="../embeddings/Document40.docx"/><Relationship Id="rId2" Type="http://schemas.openxmlformats.org/officeDocument/2006/relationships/tags" Target="../tags/tag2158.xml"/><Relationship Id="rId14" Type="http://schemas.openxmlformats.org/officeDocument/2006/relationships/notesSlide" Target="../notesSlides/notesSlide151.xml"/><Relationship Id="rId13" Type="http://schemas.openxmlformats.org/officeDocument/2006/relationships/vmlDrawing" Target="../drawings/vmlDrawing22.vml"/><Relationship Id="rId12" Type="http://schemas.openxmlformats.org/officeDocument/2006/relationships/slideLayout" Target="../slideLayouts/slideLayout4.xml"/><Relationship Id="rId11" Type="http://schemas.openxmlformats.org/officeDocument/2006/relationships/tags" Target="../tags/tag2159.xml"/><Relationship Id="rId10" Type="http://schemas.openxmlformats.org/officeDocument/2006/relationships/image" Target="../media/image222.wmf"/><Relationship Id="rId1" Type="http://schemas.openxmlformats.org/officeDocument/2006/relationships/tags" Target="../tags/tag2157.xml"/></Relationships>
</file>

<file path=ppt/slides/_rels/slide162.xml.rels><?xml version="1.0" encoding="UTF-8" standalone="yes"?>
<Relationships xmlns="http://schemas.openxmlformats.org/package/2006/relationships"><Relationship Id="rId9" Type="http://schemas.openxmlformats.org/officeDocument/2006/relationships/package" Target="../embeddings/Document47.docx"/><Relationship Id="rId8" Type="http://schemas.openxmlformats.org/officeDocument/2006/relationships/image" Target="../media/image225.wmf"/><Relationship Id="rId7" Type="http://schemas.openxmlformats.org/officeDocument/2006/relationships/package" Target="../embeddings/Document46.docx"/><Relationship Id="rId6" Type="http://schemas.openxmlformats.org/officeDocument/2006/relationships/image" Target="../media/image224.wmf"/><Relationship Id="rId5" Type="http://schemas.openxmlformats.org/officeDocument/2006/relationships/package" Target="../embeddings/Document45.docx"/><Relationship Id="rId4" Type="http://schemas.openxmlformats.org/officeDocument/2006/relationships/image" Target="../media/image223.wmf"/><Relationship Id="rId3" Type="http://schemas.openxmlformats.org/officeDocument/2006/relationships/package" Target="../embeddings/Document44.docx"/><Relationship Id="rId2" Type="http://schemas.openxmlformats.org/officeDocument/2006/relationships/tags" Target="../tags/tag2161.xml"/><Relationship Id="rId14" Type="http://schemas.openxmlformats.org/officeDocument/2006/relationships/notesSlide" Target="../notesSlides/notesSlide152.xml"/><Relationship Id="rId13" Type="http://schemas.openxmlformats.org/officeDocument/2006/relationships/vmlDrawing" Target="../drawings/vmlDrawing23.vml"/><Relationship Id="rId12" Type="http://schemas.openxmlformats.org/officeDocument/2006/relationships/slideLayout" Target="../slideLayouts/slideLayout4.xml"/><Relationship Id="rId11" Type="http://schemas.openxmlformats.org/officeDocument/2006/relationships/tags" Target="../tags/tag2162.xml"/><Relationship Id="rId10" Type="http://schemas.openxmlformats.org/officeDocument/2006/relationships/image" Target="../media/image226.wmf"/><Relationship Id="rId1" Type="http://schemas.openxmlformats.org/officeDocument/2006/relationships/tags" Target="../tags/tag2160.xml"/></Relationships>
</file>

<file path=ppt/slides/_rels/slide163.xml.rels><?xml version="1.0" encoding="UTF-8" standalone="yes"?>
<Relationships xmlns="http://schemas.openxmlformats.org/package/2006/relationships"><Relationship Id="rId9" Type="http://schemas.openxmlformats.org/officeDocument/2006/relationships/vmlDrawing" Target="../drawings/vmlDrawing24.vml"/><Relationship Id="rId8" Type="http://schemas.openxmlformats.org/officeDocument/2006/relationships/slideLayout" Target="../slideLayouts/slideLayout4.xml"/><Relationship Id="rId7" Type="http://schemas.openxmlformats.org/officeDocument/2006/relationships/tags" Target="../tags/tag2165.xml"/><Relationship Id="rId6" Type="http://schemas.openxmlformats.org/officeDocument/2006/relationships/image" Target="../media/image228.wmf"/><Relationship Id="rId5" Type="http://schemas.openxmlformats.org/officeDocument/2006/relationships/package" Target="../embeddings/Document49.docx"/><Relationship Id="rId4" Type="http://schemas.openxmlformats.org/officeDocument/2006/relationships/image" Target="../media/image227.wmf"/><Relationship Id="rId3" Type="http://schemas.openxmlformats.org/officeDocument/2006/relationships/package" Target="../embeddings/Document48.docx"/><Relationship Id="rId2" Type="http://schemas.openxmlformats.org/officeDocument/2006/relationships/tags" Target="../tags/tag2164.xml"/><Relationship Id="rId10" Type="http://schemas.openxmlformats.org/officeDocument/2006/relationships/notesSlide" Target="../notesSlides/notesSlide153.xml"/><Relationship Id="rId1" Type="http://schemas.openxmlformats.org/officeDocument/2006/relationships/tags" Target="../tags/tag2163.xml"/></Relationships>
</file>

<file path=ppt/slides/_rels/slide164.xml.rels><?xml version="1.0" encoding="UTF-8" standalone="yes"?>
<Relationships xmlns="http://schemas.openxmlformats.org/package/2006/relationships"><Relationship Id="rId9" Type="http://schemas.openxmlformats.org/officeDocument/2006/relationships/vmlDrawing" Target="../drawings/vmlDrawing25.vml"/><Relationship Id="rId8" Type="http://schemas.openxmlformats.org/officeDocument/2006/relationships/slideLayout" Target="../slideLayouts/slideLayout4.xml"/><Relationship Id="rId7" Type="http://schemas.openxmlformats.org/officeDocument/2006/relationships/tags" Target="../tags/tag2168.xml"/><Relationship Id="rId6" Type="http://schemas.openxmlformats.org/officeDocument/2006/relationships/image" Target="../media/image230.wmf"/><Relationship Id="rId5" Type="http://schemas.openxmlformats.org/officeDocument/2006/relationships/package" Target="../embeddings/Document51.docx"/><Relationship Id="rId4" Type="http://schemas.openxmlformats.org/officeDocument/2006/relationships/image" Target="../media/image229.wmf"/><Relationship Id="rId3" Type="http://schemas.openxmlformats.org/officeDocument/2006/relationships/package" Target="../embeddings/Document50.docx"/><Relationship Id="rId2" Type="http://schemas.openxmlformats.org/officeDocument/2006/relationships/tags" Target="../tags/tag2167.xml"/><Relationship Id="rId10" Type="http://schemas.openxmlformats.org/officeDocument/2006/relationships/notesSlide" Target="../notesSlides/notesSlide154.xml"/><Relationship Id="rId1" Type="http://schemas.openxmlformats.org/officeDocument/2006/relationships/tags" Target="../tags/tag2166.xml"/></Relationships>
</file>

<file path=ppt/slides/_rels/slide165.xml.rels><?xml version="1.0" encoding="UTF-8" standalone="yes"?>
<Relationships xmlns="http://schemas.openxmlformats.org/package/2006/relationships"><Relationship Id="rId9" Type="http://schemas.openxmlformats.org/officeDocument/2006/relationships/vmlDrawing" Target="../drawings/vmlDrawing26.vml"/><Relationship Id="rId8" Type="http://schemas.openxmlformats.org/officeDocument/2006/relationships/slideLayout" Target="../slideLayouts/slideLayout4.xml"/><Relationship Id="rId7" Type="http://schemas.openxmlformats.org/officeDocument/2006/relationships/tags" Target="../tags/tag2171.xml"/><Relationship Id="rId6" Type="http://schemas.openxmlformats.org/officeDocument/2006/relationships/image" Target="../media/image232.wmf"/><Relationship Id="rId5" Type="http://schemas.openxmlformats.org/officeDocument/2006/relationships/package" Target="../embeddings/Document53.docx"/><Relationship Id="rId4" Type="http://schemas.openxmlformats.org/officeDocument/2006/relationships/image" Target="../media/image231.wmf"/><Relationship Id="rId3" Type="http://schemas.openxmlformats.org/officeDocument/2006/relationships/package" Target="../embeddings/Document52.docx"/><Relationship Id="rId2" Type="http://schemas.openxmlformats.org/officeDocument/2006/relationships/tags" Target="../tags/tag2170.xml"/><Relationship Id="rId10" Type="http://schemas.openxmlformats.org/officeDocument/2006/relationships/notesSlide" Target="../notesSlides/notesSlide155.xml"/><Relationship Id="rId1" Type="http://schemas.openxmlformats.org/officeDocument/2006/relationships/tags" Target="../tags/tag2169.xml"/></Relationships>
</file>

<file path=ppt/slides/_rels/slide166.xml.rels><?xml version="1.0" encoding="UTF-8" standalone="yes"?>
<Relationships xmlns="http://schemas.openxmlformats.org/package/2006/relationships"><Relationship Id="rId9" Type="http://schemas.openxmlformats.org/officeDocument/2006/relationships/package" Target="../embeddings/Document57.docx"/><Relationship Id="rId8" Type="http://schemas.openxmlformats.org/officeDocument/2006/relationships/image" Target="../media/image235.wmf"/><Relationship Id="rId7" Type="http://schemas.openxmlformats.org/officeDocument/2006/relationships/package" Target="../embeddings/Document56.docx"/><Relationship Id="rId6" Type="http://schemas.openxmlformats.org/officeDocument/2006/relationships/image" Target="../media/image234.wmf"/><Relationship Id="rId5" Type="http://schemas.openxmlformats.org/officeDocument/2006/relationships/package" Target="../embeddings/Document55.docx"/><Relationship Id="rId4" Type="http://schemas.openxmlformats.org/officeDocument/2006/relationships/image" Target="../media/image233.wmf"/><Relationship Id="rId3" Type="http://schemas.openxmlformats.org/officeDocument/2006/relationships/package" Target="../embeddings/Document54.docx"/><Relationship Id="rId2" Type="http://schemas.openxmlformats.org/officeDocument/2006/relationships/tags" Target="../tags/tag2173.xml"/><Relationship Id="rId18" Type="http://schemas.openxmlformats.org/officeDocument/2006/relationships/notesSlide" Target="../notesSlides/notesSlide156.xml"/><Relationship Id="rId17" Type="http://schemas.openxmlformats.org/officeDocument/2006/relationships/vmlDrawing" Target="../drawings/vmlDrawing27.vml"/><Relationship Id="rId16" Type="http://schemas.openxmlformats.org/officeDocument/2006/relationships/slideLayout" Target="../slideLayouts/slideLayout4.xml"/><Relationship Id="rId15" Type="http://schemas.openxmlformats.org/officeDocument/2006/relationships/tags" Target="../tags/tag2174.xml"/><Relationship Id="rId14" Type="http://schemas.openxmlformats.org/officeDocument/2006/relationships/image" Target="../media/image238.wmf"/><Relationship Id="rId13" Type="http://schemas.openxmlformats.org/officeDocument/2006/relationships/package" Target="../embeddings/Document59.docx"/><Relationship Id="rId12" Type="http://schemas.openxmlformats.org/officeDocument/2006/relationships/image" Target="../media/image237.wmf"/><Relationship Id="rId11" Type="http://schemas.openxmlformats.org/officeDocument/2006/relationships/package" Target="../embeddings/Document58.docx"/><Relationship Id="rId10" Type="http://schemas.openxmlformats.org/officeDocument/2006/relationships/image" Target="../media/image236.wmf"/><Relationship Id="rId1" Type="http://schemas.openxmlformats.org/officeDocument/2006/relationships/tags" Target="../tags/tag2172.xml"/></Relationships>
</file>

<file path=ppt/slides/_rels/slide167.xml.rels><?xml version="1.0" encoding="UTF-8" standalone="yes"?>
<Relationships xmlns="http://schemas.openxmlformats.org/package/2006/relationships"><Relationship Id="rId9" Type="http://schemas.openxmlformats.org/officeDocument/2006/relationships/package" Target="../embeddings/Document63.docx"/><Relationship Id="rId8" Type="http://schemas.openxmlformats.org/officeDocument/2006/relationships/image" Target="../media/image241.wmf"/><Relationship Id="rId7" Type="http://schemas.openxmlformats.org/officeDocument/2006/relationships/package" Target="../embeddings/Document62.docx"/><Relationship Id="rId6" Type="http://schemas.openxmlformats.org/officeDocument/2006/relationships/image" Target="../media/image240.wmf"/><Relationship Id="rId5" Type="http://schemas.openxmlformats.org/officeDocument/2006/relationships/package" Target="../embeddings/Document61.docx"/><Relationship Id="rId4" Type="http://schemas.openxmlformats.org/officeDocument/2006/relationships/image" Target="../media/image239.wmf"/><Relationship Id="rId3" Type="http://schemas.openxmlformats.org/officeDocument/2006/relationships/package" Target="../embeddings/Document60.docx"/><Relationship Id="rId2" Type="http://schemas.openxmlformats.org/officeDocument/2006/relationships/tags" Target="../tags/tag2176.xml"/><Relationship Id="rId18" Type="http://schemas.openxmlformats.org/officeDocument/2006/relationships/notesSlide" Target="../notesSlides/notesSlide157.xml"/><Relationship Id="rId17" Type="http://schemas.openxmlformats.org/officeDocument/2006/relationships/vmlDrawing" Target="../drawings/vmlDrawing28.vml"/><Relationship Id="rId16" Type="http://schemas.openxmlformats.org/officeDocument/2006/relationships/slideLayout" Target="../slideLayouts/slideLayout4.xml"/><Relationship Id="rId15" Type="http://schemas.openxmlformats.org/officeDocument/2006/relationships/tags" Target="../tags/tag2177.xml"/><Relationship Id="rId14" Type="http://schemas.openxmlformats.org/officeDocument/2006/relationships/image" Target="../media/image244.wmf"/><Relationship Id="rId13" Type="http://schemas.openxmlformats.org/officeDocument/2006/relationships/package" Target="../embeddings/Document65.docx"/><Relationship Id="rId12" Type="http://schemas.openxmlformats.org/officeDocument/2006/relationships/image" Target="../media/image243.wmf"/><Relationship Id="rId11" Type="http://schemas.openxmlformats.org/officeDocument/2006/relationships/package" Target="../embeddings/Document64.docx"/><Relationship Id="rId10" Type="http://schemas.openxmlformats.org/officeDocument/2006/relationships/image" Target="../media/image242.wmf"/><Relationship Id="rId1" Type="http://schemas.openxmlformats.org/officeDocument/2006/relationships/tags" Target="../tags/tag2175.xml"/></Relationships>
</file>

<file path=ppt/slides/_rels/slide168.xml.rels><?xml version="1.0" encoding="UTF-8" standalone="yes"?>
<Relationships xmlns="http://schemas.openxmlformats.org/package/2006/relationships"><Relationship Id="rId9" Type="http://schemas.openxmlformats.org/officeDocument/2006/relationships/package" Target="../embeddings/Document69.docx"/><Relationship Id="rId8" Type="http://schemas.openxmlformats.org/officeDocument/2006/relationships/image" Target="../media/image247.wmf"/><Relationship Id="rId7" Type="http://schemas.openxmlformats.org/officeDocument/2006/relationships/package" Target="../embeddings/Document68.docx"/><Relationship Id="rId6" Type="http://schemas.openxmlformats.org/officeDocument/2006/relationships/image" Target="../media/image246.wmf"/><Relationship Id="rId5" Type="http://schemas.openxmlformats.org/officeDocument/2006/relationships/package" Target="../embeddings/Document67.docx"/><Relationship Id="rId4" Type="http://schemas.openxmlformats.org/officeDocument/2006/relationships/image" Target="../media/image245.wmf"/><Relationship Id="rId3" Type="http://schemas.openxmlformats.org/officeDocument/2006/relationships/package" Target="../embeddings/Document66.docx"/><Relationship Id="rId2" Type="http://schemas.openxmlformats.org/officeDocument/2006/relationships/tags" Target="../tags/tag2179.xml"/><Relationship Id="rId18" Type="http://schemas.openxmlformats.org/officeDocument/2006/relationships/notesSlide" Target="../notesSlides/notesSlide158.xml"/><Relationship Id="rId17" Type="http://schemas.openxmlformats.org/officeDocument/2006/relationships/vmlDrawing" Target="../drawings/vmlDrawing29.vml"/><Relationship Id="rId16" Type="http://schemas.openxmlformats.org/officeDocument/2006/relationships/slideLayout" Target="../slideLayouts/slideLayout4.xml"/><Relationship Id="rId15" Type="http://schemas.openxmlformats.org/officeDocument/2006/relationships/tags" Target="../tags/tag2180.xml"/><Relationship Id="rId14" Type="http://schemas.openxmlformats.org/officeDocument/2006/relationships/image" Target="../media/image250.wmf"/><Relationship Id="rId13" Type="http://schemas.openxmlformats.org/officeDocument/2006/relationships/package" Target="../embeddings/Document71.docx"/><Relationship Id="rId12" Type="http://schemas.openxmlformats.org/officeDocument/2006/relationships/image" Target="../media/image249.wmf"/><Relationship Id="rId11" Type="http://schemas.openxmlformats.org/officeDocument/2006/relationships/package" Target="../embeddings/Document70.docx"/><Relationship Id="rId10" Type="http://schemas.openxmlformats.org/officeDocument/2006/relationships/image" Target="../media/image248.wmf"/><Relationship Id="rId1" Type="http://schemas.openxmlformats.org/officeDocument/2006/relationships/tags" Target="../tags/tag2178.xml"/></Relationships>
</file>

<file path=ppt/slides/_rels/slide169.xml.rels><?xml version="1.0" encoding="UTF-8" standalone="yes"?>
<Relationships xmlns="http://schemas.openxmlformats.org/package/2006/relationships"><Relationship Id="rId9" Type="http://schemas.openxmlformats.org/officeDocument/2006/relationships/package" Target="../embeddings/Document75.docx"/><Relationship Id="rId8" Type="http://schemas.openxmlformats.org/officeDocument/2006/relationships/image" Target="../media/image253.wmf"/><Relationship Id="rId7" Type="http://schemas.openxmlformats.org/officeDocument/2006/relationships/package" Target="../embeddings/Document74.docx"/><Relationship Id="rId6" Type="http://schemas.openxmlformats.org/officeDocument/2006/relationships/image" Target="../media/image252.wmf"/><Relationship Id="rId5" Type="http://schemas.openxmlformats.org/officeDocument/2006/relationships/package" Target="../embeddings/Document73.docx"/><Relationship Id="rId4" Type="http://schemas.openxmlformats.org/officeDocument/2006/relationships/image" Target="../media/image251.wmf"/><Relationship Id="rId3" Type="http://schemas.openxmlformats.org/officeDocument/2006/relationships/package" Target="../embeddings/Document72.docx"/><Relationship Id="rId2" Type="http://schemas.openxmlformats.org/officeDocument/2006/relationships/tags" Target="../tags/tag2182.xml"/><Relationship Id="rId18" Type="http://schemas.openxmlformats.org/officeDocument/2006/relationships/notesSlide" Target="../notesSlides/notesSlide159.xml"/><Relationship Id="rId17" Type="http://schemas.openxmlformats.org/officeDocument/2006/relationships/vmlDrawing" Target="../drawings/vmlDrawing30.vml"/><Relationship Id="rId16" Type="http://schemas.openxmlformats.org/officeDocument/2006/relationships/slideLayout" Target="../slideLayouts/slideLayout4.xml"/><Relationship Id="rId15" Type="http://schemas.openxmlformats.org/officeDocument/2006/relationships/tags" Target="../tags/tag2183.xml"/><Relationship Id="rId14" Type="http://schemas.openxmlformats.org/officeDocument/2006/relationships/image" Target="../media/image256.wmf"/><Relationship Id="rId13" Type="http://schemas.openxmlformats.org/officeDocument/2006/relationships/package" Target="../embeddings/Document77.docx"/><Relationship Id="rId12" Type="http://schemas.openxmlformats.org/officeDocument/2006/relationships/image" Target="../media/image255.wmf"/><Relationship Id="rId11" Type="http://schemas.openxmlformats.org/officeDocument/2006/relationships/package" Target="../embeddings/Document76.docx"/><Relationship Id="rId10" Type="http://schemas.openxmlformats.org/officeDocument/2006/relationships/image" Target="../media/image254.wmf"/><Relationship Id="rId1" Type="http://schemas.openxmlformats.org/officeDocument/2006/relationships/tags" Target="../tags/tag2181.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4.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170.xml.rels><?xml version="1.0" encoding="UTF-8" standalone="yes"?>
<Relationships xmlns="http://schemas.openxmlformats.org/package/2006/relationships"><Relationship Id="rId9" Type="http://schemas.openxmlformats.org/officeDocument/2006/relationships/package" Target="../embeddings/Document81.docx"/><Relationship Id="rId8" Type="http://schemas.openxmlformats.org/officeDocument/2006/relationships/image" Target="../media/image259.wmf"/><Relationship Id="rId7" Type="http://schemas.openxmlformats.org/officeDocument/2006/relationships/package" Target="../embeddings/Document80.docx"/><Relationship Id="rId6" Type="http://schemas.openxmlformats.org/officeDocument/2006/relationships/image" Target="../media/image258.wmf"/><Relationship Id="rId5" Type="http://schemas.openxmlformats.org/officeDocument/2006/relationships/package" Target="../embeddings/Document79.docx"/><Relationship Id="rId4" Type="http://schemas.openxmlformats.org/officeDocument/2006/relationships/image" Target="../media/image257.wmf"/><Relationship Id="rId3" Type="http://schemas.openxmlformats.org/officeDocument/2006/relationships/package" Target="../embeddings/Document78.docx"/><Relationship Id="rId2" Type="http://schemas.openxmlformats.org/officeDocument/2006/relationships/tags" Target="../tags/tag2185.xml"/><Relationship Id="rId18" Type="http://schemas.openxmlformats.org/officeDocument/2006/relationships/notesSlide" Target="../notesSlides/notesSlide160.xml"/><Relationship Id="rId17" Type="http://schemas.openxmlformats.org/officeDocument/2006/relationships/vmlDrawing" Target="../drawings/vmlDrawing31.vml"/><Relationship Id="rId16" Type="http://schemas.openxmlformats.org/officeDocument/2006/relationships/slideLayout" Target="../slideLayouts/slideLayout4.xml"/><Relationship Id="rId15" Type="http://schemas.openxmlformats.org/officeDocument/2006/relationships/tags" Target="../tags/tag2186.xml"/><Relationship Id="rId14" Type="http://schemas.openxmlformats.org/officeDocument/2006/relationships/image" Target="../media/image262.wmf"/><Relationship Id="rId13" Type="http://schemas.openxmlformats.org/officeDocument/2006/relationships/package" Target="../embeddings/Document83.docx"/><Relationship Id="rId12" Type="http://schemas.openxmlformats.org/officeDocument/2006/relationships/image" Target="../media/image261.wmf"/><Relationship Id="rId11" Type="http://schemas.openxmlformats.org/officeDocument/2006/relationships/package" Target="../embeddings/Document82.docx"/><Relationship Id="rId10" Type="http://schemas.openxmlformats.org/officeDocument/2006/relationships/image" Target="../media/image260.wmf"/><Relationship Id="rId1" Type="http://schemas.openxmlformats.org/officeDocument/2006/relationships/tags" Target="../tags/tag2184.xml"/></Relationships>
</file>

<file path=ppt/slides/_rels/slide171.xml.rels><?xml version="1.0" encoding="UTF-8" standalone="yes"?>
<Relationships xmlns="http://schemas.openxmlformats.org/package/2006/relationships"><Relationship Id="rId9" Type="http://schemas.openxmlformats.org/officeDocument/2006/relationships/package" Target="../embeddings/Document87.docx"/><Relationship Id="rId8" Type="http://schemas.openxmlformats.org/officeDocument/2006/relationships/image" Target="../media/image265.wmf"/><Relationship Id="rId7" Type="http://schemas.openxmlformats.org/officeDocument/2006/relationships/package" Target="../embeddings/Document86.docx"/><Relationship Id="rId6" Type="http://schemas.openxmlformats.org/officeDocument/2006/relationships/image" Target="../media/image264.wmf"/><Relationship Id="rId5" Type="http://schemas.openxmlformats.org/officeDocument/2006/relationships/package" Target="../embeddings/Document85.docx"/><Relationship Id="rId4" Type="http://schemas.openxmlformats.org/officeDocument/2006/relationships/image" Target="../media/image263.wmf"/><Relationship Id="rId3" Type="http://schemas.openxmlformats.org/officeDocument/2006/relationships/package" Target="../embeddings/Document84.docx"/><Relationship Id="rId2" Type="http://schemas.openxmlformats.org/officeDocument/2006/relationships/tags" Target="../tags/tag2188.xml"/><Relationship Id="rId18" Type="http://schemas.openxmlformats.org/officeDocument/2006/relationships/notesSlide" Target="../notesSlides/notesSlide161.xml"/><Relationship Id="rId17" Type="http://schemas.openxmlformats.org/officeDocument/2006/relationships/vmlDrawing" Target="../drawings/vmlDrawing32.vml"/><Relationship Id="rId16" Type="http://schemas.openxmlformats.org/officeDocument/2006/relationships/slideLayout" Target="../slideLayouts/slideLayout4.xml"/><Relationship Id="rId15" Type="http://schemas.openxmlformats.org/officeDocument/2006/relationships/tags" Target="../tags/tag2189.xml"/><Relationship Id="rId14" Type="http://schemas.openxmlformats.org/officeDocument/2006/relationships/image" Target="../media/image268.wmf"/><Relationship Id="rId13" Type="http://schemas.openxmlformats.org/officeDocument/2006/relationships/package" Target="../embeddings/Document89.docx"/><Relationship Id="rId12" Type="http://schemas.openxmlformats.org/officeDocument/2006/relationships/image" Target="../media/image267.wmf"/><Relationship Id="rId11" Type="http://schemas.openxmlformats.org/officeDocument/2006/relationships/package" Target="../embeddings/Document88.docx"/><Relationship Id="rId10" Type="http://schemas.openxmlformats.org/officeDocument/2006/relationships/image" Target="../media/image266.wmf"/><Relationship Id="rId1" Type="http://schemas.openxmlformats.org/officeDocument/2006/relationships/tags" Target="../tags/tag2187.xml"/></Relationships>
</file>

<file path=ppt/slides/_rels/slide1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9.jpeg"/><Relationship Id="rId2" Type="http://schemas.openxmlformats.org/officeDocument/2006/relationships/tags" Target="../tags/tag2191.xml"/><Relationship Id="rId1" Type="http://schemas.openxmlformats.org/officeDocument/2006/relationships/tags" Target="../tags/tag2190.xml"/></Relationships>
</file>

<file path=ppt/slides/_rels/slide17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2194.xml"/><Relationship Id="rId2" Type="http://schemas.openxmlformats.org/officeDocument/2006/relationships/tags" Target="../tags/tag2193.xml"/><Relationship Id="rId1" Type="http://schemas.openxmlformats.org/officeDocument/2006/relationships/tags" Target="../tags/tag2192.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4.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4.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4.xml"/><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s>
</file>

<file path=ppt/slides/_rels/slide22.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4" Type="http://schemas.openxmlformats.org/officeDocument/2006/relationships/notesSlide" Target="../notesSlides/notesSlide15.xml"/><Relationship Id="rId23" Type="http://schemas.openxmlformats.org/officeDocument/2006/relationships/slideLayout" Target="../slideLayouts/slideLayout4.xml"/><Relationship Id="rId22" Type="http://schemas.openxmlformats.org/officeDocument/2006/relationships/tags" Target="../tags/tag184.xml"/><Relationship Id="rId21" Type="http://schemas.openxmlformats.org/officeDocument/2006/relationships/image" Target="../media/image17.jpeg"/><Relationship Id="rId20" Type="http://schemas.openxmlformats.org/officeDocument/2006/relationships/tags" Target="../tags/tag183.xml"/><Relationship Id="rId2" Type="http://schemas.openxmlformats.org/officeDocument/2006/relationships/tags" Target="../tags/tag171.xml"/><Relationship Id="rId19" Type="http://schemas.openxmlformats.org/officeDocument/2006/relationships/tags" Target="../tags/tag182.xml"/><Relationship Id="rId18" Type="http://schemas.openxmlformats.org/officeDocument/2006/relationships/tags" Target="../tags/tag181.xml"/><Relationship Id="rId17" Type="http://schemas.openxmlformats.org/officeDocument/2006/relationships/tags" Target="../tags/tag180.xml"/><Relationship Id="rId16" Type="http://schemas.openxmlformats.org/officeDocument/2006/relationships/image" Target="../media/image16.svg"/><Relationship Id="rId15" Type="http://schemas.openxmlformats.org/officeDocument/2006/relationships/image" Target="../media/image15.png"/><Relationship Id="rId14" Type="http://schemas.openxmlformats.org/officeDocument/2006/relationships/tags" Target="../tags/tag179.xml"/><Relationship Id="rId13" Type="http://schemas.openxmlformats.org/officeDocument/2006/relationships/image" Target="../media/image14.svg"/><Relationship Id="rId12" Type="http://schemas.openxmlformats.org/officeDocument/2006/relationships/image" Target="../media/image13.png"/><Relationship Id="rId11" Type="http://schemas.openxmlformats.org/officeDocument/2006/relationships/tags" Target="../tags/tag178.xml"/><Relationship Id="rId10" Type="http://schemas.openxmlformats.org/officeDocument/2006/relationships/image" Target="../media/image12.svg"/><Relationship Id="rId1" Type="http://schemas.openxmlformats.org/officeDocument/2006/relationships/tags" Target="../tags/tag170.xml"/></Relationships>
</file>

<file path=ppt/slides/_rels/slide23.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image" Target="../media/image8.png"/><Relationship Id="rId17" Type="http://schemas.openxmlformats.org/officeDocument/2006/relationships/slideLayout" Target="../slideLayouts/slideLayout4.xml"/><Relationship Id="rId16" Type="http://schemas.openxmlformats.org/officeDocument/2006/relationships/tags" Target="../tags/tag198.xml"/><Relationship Id="rId15" Type="http://schemas.openxmlformats.org/officeDocument/2006/relationships/tags" Target="../tags/tag197.xml"/><Relationship Id="rId14" Type="http://schemas.openxmlformats.org/officeDocument/2006/relationships/tags" Target="../tags/tag196.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image" Target="../media/image19.png"/><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3" Type="http://schemas.openxmlformats.org/officeDocument/2006/relationships/notesSlide" Target="../notesSlides/notesSlide16.xml"/><Relationship Id="rId42" Type="http://schemas.openxmlformats.org/officeDocument/2006/relationships/slideLayout" Target="../slideLayouts/slideLayout4.xml"/><Relationship Id="rId41" Type="http://schemas.openxmlformats.org/officeDocument/2006/relationships/tags" Target="../tags/tag219.xml"/><Relationship Id="rId40" Type="http://schemas.openxmlformats.org/officeDocument/2006/relationships/tags" Target="../tags/tag218.xml"/><Relationship Id="rId4" Type="http://schemas.openxmlformats.org/officeDocument/2006/relationships/image" Target="../media/image18.png"/><Relationship Id="rId39" Type="http://schemas.openxmlformats.org/officeDocument/2006/relationships/image" Target="../media/image37.svg"/><Relationship Id="rId38" Type="http://schemas.openxmlformats.org/officeDocument/2006/relationships/image" Target="../media/image36.png"/><Relationship Id="rId37" Type="http://schemas.openxmlformats.org/officeDocument/2006/relationships/tags" Target="../tags/tag217.xml"/><Relationship Id="rId36" Type="http://schemas.openxmlformats.org/officeDocument/2006/relationships/image" Target="../media/image35.svg"/><Relationship Id="rId35" Type="http://schemas.openxmlformats.org/officeDocument/2006/relationships/image" Target="../media/image34.png"/><Relationship Id="rId34" Type="http://schemas.openxmlformats.org/officeDocument/2006/relationships/tags" Target="../tags/tag216.xml"/><Relationship Id="rId33" Type="http://schemas.openxmlformats.org/officeDocument/2006/relationships/tags" Target="../tags/tag215.xml"/><Relationship Id="rId32" Type="http://schemas.openxmlformats.org/officeDocument/2006/relationships/tags" Target="../tags/tag214.xml"/><Relationship Id="rId31" Type="http://schemas.openxmlformats.org/officeDocument/2006/relationships/tags" Target="../tags/tag213.xml"/><Relationship Id="rId30" Type="http://schemas.openxmlformats.org/officeDocument/2006/relationships/tags" Target="../tags/tag212.xml"/><Relationship Id="rId3" Type="http://schemas.openxmlformats.org/officeDocument/2006/relationships/tags" Target="../tags/tag201.xml"/><Relationship Id="rId29" Type="http://schemas.openxmlformats.org/officeDocument/2006/relationships/image" Target="../media/image33.svg"/><Relationship Id="rId28" Type="http://schemas.openxmlformats.org/officeDocument/2006/relationships/image" Target="../media/image32.png"/><Relationship Id="rId27" Type="http://schemas.openxmlformats.org/officeDocument/2006/relationships/tags" Target="../tags/tag211.xml"/><Relationship Id="rId26" Type="http://schemas.openxmlformats.org/officeDocument/2006/relationships/image" Target="../media/image31.svg"/><Relationship Id="rId25" Type="http://schemas.openxmlformats.org/officeDocument/2006/relationships/image" Target="../media/image30.png"/><Relationship Id="rId24" Type="http://schemas.openxmlformats.org/officeDocument/2006/relationships/tags" Target="../tags/tag210.xml"/><Relationship Id="rId23" Type="http://schemas.openxmlformats.org/officeDocument/2006/relationships/image" Target="../media/image29.svg"/><Relationship Id="rId22" Type="http://schemas.openxmlformats.org/officeDocument/2006/relationships/image" Target="../media/image28.png"/><Relationship Id="rId21" Type="http://schemas.openxmlformats.org/officeDocument/2006/relationships/tags" Target="../tags/tag209.xml"/><Relationship Id="rId20" Type="http://schemas.openxmlformats.org/officeDocument/2006/relationships/image" Target="../media/image27.svg"/><Relationship Id="rId2" Type="http://schemas.openxmlformats.org/officeDocument/2006/relationships/tags" Target="../tags/tag200.xml"/><Relationship Id="rId19" Type="http://schemas.openxmlformats.org/officeDocument/2006/relationships/image" Target="../media/image26.png"/><Relationship Id="rId18" Type="http://schemas.openxmlformats.org/officeDocument/2006/relationships/tags" Target="../tags/tag208.xml"/><Relationship Id="rId17" Type="http://schemas.openxmlformats.org/officeDocument/2006/relationships/image" Target="../media/image25.svg"/><Relationship Id="rId16" Type="http://schemas.openxmlformats.org/officeDocument/2006/relationships/image" Target="../media/image24.png"/><Relationship Id="rId15" Type="http://schemas.openxmlformats.org/officeDocument/2006/relationships/tags" Target="../tags/tag207.xml"/><Relationship Id="rId14" Type="http://schemas.openxmlformats.org/officeDocument/2006/relationships/image" Target="../media/image23.svg"/><Relationship Id="rId13" Type="http://schemas.openxmlformats.org/officeDocument/2006/relationships/image" Target="../media/image22.png"/><Relationship Id="rId12" Type="http://schemas.openxmlformats.org/officeDocument/2006/relationships/tags" Target="../tags/tag206.xml"/><Relationship Id="rId11" Type="http://schemas.openxmlformats.org/officeDocument/2006/relationships/image" Target="../media/image21.svg"/><Relationship Id="rId10" Type="http://schemas.openxmlformats.org/officeDocument/2006/relationships/image" Target="../media/image20.png"/><Relationship Id="rId1" Type="http://schemas.openxmlformats.org/officeDocument/2006/relationships/tags" Target="../tags/tag199.xml"/></Relationships>
</file>

<file path=ppt/slides/_rels/slide25.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image" Target="../media/image18.png"/><Relationship Id="rId3" Type="http://schemas.openxmlformats.org/officeDocument/2006/relationships/tags" Target="../tags/tag222.xml"/><Relationship Id="rId2" Type="http://schemas.openxmlformats.org/officeDocument/2006/relationships/tags" Target="../tags/tag221.xml"/><Relationship Id="rId13" Type="http://schemas.openxmlformats.org/officeDocument/2006/relationships/notesSlide" Target="../notesSlides/notesSlide17.xml"/><Relationship Id="rId12" Type="http://schemas.openxmlformats.org/officeDocument/2006/relationships/slideLayout" Target="../slideLayouts/slideLayout4.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tags" Target="../tags/tag220.xml"/></Relationships>
</file>

<file path=ppt/slides/_rels/slide26.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image" Target="../media/image18.png"/><Relationship Id="rId3" Type="http://schemas.openxmlformats.org/officeDocument/2006/relationships/tags" Target="../tags/tag232.xml"/><Relationship Id="rId25" Type="http://schemas.openxmlformats.org/officeDocument/2006/relationships/notesSlide" Target="../notesSlides/notesSlide18.xml"/><Relationship Id="rId24" Type="http://schemas.openxmlformats.org/officeDocument/2006/relationships/slideLayout" Target="../slideLayouts/slideLayout4.xml"/><Relationship Id="rId23" Type="http://schemas.openxmlformats.org/officeDocument/2006/relationships/tags" Target="../tags/tag251.xml"/><Relationship Id="rId22" Type="http://schemas.openxmlformats.org/officeDocument/2006/relationships/tags" Target="../tags/tag250.xml"/><Relationship Id="rId21" Type="http://schemas.openxmlformats.org/officeDocument/2006/relationships/tags" Target="../tags/tag249.xml"/><Relationship Id="rId20" Type="http://schemas.openxmlformats.org/officeDocument/2006/relationships/tags" Target="../tags/tag248.xml"/><Relationship Id="rId2" Type="http://schemas.openxmlformats.org/officeDocument/2006/relationships/tags" Target="../tags/tag231.xml"/><Relationship Id="rId19" Type="http://schemas.openxmlformats.org/officeDocument/2006/relationships/tags" Target="../tags/tag247.xml"/><Relationship Id="rId18" Type="http://schemas.openxmlformats.org/officeDocument/2006/relationships/tags" Target="../tags/tag246.xml"/><Relationship Id="rId17" Type="http://schemas.openxmlformats.org/officeDocument/2006/relationships/tags" Target="../tags/tag245.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30.xml"/></Relationships>
</file>

<file path=ppt/slides/_rels/slide27.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6" Type="http://schemas.openxmlformats.org/officeDocument/2006/relationships/notesSlide" Target="../notesSlides/notesSlide19.xml"/><Relationship Id="rId55" Type="http://schemas.openxmlformats.org/officeDocument/2006/relationships/slideLayout" Target="../slideLayouts/slideLayout4.xml"/><Relationship Id="rId54" Type="http://schemas.openxmlformats.org/officeDocument/2006/relationships/tags" Target="../tags/tag292.xml"/><Relationship Id="rId53" Type="http://schemas.openxmlformats.org/officeDocument/2006/relationships/tags" Target="../tags/tag291.xml"/><Relationship Id="rId52" Type="http://schemas.openxmlformats.org/officeDocument/2006/relationships/tags" Target="../tags/tag290.xml"/><Relationship Id="rId51" Type="http://schemas.openxmlformats.org/officeDocument/2006/relationships/tags" Target="../tags/tag289.xml"/><Relationship Id="rId50" Type="http://schemas.openxmlformats.org/officeDocument/2006/relationships/tags" Target="../tags/tag288.xml"/><Relationship Id="rId5" Type="http://schemas.openxmlformats.org/officeDocument/2006/relationships/tags" Target="../tags/tag255.xml"/><Relationship Id="rId49" Type="http://schemas.openxmlformats.org/officeDocument/2006/relationships/tags" Target="../tags/tag287.xml"/><Relationship Id="rId48" Type="http://schemas.openxmlformats.org/officeDocument/2006/relationships/tags" Target="../tags/tag286.xml"/><Relationship Id="rId47" Type="http://schemas.openxmlformats.org/officeDocument/2006/relationships/tags" Target="../tags/tag285.xml"/><Relationship Id="rId46" Type="http://schemas.openxmlformats.org/officeDocument/2006/relationships/tags" Target="../tags/tag284.xml"/><Relationship Id="rId45" Type="http://schemas.openxmlformats.org/officeDocument/2006/relationships/tags" Target="../tags/tag283.xml"/><Relationship Id="rId44" Type="http://schemas.openxmlformats.org/officeDocument/2006/relationships/tags" Target="../tags/tag282.xml"/><Relationship Id="rId43" Type="http://schemas.openxmlformats.org/officeDocument/2006/relationships/image" Target="../media/image49.svg"/><Relationship Id="rId42" Type="http://schemas.openxmlformats.org/officeDocument/2006/relationships/image" Target="../media/image48.png"/><Relationship Id="rId41" Type="http://schemas.openxmlformats.org/officeDocument/2006/relationships/tags" Target="../tags/tag281.xml"/><Relationship Id="rId40" Type="http://schemas.openxmlformats.org/officeDocument/2006/relationships/image" Target="../media/image47.svg"/><Relationship Id="rId4" Type="http://schemas.openxmlformats.org/officeDocument/2006/relationships/image" Target="../media/image18.png"/><Relationship Id="rId39" Type="http://schemas.openxmlformats.org/officeDocument/2006/relationships/image" Target="../media/image46.png"/><Relationship Id="rId38" Type="http://schemas.openxmlformats.org/officeDocument/2006/relationships/tags" Target="../tags/tag280.xml"/><Relationship Id="rId37" Type="http://schemas.openxmlformats.org/officeDocument/2006/relationships/image" Target="../media/image45.svg"/><Relationship Id="rId36" Type="http://schemas.openxmlformats.org/officeDocument/2006/relationships/image" Target="../media/image44.png"/><Relationship Id="rId35" Type="http://schemas.openxmlformats.org/officeDocument/2006/relationships/tags" Target="../tags/tag279.xml"/><Relationship Id="rId34" Type="http://schemas.openxmlformats.org/officeDocument/2006/relationships/image" Target="../media/image43.svg"/><Relationship Id="rId33" Type="http://schemas.openxmlformats.org/officeDocument/2006/relationships/image" Target="../media/image42.png"/><Relationship Id="rId32" Type="http://schemas.openxmlformats.org/officeDocument/2006/relationships/tags" Target="../tags/tag278.xml"/><Relationship Id="rId31" Type="http://schemas.openxmlformats.org/officeDocument/2006/relationships/image" Target="../media/image41.svg"/><Relationship Id="rId30" Type="http://schemas.openxmlformats.org/officeDocument/2006/relationships/image" Target="../media/image40.png"/><Relationship Id="rId3" Type="http://schemas.openxmlformats.org/officeDocument/2006/relationships/tags" Target="../tags/tag254.xml"/><Relationship Id="rId29" Type="http://schemas.openxmlformats.org/officeDocument/2006/relationships/tags" Target="../tags/tag277.xml"/><Relationship Id="rId28" Type="http://schemas.openxmlformats.org/officeDocument/2006/relationships/image" Target="../media/image39.svg"/><Relationship Id="rId27" Type="http://schemas.openxmlformats.org/officeDocument/2006/relationships/image" Target="../media/image38.png"/><Relationship Id="rId26" Type="http://schemas.openxmlformats.org/officeDocument/2006/relationships/tags" Target="../tags/tag276.xml"/><Relationship Id="rId25" Type="http://schemas.openxmlformats.org/officeDocument/2006/relationships/tags" Target="../tags/tag275.xml"/><Relationship Id="rId24" Type="http://schemas.openxmlformats.org/officeDocument/2006/relationships/tags" Target="../tags/tag274.xml"/><Relationship Id="rId23" Type="http://schemas.openxmlformats.org/officeDocument/2006/relationships/tags" Target="../tags/tag273.xml"/><Relationship Id="rId22" Type="http://schemas.openxmlformats.org/officeDocument/2006/relationships/tags" Target="../tags/tag272.xml"/><Relationship Id="rId21" Type="http://schemas.openxmlformats.org/officeDocument/2006/relationships/tags" Target="../tags/tag271.xml"/><Relationship Id="rId20" Type="http://schemas.openxmlformats.org/officeDocument/2006/relationships/tags" Target="../tags/tag270.xml"/><Relationship Id="rId2" Type="http://schemas.openxmlformats.org/officeDocument/2006/relationships/tags" Target="../tags/tag253.xml"/><Relationship Id="rId19" Type="http://schemas.openxmlformats.org/officeDocument/2006/relationships/tags" Target="../tags/tag269.xml"/><Relationship Id="rId18" Type="http://schemas.openxmlformats.org/officeDocument/2006/relationships/tags" Target="../tags/tag268.xml"/><Relationship Id="rId17" Type="http://schemas.openxmlformats.org/officeDocument/2006/relationships/tags" Target="../tags/tag267.xml"/><Relationship Id="rId16" Type="http://schemas.openxmlformats.org/officeDocument/2006/relationships/tags" Target="../tags/tag266.xml"/><Relationship Id="rId15" Type="http://schemas.openxmlformats.org/officeDocument/2006/relationships/tags" Target="../tags/tag265.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2.xml"/></Relationships>
</file>

<file path=ppt/slides/_rels/slide28.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image" Target="../media/image18.png"/><Relationship Id="rId3" Type="http://schemas.openxmlformats.org/officeDocument/2006/relationships/tags" Target="../tags/tag295.xml"/><Relationship Id="rId2" Type="http://schemas.openxmlformats.org/officeDocument/2006/relationships/tags" Target="../tags/tag294.xml"/><Relationship Id="rId12" Type="http://schemas.openxmlformats.org/officeDocument/2006/relationships/notesSlide" Target="../notesSlides/notesSlide20.xml"/><Relationship Id="rId11" Type="http://schemas.openxmlformats.org/officeDocument/2006/relationships/slideLayout" Target="../slideLayouts/slideLayout4.xml"/><Relationship Id="rId10" Type="http://schemas.openxmlformats.org/officeDocument/2006/relationships/tags" Target="../tags/tag301.xml"/><Relationship Id="rId1" Type="http://schemas.openxmlformats.org/officeDocument/2006/relationships/tags" Target="../tags/tag293.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image" Target="../media/image18.png"/><Relationship Id="rId3" Type="http://schemas.openxmlformats.org/officeDocument/2006/relationships/tags" Target="../tags/tag304.xml"/><Relationship Id="rId2" Type="http://schemas.openxmlformats.org/officeDocument/2006/relationships/tags" Target="../tags/tag303.xml"/><Relationship Id="rId10" Type="http://schemas.openxmlformats.org/officeDocument/2006/relationships/notesSlide" Target="../notesSlides/notesSlide21.xml"/><Relationship Id="rId1" Type="http://schemas.openxmlformats.org/officeDocument/2006/relationships/tags" Target="../tags/tag30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6.jpeg"/><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image" Target="../media/image18.png"/><Relationship Id="rId3" Type="http://schemas.openxmlformats.org/officeDocument/2006/relationships/tags" Target="../tags/tag311.xml"/><Relationship Id="rId2" Type="http://schemas.openxmlformats.org/officeDocument/2006/relationships/tags" Target="../tags/tag310.xml"/><Relationship Id="rId11" Type="http://schemas.openxmlformats.org/officeDocument/2006/relationships/notesSlide" Target="../notesSlides/notesSlide22.xml"/><Relationship Id="rId10" Type="http://schemas.openxmlformats.org/officeDocument/2006/relationships/slideLayout" Target="../slideLayouts/slideLayout4.xml"/><Relationship Id="rId1" Type="http://schemas.openxmlformats.org/officeDocument/2006/relationships/tags" Target="../tags/tag309.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4.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image" Target="../media/image18.png"/><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s>
</file>

<file path=ppt/slides/_rels/slide32.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image" Target="../media/image18.png"/><Relationship Id="rId3" Type="http://schemas.openxmlformats.org/officeDocument/2006/relationships/tags" Target="../tags/tag325.xml"/><Relationship Id="rId2" Type="http://schemas.openxmlformats.org/officeDocument/2006/relationships/tags" Target="../tags/tag324.xml"/><Relationship Id="rId11" Type="http://schemas.openxmlformats.org/officeDocument/2006/relationships/notesSlide" Target="../notesSlides/notesSlide24.xml"/><Relationship Id="rId10" Type="http://schemas.openxmlformats.org/officeDocument/2006/relationships/slideLayout" Target="../slideLayouts/slideLayout4.xml"/><Relationship Id="rId1" Type="http://schemas.openxmlformats.org/officeDocument/2006/relationships/tags" Target="../tags/tag323.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4.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image" Target="../media/image18.png"/><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image" Target="../media/image18.png"/><Relationship Id="rId3" Type="http://schemas.openxmlformats.org/officeDocument/2006/relationships/tags" Target="../tags/tag339.xml"/><Relationship Id="rId2" Type="http://schemas.openxmlformats.org/officeDocument/2006/relationships/tags" Target="../tags/tag338.xml"/><Relationship Id="rId10" Type="http://schemas.openxmlformats.org/officeDocument/2006/relationships/notesSlide" Target="../notesSlides/notesSlide26.xml"/><Relationship Id="rId1" Type="http://schemas.openxmlformats.org/officeDocument/2006/relationships/tags" Target="../tags/tag337.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image" Target="../media/image18.png"/><Relationship Id="rId3" Type="http://schemas.openxmlformats.org/officeDocument/2006/relationships/tags" Target="../tags/tag346.xml"/><Relationship Id="rId2" Type="http://schemas.openxmlformats.org/officeDocument/2006/relationships/tags" Target="../tags/tag345.xml"/><Relationship Id="rId10" Type="http://schemas.openxmlformats.org/officeDocument/2006/relationships/notesSlide" Target="../notesSlides/notesSlide27.xml"/><Relationship Id="rId1" Type="http://schemas.openxmlformats.org/officeDocument/2006/relationships/tags" Target="../tags/tag344.xml"/></Relationships>
</file>

<file path=ppt/slides/_rels/slide36.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4.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image" Target="../media/image18.png"/><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s>
</file>

<file path=ppt/slides/_rels/slide37.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image" Target="../media/image18.png"/><Relationship Id="rId3" Type="http://schemas.openxmlformats.org/officeDocument/2006/relationships/tags" Target="../tags/tag359.xml"/><Relationship Id="rId2" Type="http://schemas.openxmlformats.org/officeDocument/2006/relationships/tags" Target="../tags/tag358.xml"/><Relationship Id="rId12" Type="http://schemas.openxmlformats.org/officeDocument/2006/relationships/notesSlide" Target="../notesSlides/notesSlide29.xml"/><Relationship Id="rId11" Type="http://schemas.openxmlformats.org/officeDocument/2006/relationships/slideLayout" Target="../slideLayouts/slideLayout4.xml"/><Relationship Id="rId10" Type="http://schemas.openxmlformats.org/officeDocument/2006/relationships/tags" Target="../tags/tag365.xml"/><Relationship Id="rId1" Type="http://schemas.openxmlformats.org/officeDocument/2006/relationships/tags" Target="../tags/tag357.xml"/></Relationships>
</file>

<file path=ppt/slides/_rels/slide38.xml.rels><?xml version="1.0" encoding="UTF-8" standalone="yes"?>
<Relationships xmlns="http://schemas.openxmlformats.org/package/2006/relationships"><Relationship Id="rId9" Type="http://schemas.openxmlformats.org/officeDocument/2006/relationships/image" Target="../media/image50.png"/><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image" Target="../media/image18.png"/><Relationship Id="rId3" Type="http://schemas.openxmlformats.org/officeDocument/2006/relationships/tags" Target="../tags/tag368.xml"/><Relationship Id="rId2" Type="http://schemas.openxmlformats.org/officeDocument/2006/relationships/tags" Target="../tags/tag367.xml"/><Relationship Id="rId14" Type="http://schemas.openxmlformats.org/officeDocument/2006/relationships/notesSlide" Target="../notesSlides/notesSlide30.xml"/><Relationship Id="rId13" Type="http://schemas.openxmlformats.org/officeDocument/2006/relationships/slideLayout" Target="../slideLayouts/slideLayout4.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tags" Target="../tags/tag366.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image" Target="../media/image18.png"/><Relationship Id="rId3" Type="http://schemas.openxmlformats.org/officeDocument/2006/relationships/tags" Target="../tags/tag378.xml"/><Relationship Id="rId2" Type="http://schemas.openxmlformats.org/officeDocument/2006/relationships/tags" Target="../tags/tag377.xml"/><Relationship Id="rId10" Type="http://schemas.openxmlformats.org/officeDocument/2006/relationships/notesSlide" Target="../notesSlides/notesSlide31.xml"/><Relationship Id="rId1" Type="http://schemas.openxmlformats.org/officeDocument/2006/relationships/tags" Target="../tags/tag376.xml"/></Relationships>
</file>

<file path=ppt/slides/_rels/slide4.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image" Target="../media/image8.png"/><Relationship Id="rId17" Type="http://schemas.openxmlformats.org/officeDocument/2006/relationships/slideLayout" Target="../slideLayouts/slideLayout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9" Type="http://schemas.openxmlformats.org/officeDocument/2006/relationships/notesSlide" Target="../notesSlides/notesSlide32.xml"/><Relationship Id="rId8" Type="http://schemas.openxmlformats.org/officeDocument/2006/relationships/slideLayout" Target="../slideLayouts/slideLayout4.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image" Target="../media/image18.png"/><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s>
</file>

<file path=ppt/slides/_rels/slide41.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image" Target="../media/image18.png"/><Relationship Id="rId3" Type="http://schemas.openxmlformats.org/officeDocument/2006/relationships/tags" Target="../tags/tag391.xml"/><Relationship Id="rId2" Type="http://schemas.openxmlformats.org/officeDocument/2006/relationships/tags" Target="../tags/tag390.xml"/><Relationship Id="rId12" Type="http://schemas.openxmlformats.org/officeDocument/2006/relationships/notesSlide" Target="../notesSlides/notesSlide33.xml"/><Relationship Id="rId11" Type="http://schemas.openxmlformats.org/officeDocument/2006/relationships/slideLayout" Target="../slideLayouts/slideLayout4.xml"/><Relationship Id="rId10" Type="http://schemas.openxmlformats.org/officeDocument/2006/relationships/tags" Target="../tags/tag397.xml"/><Relationship Id="rId1" Type="http://schemas.openxmlformats.org/officeDocument/2006/relationships/tags" Target="../tags/tag389.xml"/></Relationships>
</file>

<file path=ppt/slides/_rels/slide42.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image" Target="../media/image18.png"/><Relationship Id="rId3" Type="http://schemas.openxmlformats.org/officeDocument/2006/relationships/tags" Target="../tags/tag400.xml"/><Relationship Id="rId2" Type="http://schemas.openxmlformats.org/officeDocument/2006/relationships/tags" Target="../tags/tag399.xml"/><Relationship Id="rId17" Type="http://schemas.openxmlformats.org/officeDocument/2006/relationships/notesSlide" Target="../notesSlides/notesSlide34.xml"/><Relationship Id="rId16" Type="http://schemas.openxmlformats.org/officeDocument/2006/relationships/vmlDrawing" Target="../drawings/vmlDrawing1.vml"/><Relationship Id="rId15" Type="http://schemas.openxmlformats.org/officeDocument/2006/relationships/slideLayout" Target="../slideLayouts/slideLayout4.xml"/><Relationship Id="rId14" Type="http://schemas.openxmlformats.org/officeDocument/2006/relationships/tags" Target="../tags/tag407.xml"/><Relationship Id="rId13" Type="http://schemas.openxmlformats.org/officeDocument/2006/relationships/image" Target="../media/image52.jpeg"/><Relationship Id="rId12" Type="http://schemas.openxmlformats.org/officeDocument/2006/relationships/image" Target="../media/image51.wmf"/><Relationship Id="rId11" Type="http://schemas.openxmlformats.org/officeDocument/2006/relationships/package" Target="../embeddings/Document1.docx"/><Relationship Id="rId10" Type="http://schemas.openxmlformats.org/officeDocument/2006/relationships/tags" Target="../tags/tag406.xml"/><Relationship Id="rId1" Type="http://schemas.openxmlformats.org/officeDocument/2006/relationships/tags" Target="../tags/tag398.xml"/></Relationships>
</file>

<file path=ppt/slides/_rels/slide43.xml.rels><?xml version="1.0" encoding="UTF-8" standalone="yes"?>
<Relationships xmlns="http://schemas.openxmlformats.org/package/2006/relationships"><Relationship Id="rId9" Type="http://schemas.openxmlformats.org/officeDocument/2006/relationships/image" Target="../media/image53.jpeg"/><Relationship Id="rId8" Type="http://schemas.openxmlformats.org/officeDocument/2006/relationships/tags" Target="../tags/tag414.xml"/><Relationship Id="rId7" Type="http://schemas.openxmlformats.org/officeDocument/2006/relationships/tags" Target="../tags/tag413.xml"/><Relationship Id="rId6" Type="http://schemas.openxmlformats.org/officeDocument/2006/relationships/tags" Target="../tags/tag412.xml"/><Relationship Id="rId5" Type="http://schemas.openxmlformats.org/officeDocument/2006/relationships/tags" Target="../tags/tag411.xml"/><Relationship Id="rId4" Type="http://schemas.openxmlformats.org/officeDocument/2006/relationships/image" Target="../media/image18.png"/><Relationship Id="rId3" Type="http://schemas.openxmlformats.org/officeDocument/2006/relationships/tags" Target="../tags/tag410.xml"/><Relationship Id="rId2" Type="http://schemas.openxmlformats.org/officeDocument/2006/relationships/tags" Target="../tags/tag409.xml"/><Relationship Id="rId12" Type="http://schemas.openxmlformats.org/officeDocument/2006/relationships/notesSlide" Target="../notesSlides/notesSlide35.xml"/><Relationship Id="rId11" Type="http://schemas.openxmlformats.org/officeDocument/2006/relationships/slideLayout" Target="../slideLayouts/slideLayout4.xml"/><Relationship Id="rId10" Type="http://schemas.openxmlformats.org/officeDocument/2006/relationships/tags" Target="../tags/tag415.xml"/><Relationship Id="rId1" Type="http://schemas.openxmlformats.org/officeDocument/2006/relationships/tags" Target="../tags/tag408.xml"/></Relationships>
</file>

<file path=ppt/slides/_rels/slide44.xml.rels><?xml version="1.0" encoding="UTF-8" standalone="yes"?>
<Relationships xmlns="http://schemas.openxmlformats.org/package/2006/relationships"><Relationship Id="rId9" Type="http://schemas.openxmlformats.org/officeDocument/2006/relationships/tags" Target="../tags/tag423.xml"/><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image" Target="../media/image18.png"/><Relationship Id="rId3" Type="http://schemas.openxmlformats.org/officeDocument/2006/relationships/tags" Target="../tags/tag418.xml"/><Relationship Id="rId2" Type="http://schemas.openxmlformats.org/officeDocument/2006/relationships/tags" Target="../tags/tag417.xml"/><Relationship Id="rId19" Type="http://schemas.openxmlformats.org/officeDocument/2006/relationships/notesSlide" Target="../notesSlides/notesSlide36.xml"/><Relationship Id="rId18" Type="http://schemas.openxmlformats.org/officeDocument/2006/relationships/slideLayout" Target="../slideLayouts/slideLayout4.xml"/><Relationship Id="rId17" Type="http://schemas.openxmlformats.org/officeDocument/2006/relationships/tags" Target="../tags/tag431.xml"/><Relationship Id="rId16" Type="http://schemas.openxmlformats.org/officeDocument/2006/relationships/tags" Target="../tags/tag430.xml"/><Relationship Id="rId15" Type="http://schemas.openxmlformats.org/officeDocument/2006/relationships/tags" Target="../tags/tag429.xml"/><Relationship Id="rId14" Type="http://schemas.openxmlformats.org/officeDocument/2006/relationships/tags" Target="../tags/tag428.xml"/><Relationship Id="rId13" Type="http://schemas.openxmlformats.org/officeDocument/2006/relationships/tags" Target="../tags/tag427.xml"/><Relationship Id="rId12" Type="http://schemas.openxmlformats.org/officeDocument/2006/relationships/tags" Target="../tags/tag426.xml"/><Relationship Id="rId11" Type="http://schemas.openxmlformats.org/officeDocument/2006/relationships/tags" Target="../tags/tag425.xml"/><Relationship Id="rId10" Type="http://schemas.openxmlformats.org/officeDocument/2006/relationships/tags" Target="../tags/tag424.xml"/><Relationship Id="rId1" Type="http://schemas.openxmlformats.org/officeDocument/2006/relationships/tags" Target="../tags/tag416.xml"/></Relationships>
</file>

<file path=ppt/slides/_rels/slide45.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image" Target="../media/image18.png"/><Relationship Id="rId3" Type="http://schemas.openxmlformats.org/officeDocument/2006/relationships/tags" Target="../tags/tag434.xml"/><Relationship Id="rId2" Type="http://schemas.openxmlformats.org/officeDocument/2006/relationships/tags" Target="../tags/tag433.xml"/><Relationship Id="rId18" Type="http://schemas.openxmlformats.org/officeDocument/2006/relationships/notesSlide" Target="../notesSlides/notesSlide37.xml"/><Relationship Id="rId17" Type="http://schemas.openxmlformats.org/officeDocument/2006/relationships/slideLayout" Target="../slideLayouts/slideLayout4.xml"/><Relationship Id="rId16" Type="http://schemas.openxmlformats.org/officeDocument/2006/relationships/tags" Target="../tags/tag446.xml"/><Relationship Id="rId15" Type="http://schemas.openxmlformats.org/officeDocument/2006/relationships/tags" Target="../tags/tag445.xml"/><Relationship Id="rId14" Type="http://schemas.openxmlformats.org/officeDocument/2006/relationships/tags" Target="../tags/tag444.xml"/><Relationship Id="rId13" Type="http://schemas.openxmlformats.org/officeDocument/2006/relationships/tags" Target="../tags/tag443.xml"/><Relationship Id="rId12" Type="http://schemas.openxmlformats.org/officeDocument/2006/relationships/tags" Target="../tags/tag442.xml"/><Relationship Id="rId11" Type="http://schemas.openxmlformats.org/officeDocument/2006/relationships/tags" Target="../tags/tag441.xml"/><Relationship Id="rId10" Type="http://schemas.openxmlformats.org/officeDocument/2006/relationships/tags" Target="../tags/tag440.xml"/><Relationship Id="rId1" Type="http://schemas.openxmlformats.org/officeDocument/2006/relationships/tags" Target="../tags/tag432.xml"/></Relationships>
</file>

<file path=ppt/slides/_rels/slide46.xml.rels><?xml version="1.0" encoding="UTF-8" standalone="yes"?>
<Relationships xmlns="http://schemas.openxmlformats.org/package/2006/relationships"><Relationship Id="rId9" Type="http://schemas.openxmlformats.org/officeDocument/2006/relationships/tags" Target="../tags/tag454.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image" Target="../media/image54.png"/><Relationship Id="rId3" Type="http://schemas.openxmlformats.org/officeDocument/2006/relationships/tags" Target="../tags/tag449.xml"/><Relationship Id="rId20" Type="http://schemas.openxmlformats.org/officeDocument/2006/relationships/notesSlide" Target="../notesSlides/notesSlide38.xml"/><Relationship Id="rId2" Type="http://schemas.openxmlformats.org/officeDocument/2006/relationships/tags" Target="../tags/tag448.xml"/><Relationship Id="rId19" Type="http://schemas.openxmlformats.org/officeDocument/2006/relationships/slideLayout" Target="../slideLayouts/slideLayout4.xml"/><Relationship Id="rId18" Type="http://schemas.openxmlformats.org/officeDocument/2006/relationships/tags" Target="../tags/tag463.xml"/><Relationship Id="rId17" Type="http://schemas.openxmlformats.org/officeDocument/2006/relationships/tags" Target="../tags/tag462.xml"/><Relationship Id="rId16" Type="http://schemas.openxmlformats.org/officeDocument/2006/relationships/tags" Target="../tags/tag461.xml"/><Relationship Id="rId15" Type="http://schemas.openxmlformats.org/officeDocument/2006/relationships/tags" Target="../tags/tag460.xml"/><Relationship Id="rId14" Type="http://schemas.openxmlformats.org/officeDocument/2006/relationships/tags" Target="../tags/tag459.xml"/><Relationship Id="rId13" Type="http://schemas.openxmlformats.org/officeDocument/2006/relationships/tags" Target="../tags/tag458.xml"/><Relationship Id="rId12" Type="http://schemas.openxmlformats.org/officeDocument/2006/relationships/tags" Target="../tags/tag457.xml"/><Relationship Id="rId11" Type="http://schemas.openxmlformats.org/officeDocument/2006/relationships/tags" Target="../tags/tag456.xml"/><Relationship Id="rId10" Type="http://schemas.openxmlformats.org/officeDocument/2006/relationships/tags" Target="../tags/tag455.xml"/><Relationship Id="rId1" Type="http://schemas.openxmlformats.org/officeDocument/2006/relationships/tags" Target="../tags/tag447.xml"/></Relationships>
</file>

<file path=ppt/slides/_rels/slide47.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image" Target="../media/image18.png"/><Relationship Id="rId3" Type="http://schemas.openxmlformats.org/officeDocument/2006/relationships/tags" Target="../tags/tag466.xml"/><Relationship Id="rId2" Type="http://schemas.openxmlformats.org/officeDocument/2006/relationships/tags" Target="../tags/tag465.xml"/><Relationship Id="rId12" Type="http://schemas.openxmlformats.org/officeDocument/2006/relationships/notesSlide" Target="../notesSlides/notesSlide39.xml"/><Relationship Id="rId11" Type="http://schemas.openxmlformats.org/officeDocument/2006/relationships/slideLayout" Target="../slideLayouts/slideLayout4.xml"/><Relationship Id="rId10" Type="http://schemas.openxmlformats.org/officeDocument/2006/relationships/tags" Target="../tags/tag472.xml"/><Relationship Id="rId1" Type="http://schemas.openxmlformats.org/officeDocument/2006/relationships/tags" Target="../tags/tag464.xml"/></Relationships>
</file>

<file path=ppt/slides/_rels/slide48.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image" Target="../media/image18.png"/><Relationship Id="rId3" Type="http://schemas.openxmlformats.org/officeDocument/2006/relationships/tags" Target="../tags/tag475.xml"/><Relationship Id="rId2" Type="http://schemas.openxmlformats.org/officeDocument/2006/relationships/tags" Target="../tags/tag474.xml"/><Relationship Id="rId11" Type="http://schemas.openxmlformats.org/officeDocument/2006/relationships/notesSlide" Target="../notesSlides/notesSlide40.xml"/><Relationship Id="rId10" Type="http://schemas.openxmlformats.org/officeDocument/2006/relationships/slideLayout" Target="../slideLayouts/slideLayout4.xml"/><Relationship Id="rId1" Type="http://schemas.openxmlformats.org/officeDocument/2006/relationships/tags" Target="../tags/tag473.xml"/></Relationships>
</file>

<file path=ppt/slides/_rels/slide49.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tags" Target="../tags/tag487.xml"/><Relationship Id="rId7" Type="http://schemas.openxmlformats.org/officeDocument/2006/relationships/tags" Target="../tags/tag486.xml"/><Relationship Id="rId6" Type="http://schemas.openxmlformats.org/officeDocument/2006/relationships/tags" Target="../tags/tag485.xml"/><Relationship Id="rId5" Type="http://schemas.openxmlformats.org/officeDocument/2006/relationships/tags" Target="../tags/tag484.xml"/><Relationship Id="rId4" Type="http://schemas.openxmlformats.org/officeDocument/2006/relationships/image" Target="../media/image18.png"/><Relationship Id="rId3" Type="http://schemas.openxmlformats.org/officeDocument/2006/relationships/tags" Target="../tags/tag483.xml"/><Relationship Id="rId2" Type="http://schemas.openxmlformats.org/officeDocument/2006/relationships/tags" Target="../tags/tag482.xml"/><Relationship Id="rId11" Type="http://schemas.openxmlformats.org/officeDocument/2006/relationships/notesSlide" Target="../notesSlides/notesSlide41.xml"/><Relationship Id="rId10" Type="http://schemas.openxmlformats.org/officeDocument/2006/relationships/slideLayout" Target="../slideLayouts/slideLayout4.xml"/><Relationship Id="rId1" Type="http://schemas.openxmlformats.org/officeDocument/2006/relationships/tags" Target="../tags/tag481.xml"/></Relationships>
</file>

<file path=ppt/slides/_rels/slide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2" Type="http://schemas.openxmlformats.org/officeDocument/2006/relationships/notesSlide" Target="../notesSlides/notesSlide1.xml"/><Relationship Id="rId21" Type="http://schemas.openxmlformats.org/officeDocument/2006/relationships/slideLayout" Target="../slideLayouts/slideLayout3.xml"/><Relationship Id="rId20" Type="http://schemas.openxmlformats.org/officeDocument/2006/relationships/tags" Target="../tags/tag43.xml"/><Relationship Id="rId2" Type="http://schemas.openxmlformats.org/officeDocument/2006/relationships/tags" Target="../tags/tag25.xml"/><Relationship Id="rId19" Type="http://schemas.openxmlformats.org/officeDocument/2006/relationships/tags" Target="../tags/tag42.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50.xml.rels><?xml version="1.0" encoding="UTF-8" standalone="yes"?>
<Relationships xmlns="http://schemas.openxmlformats.org/package/2006/relationships"><Relationship Id="rId9" Type="http://schemas.openxmlformats.org/officeDocument/2006/relationships/tags" Target="../tags/tag496.xml"/><Relationship Id="rId8" Type="http://schemas.openxmlformats.org/officeDocument/2006/relationships/tags" Target="../tags/tag495.xml"/><Relationship Id="rId7" Type="http://schemas.openxmlformats.org/officeDocument/2006/relationships/tags" Target="../tags/tag494.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image" Target="../media/image18.png"/><Relationship Id="rId3" Type="http://schemas.openxmlformats.org/officeDocument/2006/relationships/tags" Target="../tags/tag491.xml"/><Relationship Id="rId2" Type="http://schemas.openxmlformats.org/officeDocument/2006/relationships/tags" Target="../tags/tag490.xml"/><Relationship Id="rId11" Type="http://schemas.openxmlformats.org/officeDocument/2006/relationships/notesSlide" Target="../notesSlides/notesSlide42.xml"/><Relationship Id="rId10" Type="http://schemas.openxmlformats.org/officeDocument/2006/relationships/slideLayout" Target="../slideLayouts/slideLayout4.xml"/><Relationship Id="rId1" Type="http://schemas.openxmlformats.org/officeDocument/2006/relationships/tags" Target="../tags/tag489.xml"/></Relationships>
</file>

<file path=ppt/slides/_rels/slide51.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image" Target="../media/image18.png"/><Relationship Id="rId3" Type="http://schemas.openxmlformats.org/officeDocument/2006/relationships/tags" Target="../tags/tag499.xml"/><Relationship Id="rId2" Type="http://schemas.openxmlformats.org/officeDocument/2006/relationships/tags" Target="../tags/tag498.xml"/><Relationship Id="rId11" Type="http://schemas.openxmlformats.org/officeDocument/2006/relationships/notesSlide" Target="../notesSlides/notesSlide43.xml"/><Relationship Id="rId10" Type="http://schemas.openxmlformats.org/officeDocument/2006/relationships/slideLayout" Target="../slideLayouts/slideLayout4.xml"/><Relationship Id="rId1" Type="http://schemas.openxmlformats.org/officeDocument/2006/relationships/tags" Target="../tags/tag497.xml"/></Relationships>
</file>

<file path=ppt/slides/_rels/slide52.xml.rels><?xml version="1.0" encoding="UTF-8" standalone="yes"?>
<Relationships xmlns="http://schemas.openxmlformats.org/package/2006/relationships"><Relationship Id="rId9" Type="http://schemas.openxmlformats.org/officeDocument/2006/relationships/tags" Target="../tags/tag512.xml"/><Relationship Id="rId8" Type="http://schemas.openxmlformats.org/officeDocument/2006/relationships/tags" Target="../tags/tag511.xml"/><Relationship Id="rId7" Type="http://schemas.openxmlformats.org/officeDocument/2006/relationships/tags" Target="../tags/tag510.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image" Target="../media/image18.png"/><Relationship Id="rId3" Type="http://schemas.openxmlformats.org/officeDocument/2006/relationships/tags" Target="../tags/tag507.xml"/><Relationship Id="rId2" Type="http://schemas.openxmlformats.org/officeDocument/2006/relationships/tags" Target="../tags/tag506.xml"/><Relationship Id="rId18" Type="http://schemas.openxmlformats.org/officeDocument/2006/relationships/notesSlide" Target="../notesSlides/notesSlide44.xml"/><Relationship Id="rId17" Type="http://schemas.openxmlformats.org/officeDocument/2006/relationships/vmlDrawing" Target="../drawings/vmlDrawing2.vml"/><Relationship Id="rId16" Type="http://schemas.openxmlformats.org/officeDocument/2006/relationships/slideLayout" Target="../slideLayouts/slideLayout4.xml"/><Relationship Id="rId15" Type="http://schemas.openxmlformats.org/officeDocument/2006/relationships/tags" Target="../tags/tag515.xml"/><Relationship Id="rId14" Type="http://schemas.openxmlformats.org/officeDocument/2006/relationships/image" Target="../media/image56.wmf"/><Relationship Id="rId13" Type="http://schemas.openxmlformats.org/officeDocument/2006/relationships/package" Target="../embeddings/Document2.docx"/><Relationship Id="rId12" Type="http://schemas.openxmlformats.org/officeDocument/2006/relationships/image" Target="../media/image55.png"/><Relationship Id="rId11" Type="http://schemas.openxmlformats.org/officeDocument/2006/relationships/tags" Target="../tags/tag514.xml"/><Relationship Id="rId10" Type="http://schemas.openxmlformats.org/officeDocument/2006/relationships/tags" Target="../tags/tag513.xml"/><Relationship Id="rId1" Type="http://schemas.openxmlformats.org/officeDocument/2006/relationships/tags" Target="../tags/tag505.xml"/></Relationships>
</file>

<file path=ppt/slides/_rels/slide53.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522.xml"/><Relationship Id="rId7" Type="http://schemas.openxmlformats.org/officeDocument/2006/relationships/tags" Target="../tags/tag521.xml"/><Relationship Id="rId64" Type="http://schemas.openxmlformats.org/officeDocument/2006/relationships/notesSlide" Target="../notesSlides/notesSlide45.xml"/><Relationship Id="rId63" Type="http://schemas.openxmlformats.org/officeDocument/2006/relationships/slideLayout" Target="../slideLayouts/slideLayout4.xml"/><Relationship Id="rId62" Type="http://schemas.openxmlformats.org/officeDocument/2006/relationships/tags" Target="../tags/tag544.xml"/><Relationship Id="rId61" Type="http://schemas.openxmlformats.org/officeDocument/2006/relationships/tags" Target="../tags/tag543.xml"/><Relationship Id="rId60" Type="http://schemas.openxmlformats.org/officeDocument/2006/relationships/tags" Target="../tags/tag542.xml"/><Relationship Id="rId6" Type="http://schemas.openxmlformats.org/officeDocument/2006/relationships/tags" Target="../tags/tag520.xml"/><Relationship Id="rId59" Type="http://schemas.openxmlformats.org/officeDocument/2006/relationships/tags" Target="../tags/tag541.xml"/><Relationship Id="rId58" Type="http://schemas.openxmlformats.org/officeDocument/2006/relationships/tags" Target="../tags/tag540.xml"/><Relationship Id="rId57" Type="http://schemas.openxmlformats.org/officeDocument/2006/relationships/tags" Target="../tags/tag539.xml"/><Relationship Id="rId56" Type="http://schemas.openxmlformats.org/officeDocument/2006/relationships/tags" Target="../tags/tag538.xml"/><Relationship Id="rId55" Type="http://schemas.openxmlformats.org/officeDocument/2006/relationships/image" Target="../media/image83.svg"/><Relationship Id="rId54" Type="http://schemas.openxmlformats.org/officeDocument/2006/relationships/image" Target="../media/image82.png"/><Relationship Id="rId53" Type="http://schemas.openxmlformats.org/officeDocument/2006/relationships/tags" Target="../tags/tag537.xml"/><Relationship Id="rId52" Type="http://schemas.openxmlformats.org/officeDocument/2006/relationships/image" Target="../media/image81.svg"/><Relationship Id="rId51" Type="http://schemas.openxmlformats.org/officeDocument/2006/relationships/image" Target="../media/image80.png"/><Relationship Id="rId50" Type="http://schemas.openxmlformats.org/officeDocument/2006/relationships/tags" Target="../tags/tag536.xml"/><Relationship Id="rId5" Type="http://schemas.openxmlformats.org/officeDocument/2006/relationships/tags" Target="../tags/tag519.xml"/><Relationship Id="rId49" Type="http://schemas.openxmlformats.org/officeDocument/2006/relationships/image" Target="../media/image79.svg"/><Relationship Id="rId48" Type="http://schemas.openxmlformats.org/officeDocument/2006/relationships/image" Target="../media/image78.png"/><Relationship Id="rId47" Type="http://schemas.openxmlformats.org/officeDocument/2006/relationships/tags" Target="../tags/tag535.xml"/><Relationship Id="rId46" Type="http://schemas.openxmlformats.org/officeDocument/2006/relationships/image" Target="../media/image77.svg"/><Relationship Id="rId45" Type="http://schemas.openxmlformats.org/officeDocument/2006/relationships/image" Target="../media/image76.png"/><Relationship Id="rId44" Type="http://schemas.openxmlformats.org/officeDocument/2006/relationships/tags" Target="../tags/tag534.xml"/><Relationship Id="rId43" Type="http://schemas.openxmlformats.org/officeDocument/2006/relationships/image" Target="../media/image75.svg"/><Relationship Id="rId42" Type="http://schemas.openxmlformats.org/officeDocument/2006/relationships/image" Target="../media/image74.png"/><Relationship Id="rId41" Type="http://schemas.openxmlformats.org/officeDocument/2006/relationships/tags" Target="../tags/tag533.xml"/><Relationship Id="rId40" Type="http://schemas.openxmlformats.org/officeDocument/2006/relationships/image" Target="../media/image73.svg"/><Relationship Id="rId4" Type="http://schemas.openxmlformats.org/officeDocument/2006/relationships/image" Target="../media/image57.png"/><Relationship Id="rId39" Type="http://schemas.openxmlformats.org/officeDocument/2006/relationships/image" Target="../media/image72.png"/><Relationship Id="rId38" Type="http://schemas.openxmlformats.org/officeDocument/2006/relationships/tags" Target="../tags/tag532.xml"/><Relationship Id="rId37" Type="http://schemas.openxmlformats.org/officeDocument/2006/relationships/image" Target="../media/image71.svg"/><Relationship Id="rId36" Type="http://schemas.openxmlformats.org/officeDocument/2006/relationships/image" Target="../media/image28.png"/><Relationship Id="rId35" Type="http://schemas.openxmlformats.org/officeDocument/2006/relationships/tags" Target="../tags/tag531.xml"/><Relationship Id="rId34" Type="http://schemas.openxmlformats.org/officeDocument/2006/relationships/image" Target="../media/image70.svg"/><Relationship Id="rId33" Type="http://schemas.openxmlformats.org/officeDocument/2006/relationships/image" Target="../media/image26.png"/><Relationship Id="rId32" Type="http://schemas.openxmlformats.org/officeDocument/2006/relationships/tags" Target="../tags/tag530.xml"/><Relationship Id="rId31" Type="http://schemas.openxmlformats.org/officeDocument/2006/relationships/image" Target="../media/image23.svg"/><Relationship Id="rId30" Type="http://schemas.openxmlformats.org/officeDocument/2006/relationships/image" Target="../media/image22.png"/><Relationship Id="rId3" Type="http://schemas.openxmlformats.org/officeDocument/2006/relationships/tags" Target="../tags/tag518.xml"/><Relationship Id="rId29" Type="http://schemas.openxmlformats.org/officeDocument/2006/relationships/tags" Target="../tags/tag529.xml"/><Relationship Id="rId28" Type="http://schemas.openxmlformats.org/officeDocument/2006/relationships/image" Target="../media/image69.svg"/><Relationship Id="rId27" Type="http://schemas.openxmlformats.org/officeDocument/2006/relationships/image" Target="../media/image68.png"/><Relationship Id="rId26" Type="http://schemas.openxmlformats.org/officeDocument/2006/relationships/tags" Target="../tags/tag528.xml"/><Relationship Id="rId25" Type="http://schemas.openxmlformats.org/officeDocument/2006/relationships/image" Target="../media/image67.svg"/><Relationship Id="rId24" Type="http://schemas.openxmlformats.org/officeDocument/2006/relationships/image" Target="../media/image66.png"/><Relationship Id="rId23" Type="http://schemas.openxmlformats.org/officeDocument/2006/relationships/tags" Target="../tags/tag527.xml"/><Relationship Id="rId22" Type="http://schemas.openxmlformats.org/officeDocument/2006/relationships/image" Target="../media/image65.svg"/><Relationship Id="rId21" Type="http://schemas.openxmlformats.org/officeDocument/2006/relationships/image" Target="../media/image64.png"/><Relationship Id="rId20" Type="http://schemas.openxmlformats.org/officeDocument/2006/relationships/tags" Target="../tags/tag526.xml"/><Relationship Id="rId2" Type="http://schemas.openxmlformats.org/officeDocument/2006/relationships/tags" Target="../tags/tag517.xml"/><Relationship Id="rId19" Type="http://schemas.openxmlformats.org/officeDocument/2006/relationships/image" Target="../media/image63.svg"/><Relationship Id="rId18" Type="http://schemas.openxmlformats.org/officeDocument/2006/relationships/image" Target="../media/image62.png"/><Relationship Id="rId17" Type="http://schemas.openxmlformats.org/officeDocument/2006/relationships/tags" Target="../tags/tag525.xml"/><Relationship Id="rId16" Type="http://schemas.openxmlformats.org/officeDocument/2006/relationships/image" Target="../media/image61.svg"/><Relationship Id="rId15" Type="http://schemas.openxmlformats.org/officeDocument/2006/relationships/image" Target="../media/image60.png"/><Relationship Id="rId14" Type="http://schemas.openxmlformats.org/officeDocument/2006/relationships/tags" Target="../tags/tag524.xml"/><Relationship Id="rId13" Type="http://schemas.openxmlformats.org/officeDocument/2006/relationships/image" Target="../media/image59.svg"/><Relationship Id="rId12" Type="http://schemas.openxmlformats.org/officeDocument/2006/relationships/image" Target="../media/image58.png"/><Relationship Id="rId11" Type="http://schemas.openxmlformats.org/officeDocument/2006/relationships/tags" Target="../tags/tag523.xml"/><Relationship Id="rId10" Type="http://schemas.openxmlformats.org/officeDocument/2006/relationships/image" Target="../media/image21.svg"/><Relationship Id="rId1" Type="http://schemas.openxmlformats.org/officeDocument/2006/relationships/tags" Target="../tags/tag516.xml"/></Relationships>
</file>

<file path=ppt/slides/_rels/slide54.xml.rels><?xml version="1.0" encoding="UTF-8" standalone="yes"?>
<Relationships xmlns="http://schemas.openxmlformats.org/package/2006/relationships"><Relationship Id="rId9" Type="http://schemas.openxmlformats.org/officeDocument/2006/relationships/image" Target="../media/image57.png"/><Relationship Id="rId8" Type="http://schemas.openxmlformats.org/officeDocument/2006/relationships/tags" Target="../tags/tag552.xml"/><Relationship Id="rId7" Type="http://schemas.openxmlformats.org/officeDocument/2006/relationships/tags" Target="../tags/tag551.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3" Type="http://schemas.openxmlformats.org/officeDocument/2006/relationships/notesSlide" Target="../notesSlides/notesSlide46.xml"/><Relationship Id="rId12" Type="http://schemas.openxmlformats.org/officeDocument/2006/relationships/slideLayout" Target="../slideLayouts/slideLayout4.xml"/><Relationship Id="rId11" Type="http://schemas.openxmlformats.org/officeDocument/2006/relationships/tags" Target="../tags/tag554.xml"/><Relationship Id="rId10" Type="http://schemas.openxmlformats.org/officeDocument/2006/relationships/tags" Target="../tags/tag553.xml"/><Relationship Id="rId1" Type="http://schemas.openxmlformats.org/officeDocument/2006/relationships/tags" Target="../tags/tag545.xml"/></Relationships>
</file>

<file path=ppt/slides/_rels/slide55.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image" Target="../media/image57.png"/><Relationship Id="rId4" Type="http://schemas.openxmlformats.org/officeDocument/2006/relationships/tags" Target="../tags/tag558.xml"/><Relationship Id="rId3" Type="http://schemas.openxmlformats.org/officeDocument/2006/relationships/tags" Target="../tags/tag557.xml"/><Relationship Id="rId28" Type="http://schemas.openxmlformats.org/officeDocument/2006/relationships/notesSlide" Target="../notesSlides/notesSlide47.xml"/><Relationship Id="rId27" Type="http://schemas.openxmlformats.org/officeDocument/2006/relationships/slideLayout" Target="../slideLayouts/slideLayout4.xml"/><Relationship Id="rId26" Type="http://schemas.openxmlformats.org/officeDocument/2006/relationships/tags" Target="../tags/tag579.xml"/><Relationship Id="rId25" Type="http://schemas.openxmlformats.org/officeDocument/2006/relationships/tags" Target="../tags/tag578.xml"/><Relationship Id="rId24" Type="http://schemas.openxmlformats.org/officeDocument/2006/relationships/tags" Target="../tags/tag577.xml"/><Relationship Id="rId23" Type="http://schemas.openxmlformats.org/officeDocument/2006/relationships/tags" Target="../tags/tag576.xml"/><Relationship Id="rId22" Type="http://schemas.openxmlformats.org/officeDocument/2006/relationships/tags" Target="../tags/tag575.xml"/><Relationship Id="rId21" Type="http://schemas.openxmlformats.org/officeDocument/2006/relationships/tags" Target="../tags/tag574.xml"/><Relationship Id="rId20" Type="http://schemas.openxmlformats.org/officeDocument/2006/relationships/tags" Target="../tags/tag573.xml"/><Relationship Id="rId2" Type="http://schemas.openxmlformats.org/officeDocument/2006/relationships/tags" Target="../tags/tag556.xml"/><Relationship Id="rId19" Type="http://schemas.openxmlformats.org/officeDocument/2006/relationships/tags" Target="../tags/tag572.xml"/><Relationship Id="rId18" Type="http://schemas.openxmlformats.org/officeDocument/2006/relationships/tags" Target="../tags/tag571.xml"/><Relationship Id="rId17" Type="http://schemas.openxmlformats.org/officeDocument/2006/relationships/tags" Target="../tags/tag570.xml"/><Relationship Id="rId16" Type="http://schemas.openxmlformats.org/officeDocument/2006/relationships/tags" Target="../tags/tag569.xml"/><Relationship Id="rId15" Type="http://schemas.openxmlformats.org/officeDocument/2006/relationships/tags" Target="../tags/tag568.xml"/><Relationship Id="rId14" Type="http://schemas.openxmlformats.org/officeDocument/2006/relationships/tags" Target="../tags/tag567.xml"/><Relationship Id="rId13" Type="http://schemas.openxmlformats.org/officeDocument/2006/relationships/tags" Target="../tags/tag566.xml"/><Relationship Id="rId12" Type="http://schemas.openxmlformats.org/officeDocument/2006/relationships/tags" Target="../tags/tag565.xml"/><Relationship Id="rId11" Type="http://schemas.openxmlformats.org/officeDocument/2006/relationships/tags" Target="../tags/tag564.xml"/><Relationship Id="rId10" Type="http://schemas.openxmlformats.org/officeDocument/2006/relationships/tags" Target="../tags/tag563.xml"/><Relationship Id="rId1" Type="http://schemas.openxmlformats.org/officeDocument/2006/relationships/tags" Target="../tags/tag555.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585.xml"/><Relationship Id="rId7" Type="http://schemas.openxmlformats.org/officeDocument/2006/relationships/image" Target="../media/image84.png"/><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image" Target="../media/image57.png"/><Relationship Id="rId3" Type="http://schemas.openxmlformats.org/officeDocument/2006/relationships/tags" Target="../tags/tag582.xml"/><Relationship Id="rId2" Type="http://schemas.openxmlformats.org/officeDocument/2006/relationships/tags" Target="../tags/tag581.xml"/><Relationship Id="rId10" Type="http://schemas.openxmlformats.org/officeDocument/2006/relationships/notesSlide" Target="../notesSlides/notesSlide48.xml"/><Relationship Id="rId1" Type="http://schemas.openxmlformats.org/officeDocument/2006/relationships/tags" Target="../tags/tag580.xml"/></Relationships>
</file>

<file path=ppt/slides/_rels/slide5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image" Target="../media/image57.png"/><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0" Type="http://schemas.openxmlformats.org/officeDocument/2006/relationships/notesSlide" Target="../notesSlides/notesSlide49.xml"/><Relationship Id="rId1" Type="http://schemas.openxmlformats.org/officeDocument/2006/relationships/tags" Target="../tags/tag586.xml"/></Relationships>
</file>

<file path=ppt/slides/_rels/slide58.xml.rels><?xml version="1.0" encoding="UTF-8" standalone="yes"?>
<Relationships xmlns="http://schemas.openxmlformats.org/package/2006/relationships"><Relationship Id="rId9" Type="http://schemas.openxmlformats.org/officeDocument/2006/relationships/tags" Target="../tags/tag600.xml"/><Relationship Id="rId8" Type="http://schemas.openxmlformats.org/officeDocument/2006/relationships/tags" Target="../tags/tag599.xml"/><Relationship Id="rId7" Type="http://schemas.openxmlformats.org/officeDocument/2006/relationships/tags" Target="../tags/tag598.xml"/><Relationship Id="rId6" Type="http://schemas.openxmlformats.org/officeDocument/2006/relationships/tags" Target="../tags/tag597.xml"/><Relationship Id="rId5" Type="http://schemas.openxmlformats.org/officeDocument/2006/relationships/image" Target="../media/image57.png"/><Relationship Id="rId4" Type="http://schemas.openxmlformats.org/officeDocument/2006/relationships/tags" Target="../tags/tag596.xml"/><Relationship Id="rId3" Type="http://schemas.openxmlformats.org/officeDocument/2006/relationships/tags" Target="../tags/tag595.xml"/><Relationship Id="rId2" Type="http://schemas.openxmlformats.org/officeDocument/2006/relationships/tags" Target="../tags/tag594.xml"/><Relationship Id="rId13" Type="http://schemas.openxmlformats.org/officeDocument/2006/relationships/notesSlide" Target="../notesSlides/notesSlide50.xml"/><Relationship Id="rId12" Type="http://schemas.openxmlformats.org/officeDocument/2006/relationships/slideLayout" Target="../slideLayouts/slideLayout4.xml"/><Relationship Id="rId11" Type="http://schemas.openxmlformats.org/officeDocument/2006/relationships/tags" Target="../tags/tag602.xml"/><Relationship Id="rId10" Type="http://schemas.openxmlformats.org/officeDocument/2006/relationships/tags" Target="../tags/tag601.xml"/><Relationship Id="rId1" Type="http://schemas.openxmlformats.org/officeDocument/2006/relationships/tags" Target="../tags/tag593.xml"/></Relationships>
</file>

<file path=ppt/slides/_rels/slide59.xml.rels><?xml version="1.0" encoding="UTF-8" standalone="yes"?>
<Relationships xmlns="http://schemas.openxmlformats.org/package/2006/relationships"><Relationship Id="rId9" Type="http://schemas.openxmlformats.org/officeDocument/2006/relationships/tags" Target="../tags/tag610.xml"/><Relationship Id="rId8" Type="http://schemas.openxmlformats.org/officeDocument/2006/relationships/tags" Target="../tags/tag609.xml"/><Relationship Id="rId7" Type="http://schemas.openxmlformats.org/officeDocument/2006/relationships/image" Target="../media/image57.png"/><Relationship Id="rId6" Type="http://schemas.openxmlformats.org/officeDocument/2006/relationships/tags" Target="../tags/tag608.xml"/><Relationship Id="rId5" Type="http://schemas.openxmlformats.org/officeDocument/2006/relationships/tags" Target="../tags/tag607.xml"/><Relationship Id="rId4" Type="http://schemas.openxmlformats.org/officeDocument/2006/relationships/tags" Target="../tags/tag606.xml"/><Relationship Id="rId3" Type="http://schemas.openxmlformats.org/officeDocument/2006/relationships/tags" Target="../tags/tag605.xml"/><Relationship Id="rId2" Type="http://schemas.openxmlformats.org/officeDocument/2006/relationships/tags" Target="../tags/tag604.xml"/><Relationship Id="rId16" Type="http://schemas.openxmlformats.org/officeDocument/2006/relationships/notesSlide" Target="../notesSlides/notesSlide51.xml"/><Relationship Id="rId15" Type="http://schemas.openxmlformats.org/officeDocument/2006/relationships/vmlDrawing" Target="../drawings/vmlDrawing3.vml"/><Relationship Id="rId14" Type="http://schemas.openxmlformats.org/officeDocument/2006/relationships/slideLayout" Target="../slideLayouts/slideLayout4.xml"/><Relationship Id="rId13" Type="http://schemas.openxmlformats.org/officeDocument/2006/relationships/tags" Target="../tags/tag611.xml"/><Relationship Id="rId12" Type="http://schemas.openxmlformats.org/officeDocument/2006/relationships/image" Target="../media/image86.wmf"/><Relationship Id="rId11" Type="http://schemas.openxmlformats.org/officeDocument/2006/relationships/package" Target="../embeddings/Document3.docx"/><Relationship Id="rId10" Type="http://schemas.openxmlformats.org/officeDocument/2006/relationships/image" Target="../media/image85.png"/><Relationship Id="rId1" Type="http://schemas.openxmlformats.org/officeDocument/2006/relationships/tags" Target="../tags/tag603.xml"/></Relationships>
</file>

<file path=ppt/slides/_rels/slide6.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1" Type="http://schemas.openxmlformats.org/officeDocument/2006/relationships/notesSlide" Target="../notesSlides/notesSlide2.xml"/><Relationship Id="rId10" Type="http://schemas.openxmlformats.org/officeDocument/2006/relationships/slideLayout" Target="../slideLayouts/slideLayout3.xml"/><Relationship Id="rId1" Type="http://schemas.openxmlformats.org/officeDocument/2006/relationships/tags" Target="../tags/tag44.xml"/></Relationships>
</file>

<file path=ppt/slides/_rels/slide60.xml.rels><?xml version="1.0" encoding="UTF-8" standalone="yes"?>
<Relationships xmlns="http://schemas.openxmlformats.org/package/2006/relationships"><Relationship Id="rId9" Type="http://schemas.openxmlformats.org/officeDocument/2006/relationships/image" Target="../media/image87.png"/><Relationship Id="rId8" Type="http://schemas.openxmlformats.org/officeDocument/2006/relationships/tags" Target="../tags/tag618.xml"/><Relationship Id="rId7" Type="http://schemas.openxmlformats.org/officeDocument/2006/relationships/tags" Target="../tags/tag617.xml"/><Relationship Id="rId6" Type="http://schemas.openxmlformats.org/officeDocument/2006/relationships/image" Target="../media/image57.png"/><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6" Type="http://schemas.openxmlformats.org/officeDocument/2006/relationships/notesSlide" Target="../notesSlides/notesSlide52.xml"/><Relationship Id="rId15" Type="http://schemas.openxmlformats.org/officeDocument/2006/relationships/vmlDrawing" Target="../drawings/vmlDrawing4.vml"/><Relationship Id="rId14" Type="http://schemas.openxmlformats.org/officeDocument/2006/relationships/slideLayout" Target="../slideLayouts/slideLayout4.xml"/><Relationship Id="rId13" Type="http://schemas.openxmlformats.org/officeDocument/2006/relationships/tags" Target="../tags/tag620.xml"/><Relationship Id="rId12" Type="http://schemas.openxmlformats.org/officeDocument/2006/relationships/image" Target="../media/image88.wmf"/><Relationship Id="rId11" Type="http://schemas.openxmlformats.org/officeDocument/2006/relationships/package" Target="../embeddings/Document4.docx"/><Relationship Id="rId10" Type="http://schemas.openxmlformats.org/officeDocument/2006/relationships/tags" Target="../tags/tag619.xml"/><Relationship Id="rId1" Type="http://schemas.openxmlformats.org/officeDocument/2006/relationships/tags" Target="../tags/tag612.xml"/></Relationships>
</file>

<file path=ppt/slides/_rels/slide61.xml.rels><?xml version="1.0" encoding="UTF-8" standalone="yes"?>
<Relationships xmlns="http://schemas.openxmlformats.org/package/2006/relationships"><Relationship Id="rId9" Type="http://schemas.openxmlformats.org/officeDocument/2006/relationships/image" Target="../media/image57.png"/><Relationship Id="rId8" Type="http://schemas.openxmlformats.org/officeDocument/2006/relationships/tags" Target="../tags/tag628.xml"/><Relationship Id="rId7" Type="http://schemas.openxmlformats.org/officeDocument/2006/relationships/tags" Target="../tags/tag627.xml"/><Relationship Id="rId6" Type="http://schemas.openxmlformats.org/officeDocument/2006/relationships/tags" Target="../tags/tag626.xml"/><Relationship Id="rId5" Type="http://schemas.openxmlformats.org/officeDocument/2006/relationships/tags" Target="../tags/tag625.xml"/><Relationship Id="rId4" Type="http://schemas.openxmlformats.org/officeDocument/2006/relationships/tags" Target="../tags/tag624.xml"/><Relationship Id="rId3" Type="http://schemas.openxmlformats.org/officeDocument/2006/relationships/tags" Target="../tags/tag623.xml"/><Relationship Id="rId2" Type="http://schemas.openxmlformats.org/officeDocument/2006/relationships/tags" Target="../tags/tag622.xml"/><Relationship Id="rId13" Type="http://schemas.openxmlformats.org/officeDocument/2006/relationships/notesSlide" Target="../notesSlides/notesSlide53.xml"/><Relationship Id="rId12" Type="http://schemas.openxmlformats.org/officeDocument/2006/relationships/slideLayout" Target="../slideLayouts/slideLayout4.xml"/><Relationship Id="rId11" Type="http://schemas.openxmlformats.org/officeDocument/2006/relationships/tags" Target="../tags/tag630.xml"/><Relationship Id="rId10" Type="http://schemas.openxmlformats.org/officeDocument/2006/relationships/tags" Target="../tags/tag629.xml"/><Relationship Id="rId1" Type="http://schemas.openxmlformats.org/officeDocument/2006/relationships/tags" Target="../tags/tag621.xml"/></Relationships>
</file>

<file path=ppt/slides/_rels/slide62.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57.png"/><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tags" Target="../tags/tag632.xml"/><Relationship Id="rId12" Type="http://schemas.openxmlformats.org/officeDocument/2006/relationships/notesSlide" Target="../notesSlides/notesSlide54.xml"/><Relationship Id="rId11" Type="http://schemas.openxmlformats.org/officeDocument/2006/relationships/slideLayout" Target="../slideLayouts/slideLayout4.xml"/><Relationship Id="rId10" Type="http://schemas.openxmlformats.org/officeDocument/2006/relationships/tags" Target="../tags/tag639.xml"/><Relationship Id="rId1" Type="http://schemas.openxmlformats.org/officeDocument/2006/relationships/tags" Target="../tags/tag631.xml"/></Relationships>
</file>

<file path=ppt/slides/_rels/slide63.xml.rels><?xml version="1.0" encoding="UTF-8" standalone="yes"?>
<Relationships xmlns="http://schemas.openxmlformats.org/package/2006/relationships"><Relationship Id="rId9" Type="http://schemas.openxmlformats.org/officeDocument/2006/relationships/tags" Target="../tags/tag647.xml"/><Relationship Id="rId8" Type="http://schemas.openxmlformats.org/officeDocument/2006/relationships/tags" Target="../tags/tag646.xml"/><Relationship Id="rId7" Type="http://schemas.openxmlformats.org/officeDocument/2006/relationships/tags" Target="../tags/tag645.xml"/><Relationship Id="rId6" Type="http://schemas.openxmlformats.org/officeDocument/2006/relationships/tags" Target="../tags/tag644.xml"/><Relationship Id="rId5" Type="http://schemas.openxmlformats.org/officeDocument/2006/relationships/image" Target="../media/image57.png"/><Relationship Id="rId4" Type="http://schemas.openxmlformats.org/officeDocument/2006/relationships/tags" Target="../tags/tag643.xml"/><Relationship Id="rId3" Type="http://schemas.openxmlformats.org/officeDocument/2006/relationships/tags" Target="../tags/tag642.xml"/><Relationship Id="rId2" Type="http://schemas.openxmlformats.org/officeDocument/2006/relationships/tags" Target="../tags/tag641.xml"/><Relationship Id="rId19" Type="http://schemas.openxmlformats.org/officeDocument/2006/relationships/notesSlide" Target="../notesSlides/notesSlide55.xml"/><Relationship Id="rId18" Type="http://schemas.openxmlformats.org/officeDocument/2006/relationships/slideLayout" Target="../slideLayouts/slideLayout4.xml"/><Relationship Id="rId17" Type="http://schemas.openxmlformats.org/officeDocument/2006/relationships/tags" Target="../tags/tag655.xml"/><Relationship Id="rId16" Type="http://schemas.openxmlformats.org/officeDocument/2006/relationships/tags" Target="../tags/tag654.xml"/><Relationship Id="rId15" Type="http://schemas.openxmlformats.org/officeDocument/2006/relationships/tags" Target="../tags/tag653.xml"/><Relationship Id="rId14" Type="http://schemas.openxmlformats.org/officeDocument/2006/relationships/tags" Target="../tags/tag652.xml"/><Relationship Id="rId13" Type="http://schemas.openxmlformats.org/officeDocument/2006/relationships/tags" Target="../tags/tag651.xml"/><Relationship Id="rId12" Type="http://schemas.openxmlformats.org/officeDocument/2006/relationships/tags" Target="../tags/tag650.xml"/><Relationship Id="rId11" Type="http://schemas.openxmlformats.org/officeDocument/2006/relationships/tags" Target="../tags/tag649.xml"/><Relationship Id="rId10" Type="http://schemas.openxmlformats.org/officeDocument/2006/relationships/tags" Target="../tags/tag648.xml"/><Relationship Id="rId1" Type="http://schemas.openxmlformats.org/officeDocument/2006/relationships/tags" Target="../tags/tag640.xml"/></Relationships>
</file>

<file path=ppt/slides/_rels/slide64.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tags" Target="../tags/tag660.xml"/><Relationship Id="rId5" Type="http://schemas.openxmlformats.org/officeDocument/2006/relationships/image" Target="../media/image57.png"/><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0" Type="http://schemas.openxmlformats.org/officeDocument/2006/relationships/notesSlide" Target="../notesSlides/notesSlide56.xml"/><Relationship Id="rId1" Type="http://schemas.openxmlformats.org/officeDocument/2006/relationships/tags" Target="../tags/tag656.xml"/></Relationships>
</file>

<file path=ppt/slides/_rels/slide6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667.xml"/><Relationship Id="rId7" Type="http://schemas.openxmlformats.org/officeDocument/2006/relationships/image" Target="../media/image90.jpeg"/><Relationship Id="rId6" Type="http://schemas.openxmlformats.org/officeDocument/2006/relationships/image" Target="../media/image89.jpeg"/><Relationship Id="rId5" Type="http://schemas.openxmlformats.org/officeDocument/2006/relationships/tags" Target="../tags/tag666.xml"/><Relationship Id="rId4" Type="http://schemas.openxmlformats.org/officeDocument/2006/relationships/image" Target="../media/image57.png"/><Relationship Id="rId3" Type="http://schemas.openxmlformats.org/officeDocument/2006/relationships/tags" Target="../tags/tag665.xml"/><Relationship Id="rId2" Type="http://schemas.openxmlformats.org/officeDocument/2006/relationships/tags" Target="../tags/tag664.xml"/><Relationship Id="rId10" Type="http://schemas.openxmlformats.org/officeDocument/2006/relationships/notesSlide" Target="../notesSlides/notesSlide57.xml"/><Relationship Id="rId1" Type="http://schemas.openxmlformats.org/officeDocument/2006/relationships/tags" Target="../tags/tag663.xml"/></Relationships>
</file>

<file path=ppt/slides/_rels/slide66.xml.rels><?xml version="1.0" encoding="UTF-8" standalone="yes"?>
<Relationships xmlns="http://schemas.openxmlformats.org/package/2006/relationships"><Relationship Id="rId9" Type="http://schemas.openxmlformats.org/officeDocument/2006/relationships/tags" Target="../tags/tag675.xml"/><Relationship Id="rId8" Type="http://schemas.openxmlformats.org/officeDocument/2006/relationships/tags" Target="../tags/tag674.xml"/><Relationship Id="rId7" Type="http://schemas.openxmlformats.org/officeDocument/2006/relationships/tags" Target="../tags/tag673.xml"/><Relationship Id="rId6" Type="http://schemas.openxmlformats.org/officeDocument/2006/relationships/tags" Target="../tags/tag672.xml"/><Relationship Id="rId5" Type="http://schemas.openxmlformats.org/officeDocument/2006/relationships/image" Target="../media/image57.png"/><Relationship Id="rId4" Type="http://schemas.openxmlformats.org/officeDocument/2006/relationships/tags" Target="../tags/tag671.xml"/><Relationship Id="rId3" Type="http://schemas.openxmlformats.org/officeDocument/2006/relationships/tags" Target="../tags/tag670.xml"/><Relationship Id="rId2" Type="http://schemas.openxmlformats.org/officeDocument/2006/relationships/tags" Target="../tags/tag669.xml"/><Relationship Id="rId13" Type="http://schemas.openxmlformats.org/officeDocument/2006/relationships/notesSlide" Target="../notesSlides/notesSlide58.xml"/><Relationship Id="rId12" Type="http://schemas.openxmlformats.org/officeDocument/2006/relationships/slideLayout" Target="../slideLayouts/slideLayout4.xml"/><Relationship Id="rId11" Type="http://schemas.openxmlformats.org/officeDocument/2006/relationships/tags" Target="../tags/tag677.xml"/><Relationship Id="rId10" Type="http://schemas.openxmlformats.org/officeDocument/2006/relationships/tags" Target="../tags/tag676.xml"/><Relationship Id="rId1" Type="http://schemas.openxmlformats.org/officeDocument/2006/relationships/tags" Target="../tags/tag668.xml"/></Relationships>
</file>

<file path=ppt/slides/_rels/slide67.xml.rels><?xml version="1.0" encoding="UTF-8" standalone="yes"?>
<Relationships xmlns="http://schemas.openxmlformats.org/package/2006/relationships"><Relationship Id="rId9" Type="http://schemas.openxmlformats.org/officeDocument/2006/relationships/notesSlide" Target="../notesSlides/notesSlide59.xml"/><Relationship Id="rId8" Type="http://schemas.openxmlformats.org/officeDocument/2006/relationships/slideLayout" Target="../slideLayouts/slideLayout4.xml"/><Relationship Id="rId7" Type="http://schemas.openxmlformats.org/officeDocument/2006/relationships/tags" Target="../tags/tag683.xml"/><Relationship Id="rId6" Type="http://schemas.openxmlformats.org/officeDocument/2006/relationships/tags" Target="../tags/tag682.xml"/><Relationship Id="rId5" Type="http://schemas.openxmlformats.org/officeDocument/2006/relationships/tags" Target="../tags/tag681.xml"/><Relationship Id="rId4" Type="http://schemas.openxmlformats.org/officeDocument/2006/relationships/image" Target="../media/image57.png"/><Relationship Id="rId3" Type="http://schemas.openxmlformats.org/officeDocument/2006/relationships/tags" Target="../tags/tag680.xml"/><Relationship Id="rId2" Type="http://schemas.openxmlformats.org/officeDocument/2006/relationships/tags" Target="../tags/tag679.xml"/><Relationship Id="rId1" Type="http://schemas.openxmlformats.org/officeDocument/2006/relationships/tags" Target="../tags/tag678.xml"/></Relationships>
</file>

<file path=ppt/slides/_rels/slide68.xml.rels><?xml version="1.0" encoding="UTF-8" standalone="yes"?>
<Relationships xmlns="http://schemas.openxmlformats.org/package/2006/relationships"><Relationship Id="rId9" Type="http://schemas.openxmlformats.org/officeDocument/2006/relationships/tags" Target="../tags/tag691.xml"/><Relationship Id="rId8" Type="http://schemas.openxmlformats.org/officeDocument/2006/relationships/tags" Target="../tags/tag690.xml"/><Relationship Id="rId7" Type="http://schemas.openxmlformats.org/officeDocument/2006/relationships/tags" Target="../tags/tag689.xml"/><Relationship Id="rId6" Type="http://schemas.openxmlformats.org/officeDocument/2006/relationships/tags" Target="../tags/tag688.xml"/><Relationship Id="rId5" Type="http://schemas.openxmlformats.org/officeDocument/2006/relationships/tags" Target="../tags/tag687.xml"/><Relationship Id="rId4" Type="http://schemas.openxmlformats.org/officeDocument/2006/relationships/image" Target="../media/image57.png"/><Relationship Id="rId3" Type="http://schemas.openxmlformats.org/officeDocument/2006/relationships/tags" Target="../tags/tag686.xml"/><Relationship Id="rId2" Type="http://schemas.openxmlformats.org/officeDocument/2006/relationships/tags" Target="../tags/tag685.xml"/><Relationship Id="rId14" Type="http://schemas.openxmlformats.org/officeDocument/2006/relationships/notesSlide" Target="../notesSlides/notesSlide60.xml"/><Relationship Id="rId13" Type="http://schemas.openxmlformats.org/officeDocument/2006/relationships/slideLayout" Target="../slideLayouts/slideLayout4.xml"/><Relationship Id="rId12" Type="http://schemas.openxmlformats.org/officeDocument/2006/relationships/tags" Target="../tags/tag694.xml"/><Relationship Id="rId11" Type="http://schemas.openxmlformats.org/officeDocument/2006/relationships/tags" Target="../tags/tag693.xml"/><Relationship Id="rId10" Type="http://schemas.openxmlformats.org/officeDocument/2006/relationships/tags" Target="../tags/tag692.xml"/><Relationship Id="rId1" Type="http://schemas.openxmlformats.org/officeDocument/2006/relationships/tags" Target="../tags/tag684.xml"/></Relationships>
</file>

<file path=ppt/slides/_rels/slide69.xml.rels><?xml version="1.0" encoding="UTF-8" standalone="yes"?>
<Relationships xmlns="http://schemas.openxmlformats.org/package/2006/relationships"><Relationship Id="rId9" Type="http://schemas.openxmlformats.org/officeDocument/2006/relationships/tags" Target="../tags/tag702.xml"/><Relationship Id="rId8" Type="http://schemas.openxmlformats.org/officeDocument/2006/relationships/tags" Target="../tags/tag701.xml"/><Relationship Id="rId7" Type="http://schemas.openxmlformats.org/officeDocument/2006/relationships/tags" Target="../tags/tag700.xml"/><Relationship Id="rId6" Type="http://schemas.openxmlformats.org/officeDocument/2006/relationships/tags" Target="../tags/tag699.xml"/><Relationship Id="rId5" Type="http://schemas.openxmlformats.org/officeDocument/2006/relationships/tags" Target="../tags/tag698.xml"/><Relationship Id="rId4" Type="http://schemas.openxmlformats.org/officeDocument/2006/relationships/image" Target="../media/image57.png"/><Relationship Id="rId3" Type="http://schemas.openxmlformats.org/officeDocument/2006/relationships/tags" Target="../tags/tag697.xml"/><Relationship Id="rId2" Type="http://schemas.openxmlformats.org/officeDocument/2006/relationships/tags" Target="../tags/tag696.xml"/><Relationship Id="rId16" Type="http://schemas.openxmlformats.org/officeDocument/2006/relationships/notesSlide" Target="../notesSlides/notesSlide61.xml"/><Relationship Id="rId15" Type="http://schemas.openxmlformats.org/officeDocument/2006/relationships/vmlDrawing" Target="../drawings/vmlDrawing5.vml"/><Relationship Id="rId14" Type="http://schemas.openxmlformats.org/officeDocument/2006/relationships/slideLayout" Target="../slideLayouts/slideLayout4.xml"/><Relationship Id="rId13" Type="http://schemas.openxmlformats.org/officeDocument/2006/relationships/tags" Target="../tags/tag704.xml"/><Relationship Id="rId12" Type="http://schemas.openxmlformats.org/officeDocument/2006/relationships/image" Target="../media/image91.wmf"/><Relationship Id="rId11" Type="http://schemas.openxmlformats.org/officeDocument/2006/relationships/package" Target="../embeddings/Document5.docx"/><Relationship Id="rId10" Type="http://schemas.openxmlformats.org/officeDocument/2006/relationships/tags" Target="../tags/tag703.xml"/><Relationship Id="rId1" Type="http://schemas.openxmlformats.org/officeDocument/2006/relationships/tags" Target="../tags/tag695.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image" Target="../media/image3.png"/></Relationships>
</file>

<file path=ppt/slides/_rels/slide70.xml.rels><?xml version="1.0" encoding="UTF-8" standalone="yes"?>
<Relationships xmlns="http://schemas.openxmlformats.org/package/2006/relationships"><Relationship Id="rId9" Type="http://schemas.openxmlformats.org/officeDocument/2006/relationships/tags" Target="../tags/tag712.xml"/><Relationship Id="rId8" Type="http://schemas.openxmlformats.org/officeDocument/2006/relationships/image" Target="../media/image57.png"/><Relationship Id="rId7" Type="http://schemas.openxmlformats.org/officeDocument/2006/relationships/tags" Target="../tags/tag711.xml"/><Relationship Id="rId6" Type="http://schemas.openxmlformats.org/officeDocument/2006/relationships/tags" Target="../tags/tag710.xml"/><Relationship Id="rId5" Type="http://schemas.openxmlformats.org/officeDocument/2006/relationships/tags" Target="../tags/tag709.xml"/><Relationship Id="rId4" Type="http://schemas.openxmlformats.org/officeDocument/2006/relationships/tags" Target="../tags/tag708.xml"/><Relationship Id="rId3" Type="http://schemas.openxmlformats.org/officeDocument/2006/relationships/tags" Target="../tags/tag707.xml"/><Relationship Id="rId2" Type="http://schemas.openxmlformats.org/officeDocument/2006/relationships/tags" Target="../tags/tag706.xml"/><Relationship Id="rId12" Type="http://schemas.openxmlformats.org/officeDocument/2006/relationships/notesSlide" Target="../notesSlides/notesSlide62.xml"/><Relationship Id="rId11" Type="http://schemas.openxmlformats.org/officeDocument/2006/relationships/slideLayout" Target="../slideLayouts/slideLayout4.xml"/><Relationship Id="rId10" Type="http://schemas.openxmlformats.org/officeDocument/2006/relationships/tags" Target="../tags/tag713.xml"/><Relationship Id="rId1" Type="http://schemas.openxmlformats.org/officeDocument/2006/relationships/tags" Target="../tags/tag705.xml"/></Relationships>
</file>

<file path=ppt/slides/_rels/slide71.xml.rels><?xml version="1.0" encoding="UTF-8" standalone="yes"?>
<Relationships xmlns="http://schemas.openxmlformats.org/package/2006/relationships"><Relationship Id="rId9" Type="http://schemas.openxmlformats.org/officeDocument/2006/relationships/tags" Target="../tags/tag721.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image" Target="../media/image57.png"/><Relationship Id="rId3" Type="http://schemas.openxmlformats.org/officeDocument/2006/relationships/tags" Target="../tags/tag716.xml"/><Relationship Id="rId26" Type="http://schemas.openxmlformats.org/officeDocument/2006/relationships/notesSlide" Target="../notesSlides/notesSlide63.xml"/><Relationship Id="rId25" Type="http://schemas.openxmlformats.org/officeDocument/2006/relationships/slideLayout" Target="../slideLayouts/slideLayout4.xml"/><Relationship Id="rId24" Type="http://schemas.openxmlformats.org/officeDocument/2006/relationships/tags" Target="../tags/tag736.xml"/><Relationship Id="rId23" Type="http://schemas.openxmlformats.org/officeDocument/2006/relationships/tags" Target="../tags/tag735.xml"/><Relationship Id="rId22" Type="http://schemas.openxmlformats.org/officeDocument/2006/relationships/tags" Target="../tags/tag734.xml"/><Relationship Id="rId21" Type="http://schemas.openxmlformats.org/officeDocument/2006/relationships/tags" Target="../tags/tag733.xml"/><Relationship Id="rId20" Type="http://schemas.openxmlformats.org/officeDocument/2006/relationships/tags" Target="../tags/tag732.xml"/><Relationship Id="rId2" Type="http://schemas.openxmlformats.org/officeDocument/2006/relationships/tags" Target="../tags/tag715.xml"/><Relationship Id="rId19" Type="http://schemas.openxmlformats.org/officeDocument/2006/relationships/tags" Target="../tags/tag731.xml"/><Relationship Id="rId18" Type="http://schemas.openxmlformats.org/officeDocument/2006/relationships/tags" Target="../tags/tag730.xml"/><Relationship Id="rId17" Type="http://schemas.openxmlformats.org/officeDocument/2006/relationships/tags" Target="../tags/tag729.xml"/><Relationship Id="rId16" Type="http://schemas.openxmlformats.org/officeDocument/2006/relationships/tags" Target="../tags/tag728.xml"/><Relationship Id="rId15" Type="http://schemas.openxmlformats.org/officeDocument/2006/relationships/tags" Target="../tags/tag727.xml"/><Relationship Id="rId14" Type="http://schemas.openxmlformats.org/officeDocument/2006/relationships/tags" Target="../tags/tag726.xml"/><Relationship Id="rId13" Type="http://schemas.openxmlformats.org/officeDocument/2006/relationships/tags" Target="../tags/tag725.xml"/><Relationship Id="rId12" Type="http://schemas.openxmlformats.org/officeDocument/2006/relationships/tags" Target="../tags/tag724.xml"/><Relationship Id="rId11" Type="http://schemas.openxmlformats.org/officeDocument/2006/relationships/tags" Target="../tags/tag723.xml"/><Relationship Id="rId10" Type="http://schemas.openxmlformats.org/officeDocument/2006/relationships/tags" Target="../tags/tag722.xml"/><Relationship Id="rId1" Type="http://schemas.openxmlformats.org/officeDocument/2006/relationships/tags" Target="../tags/tag714.xml"/></Relationships>
</file>

<file path=ppt/slides/_rels/slide72.xml.rels><?xml version="1.0" encoding="UTF-8" standalone="yes"?>
<Relationships xmlns="http://schemas.openxmlformats.org/package/2006/relationships"><Relationship Id="rId9" Type="http://schemas.openxmlformats.org/officeDocument/2006/relationships/tags" Target="../tags/tag744.xml"/><Relationship Id="rId8" Type="http://schemas.openxmlformats.org/officeDocument/2006/relationships/tags" Target="../tags/tag743.xml"/><Relationship Id="rId7" Type="http://schemas.openxmlformats.org/officeDocument/2006/relationships/tags" Target="../tags/tag742.xml"/><Relationship Id="rId6" Type="http://schemas.openxmlformats.org/officeDocument/2006/relationships/tags" Target="../tags/tag741.xml"/><Relationship Id="rId51" Type="http://schemas.openxmlformats.org/officeDocument/2006/relationships/notesSlide" Target="../notesSlides/notesSlide64.xml"/><Relationship Id="rId50" Type="http://schemas.openxmlformats.org/officeDocument/2006/relationships/slideLayout" Target="../slideLayouts/slideLayout4.xml"/><Relationship Id="rId5" Type="http://schemas.openxmlformats.org/officeDocument/2006/relationships/tags" Target="../tags/tag740.xml"/><Relationship Id="rId49" Type="http://schemas.openxmlformats.org/officeDocument/2006/relationships/tags" Target="../tags/tag774.xml"/><Relationship Id="rId48" Type="http://schemas.openxmlformats.org/officeDocument/2006/relationships/tags" Target="../tags/tag773.xml"/><Relationship Id="rId47" Type="http://schemas.openxmlformats.org/officeDocument/2006/relationships/tags" Target="../tags/tag772.xml"/><Relationship Id="rId46" Type="http://schemas.openxmlformats.org/officeDocument/2006/relationships/tags" Target="../tags/tag771.xml"/><Relationship Id="rId45" Type="http://schemas.openxmlformats.org/officeDocument/2006/relationships/tags" Target="../tags/tag770.xml"/><Relationship Id="rId44" Type="http://schemas.openxmlformats.org/officeDocument/2006/relationships/tags" Target="../tags/tag769.xml"/><Relationship Id="rId43" Type="http://schemas.openxmlformats.org/officeDocument/2006/relationships/image" Target="../media/image101.svg"/><Relationship Id="rId42" Type="http://schemas.openxmlformats.org/officeDocument/2006/relationships/image" Target="../media/image100.png"/><Relationship Id="rId41" Type="http://schemas.openxmlformats.org/officeDocument/2006/relationships/tags" Target="../tags/tag768.xml"/><Relationship Id="rId40" Type="http://schemas.openxmlformats.org/officeDocument/2006/relationships/tags" Target="../tags/tag767.xml"/><Relationship Id="rId4" Type="http://schemas.openxmlformats.org/officeDocument/2006/relationships/image" Target="../media/image57.png"/><Relationship Id="rId39" Type="http://schemas.openxmlformats.org/officeDocument/2006/relationships/tags" Target="../tags/tag766.xml"/><Relationship Id="rId38" Type="http://schemas.openxmlformats.org/officeDocument/2006/relationships/tags" Target="../tags/tag765.xml"/><Relationship Id="rId37" Type="http://schemas.openxmlformats.org/officeDocument/2006/relationships/tags" Target="../tags/tag764.xml"/><Relationship Id="rId36" Type="http://schemas.openxmlformats.org/officeDocument/2006/relationships/image" Target="../media/image99.svg"/><Relationship Id="rId35" Type="http://schemas.openxmlformats.org/officeDocument/2006/relationships/image" Target="../media/image98.png"/><Relationship Id="rId34" Type="http://schemas.openxmlformats.org/officeDocument/2006/relationships/tags" Target="../tags/tag763.xml"/><Relationship Id="rId33" Type="http://schemas.openxmlformats.org/officeDocument/2006/relationships/tags" Target="../tags/tag762.xml"/><Relationship Id="rId32" Type="http://schemas.openxmlformats.org/officeDocument/2006/relationships/tags" Target="../tags/tag761.xml"/><Relationship Id="rId31" Type="http://schemas.openxmlformats.org/officeDocument/2006/relationships/tags" Target="../tags/tag760.xml"/><Relationship Id="rId30" Type="http://schemas.openxmlformats.org/officeDocument/2006/relationships/tags" Target="../tags/tag759.xml"/><Relationship Id="rId3" Type="http://schemas.openxmlformats.org/officeDocument/2006/relationships/tags" Target="../tags/tag739.xml"/><Relationship Id="rId29" Type="http://schemas.openxmlformats.org/officeDocument/2006/relationships/image" Target="../media/image97.svg"/><Relationship Id="rId28" Type="http://schemas.openxmlformats.org/officeDocument/2006/relationships/image" Target="../media/image96.png"/><Relationship Id="rId27" Type="http://schemas.openxmlformats.org/officeDocument/2006/relationships/tags" Target="../tags/tag758.xml"/><Relationship Id="rId26" Type="http://schemas.openxmlformats.org/officeDocument/2006/relationships/tags" Target="../tags/tag757.xml"/><Relationship Id="rId25" Type="http://schemas.openxmlformats.org/officeDocument/2006/relationships/tags" Target="../tags/tag756.xml"/><Relationship Id="rId24" Type="http://schemas.openxmlformats.org/officeDocument/2006/relationships/tags" Target="../tags/tag755.xml"/><Relationship Id="rId23" Type="http://schemas.openxmlformats.org/officeDocument/2006/relationships/tags" Target="../tags/tag754.xml"/><Relationship Id="rId22" Type="http://schemas.openxmlformats.org/officeDocument/2006/relationships/image" Target="../media/image95.svg"/><Relationship Id="rId21" Type="http://schemas.openxmlformats.org/officeDocument/2006/relationships/image" Target="../media/image94.png"/><Relationship Id="rId20" Type="http://schemas.openxmlformats.org/officeDocument/2006/relationships/tags" Target="../tags/tag753.xml"/><Relationship Id="rId2" Type="http://schemas.openxmlformats.org/officeDocument/2006/relationships/tags" Target="../tags/tag738.xml"/><Relationship Id="rId19" Type="http://schemas.openxmlformats.org/officeDocument/2006/relationships/tags" Target="../tags/tag752.xml"/><Relationship Id="rId18" Type="http://schemas.openxmlformats.org/officeDocument/2006/relationships/tags" Target="../tags/tag751.xml"/><Relationship Id="rId17" Type="http://schemas.openxmlformats.org/officeDocument/2006/relationships/tags" Target="../tags/tag750.xml"/><Relationship Id="rId16" Type="http://schemas.openxmlformats.org/officeDocument/2006/relationships/tags" Target="../tags/tag749.xml"/><Relationship Id="rId15" Type="http://schemas.openxmlformats.org/officeDocument/2006/relationships/image" Target="../media/image93.svg"/><Relationship Id="rId14" Type="http://schemas.openxmlformats.org/officeDocument/2006/relationships/image" Target="../media/image92.png"/><Relationship Id="rId13" Type="http://schemas.openxmlformats.org/officeDocument/2006/relationships/tags" Target="../tags/tag748.xml"/><Relationship Id="rId12" Type="http://schemas.openxmlformats.org/officeDocument/2006/relationships/tags" Target="../tags/tag747.xml"/><Relationship Id="rId11" Type="http://schemas.openxmlformats.org/officeDocument/2006/relationships/tags" Target="../tags/tag746.xml"/><Relationship Id="rId10" Type="http://schemas.openxmlformats.org/officeDocument/2006/relationships/tags" Target="../tags/tag745.xml"/><Relationship Id="rId1" Type="http://schemas.openxmlformats.org/officeDocument/2006/relationships/tags" Target="../tags/tag737.xml"/></Relationships>
</file>

<file path=ppt/slides/_rels/slide73.xml.rels><?xml version="1.0" encoding="UTF-8" standalone="yes"?>
<Relationships xmlns="http://schemas.openxmlformats.org/package/2006/relationships"><Relationship Id="rId9" Type="http://schemas.openxmlformats.org/officeDocument/2006/relationships/tags" Target="../tags/tag782.xml"/><Relationship Id="rId8" Type="http://schemas.openxmlformats.org/officeDocument/2006/relationships/tags" Target="../tags/tag781.xml"/><Relationship Id="rId7" Type="http://schemas.openxmlformats.org/officeDocument/2006/relationships/tags" Target="../tags/tag780.xml"/><Relationship Id="rId6" Type="http://schemas.openxmlformats.org/officeDocument/2006/relationships/tags" Target="../tags/tag779.xml"/><Relationship Id="rId5" Type="http://schemas.openxmlformats.org/officeDocument/2006/relationships/tags" Target="../tags/tag778.xml"/><Relationship Id="rId4" Type="http://schemas.openxmlformats.org/officeDocument/2006/relationships/image" Target="../media/image57.png"/><Relationship Id="rId3" Type="http://schemas.openxmlformats.org/officeDocument/2006/relationships/tags" Target="../tags/tag777.xml"/><Relationship Id="rId2" Type="http://schemas.openxmlformats.org/officeDocument/2006/relationships/tags" Target="../tags/tag776.xml"/><Relationship Id="rId19" Type="http://schemas.openxmlformats.org/officeDocument/2006/relationships/notesSlide" Target="../notesSlides/notesSlide65.xml"/><Relationship Id="rId18" Type="http://schemas.openxmlformats.org/officeDocument/2006/relationships/slideLayout" Target="../slideLayouts/slideLayout4.xml"/><Relationship Id="rId17" Type="http://schemas.openxmlformats.org/officeDocument/2006/relationships/tags" Target="../tags/tag790.xml"/><Relationship Id="rId16" Type="http://schemas.openxmlformats.org/officeDocument/2006/relationships/tags" Target="../tags/tag789.xml"/><Relationship Id="rId15" Type="http://schemas.openxmlformats.org/officeDocument/2006/relationships/tags" Target="../tags/tag788.xml"/><Relationship Id="rId14" Type="http://schemas.openxmlformats.org/officeDocument/2006/relationships/tags" Target="../tags/tag787.xml"/><Relationship Id="rId13" Type="http://schemas.openxmlformats.org/officeDocument/2006/relationships/tags" Target="../tags/tag786.xml"/><Relationship Id="rId12" Type="http://schemas.openxmlformats.org/officeDocument/2006/relationships/tags" Target="../tags/tag785.xml"/><Relationship Id="rId11" Type="http://schemas.openxmlformats.org/officeDocument/2006/relationships/tags" Target="../tags/tag784.xml"/><Relationship Id="rId10" Type="http://schemas.openxmlformats.org/officeDocument/2006/relationships/tags" Target="../tags/tag783.xml"/><Relationship Id="rId1" Type="http://schemas.openxmlformats.org/officeDocument/2006/relationships/tags" Target="../tags/tag775.xml"/></Relationships>
</file>

<file path=ppt/slides/_rels/slide74.xml.rels><?xml version="1.0" encoding="UTF-8" standalone="yes"?>
<Relationships xmlns="http://schemas.openxmlformats.org/package/2006/relationships"><Relationship Id="rId9" Type="http://schemas.openxmlformats.org/officeDocument/2006/relationships/tags" Target="../tags/tag798.xml"/><Relationship Id="rId8" Type="http://schemas.openxmlformats.org/officeDocument/2006/relationships/tags" Target="../tags/tag797.xml"/><Relationship Id="rId7" Type="http://schemas.openxmlformats.org/officeDocument/2006/relationships/tags" Target="../tags/tag796.xml"/><Relationship Id="rId6" Type="http://schemas.openxmlformats.org/officeDocument/2006/relationships/tags" Target="../tags/tag795.xml"/><Relationship Id="rId5" Type="http://schemas.openxmlformats.org/officeDocument/2006/relationships/tags" Target="../tags/tag794.xml"/><Relationship Id="rId4" Type="http://schemas.openxmlformats.org/officeDocument/2006/relationships/image" Target="../media/image57.png"/><Relationship Id="rId3" Type="http://schemas.openxmlformats.org/officeDocument/2006/relationships/tags" Target="../tags/tag793.xml"/><Relationship Id="rId2" Type="http://schemas.openxmlformats.org/officeDocument/2006/relationships/tags" Target="../tags/tag792.xml"/><Relationship Id="rId11" Type="http://schemas.openxmlformats.org/officeDocument/2006/relationships/notesSlide" Target="../notesSlides/notesSlide66.xml"/><Relationship Id="rId10" Type="http://schemas.openxmlformats.org/officeDocument/2006/relationships/slideLayout" Target="../slideLayouts/slideLayout4.xml"/><Relationship Id="rId1" Type="http://schemas.openxmlformats.org/officeDocument/2006/relationships/tags" Target="../tags/tag791.xml"/></Relationships>
</file>

<file path=ppt/slides/_rels/slide75.xml.rels><?xml version="1.0" encoding="UTF-8" standalone="yes"?>
<Relationships xmlns="http://schemas.openxmlformats.org/package/2006/relationships"><Relationship Id="rId9" Type="http://schemas.openxmlformats.org/officeDocument/2006/relationships/tags" Target="../tags/tag806.xml"/><Relationship Id="rId8" Type="http://schemas.openxmlformats.org/officeDocument/2006/relationships/tags" Target="../tags/tag805.xml"/><Relationship Id="rId7" Type="http://schemas.openxmlformats.org/officeDocument/2006/relationships/tags" Target="../tags/tag804.xml"/><Relationship Id="rId6" Type="http://schemas.openxmlformats.org/officeDocument/2006/relationships/tags" Target="../tags/tag803.xml"/><Relationship Id="rId5" Type="http://schemas.openxmlformats.org/officeDocument/2006/relationships/tags" Target="../tags/tag802.xml"/><Relationship Id="rId4" Type="http://schemas.openxmlformats.org/officeDocument/2006/relationships/image" Target="../media/image57.png"/><Relationship Id="rId3" Type="http://schemas.openxmlformats.org/officeDocument/2006/relationships/tags" Target="../tags/tag801.xml"/><Relationship Id="rId2" Type="http://schemas.openxmlformats.org/officeDocument/2006/relationships/tags" Target="../tags/tag800.xml"/><Relationship Id="rId17" Type="http://schemas.openxmlformats.org/officeDocument/2006/relationships/notesSlide" Target="../notesSlides/notesSlide67.xml"/><Relationship Id="rId16" Type="http://schemas.openxmlformats.org/officeDocument/2006/relationships/vmlDrawing" Target="../drawings/vmlDrawing6.vml"/><Relationship Id="rId15" Type="http://schemas.openxmlformats.org/officeDocument/2006/relationships/slideLayout" Target="../slideLayouts/slideLayout4.xml"/><Relationship Id="rId14" Type="http://schemas.openxmlformats.org/officeDocument/2006/relationships/tags" Target="../tags/tag808.xml"/><Relationship Id="rId13" Type="http://schemas.openxmlformats.org/officeDocument/2006/relationships/image" Target="../media/image103.wmf"/><Relationship Id="rId12" Type="http://schemas.openxmlformats.org/officeDocument/2006/relationships/package" Target="../embeddings/Document6.docx"/><Relationship Id="rId11" Type="http://schemas.openxmlformats.org/officeDocument/2006/relationships/image" Target="../media/image102.jpeg"/><Relationship Id="rId10" Type="http://schemas.openxmlformats.org/officeDocument/2006/relationships/tags" Target="../tags/tag807.xml"/><Relationship Id="rId1" Type="http://schemas.openxmlformats.org/officeDocument/2006/relationships/tags" Target="../tags/tag799.xml"/></Relationships>
</file>

<file path=ppt/slides/_rels/slide7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814.xml"/><Relationship Id="rId7" Type="http://schemas.openxmlformats.org/officeDocument/2006/relationships/image" Target="../media/image105.jpeg"/><Relationship Id="rId6" Type="http://schemas.openxmlformats.org/officeDocument/2006/relationships/image" Target="../media/image104.png"/><Relationship Id="rId5" Type="http://schemas.openxmlformats.org/officeDocument/2006/relationships/tags" Target="../tags/tag813.xml"/><Relationship Id="rId4" Type="http://schemas.openxmlformats.org/officeDocument/2006/relationships/tags" Target="../tags/tag812.xml"/><Relationship Id="rId3" Type="http://schemas.openxmlformats.org/officeDocument/2006/relationships/tags" Target="../tags/tag811.xml"/><Relationship Id="rId2" Type="http://schemas.openxmlformats.org/officeDocument/2006/relationships/tags" Target="../tags/tag810.xml"/><Relationship Id="rId10" Type="http://schemas.openxmlformats.org/officeDocument/2006/relationships/notesSlide" Target="../notesSlides/notesSlide68.xml"/><Relationship Id="rId1" Type="http://schemas.openxmlformats.org/officeDocument/2006/relationships/tags" Target="../tags/tag809.xml"/></Relationships>
</file>

<file path=ppt/slides/_rels/slide77.xml.rels><?xml version="1.0" encoding="UTF-8" standalone="yes"?>
<Relationships xmlns="http://schemas.openxmlformats.org/package/2006/relationships"><Relationship Id="rId9" Type="http://schemas.openxmlformats.org/officeDocument/2006/relationships/image" Target="../media/image107.svg"/><Relationship Id="rId8" Type="http://schemas.openxmlformats.org/officeDocument/2006/relationships/image" Target="../media/image106.png"/><Relationship Id="rId7" Type="http://schemas.openxmlformats.org/officeDocument/2006/relationships/tags" Target="../tags/tag821.xml"/><Relationship Id="rId6" Type="http://schemas.openxmlformats.org/officeDocument/2006/relationships/tags" Target="../tags/tag820.xml"/><Relationship Id="rId5" Type="http://schemas.openxmlformats.org/officeDocument/2006/relationships/tags" Target="../tags/tag819.xml"/><Relationship Id="rId44" Type="http://schemas.openxmlformats.org/officeDocument/2006/relationships/notesSlide" Target="../notesSlides/notesSlide69.xml"/><Relationship Id="rId43" Type="http://schemas.openxmlformats.org/officeDocument/2006/relationships/slideLayout" Target="../slideLayouts/slideLayout4.xml"/><Relationship Id="rId42" Type="http://schemas.openxmlformats.org/officeDocument/2006/relationships/tags" Target="../tags/tag842.xml"/><Relationship Id="rId41" Type="http://schemas.openxmlformats.org/officeDocument/2006/relationships/image" Target="../media/image119.svg"/><Relationship Id="rId40" Type="http://schemas.openxmlformats.org/officeDocument/2006/relationships/image" Target="../media/image118.png"/><Relationship Id="rId4" Type="http://schemas.openxmlformats.org/officeDocument/2006/relationships/tags" Target="../tags/tag818.xml"/><Relationship Id="rId39" Type="http://schemas.openxmlformats.org/officeDocument/2006/relationships/tags" Target="../tags/tag841.xml"/><Relationship Id="rId38" Type="http://schemas.openxmlformats.org/officeDocument/2006/relationships/tags" Target="../tags/tag840.xml"/><Relationship Id="rId37" Type="http://schemas.openxmlformats.org/officeDocument/2006/relationships/tags" Target="../tags/tag839.xml"/><Relationship Id="rId36" Type="http://schemas.openxmlformats.org/officeDocument/2006/relationships/tags" Target="../tags/tag838.xml"/><Relationship Id="rId35" Type="http://schemas.openxmlformats.org/officeDocument/2006/relationships/image" Target="../media/image117.svg"/><Relationship Id="rId34" Type="http://schemas.openxmlformats.org/officeDocument/2006/relationships/image" Target="../media/image116.png"/><Relationship Id="rId33" Type="http://schemas.openxmlformats.org/officeDocument/2006/relationships/tags" Target="../tags/tag837.xml"/><Relationship Id="rId32" Type="http://schemas.openxmlformats.org/officeDocument/2006/relationships/tags" Target="../tags/tag836.xml"/><Relationship Id="rId31" Type="http://schemas.openxmlformats.org/officeDocument/2006/relationships/tags" Target="../tags/tag835.xml"/><Relationship Id="rId30" Type="http://schemas.openxmlformats.org/officeDocument/2006/relationships/tags" Target="../tags/tag834.xml"/><Relationship Id="rId3" Type="http://schemas.openxmlformats.org/officeDocument/2006/relationships/tags" Target="../tags/tag817.xml"/><Relationship Id="rId29" Type="http://schemas.openxmlformats.org/officeDocument/2006/relationships/image" Target="../media/image115.svg"/><Relationship Id="rId28" Type="http://schemas.openxmlformats.org/officeDocument/2006/relationships/image" Target="../media/image114.png"/><Relationship Id="rId27" Type="http://schemas.openxmlformats.org/officeDocument/2006/relationships/tags" Target="../tags/tag833.xml"/><Relationship Id="rId26" Type="http://schemas.openxmlformats.org/officeDocument/2006/relationships/tags" Target="../tags/tag832.xml"/><Relationship Id="rId25" Type="http://schemas.openxmlformats.org/officeDocument/2006/relationships/tags" Target="../tags/tag831.xml"/><Relationship Id="rId24" Type="http://schemas.openxmlformats.org/officeDocument/2006/relationships/tags" Target="../tags/tag830.xml"/><Relationship Id="rId23" Type="http://schemas.openxmlformats.org/officeDocument/2006/relationships/tags" Target="../tags/tag829.xml"/><Relationship Id="rId22" Type="http://schemas.openxmlformats.org/officeDocument/2006/relationships/image" Target="../media/image113.svg"/><Relationship Id="rId21" Type="http://schemas.openxmlformats.org/officeDocument/2006/relationships/image" Target="../media/image112.png"/><Relationship Id="rId20" Type="http://schemas.openxmlformats.org/officeDocument/2006/relationships/tags" Target="../tags/tag828.xml"/><Relationship Id="rId2" Type="http://schemas.openxmlformats.org/officeDocument/2006/relationships/tags" Target="../tags/tag816.xml"/><Relationship Id="rId19" Type="http://schemas.openxmlformats.org/officeDocument/2006/relationships/tags" Target="../tags/tag827.xml"/><Relationship Id="rId18" Type="http://schemas.openxmlformats.org/officeDocument/2006/relationships/tags" Target="../tags/tag826.xml"/><Relationship Id="rId17" Type="http://schemas.openxmlformats.org/officeDocument/2006/relationships/tags" Target="../tags/tag825.xml"/><Relationship Id="rId16" Type="http://schemas.openxmlformats.org/officeDocument/2006/relationships/tags" Target="../tags/tag824.xml"/><Relationship Id="rId15" Type="http://schemas.openxmlformats.org/officeDocument/2006/relationships/image" Target="../media/image111.svg"/><Relationship Id="rId14" Type="http://schemas.openxmlformats.org/officeDocument/2006/relationships/image" Target="../media/image110.png"/><Relationship Id="rId13" Type="http://schemas.openxmlformats.org/officeDocument/2006/relationships/tags" Target="../tags/tag823.xml"/><Relationship Id="rId12" Type="http://schemas.openxmlformats.org/officeDocument/2006/relationships/image" Target="../media/image109.svg"/><Relationship Id="rId11" Type="http://schemas.openxmlformats.org/officeDocument/2006/relationships/image" Target="../media/image108.png"/><Relationship Id="rId10" Type="http://schemas.openxmlformats.org/officeDocument/2006/relationships/tags" Target="../tags/tag822.xml"/><Relationship Id="rId1" Type="http://schemas.openxmlformats.org/officeDocument/2006/relationships/tags" Target="../tags/tag815.xml"/></Relationships>
</file>

<file path=ppt/slides/_rels/slide78.xml.rels><?xml version="1.0" encoding="UTF-8" standalone="yes"?>
<Relationships xmlns="http://schemas.openxmlformats.org/package/2006/relationships"><Relationship Id="rId9" Type="http://schemas.openxmlformats.org/officeDocument/2006/relationships/tags" Target="../tags/tag850.xml"/><Relationship Id="rId8" Type="http://schemas.openxmlformats.org/officeDocument/2006/relationships/image" Target="../media/image120.jpeg"/><Relationship Id="rId7" Type="http://schemas.openxmlformats.org/officeDocument/2006/relationships/tags" Target="../tags/tag849.xml"/><Relationship Id="rId6" Type="http://schemas.openxmlformats.org/officeDocument/2006/relationships/tags" Target="../tags/tag848.xml"/><Relationship Id="rId5" Type="http://schemas.openxmlformats.org/officeDocument/2006/relationships/tags" Target="../tags/tag847.xml"/><Relationship Id="rId4" Type="http://schemas.openxmlformats.org/officeDocument/2006/relationships/tags" Target="../tags/tag846.xml"/><Relationship Id="rId3" Type="http://schemas.openxmlformats.org/officeDocument/2006/relationships/tags" Target="../tags/tag845.xml"/><Relationship Id="rId2" Type="http://schemas.openxmlformats.org/officeDocument/2006/relationships/tags" Target="../tags/tag844.xml"/><Relationship Id="rId11" Type="http://schemas.openxmlformats.org/officeDocument/2006/relationships/notesSlide" Target="../notesSlides/notesSlide70.xml"/><Relationship Id="rId10" Type="http://schemas.openxmlformats.org/officeDocument/2006/relationships/slideLayout" Target="../slideLayouts/slideLayout4.xml"/><Relationship Id="rId1" Type="http://schemas.openxmlformats.org/officeDocument/2006/relationships/tags" Target="../tags/tag843.xml"/></Relationships>
</file>

<file path=ppt/slides/_rels/slide79.xml.rels><?xml version="1.0" encoding="UTF-8" standalone="yes"?>
<Relationships xmlns="http://schemas.openxmlformats.org/package/2006/relationships"><Relationship Id="rId9" Type="http://schemas.openxmlformats.org/officeDocument/2006/relationships/tags" Target="../tags/tag859.xml"/><Relationship Id="rId8" Type="http://schemas.openxmlformats.org/officeDocument/2006/relationships/tags" Target="../tags/tag858.xml"/><Relationship Id="rId7" Type="http://schemas.openxmlformats.org/officeDocument/2006/relationships/tags" Target="../tags/tag857.xml"/><Relationship Id="rId6" Type="http://schemas.openxmlformats.org/officeDocument/2006/relationships/tags" Target="../tags/tag856.xml"/><Relationship Id="rId5" Type="http://schemas.openxmlformats.org/officeDocument/2006/relationships/tags" Target="../tags/tag855.xml"/><Relationship Id="rId4" Type="http://schemas.openxmlformats.org/officeDocument/2006/relationships/tags" Target="../tags/tag854.xml"/><Relationship Id="rId36" Type="http://schemas.openxmlformats.org/officeDocument/2006/relationships/notesSlide" Target="../notesSlides/notesSlide71.xml"/><Relationship Id="rId35" Type="http://schemas.openxmlformats.org/officeDocument/2006/relationships/slideLayout" Target="../slideLayouts/slideLayout4.xml"/><Relationship Id="rId34" Type="http://schemas.openxmlformats.org/officeDocument/2006/relationships/tags" Target="../tags/tag884.xml"/><Relationship Id="rId33" Type="http://schemas.openxmlformats.org/officeDocument/2006/relationships/tags" Target="../tags/tag883.xml"/><Relationship Id="rId32" Type="http://schemas.openxmlformats.org/officeDocument/2006/relationships/tags" Target="../tags/tag882.xml"/><Relationship Id="rId31" Type="http://schemas.openxmlformats.org/officeDocument/2006/relationships/tags" Target="../tags/tag881.xml"/><Relationship Id="rId30" Type="http://schemas.openxmlformats.org/officeDocument/2006/relationships/tags" Target="../tags/tag880.xml"/><Relationship Id="rId3" Type="http://schemas.openxmlformats.org/officeDocument/2006/relationships/tags" Target="../tags/tag853.xml"/><Relationship Id="rId29" Type="http://schemas.openxmlformats.org/officeDocument/2006/relationships/tags" Target="../tags/tag879.xml"/><Relationship Id="rId28" Type="http://schemas.openxmlformats.org/officeDocument/2006/relationships/tags" Target="../tags/tag878.xml"/><Relationship Id="rId27" Type="http://schemas.openxmlformats.org/officeDocument/2006/relationships/tags" Target="../tags/tag877.xml"/><Relationship Id="rId26" Type="http://schemas.openxmlformats.org/officeDocument/2006/relationships/tags" Target="../tags/tag876.xml"/><Relationship Id="rId25" Type="http://schemas.openxmlformats.org/officeDocument/2006/relationships/tags" Target="../tags/tag875.xml"/><Relationship Id="rId24" Type="http://schemas.openxmlformats.org/officeDocument/2006/relationships/tags" Target="../tags/tag874.xml"/><Relationship Id="rId23" Type="http://schemas.openxmlformats.org/officeDocument/2006/relationships/tags" Target="../tags/tag873.xml"/><Relationship Id="rId22" Type="http://schemas.openxmlformats.org/officeDocument/2006/relationships/tags" Target="../tags/tag872.xml"/><Relationship Id="rId21" Type="http://schemas.openxmlformats.org/officeDocument/2006/relationships/tags" Target="../tags/tag871.xml"/><Relationship Id="rId20" Type="http://schemas.openxmlformats.org/officeDocument/2006/relationships/tags" Target="../tags/tag870.xml"/><Relationship Id="rId2" Type="http://schemas.openxmlformats.org/officeDocument/2006/relationships/tags" Target="../tags/tag852.xml"/><Relationship Id="rId19" Type="http://schemas.openxmlformats.org/officeDocument/2006/relationships/tags" Target="../tags/tag869.xml"/><Relationship Id="rId18" Type="http://schemas.openxmlformats.org/officeDocument/2006/relationships/tags" Target="../tags/tag868.xml"/><Relationship Id="rId17" Type="http://schemas.openxmlformats.org/officeDocument/2006/relationships/tags" Target="../tags/tag867.xml"/><Relationship Id="rId16" Type="http://schemas.openxmlformats.org/officeDocument/2006/relationships/tags" Target="../tags/tag866.xml"/><Relationship Id="rId15" Type="http://schemas.openxmlformats.org/officeDocument/2006/relationships/tags" Target="../tags/tag865.xml"/><Relationship Id="rId14" Type="http://schemas.openxmlformats.org/officeDocument/2006/relationships/tags" Target="../tags/tag864.xml"/><Relationship Id="rId13" Type="http://schemas.openxmlformats.org/officeDocument/2006/relationships/tags" Target="../tags/tag863.xml"/><Relationship Id="rId12" Type="http://schemas.openxmlformats.org/officeDocument/2006/relationships/tags" Target="../tags/tag862.xml"/><Relationship Id="rId11" Type="http://schemas.openxmlformats.org/officeDocument/2006/relationships/tags" Target="../tags/tag861.xml"/><Relationship Id="rId10" Type="http://schemas.openxmlformats.org/officeDocument/2006/relationships/tags" Target="../tags/tag860.xml"/><Relationship Id="rId1" Type="http://schemas.openxmlformats.org/officeDocument/2006/relationships/tags" Target="../tags/tag851.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892.xml"/><Relationship Id="rId7" Type="http://schemas.openxmlformats.org/officeDocument/2006/relationships/tags" Target="../tags/tag891.xml"/><Relationship Id="rId6" Type="http://schemas.openxmlformats.org/officeDocument/2006/relationships/tags" Target="../tags/tag890.xml"/><Relationship Id="rId5" Type="http://schemas.openxmlformats.org/officeDocument/2006/relationships/tags" Target="../tags/tag889.xml"/><Relationship Id="rId4" Type="http://schemas.openxmlformats.org/officeDocument/2006/relationships/tags" Target="../tags/tag888.xml"/><Relationship Id="rId3" Type="http://schemas.openxmlformats.org/officeDocument/2006/relationships/tags" Target="../tags/tag887.xml"/><Relationship Id="rId2" Type="http://schemas.openxmlformats.org/officeDocument/2006/relationships/tags" Target="../tags/tag886.xml"/><Relationship Id="rId10" Type="http://schemas.openxmlformats.org/officeDocument/2006/relationships/notesSlide" Target="../notesSlides/notesSlide72.xml"/><Relationship Id="rId1" Type="http://schemas.openxmlformats.org/officeDocument/2006/relationships/tags" Target="../tags/tag885.xml"/></Relationships>
</file>

<file path=ppt/slides/_rels/slide81.xml.rels><?xml version="1.0" encoding="UTF-8" standalone="yes"?>
<Relationships xmlns="http://schemas.openxmlformats.org/package/2006/relationships"><Relationship Id="rId9" Type="http://schemas.openxmlformats.org/officeDocument/2006/relationships/tags" Target="../tags/tag901.xml"/><Relationship Id="rId8" Type="http://schemas.openxmlformats.org/officeDocument/2006/relationships/tags" Target="../tags/tag900.xml"/><Relationship Id="rId7" Type="http://schemas.openxmlformats.org/officeDocument/2006/relationships/tags" Target="../tags/tag899.xml"/><Relationship Id="rId6" Type="http://schemas.openxmlformats.org/officeDocument/2006/relationships/tags" Target="../tags/tag898.xml"/><Relationship Id="rId5" Type="http://schemas.openxmlformats.org/officeDocument/2006/relationships/tags" Target="../tags/tag897.xml"/><Relationship Id="rId4" Type="http://schemas.openxmlformats.org/officeDocument/2006/relationships/tags" Target="../tags/tag896.xml"/><Relationship Id="rId3" Type="http://schemas.openxmlformats.org/officeDocument/2006/relationships/tags" Target="../tags/tag895.xml"/><Relationship Id="rId2" Type="http://schemas.openxmlformats.org/officeDocument/2006/relationships/tags" Target="../tags/tag894.xml"/><Relationship Id="rId16" Type="http://schemas.openxmlformats.org/officeDocument/2006/relationships/notesSlide" Target="../notesSlides/notesSlide73.xml"/><Relationship Id="rId15" Type="http://schemas.openxmlformats.org/officeDocument/2006/relationships/vmlDrawing" Target="../drawings/vmlDrawing7.vml"/><Relationship Id="rId14" Type="http://schemas.openxmlformats.org/officeDocument/2006/relationships/slideLayout" Target="../slideLayouts/slideLayout4.xml"/><Relationship Id="rId13" Type="http://schemas.openxmlformats.org/officeDocument/2006/relationships/tags" Target="../tags/tag902.xml"/><Relationship Id="rId12" Type="http://schemas.openxmlformats.org/officeDocument/2006/relationships/image" Target="../media/image122.wmf"/><Relationship Id="rId11" Type="http://schemas.openxmlformats.org/officeDocument/2006/relationships/package" Target="../embeddings/Document7.docx"/><Relationship Id="rId10" Type="http://schemas.openxmlformats.org/officeDocument/2006/relationships/image" Target="../media/image121.jpeg"/><Relationship Id="rId1" Type="http://schemas.openxmlformats.org/officeDocument/2006/relationships/tags" Target="../tags/tag893.xml"/></Relationships>
</file>

<file path=ppt/slides/_rels/slide82.xml.rels><?xml version="1.0" encoding="UTF-8" standalone="yes"?>
<Relationships xmlns="http://schemas.openxmlformats.org/package/2006/relationships"><Relationship Id="rId9" Type="http://schemas.openxmlformats.org/officeDocument/2006/relationships/tags" Target="../tags/tag911.xml"/><Relationship Id="rId8" Type="http://schemas.openxmlformats.org/officeDocument/2006/relationships/tags" Target="../tags/tag910.xml"/><Relationship Id="rId7" Type="http://schemas.openxmlformats.org/officeDocument/2006/relationships/tags" Target="../tags/tag909.xml"/><Relationship Id="rId6" Type="http://schemas.openxmlformats.org/officeDocument/2006/relationships/tags" Target="../tags/tag908.xml"/><Relationship Id="rId5" Type="http://schemas.openxmlformats.org/officeDocument/2006/relationships/tags" Target="../tags/tag907.xml"/><Relationship Id="rId4" Type="http://schemas.openxmlformats.org/officeDocument/2006/relationships/tags" Target="../tags/tag906.xml"/><Relationship Id="rId37" Type="http://schemas.openxmlformats.org/officeDocument/2006/relationships/notesSlide" Target="../notesSlides/notesSlide74.xml"/><Relationship Id="rId36" Type="http://schemas.openxmlformats.org/officeDocument/2006/relationships/slideLayout" Target="../slideLayouts/slideLayout4.xml"/><Relationship Id="rId35" Type="http://schemas.openxmlformats.org/officeDocument/2006/relationships/tags" Target="../tags/tag929.xml"/><Relationship Id="rId34" Type="http://schemas.openxmlformats.org/officeDocument/2006/relationships/tags" Target="../tags/tag928.xml"/><Relationship Id="rId33" Type="http://schemas.openxmlformats.org/officeDocument/2006/relationships/tags" Target="../tags/tag927.xml"/><Relationship Id="rId32" Type="http://schemas.openxmlformats.org/officeDocument/2006/relationships/tags" Target="../tags/tag926.xml"/><Relationship Id="rId31" Type="http://schemas.openxmlformats.org/officeDocument/2006/relationships/tags" Target="../tags/tag925.xml"/><Relationship Id="rId30" Type="http://schemas.openxmlformats.org/officeDocument/2006/relationships/image" Target="../media/image130.svg"/><Relationship Id="rId3" Type="http://schemas.openxmlformats.org/officeDocument/2006/relationships/tags" Target="../tags/tag905.xml"/><Relationship Id="rId29" Type="http://schemas.openxmlformats.org/officeDocument/2006/relationships/image" Target="../media/image129.png"/><Relationship Id="rId28" Type="http://schemas.openxmlformats.org/officeDocument/2006/relationships/tags" Target="../tags/tag924.xml"/><Relationship Id="rId27" Type="http://schemas.openxmlformats.org/officeDocument/2006/relationships/tags" Target="../tags/tag923.xml"/><Relationship Id="rId26" Type="http://schemas.openxmlformats.org/officeDocument/2006/relationships/tags" Target="../tags/tag922.xml"/><Relationship Id="rId25" Type="http://schemas.openxmlformats.org/officeDocument/2006/relationships/tags" Target="../tags/tag921.xml"/><Relationship Id="rId24" Type="http://schemas.openxmlformats.org/officeDocument/2006/relationships/image" Target="../media/image128.svg"/><Relationship Id="rId23" Type="http://schemas.openxmlformats.org/officeDocument/2006/relationships/image" Target="../media/image127.png"/><Relationship Id="rId22" Type="http://schemas.openxmlformats.org/officeDocument/2006/relationships/tags" Target="../tags/tag920.xml"/><Relationship Id="rId21" Type="http://schemas.openxmlformats.org/officeDocument/2006/relationships/tags" Target="../tags/tag919.xml"/><Relationship Id="rId20" Type="http://schemas.openxmlformats.org/officeDocument/2006/relationships/tags" Target="../tags/tag918.xml"/><Relationship Id="rId2" Type="http://schemas.openxmlformats.org/officeDocument/2006/relationships/tags" Target="../tags/tag904.xml"/><Relationship Id="rId19" Type="http://schemas.openxmlformats.org/officeDocument/2006/relationships/tags" Target="../tags/tag917.xml"/><Relationship Id="rId18" Type="http://schemas.openxmlformats.org/officeDocument/2006/relationships/image" Target="../media/image126.svg"/><Relationship Id="rId17" Type="http://schemas.openxmlformats.org/officeDocument/2006/relationships/image" Target="../media/image125.png"/><Relationship Id="rId16" Type="http://schemas.openxmlformats.org/officeDocument/2006/relationships/tags" Target="../tags/tag916.xml"/><Relationship Id="rId15" Type="http://schemas.openxmlformats.org/officeDocument/2006/relationships/tags" Target="../tags/tag915.xml"/><Relationship Id="rId14" Type="http://schemas.openxmlformats.org/officeDocument/2006/relationships/tags" Target="../tags/tag914.xml"/><Relationship Id="rId13" Type="http://schemas.openxmlformats.org/officeDocument/2006/relationships/tags" Target="../tags/tag913.xml"/><Relationship Id="rId12" Type="http://schemas.openxmlformats.org/officeDocument/2006/relationships/image" Target="../media/image124.svg"/><Relationship Id="rId11" Type="http://schemas.openxmlformats.org/officeDocument/2006/relationships/image" Target="../media/image123.png"/><Relationship Id="rId10" Type="http://schemas.openxmlformats.org/officeDocument/2006/relationships/tags" Target="../tags/tag912.xml"/><Relationship Id="rId1" Type="http://schemas.openxmlformats.org/officeDocument/2006/relationships/tags" Target="../tags/tag903.xml"/></Relationships>
</file>

<file path=ppt/slides/_rels/slide83.xml.rels><?xml version="1.0" encoding="UTF-8" standalone="yes"?>
<Relationships xmlns="http://schemas.openxmlformats.org/package/2006/relationships"><Relationship Id="rId9" Type="http://schemas.openxmlformats.org/officeDocument/2006/relationships/tags" Target="../tags/tag937.xml"/><Relationship Id="rId8" Type="http://schemas.openxmlformats.org/officeDocument/2006/relationships/image" Target="../media/image120.jpeg"/><Relationship Id="rId7" Type="http://schemas.openxmlformats.org/officeDocument/2006/relationships/tags" Target="../tags/tag936.xml"/><Relationship Id="rId6" Type="http://schemas.openxmlformats.org/officeDocument/2006/relationships/tags" Target="../tags/tag935.xml"/><Relationship Id="rId5" Type="http://schemas.openxmlformats.org/officeDocument/2006/relationships/tags" Target="../tags/tag934.xml"/><Relationship Id="rId4" Type="http://schemas.openxmlformats.org/officeDocument/2006/relationships/tags" Target="../tags/tag933.xml"/><Relationship Id="rId3" Type="http://schemas.openxmlformats.org/officeDocument/2006/relationships/tags" Target="../tags/tag932.xml"/><Relationship Id="rId2" Type="http://schemas.openxmlformats.org/officeDocument/2006/relationships/tags" Target="../tags/tag931.xml"/><Relationship Id="rId11" Type="http://schemas.openxmlformats.org/officeDocument/2006/relationships/notesSlide" Target="../notesSlides/notesSlide75.xml"/><Relationship Id="rId10" Type="http://schemas.openxmlformats.org/officeDocument/2006/relationships/slideLayout" Target="../slideLayouts/slideLayout4.xml"/><Relationship Id="rId1" Type="http://schemas.openxmlformats.org/officeDocument/2006/relationships/tags" Target="../tags/tag930.xml"/></Relationships>
</file>

<file path=ppt/slides/_rels/slide84.xml.rels><?xml version="1.0" encoding="UTF-8" standalone="yes"?>
<Relationships xmlns="http://schemas.openxmlformats.org/package/2006/relationships"><Relationship Id="rId9" Type="http://schemas.openxmlformats.org/officeDocument/2006/relationships/tags" Target="../tags/tag946.xml"/><Relationship Id="rId8" Type="http://schemas.openxmlformats.org/officeDocument/2006/relationships/tags" Target="../tags/tag945.xml"/><Relationship Id="rId7" Type="http://schemas.openxmlformats.org/officeDocument/2006/relationships/tags" Target="../tags/tag944.xml"/><Relationship Id="rId6" Type="http://schemas.openxmlformats.org/officeDocument/2006/relationships/tags" Target="../tags/tag943.xml"/><Relationship Id="rId5" Type="http://schemas.openxmlformats.org/officeDocument/2006/relationships/tags" Target="../tags/tag942.xml"/><Relationship Id="rId4" Type="http://schemas.openxmlformats.org/officeDocument/2006/relationships/tags" Target="../tags/tag941.xml"/><Relationship Id="rId36" Type="http://schemas.openxmlformats.org/officeDocument/2006/relationships/notesSlide" Target="../notesSlides/notesSlide76.xml"/><Relationship Id="rId35" Type="http://schemas.openxmlformats.org/officeDocument/2006/relationships/slideLayout" Target="../slideLayouts/slideLayout4.xml"/><Relationship Id="rId34" Type="http://schemas.openxmlformats.org/officeDocument/2006/relationships/tags" Target="../tags/tag971.xml"/><Relationship Id="rId33" Type="http://schemas.openxmlformats.org/officeDocument/2006/relationships/tags" Target="../tags/tag970.xml"/><Relationship Id="rId32" Type="http://schemas.openxmlformats.org/officeDocument/2006/relationships/tags" Target="../tags/tag969.xml"/><Relationship Id="rId31" Type="http://schemas.openxmlformats.org/officeDocument/2006/relationships/tags" Target="../tags/tag968.xml"/><Relationship Id="rId30" Type="http://schemas.openxmlformats.org/officeDocument/2006/relationships/tags" Target="../tags/tag967.xml"/><Relationship Id="rId3" Type="http://schemas.openxmlformats.org/officeDocument/2006/relationships/tags" Target="../tags/tag940.xml"/><Relationship Id="rId29" Type="http://schemas.openxmlformats.org/officeDocument/2006/relationships/tags" Target="../tags/tag966.xml"/><Relationship Id="rId28" Type="http://schemas.openxmlformats.org/officeDocument/2006/relationships/tags" Target="../tags/tag965.xml"/><Relationship Id="rId27" Type="http://schemas.openxmlformats.org/officeDocument/2006/relationships/tags" Target="../tags/tag964.xml"/><Relationship Id="rId26" Type="http://schemas.openxmlformats.org/officeDocument/2006/relationships/tags" Target="../tags/tag963.xml"/><Relationship Id="rId25" Type="http://schemas.openxmlformats.org/officeDocument/2006/relationships/tags" Target="../tags/tag962.xml"/><Relationship Id="rId24" Type="http://schemas.openxmlformats.org/officeDocument/2006/relationships/tags" Target="../tags/tag961.xml"/><Relationship Id="rId23" Type="http://schemas.openxmlformats.org/officeDocument/2006/relationships/tags" Target="../tags/tag960.xml"/><Relationship Id="rId22" Type="http://schemas.openxmlformats.org/officeDocument/2006/relationships/tags" Target="../tags/tag959.xml"/><Relationship Id="rId21" Type="http://schemas.openxmlformats.org/officeDocument/2006/relationships/tags" Target="../tags/tag958.xml"/><Relationship Id="rId20" Type="http://schemas.openxmlformats.org/officeDocument/2006/relationships/tags" Target="../tags/tag957.xml"/><Relationship Id="rId2" Type="http://schemas.openxmlformats.org/officeDocument/2006/relationships/tags" Target="../tags/tag939.xml"/><Relationship Id="rId19" Type="http://schemas.openxmlformats.org/officeDocument/2006/relationships/tags" Target="../tags/tag956.xml"/><Relationship Id="rId18" Type="http://schemas.openxmlformats.org/officeDocument/2006/relationships/tags" Target="../tags/tag955.xml"/><Relationship Id="rId17" Type="http://schemas.openxmlformats.org/officeDocument/2006/relationships/tags" Target="../tags/tag954.xml"/><Relationship Id="rId16" Type="http://schemas.openxmlformats.org/officeDocument/2006/relationships/tags" Target="../tags/tag953.xml"/><Relationship Id="rId15" Type="http://schemas.openxmlformats.org/officeDocument/2006/relationships/tags" Target="../tags/tag952.xml"/><Relationship Id="rId14" Type="http://schemas.openxmlformats.org/officeDocument/2006/relationships/tags" Target="../tags/tag951.xml"/><Relationship Id="rId13" Type="http://schemas.openxmlformats.org/officeDocument/2006/relationships/tags" Target="../tags/tag950.xml"/><Relationship Id="rId12" Type="http://schemas.openxmlformats.org/officeDocument/2006/relationships/tags" Target="../tags/tag949.xml"/><Relationship Id="rId11" Type="http://schemas.openxmlformats.org/officeDocument/2006/relationships/tags" Target="../tags/tag948.xml"/><Relationship Id="rId10" Type="http://schemas.openxmlformats.org/officeDocument/2006/relationships/tags" Target="../tags/tag947.xml"/><Relationship Id="rId1" Type="http://schemas.openxmlformats.org/officeDocument/2006/relationships/tags" Target="../tags/tag938.xml"/></Relationships>
</file>

<file path=ppt/slides/_rels/slide8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979.xml"/><Relationship Id="rId7" Type="http://schemas.openxmlformats.org/officeDocument/2006/relationships/tags" Target="../tags/tag978.xml"/><Relationship Id="rId6" Type="http://schemas.openxmlformats.org/officeDocument/2006/relationships/tags" Target="../tags/tag977.xml"/><Relationship Id="rId5" Type="http://schemas.openxmlformats.org/officeDocument/2006/relationships/tags" Target="../tags/tag976.xml"/><Relationship Id="rId4" Type="http://schemas.openxmlformats.org/officeDocument/2006/relationships/tags" Target="../tags/tag975.xml"/><Relationship Id="rId3" Type="http://schemas.openxmlformats.org/officeDocument/2006/relationships/tags" Target="../tags/tag974.xml"/><Relationship Id="rId2" Type="http://schemas.openxmlformats.org/officeDocument/2006/relationships/tags" Target="../tags/tag973.xml"/><Relationship Id="rId10" Type="http://schemas.openxmlformats.org/officeDocument/2006/relationships/notesSlide" Target="../notesSlides/notesSlide77.xml"/><Relationship Id="rId1" Type="http://schemas.openxmlformats.org/officeDocument/2006/relationships/tags" Target="../tags/tag972.xml"/></Relationships>
</file>

<file path=ppt/slides/_rels/slide86.xml.rels><?xml version="1.0" encoding="UTF-8" standalone="yes"?>
<Relationships xmlns="http://schemas.openxmlformats.org/package/2006/relationships"><Relationship Id="rId9" Type="http://schemas.openxmlformats.org/officeDocument/2006/relationships/tags" Target="../tags/tag988.xml"/><Relationship Id="rId8" Type="http://schemas.openxmlformats.org/officeDocument/2006/relationships/tags" Target="../tags/tag987.xml"/><Relationship Id="rId7" Type="http://schemas.openxmlformats.org/officeDocument/2006/relationships/tags" Target="../tags/tag986.xml"/><Relationship Id="rId6" Type="http://schemas.openxmlformats.org/officeDocument/2006/relationships/tags" Target="../tags/tag985.xml"/><Relationship Id="rId5" Type="http://schemas.openxmlformats.org/officeDocument/2006/relationships/tags" Target="../tags/tag984.xml"/><Relationship Id="rId4" Type="http://schemas.openxmlformats.org/officeDocument/2006/relationships/tags" Target="../tags/tag983.xml"/><Relationship Id="rId3" Type="http://schemas.openxmlformats.org/officeDocument/2006/relationships/tags" Target="../tags/tag982.xml"/><Relationship Id="rId2" Type="http://schemas.openxmlformats.org/officeDocument/2006/relationships/tags" Target="../tags/tag981.xml"/><Relationship Id="rId17" Type="http://schemas.openxmlformats.org/officeDocument/2006/relationships/notesSlide" Target="../notesSlides/notesSlide78.xml"/><Relationship Id="rId16" Type="http://schemas.openxmlformats.org/officeDocument/2006/relationships/vmlDrawing" Target="../drawings/vmlDrawing8.vml"/><Relationship Id="rId15" Type="http://schemas.openxmlformats.org/officeDocument/2006/relationships/slideLayout" Target="../slideLayouts/slideLayout4.xml"/><Relationship Id="rId14" Type="http://schemas.openxmlformats.org/officeDocument/2006/relationships/tags" Target="../tags/tag990.xml"/><Relationship Id="rId13" Type="http://schemas.openxmlformats.org/officeDocument/2006/relationships/image" Target="../media/image132.wmf"/><Relationship Id="rId12" Type="http://schemas.openxmlformats.org/officeDocument/2006/relationships/package" Target="../embeddings/Document8.docx"/><Relationship Id="rId11" Type="http://schemas.openxmlformats.org/officeDocument/2006/relationships/image" Target="../media/image131.png"/><Relationship Id="rId10" Type="http://schemas.openxmlformats.org/officeDocument/2006/relationships/tags" Target="../tags/tag989.xml"/><Relationship Id="rId1" Type="http://schemas.openxmlformats.org/officeDocument/2006/relationships/tags" Target="../tags/tag980.xml"/></Relationships>
</file>

<file path=ppt/slides/_rels/slide87.xml.rels><?xml version="1.0" encoding="UTF-8" standalone="yes"?>
<Relationships xmlns="http://schemas.openxmlformats.org/package/2006/relationships"><Relationship Id="rId9" Type="http://schemas.openxmlformats.org/officeDocument/2006/relationships/tags" Target="../tags/tag999.xml"/><Relationship Id="rId8" Type="http://schemas.openxmlformats.org/officeDocument/2006/relationships/tags" Target="../tags/tag998.xml"/><Relationship Id="rId7" Type="http://schemas.openxmlformats.org/officeDocument/2006/relationships/tags" Target="../tags/tag997.xml"/><Relationship Id="rId6" Type="http://schemas.openxmlformats.org/officeDocument/2006/relationships/tags" Target="../tags/tag996.xml"/><Relationship Id="rId5" Type="http://schemas.openxmlformats.org/officeDocument/2006/relationships/tags" Target="../tags/tag995.xml"/><Relationship Id="rId4" Type="http://schemas.openxmlformats.org/officeDocument/2006/relationships/tags" Target="../tags/tag994.xml"/><Relationship Id="rId3" Type="http://schemas.openxmlformats.org/officeDocument/2006/relationships/tags" Target="../tags/tag993.xml"/><Relationship Id="rId2" Type="http://schemas.openxmlformats.org/officeDocument/2006/relationships/tags" Target="../tags/tag992.xml"/><Relationship Id="rId14" Type="http://schemas.openxmlformats.org/officeDocument/2006/relationships/notesSlide" Target="../notesSlides/notesSlide79.xml"/><Relationship Id="rId13" Type="http://schemas.openxmlformats.org/officeDocument/2006/relationships/slideLayout" Target="../slideLayouts/slideLayout4.xml"/><Relationship Id="rId12" Type="http://schemas.openxmlformats.org/officeDocument/2006/relationships/tags" Target="../tags/tag1002.xml"/><Relationship Id="rId11" Type="http://schemas.openxmlformats.org/officeDocument/2006/relationships/tags" Target="../tags/tag1001.xml"/><Relationship Id="rId10" Type="http://schemas.openxmlformats.org/officeDocument/2006/relationships/tags" Target="../tags/tag1000.xml"/><Relationship Id="rId1" Type="http://schemas.openxmlformats.org/officeDocument/2006/relationships/tags" Target="../tags/tag991.xml"/></Relationships>
</file>

<file path=ppt/slides/_rels/slide88.xml.rels><?xml version="1.0" encoding="UTF-8" standalone="yes"?>
<Relationships xmlns="http://schemas.openxmlformats.org/package/2006/relationships"><Relationship Id="rId9" Type="http://schemas.openxmlformats.org/officeDocument/2006/relationships/tags" Target="../tags/tag1011.xml"/><Relationship Id="rId8" Type="http://schemas.openxmlformats.org/officeDocument/2006/relationships/tags" Target="../tags/tag1010.xml"/><Relationship Id="rId7" Type="http://schemas.openxmlformats.org/officeDocument/2006/relationships/tags" Target="../tags/tag1009.xml"/><Relationship Id="rId6" Type="http://schemas.openxmlformats.org/officeDocument/2006/relationships/tags" Target="../tags/tag1008.xml"/><Relationship Id="rId5" Type="http://schemas.openxmlformats.org/officeDocument/2006/relationships/tags" Target="../tags/tag1007.xml"/><Relationship Id="rId4" Type="http://schemas.openxmlformats.org/officeDocument/2006/relationships/tags" Target="../tags/tag1006.xml"/><Relationship Id="rId3" Type="http://schemas.openxmlformats.org/officeDocument/2006/relationships/tags" Target="../tags/tag1005.xml"/><Relationship Id="rId2" Type="http://schemas.openxmlformats.org/officeDocument/2006/relationships/tags" Target="../tags/tag1004.xml"/><Relationship Id="rId13" Type="http://schemas.openxmlformats.org/officeDocument/2006/relationships/notesSlide" Target="../notesSlides/notesSlide80.xml"/><Relationship Id="rId12" Type="http://schemas.openxmlformats.org/officeDocument/2006/relationships/slideLayout" Target="../slideLayouts/slideLayout4.xml"/><Relationship Id="rId11" Type="http://schemas.openxmlformats.org/officeDocument/2006/relationships/tags" Target="../tags/tag1013.xml"/><Relationship Id="rId10" Type="http://schemas.openxmlformats.org/officeDocument/2006/relationships/tags" Target="../tags/tag1012.xml"/><Relationship Id="rId1" Type="http://schemas.openxmlformats.org/officeDocument/2006/relationships/tags" Target="../tags/tag1003.xml"/></Relationships>
</file>

<file path=ppt/slides/_rels/slide89.xml.rels><?xml version="1.0" encoding="UTF-8" standalone="yes"?>
<Relationships xmlns="http://schemas.openxmlformats.org/package/2006/relationships"><Relationship Id="rId9" Type="http://schemas.openxmlformats.org/officeDocument/2006/relationships/tags" Target="../tags/tag1022.xml"/><Relationship Id="rId8" Type="http://schemas.openxmlformats.org/officeDocument/2006/relationships/tags" Target="../tags/tag1021.xml"/><Relationship Id="rId7" Type="http://schemas.openxmlformats.org/officeDocument/2006/relationships/tags" Target="../tags/tag1020.xml"/><Relationship Id="rId6" Type="http://schemas.openxmlformats.org/officeDocument/2006/relationships/tags" Target="../tags/tag1019.xml"/><Relationship Id="rId5" Type="http://schemas.openxmlformats.org/officeDocument/2006/relationships/tags" Target="../tags/tag1018.xml"/><Relationship Id="rId4" Type="http://schemas.openxmlformats.org/officeDocument/2006/relationships/tags" Target="../tags/tag1017.xml"/><Relationship Id="rId3" Type="http://schemas.openxmlformats.org/officeDocument/2006/relationships/tags" Target="../tags/tag1016.xml"/><Relationship Id="rId2" Type="http://schemas.openxmlformats.org/officeDocument/2006/relationships/tags" Target="../tags/tag1015.xml"/><Relationship Id="rId17" Type="http://schemas.openxmlformats.org/officeDocument/2006/relationships/notesSlide" Target="../notesSlides/notesSlide81.xml"/><Relationship Id="rId16" Type="http://schemas.openxmlformats.org/officeDocument/2006/relationships/slideLayout" Target="../slideLayouts/slideLayout4.xml"/><Relationship Id="rId15" Type="http://schemas.openxmlformats.org/officeDocument/2006/relationships/tags" Target="../tags/tag1028.xml"/><Relationship Id="rId14" Type="http://schemas.openxmlformats.org/officeDocument/2006/relationships/tags" Target="../tags/tag1027.xml"/><Relationship Id="rId13" Type="http://schemas.openxmlformats.org/officeDocument/2006/relationships/tags" Target="../tags/tag1026.xml"/><Relationship Id="rId12" Type="http://schemas.openxmlformats.org/officeDocument/2006/relationships/tags" Target="../tags/tag1025.xml"/><Relationship Id="rId11" Type="http://schemas.openxmlformats.org/officeDocument/2006/relationships/tags" Target="../tags/tag1024.xml"/><Relationship Id="rId10" Type="http://schemas.openxmlformats.org/officeDocument/2006/relationships/tags" Target="../tags/tag1023.xml"/><Relationship Id="rId1" Type="http://schemas.openxmlformats.org/officeDocument/2006/relationships/tags" Target="../tags/tag1014.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image" Target="../media/image3.png"/></Relationships>
</file>

<file path=ppt/slides/_rels/slide90.xml.rels><?xml version="1.0" encoding="UTF-8" standalone="yes"?>
<Relationships xmlns="http://schemas.openxmlformats.org/package/2006/relationships"><Relationship Id="rId9" Type="http://schemas.openxmlformats.org/officeDocument/2006/relationships/tags" Target="../tags/tag1037.xml"/><Relationship Id="rId8" Type="http://schemas.openxmlformats.org/officeDocument/2006/relationships/tags" Target="../tags/tag1036.xml"/><Relationship Id="rId7" Type="http://schemas.openxmlformats.org/officeDocument/2006/relationships/tags" Target="../tags/tag1035.xml"/><Relationship Id="rId6" Type="http://schemas.openxmlformats.org/officeDocument/2006/relationships/tags" Target="../tags/tag1034.xml"/><Relationship Id="rId5" Type="http://schemas.openxmlformats.org/officeDocument/2006/relationships/tags" Target="../tags/tag1033.xml"/><Relationship Id="rId4" Type="http://schemas.openxmlformats.org/officeDocument/2006/relationships/tags" Target="../tags/tag1032.xml"/><Relationship Id="rId37" Type="http://schemas.openxmlformats.org/officeDocument/2006/relationships/notesSlide" Target="../notesSlides/notesSlide82.xml"/><Relationship Id="rId36" Type="http://schemas.openxmlformats.org/officeDocument/2006/relationships/slideLayout" Target="../slideLayouts/slideLayout4.xml"/><Relationship Id="rId35" Type="http://schemas.openxmlformats.org/officeDocument/2006/relationships/tags" Target="../tags/tag1063.xml"/><Relationship Id="rId34" Type="http://schemas.openxmlformats.org/officeDocument/2006/relationships/tags" Target="../tags/tag1062.xml"/><Relationship Id="rId33" Type="http://schemas.openxmlformats.org/officeDocument/2006/relationships/tags" Target="../tags/tag1061.xml"/><Relationship Id="rId32" Type="http://schemas.openxmlformats.org/officeDocument/2006/relationships/tags" Target="../tags/tag1060.xml"/><Relationship Id="rId31" Type="http://schemas.openxmlformats.org/officeDocument/2006/relationships/tags" Target="../tags/tag1059.xml"/><Relationship Id="rId30" Type="http://schemas.openxmlformats.org/officeDocument/2006/relationships/tags" Target="../tags/tag1058.xml"/><Relationship Id="rId3" Type="http://schemas.openxmlformats.org/officeDocument/2006/relationships/tags" Target="../tags/tag1031.xml"/><Relationship Id="rId29" Type="http://schemas.openxmlformats.org/officeDocument/2006/relationships/tags" Target="../tags/tag1057.xml"/><Relationship Id="rId28" Type="http://schemas.openxmlformats.org/officeDocument/2006/relationships/tags" Target="../tags/tag1056.xml"/><Relationship Id="rId27" Type="http://schemas.openxmlformats.org/officeDocument/2006/relationships/tags" Target="../tags/tag1055.xml"/><Relationship Id="rId26" Type="http://schemas.openxmlformats.org/officeDocument/2006/relationships/tags" Target="../tags/tag1054.xml"/><Relationship Id="rId25" Type="http://schemas.openxmlformats.org/officeDocument/2006/relationships/tags" Target="../tags/tag1053.xml"/><Relationship Id="rId24" Type="http://schemas.openxmlformats.org/officeDocument/2006/relationships/tags" Target="../tags/tag1052.xml"/><Relationship Id="rId23" Type="http://schemas.openxmlformats.org/officeDocument/2006/relationships/tags" Target="../tags/tag1051.xml"/><Relationship Id="rId22" Type="http://schemas.openxmlformats.org/officeDocument/2006/relationships/tags" Target="../tags/tag1050.xml"/><Relationship Id="rId21" Type="http://schemas.openxmlformats.org/officeDocument/2006/relationships/tags" Target="../tags/tag1049.xml"/><Relationship Id="rId20" Type="http://schemas.openxmlformats.org/officeDocument/2006/relationships/tags" Target="../tags/tag1048.xml"/><Relationship Id="rId2" Type="http://schemas.openxmlformats.org/officeDocument/2006/relationships/tags" Target="../tags/tag1030.xml"/><Relationship Id="rId19" Type="http://schemas.openxmlformats.org/officeDocument/2006/relationships/tags" Target="../tags/tag1047.xml"/><Relationship Id="rId18" Type="http://schemas.openxmlformats.org/officeDocument/2006/relationships/tags" Target="../tags/tag1046.xml"/><Relationship Id="rId17" Type="http://schemas.openxmlformats.org/officeDocument/2006/relationships/tags" Target="../tags/tag1045.xml"/><Relationship Id="rId16" Type="http://schemas.openxmlformats.org/officeDocument/2006/relationships/tags" Target="../tags/tag1044.xml"/><Relationship Id="rId15" Type="http://schemas.openxmlformats.org/officeDocument/2006/relationships/tags" Target="../tags/tag1043.xml"/><Relationship Id="rId14" Type="http://schemas.openxmlformats.org/officeDocument/2006/relationships/tags" Target="../tags/tag1042.xml"/><Relationship Id="rId13" Type="http://schemas.openxmlformats.org/officeDocument/2006/relationships/tags" Target="../tags/tag1041.xml"/><Relationship Id="rId12" Type="http://schemas.openxmlformats.org/officeDocument/2006/relationships/tags" Target="../tags/tag1040.xml"/><Relationship Id="rId11" Type="http://schemas.openxmlformats.org/officeDocument/2006/relationships/tags" Target="../tags/tag1039.xml"/><Relationship Id="rId10" Type="http://schemas.openxmlformats.org/officeDocument/2006/relationships/tags" Target="../tags/tag1038.xml"/><Relationship Id="rId1" Type="http://schemas.openxmlformats.org/officeDocument/2006/relationships/tags" Target="../tags/tag1029.xml"/></Relationships>
</file>

<file path=ppt/slides/_rels/slide91.xml.rels><?xml version="1.0" encoding="UTF-8" standalone="yes"?>
<Relationships xmlns="http://schemas.openxmlformats.org/package/2006/relationships"><Relationship Id="rId9" Type="http://schemas.openxmlformats.org/officeDocument/2006/relationships/tags" Target="../tags/tag1072.xml"/><Relationship Id="rId8" Type="http://schemas.openxmlformats.org/officeDocument/2006/relationships/tags" Target="../tags/tag1071.xml"/><Relationship Id="rId7" Type="http://schemas.openxmlformats.org/officeDocument/2006/relationships/tags" Target="../tags/tag1070.xml"/><Relationship Id="rId6" Type="http://schemas.openxmlformats.org/officeDocument/2006/relationships/tags" Target="../tags/tag1069.xml"/><Relationship Id="rId5" Type="http://schemas.openxmlformats.org/officeDocument/2006/relationships/tags" Target="../tags/tag1068.xml"/><Relationship Id="rId4" Type="http://schemas.openxmlformats.org/officeDocument/2006/relationships/tags" Target="../tags/tag1067.xml"/><Relationship Id="rId3" Type="http://schemas.openxmlformats.org/officeDocument/2006/relationships/tags" Target="../tags/tag1066.xml"/><Relationship Id="rId24" Type="http://schemas.openxmlformats.org/officeDocument/2006/relationships/notesSlide" Target="../notesSlides/notesSlide83.xml"/><Relationship Id="rId23" Type="http://schemas.openxmlformats.org/officeDocument/2006/relationships/slideLayout" Target="../slideLayouts/slideLayout4.xml"/><Relationship Id="rId22" Type="http://schemas.openxmlformats.org/officeDocument/2006/relationships/tags" Target="../tags/tag1085.xml"/><Relationship Id="rId21" Type="http://schemas.openxmlformats.org/officeDocument/2006/relationships/tags" Target="../tags/tag1084.xml"/><Relationship Id="rId20" Type="http://schemas.openxmlformats.org/officeDocument/2006/relationships/tags" Target="../tags/tag1083.xml"/><Relationship Id="rId2" Type="http://schemas.openxmlformats.org/officeDocument/2006/relationships/tags" Target="../tags/tag1065.xml"/><Relationship Id="rId19" Type="http://schemas.openxmlformats.org/officeDocument/2006/relationships/tags" Target="../tags/tag1082.xml"/><Relationship Id="rId18" Type="http://schemas.openxmlformats.org/officeDocument/2006/relationships/tags" Target="../tags/tag1081.xml"/><Relationship Id="rId17" Type="http://schemas.openxmlformats.org/officeDocument/2006/relationships/tags" Target="../tags/tag1080.xml"/><Relationship Id="rId16" Type="http://schemas.openxmlformats.org/officeDocument/2006/relationships/tags" Target="../tags/tag1079.xml"/><Relationship Id="rId15" Type="http://schemas.openxmlformats.org/officeDocument/2006/relationships/tags" Target="../tags/tag1078.xml"/><Relationship Id="rId14" Type="http://schemas.openxmlformats.org/officeDocument/2006/relationships/tags" Target="../tags/tag1077.xml"/><Relationship Id="rId13" Type="http://schemas.openxmlformats.org/officeDocument/2006/relationships/tags" Target="../tags/tag1076.xml"/><Relationship Id="rId12" Type="http://schemas.openxmlformats.org/officeDocument/2006/relationships/tags" Target="../tags/tag1075.xml"/><Relationship Id="rId11" Type="http://schemas.openxmlformats.org/officeDocument/2006/relationships/tags" Target="../tags/tag1074.xml"/><Relationship Id="rId10" Type="http://schemas.openxmlformats.org/officeDocument/2006/relationships/tags" Target="../tags/tag1073.xml"/><Relationship Id="rId1" Type="http://schemas.openxmlformats.org/officeDocument/2006/relationships/tags" Target="../tags/tag1064.xml"/></Relationships>
</file>

<file path=ppt/slides/_rels/slide92.xml.rels><?xml version="1.0" encoding="UTF-8" standalone="yes"?>
<Relationships xmlns="http://schemas.openxmlformats.org/package/2006/relationships"><Relationship Id="rId9" Type="http://schemas.openxmlformats.org/officeDocument/2006/relationships/tags" Target="../tags/tag1094.xml"/><Relationship Id="rId8" Type="http://schemas.openxmlformats.org/officeDocument/2006/relationships/tags" Target="../tags/tag1093.xml"/><Relationship Id="rId7" Type="http://schemas.openxmlformats.org/officeDocument/2006/relationships/tags" Target="../tags/tag1092.xml"/><Relationship Id="rId6" Type="http://schemas.openxmlformats.org/officeDocument/2006/relationships/tags" Target="../tags/tag1091.xml"/><Relationship Id="rId5" Type="http://schemas.openxmlformats.org/officeDocument/2006/relationships/tags" Target="../tags/tag1090.xml"/><Relationship Id="rId4" Type="http://schemas.openxmlformats.org/officeDocument/2006/relationships/tags" Target="../tags/tag1089.xml"/><Relationship Id="rId3" Type="http://schemas.openxmlformats.org/officeDocument/2006/relationships/tags" Target="../tags/tag1088.xml"/><Relationship Id="rId24" Type="http://schemas.openxmlformats.org/officeDocument/2006/relationships/notesSlide" Target="../notesSlides/notesSlide84.xml"/><Relationship Id="rId23" Type="http://schemas.openxmlformats.org/officeDocument/2006/relationships/slideLayout" Target="../slideLayouts/slideLayout4.xml"/><Relationship Id="rId22" Type="http://schemas.openxmlformats.org/officeDocument/2006/relationships/tags" Target="../tags/tag1107.xml"/><Relationship Id="rId21" Type="http://schemas.openxmlformats.org/officeDocument/2006/relationships/tags" Target="../tags/tag1106.xml"/><Relationship Id="rId20" Type="http://schemas.openxmlformats.org/officeDocument/2006/relationships/tags" Target="../tags/tag1105.xml"/><Relationship Id="rId2" Type="http://schemas.openxmlformats.org/officeDocument/2006/relationships/tags" Target="../tags/tag1087.xml"/><Relationship Id="rId19" Type="http://schemas.openxmlformats.org/officeDocument/2006/relationships/tags" Target="../tags/tag1104.xml"/><Relationship Id="rId18" Type="http://schemas.openxmlformats.org/officeDocument/2006/relationships/tags" Target="../tags/tag1103.xml"/><Relationship Id="rId17" Type="http://schemas.openxmlformats.org/officeDocument/2006/relationships/tags" Target="../tags/tag1102.xml"/><Relationship Id="rId16" Type="http://schemas.openxmlformats.org/officeDocument/2006/relationships/tags" Target="../tags/tag1101.xml"/><Relationship Id="rId15" Type="http://schemas.openxmlformats.org/officeDocument/2006/relationships/tags" Target="../tags/tag1100.xml"/><Relationship Id="rId14" Type="http://schemas.openxmlformats.org/officeDocument/2006/relationships/tags" Target="../tags/tag1099.xml"/><Relationship Id="rId13" Type="http://schemas.openxmlformats.org/officeDocument/2006/relationships/tags" Target="../tags/tag1098.xml"/><Relationship Id="rId12" Type="http://schemas.openxmlformats.org/officeDocument/2006/relationships/tags" Target="../tags/tag1097.xml"/><Relationship Id="rId11" Type="http://schemas.openxmlformats.org/officeDocument/2006/relationships/tags" Target="../tags/tag1096.xml"/><Relationship Id="rId10" Type="http://schemas.openxmlformats.org/officeDocument/2006/relationships/tags" Target="../tags/tag1095.xml"/><Relationship Id="rId1" Type="http://schemas.openxmlformats.org/officeDocument/2006/relationships/tags" Target="../tags/tag1086.xml"/></Relationships>
</file>

<file path=ppt/slides/_rels/slide93.xml.rels><?xml version="1.0" encoding="UTF-8" standalone="yes"?>
<Relationships xmlns="http://schemas.openxmlformats.org/package/2006/relationships"><Relationship Id="rId9" Type="http://schemas.openxmlformats.org/officeDocument/2006/relationships/tags" Target="../tags/tag1116.xml"/><Relationship Id="rId8" Type="http://schemas.openxmlformats.org/officeDocument/2006/relationships/tags" Target="../tags/tag1115.xml"/><Relationship Id="rId7" Type="http://schemas.openxmlformats.org/officeDocument/2006/relationships/tags" Target="../tags/tag1114.xml"/><Relationship Id="rId6" Type="http://schemas.openxmlformats.org/officeDocument/2006/relationships/tags" Target="../tags/tag1113.xml"/><Relationship Id="rId5" Type="http://schemas.openxmlformats.org/officeDocument/2006/relationships/tags" Target="../tags/tag1112.xml"/><Relationship Id="rId4" Type="http://schemas.openxmlformats.org/officeDocument/2006/relationships/tags" Target="../tags/tag1111.xml"/><Relationship Id="rId3" Type="http://schemas.openxmlformats.org/officeDocument/2006/relationships/tags" Target="../tags/tag1110.xml"/><Relationship Id="rId24" Type="http://schemas.openxmlformats.org/officeDocument/2006/relationships/notesSlide" Target="../notesSlides/notesSlide85.xml"/><Relationship Id="rId23" Type="http://schemas.openxmlformats.org/officeDocument/2006/relationships/slideLayout" Target="../slideLayouts/slideLayout4.xml"/><Relationship Id="rId22" Type="http://schemas.openxmlformats.org/officeDocument/2006/relationships/tags" Target="../tags/tag1129.xml"/><Relationship Id="rId21" Type="http://schemas.openxmlformats.org/officeDocument/2006/relationships/tags" Target="../tags/tag1128.xml"/><Relationship Id="rId20" Type="http://schemas.openxmlformats.org/officeDocument/2006/relationships/tags" Target="../tags/tag1127.xml"/><Relationship Id="rId2" Type="http://schemas.openxmlformats.org/officeDocument/2006/relationships/tags" Target="../tags/tag1109.xml"/><Relationship Id="rId19" Type="http://schemas.openxmlformats.org/officeDocument/2006/relationships/tags" Target="../tags/tag1126.xml"/><Relationship Id="rId18" Type="http://schemas.openxmlformats.org/officeDocument/2006/relationships/tags" Target="../tags/tag1125.xml"/><Relationship Id="rId17" Type="http://schemas.openxmlformats.org/officeDocument/2006/relationships/tags" Target="../tags/tag1124.xml"/><Relationship Id="rId16" Type="http://schemas.openxmlformats.org/officeDocument/2006/relationships/tags" Target="../tags/tag1123.xml"/><Relationship Id="rId15" Type="http://schemas.openxmlformats.org/officeDocument/2006/relationships/tags" Target="../tags/tag1122.xml"/><Relationship Id="rId14" Type="http://schemas.openxmlformats.org/officeDocument/2006/relationships/tags" Target="../tags/tag1121.xml"/><Relationship Id="rId13" Type="http://schemas.openxmlformats.org/officeDocument/2006/relationships/tags" Target="../tags/tag1120.xml"/><Relationship Id="rId12" Type="http://schemas.openxmlformats.org/officeDocument/2006/relationships/tags" Target="../tags/tag1119.xml"/><Relationship Id="rId11" Type="http://schemas.openxmlformats.org/officeDocument/2006/relationships/tags" Target="../tags/tag1118.xml"/><Relationship Id="rId10" Type="http://schemas.openxmlformats.org/officeDocument/2006/relationships/tags" Target="../tags/tag1117.xml"/><Relationship Id="rId1" Type="http://schemas.openxmlformats.org/officeDocument/2006/relationships/tags" Target="../tags/tag1108.xml"/></Relationships>
</file>

<file path=ppt/slides/_rels/slide94.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137.xml"/><Relationship Id="rId7" Type="http://schemas.openxmlformats.org/officeDocument/2006/relationships/tags" Target="../tags/tag1136.xml"/><Relationship Id="rId6" Type="http://schemas.openxmlformats.org/officeDocument/2006/relationships/tags" Target="../tags/tag1135.xml"/><Relationship Id="rId5" Type="http://schemas.openxmlformats.org/officeDocument/2006/relationships/tags" Target="../tags/tag1134.xml"/><Relationship Id="rId4" Type="http://schemas.openxmlformats.org/officeDocument/2006/relationships/tags" Target="../tags/tag1133.xml"/><Relationship Id="rId3" Type="http://schemas.openxmlformats.org/officeDocument/2006/relationships/tags" Target="../tags/tag1132.xml"/><Relationship Id="rId2" Type="http://schemas.openxmlformats.org/officeDocument/2006/relationships/tags" Target="../tags/tag1131.xml"/><Relationship Id="rId10" Type="http://schemas.openxmlformats.org/officeDocument/2006/relationships/notesSlide" Target="../notesSlides/notesSlide86.xml"/><Relationship Id="rId1" Type="http://schemas.openxmlformats.org/officeDocument/2006/relationships/tags" Target="../tags/tag1130.xml"/></Relationships>
</file>

<file path=ppt/slides/_rels/slide95.xml.rels><?xml version="1.0" encoding="UTF-8" standalone="yes"?>
<Relationships xmlns="http://schemas.openxmlformats.org/package/2006/relationships"><Relationship Id="rId9" Type="http://schemas.openxmlformats.org/officeDocument/2006/relationships/tags" Target="../tags/tag1146.xml"/><Relationship Id="rId8" Type="http://schemas.openxmlformats.org/officeDocument/2006/relationships/tags" Target="../tags/tag1145.xml"/><Relationship Id="rId7" Type="http://schemas.openxmlformats.org/officeDocument/2006/relationships/tags" Target="../tags/tag1144.xml"/><Relationship Id="rId6" Type="http://schemas.openxmlformats.org/officeDocument/2006/relationships/tags" Target="../tags/tag1143.xml"/><Relationship Id="rId5" Type="http://schemas.openxmlformats.org/officeDocument/2006/relationships/tags" Target="../tags/tag1142.xml"/><Relationship Id="rId4" Type="http://schemas.openxmlformats.org/officeDocument/2006/relationships/tags" Target="../tags/tag1141.xml"/><Relationship Id="rId3" Type="http://schemas.openxmlformats.org/officeDocument/2006/relationships/tags" Target="../tags/tag1140.xml"/><Relationship Id="rId2" Type="http://schemas.openxmlformats.org/officeDocument/2006/relationships/tags" Target="../tags/tag1139.xml"/><Relationship Id="rId16" Type="http://schemas.openxmlformats.org/officeDocument/2006/relationships/notesSlide" Target="../notesSlides/notesSlide87.xml"/><Relationship Id="rId15" Type="http://schemas.openxmlformats.org/officeDocument/2006/relationships/vmlDrawing" Target="../drawings/vmlDrawing9.vml"/><Relationship Id="rId14" Type="http://schemas.openxmlformats.org/officeDocument/2006/relationships/slideLayout" Target="../slideLayouts/slideLayout4.xml"/><Relationship Id="rId13" Type="http://schemas.openxmlformats.org/officeDocument/2006/relationships/tags" Target="../tags/tag1147.xml"/><Relationship Id="rId12" Type="http://schemas.openxmlformats.org/officeDocument/2006/relationships/image" Target="../media/image134.wmf"/><Relationship Id="rId11" Type="http://schemas.openxmlformats.org/officeDocument/2006/relationships/package" Target="../embeddings/Document9.docx"/><Relationship Id="rId10" Type="http://schemas.openxmlformats.org/officeDocument/2006/relationships/image" Target="../media/image133.jpeg"/><Relationship Id="rId1" Type="http://schemas.openxmlformats.org/officeDocument/2006/relationships/tags" Target="../tags/tag1138.xml"/></Relationships>
</file>

<file path=ppt/slides/_rels/slide96.xml.rels><?xml version="1.0" encoding="UTF-8" standalone="yes"?>
<Relationships xmlns="http://schemas.openxmlformats.org/package/2006/relationships"><Relationship Id="rId9" Type="http://schemas.openxmlformats.org/officeDocument/2006/relationships/tags" Target="../tags/tag1155.xml"/><Relationship Id="rId8" Type="http://schemas.openxmlformats.org/officeDocument/2006/relationships/image" Target="../media/image120.jpeg"/><Relationship Id="rId7" Type="http://schemas.openxmlformats.org/officeDocument/2006/relationships/tags" Target="../tags/tag1154.xml"/><Relationship Id="rId6" Type="http://schemas.openxmlformats.org/officeDocument/2006/relationships/tags" Target="../tags/tag1153.xml"/><Relationship Id="rId5" Type="http://schemas.openxmlformats.org/officeDocument/2006/relationships/tags" Target="../tags/tag1152.xml"/><Relationship Id="rId4" Type="http://schemas.openxmlformats.org/officeDocument/2006/relationships/tags" Target="../tags/tag1151.xml"/><Relationship Id="rId3" Type="http://schemas.openxmlformats.org/officeDocument/2006/relationships/tags" Target="../tags/tag1150.xml"/><Relationship Id="rId2" Type="http://schemas.openxmlformats.org/officeDocument/2006/relationships/tags" Target="../tags/tag1149.xml"/><Relationship Id="rId17" Type="http://schemas.openxmlformats.org/officeDocument/2006/relationships/notesSlide" Target="../notesSlides/notesSlide88.xml"/><Relationship Id="rId16" Type="http://schemas.openxmlformats.org/officeDocument/2006/relationships/slideLayout" Target="../slideLayouts/slideLayout4.xml"/><Relationship Id="rId15" Type="http://schemas.openxmlformats.org/officeDocument/2006/relationships/tags" Target="../tags/tag1161.xml"/><Relationship Id="rId14" Type="http://schemas.openxmlformats.org/officeDocument/2006/relationships/tags" Target="../tags/tag1160.xml"/><Relationship Id="rId13" Type="http://schemas.openxmlformats.org/officeDocument/2006/relationships/tags" Target="../tags/tag1159.xml"/><Relationship Id="rId12" Type="http://schemas.openxmlformats.org/officeDocument/2006/relationships/tags" Target="../tags/tag1158.xml"/><Relationship Id="rId11" Type="http://schemas.openxmlformats.org/officeDocument/2006/relationships/tags" Target="../tags/tag1157.xml"/><Relationship Id="rId10" Type="http://schemas.openxmlformats.org/officeDocument/2006/relationships/tags" Target="../tags/tag1156.xml"/><Relationship Id="rId1" Type="http://schemas.openxmlformats.org/officeDocument/2006/relationships/tags" Target="../tags/tag1148.xml"/></Relationships>
</file>

<file path=ppt/slides/_rels/slide97.xml.rels><?xml version="1.0" encoding="UTF-8" standalone="yes"?>
<Relationships xmlns="http://schemas.openxmlformats.org/package/2006/relationships"><Relationship Id="rId9" Type="http://schemas.openxmlformats.org/officeDocument/2006/relationships/notesSlide" Target="../notesSlides/notesSlide89.xml"/><Relationship Id="rId8" Type="http://schemas.openxmlformats.org/officeDocument/2006/relationships/slideLayout" Target="../slideLayouts/slideLayout4.xml"/><Relationship Id="rId7" Type="http://schemas.openxmlformats.org/officeDocument/2006/relationships/tags" Target="../tags/tag1167.xml"/><Relationship Id="rId6" Type="http://schemas.openxmlformats.org/officeDocument/2006/relationships/image" Target="../media/image135.png"/><Relationship Id="rId5" Type="http://schemas.openxmlformats.org/officeDocument/2006/relationships/tags" Target="../tags/tag1166.xml"/><Relationship Id="rId4" Type="http://schemas.openxmlformats.org/officeDocument/2006/relationships/tags" Target="../tags/tag1165.xml"/><Relationship Id="rId3" Type="http://schemas.openxmlformats.org/officeDocument/2006/relationships/tags" Target="../tags/tag1164.xml"/><Relationship Id="rId2" Type="http://schemas.openxmlformats.org/officeDocument/2006/relationships/tags" Target="../tags/tag1163.xml"/><Relationship Id="rId1" Type="http://schemas.openxmlformats.org/officeDocument/2006/relationships/tags" Target="../tags/tag1162.xml"/></Relationships>
</file>

<file path=ppt/slides/_rels/slide98.xml.rels><?xml version="1.0" encoding="UTF-8" standalone="yes"?>
<Relationships xmlns="http://schemas.openxmlformats.org/package/2006/relationships"><Relationship Id="rId9" Type="http://schemas.openxmlformats.org/officeDocument/2006/relationships/tags" Target="../tags/tag1176.xml"/><Relationship Id="rId8" Type="http://schemas.openxmlformats.org/officeDocument/2006/relationships/tags" Target="../tags/tag1175.xml"/><Relationship Id="rId7" Type="http://schemas.openxmlformats.org/officeDocument/2006/relationships/tags" Target="../tags/tag1174.xml"/><Relationship Id="rId6" Type="http://schemas.openxmlformats.org/officeDocument/2006/relationships/tags" Target="../tags/tag1173.xml"/><Relationship Id="rId59" Type="http://schemas.openxmlformats.org/officeDocument/2006/relationships/notesSlide" Target="../notesSlides/notesSlide90.xml"/><Relationship Id="rId58" Type="http://schemas.openxmlformats.org/officeDocument/2006/relationships/slideLayout" Target="../slideLayouts/slideLayout4.xml"/><Relationship Id="rId57" Type="http://schemas.openxmlformats.org/officeDocument/2006/relationships/tags" Target="../tags/tag1212.xml"/><Relationship Id="rId56" Type="http://schemas.openxmlformats.org/officeDocument/2006/relationships/tags" Target="../tags/tag1211.xml"/><Relationship Id="rId55" Type="http://schemas.openxmlformats.org/officeDocument/2006/relationships/tags" Target="../tags/tag1210.xml"/><Relationship Id="rId54" Type="http://schemas.openxmlformats.org/officeDocument/2006/relationships/tags" Target="../tags/tag1209.xml"/><Relationship Id="rId53" Type="http://schemas.openxmlformats.org/officeDocument/2006/relationships/tags" Target="../tags/tag1208.xml"/><Relationship Id="rId52" Type="http://schemas.openxmlformats.org/officeDocument/2006/relationships/tags" Target="../tags/tag1207.xml"/><Relationship Id="rId51" Type="http://schemas.openxmlformats.org/officeDocument/2006/relationships/tags" Target="../tags/tag1206.xml"/><Relationship Id="rId50" Type="http://schemas.openxmlformats.org/officeDocument/2006/relationships/tags" Target="../tags/tag1205.xml"/><Relationship Id="rId5" Type="http://schemas.openxmlformats.org/officeDocument/2006/relationships/tags" Target="../tags/tag1172.xml"/><Relationship Id="rId49" Type="http://schemas.openxmlformats.org/officeDocument/2006/relationships/tags" Target="../tags/tag1204.xml"/><Relationship Id="rId48" Type="http://schemas.openxmlformats.org/officeDocument/2006/relationships/tags" Target="../tags/tag1203.xml"/><Relationship Id="rId47" Type="http://schemas.openxmlformats.org/officeDocument/2006/relationships/tags" Target="../tags/tag1202.xml"/><Relationship Id="rId46" Type="http://schemas.openxmlformats.org/officeDocument/2006/relationships/tags" Target="../tags/tag1201.xml"/><Relationship Id="rId45" Type="http://schemas.openxmlformats.org/officeDocument/2006/relationships/tags" Target="../tags/tag1200.xml"/><Relationship Id="rId44" Type="http://schemas.openxmlformats.org/officeDocument/2006/relationships/tags" Target="../tags/tag1199.xml"/><Relationship Id="rId43" Type="http://schemas.openxmlformats.org/officeDocument/2006/relationships/tags" Target="../tags/tag1198.xml"/><Relationship Id="rId42" Type="http://schemas.openxmlformats.org/officeDocument/2006/relationships/tags" Target="../tags/tag1197.xml"/><Relationship Id="rId41" Type="http://schemas.openxmlformats.org/officeDocument/2006/relationships/tags" Target="../tags/tag1196.xml"/><Relationship Id="rId40" Type="http://schemas.openxmlformats.org/officeDocument/2006/relationships/tags" Target="../tags/tag1195.xml"/><Relationship Id="rId4" Type="http://schemas.openxmlformats.org/officeDocument/2006/relationships/tags" Target="../tags/tag1171.xml"/><Relationship Id="rId39" Type="http://schemas.openxmlformats.org/officeDocument/2006/relationships/tags" Target="../tags/tag1194.xml"/><Relationship Id="rId38" Type="http://schemas.openxmlformats.org/officeDocument/2006/relationships/tags" Target="../tags/tag1193.xml"/><Relationship Id="rId37" Type="http://schemas.openxmlformats.org/officeDocument/2006/relationships/tags" Target="../tags/tag1192.xml"/><Relationship Id="rId36" Type="http://schemas.openxmlformats.org/officeDocument/2006/relationships/image" Target="../media/image147.svg"/><Relationship Id="rId35" Type="http://schemas.openxmlformats.org/officeDocument/2006/relationships/image" Target="../media/image146.png"/><Relationship Id="rId34" Type="http://schemas.openxmlformats.org/officeDocument/2006/relationships/tags" Target="../tags/tag1191.xml"/><Relationship Id="rId33" Type="http://schemas.openxmlformats.org/officeDocument/2006/relationships/tags" Target="../tags/tag1190.xml"/><Relationship Id="rId32" Type="http://schemas.openxmlformats.org/officeDocument/2006/relationships/image" Target="../media/image145.svg"/><Relationship Id="rId31" Type="http://schemas.openxmlformats.org/officeDocument/2006/relationships/image" Target="../media/image144.png"/><Relationship Id="rId30" Type="http://schemas.openxmlformats.org/officeDocument/2006/relationships/tags" Target="../tags/tag1189.xml"/><Relationship Id="rId3" Type="http://schemas.openxmlformats.org/officeDocument/2006/relationships/tags" Target="../tags/tag1170.xml"/><Relationship Id="rId29" Type="http://schemas.openxmlformats.org/officeDocument/2006/relationships/image" Target="../media/image143.svg"/><Relationship Id="rId28" Type="http://schemas.openxmlformats.org/officeDocument/2006/relationships/image" Target="../media/image142.png"/><Relationship Id="rId27" Type="http://schemas.openxmlformats.org/officeDocument/2006/relationships/tags" Target="../tags/tag1188.xml"/><Relationship Id="rId26" Type="http://schemas.openxmlformats.org/officeDocument/2006/relationships/image" Target="../media/image141.svg"/><Relationship Id="rId25" Type="http://schemas.openxmlformats.org/officeDocument/2006/relationships/image" Target="../media/image140.png"/><Relationship Id="rId24" Type="http://schemas.openxmlformats.org/officeDocument/2006/relationships/tags" Target="../tags/tag1187.xml"/><Relationship Id="rId23" Type="http://schemas.openxmlformats.org/officeDocument/2006/relationships/image" Target="../media/image139.svg"/><Relationship Id="rId22" Type="http://schemas.openxmlformats.org/officeDocument/2006/relationships/image" Target="../media/image138.png"/><Relationship Id="rId21" Type="http://schemas.openxmlformats.org/officeDocument/2006/relationships/tags" Target="../tags/tag1186.xml"/><Relationship Id="rId20" Type="http://schemas.openxmlformats.org/officeDocument/2006/relationships/tags" Target="../tags/tag1185.xml"/><Relationship Id="rId2" Type="http://schemas.openxmlformats.org/officeDocument/2006/relationships/tags" Target="../tags/tag1169.xml"/><Relationship Id="rId19" Type="http://schemas.openxmlformats.org/officeDocument/2006/relationships/image" Target="../media/image137.svg"/><Relationship Id="rId18" Type="http://schemas.openxmlformats.org/officeDocument/2006/relationships/image" Target="../media/image136.png"/><Relationship Id="rId17" Type="http://schemas.openxmlformats.org/officeDocument/2006/relationships/tags" Target="../tags/tag1184.xml"/><Relationship Id="rId16" Type="http://schemas.openxmlformats.org/officeDocument/2006/relationships/tags" Target="../tags/tag1183.xml"/><Relationship Id="rId15" Type="http://schemas.openxmlformats.org/officeDocument/2006/relationships/tags" Target="../tags/tag1182.xml"/><Relationship Id="rId14" Type="http://schemas.openxmlformats.org/officeDocument/2006/relationships/tags" Target="../tags/tag1181.xml"/><Relationship Id="rId13" Type="http://schemas.openxmlformats.org/officeDocument/2006/relationships/tags" Target="../tags/tag1180.xml"/><Relationship Id="rId12" Type="http://schemas.openxmlformats.org/officeDocument/2006/relationships/tags" Target="../tags/tag1179.xml"/><Relationship Id="rId11" Type="http://schemas.openxmlformats.org/officeDocument/2006/relationships/tags" Target="../tags/tag1178.xml"/><Relationship Id="rId10" Type="http://schemas.openxmlformats.org/officeDocument/2006/relationships/tags" Target="../tags/tag1177.xml"/><Relationship Id="rId1" Type="http://schemas.openxmlformats.org/officeDocument/2006/relationships/tags" Target="../tags/tag1168.xml"/></Relationships>
</file>

<file path=ppt/slides/_rels/slide99.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219.xml"/><Relationship Id="rId7" Type="http://schemas.openxmlformats.org/officeDocument/2006/relationships/tags" Target="../tags/tag1218.xml"/><Relationship Id="rId6" Type="http://schemas.openxmlformats.org/officeDocument/2006/relationships/tags" Target="../tags/tag1217.xml"/><Relationship Id="rId5" Type="http://schemas.openxmlformats.org/officeDocument/2006/relationships/tags" Target="../tags/tag1216.xml"/><Relationship Id="rId4" Type="http://schemas.openxmlformats.org/officeDocument/2006/relationships/tags" Target="../tags/tag1215.xml"/><Relationship Id="rId3" Type="http://schemas.openxmlformats.org/officeDocument/2006/relationships/image" Target="../media/image148.jpeg"/><Relationship Id="rId2" Type="http://schemas.openxmlformats.org/officeDocument/2006/relationships/tags" Target="../tags/tag1214.xml"/><Relationship Id="rId10" Type="http://schemas.openxmlformats.org/officeDocument/2006/relationships/notesSlide" Target="../notesSlides/notesSlide91.xml"/><Relationship Id="rId1" Type="http://schemas.openxmlformats.org/officeDocument/2006/relationships/tags" Target="../tags/tag12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3739" y="1341596"/>
            <a:ext cx="9144000" cy="2861310"/>
          </a:xfrm>
        </p:spPr>
        <p:txBody>
          <a:bodyPr>
            <a:spAutoFit/>
          </a:bodyPr>
          <a:lstStyle/>
          <a:p>
            <a:pPr>
              <a:lnSpc>
                <a:spcPct val="150000"/>
              </a:lnSpc>
            </a:pPr>
            <a:r>
              <a:rPr lang="zh-CN" altLang="en-US" b="1" dirty="0"/>
              <a:t>第三章 </a:t>
            </a:r>
            <a:br>
              <a:rPr lang="en-US" altLang="zh-CN" b="1" dirty="0"/>
            </a:br>
            <a:r>
              <a:rPr lang="zh-CN" altLang="en-US" b="1" dirty="0"/>
              <a:t>教学活动试讲及答辩</a:t>
            </a:r>
            <a:endParaRPr lang="zh-CN" altLang="en-US" b="1"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圆角矩形 2"/>
          <p:cNvSpPr>
            <a:spLocks noChangeArrowheads="1"/>
          </p:cNvSpPr>
          <p:nvPr>
            <p:custDataLst>
              <p:tags r:id="rId1"/>
            </p:custDataLst>
          </p:nvPr>
        </p:nvSpPr>
        <p:spPr bwMode="auto">
          <a:xfrm>
            <a:off x="468890" y="3080546"/>
            <a:ext cx="10797020" cy="251456"/>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ormAutofit fontScale="30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mn-lt"/>
              <a:ea typeface="+mn-ea"/>
            </a:endParaRPr>
          </a:p>
        </p:txBody>
      </p:sp>
      <p:grpSp>
        <p:nvGrpSpPr>
          <p:cNvPr id="7" name="组合 6"/>
          <p:cNvGrpSpPr/>
          <p:nvPr>
            <p:custDataLst>
              <p:tags r:id="rId2"/>
            </p:custDataLst>
          </p:nvPr>
        </p:nvGrpSpPr>
        <p:grpSpPr>
          <a:xfrm>
            <a:off x="831610" y="1676400"/>
            <a:ext cx="2579090" cy="1619998"/>
            <a:chOff x="979488" y="2767013"/>
            <a:chExt cx="1839912" cy="1155700"/>
          </a:xfrm>
        </p:grpSpPr>
        <p:sp>
          <p:nvSpPr>
            <p:cNvPr id="16389" name="椭圆 18"/>
            <p:cNvSpPr>
              <a:spLocks noChangeArrowheads="1"/>
            </p:cNvSpPr>
            <p:nvPr>
              <p:custDataLst>
                <p:tags r:id="rId3"/>
              </p:custDataLst>
            </p:nvPr>
          </p:nvSpPr>
          <p:spPr bwMode="auto">
            <a:xfrm>
              <a:off x="979488" y="3794125"/>
              <a:ext cx="128587" cy="128588"/>
            </a:xfrm>
            <a:prstGeom prst="ellipse">
              <a:avLst/>
            </a:prstGeom>
            <a:noFill/>
            <a:ln w="28575" cmpd="sng">
              <a:solidFill>
                <a:schemeClr val="bg1"/>
              </a:solidFill>
              <a:round/>
            </a:ln>
            <a:extLst>
              <a:ext uri="{909E8E84-426E-40DD-AFC4-6F175D3DCCD1}">
                <a14:hiddenFill xmlns:a14="http://schemas.microsoft.com/office/drawing/2010/main">
                  <a:solidFill>
                    <a:srgbClr val="FFFFFF"/>
                  </a:solidFill>
                </a14:hiddenFill>
              </a:ext>
            </a:extLst>
          </p:spPr>
          <p:txBody>
            <a:bodyPr anchor="ctr">
              <a:normAutofit fontScale="25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6390" name="任意多边形 6"/>
            <p:cNvSpPr/>
            <p:nvPr>
              <p:custDataLst>
                <p:tags r:id="rId4"/>
              </p:custDataLst>
            </p:nvPr>
          </p:nvSpPr>
          <p:spPr bwMode="auto">
            <a:xfrm>
              <a:off x="1044575" y="2767013"/>
              <a:ext cx="1774825" cy="923925"/>
            </a:xfrm>
            <a:custGeom>
              <a:avLst/>
              <a:gdLst>
                <a:gd name="T0" fmla="*/ 0 w 2462212"/>
                <a:gd name="T1" fmla="*/ 1281185 h 942975"/>
                <a:gd name="T2" fmla="*/ 0 w 2462212"/>
                <a:gd name="T3" fmla="*/ 197354 h 942975"/>
                <a:gd name="T4" fmla="*/ 145222 w 2462212"/>
                <a:gd name="T5" fmla="*/ 0 h 942975"/>
                <a:gd name="T6" fmla="*/ 2461631 w 2462212"/>
                <a:gd name="T7" fmla="*/ 0 h 942975"/>
                <a:gd name="T8" fmla="*/ 0 60000 65536"/>
                <a:gd name="T9" fmla="*/ 0 60000 65536"/>
                <a:gd name="T10" fmla="*/ 0 60000 65536"/>
                <a:gd name="T11" fmla="*/ 0 60000 65536"/>
                <a:gd name="T12" fmla="*/ 0 w 2462212"/>
                <a:gd name="T13" fmla="*/ 0 h 942975"/>
                <a:gd name="T14" fmla="*/ 2462212 w 2462212"/>
                <a:gd name="T15" fmla="*/ 942975 h 942975"/>
              </a:gdLst>
              <a:ahLst/>
              <a:cxnLst>
                <a:cxn ang="T8">
                  <a:pos x="T0" y="T1"/>
                </a:cxn>
                <a:cxn ang="T9">
                  <a:pos x="T2" y="T3"/>
                </a:cxn>
                <a:cxn ang="T10">
                  <a:pos x="T4" y="T5"/>
                </a:cxn>
                <a:cxn ang="T11">
                  <a:pos x="T6" y="T7"/>
                </a:cxn>
              </a:cxnLst>
              <a:rect l="T12" t="T13" r="T14" b="T15"/>
              <a:pathLst>
                <a:path w="2462212" h="942975">
                  <a:moveTo>
                    <a:pt x="0" y="942975"/>
                  </a:moveTo>
                  <a:lnTo>
                    <a:pt x="0" y="145256"/>
                  </a:lnTo>
                  <a:cubicBezTo>
                    <a:pt x="31751" y="46830"/>
                    <a:pt x="87312" y="12700"/>
                    <a:pt x="145256" y="0"/>
                  </a:cubicBezTo>
                  <a:lnTo>
                    <a:pt x="2462212" y="0"/>
                  </a:lnTo>
                </a:path>
              </a:pathLst>
            </a:custGeom>
            <a:noFill/>
            <a:ln w="15875" cmpd="sng">
              <a:solidFill>
                <a:schemeClr val="accent1"/>
              </a:solidFill>
              <a:miter lim="800000"/>
              <a:headEnd type="oval" w="sm" len="sm"/>
            </a:ln>
            <a:extLst>
              <a:ext uri="{909E8E84-426E-40DD-AFC4-6F175D3DCCD1}">
                <a14:hiddenFill xmlns:a14="http://schemas.microsoft.com/office/drawing/2010/main">
                  <a:solidFill>
                    <a:srgbClr val="FFFFFF"/>
                  </a:solidFill>
                </a14:hiddenFill>
              </a:ext>
            </a:extLst>
          </p:spPr>
          <p:txBody>
            <a:bodyPr lIns="216000" tIns="72000" rIns="7200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zh-CN" altLang="en-US" sz="2000" b="1" dirty="0">
                  <a:latin typeface="微软雅黑" panose="020B0503020204020204" pitchFamily="34" charset="-122"/>
                  <a:ea typeface="微软雅黑" panose="020B0503020204020204" pitchFamily="34" charset="-122"/>
                </a:rPr>
                <a:t>（一）学情分析</a:t>
              </a:r>
              <a:endParaRPr lang="zh-CN" altLang="en-US" sz="2000" b="1" dirty="0">
                <a:latin typeface="微软雅黑" panose="020B0503020204020204" pitchFamily="34" charset="-122"/>
                <a:ea typeface="微软雅黑" panose="020B0503020204020204" pitchFamily="34" charset="-122"/>
              </a:endParaRPr>
            </a:p>
          </p:txBody>
        </p:sp>
      </p:grpSp>
      <p:grpSp>
        <p:nvGrpSpPr>
          <p:cNvPr id="5" name="组合 4"/>
          <p:cNvGrpSpPr/>
          <p:nvPr>
            <p:custDataLst>
              <p:tags r:id="rId5"/>
            </p:custDataLst>
          </p:nvPr>
        </p:nvGrpSpPr>
        <p:grpSpPr>
          <a:xfrm>
            <a:off x="3829052" y="1676400"/>
            <a:ext cx="2579091" cy="1619998"/>
            <a:chOff x="3117850" y="2767013"/>
            <a:chExt cx="1839913" cy="1155700"/>
          </a:xfrm>
        </p:grpSpPr>
        <p:sp>
          <p:nvSpPr>
            <p:cNvPr id="16392" name="椭圆 14"/>
            <p:cNvSpPr>
              <a:spLocks noChangeArrowheads="1"/>
            </p:cNvSpPr>
            <p:nvPr>
              <p:custDataLst>
                <p:tags r:id="rId6"/>
              </p:custDataLst>
            </p:nvPr>
          </p:nvSpPr>
          <p:spPr bwMode="auto">
            <a:xfrm>
              <a:off x="3117850" y="3794125"/>
              <a:ext cx="128588" cy="128588"/>
            </a:xfrm>
            <a:prstGeom prst="ellipse">
              <a:avLst/>
            </a:prstGeom>
            <a:noFill/>
            <a:ln w="28575" cmpd="sng">
              <a:solidFill>
                <a:schemeClr val="bg1"/>
              </a:solidFill>
              <a:round/>
            </a:ln>
            <a:extLst>
              <a:ext uri="{909E8E84-426E-40DD-AFC4-6F175D3DCCD1}">
                <a14:hiddenFill xmlns:a14="http://schemas.microsoft.com/office/drawing/2010/main">
                  <a:solidFill>
                    <a:srgbClr val="FFFFFF"/>
                  </a:solidFill>
                </a14:hiddenFill>
              </a:ext>
            </a:extLst>
          </p:spPr>
          <p:txBody>
            <a:bodyPr anchor="ctr">
              <a:normAutofit fontScale="25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6393" name="任意多边形 7"/>
            <p:cNvSpPr/>
            <p:nvPr>
              <p:custDataLst>
                <p:tags r:id="rId7"/>
              </p:custDataLst>
            </p:nvPr>
          </p:nvSpPr>
          <p:spPr bwMode="auto">
            <a:xfrm>
              <a:off x="3182938" y="2767013"/>
              <a:ext cx="1774825" cy="923925"/>
            </a:xfrm>
            <a:custGeom>
              <a:avLst/>
              <a:gdLst>
                <a:gd name="T0" fmla="*/ 0 w 2462212"/>
                <a:gd name="T1" fmla="*/ 1281185 h 942975"/>
                <a:gd name="T2" fmla="*/ 0 w 2462212"/>
                <a:gd name="T3" fmla="*/ 197354 h 942975"/>
                <a:gd name="T4" fmla="*/ 145222 w 2462212"/>
                <a:gd name="T5" fmla="*/ 0 h 942975"/>
                <a:gd name="T6" fmla="*/ 2461630 w 2462212"/>
                <a:gd name="T7" fmla="*/ 0 h 942975"/>
                <a:gd name="T8" fmla="*/ 0 60000 65536"/>
                <a:gd name="T9" fmla="*/ 0 60000 65536"/>
                <a:gd name="T10" fmla="*/ 0 60000 65536"/>
                <a:gd name="T11" fmla="*/ 0 60000 65536"/>
                <a:gd name="T12" fmla="*/ 0 w 2462212"/>
                <a:gd name="T13" fmla="*/ 0 h 942975"/>
                <a:gd name="T14" fmla="*/ 2462212 w 2462212"/>
                <a:gd name="T15" fmla="*/ 942975 h 942975"/>
              </a:gdLst>
              <a:ahLst/>
              <a:cxnLst>
                <a:cxn ang="T8">
                  <a:pos x="T0" y="T1"/>
                </a:cxn>
                <a:cxn ang="T9">
                  <a:pos x="T2" y="T3"/>
                </a:cxn>
                <a:cxn ang="T10">
                  <a:pos x="T4" y="T5"/>
                </a:cxn>
                <a:cxn ang="T11">
                  <a:pos x="T6" y="T7"/>
                </a:cxn>
              </a:cxnLst>
              <a:rect l="T12" t="T13" r="T14" b="T15"/>
              <a:pathLst>
                <a:path w="2462212" h="942975">
                  <a:moveTo>
                    <a:pt x="0" y="942975"/>
                  </a:moveTo>
                  <a:lnTo>
                    <a:pt x="0" y="145256"/>
                  </a:lnTo>
                  <a:cubicBezTo>
                    <a:pt x="31751" y="46830"/>
                    <a:pt x="87312" y="12700"/>
                    <a:pt x="145256" y="0"/>
                  </a:cubicBezTo>
                  <a:lnTo>
                    <a:pt x="2462212" y="0"/>
                  </a:lnTo>
                </a:path>
              </a:pathLst>
            </a:custGeom>
            <a:noFill/>
            <a:ln w="15875" cmpd="sng">
              <a:solidFill>
                <a:schemeClr val="accent1"/>
              </a:solidFill>
              <a:miter lim="800000"/>
              <a:headEnd type="oval" w="sm" len="sm"/>
            </a:ln>
            <a:extLst>
              <a:ext uri="{909E8E84-426E-40DD-AFC4-6F175D3DCCD1}">
                <a14:hiddenFill xmlns:a14="http://schemas.microsoft.com/office/drawing/2010/main">
                  <a:solidFill>
                    <a:srgbClr val="FFFFFF"/>
                  </a:solidFill>
                </a14:hiddenFill>
              </a:ext>
            </a:extLst>
          </p:spPr>
          <p:txBody>
            <a:bodyPr lIns="216000" tIns="72000" rIns="7200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zh-CN" altLang="en-US" sz="2000" b="1" dirty="0">
                  <a:latin typeface="微软雅黑" panose="020B0503020204020204" pitchFamily="34" charset="-122"/>
                  <a:ea typeface="微软雅黑" panose="020B0503020204020204" pitchFamily="34" charset="-122"/>
                </a:rPr>
                <a:t>（三）教学重难点设计</a:t>
              </a:r>
              <a:endParaRPr lang="da-DK" altLang="zh-CN" sz="2000" b="1" dirty="0">
                <a:latin typeface="微软雅黑" panose="020B0503020204020204" pitchFamily="34" charset="-122"/>
                <a:ea typeface="微软雅黑" panose="020B0503020204020204" pitchFamily="34" charset="-122"/>
              </a:endParaRPr>
            </a:p>
          </p:txBody>
        </p:sp>
      </p:grpSp>
      <p:grpSp>
        <p:nvGrpSpPr>
          <p:cNvPr id="6" name="组合 5"/>
          <p:cNvGrpSpPr/>
          <p:nvPr>
            <p:custDataLst>
              <p:tags r:id="rId8"/>
            </p:custDataLst>
          </p:nvPr>
        </p:nvGrpSpPr>
        <p:grpSpPr>
          <a:xfrm>
            <a:off x="2331443" y="3116152"/>
            <a:ext cx="2579090" cy="1617773"/>
            <a:chOff x="2049463" y="3794125"/>
            <a:chExt cx="1839912" cy="1154113"/>
          </a:xfrm>
        </p:grpSpPr>
        <p:sp>
          <p:nvSpPr>
            <p:cNvPr id="16395" name="椭圆 1"/>
            <p:cNvSpPr>
              <a:spLocks noChangeArrowheads="1"/>
            </p:cNvSpPr>
            <p:nvPr>
              <p:custDataLst>
                <p:tags r:id="rId9"/>
              </p:custDataLst>
            </p:nvPr>
          </p:nvSpPr>
          <p:spPr bwMode="auto">
            <a:xfrm>
              <a:off x="2049463" y="3794125"/>
              <a:ext cx="128587" cy="128588"/>
            </a:xfrm>
            <a:prstGeom prst="ellipse">
              <a:avLst/>
            </a:prstGeom>
            <a:noFill/>
            <a:ln w="28575" cmpd="sng">
              <a:solidFill>
                <a:schemeClr val="bg1"/>
              </a:solidFill>
              <a:round/>
            </a:ln>
            <a:extLst>
              <a:ext uri="{909E8E84-426E-40DD-AFC4-6F175D3DCCD1}">
                <a14:hiddenFill xmlns:a14="http://schemas.microsoft.com/office/drawing/2010/main">
                  <a:solidFill>
                    <a:srgbClr val="FFFFFF"/>
                  </a:solidFill>
                </a14:hiddenFill>
              </a:ext>
            </a:extLst>
          </p:spPr>
          <p:txBody>
            <a:bodyPr anchor="ctr">
              <a:normAutofit fontScale="25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6396" name="文本框 17"/>
            <p:cNvSpPr txBox="1">
              <a:spLocks noChangeArrowheads="1"/>
            </p:cNvSpPr>
            <p:nvPr>
              <p:custDataLst>
                <p:tags r:id="rId10"/>
              </p:custDataLst>
            </p:nvPr>
          </p:nvSpPr>
          <p:spPr bwMode="auto">
            <a:xfrm>
              <a:off x="2114131" y="4025863"/>
              <a:ext cx="1775244" cy="9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0" rIns="72000" bIns="72000" anchor="ctr">
              <a:normAutofit/>
            </a:bodyPr>
            <a:lstStyle>
              <a:lvl1pPr algn="just">
                <a:lnSpc>
                  <a:spcPct val="110000"/>
                </a:lnSpc>
                <a:spcBef>
                  <a:spcPts val="1800"/>
                </a:spcBef>
                <a:buClr>
                  <a:srgbClr val="3B5518"/>
                </a:buClr>
                <a:buSzPct val="60000"/>
                <a:buFont typeface="Wingdings" panose="05000000000000000000" pitchFamily="2" charset="2"/>
                <a:buChar char="q"/>
                <a:defRPr sz="2000">
                  <a:solidFill>
                    <a:schemeClr val="accent1"/>
                  </a:solidFill>
                  <a:latin typeface="Arial" panose="020B0604020202020204" pitchFamily="34" charset="0"/>
                  <a:ea typeface="黑体" panose="02010609060101010101" pitchFamily="49" charset="-122"/>
                </a:defRPr>
              </a:lvl1pPr>
              <a:lvl2pPr marL="742950" indent="-742950" algn="just">
                <a:lnSpc>
                  <a:spcPct val="130000"/>
                </a:lnSpc>
                <a:spcAft>
                  <a:spcPts val="600"/>
                </a:spcAft>
                <a:buClr>
                  <a:srgbClr val="D8E39E"/>
                </a:buClr>
                <a:buFont typeface="幼圆" panose="02010509060101010101" charset="-122"/>
                <a:buChar char=" "/>
                <a:defRPr sz="1600">
                  <a:solidFill>
                    <a:srgbClr val="7D7D7D"/>
                  </a:solidFill>
                  <a:latin typeface="Arial" panose="020B0604020202020204" pitchFamily="34" charset="0"/>
                  <a:ea typeface="黑体" panose="02010609060101010101" pitchFamily="49" charset="-122"/>
                </a:defRPr>
              </a:lvl2pPr>
              <a:lvl3pPr marL="1143000" indent="-228600">
                <a:lnSpc>
                  <a:spcPct val="90000"/>
                </a:lnSpc>
                <a:spcBef>
                  <a:spcPts val="500"/>
                </a:spcBef>
                <a:buChar char="•"/>
                <a:defRPr sz="2000">
                  <a:solidFill>
                    <a:schemeClr val="tx1"/>
                  </a:solidFill>
                  <a:latin typeface="Calibri" panose="020F0502020204030204" pitchFamily="34" charset="0"/>
                  <a:ea typeface="幼圆" panose="02010509060101010101" charset="-122"/>
                </a:defRPr>
              </a:lvl3pPr>
              <a:lvl4pPr marL="16002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4pPr>
              <a:lvl5pPr marL="20574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9pPr>
            </a:lstStyle>
            <a:p>
              <a:pPr algn="ctr" eaLnBrk="1" hangingPunct="1">
                <a:lnSpc>
                  <a:spcPct val="120000"/>
                </a:lnSpc>
                <a:spcBef>
                  <a:spcPct val="0"/>
                </a:spcBef>
                <a:buNone/>
              </a:pPr>
              <a:r>
                <a:rPr lang="zh-CN" altLang="en-US" b="1" dirty="0">
                  <a:solidFill>
                    <a:schemeClr val="tx1"/>
                  </a:solidFill>
                  <a:latin typeface="微软雅黑" panose="020B0503020204020204" pitchFamily="34" charset="-122"/>
                  <a:ea typeface="微软雅黑" panose="020B0503020204020204" pitchFamily="34" charset="-122"/>
                </a:rPr>
                <a:t>（二）教学目标</a:t>
              </a:r>
              <a:endParaRPr lang="en-US" altLang="zh-CN" b="1" dirty="0">
                <a:solidFill>
                  <a:schemeClr val="tx1"/>
                </a:solidFill>
                <a:latin typeface="微软雅黑" panose="020B0503020204020204" pitchFamily="34" charset="-122"/>
                <a:ea typeface="微软雅黑" panose="020B0503020204020204" pitchFamily="34" charset="-122"/>
              </a:endParaRPr>
            </a:p>
            <a:p>
              <a:pPr algn="ctr" eaLnBrk="1" hangingPunct="1">
                <a:lnSpc>
                  <a:spcPct val="120000"/>
                </a:lnSpc>
                <a:spcBef>
                  <a:spcPct val="0"/>
                </a:spcBef>
                <a:buNone/>
              </a:pPr>
              <a:r>
                <a:rPr lang="zh-CN" altLang="en-US" b="1" dirty="0">
                  <a:solidFill>
                    <a:schemeClr val="tx1"/>
                  </a:solidFill>
                  <a:latin typeface="微软雅黑" panose="020B0503020204020204" pitchFamily="34" charset="-122"/>
                  <a:ea typeface="微软雅黑" panose="020B0503020204020204" pitchFamily="34" charset="-122"/>
                </a:rPr>
                <a:t>设计</a:t>
              </a:r>
              <a:endParaRPr lang="da-DK" altLang="zh-CN" b="1" dirty="0">
                <a:solidFill>
                  <a:schemeClr val="tx1"/>
                </a:solidFill>
                <a:latin typeface="微软雅黑" panose="020B0503020204020204" pitchFamily="34" charset="-122"/>
                <a:ea typeface="微软雅黑" panose="020B0503020204020204" pitchFamily="34" charset="-122"/>
              </a:endParaRPr>
            </a:p>
          </p:txBody>
        </p:sp>
        <p:sp>
          <p:nvSpPr>
            <p:cNvPr id="16397" name="任意多边形 8"/>
            <p:cNvSpPr/>
            <p:nvPr>
              <p:custDataLst>
                <p:tags r:id="rId11"/>
              </p:custDataLst>
            </p:nvPr>
          </p:nvSpPr>
          <p:spPr bwMode="auto">
            <a:xfrm flipV="1">
              <a:off x="2114550" y="4025900"/>
              <a:ext cx="1774825" cy="922338"/>
            </a:xfrm>
            <a:custGeom>
              <a:avLst/>
              <a:gdLst>
                <a:gd name="T0" fmla="*/ 0 w 2462212"/>
                <a:gd name="T1" fmla="*/ 942975 h 942975"/>
                <a:gd name="T2" fmla="*/ 0 w 2462212"/>
                <a:gd name="T3" fmla="*/ 145256 h 942975"/>
                <a:gd name="T4" fmla="*/ 145256 w 2462212"/>
                <a:gd name="T5" fmla="*/ 0 h 942975"/>
                <a:gd name="T6" fmla="*/ 2462212 w 2462212"/>
                <a:gd name="T7" fmla="*/ 0 h 942975"/>
              </a:gdLst>
              <a:ahLst/>
              <a:cxnLst>
                <a:cxn ang="0">
                  <a:pos x="T0" y="T1"/>
                </a:cxn>
                <a:cxn ang="0">
                  <a:pos x="T2" y="T3"/>
                </a:cxn>
                <a:cxn ang="0">
                  <a:pos x="T4" y="T5"/>
                </a:cxn>
                <a:cxn ang="0">
                  <a:pos x="T6" y="T7"/>
                </a:cxn>
              </a:cxnLst>
              <a:rect l="0" t="0" r="r" b="b"/>
              <a:pathLst>
                <a:path w="2462212" h="942975">
                  <a:moveTo>
                    <a:pt x="0" y="942975"/>
                  </a:moveTo>
                  <a:lnTo>
                    <a:pt x="0" y="145256"/>
                  </a:lnTo>
                  <a:cubicBezTo>
                    <a:pt x="31751" y="46830"/>
                    <a:pt x="87312" y="12700"/>
                    <a:pt x="145256" y="0"/>
                  </a:cubicBezTo>
                  <a:lnTo>
                    <a:pt x="2462212" y="0"/>
                  </a:lnTo>
                </a:path>
              </a:pathLst>
            </a:custGeom>
            <a:noFill/>
            <a:ln w="15875" cap="flat" cmpd="sng">
              <a:solidFill>
                <a:schemeClr val="accent1"/>
              </a:solidFill>
              <a:round/>
              <a:headEnd type="oval" w="sm" len="sm"/>
            </a:ln>
            <a:extLst>
              <a:ext uri="{909E8E84-426E-40DD-AFC4-6F175D3DCCD1}">
                <a14:hiddenFill xmlns:a14="http://schemas.microsoft.com/office/drawing/2010/main">
                  <a:solidFill>
                    <a:srgbClr val="FFFFFF"/>
                  </a:solidFill>
                </a14:hiddenFill>
              </a:ext>
            </a:extLst>
          </p:spPr>
          <p:txBody>
            <a:bodyPr lIns="216000" tIns="72000" rIns="72000" bIns="0">
              <a:normAutofit/>
            </a:bodyPr>
            <a:lstStyle/>
            <a:p>
              <a:pPr algn="ctr"/>
              <a:endParaRPr lang="zh-CN" altLang="en-US" sz="2000">
                <a:latin typeface="微软雅黑" panose="020B0503020204020204" pitchFamily="34" charset="-122"/>
                <a:ea typeface="微软雅黑" panose="020B0503020204020204" pitchFamily="34" charset="-122"/>
              </a:endParaRPr>
            </a:p>
          </p:txBody>
        </p:sp>
      </p:grpSp>
      <p:grpSp>
        <p:nvGrpSpPr>
          <p:cNvPr id="4" name="组合 3"/>
          <p:cNvGrpSpPr/>
          <p:nvPr>
            <p:custDataLst>
              <p:tags r:id="rId12"/>
            </p:custDataLst>
          </p:nvPr>
        </p:nvGrpSpPr>
        <p:grpSpPr>
          <a:xfrm>
            <a:off x="5326660" y="3116152"/>
            <a:ext cx="2579090" cy="1617773"/>
            <a:chOff x="4186238" y="3794125"/>
            <a:chExt cx="1839912" cy="1154113"/>
          </a:xfrm>
        </p:grpSpPr>
        <p:sp>
          <p:nvSpPr>
            <p:cNvPr id="16399" name="椭圆 15"/>
            <p:cNvSpPr>
              <a:spLocks noChangeArrowheads="1"/>
            </p:cNvSpPr>
            <p:nvPr>
              <p:custDataLst>
                <p:tags r:id="rId13"/>
              </p:custDataLst>
            </p:nvPr>
          </p:nvSpPr>
          <p:spPr bwMode="auto">
            <a:xfrm>
              <a:off x="4186238" y="3794125"/>
              <a:ext cx="128587" cy="128588"/>
            </a:xfrm>
            <a:prstGeom prst="ellipse">
              <a:avLst/>
            </a:prstGeom>
            <a:noFill/>
            <a:ln w="28575" cmpd="sng">
              <a:solidFill>
                <a:schemeClr val="bg1"/>
              </a:solidFill>
              <a:round/>
            </a:ln>
            <a:extLst>
              <a:ext uri="{909E8E84-426E-40DD-AFC4-6F175D3DCCD1}">
                <a14:hiddenFill xmlns:a14="http://schemas.microsoft.com/office/drawing/2010/main">
                  <a:solidFill>
                    <a:srgbClr val="FFFFFF"/>
                  </a:solidFill>
                </a14:hiddenFill>
              </a:ext>
            </a:extLst>
          </p:spPr>
          <p:txBody>
            <a:bodyPr anchor="ctr">
              <a:normAutofit fontScale="25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6400" name="文本框 16"/>
            <p:cNvSpPr txBox="1">
              <a:spLocks noChangeArrowheads="1"/>
            </p:cNvSpPr>
            <p:nvPr>
              <p:custDataLst>
                <p:tags r:id="rId14"/>
              </p:custDataLst>
            </p:nvPr>
          </p:nvSpPr>
          <p:spPr bwMode="auto">
            <a:xfrm>
              <a:off x="4250906" y="4025863"/>
              <a:ext cx="1775244" cy="9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0" rIns="72000" bIns="72000" anchor="ctr">
              <a:normAutofit/>
            </a:bodyPr>
            <a:lstStyle>
              <a:lvl1pPr algn="just">
                <a:lnSpc>
                  <a:spcPct val="110000"/>
                </a:lnSpc>
                <a:spcBef>
                  <a:spcPts val="1800"/>
                </a:spcBef>
                <a:buClr>
                  <a:srgbClr val="3B5518"/>
                </a:buClr>
                <a:buSzPct val="60000"/>
                <a:buFont typeface="Wingdings" panose="05000000000000000000" pitchFamily="2" charset="2"/>
                <a:buChar char="q"/>
                <a:defRPr sz="2000">
                  <a:solidFill>
                    <a:schemeClr val="accent1"/>
                  </a:solidFill>
                  <a:latin typeface="Arial" panose="020B0604020202020204" pitchFamily="34" charset="0"/>
                  <a:ea typeface="黑体" panose="02010609060101010101" pitchFamily="49" charset="-122"/>
                </a:defRPr>
              </a:lvl1pPr>
              <a:lvl2pPr marL="742950" indent="-742950" algn="just">
                <a:lnSpc>
                  <a:spcPct val="130000"/>
                </a:lnSpc>
                <a:spcAft>
                  <a:spcPts val="600"/>
                </a:spcAft>
                <a:buClr>
                  <a:srgbClr val="D8E39E"/>
                </a:buClr>
                <a:buFont typeface="幼圆" panose="02010509060101010101" charset="-122"/>
                <a:buChar char=" "/>
                <a:defRPr sz="1600">
                  <a:solidFill>
                    <a:srgbClr val="7D7D7D"/>
                  </a:solidFill>
                  <a:latin typeface="Arial" panose="020B0604020202020204" pitchFamily="34" charset="0"/>
                  <a:ea typeface="黑体" panose="02010609060101010101" pitchFamily="49" charset="-122"/>
                </a:defRPr>
              </a:lvl2pPr>
              <a:lvl3pPr marL="1143000" indent="-228600">
                <a:lnSpc>
                  <a:spcPct val="90000"/>
                </a:lnSpc>
                <a:spcBef>
                  <a:spcPts val="500"/>
                </a:spcBef>
                <a:buChar char="•"/>
                <a:defRPr sz="2000">
                  <a:solidFill>
                    <a:schemeClr val="tx1"/>
                  </a:solidFill>
                  <a:latin typeface="Calibri" panose="020F0502020204030204" pitchFamily="34" charset="0"/>
                  <a:ea typeface="幼圆" panose="02010509060101010101" charset="-122"/>
                </a:defRPr>
              </a:lvl3pPr>
              <a:lvl4pPr marL="16002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4pPr>
              <a:lvl5pPr marL="20574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9pPr>
            </a:lstStyle>
            <a:p>
              <a:pPr eaLnBrk="1" hangingPunct="1">
                <a:lnSpc>
                  <a:spcPct val="120000"/>
                </a:lnSpc>
                <a:spcBef>
                  <a:spcPct val="0"/>
                </a:spcBef>
                <a:buNone/>
              </a:pPr>
              <a:r>
                <a:rPr lang="zh-CN" altLang="en-US" b="1" dirty="0">
                  <a:solidFill>
                    <a:schemeClr val="tx1"/>
                  </a:solidFill>
                  <a:latin typeface="微软雅黑" panose="020B0503020204020204" pitchFamily="34" charset="-122"/>
                  <a:ea typeface="微软雅黑" panose="020B0503020204020204" pitchFamily="34" charset="-122"/>
                </a:rPr>
                <a:t>（四）教学活动</a:t>
              </a:r>
              <a:endParaRPr lang="en-US" altLang="zh-CN" b="1" dirty="0">
                <a:solidFill>
                  <a:schemeClr val="tx1"/>
                </a:solidFill>
                <a:latin typeface="微软雅黑" panose="020B0503020204020204" pitchFamily="34" charset="-122"/>
                <a:ea typeface="微软雅黑" panose="020B0503020204020204" pitchFamily="34" charset="-122"/>
              </a:endParaRPr>
            </a:p>
            <a:p>
              <a:pPr algn="ctr" eaLnBrk="1" hangingPunct="1">
                <a:lnSpc>
                  <a:spcPct val="120000"/>
                </a:lnSpc>
                <a:spcBef>
                  <a:spcPct val="0"/>
                </a:spcBef>
                <a:buNone/>
              </a:pPr>
              <a:r>
                <a:rPr lang="zh-CN" altLang="en-US" b="1" dirty="0">
                  <a:solidFill>
                    <a:schemeClr val="tx1"/>
                  </a:solidFill>
                  <a:latin typeface="微软雅黑" panose="020B0503020204020204" pitchFamily="34" charset="-122"/>
                  <a:ea typeface="微软雅黑" panose="020B0503020204020204" pitchFamily="34" charset="-122"/>
                </a:rPr>
                <a:t>准备</a:t>
              </a:r>
              <a:endParaRPr lang="da-DK" altLang="zh-CN" b="1" dirty="0">
                <a:solidFill>
                  <a:schemeClr val="tx1"/>
                </a:solidFill>
                <a:latin typeface="微软雅黑" panose="020B0503020204020204" pitchFamily="34" charset="-122"/>
                <a:ea typeface="微软雅黑" panose="020B0503020204020204" pitchFamily="34" charset="-122"/>
              </a:endParaRPr>
            </a:p>
          </p:txBody>
        </p:sp>
        <p:sp>
          <p:nvSpPr>
            <p:cNvPr id="16401" name="任意多边形 9"/>
            <p:cNvSpPr/>
            <p:nvPr>
              <p:custDataLst>
                <p:tags r:id="rId15"/>
              </p:custDataLst>
            </p:nvPr>
          </p:nvSpPr>
          <p:spPr bwMode="auto">
            <a:xfrm flipV="1">
              <a:off x="4251325" y="4025900"/>
              <a:ext cx="1774825" cy="922338"/>
            </a:xfrm>
            <a:custGeom>
              <a:avLst/>
              <a:gdLst>
                <a:gd name="T0" fmla="*/ 0 w 2462212"/>
                <a:gd name="T1" fmla="*/ 942975 h 942975"/>
                <a:gd name="T2" fmla="*/ 0 w 2462212"/>
                <a:gd name="T3" fmla="*/ 145256 h 942975"/>
                <a:gd name="T4" fmla="*/ 145256 w 2462212"/>
                <a:gd name="T5" fmla="*/ 0 h 942975"/>
                <a:gd name="T6" fmla="*/ 2462212 w 2462212"/>
                <a:gd name="T7" fmla="*/ 0 h 942975"/>
              </a:gdLst>
              <a:ahLst/>
              <a:cxnLst>
                <a:cxn ang="0">
                  <a:pos x="T0" y="T1"/>
                </a:cxn>
                <a:cxn ang="0">
                  <a:pos x="T2" y="T3"/>
                </a:cxn>
                <a:cxn ang="0">
                  <a:pos x="T4" y="T5"/>
                </a:cxn>
                <a:cxn ang="0">
                  <a:pos x="T6" y="T7"/>
                </a:cxn>
              </a:cxnLst>
              <a:rect l="0" t="0" r="r" b="b"/>
              <a:pathLst>
                <a:path w="2462212" h="942975">
                  <a:moveTo>
                    <a:pt x="0" y="942975"/>
                  </a:moveTo>
                  <a:lnTo>
                    <a:pt x="0" y="145256"/>
                  </a:lnTo>
                  <a:cubicBezTo>
                    <a:pt x="31751" y="46830"/>
                    <a:pt x="87312" y="12700"/>
                    <a:pt x="145256" y="0"/>
                  </a:cubicBezTo>
                  <a:lnTo>
                    <a:pt x="2462212" y="0"/>
                  </a:lnTo>
                </a:path>
              </a:pathLst>
            </a:custGeom>
            <a:noFill/>
            <a:ln w="15875" cap="flat" cmpd="sng">
              <a:solidFill>
                <a:schemeClr val="accent1"/>
              </a:solidFill>
              <a:round/>
              <a:headEnd type="oval" w="sm" len="sm"/>
            </a:ln>
            <a:extLst>
              <a:ext uri="{909E8E84-426E-40DD-AFC4-6F175D3DCCD1}">
                <a14:hiddenFill xmlns:a14="http://schemas.microsoft.com/office/drawing/2010/main">
                  <a:solidFill>
                    <a:srgbClr val="FFFFFF"/>
                  </a:solidFill>
                </a14:hiddenFill>
              </a:ext>
            </a:extLst>
          </p:spPr>
          <p:txBody>
            <a:bodyPr lIns="216000" tIns="72000" rIns="72000" bIns="0">
              <a:normAutofit/>
            </a:bodyPr>
            <a:lstStyle/>
            <a:p>
              <a:endParaRPr lang="zh-CN" altLang="en-US" sz="2000">
                <a:latin typeface="微软雅黑" panose="020B0503020204020204" pitchFamily="34" charset="-122"/>
                <a:ea typeface="微软雅黑" panose="020B0503020204020204" pitchFamily="34" charset="-122"/>
              </a:endParaRPr>
            </a:p>
          </p:txBody>
        </p:sp>
      </p:grpSp>
      <p:grpSp>
        <p:nvGrpSpPr>
          <p:cNvPr id="3" name="组合 2"/>
          <p:cNvGrpSpPr/>
          <p:nvPr>
            <p:custDataLst>
              <p:tags r:id="rId16"/>
            </p:custDataLst>
          </p:nvPr>
        </p:nvGrpSpPr>
        <p:grpSpPr>
          <a:xfrm>
            <a:off x="6824268" y="1676400"/>
            <a:ext cx="2579091" cy="1619998"/>
            <a:chOff x="5254625" y="2767013"/>
            <a:chExt cx="1839913" cy="1155700"/>
          </a:xfrm>
        </p:grpSpPr>
        <p:sp>
          <p:nvSpPr>
            <p:cNvPr id="16403" name="椭圆 20"/>
            <p:cNvSpPr>
              <a:spLocks noChangeArrowheads="1"/>
            </p:cNvSpPr>
            <p:nvPr>
              <p:custDataLst>
                <p:tags r:id="rId17"/>
              </p:custDataLst>
            </p:nvPr>
          </p:nvSpPr>
          <p:spPr bwMode="auto">
            <a:xfrm>
              <a:off x="5254625" y="3794125"/>
              <a:ext cx="128588" cy="128588"/>
            </a:xfrm>
            <a:prstGeom prst="ellipse">
              <a:avLst/>
            </a:prstGeom>
            <a:noFill/>
            <a:ln w="28575" cmpd="sng">
              <a:solidFill>
                <a:schemeClr val="bg1"/>
              </a:solidFill>
              <a:round/>
            </a:ln>
            <a:extLst>
              <a:ext uri="{909E8E84-426E-40DD-AFC4-6F175D3DCCD1}">
                <a14:hiddenFill xmlns:a14="http://schemas.microsoft.com/office/drawing/2010/main">
                  <a:solidFill>
                    <a:srgbClr val="FFFFFF"/>
                  </a:solidFill>
                </a14:hiddenFill>
              </a:ext>
            </a:extLst>
          </p:spPr>
          <p:txBody>
            <a:bodyPr anchor="ctr">
              <a:normAutofit fontScale="25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6404" name="任意多边形 21"/>
            <p:cNvSpPr/>
            <p:nvPr>
              <p:custDataLst>
                <p:tags r:id="rId18"/>
              </p:custDataLst>
            </p:nvPr>
          </p:nvSpPr>
          <p:spPr bwMode="auto">
            <a:xfrm>
              <a:off x="5319713" y="2767013"/>
              <a:ext cx="1774825" cy="923925"/>
            </a:xfrm>
            <a:custGeom>
              <a:avLst/>
              <a:gdLst>
                <a:gd name="T0" fmla="*/ 0 w 2462212"/>
                <a:gd name="T1" fmla="*/ 1281185 h 942975"/>
                <a:gd name="T2" fmla="*/ 0 w 2462212"/>
                <a:gd name="T3" fmla="*/ 197354 h 942975"/>
                <a:gd name="T4" fmla="*/ 145222 w 2462212"/>
                <a:gd name="T5" fmla="*/ 0 h 942975"/>
                <a:gd name="T6" fmla="*/ 2461630 w 2462212"/>
                <a:gd name="T7" fmla="*/ 0 h 942975"/>
                <a:gd name="T8" fmla="*/ 0 60000 65536"/>
                <a:gd name="T9" fmla="*/ 0 60000 65536"/>
                <a:gd name="T10" fmla="*/ 0 60000 65536"/>
                <a:gd name="T11" fmla="*/ 0 60000 65536"/>
                <a:gd name="T12" fmla="*/ 0 w 2462212"/>
                <a:gd name="T13" fmla="*/ 0 h 942975"/>
                <a:gd name="T14" fmla="*/ 2462212 w 2462212"/>
                <a:gd name="T15" fmla="*/ 942975 h 942975"/>
              </a:gdLst>
              <a:ahLst/>
              <a:cxnLst>
                <a:cxn ang="T8">
                  <a:pos x="T0" y="T1"/>
                </a:cxn>
                <a:cxn ang="T9">
                  <a:pos x="T2" y="T3"/>
                </a:cxn>
                <a:cxn ang="T10">
                  <a:pos x="T4" y="T5"/>
                </a:cxn>
                <a:cxn ang="T11">
                  <a:pos x="T6" y="T7"/>
                </a:cxn>
              </a:cxnLst>
              <a:rect l="T12" t="T13" r="T14" b="T15"/>
              <a:pathLst>
                <a:path w="2462212" h="942975">
                  <a:moveTo>
                    <a:pt x="0" y="942975"/>
                  </a:moveTo>
                  <a:lnTo>
                    <a:pt x="0" y="145256"/>
                  </a:lnTo>
                  <a:cubicBezTo>
                    <a:pt x="31751" y="46830"/>
                    <a:pt x="87312" y="12700"/>
                    <a:pt x="145256" y="0"/>
                  </a:cubicBezTo>
                  <a:lnTo>
                    <a:pt x="2462212" y="0"/>
                  </a:lnTo>
                </a:path>
              </a:pathLst>
            </a:custGeom>
            <a:noFill/>
            <a:ln w="15875" cmpd="sng">
              <a:solidFill>
                <a:schemeClr val="accent1"/>
              </a:solidFill>
              <a:miter lim="800000"/>
              <a:headEnd type="oval" w="sm" len="sm"/>
            </a:ln>
            <a:extLst>
              <a:ext uri="{909E8E84-426E-40DD-AFC4-6F175D3DCCD1}">
                <a14:hiddenFill xmlns:a14="http://schemas.microsoft.com/office/drawing/2010/main">
                  <a:solidFill>
                    <a:srgbClr val="FFFFFF"/>
                  </a:solidFill>
                </a14:hiddenFill>
              </a:ext>
            </a:extLst>
          </p:spPr>
          <p:txBody>
            <a:bodyPr lIns="216000" tIns="72000" rIns="7200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zh-CN" altLang="en-US" sz="2000" b="1" dirty="0">
                  <a:latin typeface="微软雅黑" panose="020B0503020204020204" pitchFamily="34" charset="-122"/>
                  <a:ea typeface="微软雅黑" panose="020B0503020204020204" pitchFamily="34" charset="-122"/>
                </a:rPr>
                <a:t>（五）教学方法</a:t>
              </a:r>
              <a:endParaRPr lang="en-US" altLang="zh-CN" sz="2000" b="1" dirty="0">
                <a:latin typeface="微软雅黑" panose="020B0503020204020204" pitchFamily="34" charset="-122"/>
                <a:ea typeface="微软雅黑" panose="020B0503020204020204" pitchFamily="34" charset="-122"/>
              </a:endParaRPr>
            </a:p>
            <a:p>
              <a:pPr algn="ctr" eaLnBrk="1" hangingPunct="1">
                <a:lnSpc>
                  <a:spcPct val="120000"/>
                </a:lnSpc>
              </a:pPr>
              <a:r>
                <a:rPr lang="zh-CN" altLang="en-US" sz="2000" b="1" dirty="0">
                  <a:latin typeface="微软雅黑" panose="020B0503020204020204" pitchFamily="34" charset="-122"/>
                  <a:ea typeface="微软雅黑" panose="020B0503020204020204" pitchFamily="34" charset="-122"/>
                </a:rPr>
                <a:t>设计</a:t>
              </a:r>
              <a:endParaRPr lang="da-DK" altLang="zh-CN" sz="2000" b="1" dirty="0">
                <a:latin typeface="微软雅黑" panose="020B0503020204020204" pitchFamily="34" charset="-122"/>
                <a:ea typeface="微软雅黑" panose="020B0503020204020204" pitchFamily="34" charset="-122"/>
              </a:endParaRPr>
            </a:p>
          </p:txBody>
        </p:sp>
      </p:grpSp>
      <p:grpSp>
        <p:nvGrpSpPr>
          <p:cNvPr id="2" name="组合 1"/>
          <p:cNvGrpSpPr/>
          <p:nvPr>
            <p:custDataLst>
              <p:tags r:id="rId19"/>
            </p:custDataLst>
          </p:nvPr>
        </p:nvGrpSpPr>
        <p:grpSpPr>
          <a:xfrm>
            <a:off x="8324102" y="3116152"/>
            <a:ext cx="2579091" cy="1617773"/>
            <a:chOff x="6324600" y="3794125"/>
            <a:chExt cx="1839913" cy="1154113"/>
          </a:xfrm>
        </p:grpSpPr>
        <p:sp>
          <p:nvSpPr>
            <p:cNvPr id="16406" name="椭圆 23"/>
            <p:cNvSpPr>
              <a:spLocks noChangeArrowheads="1"/>
            </p:cNvSpPr>
            <p:nvPr>
              <p:custDataLst>
                <p:tags r:id="rId20"/>
              </p:custDataLst>
            </p:nvPr>
          </p:nvSpPr>
          <p:spPr bwMode="auto">
            <a:xfrm>
              <a:off x="6324600" y="3794125"/>
              <a:ext cx="128588" cy="128588"/>
            </a:xfrm>
            <a:prstGeom prst="ellipse">
              <a:avLst/>
            </a:prstGeom>
            <a:noFill/>
            <a:ln w="28575" cmpd="sng">
              <a:solidFill>
                <a:schemeClr val="bg1"/>
              </a:solidFill>
              <a:round/>
            </a:ln>
            <a:extLst>
              <a:ext uri="{909E8E84-426E-40DD-AFC4-6F175D3DCCD1}">
                <a14:hiddenFill xmlns:a14="http://schemas.microsoft.com/office/drawing/2010/main">
                  <a:solidFill>
                    <a:srgbClr val="FFFFFF"/>
                  </a:solidFill>
                </a14:hiddenFill>
              </a:ext>
            </a:extLst>
          </p:spPr>
          <p:txBody>
            <a:bodyPr anchor="ctr">
              <a:normAutofit fontScale="25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6407" name="文本框 24"/>
            <p:cNvSpPr txBox="1">
              <a:spLocks noChangeArrowheads="1"/>
            </p:cNvSpPr>
            <p:nvPr>
              <p:custDataLst>
                <p:tags r:id="rId21"/>
              </p:custDataLst>
            </p:nvPr>
          </p:nvSpPr>
          <p:spPr bwMode="auto">
            <a:xfrm>
              <a:off x="6389268" y="4025863"/>
              <a:ext cx="1775245" cy="9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0" rIns="72000" bIns="72000" anchor="ctr">
              <a:normAutofit/>
            </a:bodyPr>
            <a:lstStyle>
              <a:lvl1pPr algn="just">
                <a:lnSpc>
                  <a:spcPct val="110000"/>
                </a:lnSpc>
                <a:spcBef>
                  <a:spcPts val="1800"/>
                </a:spcBef>
                <a:buClr>
                  <a:srgbClr val="3B5518"/>
                </a:buClr>
                <a:buSzPct val="60000"/>
                <a:buFont typeface="Wingdings" panose="05000000000000000000" pitchFamily="2" charset="2"/>
                <a:buChar char="q"/>
                <a:defRPr sz="2000">
                  <a:solidFill>
                    <a:schemeClr val="accent1"/>
                  </a:solidFill>
                  <a:latin typeface="Arial" panose="020B0604020202020204" pitchFamily="34" charset="0"/>
                  <a:ea typeface="黑体" panose="02010609060101010101" pitchFamily="49" charset="-122"/>
                </a:defRPr>
              </a:lvl1pPr>
              <a:lvl2pPr marL="742950" indent="-742950" algn="just">
                <a:lnSpc>
                  <a:spcPct val="130000"/>
                </a:lnSpc>
                <a:spcAft>
                  <a:spcPts val="600"/>
                </a:spcAft>
                <a:buClr>
                  <a:srgbClr val="D8E39E"/>
                </a:buClr>
                <a:buFont typeface="幼圆" panose="02010509060101010101" charset="-122"/>
                <a:buChar char=" "/>
                <a:defRPr sz="1600">
                  <a:solidFill>
                    <a:srgbClr val="7D7D7D"/>
                  </a:solidFill>
                  <a:latin typeface="Arial" panose="020B0604020202020204" pitchFamily="34" charset="0"/>
                  <a:ea typeface="黑体" panose="02010609060101010101" pitchFamily="49" charset="-122"/>
                </a:defRPr>
              </a:lvl2pPr>
              <a:lvl3pPr marL="1143000" indent="-228600">
                <a:lnSpc>
                  <a:spcPct val="90000"/>
                </a:lnSpc>
                <a:spcBef>
                  <a:spcPts val="500"/>
                </a:spcBef>
                <a:buChar char="•"/>
                <a:defRPr sz="2000">
                  <a:solidFill>
                    <a:schemeClr val="tx1"/>
                  </a:solidFill>
                  <a:latin typeface="Calibri" panose="020F0502020204030204" pitchFamily="34" charset="0"/>
                  <a:ea typeface="幼圆" panose="02010509060101010101" charset="-122"/>
                </a:defRPr>
              </a:lvl3pPr>
              <a:lvl4pPr marL="16002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4pPr>
              <a:lvl5pPr marL="20574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9pPr>
            </a:lstStyle>
            <a:p>
              <a:pPr algn="ctr" eaLnBrk="1" hangingPunct="1">
                <a:lnSpc>
                  <a:spcPct val="120000"/>
                </a:lnSpc>
                <a:spcBef>
                  <a:spcPct val="0"/>
                </a:spcBef>
                <a:buNone/>
              </a:pPr>
              <a:r>
                <a:rPr lang="zh-CN" altLang="en-US" b="1" dirty="0">
                  <a:solidFill>
                    <a:schemeClr val="tx1"/>
                  </a:solidFill>
                  <a:latin typeface="微软雅黑" panose="020B0503020204020204" pitchFamily="34" charset="-122"/>
                  <a:ea typeface="微软雅黑" panose="020B0503020204020204" pitchFamily="34" charset="-122"/>
                </a:rPr>
                <a:t>（六）教学环节</a:t>
              </a:r>
              <a:endParaRPr lang="en-US" altLang="zh-CN" b="1" dirty="0">
                <a:solidFill>
                  <a:schemeClr val="tx1"/>
                </a:solidFill>
                <a:latin typeface="微软雅黑" panose="020B0503020204020204" pitchFamily="34" charset="-122"/>
                <a:ea typeface="微软雅黑" panose="020B0503020204020204" pitchFamily="34" charset="-122"/>
              </a:endParaRPr>
            </a:p>
            <a:p>
              <a:pPr algn="ctr" eaLnBrk="1" hangingPunct="1">
                <a:lnSpc>
                  <a:spcPct val="120000"/>
                </a:lnSpc>
                <a:spcBef>
                  <a:spcPct val="0"/>
                </a:spcBef>
                <a:buNone/>
              </a:pPr>
              <a:r>
                <a:rPr lang="zh-CN" altLang="en-US" b="1" dirty="0">
                  <a:solidFill>
                    <a:schemeClr val="tx1"/>
                  </a:solidFill>
                  <a:latin typeface="微软雅黑" panose="020B0503020204020204" pitchFamily="34" charset="-122"/>
                  <a:ea typeface="微软雅黑" panose="020B0503020204020204" pitchFamily="34" charset="-122"/>
                </a:rPr>
                <a:t>设计</a:t>
              </a:r>
              <a:endParaRPr lang="da-DK" altLang="zh-CN" b="1" dirty="0">
                <a:solidFill>
                  <a:schemeClr val="tx1"/>
                </a:solidFill>
                <a:latin typeface="微软雅黑" panose="020B0503020204020204" pitchFamily="34" charset="-122"/>
                <a:ea typeface="微软雅黑" panose="020B0503020204020204" pitchFamily="34" charset="-122"/>
              </a:endParaRPr>
            </a:p>
          </p:txBody>
        </p:sp>
        <p:sp>
          <p:nvSpPr>
            <p:cNvPr id="16408" name="任意多边形 25"/>
            <p:cNvSpPr/>
            <p:nvPr>
              <p:custDataLst>
                <p:tags r:id="rId22"/>
              </p:custDataLst>
            </p:nvPr>
          </p:nvSpPr>
          <p:spPr bwMode="auto">
            <a:xfrm flipV="1">
              <a:off x="6389688" y="4025900"/>
              <a:ext cx="1774825" cy="922338"/>
            </a:xfrm>
            <a:custGeom>
              <a:avLst/>
              <a:gdLst>
                <a:gd name="T0" fmla="*/ 0 w 2462212"/>
                <a:gd name="T1" fmla="*/ 942975 h 942975"/>
                <a:gd name="T2" fmla="*/ 0 w 2462212"/>
                <a:gd name="T3" fmla="*/ 145256 h 942975"/>
                <a:gd name="T4" fmla="*/ 145256 w 2462212"/>
                <a:gd name="T5" fmla="*/ 0 h 942975"/>
                <a:gd name="T6" fmla="*/ 2462212 w 2462212"/>
                <a:gd name="T7" fmla="*/ 0 h 942975"/>
              </a:gdLst>
              <a:ahLst/>
              <a:cxnLst>
                <a:cxn ang="0">
                  <a:pos x="T0" y="T1"/>
                </a:cxn>
                <a:cxn ang="0">
                  <a:pos x="T2" y="T3"/>
                </a:cxn>
                <a:cxn ang="0">
                  <a:pos x="T4" y="T5"/>
                </a:cxn>
                <a:cxn ang="0">
                  <a:pos x="T6" y="T7"/>
                </a:cxn>
              </a:cxnLst>
              <a:rect l="0" t="0" r="r" b="b"/>
              <a:pathLst>
                <a:path w="2462212" h="942975">
                  <a:moveTo>
                    <a:pt x="0" y="942975"/>
                  </a:moveTo>
                  <a:lnTo>
                    <a:pt x="0" y="145256"/>
                  </a:lnTo>
                  <a:cubicBezTo>
                    <a:pt x="31751" y="46830"/>
                    <a:pt x="87312" y="12700"/>
                    <a:pt x="145256" y="0"/>
                  </a:cubicBezTo>
                  <a:lnTo>
                    <a:pt x="2462212" y="0"/>
                  </a:lnTo>
                </a:path>
              </a:pathLst>
            </a:custGeom>
            <a:noFill/>
            <a:ln w="15875" cap="flat" cmpd="sng">
              <a:solidFill>
                <a:schemeClr val="accent1"/>
              </a:solidFill>
              <a:round/>
              <a:headEnd type="oval" w="sm" len="sm"/>
            </a:ln>
            <a:extLst>
              <a:ext uri="{909E8E84-426E-40DD-AFC4-6F175D3DCCD1}">
                <a14:hiddenFill xmlns:a14="http://schemas.microsoft.com/office/drawing/2010/main">
                  <a:solidFill>
                    <a:srgbClr val="FFFFFF"/>
                  </a:solidFill>
                </a14:hiddenFill>
              </a:ext>
            </a:extLst>
          </p:spPr>
          <p:txBody>
            <a:bodyPr lIns="216000" tIns="72000" rIns="72000" bIns="0">
              <a:normAutofit/>
            </a:bodyPr>
            <a:lstStyle/>
            <a:p>
              <a:endParaRPr lang="zh-CN" altLang="en-US" sz="2000">
                <a:latin typeface="微软雅黑" panose="020B0503020204020204" pitchFamily="34" charset="-122"/>
                <a:ea typeface="微软雅黑" panose="020B0503020204020204" pitchFamily="34" charset="-122"/>
              </a:endParaRPr>
            </a:p>
          </p:txBody>
        </p:sp>
      </p:grpSp>
      <p:sp>
        <p:nvSpPr>
          <p:cNvPr id="8" name="文本框 7"/>
          <p:cNvSpPr txBox="1"/>
          <p:nvPr>
            <p:custDataLst>
              <p:tags r:id="rId23"/>
            </p:custDataLst>
          </p:nvPr>
        </p:nvSpPr>
        <p:spPr>
          <a:xfrm>
            <a:off x="838200" y="203201"/>
            <a:ext cx="10515600" cy="955040"/>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bg1"/>
                </a:solidFill>
                <a:latin typeface="+mj-lt"/>
                <a:ea typeface="+mj-ea"/>
                <a:cs typeface="+mj-cs"/>
              </a:defRPr>
            </a:lvl1pPr>
          </a:lstStyle>
          <a:p>
            <a:r>
              <a:rPr lang="zh-CN" altLang="en-US" dirty="0"/>
              <a:t>三、</a:t>
            </a:r>
            <a:endParaRPr lang="zh-CN" altLang="en-US" dirty="0"/>
          </a:p>
        </p:txBody>
      </p:sp>
      <p:sp>
        <p:nvSpPr>
          <p:cNvPr id="10" name="MH_PageTitle"/>
          <p:cNvSpPr>
            <a:spLocks noGrp="1"/>
          </p:cNvSpPr>
          <p:nvPr>
            <p:custDataLst>
              <p:tags r:id="rId24"/>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三、教学活动设计的基本过程</a:t>
            </a:r>
            <a:endParaRPr lang="zh-CN" altLang="en-US" b="1" dirty="0"/>
          </a:p>
        </p:txBody>
      </p:sp>
    </p:spTree>
    <p:custDataLst>
      <p:tags r:id="rId25"/>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6903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（2）科学游戏设计思路</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66" name="文本框 65"/>
          <p:cNvSpPr txBox="1"/>
          <p:nvPr>
            <p:custDataLst>
              <p:tags r:id="rId2"/>
            </p:custDataLst>
          </p:nvPr>
        </p:nvSpPr>
        <p:spPr>
          <a:xfrm>
            <a:off x="568325" y="3651250"/>
            <a:ext cx="1609090" cy="78422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第一步，引入环节，激发幼儿参与兴趣。</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67" name="文本框 18"/>
          <p:cNvSpPr txBox="1"/>
          <p:nvPr>
            <p:custDataLst>
              <p:tags r:id="rId3"/>
            </p:custDataLst>
          </p:nvPr>
        </p:nvSpPr>
        <p:spPr>
          <a:xfrm>
            <a:off x="568325" y="4574540"/>
            <a:ext cx="1609090" cy="1338580"/>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教师可以采用多种形式激发幼儿的活动兴趣，如情境模拟、角色扮演、观看图片或视频等</a:t>
            </a:r>
            <a:endParaRPr lang="zh-CN" altLang="en-US" sz="1400" spc="150" dirty="0">
              <a:latin typeface="微软雅黑" panose="020B0503020204020204" pitchFamily="34" charset="-122"/>
              <a:ea typeface="微软雅黑" panose="020B0503020204020204" pitchFamily="34" charset="-122"/>
            </a:endParaRPr>
          </a:p>
        </p:txBody>
      </p:sp>
      <p:sp>
        <p:nvSpPr>
          <p:cNvPr id="105" name="Прямоугольник с двумя скругленными соседними углами 161"/>
          <p:cNvSpPr/>
          <p:nvPr>
            <p:custDataLst>
              <p:tags r:id="rId4"/>
            </p:custDataLst>
          </p:nvPr>
        </p:nvSpPr>
        <p:spPr>
          <a:xfrm rot="10800000">
            <a:off x="1126914" y="3140769"/>
            <a:ext cx="523512" cy="382671"/>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6" name="Скругленный прямоугольник 162"/>
          <p:cNvSpPr/>
          <p:nvPr>
            <p:custDataLst>
              <p:tags r:id="rId5"/>
            </p:custDataLst>
          </p:nvPr>
        </p:nvSpPr>
        <p:spPr>
          <a:xfrm>
            <a:off x="1073804" y="3050304"/>
            <a:ext cx="629732" cy="131678"/>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7" name="Полилиния 160"/>
          <p:cNvSpPr/>
          <p:nvPr>
            <p:custDataLst>
              <p:tags r:id="rId6"/>
            </p:custDataLst>
          </p:nvPr>
        </p:nvSpPr>
        <p:spPr>
          <a:xfrm rot="556995">
            <a:off x="1289500" y="2640358"/>
            <a:ext cx="260021" cy="362056"/>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7"/>
            </p:custDataLst>
          </p:nvPr>
        </p:nvSpPr>
        <p:spPr>
          <a:xfrm>
            <a:off x="1233411" y="3189445"/>
            <a:ext cx="310519" cy="335756"/>
          </a:xfrm>
          <a:prstGeom prst="rect">
            <a:avLst/>
          </a:prstGeom>
          <a:noFill/>
        </p:spPr>
        <p:txBody>
          <a:bodyPr wrap="square" rtlCol="0">
            <a:normAutofit fontScale="82500"/>
          </a:bodyPr>
          <a:lstStyle/>
          <a:p>
            <a:r>
              <a:rPr lang="en-US" altLang="zh-CN" b="1" dirty="0">
                <a:solidFill>
                  <a:sysClr val="window" lastClr="FFFFFF"/>
                </a:solidFill>
              </a:rPr>
              <a:t>1</a:t>
            </a:r>
            <a:endParaRPr lang="zh-CN" altLang="en-US" b="1" dirty="0">
              <a:solidFill>
                <a:sysClr val="window" lastClr="FFFFFF"/>
              </a:solidFill>
            </a:endParaRPr>
          </a:p>
        </p:txBody>
      </p:sp>
      <p:sp>
        <p:nvSpPr>
          <p:cNvPr id="99" name="Прямоугольник с двумя скругленными соседними углами 151"/>
          <p:cNvSpPr/>
          <p:nvPr>
            <p:custDataLst>
              <p:tags r:id="rId8"/>
            </p:custDataLst>
          </p:nvPr>
        </p:nvSpPr>
        <p:spPr>
          <a:xfrm rot="10800000">
            <a:off x="2765724" y="3140767"/>
            <a:ext cx="523512" cy="382671"/>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00" name="Скругленный прямоугольник 152"/>
          <p:cNvSpPr/>
          <p:nvPr>
            <p:custDataLst>
              <p:tags r:id="rId9"/>
            </p:custDataLst>
          </p:nvPr>
        </p:nvSpPr>
        <p:spPr>
          <a:xfrm>
            <a:off x="2712614" y="3050302"/>
            <a:ext cx="629732" cy="131678"/>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1" name="Прямоугольник с двумя скругленными соседними углами 145"/>
          <p:cNvSpPr/>
          <p:nvPr>
            <p:custDataLst>
              <p:tags r:id="rId10"/>
            </p:custDataLst>
          </p:nvPr>
        </p:nvSpPr>
        <p:spPr>
          <a:xfrm>
            <a:off x="3005719" y="2506742"/>
            <a:ext cx="43521" cy="540716"/>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02" name="Полилиния 148"/>
          <p:cNvSpPr/>
          <p:nvPr>
            <p:custDataLst>
              <p:tags r:id="rId11"/>
            </p:custDataLst>
          </p:nvPr>
        </p:nvSpPr>
        <p:spPr>
          <a:xfrm rot="3007185" flipH="1">
            <a:off x="3108917" y="2512904"/>
            <a:ext cx="254892" cy="429448"/>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3" name="Полилиния 149"/>
          <p:cNvSpPr/>
          <p:nvPr>
            <p:custDataLst>
              <p:tags r:id="rId12"/>
            </p:custDataLst>
          </p:nvPr>
        </p:nvSpPr>
        <p:spPr>
          <a:xfrm rot="18264556">
            <a:off x="2704072" y="2328347"/>
            <a:ext cx="232120" cy="39108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4" name="Полилиния 150"/>
          <p:cNvSpPr/>
          <p:nvPr>
            <p:custDataLst>
              <p:tags r:id="rId13"/>
            </p:custDataLst>
          </p:nvPr>
        </p:nvSpPr>
        <p:spPr>
          <a:xfrm rot="556995">
            <a:off x="2928310" y="2111492"/>
            <a:ext cx="260021" cy="362056"/>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4"/>
            </p:custDataLst>
          </p:nvPr>
        </p:nvSpPr>
        <p:spPr>
          <a:xfrm>
            <a:off x="2872220" y="3189445"/>
            <a:ext cx="310519" cy="335756"/>
          </a:xfrm>
          <a:prstGeom prst="rect">
            <a:avLst/>
          </a:prstGeom>
          <a:noFill/>
        </p:spPr>
        <p:txBody>
          <a:bodyPr wrap="square" rtlCol="0">
            <a:normAutofit fontScale="82500"/>
          </a:bodyPr>
          <a:lstStyle/>
          <a:p>
            <a:r>
              <a:rPr lang="en-US" altLang="zh-CN" b="1" dirty="0">
                <a:solidFill>
                  <a:sysClr val="window" lastClr="FFFFFF"/>
                </a:solidFill>
              </a:rPr>
              <a:t>2</a:t>
            </a:r>
            <a:endParaRPr lang="zh-CN" altLang="en-US" b="1" dirty="0">
              <a:solidFill>
                <a:sysClr val="window" lastClr="FFFFFF"/>
              </a:solidFill>
            </a:endParaRPr>
          </a:p>
        </p:txBody>
      </p:sp>
      <p:sp>
        <p:nvSpPr>
          <p:cNvPr id="108" name="Прямоугольник с двумя скругленными соседними углами 141"/>
          <p:cNvSpPr/>
          <p:nvPr>
            <p:custDataLst>
              <p:tags r:id="rId15"/>
            </p:custDataLst>
          </p:nvPr>
        </p:nvSpPr>
        <p:spPr>
          <a:xfrm rot="10800000">
            <a:off x="4385420" y="2983699"/>
            <a:ext cx="738389" cy="539739"/>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09" name="Скругленный прямоугольник 142"/>
          <p:cNvSpPr/>
          <p:nvPr>
            <p:custDataLst>
              <p:tags r:id="rId16"/>
            </p:custDataLst>
          </p:nvPr>
        </p:nvSpPr>
        <p:spPr>
          <a:xfrm>
            <a:off x="4310511" y="2856102"/>
            <a:ext cx="888207" cy="185725"/>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0" name="Прямоугольник с двумя скругленными соседними углами 135"/>
          <p:cNvSpPr/>
          <p:nvPr>
            <p:custDataLst>
              <p:tags r:id="rId17"/>
            </p:custDataLst>
          </p:nvPr>
        </p:nvSpPr>
        <p:spPr>
          <a:xfrm>
            <a:off x="4713764" y="1929279"/>
            <a:ext cx="81703" cy="922813"/>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11" name="Полилиния 138"/>
          <p:cNvSpPr/>
          <p:nvPr>
            <p:custDataLst>
              <p:tags r:id="rId18"/>
            </p:custDataLst>
          </p:nvPr>
        </p:nvSpPr>
        <p:spPr>
          <a:xfrm rot="3007185" flipH="1">
            <a:off x="4904306" y="1859972"/>
            <a:ext cx="435012" cy="732917"/>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2" name="Полилиния 139"/>
          <p:cNvSpPr/>
          <p:nvPr>
            <p:custDataLst>
              <p:tags r:id="rId19"/>
            </p:custDataLst>
          </p:nvPr>
        </p:nvSpPr>
        <p:spPr>
          <a:xfrm rot="18264556">
            <a:off x="4173922" y="1681513"/>
            <a:ext cx="396147" cy="667436"/>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3" name="Полилиния 140"/>
          <p:cNvSpPr/>
          <p:nvPr>
            <p:custDataLst>
              <p:tags r:id="rId20"/>
            </p:custDataLst>
          </p:nvPr>
        </p:nvSpPr>
        <p:spPr>
          <a:xfrm rot="556995">
            <a:off x="4596404" y="1329076"/>
            <a:ext cx="403421" cy="561729"/>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4" name="Полилиния 174"/>
          <p:cNvSpPr/>
          <p:nvPr>
            <p:custDataLst>
              <p:tags r:id="rId21"/>
            </p:custDataLst>
          </p:nvPr>
        </p:nvSpPr>
        <p:spPr>
          <a:xfrm rot="17879926" flipH="1">
            <a:off x="4354959" y="2260287"/>
            <a:ext cx="274251" cy="462062"/>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76" name="文本框 75"/>
          <p:cNvSpPr txBox="1"/>
          <p:nvPr>
            <p:custDataLst>
              <p:tags r:id="rId22"/>
            </p:custDataLst>
          </p:nvPr>
        </p:nvSpPr>
        <p:spPr>
          <a:xfrm>
            <a:off x="4599355" y="3189445"/>
            <a:ext cx="310519" cy="335756"/>
          </a:xfrm>
          <a:prstGeom prst="rect">
            <a:avLst/>
          </a:prstGeom>
          <a:noFill/>
        </p:spPr>
        <p:txBody>
          <a:bodyPr wrap="square" rtlCol="0">
            <a:normAutofit fontScale="82500"/>
          </a:bodyPr>
          <a:lstStyle/>
          <a:p>
            <a:r>
              <a:rPr lang="en-US" altLang="zh-CN" b="1" dirty="0">
                <a:solidFill>
                  <a:sysClr val="window" lastClr="FFFFFF"/>
                </a:solidFill>
              </a:rPr>
              <a:t>3</a:t>
            </a:r>
            <a:endParaRPr lang="zh-CN" altLang="en-US" b="1" dirty="0">
              <a:solidFill>
                <a:sysClr val="window" lastClr="FFFFFF"/>
              </a:solidFill>
            </a:endParaRPr>
          </a:p>
        </p:txBody>
      </p:sp>
      <p:sp>
        <p:nvSpPr>
          <p:cNvPr id="91" name="Прямоугольник с двумя скругленными соседними углами 131"/>
          <p:cNvSpPr/>
          <p:nvPr>
            <p:custDataLst>
              <p:tags r:id="rId23"/>
            </p:custDataLst>
          </p:nvPr>
        </p:nvSpPr>
        <p:spPr>
          <a:xfrm rot="10800000">
            <a:off x="6541770" y="2952115"/>
            <a:ext cx="781685" cy="571500"/>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92" name="Скругленный прямоугольник 132"/>
          <p:cNvSpPr/>
          <p:nvPr>
            <p:custDataLst>
              <p:tags r:id="rId24"/>
            </p:custDataLst>
          </p:nvPr>
        </p:nvSpPr>
        <p:spPr>
          <a:xfrm>
            <a:off x="6462395" y="2816860"/>
            <a:ext cx="940435" cy="196850"/>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3" name="Прямоугольник с двумя скругленными соседними углами 125"/>
          <p:cNvSpPr/>
          <p:nvPr>
            <p:custDataLst>
              <p:tags r:id="rId25"/>
            </p:custDataLst>
          </p:nvPr>
        </p:nvSpPr>
        <p:spPr>
          <a:xfrm>
            <a:off x="6880225" y="1523365"/>
            <a:ext cx="104775" cy="1299845"/>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94" name="Полилиния 126"/>
          <p:cNvSpPr/>
          <p:nvPr>
            <p:custDataLst>
              <p:tags r:id="rId26"/>
            </p:custDataLst>
          </p:nvPr>
        </p:nvSpPr>
        <p:spPr>
          <a:xfrm rot="2999563">
            <a:off x="7225665" y="1717675"/>
            <a:ext cx="751205" cy="126555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5" name="Полилиния 127"/>
          <p:cNvSpPr/>
          <p:nvPr>
            <p:custDataLst>
              <p:tags r:id="rId27"/>
            </p:custDataLst>
          </p:nvPr>
        </p:nvSpPr>
        <p:spPr>
          <a:xfrm rot="17879926" flipH="1">
            <a:off x="6024245" y="1743710"/>
            <a:ext cx="622300" cy="104838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6" name="Полилиния 128"/>
          <p:cNvSpPr/>
          <p:nvPr>
            <p:custDataLst>
              <p:tags r:id="rId28"/>
            </p:custDataLst>
          </p:nvPr>
        </p:nvSpPr>
        <p:spPr>
          <a:xfrm rot="3007185" flipH="1">
            <a:off x="7210425" y="1130935"/>
            <a:ext cx="556895" cy="93853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7" name="Полилиния 129"/>
          <p:cNvSpPr/>
          <p:nvPr>
            <p:custDataLst>
              <p:tags r:id="rId29"/>
            </p:custDataLst>
          </p:nvPr>
        </p:nvSpPr>
        <p:spPr>
          <a:xfrm rot="18264556">
            <a:off x="6165215" y="1114425"/>
            <a:ext cx="507365" cy="85471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8" name="Полилиния 130"/>
          <p:cNvSpPr/>
          <p:nvPr>
            <p:custDataLst>
              <p:tags r:id="rId30"/>
            </p:custDataLst>
          </p:nvPr>
        </p:nvSpPr>
        <p:spPr>
          <a:xfrm rot="556995">
            <a:off x="6743700" y="817880"/>
            <a:ext cx="469900" cy="65405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77" name="文本框 76"/>
          <p:cNvSpPr txBox="1"/>
          <p:nvPr>
            <p:custDataLst>
              <p:tags r:id="rId31"/>
            </p:custDataLst>
          </p:nvPr>
        </p:nvSpPr>
        <p:spPr>
          <a:xfrm>
            <a:off x="6777355" y="3189605"/>
            <a:ext cx="310515" cy="335915"/>
          </a:xfrm>
          <a:prstGeom prst="rect">
            <a:avLst/>
          </a:prstGeom>
          <a:noFill/>
        </p:spPr>
        <p:txBody>
          <a:bodyPr wrap="square" rtlCol="0">
            <a:normAutofit fontScale="82500"/>
          </a:bodyPr>
          <a:lstStyle/>
          <a:p>
            <a:r>
              <a:rPr lang="en-US" altLang="zh-CN" b="1" dirty="0">
                <a:solidFill>
                  <a:sysClr val="window" lastClr="FFFFFF"/>
                </a:solidFill>
              </a:rPr>
              <a:t>4</a:t>
            </a:r>
            <a:endParaRPr lang="zh-CN" altLang="en-US" b="1" dirty="0">
              <a:solidFill>
                <a:sysClr val="window" lastClr="FFFFFF"/>
              </a:solidFill>
            </a:endParaRPr>
          </a:p>
        </p:txBody>
      </p:sp>
      <p:sp>
        <p:nvSpPr>
          <p:cNvPr id="47" name="Полилиния 126"/>
          <p:cNvSpPr/>
          <p:nvPr>
            <p:custDataLst>
              <p:tags r:id="rId32"/>
            </p:custDataLst>
          </p:nvPr>
        </p:nvSpPr>
        <p:spPr>
          <a:xfrm rot="2999563">
            <a:off x="10259818" y="1349889"/>
            <a:ext cx="904179" cy="152338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44" name="Прямоугольник с двумя скругленными соседними углами 131"/>
          <p:cNvSpPr/>
          <p:nvPr>
            <p:custDataLst>
              <p:tags r:id="rId33"/>
            </p:custDataLst>
          </p:nvPr>
        </p:nvSpPr>
        <p:spPr>
          <a:xfrm rot="10800000">
            <a:off x="9436100" y="2835910"/>
            <a:ext cx="941070" cy="687705"/>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45" name="Скругленный прямоугольник 132"/>
          <p:cNvSpPr/>
          <p:nvPr>
            <p:custDataLst>
              <p:tags r:id="rId34"/>
            </p:custDataLst>
          </p:nvPr>
        </p:nvSpPr>
        <p:spPr>
          <a:xfrm>
            <a:off x="9340850" y="2673350"/>
            <a:ext cx="1131570" cy="236855"/>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46" name="Прямоугольник с двумя скругленными соседними углами 125"/>
          <p:cNvSpPr/>
          <p:nvPr>
            <p:custDataLst>
              <p:tags r:id="rId35"/>
            </p:custDataLst>
          </p:nvPr>
        </p:nvSpPr>
        <p:spPr>
          <a:xfrm>
            <a:off x="9843770" y="1115695"/>
            <a:ext cx="125730" cy="1565275"/>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48" name="Полилиния 127"/>
          <p:cNvSpPr/>
          <p:nvPr>
            <p:custDataLst>
              <p:tags r:id="rId36"/>
            </p:custDataLst>
          </p:nvPr>
        </p:nvSpPr>
        <p:spPr>
          <a:xfrm rot="17879926" flipH="1">
            <a:off x="8813165" y="1380490"/>
            <a:ext cx="749300" cy="126238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49" name="Полилиния 128"/>
          <p:cNvSpPr/>
          <p:nvPr>
            <p:custDataLst>
              <p:tags r:id="rId37"/>
            </p:custDataLst>
          </p:nvPr>
        </p:nvSpPr>
        <p:spPr>
          <a:xfrm rot="3007185" flipH="1">
            <a:off x="10241280" y="678180"/>
            <a:ext cx="670560" cy="113030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50" name="Полилиния 129"/>
          <p:cNvSpPr/>
          <p:nvPr>
            <p:custDataLst>
              <p:tags r:id="rId38"/>
            </p:custDataLst>
          </p:nvPr>
        </p:nvSpPr>
        <p:spPr>
          <a:xfrm rot="18264556">
            <a:off x="8982710" y="657860"/>
            <a:ext cx="610870" cy="102933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54" name="Полилиния 128"/>
          <p:cNvSpPr/>
          <p:nvPr>
            <p:custDataLst>
              <p:tags r:id="rId39"/>
            </p:custDataLst>
          </p:nvPr>
        </p:nvSpPr>
        <p:spPr>
          <a:xfrm rot="2585947" flipH="1">
            <a:off x="10092055" y="266700"/>
            <a:ext cx="468630" cy="78930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55" name="Полилиния 129"/>
          <p:cNvSpPr/>
          <p:nvPr>
            <p:custDataLst>
              <p:tags r:id="rId40"/>
            </p:custDataLst>
          </p:nvPr>
        </p:nvSpPr>
        <p:spPr>
          <a:xfrm rot="19414271">
            <a:off x="9368790" y="215265"/>
            <a:ext cx="426720" cy="71882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78" name="文本框 77"/>
          <p:cNvSpPr txBox="1"/>
          <p:nvPr>
            <p:custDataLst>
              <p:tags r:id="rId41"/>
            </p:custDataLst>
          </p:nvPr>
        </p:nvSpPr>
        <p:spPr>
          <a:xfrm>
            <a:off x="9751060" y="3189605"/>
            <a:ext cx="310515" cy="335915"/>
          </a:xfrm>
          <a:prstGeom prst="rect">
            <a:avLst/>
          </a:prstGeom>
          <a:noFill/>
        </p:spPr>
        <p:txBody>
          <a:bodyPr wrap="square" rtlCol="0">
            <a:normAutofit fontScale="82500"/>
          </a:bodyPr>
          <a:lstStyle/>
          <a:p>
            <a:r>
              <a:rPr lang="en-US" altLang="zh-CN" b="1" dirty="0">
                <a:solidFill>
                  <a:sysClr val="window" lastClr="FFFFFF"/>
                </a:solidFill>
              </a:rPr>
              <a:t>5</a:t>
            </a:r>
            <a:endParaRPr lang="zh-CN" altLang="en-US" b="1" dirty="0">
              <a:solidFill>
                <a:sysClr val="window" lastClr="FFFFFF"/>
              </a:solidFill>
            </a:endParaRPr>
          </a:p>
        </p:txBody>
      </p:sp>
      <p:sp>
        <p:nvSpPr>
          <p:cNvPr id="4" name="文本框 3"/>
          <p:cNvSpPr txBox="1"/>
          <p:nvPr>
            <p:custDataLst>
              <p:tags r:id="rId42"/>
            </p:custDataLst>
          </p:nvPr>
        </p:nvSpPr>
        <p:spPr>
          <a:xfrm>
            <a:off x="2252980" y="3651250"/>
            <a:ext cx="1608455" cy="53784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第二步，介绍游戏玩法与规则。</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6" name="文本框 18"/>
          <p:cNvSpPr txBox="1"/>
          <p:nvPr>
            <p:custDataLst>
              <p:tags r:id="rId43"/>
            </p:custDataLst>
          </p:nvPr>
        </p:nvSpPr>
        <p:spPr>
          <a:xfrm>
            <a:off x="2252980" y="4574540"/>
            <a:ext cx="1609090" cy="908050"/>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在本环节教师要</a:t>
            </a:r>
            <a:endParaRPr lang="zh-CN" altLang="en-US" sz="1400" spc="150" dirty="0">
              <a:latin typeface="微软雅黑" panose="020B0503020204020204" pitchFamily="34" charset="-122"/>
              <a:ea typeface="微软雅黑" panose="020B0503020204020204" pitchFamily="34" charset="-122"/>
            </a:endParaRPr>
          </a:p>
          <a:p>
            <a:pPr algn="l">
              <a:lnSpc>
                <a:spcPct val="100000"/>
              </a:lnSpc>
            </a:pPr>
            <a:r>
              <a:rPr lang="zh-CN" altLang="en-US" sz="1400" spc="150" dirty="0">
                <a:latin typeface="微软雅黑" panose="020B0503020204020204" pitchFamily="34" charset="-122"/>
                <a:ea typeface="微软雅黑" panose="020B0503020204020204" pitchFamily="34" charset="-122"/>
              </a:rPr>
              <a:t>向幼儿清楚地介绍游戏的玩法和规则。</a:t>
            </a:r>
            <a:endParaRPr lang="zh-CN" altLang="en-US" sz="1400" spc="150" dirty="0">
              <a:latin typeface="微软雅黑" panose="020B0503020204020204" pitchFamily="34" charset="-122"/>
              <a:ea typeface="微软雅黑" panose="020B0503020204020204" pitchFamily="34" charset="-122"/>
            </a:endParaRPr>
          </a:p>
        </p:txBody>
      </p:sp>
      <p:sp>
        <p:nvSpPr>
          <p:cNvPr id="7" name="文本框 6"/>
          <p:cNvSpPr txBox="1"/>
          <p:nvPr>
            <p:custDataLst>
              <p:tags r:id="rId44"/>
            </p:custDataLst>
          </p:nvPr>
        </p:nvSpPr>
        <p:spPr>
          <a:xfrm>
            <a:off x="3984625" y="3651250"/>
            <a:ext cx="1609725" cy="53784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第三步，教师带领幼儿尝试游戏。</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10" name="文本框 18"/>
          <p:cNvSpPr txBox="1"/>
          <p:nvPr>
            <p:custDataLst>
              <p:tags r:id="rId45"/>
            </p:custDataLst>
          </p:nvPr>
        </p:nvSpPr>
        <p:spPr>
          <a:xfrm>
            <a:off x="3984625" y="4574540"/>
            <a:ext cx="1878330" cy="1123315"/>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本环节以教师为主导进行游戏，教师指导幼儿能够按照游戏的玩法和规则开展游戏。</a:t>
            </a:r>
            <a:endParaRPr lang="zh-CN" altLang="en-US" sz="1400" spc="150" dirty="0">
              <a:latin typeface="微软雅黑" panose="020B0503020204020204" pitchFamily="34" charset="-122"/>
              <a:ea typeface="微软雅黑" panose="020B0503020204020204" pitchFamily="34" charset="-122"/>
            </a:endParaRPr>
          </a:p>
        </p:txBody>
      </p:sp>
      <p:sp>
        <p:nvSpPr>
          <p:cNvPr id="11" name="文本框 10"/>
          <p:cNvSpPr txBox="1"/>
          <p:nvPr>
            <p:custDataLst>
              <p:tags r:id="rId46"/>
            </p:custDataLst>
          </p:nvPr>
        </p:nvSpPr>
        <p:spPr>
          <a:xfrm>
            <a:off x="6174105" y="3651250"/>
            <a:ext cx="2250440" cy="29146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第四步，幼儿自主游戏。</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12" name="文本框 18"/>
          <p:cNvSpPr txBox="1"/>
          <p:nvPr>
            <p:custDataLst>
              <p:tags r:id="rId47"/>
            </p:custDataLst>
          </p:nvPr>
        </p:nvSpPr>
        <p:spPr>
          <a:xfrm>
            <a:off x="6174105" y="4574540"/>
            <a:ext cx="2280285" cy="1123315"/>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本环节以幼儿为主体进行游戏，教师做观察和个别指导。幼儿游戏可以采用小组式、个别式的方式进行组织。</a:t>
            </a:r>
            <a:endParaRPr lang="zh-CN" altLang="en-US" sz="1400" spc="150" dirty="0">
              <a:latin typeface="微软雅黑" panose="020B0503020204020204" pitchFamily="34" charset="-122"/>
              <a:ea typeface="微软雅黑" panose="020B0503020204020204" pitchFamily="34" charset="-122"/>
            </a:endParaRPr>
          </a:p>
        </p:txBody>
      </p:sp>
      <p:sp>
        <p:nvSpPr>
          <p:cNvPr id="13" name="文本框 12"/>
          <p:cNvSpPr txBox="1"/>
          <p:nvPr>
            <p:custDataLst>
              <p:tags r:id="rId48"/>
            </p:custDataLst>
          </p:nvPr>
        </p:nvSpPr>
        <p:spPr>
          <a:xfrm>
            <a:off x="9101455" y="3651250"/>
            <a:ext cx="2017395" cy="29146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第五步，分享与总结。</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14" name="文本框 18"/>
          <p:cNvSpPr txBox="1"/>
          <p:nvPr>
            <p:custDataLst>
              <p:tags r:id="rId49"/>
            </p:custDataLst>
          </p:nvPr>
        </p:nvSpPr>
        <p:spPr>
          <a:xfrm>
            <a:off x="9101455" y="4574540"/>
            <a:ext cx="2181225" cy="1123315"/>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在游戏的最后，幼儿分享游戏中获得的经验、心得，教师在遵守游戏规则、解决问题、小组协作等方面进行总结。</a:t>
            </a:r>
            <a:endParaRPr lang="zh-CN" altLang="en-US" sz="1400" spc="150" dirty="0">
              <a:latin typeface="微软雅黑" panose="020B0503020204020204" pitchFamily="34" charset="-122"/>
              <a:ea typeface="微软雅黑" panose="020B0503020204020204" pitchFamily="34" charset="-122"/>
            </a:endParaRPr>
          </a:p>
        </p:txBody>
      </p:sp>
      <p:grpSp>
        <p:nvGrpSpPr>
          <p:cNvPr id="15" name="组合 14"/>
          <p:cNvGrpSpPr/>
          <p:nvPr>
            <p:custDataLst>
              <p:tags r:id="rId50"/>
            </p:custDataLst>
          </p:nvPr>
        </p:nvGrpSpPr>
        <p:grpSpPr>
          <a:xfrm>
            <a:off x="320476" y="345306"/>
            <a:ext cx="3236673" cy="691684"/>
            <a:chOff x="2579171" y="3933056"/>
            <a:chExt cx="3236673" cy="691684"/>
          </a:xfrm>
        </p:grpSpPr>
        <p:sp>
          <p:nvSpPr>
            <p:cNvPr id="29" name="Rectangle 634"/>
            <p:cNvSpPr>
              <a:spLocks noChangeArrowheads="1"/>
            </p:cNvSpPr>
            <p:nvPr>
              <p:custDataLst>
                <p:tags r:id="rId51"/>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52"/>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53"/>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5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6903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（3）各年龄班的发展特点</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2"/>
            </p:custDataLst>
          </p:nvPr>
        </p:nvSpPr>
        <p:spPr>
          <a:xfrm>
            <a:off x="3048000" y="17621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3-20　各年龄班科学游戏的发展特点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3"/>
            </p:custDataLst>
          </p:nvPr>
        </p:nvGraphicFramePr>
        <p:xfrm>
          <a:off x="685165" y="2317115"/>
          <a:ext cx="10822305" cy="2706370"/>
        </p:xfrm>
        <a:graphic>
          <a:graphicData uri="http://schemas.openxmlformats.org/drawingml/2006/table">
            <a:tbl>
              <a:tblPr firstRow="1" bandRow="1">
                <a:tableStyleId>{5C22544A-7EE6-4342-B048-85BDC9FD1C3A}</a:tableStyleId>
              </a:tblPr>
              <a:tblGrid>
                <a:gridCol w="1256030"/>
                <a:gridCol w="2843530"/>
                <a:gridCol w="3521710"/>
                <a:gridCol w="3201035"/>
              </a:tblGrid>
              <a:tr h="365760">
                <a:tc>
                  <a:txBody>
                    <a:bodyPr/>
                    <a:p>
                      <a:pPr algn="ctr">
                        <a:buNone/>
                      </a:pPr>
                      <a:r>
                        <a:rPr lang="zh-CN" altLang="en-US">
                          <a:latin typeface="楷体" panose="02010609060101010101" pitchFamily="49" charset="-122"/>
                          <a:ea typeface="楷体" panose="02010609060101010101" pitchFamily="49" charset="-122"/>
                        </a:rPr>
                        <a:t>类型</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64008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规则意识</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受认知水平限制，规则意识差</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能够在教师的要求和提醒下遵守游戏规则</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大部分幼儿能够自觉遵守游戏规则，但在涉及胜负时有可能出现不遵守规则的现象</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80645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记忆水平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无意记忆占优势，被记忆事物常是直观的、鲜明的</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在游戏和生活中，有意记忆的效果较好</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有意识记和追忆能力逐步发展</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44704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思维水平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直觉行动思维</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具体形象思维</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具体想象思维为主，抽象思维</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开始萌芽</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grpSp>
        <p:nvGrpSpPr>
          <p:cNvPr id="6" name="组合 5"/>
          <p:cNvGrpSpPr/>
          <p:nvPr>
            <p:custDataLst>
              <p:tags r:id="rId4"/>
            </p:custDataLst>
          </p:nvPr>
        </p:nvGrpSpPr>
        <p:grpSpPr>
          <a:xfrm>
            <a:off x="320476" y="345306"/>
            <a:ext cx="3236673" cy="691684"/>
            <a:chOff x="2579171" y="3933056"/>
            <a:chExt cx="3236673" cy="691684"/>
          </a:xfrm>
        </p:grpSpPr>
        <p:sp>
          <p:nvSpPr>
            <p:cNvPr id="29" name="Rectangle 634"/>
            <p:cNvSpPr>
              <a:spLocks noChangeArrowheads="1"/>
            </p:cNvSpPr>
            <p:nvPr>
              <p:custDataLst>
                <p:tags r:id="rId5"/>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6"/>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7"/>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18795" y="1591310"/>
            <a:ext cx="11087735" cy="1014730"/>
          </a:xfrm>
          <a:prstGeom prst="rect">
            <a:avLst/>
          </a:prstGeom>
          <a:noFill/>
        </p:spPr>
        <p:txBody>
          <a:bodyPr wrap="square" rtlCol="0" anchor="t">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指教师或儿童在人为控制的条件下，利用一些材料，通过简单的演示或操作，引起某种自然现象的产生或变化，帮助幼儿观察、发现某一现象产生的原因，了解事物间的联系，学习科学的一种方法。</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2"/>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2. 科学实验</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3"/>
            </p:custDataLst>
          </p:nvPr>
        </p:nvSpPr>
        <p:spPr>
          <a:xfrm>
            <a:off x="575310" y="3493770"/>
            <a:ext cx="4624705" cy="1476375"/>
          </a:xfrm>
          <a:prstGeom prst="rect">
            <a:avLst/>
          </a:prstGeom>
          <a:noFill/>
        </p:spPr>
        <p:txBody>
          <a:bodyPr wrap="square" rtlCol="0" anchor="t">
            <a:spAutoFit/>
          </a:bodyPr>
          <a:p>
            <a:pPr indent="457200" fontAlgn="auto"/>
            <a:r>
              <a:rPr lang="zh-CN" altLang="en-US">
                <a:latin typeface="微软雅黑" panose="020B0503020204020204" pitchFamily="34" charset="-122"/>
                <a:ea typeface="微软雅黑" panose="020B0503020204020204" pitchFamily="34" charset="-122"/>
              </a:rPr>
              <a:t>从近几年出现的考题分析，科学实验类的题目鲜有出现，但不意味着科学实验类不在考题的出题范围之内，有可能随着题库的扩充或题目难度的增大，科学实验类的题目也会出现在考卷上。</a:t>
            </a:r>
            <a:endParaRPr lang="zh-CN" altLang="en-US">
              <a:latin typeface="微软雅黑" panose="020B0503020204020204" pitchFamily="34" charset="-122"/>
              <a:ea typeface="微软雅黑" panose="020B0503020204020204" pitchFamily="34" charset="-122"/>
            </a:endParaRPr>
          </a:p>
        </p:txBody>
      </p:sp>
      <p:sp>
        <p:nvSpPr>
          <p:cNvPr id="18" name="文本框 17"/>
          <p:cNvSpPr txBox="1"/>
          <p:nvPr>
            <p:custDataLst>
              <p:tags r:id="rId4"/>
            </p:custDataLst>
          </p:nvPr>
        </p:nvSpPr>
        <p:spPr>
          <a:xfrm>
            <a:off x="575310" y="305371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（1）科学实验考情分析</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25" name="图片 24" descr="u=2553140296,4140181911&amp;fm=253&amp;fmt=auto&amp;app=138&amp;f=JPEG.webp"/>
          <p:cNvPicPr>
            <a:picLocks noChangeAspect="1"/>
          </p:cNvPicPr>
          <p:nvPr/>
        </p:nvPicPr>
        <p:blipFill>
          <a:blip r:embed="rId5"/>
          <a:stretch>
            <a:fillRect/>
          </a:stretch>
        </p:blipFill>
        <p:spPr>
          <a:xfrm>
            <a:off x="5782310" y="2412365"/>
            <a:ext cx="4762500" cy="3571875"/>
          </a:xfrm>
          <a:prstGeom prst="cloud">
            <a:avLst/>
          </a:prstGeom>
        </p:spPr>
      </p:pic>
      <p:grpSp>
        <p:nvGrpSpPr>
          <p:cNvPr id="26" name="组合 25"/>
          <p:cNvGrpSpPr/>
          <p:nvPr>
            <p:custDataLst>
              <p:tags r:id="rId6"/>
            </p:custDataLst>
          </p:nvPr>
        </p:nvGrpSpPr>
        <p:grpSpPr>
          <a:xfrm>
            <a:off x="320476" y="345306"/>
            <a:ext cx="3236673" cy="691684"/>
            <a:chOff x="2579171" y="3933056"/>
            <a:chExt cx="3236673" cy="691684"/>
          </a:xfrm>
        </p:grpSpPr>
        <p:sp>
          <p:nvSpPr>
            <p:cNvPr id="31" name="Rectangle 634"/>
            <p:cNvSpPr>
              <a:spLocks noChangeArrowheads="1"/>
            </p:cNvSpPr>
            <p:nvPr>
              <p:custDataLst>
                <p:tags r:id="rId7"/>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3" name="Freeform 71"/>
            <p:cNvSpPr/>
            <p:nvPr>
              <p:custDataLst>
                <p:tags r:id="rId8"/>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9"/>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8"/>
                                        </p:tgtEl>
                                        <p:attrNameLst>
                                          <p:attrName>style.visibility</p:attrName>
                                        </p:attrNameLst>
                                      </p:cBhvr>
                                      <p:to>
                                        <p:strVal val="visible"/>
                                      </p:to>
                                    </p:set>
                                    <p:anim calcmode="discrete" valueType="clr">
                                      <p:cBhvr override="childStyle">
                                        <p:cTn id="12"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8"/>
                                        </p:tgtEl>
                                        <p:attrNameLst>
                                          <p:attrName>fillcolor</p:attrName>
                                        </p:attrNameLst>
                                      </p:cBhvr>
                                      <p:tavLst>
                                        <p:tav tm="0">
                                          <p:val>
                                            <p:clrVal>
                                              <a:schemeClr val="accent2"/>
                                            </p:clrVal>
                                          </p:val>
                                        </p:tav>
                                        <p:tav tm="50000">
                                          <p:val>
                                            <p:clrVal>
                                              <a:schemeClr val="hlink"/>
                                            </p:clrVal>
                                          </p:val>
                                        </p:tav>
                                      </p:tavLst>
                                    </p:anim>
                                    <p:set>
                                      <p:cBhvr>
                                        <p:cTn id="14"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6903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（2）科学实验设计思路</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66" name="文本框 65"/>
          <p:cNvSpPr txBox="1"/>
          <p:nvPr>
            <p:custDataLst>
              <p:tags r:id="rId2"/>
            </p:custDataLst>
          </p:nvPr>
        </p:nvSpPr>
        <p:spPr>
          <a:xfrm>
            <a:off x="568325" y="3651250"/>
            <a:ext cx="1609090" cy="53784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第一步，发现并提出问题。</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67" name="文本框 18"/>
          <p:cNvSpPr txBox="1"/>
          <p:nvPr>
            <p:custDataLst>
              <p:tags r:id="rId3"/>
            </p:custDataLst>
          </p:nvPr>
        </p:nvSpPr>
        <p:spPr>
          <a:xfrm>
            <a:off x="568325" y="4370070"/>
            <a:ext cx="1609090" cy="1338580"/>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教师引导幼儿在生活中发现有价值的、可探究的研究问题，如“水果可以导电吗？”。</a:t>
            </a:r>
            <a:endParaRPr lang="en-US" altLang="zh-CN" sz="1400" spc="150" dirty="0">
              <a:latin typeface="微软雅黑" panose="020B0503020204020204" pitchFamily="34" charset="-122"/>
              <a:ea typeface="微软雅黑" panose="020B0503020204020204" pitchFamily="34" charset="-122"/>
            </a:endParaRPr>
          </a:p>
        </p:txBody>
      </p:sp>
      <p:sp>
        <p:nvSpPr>
          <p:cNvPr id="105" name="Прямоугольник с двумя скругленными соседними углами 161"/>
          <p:cNvSpPr/>
          <p:nvPr>
            <p:custDataLst>
              <p:tags r:id="rId4"/>
            </p:custDataLst>
          </p:nvPr>
        </p:nvSpPr>
        <p:spPr>
          <a:xfrm rot="10800000">
            <a:off x="1126914" y="3140769"/>
            <a:ext cx="523512" cy="382671"/>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6" name="Скругленный прямоугольник 162"/>
          <p:cNvSpPr/>
          <p:nvPr>
            <p:custDataLst>
              <p:tags r:id="rId5"/>
            </p:custDataLst>
          </p:nvPr>
        </p:nvSpPr>
        <p:spPr>
          <a:xfrm>
            <a:off x="1073804" y="3050304"/>
            <a:ext cx="629732" cy="131678"/>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7" name="Полилиния 160"/>
          <p:cNvSpPr/>
          <p:nvPr>
            <p:custDataLst>
              <p:tags r:id="rId6"/>
            </p:custDataLst>
          </p:nvPr>
        </p:nvSpPr>
        <p:spPr>
          <a:xfrm rot="556995">
            <a:off x="1289500" y="2640358"/>
            <a:ext cx="260021" cy="362056"/>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7"/>
            </p:custDataLst>
          </p:nvPr>
        </p:nvSpPr>
        <p:spPr>
          <a:xfrm>
            <a:off x="1233411" y="3189445"/>
            <a:ext cx="310519" cy="335756"/>
          </a:xfrm>
          <a:prstGeom prst="rect">
            <a:avLst/>
          </a:prstGeom>
          <a:noFill/>
        </p:spPr>
        <p:txBody>
          <a:bodyPr wrap="square" rtlCol="0">
            <a:normAutofit fontScale="82500"/>
          </a:bodyPr>
          <a:lstStyle/>
          <a:p>
            <a:r>
              <a:rPr lang="en-US" altLang="zh-CN" b="1" dirty="0">
                <a:solidFill>
                  <a:sysClr val="window" lastClr="FFFFFF"/>
                </a:solidFill>
              </a:rPr>
              <a:t>1</a:t>
            </a:r>
            <a:endParaRPr lang="zh-CN" altLang="en-US" b="1" dirty="0">
              <a:solidFill>
                <a:sysClr val="window" lastClr="FFFFFF"/>
              </a:solidFill>
            </a:endParaRPr>
          </a:p>
        </p:txBody>
      </p:sp>
      <p:sp>
        <p:nvSpPr>
          <p:cNvPr id="99" name="Прямоугольник с двумя скругленными соседними углами 151"/>
          <p:cNvSpPr/>
          <p:nvPr>
            <p:custDataLst>
              <p:tags r:id="rId8"/>
            </p:custDataLst>
          </p:nvPr>
        </p:nvSpPr>
        <p:spPr>
          <a:xfrm rot="10800000">
            <a:off x="2765724" y="3140767"/>
            <a:ext cx="523512" cy="382671"/>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00" name="Скругленный прямоугольник 152"/>
          <p:cNvSpPr/>
          <p:nvPr>
            <p:custDataLst>
              <p:tags r:id="rId9"/>
            </p:custDataLst>
          </p:nvPr>
        </p:nvSpPr>
        <p:spPr>
          <a:xfrm>
            <a:off x="2712614" y="3050302"/>
            <a:ext cx="629732" cy="131678"/>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1" name="Прямоугольник с двумя скругленными соседними углами 145"/>
          <p:cNvSpPr/>
          <p:nvPr>
            <p:custDataLst>
              <p:tags r:id="rId10"/>
            </p:custDataLst>
          </p:nvPr>
        </p:nvSpPr>
        <p:spPr>
          <a:xfrm>
            <a:off x="3005719" y="2506742"/>
            <a:ext cx="43521" cy="540716"/>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02" name="Полилиния 148"/>
          <p:cNvSpPr/>
          <p:nvPr>
            <p:custDataLst>
              <p:tags r:id="rId11"/>
            </p:custDataLst>
          </p:nvPr>
        </p:nvSpPr>
        <p:spPr>
          <a:xfrm rot="3007185" flipH="1">
            <a:off x="3108917" y="2512904"/>
            <a:ext cx="254892" cy="429448"/>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3" name="Полилиния 149"/>
          <p:cNvSpPr/>
          <p:nvPr>
            <p:custDataLst>
              <p:tags r:id="rId12"/>
            </p:custDataLst>
          </p:nvPr>
        </p:nvSpPr>
        <p:spPr>
          <a:xfrm rot="18264556">
            <a:off x="2704072" y="2328347"/>
            <a:ext cx="232120" cy="39108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4" name="Полилиния 150"/>
          <p:cNvSpPr/>
          <p:nvPr>
            <p:custDataLst>
              <p:tags r:id="rId13"/>
            </p:custDataLst>
          </p:nvPr>
        </p:nvSpPr>
        <p:spPr>
          <a:xfrm rot="556995">
            <a:off x="2928310" y="2111492"/>
            <a:ext cx="260021" cy="362056"/>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4"/>
            </p:custDataLst>
          </p:nvPr>
        </p:nvSpPr>
        <p:spPr>
          <a:xfrm>
            <a:off x="2872220" y="3189445"/>
            <a:ext cx="310519" cy="335756"/>
          </a:xfrm>
          <a:prstGeom prst="rect">
            <a:avLst/>
          </a:prstGeom>
          <a:noFill/>
        </p:spPr>
        <p:txBody>
          <a:bodyPr wrap="square" rtlCol="0">
            <a:normAutofit fontScale="82500"/>
          </a:bodyPr>
          <a:lstStyle/>
          <a:p>
            <a:r>
              <a:rPr lang="en-US" altLang="zh-CN" b="1" dirty="0">
                <a:solidFill>
                  <a:sysClr val="window" lastClr="FFFFFF"/>
                </a:solidFill>
              </a:rPr>
              <a:t>2</a:t>
            </a:r>
            <a:endParaRPr lang="zh-CN" altLang="en-US" b="1" dirty="0">
              <a:solidFill>
                <a:sysClr val="window" lastClr="FFFFFF"/>
              </a:solidFill>
            </a:endParaRPr>
          </a:p>
        </p:txBody>
      </p:sp>
      <p:sp>
        <p:nvSpPr>
          <p:cNvPr id="108" name="Прямоугольник с двумя скругленными соседними углами 141"/>
          <p:cNvSpPr/>
          <p:nvPr>
            <p:custDataLst>
              <p:tags r:id="rId15"/>
            </p:custDataLst>
          </p:nvPr>
        </p:nvSpPr>
        <p:spPr>
          <a:xfrm rot="10800000">
            <a:off x="4385420" y="2983699"/>
            <a:ext cx="738389" cy="539739"/>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09" name="Скругленный прямоугольник 142"/>
          <p:cNvSpPr/>
          <p:nvPr>
            <p:custDataLst>
              <p:tags r:id="rId16"/>
            </p:custDataLst>
          </p:nvPr>
        </p:nvSpPr>
        <p:spPr>
          <a:xfrm>
            <a:off x="4310511" y="2856102"/>
            <a:ext cx="888207" cy="185725"/>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0" name="Прямоугольник с двумя скругленными соседними углами 135"/>
          <p:cNvSpPr/>
          <p:nvPr>
            <p:custDataLst>
              <p:tags r:id="rId17"/>
            </p:custDataLst>
          </p:nvPr>
        </p:nvSpPr>
        <p:spPr>
          <a:xfrm>
            <a:off x="4713764" y="1929279"/>
            <a:ext cx="81703" cy="922813"/>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11" name="Полилиния 138"/>
          <p:cNvSpPr/>
          <p:nvPr>
            <p:custDataLst>
              <p:tags r:id="rId18"/>
            </p:custDataLst>
          </p:nvPr>
        </p:nvSpPr>
        <p:spPr>
          <a:xfrm rot="3007185" flipH="1">
            <a:off x="4904306" y="1859972"/>
            <a:ext cx="435012" cy="732917"/>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2" name="Полилиния 139"/>
          <p:cNvSpPr/>
          <p:nvPr>
            <p:custDataLst>
              <p:tags r:id="rId19"/>
            </p:custDataLst>
          </p:nvPr>
        </p:nvSpPr>
        <p:spPr>
          <a:xfrm rot="18264556">
            <a:off x="4173922" y="1681513"/>
            <a:ext cx="396147" cy="667436"/>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3" name="Полилиния 140"/>
          <p:cNvSpPr/>
          <p:nvPr>
            <p:custDataLst>
              <p:tags r:id="rId20"/>
            </p:custDataLst>
          </p:nvPr>
        </p:nvSpPr>
        <p:spPr>
          <a:xfrm rot="556995">
            <a:off x="4596404" y="1329076"/>
            <a:ext cx="403421" cy="561729"/>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4" name="Полилиния 174"/>
          <p:cNvSpPr/>
          <p:nvPr>
            <p:custDataLst>
              <p:tags r:id="rId21"/>
            </p:custDataLst>
          </p:nvPr>
        </p:nvSpPr>
        <p:spPr>
          <a:xfrm rot="17879926" flipH="1">
            <a:off x="4354959" y="2260287"/>
            <a:ext cx="274251" cy="462062"/>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76" name="文本框 75"/>
          <p:cNvSpPr txBox="1"/>
          <p:nvPr>
            <p:custDataLst>
              <p:tags r:id="rId22"/>
            </p:custDataLst>
          </p:nvPr>
        </p:nvSpPr>
        <p:spPr>
          <a:xfrm>
            <a:off x="4599355" y="3189445"/>
            <a:ext cx="310519" cy="335756"/>
          </a:xfrm>
          <a:prstGeom prst="rect">
            <a:avLst/>
          </a:prstGeom>
          <a:noFill/>
        </p:spPr>
        <p:txBody>
          <a:bodyPr wrap="square" rtlCol="0">
            <a:normAutofit fontScale="82500"/>
          </a:bodyPr>
          <a:lstStyle/>
          <a:p>
            <a:r>
              <a:rPr lang="en-US" altLang="zh-CN" b="1" dirty="0">
                <a:solidFill>
                  <a:sysClr val="window" lastClr="FFFFFF"/>
                </a:solidFill>
              </a:rPr>
              <a:t>3</a:t>
            </a:r>
            <a:endParaRPr lang="zh-CN" altLang="en-US" b="1" dirty="0">
              <a:solidFill>
                <a:sysClr val="window" lastClr="FFFFFF"/>
              </a:solidFill>
            </a:endParaRPr>
          </a:p>
        </p:txBody>
      </p:sp>
      <p:sp>
        <p:nvSpPr>
          <p:cNvPr id="91" name="Прямоугольник с двумя скругленными соседними углами 131"/>
          <p:cNvSpPr/>
          <p:nvPr>
            <p:custDataLst>
              <p:tags r:id="rId23"/>
            </p:custDataLst>
          </p:nvPr>
        </p:nvSpPr>
        <p:spPr>
          <a:xfrm rot="10800000">
            <a:off x="6541770" y="2952115"/>
            <a:ext cx="781685" cy="571500"/>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92" name="Скругленный прямоугольник 132"/>
          <p:cNvSpPr/>
          <p:nvPr>
            <p:custDataLst>
              <p:tags r:id="rId24"/>
            </p:custDataLst>
          </p:nvPr>
        </p:nvSpPr>
        <p:spPr>
          <a:xfrm>
            <a:off x="6462395" y="2816860"/>
            <a:ext cx="940435" cy="196850"/>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3" name="Прямоугольник с двумя скругленными соседними углами 125"/>
          <p:cNvSpPr/>
          <p:nvPr>
            <p:custDataLst>
              <p:tags r:id="rId25"/>
            </p:custDataLst>
          </p:nvPr>
        </p:nvSpPr>
        <p:spPr>
          <a:xfrm>
            <a:off x="6880225" y="1523365"/>
            <a:ext cx="104775" cy="1299845"/>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94" name="Полилиния 126"/>
          <p:cNvSpPr/>
          <p:nvPr>
            <p:custDataLst>
              <p:tags r:id="rId26"/>
            </p:custDataLst>
          </p:nvPr>
        </p:nvSpPr>
        <p:spPr>
          <a:xfrm rot="2999563">
            <a:off x="7225665" y="1717675"/>
            <a:ext cx="751205" cy="126555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5" name="Полилиния 127"/>
          <p:cNvSpPr/>
          <p:nvPr>
            <p:custDataLst>
              <p:tags r:id="rId27"/>
            </p:custDataLst>
          </p:nvPr>
        </p:nvSpPr>
        <p:spPr>
          <a:xfrm rot="17879926" flipH="1">
            <a:off x="6024245" y="1743710"/>
            <a:ext cx="622300" cy="104838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6" name="Полилиния 128"/>
          <p:cNvSpPr/>
          <p:nvPr>
            <p:custDataLst>
              <p:tags r:id="rId28"/>
            </p:custDataLst>
          </p:nvPr>
        </p:nvSpPr>
        <p:spPr>
          <a:xfrm rot="3007185" flipH="1">
            <a:off x="7210425" y="1130935"/>
            <a:ext cx="556895" cy="93853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7" name="Полилиния 129"/>
          <p:cNvSpPr/>
          <p:nvPr>
            <p:custDataLst>
              <p:tags r:id="rId29"/>
            </p:custDataLst>
          </p:nvPr>
        </p:nvSpPr>
        <p:spPr>
          <a:xfrm rot="18264556">
            <a:off x="6165215" y="1114425"/>
            <a:ext cx="507365" cy="85471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8" name="Полилиния 130"/>
          <p:cNvSpPr/>
          <p:nvPr>
            <p:custDataLst>
              <p:tags r:id="rId30"/>
            </p:custDataLst>
          </p:nvPr>
        </p:nvSpPr>
        <p:spPr>
          <a:xfrm rot="556995">
            <a:off x="6743700" y="817880"/>
            <a:ext cx="469900" cy="65405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77" name="文本框 76"/>
          <p:cNvSpPr txBox="1"/>
          <p:nvPr>
            <p:custDataLst>
              <p:tags r:id="rId31"/>
            </p:custDataLst>
          </p:nvPr>
        </p:nvSpPr>
        <p:spPr>
          <a:xfrm>
            <a:off x="6777355" y="3189605"/>
            <a:ext cx="310515" cy="335915"/>
          </a:xfrm>
          <a:prstGeom prst="rect">
            <a:avLst/>
          </a:prstGeom>
          <a:noFill/>
        </p:spPr>
        <p:txBody>
          <a:bodyPr wrap="square" rtlCol="0">
            <a:normAutofit fontScale="82500"/>
          </a:bodyPr>
          <a:lstStyle/>
          <a:p>
            <a:r>
              <a:rPr lang="en-US" altLang="zh-CN" b="1" dirty="0">
                <a:solidFill>
                  <a:sysClr val="window" lastClr="FFFFFF"/>
                </a:solidFill>
              </a:rPr>
              <a:t>4</a:t>
            </a:r>
            <a:endParaRPr lang="zh-CN" altLang="en-US" b="1" dirty="0">
              <a:solidFill>
                <a:sysClr val="window" lastClr="FFFFFF"/>
              </a:solidFill>
            </a:endParaRPr>
          </a:p>
        </p:txBody>
      </p:sp>
      <p:sp>
        <p:nvSpPr>
          <p:cNvPr id="47" name="Полилиния 126"/>
          <p:cNvSpPr/>
          <p:nvPr>
            <p:custDataLst>
              <p:tags r:id="rId32"/>
            </p:custDataLst>
          </p:nvPr>
        </p:nvSpPr>
        <p:spPr>
          <a:xfrm rot="2999563">
            <a:off x="10259818" y="1349889"/>
            <a:ext cx="904179" cy="152338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44" name="Прямоугольник с двумя скругленными соседними углами 131"/>
          <p:cNvSpPr/>
          <p:nvPr>
            <p:custDataLst>
              <p:tags r:id="rId33"/>
            </p:custDataLst>
          </p:nvPr>
        </p:nvSpPr>
        <p:spPr>
          <a:xfrm rot="10800000">
            <a:off x="9436100" y="2835910"/>
            <a:ext cx="941070" cy="687705"/>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45" name="Скругленный прямоугольник 132"/>
          <p:cNvSpPr/>
          <p:nvPr>
            <p:custDataLst>
              <p:tags r:id="rId34"/>
            </p:custDataLst>
          </p:nvPr>
        </p:nvSpPr>
        <p:spPr>
          <a:xfrm>
            <a:off x="9340850" y="2673350"/>
            <a:ext cx="1131570" cy="236855"/>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46" name="Прямоугольник с двумя скругленными соседними углами 125"/>
          <p:cNvSpPr/>
          <p:nvPr>
            <p:custDataLst>
              <p:tags r:id="rId35"/>
            </p:custDataLst>
          </p:nvPr>
        </p:nvSpPr>
        <p:spPr>
          <a:xfrm>
            <a:off x="9843770" y="1115695"/>
            <a:ext cx="125730" cy="1565275"/>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48" name="Полилиния 127"/>
          <p:cNvSpPr/>
          <p:nvPr>
            <p:custDataLst>
              <p:tags r:id="rId36"/>
            </p:custDataLst>
          </p:nvPr>
        </p:nvSpPr>
        <p:spPr>
          <a:xfrm rot="17879926" flipH="1">
            <a:off x="8813165" y="1380490"/>
            <a:ext cx="749300" cy="126238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49" name="Полилиния 128"/>
          <p:cNvSpPr/>
          <p:nvPr>
            <p:custDataLst>
              <p:tags r:id="rId37"/>
            </p:custDataLst>
          </p:nvPr>
        </p:nvSpPr>
        <p:spPr>
          <a:xfrm rot="3007185" flipH="1">
            <a:off x="10241280" y="678180"/>
            <a:ext cx="670560" cy="113030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50" name="Полилиния 129"/>
          <p:cNvSpPr/>
          <p:nvPr>
            <p:custDataLst>
              <p:tags r:id="rId38"/>
            </p:custDataLst>
          </p:nvPr>
        </p:nvSpPr>
        <p:spPr>
          <a:xfrm rot="18264556">
            <a:off x="8982710" y="657860"/>
            <a:ext cx="610870" cy="102933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54" name="Полилиния 128"/>
          <p:cNvSpPr/>
          <p:nvPr>
            <p:custDataLst>
              <p:tags r:id="rId39"/>
            </p:custDataLst>
          </p:nvPr>
        </p:nvSpPr>
        <p:spPr>
          <a:xfrm rot="2585947" flipH="1">
            <a:off x="10092055" y="266700"/>
            <a:ext cx="468630" cy="78930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55" name="Полилиния 129"/>
          <p:cNvSpPr/>
          <p:nvPr>
            <p:custDataLst>
              <p:tags r:id="rId40"/>
            </p:custDataLst>
          </p:nvPr>
        </p:nvSpPr>
        <p:spPr>
          <a:xfrm rot="19414271">
            <a:off x="9368790" y="215265"/>
            <a:ext cx="426720" cy="71882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78" name="文本框 77"/>
          <p:cNvSpPr txBox="1"/>
          <p:nvPr>
            <p:custDataLst>
              <p:tags r:id="rId41"/>
            </p:custDataLst>
          </p:nvPr>
        </p:nvSpPr>
        <p:spPr>
          <a:xfrm>
            <a:off x="9751060" y="3189605"/>
            <a:ext cx="310515" cy="335915"/>
          </a:xfrm>
          <a:prstGeom prst="rect">
            <a:avLst/>
          </a:prstGeom>
          <a:noFill/>
        </p:spPr>
        <p:txBody>
          <a:bodyPr wrap="square" rtlCol="0">
            <a:normAutofit fontScale="82500"/>
          </a:bodyPr>
          <a:lstStyle/>
          <a:p>
            <a:r>
              <a:rPr lang="en-US" altLang="zh-CN" b="1" dirty="0">
                <a:solidFill>
                  <a:sysClr val="window" lastClr="FFFFFF"/>
                </a:solidFill>
              </a:rPr>
              <a:t>5</a:t>
            </a:r>
            <a:endParaRPr lang="zh-CN" altLang="en-US" b="1" dirty="0">
              <a:solidFill>
                <a:sysClr val="window" lastClr="FFFFFF"/>
              </a:solidFill>
            </a:endParaRPr>
          </a:p>
        </p:txBody>
      </p:sp>
      <p:sp>
        <p:nvSpPr>
          <p:cNvPr id="4" name="文本框 3"/>
          <p:cNvSpPr txBox="1"/>
          <p:nvPr>
            <p:custDataLst>
              <p:tags r:id="rId42"/>
            </p:custDataLst>
          </p:nvPr>
        </p:nvSpPr>
        <p:spPr>
          <a:xfrm>
            <a:off x="2252980" y="3651250"/>
            <a:ext cx="1608455" cy="53784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第二步，提出并解释假设。</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6" name="文本框 18"/>
          <p:cNvSpPr txBox="1"/>
          <p:nvPr>
            <p:custDataLst>
              <p:tags r:id="rId43"/>
            </p:custDataLst>
          </p:nvPr>
        </p:nvSpPr>
        <p:spPr>
          <a:xfrm>
            <a:off x="2252980" y="4370070"/>
            <a:ext cx="1609090" cy="1554480"/>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教师鼓励幼儿对问题提出假设并进行记录，小班幼儿可以请教师代为记录，中、大班幼儿可以自己记录在表格中。</a:t>
            </a:r>
            <a:endParaRPr lang="zh-CN" altLang="en-US" sz="1400" spc="150" dirty="0">
              <a:latin typeface="微软雅黑" panose="020B0503020204020204" pitchFamily="34" charset="-122"/>
              <a:ea typeface="微软雅黑" panose="020B0503020204020204" pitchFamily="34" charset="-122"/>
            </a:endParaRPr>
          </a:p>
        </p:txBody>
      </p:sp>
      <p:sp>
        <p:nvSpPr>
          <p:cNvPr id="7" name="文本框 6"/>
          <p:cNvSpPr txBox="1"/>
          <p:nvPr>
            <p:custDataLst>
              <p:tags r:id="rId44"/>
            </p:custDataLst>
          </p:nvPr>
        </p:nvSpPr>
        <p:spPr>
          <a:xfrm>
            <a:off x="3984625" y="3651250"/>
            <a:ext cx="1609725" cy="53784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第三步，实验操作与验证。</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10" name="文本框 18"/>
          <p:cNvSpPr txBox="1"/>
          <p:nvPr>
            <p:custDataLst>
              <p:tags r:id="rId45"/>
            </p:custDataLst>
          </p:nvPr>
        </p:nvSpPr>
        <p:spPr>
          <a:xfrm>
            <a:off x="3984625" y="4370070"/>
            <a:ext cx="1878330" cy="1554480"/>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在此环节，幼儿通过实验操作尝试验证自己对结果的假设，教师根据实验的要求、特点可进行教师实验演示或幼儿动手操作。</a:t>
            </a:r>
            <a:endParaRPr lang="zh-CN" altLang="en-US" sz="1400" spc="150" dirty="0">
              <a:latin typeface="微软雅黑" panose="020B0503020204020204" pitchFamily="34" charset="-122"/>
              <a:ea typeface="微软雅黑" panose="020B0503020204020204" pitchFamily="34" charset="-122"/>
            </a:endParaRPr>
          </a:p>
        </p:txBody>
      </p:sp>
      <p:sp>
        <p:nvSpPr>
          <p:cNvPr id="11" name="文本框 10"/>
          <p:cNvSpPr txBox="1"/>
          <p:nvPr>
            <p:custDataLst>
              <p:tags r:id="rId46"/>
            </p:custDataLst>
          </p:nvPr>
        </p:nvSpPr>
        <p:spPr>
          <a:xfrm>
            <a:off x="6174105" y="3651250"/>
            <a:ext cx="2250440" cy="53784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第四步，记录结果与讨论。</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12" name="文本框 18"/>
          <p:cNvSpPr txBox="1"/>
          <p:nvPr>
            <p:custDataLst>
              <p:tags r:id="rId47"/>
            </p:custDataLst>
          </p:nvPr>
        </p:nvSpPr>
        <p:spPr>
          <a:xfrm>
            <a:off x="6174105" y="4370070"/>
            <a:ext cx="2280285" cy="1123315"/>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实验结束后，每个小组记录自己的实验结果。然后，教师组织全体幼</a:t>
            </a:r>
            <a:endParaRPr lang="zh-CN" altLang="en-US" sz="1400" spc="150" dirty="0">
              <a:latin typeface="微软雅黑" panose="020B0503020204020204" pitchFamily="34" charset="-122"/>
              <a:ea typeface="微软雅黑" panose="020B0503020204020204" pitchFamily="34" charset="-122"/>
            </a:endParaRPr>
          </a:p>
          <a:p>
            <a:pPr algn="l">
              <a:lnSpc>
                <a:spcPct val="100000"/>
              </a:lnSpc>
            </a:pPr>
            <a:r>
              <a:rPr lang="zh-CN" altLang="en-US" sz="1400" spc="150" dirty="0">
                <a:latin typeface="微软雅黑" panose="020B0503020204020204" pitchFamily="34" charset="-122"/>
                <a:ea typeface="微软雅黑" panose="020B0503020204020204" pitchFamily="34" charset="-122"/>
              </a:rPr>
              <a:t>儿对实验结果进行汇总和讨论。</a:t>
            </a:r>
            <a:endParaRPr lang="zh-CN" altLang="en-US" sz="1400" spc="150" dirty="0">
              <a:latin typeface="微软雅黑" panose="020B0503020204020204" pitchFamily="34" charset="-122"/>
              <a:ea typeface="微软雅黑" panose="020B0503020204020204" pitchFamily="34" charset="-122"/>
            </a:endParaRPr>
          </a:p>
        </p:txBody>
      </p:sp>
      <p:sp>
        <p:nvSpPr>
          <p:cNvPr id="13" name="文本框 12"/>
          <p:cNvSpPr txBox="1"/>
          <p:nvPr>
            <p:custDataLst>
              <p:tags r:id="rId48"/>
            </p:custDataLst>
          </p:nvPr>
        </p:nvSpPr>
        <p:spPr>
          <a:xfrm>
            <a:off x="9101455" y="3651250"/>
            <a:ext cx="2017395" cy="53784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第五步，实验结果推广。</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14" name="文本框 18"/>
          <p:cNvSpPr txBox="1"/>
          <p:nvPr>
            <p:custDataLst>
              <p:tags r:id="rId49"/>
            </p:custDataLst>
          </p:nvPr>
        </p:nvSpPr>
        <p:spPr>
          <a:xfrm>
            <a:off x="9101455" y="4370070"/>
            <a:ext cx="2181225" cy="1554480"/>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把实验结果能够迁移到生活中，解决生活中的问题。教师可以引发幼儿思考在生活中是否遇到了这样的现象，这样的原理是否已经运用在生活中等。</a:t>
            </a:r>
            <a:endParaRPr lang="zh-CN" altLang="en-US" sz="1400" spc="150" dirty="0">
              <a:latin typeface="微软雅黑" panose="020B0503020204020204" pitchFamily="34" charset="-122"/>
              <a:ea typeface="微软雅黑" panose="020B0503020204020204" pitchFamily="34" charset="-122"/>
            </a:endParaRPr>
          </a:p>
        </p:txBody>
      </p:sp>
      <p:grpSp>
        <p:nvGrpSpPr>
          <p:cNvPr id="2" name="组合 1"/>
          <p:cNvGrpSpPr/>
          <p:nvPr>
            <p:custDataLst>
              <p:tags r:id="rId50"/>
            </p:custDataLst>
          </p:nvPr>
        </p:nvGrpSpPr>
        <p:grpSpPr>
          <a:xfrm>
            <a:off x="320476" y="345306"/>
            <a:ext cx="3236673" cy="691684"/>
            <a:chOff x="2579171" y="3933056"/>
            <a:chExt cx="3236673" cy="691684"/>
          </a:xfrm>
        </p:grpSpPr>
        <p:sp>
          <p:nvSpPr>
            <p:cNvPr id="29" name="Rectangle 634"/>
            <p:cNvSpPr>
              <a:spLocks noChangeArrowheads="1"/>
            </p:cNvSpPr>
            <p:nvPr>
              <p:custDataLst>
                <p:tags r:id="rId51"/>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52"/>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53"/>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5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6903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（3）各年龄班的发展特点</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2"/>
            </p:custDataLst>
          </p:nvPr>
        </p:nvSpPr>
        <p:spPr>
          <a:xfrm>
            <a:off x="3048000" y="17621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3-21　各年龄班科学实验的发展特点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3"/>
            </p:custDataLst>
          </p:nvPr>
        </p:nvGraphicFramePr>
        <p:xfrm>
          <a:off x="1313180" y="2355215"/>
          <a:ext cx="10822305" cy="2706370"/>
        </p:xfrm>
        <a:graphic>
          <a:graphicData uri="http://schemas.openxmlformats.org/drawingml/2006/table">
            <a:tbl>
              <a:tblPr firstRow="1" bandRow="1">
                <a:tableStyleId>{5C22544A-7EE6-4342-B048-85BDC9FD1C3A}</a:tableStyleId>
              </a:tblPr>
              <a:tblGrid>
                <a:gridCol w="2843530"/>
                <a:gridCol w="3521710"/>
                <a:gridCol w="3201035"/>
              </a:tblGrid>
              <a:tr h="36576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640080">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正处于不分化的混沌认知状态</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通过模仿认识事物</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认识带有拟人化倾向</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4. 认识具有片面性和表面性的特点</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对世界感到十分好奇，经常会问</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“为什么”</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能够初步理解科学现象中的表面现象和简单的因果关系</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能够初步了解科学现象中的内在的、隐蔽的因果关系</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能够进行合作学习</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科技制作</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grpSp>
        <p:nvGrpSpPr>
          <p:cNvPr id="2" name="组合 1"/>
          <p:cNvGrpSpPr/>
          <p:nvPr>
            <p:custDataLst>
              <p:tags r:id="rId4"/>
            </p:custDataLst>
          </p:nvPr>
        </p:nvGrpSpPr>
        <p:grpSpPr>
          <a:xfrm>
            <a:off x="320476" y="345306"/>
            <a:ext cx="3236673" cy="691684"/>
            <a:chOff x="2579171" y="3933056"/>
            <a:chExt cx="3236673" cy="691684"/>
          </a:xfrm>
        </p:grpSpPr>
        <p:sp>
          <p:nvSpPr>
            <p:cNvPr id="29" name="Rectangle 634"/>
            <p:cNvSpPr>
              <a:spLocks noChangeArrowheads="1"/>
            </p:cNvSpPr>
            <p:nvPr>
              <p:custDataLst>
                <p:tags r:id="rId5"/>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6"/>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7"/>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18795" y="1591310"/>
            <a:ext cx="11087735" cy="706755"/>
          </a:xfrm>
          <a:prstGeom prst="rect">
            <a:avLst/>
          </a:prstGeom>
          <a:noFill/>
        </p:spPr>
        <p:txBody>
          <a:bodyPr wrap="square" rtlCol="0" anchor="t">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科技制作是指学前儿童根据科学原理，利用材料和工具制作科技玩具或科学制品的活动，如制作</a:t>
            </a:r>
            <a:r>
              <a:rPr lang="zh-CN" altLang="en-US" sz="2000" i="1" u="sng">
                <a:solidFill>
                  <a:srgbClr val="FF0000"/>
                </a:solidFill>
                <a:latin typeface="楷体" panose="02010609060101010101" pitchFamily="49" charset="-122"/>
                <a:ea typeface="楷体" panose="02010609060101010101" pitchFamily="49" charset="-122"/>
                <a:cs typeface="微软雅黑" panose="020B0503020204020204" pitchFamily="34" charset="-122"/>
              </a:rPr>
              <a:t>风车、不倒翁、磁力小车</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等。</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2"/>
            </p:custDataLst>
          </p:nvPr>
        </p:nvSpPr>
        <p:spPr>
          <a:xfrm>
            <a:off x="518795" y="1169035"/>
            <a:ext cx="4253865" cy="398780"/>
          </a:xfrm>
          <a:prstGeom prst="rect">
            <a:avLst/>
          </a:prstGeom>
          <a:noFill/>
        </p:spPr>
        <p:txBody>
          <a:bodyPr wrap="square" rtlCol="0" anchor="t">
            <a:spAutoFit/>
          </a:bodyPr>
          <a:p>
            <a:r>
              <a:rPr lang="en-US" altLang="zh-CN"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3.科技制作</a:t>
            </a:r>
            <a:endParaRPr lang="en-US" altLang="zh-CN"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3"/>
            </p:custDataLst>
          </p:nvPr>
        </p:nvSpPr>
        <p:spPr>
          <a:xfrm>
            <a:off x="575310" y="3493770"/>
            <a:ext cx="4624705" cy="1476375"/>
          </a:xfrm>
          <a:prstGeom prst="rect">
            <a:avLst/>
          </a:prstGeom>
          <a:noFill/>
        </p:spPr>
        <p:txBody>
          <a:bodyPr wrap="square" rtlCol="0" anchor="t">
            <a:spAutoFit/>
          </a:bodyPr>
          <a:p>
            <a:pPr indent="457200" fontAlgn="auto"/>
            <a:r>
              <a:rPr lang="zh-CN" altLang="en-US">
                <a:latin typeface="微软雅黑" panose="020B0503020204020204" pitchFamily="34" charset="-122"/>
                <a:ea typeface="微软雅黑" panose="020B0503020204020204" pitchFamily="34" charset="-122"/>
              </a:rPr>
              <a:t>从现有的考题分析，目前没有出现科技制作类的题目，但科技制作类题目的特性非常符合面试的出题思路，既考查考生组织活动的能力，也考查作为幼儿教师的手工技能，因此考生不要掉以轻心，需做全面准备。</a:t>
            </a:r>
            <a:endParaRPr lang="zh-CN" altLang="en-US">
              <a:latin typeface="微软雅黑" panose="020B0503020204020204" pitchFamily="34" charset="-122"/>
              <a:ea typeface="微软雅黑" panose="020B0503020204020204" pitchFamily="34" charset="-122"/>
            </a:endParaRPr>
          </a:p>
        </p:txBody>
      </p:sp>
      <p:sp>
        <p:nvSpPr>
          <p:cNvPr id="18" name="文本框 17"/>
          <p:cNvSpPr txBox="1"/>
          <p:nvPr>
            <p:custDataLst>
              <p:tags r:id="rId4"/>
            </p:custDataLst>
          </p:nvPr>
        </p:nvSpPr>
        <p:spPr>
          <a:xfrm>
            <a:off x="575310" y="305371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（1）科技制作考情分析</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5" name="图片 4"/>
          <p:cNvPicPr>
            <a:picLocks noChangeAspect="1"/>
          </p:cNvPicPr>
          <p:nvPr>
            <p:custDataLst>
              <p:tags r:id="rId5"/>
            </p:custDataLst>
          </p:nvPr>
        </p:nvPicPr>
        <p:blipFill>
          <a:blip r:embed="rId6"/>
          <a:stretch>
            <a:fillRect/>
          </a:stretch>
        </p:blipFill>
        <p:spPr>
          <a:xfrm>
            <a:off x="6035040" y="2192020"/>
            <a:ext cx="4184015" cy="3781425"/>
          </a:xfrm>
          <a:prstGeom prst="rect">
            <a:avLst/>
          </a:prstGeom>
        </p:spPr>
      </p:pic>
      <p:grpSp>
        <p:nvGrpSpPr>
          <p:cNvPr id="6" name="组合 5"/>
          <p:cNvGrpSpPr/>
          <p:nvPr>
            <p:custDataLst>
              <p:tags r:id="rId7"/>
            </p:custDataLst>
          </p:nvPr>
        </p:nvGrpSpPr>
        <p:grpSpPr>
          <a:xfrm>
            <a:off x="320476" y="345306"/>
            <a:ext cx="3236673" cy="691684"/>
            <a:chOff x="2579171" y="3933056"/>
            <a:chExt cx="3236673" cy="691684"/>
          </a:xfrm>
        </p:grpSpPr>
        <p:sp>
          <p:nvSpPr>
            <p:cNvPr id="29" name="Rectangle 634"/>
            <p:cNvSpPr>
              <a:spLocks noChangeArrowheads="1"/>
            </p:cNvSpPr>
            <p:nvPr>
              <p:custDataLst>
                <p:tags r:id="rId8"/>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7" name="Freeform 71"/>
            <p:cNvSpPr/>
            <p:nvPr>
              <p:custDataLst>
                <p:tags r:id="rId9"/>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10"/>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8"/>
                                        </p:tgtEl>
                                        <p:attrNameLst>
                                          <p:attrName>style.visibility</p:attrName>
                                        </p:attrNameLst>
                                      </p:cBhvr>
                                      <p:to>
                                        <p:strVal val="visible"/>
                                      </p:to>
                                    </p:set>
                                    <p:anim calcmode="discrete" valueType="clr">
                                      <p:cBhvr override="childStyle">
                                        <p:cTn id="12"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8"/>
                                        </p:tgtEl>
                                        <p:attrNameLst>
                                          <p:attrName>fillcolor</p:attrName>
                                        </p:attrNameLst>
                                      </p:cBhvr>
                                      <p:tavLst>
                                        <p:tav tm="0">
                                          <p:val>
                                            <p:clrVal>
                                              <a:schemeClr val="accent2"/>
                                            </p:clrVal>
                                          </p:val>
                                        </p:tav>
                                        <p:tav tm="50000">
                                          <p:val>
                                            <p:clrVal>
                                              <a:schemeClr val="hlink"/>
                                            </p:clrVal>
                                          </p:val>
                                        </p:tav>
                                      </p:tavLst>
                                    </p:anim>
                                    <p:set>
                                      <p:cBhvr>
                                        <p:cTn id="14"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69035"/>
            <a:ext cx="316420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（2）科技制作活动设计思路</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66" name="文本框 65"/>
          <p:cNvSpPr txBox="1"/>
          <p:nvPr>
            <p:custDataLst>
              <p:tags r:id="rId2"/>
            </p:custDataLst>
          </p:nvPr>
        </p:nvSpPr>
        <p:spPr>
          <a:xfrm>
            <a:off x="568325" y="3651250"/>
            <a:ext cx="1609090" cy="53784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第一步，引入活动，激发兴趣。</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67" name="文本框 18"/>
          <p:cNvSpPr txBox="1"/>
          <p:nvPr>
            <p:custDataLst>
              <p:tags r:id="rId3"/>
            </p:custDataLst>
          </p:nvPr>
        </p:nvSpPr>
        <p:spPr>
          <a:xfrm>
            <a:off x="568325" y="4370070"/>
            <a:ext cx="1609090" cy="1338580"/>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教师通过展示制作成品、观看相关的视频等方式，激发幼儿参与科技制作活动的兴趣。</a:t>
            </a:r>
            <a:endParaRPr lang="zh-CN" altLang="en-US" sz="1400" spc="150" dirty="0">
              <a:latin typeface="微软雅黑" panose="020B0503020204020204" pitchFamily="34" charset="-122"/>
              <a:ea typeface="微软雅黑" panose="020B0503020204020204" pitchFamily="34" charset="-122"/>
            </a:endParaRPr>
          </a:p>
        </p:txBody>
      </p:sp>
      <p:sp>
        <p:nvSpPr>
          <p:cNvPr id="105" name="Прямоугольник с двумя скругленными соседними углами 161"/>
          <p:cNvSpPr/>
          <p:nvPr>
            <p:custDataLst>
              <p:tags r:id="rId4"/>
            </p:custDataLst>
          </p:nvPr>
        </p:nvSpPr>
        <p:spPr>
          <a:xfrm rot="10800000">
            <a:off x="1126914" y="3140769"/>
            <a:ext cx="523512" cy="382671"/>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6" name="Скругленный прямоугольник 162"/>
          <p:cNvSpPr/>
          <p:nvPr>
            <p:custDataLst>
              <p:tags r:id="rId5"/>
            </p:custDataLst>
          </p:nvPr>
        </p:nvSpPr>
        <p:spPr>
          <a:xfrm>
            <a:off x="1073804" y="3050304"/>
            <a:ext cx="629732" cy="131678"/>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7" name="Полилиния 160"/>
          <p:cNvSpPr/>
          <p:nvPr>
            <p:custDataLst>
              <p:tags r:id="rId6"/>
            </p:custDataLst>
          </p:nvPr>
        </p:nvSpPr>
        <p:spPr>
          <a:xfrm rot="556995">
            <a:off x="1289500" y="2640358"/>
            <a:ext cx="260021" cy="362056"/>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7"/>
            </p:custDataLst>
          </p:nvPr>
        </p:nvSpPr>
        <p:spPr>
          <a:xfrm>
            <a:off x="1233411" y="3189445"/>
            <a:ext cx="310519" cy="335756"/>
          </a:xfrm>
          <a:prstGeom prst="rect">
            <a:avLst/>
          </a:prstGeom>
          <a:noFill/>
        </p:spPr>
        <p:txBody>
          <a:bodyPr wrap="square" rtlCol="0">
            <a:normAutofit fontScale="82500"/>
          </a:bodyPr>
          <a:lstStyle/>
          <a:p>
            <a:r>
              <a:rPr lang="en-US" altLang="zh-CN" b="1" dirty="0">
                <a:solidFill>
                  <a:sysClr val="window" lastClr="FFFFFF"/>
                </a:solidFill>
              </a:rPr>
              <a:t>1</a:t>
            </a:r>
            <a:endParaRPr lang="zh-CN" altLang="en-US" b="1" dirty="0">
              <a:solidFill>
                <a:sysClr val="window" lastClr="FFFFFF"/>
              </a:solidFill>
            </a:endParaRPr>
          </a:p>
        </p:txBody>
      </p:sp>
      <p:sp>
        <p:nvSpPr>
          <p:cNvPr id="99" name="Прямоугольник с двумя скругленными соседними углами 151"/>
          <p:cNvSpPr/>
          <p:nvPr>
            <p:custDataLst>
              <p:tags r:id="rId8"/>
            </p:custDataLst>
          </p:nvPr>
        </p:nvSpPr>
        <p:spPr>
          <a:xfrm rot="10800000">
            <a:off x="2765724" y="3140767"/>
            <a:ext cx="523512" cy="382671"/>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00" name="Скругленный прямоугольник 152"/>
          <p:cNvSpPr/>
          <p:nvPr>
            <p:custDataLst>
              <p:tags r:id="rId9"/>
            </p:custDataLst>
          </p:nvPr>
        </p:nvSpPr>
        <p:spPr>
          <a:xfrm>
            <a:off x="2712614" y="3050302"/>
            <a:ext cx="629732" cy="131678"/>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1" name="Прямоугольник с двумя скругленными соседними углами 145"/>
          <p:cNvSpPr/>
          <p:nvPr>
            <p:custDataLst>
              <p:tags r:id="rId10"/>
            </p:custDataLst>
          </p:nvPr>
        </p:nvSpPr>
        <p:spPr>
          <a:xfrm>
            <a:off x="3005719" y="2506742"/>
            <a:ext cx="43521" cy="540716"/>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02" name="Полилиния 148"/>
          <p:cNvSpPr/>
          <p:nvPr>
            <p:custDataLst>
              <p:tags r:id="rId11"/>
            </p:custDataLst>
          </p:nvPr>
        </p:nvSpPr>
        <p:spPr>
          <a:xfrm rot="3007185" flipH="1">
            <a:off x="3108917" y="2512904"/>
            <a:ext cx="254892" cy="429448"/>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3" name="Полилиния 149"/>
          <p:cNvSpPr/>
          <p:nvPr>
            <p:custDataLst>
              <p:tags r:id="rId12"/>
            </p:custDataLst>
          </p:nvPr>
        </p:nvSpPr>
        <p:spPr>
          <a:xfrm rot="18264556">
            <a:off x="2704072" y="2328347"/>
            <a:ext cx="232120" cy="39108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04" name="Полилиния 150"/>
          <p:cNvSpPr/>
          <p:nvPr>
            <p:custDataLst>
              <p:tags r:id="rId13"/>
            </p:custDataLst>
          </p:nvPr>
        </p:nvSpPr>
        <p:spPr>
          <a:xfrm rot="556995">
            <a:off x="2928310" y="2111492"/>
            <a:ext cx="260021" cy="362056"/>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4"/>
            </p:custDataLst>
          </p:nvPr>
        </p:nvSpPr>
        <p:spPr>
          <a:xfrm>
            <a:off x="2872220" y="3189445"/>
            <a:ext cx="310519" cy="335756"/>
          </a:xfrm>
          <a:prstGeom prst="rect">
            <a:avLst/>
          </a:prstGeom>
          <a:noFill/>
        </p:spPr>
        <p:txBody>
          <a:bodyPr wrap="square" rtlCol="0">
            <a:normAutofit fontScale="82500"/>
          </a:bodyPr>
          <a:lstStyle/>
          <a:p>
            <a:r>
              <a:rPr lang="en-US" altLang="zh-CN" b="1" dirty="0">
                <a:solidFill>
                  <a:sysClr val="window" lastClr="FFFFFF"/>
                </a:solidFill>
              </a:rPr>
              <a:t>2</a:t>
            </a:r>
            <a:endParaRPr lang="zh-CN" altLang="en-US" b="1" dirty="0">
              <a:solidFill>
                <a:sysClr val="window" lastClr="FFFFFF"/>
              </a:solidFill>
            </a:endParaRPr>
          </a:p>
        </p:txBody>
      </p:sp>
      <p:sp>
        <p:nvSpPr>
          <p:cNvPr id="108" name="Прямоугольник с двумя скругленными соседними углами 141"/>
          <p:cNvSpPr/>
          <p:nvPr>
            <p:custDataLst>
              <p:tags r:id="rId15"/>
            </p:custDataLst>
          </p:nvPr>
        </p:nvSpPr>
        <p:spPr>
          <a:xfrm rot="10800000">
            <a:off x="4385420" y="2983699"/>
            <a:ext cx="738389" cy="539739"/>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09" name="Скругленный прямоугольник 142"/>
          <p:cNvSpPr/>
          <p:nvPr>
            <p:custDataLst>
              <p:tags r:id="rId16"/>
            </p:custDataLst>
          </p:nvPr>
        </p:nvSpPr>
        <p:spPr>
          <a:xfrm>
            <a:off x="4310511" y="2856102"/>
            <a:ext cx="888207" cy="185725"/>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0" name="Прямоугольник с двумя скругленными соседними углами 135"/>
          <p:cNvSpPr/>
          <p:nvPr>
            <p:custDataLst>
              <p:tags r:id="rId17"/>
            </p:custDataLst>
          </p:nvPr>
        </p:nvSpPr>
        <p:spPr>
          <a:xfrm>
            <a:off x="4713764" y="1929279"/>
            <a:ext cx="81703" cy="922813"/>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111" name="Полилиния 138"/>
          <p:cNvSpPr/>
          <p:nvPr>
            <p:custDataLst>
              <p:tags r:id="rId18"/>
            </p:custDataLst>
          </p:nvPr>
        </p:nvSpPr>
        <p:spPr>
          <a:xfrm rot="3007185" flipH="1">
            <a:off x="4904306" y="1859972"/>
            <a:ext cx="435012" cy="732917"/>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2" name="Полилиния 139"/>
          <p:cNvSpPr/>
          <p:nvPr>
            <p:custDataLst>
              <p:tags r:id="rId19"/>
            </p:custDataLst>
          </p:nvPr>
        </p:nvSpPr>
        <p:spPr>
          <a:xfrm rot="18264556">
            <a:off x="4173922" y="1681513"/>
            <a:ext cx="396147" cy="667436"/>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3" name="Полилиния 140"/>
          <p:cNvSpPr/>
          <p:nvPr>
            <p:custDataLst>
              <p:tags r:id="rId20"/>
            </p:custDataLst>
          </p:nvPr>
        </p:nvSpPr>
        <p:spPr>
          <a:xfrm rot="556995">
            <a:off x="4596404" y="1329076"/>
            <a:ext cx="403421" cy="561729"/>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114" name="Полилиния 174"/>
          <p:cNvSpPr/>
          <p:nvPr>
            <p:custDataLst>
              <p:tags r:id="rId21"/>
            </p:custDataLst>
          </p:nvPr>
        </p:nvSpPr>
        <p:spPr>
          <a:xfrm rot="17879926" flipH="1">
            <a:off x="4354959" y="2260287"/>
            <a:ext cx="274251" cy="462062"/>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76" name="文本框 75"/>
          <p:cNvSpPr txBox="1"/>
          <p:nvPr>
            <p:custDataLst>
              <p:tags r:id="rId22"/>
            </p:custDataLst>
          </p:nvPr>
        </p:nvSpPr>
        <p:spPr>
          <a:xfrm>
            <a:off x="4599355" y="3189445"/>
            <a:ext cx="310519" cy="335756"/>
          </a:xfrm>
          <a:prstGeom prst="rect">
            <a:avLst/>
          </a:prstGeom>
          <a:noFill/>
        </p:spPr>
        <p:txBody>
          <a:bodyPr wrap="square" rtlCol="0">
            <a:normAutofit fontScale="82500"/>
          </a:bodyPr>
          <a:lstStyle/>
          <a:p>
            <a:r>
              <a:rPr lang="en-US" altLang="zh-CN" b="1" dirty="0">
                <a:solidFill>
                  <a:sysClr val="window" lastClr="FFFFFF"/>
                </a:solidFill>
              </a:rPr>
              <a:t>3</a:t>
            </a:r>
            <a:endParaRPr lang="zh-CN" altLang="en-US" b="1" dirty="0">
              <a:solidFill>
                <a:sysClr val="window" lastClr="FFFFFF"/>
              </a:solidFill>
            </a:endParaRPr>
          </a:p>
        </p:txBody>
      </p:sp>
      <p:sp>
        <p:nvSpPr>
          <p:cNvPr id="91" name="Прямоугольник с двумя скругленными соседними углами 131"/>
          <p:cNvSpPr/>
          <p:nvPr>
            <p:custDataLst>
              <p:tags r:id="rId23"/>
            </p:custDataLst>
          </p:nvPr>
        </p:nvSpPr>
        <p:spPr>
          <a:xfrm rot="10800000">
            <a:off x="6541770" y="2952115"/>
            <a:ext cx="781685" cy="571500"/>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92" name="Скругленный прямоугольник 132"/>
          <p:cNvSpPr/>
          <p:nvPr>
            <p:custDataLst>
              <p:tags r:id="rId24"/>
            </p:custDataLst>
          </p:nvPr>
        </p:nvSpPr>
        <p:spPr>
          <a:xfrm>
            <a:off x="6462395" y="2816860"/>
            <a:ext cx="940435" cy="196850"/>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3" name="Прямоугольник с двумя скругленными соседними углами 125"/>
          <p:cNvSpPr/>
          <p:nvPr>
            <p:custDataLst>
              <p:tags r:id="rId25"/>
            </p:custDataLst>
          </p:nvPr>
        </p:nvSpPr>
        <p:spPr>
          <a:xfrm>
            <a:off x="6880225" y="1523365"/>
            <a:ext cx="104775" cy="1299845"/>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94" name="Полилиния 126"/>
          <p:cNvSpPr/>
          <p:nvPr>
            <p:custDataLst>
              <p:tags r:id="rId26"/>
            </p:custDataLst>
          </p:nvPr>
        </p:nvSpPr>
        <p:spPr>
          <a:xfrm rot="2999563">
            <a:off x="7225665" y="1717675"/>
            <a:ext cx="751205" cy="126555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5" name="Полилиния 127"/>
          <p:cNvSpPr/>
          <p:nvPr>
            <p:custDataLst>
              <p:tags r:id="rId27"/>
            </p:custDataLst>
          </p:nvPr>
        </p:nvSpPr>
        <p:spPr>
          <a:xfrm rot="17879926" flipH="1">
            <a:off x="6024245" y="1743710"/>
            <a:ext cx="622300" cy="104838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6" name="Полилиния 128"/>
          <p:cNvSpPr/>
          <p:nvPr>
            <p:custDataLst>
              <p:tags r:id="rId28"/>
            </p:custDataLst>
          </p:nvPr>
        </p:nvSpPr>
        <p:spPr>
          <a:xfrm rot="3007185" flipH="1">
            <a:off x="7210425" y="1130935"/>
            <a:ext cx="556895" cy="93853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7" name="Полилиния 129"/>
          <p:cNvSpPr/>
          <p:nvPr>
            <p:custDataLst>
              <p:tags r:id="rId29"/>
            </p:custDataLst>
          </p:nvPr>
        </p:nvSpPr>
        <p:spPr>
          <a:xfrm rot="18264556">
            <a:off x="6165215" y="1114425"/>
            <a:ext cx="507365" cy="85471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98" name="Полилиния 130"/>
          <p:cNvSpPr/>
          <p:nvPr>
            <p:custDataLst>
              <p:tags r:id="rId30"/>
            </p:custDataLst>
          </p:nvPr>
        </p:nvSpPr>
        <p:spPr>
          <a:xfrm rot="556995">
            <a:off x="6743700" y="817880"/>
            <a:ext cx="469900" cy="65405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77" name="文本框 76"/>
          <p:cNvSpPr txBox="1"/>
          <p:nvPr>
            <p:custDataLst>
              <p:tags r:id="rId31"/>
            </p:custDataLst>
          </p:nvPr>
        </p:nvSpPr>
        <p:spPr>
          <a:xfrm>
            <a:off x="6777355" y="3189605"/>
            <a:ext cx="310515" cy="335915"/>
          </a:xfrm>
          <a:prstGeom prst="rect">
            <a:avLst/>
          </a:prstGeom>
          <a:noFill/>
        </p:spPr>
        <p:txBody>
          <a:bodyPr wrap="square" rtlCol="0">
            <a:normAutofit fontScale="82500"/>
          </a:bodyPr>
          <a:lstStyle/>
          <a:p>
            <a:r>
              <a:rPr lang="en-US" altLang="zh-CN" b="1" dirty="0">
                <a:solidFill>
                  <a:sysClr val="window" lastClr="FFFFFF"/>
                </a:solidFill>
              </a:rPr>
              <a:t>4</a:t>
            </a:r>
            <a:endParaRPr lang="zh-CN" altLang="en-US" b="1" dirty="0">
              <a:solidFill>
                <a:sysClr val="window" lastClr="FFFFFF"/>
              </a:solidFill>
            </a:endParaRPr>
          </a:p>
        </p:txBody>
      </p:sp>
      <p:sp>
        <p:nvSpPr>
          <p:cNvPr id="47" name="Полилиния 126"/>
          <p:cNvSpPr/>
          <p:nvPr>
            <p:custDataLst>
              <p:tags r:id="rId32"/>
            </p:custDataLst>
          </p:nvPr>
        </p:nvSpPr>
        <p:spPr>
          <a:xfrm rot="2999563">
            <a:off x="10259818" y="1349889"/>
            <a:ext cx="904179" cy="152338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44" name="Прямоугольник с двумя скругленными соседними углами 131"/>
          <p:cNvSpPr/>
          <p:nvPr>
            <p:custDataLst>
              <p:tags r:id="rId33"/>
            </p:custDataLst>
          </p:nvPr>
        </p:nvSpPr>
        <p:spPr>
          <a:xfrm rot="10800000">
            <a:off x="9436100" y="2835910"/>
            <a:ext cx="941070" cy="687705"/>
          </a:xfrm>
          <a:prstGeom prst="round2SameRect">
            <a:avLst>
              <a:gd name="adj1" fmla="val 12627"/>
              <a:gd name="adj2" fmla="val 0"/>
            </a:avLst>
          </a:prstGeom>
          <a:solidFill>
            <a:srgbClr val="4D576B">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45" name="Скругленный прямоугольник 132"/>
          <p:cNvSpPr/>
          <p:nvPr>
            <p:custDataLst>
              <p:tags r:id="rId34"/>
            </p:custDataLst>
          </p:nvPr>
        </p:nvSpPr>
        <p:spPr>
          <a:xfrm>
            <a:off x="9340850" y="2673350"/>
            <a:ext cx="1131570" cy="236855"/>
          </a:xfrm>
          <a:prstGeom prst="roundRect">
            <a:avLst/>
          </a:prstGeom>
          <a:solidFill>
            <a:srgbClr val="4D576B">
              <a:lumMod val="25000"/>
              <a:lumOff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900">
                <a:solidFill>
                  <a:sysClr val="window" lastClr="FFFFFF"/>
                </a:solidFill>
                <a:latin typeface="微软雅黑" panose="020B0503020204020204" pitchFamily="34" charset="-122"/>
                <a:ea typeface="微软雅黑" panose="020B0503020204020204" pitchFamily="34" charset="-122"/>
              </a:rPr>
              <a:t>  </a:t>
            </a: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46" name="Прямоугольник с двумя скругленными соседними углами 125"/>
          <p:cNvSpPr/>
          <p:nvPr>
            <p:custDataLst>
              <p:tags r:id="rId35"/>
            </p:custDataLst>
          </p:nvPr>
        </p:nvSpPr>
        <p:spPr>
          <a:xfrm>
            <a:off x="9843770" y="1115695"/>
            <a:ext cx="125730" cy="1565275"/>
          </a:xfrm>
          <a:prstGeom prst="round2SameRect">
            <a:avLst>
              <a:gd name="adj1" fmla="val 50000"/>
              <a:gd name="adj2" fmla="val 0"/>
            </a:avLst>
          </a:prstGeom>
          <a:solidFill>
            <a:srgbClr val="88724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a:solidFill>
                <a:sysClr val="window" lastClr="FFFFFF"/>
              </a:solidFill>
              <a:latin typeface="微软雅黑" panose="020B0503020204020204" pitchFamily="34" charset="-122"/>
              <a:ea typeface="微软雅黑" panose="020B0503020204020204" pitchFamily="34" charset="-122"/>
            </a:endParaRPr>
          </a:p>
        </p:txBody>
      </p:sp>
      <p:sp>
        <p:nvSpPr>
          <p:cNvPr id="48" name="Полилиния 127"/>
          <p:cNvSpPr/>
          <p:nvPr>
            <p:custDataLst>
              <p:tags r:id="rId36"/>
            </p:custDataLst>
          </p:nvPr>
        </p:nvSpPr>
        <p:spPr>
          <a:xfrm rot="17879926" flipH="1">
            <a:off x="8813165" y="1380490"/>
            <a:ext cx="749300" cy="126238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49" name="Полилиния 128"/>
          <p:cNvSpPr/>
          <p:nvPr>
            <p:custDataLst>
              <p:tags r:id="rId37"/>
            </p:custDataLst>
          </p:nvPr>
        </p:nvSpPr>
        <p:spPr>
          <a:xfrm rot="3007185" flipH="1">
            <a:off x="10241280" y="678180"/>
            <a:ext cx="670560" cy="113030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50" name="Полилиния 129"/>
          <p:cNvSpPr/>
          <p:nvPr>
            <p:custDataLst>
              <p:tags r:id="rId38"/>
            </p:custDataLst>
          </p:nvPr>
        </p:nvSpPr>
        <p:spPr>
          <a:xfrm rot="18264556">
            <a:off x="8982710" y="657860"/>
            <a:ext cx="610870" cy="102933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54" name="Полилиния 128"/>
          <p:cNvSpPr/>
          <p:nvPr>
            <p:custDataLst>
              <p:tags r:id="rId39"/>
            </p:custDataLst>
          </p:nvPr>
        </p:nvSpPr>
        <p:spPr>
          <a:xfrm rot="2585947" flipH="1">
            <a:off x="10092055" y="266700"/>
            <a:ext cx="468630" cy="789305"/>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55" name="Полилиния 129"/>
          <p:cNvSpPr/>
          <p:nvPr>
            <p:custDataLst>
              <p:tags r:id="rId40"/>
            </p:custDataLst>
          </p:nvPr>
        </p:nvSpPr>
        <p:spPr>
          <a:xfrm rot="19414271">
            <a:off x="9368790" y="215265"/>
            <a:ext cx="426720" cy="71882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ru-RU" sz="900" dirty="0">
              <a:solidFill>
                <a:sysClr val="window" lastClr="FFFFFF"/>
              </a:solidFill>
              <a:latin typeface="微软雅黑" panose="020B0503020204020204" pitchFamily="34" charset="-122"/>
              <a:ea typeface="微软雅黑" panose="020B0503020204020204" pitchFamily="34" charset="-122"/>
            </a:endParaRPr>
          </a:p>
        </p:txBody>
      </p:sp>
      <p:sp>
        <p:nvSpPr>
          <p:cNvPr id="78" name="文本框 77"/>
          <p:cNvSpPr txBox="1"/>
          <p:nvPr>
            <p:custDataLst>
              <p:tags r:id="rId41"/>
            </p:custDataLst>
          </p:nvPr>
        </p:nvSpPr>
        <p:spPr>
          <a:xfrm>
            <a:off x="9751060" y="3189605"/>
            <a:ext cx="310515" cy="335915"/>
          </a:xfrm>
          <a:prstGeom prst="rect">
            <a:avLst/>
          </a:prstGeom>
          <a:noFill/>
        </p:spPr>
        <p:txBody>
          <a:bodyPr wrap="square" rtlCol="0">
            <a:normAutofit fontScale="82500"/>
          </a:bodyPr>
          <a:lstStyle/>
          <a:p>
            <a:r>
              <a:rPr lang="en-US" altLang="zh-CN" b="1" dirty="0">
                <a:solidFill>
                  <a:sysClr val="window" lastClr="FFFFFF"/>
                </a:solidFill>
              </a:rPr>
              <a:t>5</a:t>
            </a:r>
            <a:endParaRPr lang="zh-CN" altLang="en-US" b="1" dirty="0">
              <a:solidFill>
                <a:sysClr val="window" lastClr="FFFFFF"/>
              </a:solidFill>
            </a:endParaRPr>
          </a:p>
        </p:txBody>
      </p:sp>
      <p:sp>
        <p:nvSpPr>
          <p:cNvPr id="4" name="文本框 3"/>
          <p:cNvSpPr txBox="1"/>
          <p:nvPr>
            <p:custDataLst>
              <p:tags r:id="rId42"/>
            </p:custDataLst>
          </p:nvPr>
        </p:nvSpPr>
        <p:spPr>
          <a:xfrm>
            <a:off x="2252980" y="3651250"/>
            <a:ext cx="1816735" cy="53784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第二步，讲解制作步骤，并做演示。</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6" name="文本框 18"/>
          <p:cNvSpPr txBox="1"/>
          <p:nvPr>
            <p:custDataLst>
              <p:tags r:id="rId43"/>
            </p:custDataLst>
          </p:nvPr>
        </p:nvSpPr>
        <p:spPr>
          <a:xfrm>
            <a:off x="2252980" y="4370070"/>
            <a:ext cx="1817370" cy="1769745"/>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教师可以通过出示、演示制作的成品，让幼儿明确制作要求，通过向幼儿讲解或演示制作中较难的步骤和方法，让幼儿明确知道怎样做。</a:t>
            </a:r>
            <a:endParaRPr lang="zh-CN" altLang="en-US" sz="1400" spc="150" dirty="0">
              <a:latin typeface="微软雅黑" panose="020B0503020204020204" pitchFamily="34" charset="-122"/>
              <a:ea typeface="微软雅黑" panose="020B0503020204020204" pitchFamily="34" charset="-122"/>
            </a:endParaRPr>
          </a:p>
        </p:txBody>
      </p:sp>
      <p:sp>
        <p:nvSpPr>
          <p:cNvPr id="7" name="文本框 6"/>
          <p:cNvSpPr txBox="1"/>
          <p:nvPr>
            <p:custDataLst>
              <p:tags r:id="rId44"/>
            </p:custDataLst>
          </p:nvPr>
        </p:nvSpPr>
        <p:spPr>
          <a:xfrm>
            <a:off x="4144645" y="3651250"/>
            <a:ext cx="1877695" cy="29146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第三步，幼儿制作。</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10" name="文本框 18"/>
          <p:cNvSpPr txBox="1"/>
          <p:nvPr>
            <p:custDataLst>
              <p:tags r:id="rId45"/>
            </p:custDataLst>
          </p:nvPr>
        </p:nvSpPr>
        <p:spPr>
          <a:xfrm>
            <a:off x="4144645" y="4370070"/>
            <a:ext cx="1878330" cy="1123315"/>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此环节教师要提供足够的操作材料，供幼儿独立制作。教师不能用演示代替幼儿的制作过程。</a:t>
            </a:r>
            <a:endParaRPr lang="zh-CN" altLang="en-US" sz="1400" spc="150" dirty="0">
              <a:latin typeface="微软雅黑" panose="020B0503020204020204" pitchFamily="34" charset="-122"/>
              <a:ea typeface="微软雅黑" panose="020B0503020204020204" pitchFamily="34" charset="-122"/>
            </a:endParaRPr>
          </a:p>
        </p:txBody>
      </p:sp>
      <p:sp>
        <p:nvSpPr>
          <p:cNvPr id="11" name="文本框 10"/>
          <p:cNvSpPr txBox="1"/>
          <p:nvPr>
            <p:custDataLst>
              <p:tags r:id="rId46"/>
            </p:custDataLst>
          </p:nvPr>
        </p:nvSpPr>
        <p:spPr>
          <a:xfrm>
            <a:off x="6174105" y="3651250"/>
            <a:ext cx="2250440" cy="29146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第四步，总结与分享。</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12" name="文本框 18"/>
          <p:cNvSpPr txBox="1"/>
          <p:nvPr>
            <p:custDataLst>
              <p:tags r:id="rId47"/>
            </p:custDataLst>
          </p:nvPr>
        </p:nvSpPr>
        <p:spPr>
          <a:xfrm>
            <a:off x="6174105" y="4370070"/>
            <a:ext cx="2280285" cy="1123315"/>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在此环节，教师可以从制作方法、幼儿合作、问题解决等方面展开总结和分享，要鼓励幼儿多用语言进行表达。</a:t>
            </a:r>
            <a:endParaRPr lang="zh-CN" altLang="en-US" sz="1400" spc="150" dirty="0">
              <a:latin typeface="微软雅黑" panose="020B0503020204020204" pitchFamily="34" charset="-122"/>
              <a:ea typeface="微软雅黑" panose="020B0503020204020204" pitchFamily="34" charset="-122"/>
            </a:endParaRPr>
          </a:p>
        </p:txBody>
      </p:sp>
      <p:sp>
        <p:nvSpPr>
          <p:cNvPr id="13" name="文本框 12"/>
          <p:cNvSpPr txBox="1"/>
          <p:nvPr>
            <p:custDataLst>
              <p:tags r:id="rId48"/>
            </p:custDataLst>
          </p:nvPr>
        </p:nvSpPr>
        <p:spPr>
          <a:xfrm>
            <a:off x="8719185" y="3651250"/>
            <a:ext cx="2484120" cy="291465"/>
          </a:xfrm>
          <a:prstGeom prst="rect">
            <a:avLst/>
          </a:prstGeom>
          <a:noFill/>
        </p:spPr>
        <p:txBody>
          <a:bodyPr wrap="square" bIns="0" rtlCol="0" anchor="t" anchorCtr="0">
            <a:spAutoFit/>
          </a:bodyPr>
          <a:lstStyle/>
          <a:p>
            <a:pPr algn="l">
              <a:lnSpc>
                <a:spcPct val="100000"/>
              </a:lnSpc>
            </a:pPr>
            <a:r>
              <a:rPr lang="zh-CN" altLang="en-US" sz="1600" b="1" dirty="0">
                <a:solidFill>
                  <a:schemeClr val="tx1"/>
                </a:solidFill>
                <a:uFillTx/>
                <a:latin typeface="微软雅黑" panose="020B0503020204020204" pitchFamily="34" charset="-122"/>
                <a:ea typeface="微软雅黑" panose="020B0503020204020204" pitchFamily="34" charset="-122"/>
              </a:rPr>
              <a:t>第五步，制品使用或游戏。</a:t>
            </a:r>
            <a:endParaRPr lang="zh-CN" altLang="en-US" sz="1600" b="1" dirty="0">
              <a:solidFill>
                <a:schemeClr val="tx1"/>
              </a:solidFill>
              <a:uFillTx/>
              <a:latin typeface="微软雅黑" panose="020B0503020204020204" pitchFamily="34" charset="-122"/>
              <a:ea typeface="微软雅黑" panose="020B0503020204020204" pitchFamily="34" charset="-122"/>
            </a:endParaRPr>
          </a:p>
        </p:txBody>
      </p:sp>
      <p:sp>
        <p:nvSpPr>
          <p:cNvPr id="14" name="文本框 18"/>
          <p:cNvSpPr txBox="1"/>
          <p:nvPr>
            <p:custDataLst>
              <p:tags r:id="rId49"/>
            </p:custDataLst>
          </p:nvPr>
        </p:nvSpPr>
        <p:spPr>
          <a:xfrm>
            <a:off x="8719185" y="4370070"/>
            <a:ext cx="2686050" cy="1338580"/>
          </a:xfrm>
          <a:prstGeom prst="rect">
            <a:avLst/>
          </a:prstGeom>
          <a:noFill/>
        </p:spPr>
        <p:txBody>
          <a:bodyPr wrap="square" lIns="90000" tIns="0" rIns="90000" bIns="4680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00000"/>
              </a:lnSpc>
            </a:pPr>
            <a:r>
              <a:rPr lang="zh-CN" altLang="en-US" sz="1400" spc="150" dirty="0">
                <a:latin typeface="微软雅黑" panose="020B0503020204020204" pitchFamily="34" charset="-122"/>
                <a:ea typeface="微软雅黑" panose="020B0503020204020204" pitchFamily="34" charset="-122"/>
              </a:rPr>
              <a:t>最后，教师组织幼儿使用自己制作的玩具进行游戏，这个环节可以结合幼儿园的一日常规安排进行，如幼儿制作了风车后，教师可以利用户外活动时间开展风车游戏。</a:t>
            </a:r>
            <a:endParaRPr lang="zh-CN" altLang="en-US" sz="1400" spc="150" dirty="0">
              <a:latin typeface="微软雅黑" panose="020B0503020204020204" pitchFamily="34" charset="-122"/>
              <a:ea typeface="微软雅黑" panose="020B0503020204020204" pitchFamily="34" charset="-122"/>
            </a:endParaRPr>
          </a:p>
        </p:txBody>
      </p:sp>
      <p:grpSp>
        <p:nvGrpSpPr>
          <p:cNvPr id="2" name="组合 1"/>
          <p:cNvGrpSpPr/>
          <p:nvPr>
            <p:custDataLst>
              <p:tags r:id="rId50"/>
            </p:custDataLst>
          </p:nvPr>
        </p:nvGrpSpPr>
        <p:grpSpPr>
          <a:xfrm>
            <a:off x="320476" y="345306"/>
            <a:ext cx="3236673" cy="691684"/>
            <a:chOff x="2579171" y="3933056"/>
            <a:chExt cx="3236673" cy="691684"/>
          </a:xfrm>
        </p:grpSpPr>
        <p:sp>
          <p:nvSpPr>
            <p:cNvPr id="29" name="Rectangle 634"/>
            <p:cNvSpPr>
              <a:spLocks noChangeArrowheads="1"/>
            </p:cNvSpPr>
            <p:nvPr>
              <p:custDataLst>
                <p:tags r:id="rId51"/>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52"/>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53"/>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5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6903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（3）各年龄班的发展特点</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2"/>
            </p:custDataLst>
          </p:nvPr>
        </p:nvSpPr>
        <p:spPr>
          <a:xfrm>
            <a:off x="3048000" y="17621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3-22　各年龄班科技制作的发展特点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3"/>
            </p:custDataLst>
          </p:nvPr>
        </p:nvGraphicFramePr>
        <p:xfrm>
          <a:off x="1313180" y="2355215"/>
          <a:ext cx="10822305" cy="2706370"/>
        </p:xfrm>
        <a:graphic>
          <a:graphicData uri="http://schemas.openxmlformats.org/drawingml/2006/table">
            <a:tbl>
              <a:tblPr firstRow="1" bandRow="1">
                <a:tableStyleId>{5C22544A-7EE6-4342-B048-85BDC9FD1C3A}</a:tableStyleId>
              </a:tblPr>
              <a:tblGrid>
                <a:gridCol w="2843530"/>
                <a:gridCol w="3521710"/>
                <a:gridCol w="3201035"/>
              </a:tblGrid>
              <a:tr h="36576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640080">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可以尝试对边折或对角折，但并不能对齐边和角</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可以画出类似于脸部的图形</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可以一手移动纸张，另一手用剪刀剪出形状</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使用工具与握持材料的手做到相互配合</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可以画长方形或正方形，但不够标准</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会画三角形</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手指操控能力更为精细，可以绘画细节， 捏出更为精细的形状</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grpSp>
        <p:nvGrpSpPr>
          <p:cNvPr id="2" name="组合 1"/>
          <p:cNvGrpSpPr/>
          <p:nvPr>
            <p:custDataLst>
              <p:tags r:id="rId4"/>
            </p:custDataLst>
          </p:nvPr>
        </p:nvGrpSpPr>
        <p:grpSpPr>
          <a:xfrm>
            <a:off x="320476" y="345306"/>
            <a:ext cx="3236673" cy="691684"/>
            <a:chOff x="2579171" y="3933056"/>
            <a:chExt cx="3236673" cy="691684"/>
          </a:xfrm>
        </p:grpSpPr>
        <p:sp>
          <p:nvSpPr>
            <p:cNvPr id="29" name="Rectangle 634"/>
            <p:cNvSpPr>
              <a:spLocks noChangeArrowheads="1"/>
            </p:cNvSpPr>
            <p:nvPr>
              <p:custDataLst>
                <p:tags r:id="rId5"/>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6"/>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7"/>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18795" y="1169035"/>
            <a:ext cx="4253865" cy="398780"/>
          </a:xfrm>
          <a:prstGeom prst="rect">
            <a:avLst/>
          </a:prstGeom>
          <a:noFill/>
        </p:spPr>
        <p:txBody>
          <a:bodyPr wrap="square" rtlCol="0" anchor="t">
            <a:spAutoFit/>
          </a:bodyPr>
          <a:p>
            <a:r>
              <a:rPr lang="en-US" altLang="zh-CN"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4. 真题解析</a:t>
            </a:r>
            <a:endParaRPr lang="en-US" altLang="zh-CN"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2"/>
            </p:custDataLst>
          </p:nvPr>
        </p:nvSpPr>
        <p:spPr>
          <a:xfrm>
            <a:off x="575310" y="163576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18" name="文本框 17"/>
          <p:cNvSpPr txBox="1"/>
          <p:nvPr>
            <p:custDataLst>
              <p:tags r:id="rId3"/>
            </p:custDataLst>
          </p:nvPr>
        </p:nvSpPr>
        <p:spPr>
          <a:xfrm>
            <a:off x="575310" y="2084705"/>
            <a:ext cx="4090035" cy="1127125"/>
          </a:xfrm>
          <a:prstGeom prst="rect">
            <a:avLst/>
          </a:prstGeom>
          <a:noFill/>
        </p:spPr>
        <p:txBody>
          <a:bodyPr wrap="square" rtlCol="0" anchor="t">
            <a:spAutoFit/>
          </a:bodyPr>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1. 题目：游戏《踩影子》。</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2. 内容：设计游戏情境。</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3. 要求：10 分钟之内完成。</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25" name="文本框 24"/>
          <p:cNvSpPr txBox="1"/>
          <p:nvPr>
            <p:custDataLst>
              <p:tags r:id="rId4"/>
            </p:custDataLst>
          </p:nvPr>
        </p:nvSpPr>
        <p:spPr>
          <a:xfrm>
            <a:off x="575310" y="322199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26" name="文本框 25"/>
          <p:cNvSpPr txBox="1"/>
          <p:nvPr>
            <p:custDataLst>
              <p:tags r:id="rId5"/>
            </p:custDataLst>
          </p:nvPr>
        </p:nvSpPr>
        <p:spPr>
          <a:xfrm>
            <a:off x="575310" y="3680460"/>
            <a:ext cx="10708005" cy="2409825"/>
          </a:xfrm>
          <a:prstGeom prst="rect">
            <a:avLst/>
          </a:prstGeom>
          <a:noFill/>
        </p:spPr>
        <p:txBody>
          <a:bodyPr wrap="square" rtlCol="0" anchor="t">
            <a:spAutoFit/>
          </a:bodyPr>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考题以“游戏”的形式出现，这就需要考生判断教学领域。首先，我们通过题目核心词进行分析，“踩影子”这三个字的核心词是谁呢？无外乎有两个选项，即“踩”和“影子”。如果定位为“踩”则为大肌肉活动，属于健康领域，幼儿通过“踩”的活动能锻炼四散追逐跑的能力。如果定位为“影子”则为科学活动，科学活动目标为“认识周围事物和现象”，“影子”现象正是生活中常见的现象，是科学领域的学习内容。通过分析，考生既可设计为一节体育游戏活动，也可设计为一节科学游戏活动，因此，只要目标与内容相匹配即可。在此，设计为一节科学游戏活动供考生参考。</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另外，还需要判断游戏活动的年龄班。探索光影是学前教育阶段小、中、大班均可开展的教育活动，因此，只要目标符合幼儿年龄特点即可。下面的示范设计是小班科学领域的游戏活动。</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31" name="图片 30" descr="be740b7b8e333db79eaa4ba42e6a0e53"/>
          <p:cNvPicPr>
            <a:picLocks noChangeAspect="1"/>
          </p:cNvPicPr>
          <p:nvPr/>
        </p:nvPicPr>
        <p:blipFill>
          <a:blip r:embed="rId6"/>
          <a:stretch>
            <a:fillRect/>
          </a:stretch>
        </p:blipFill>
        <p:spPr>
          <a:xfrm>
            <a:off x="4772660" y="663575"/>
            <a:ext cx="3382645" cy="2537460"/>
          </a:xfrm>
          <a:prstGeom prst="rect">
            <a:avLst/>
          </a:prstGeom>
        </p:spPr>
      </p:pic>
      <p:graphicFrame>
        <p:nvGraphicFramePr>
          <p:cNvPr id="33" name="对象 32">
            <a:hlinkClick r:id="" action="ppaction://ole?verb="/>
          </p:cNvPr>
          <p:cNvGraphicFramePr>
            <a:graphicFrameLocks noChangeAspect="1"/>
          </p:cNvGraphicFramePr>
          <p:nvPr/>
        </p:nvGraphicFramePr>
        <p:xfrm>
          <a:off x="8717280" y="1251585"/>
          <a:ext cx="2413635" cy="1656715"/>
        </p:xfrm>
        <a:graphic>
          <a:graphicData uri="http://schemas.openxmlformats.org/presentationml/2006/ole">
            <mc:AlternateContent xmlns:mc="http://schemas.openxmlformats.org/markup-compatibility/2006">
              <mc:Choice xmlns:v="urn:schemas-microsoft-com:vml" Requires="v">
                <p:oleObj spid="_x0000_s2049" name="" showAsIcon="1" r:id="rId7" imgW="971550" imgH="666750" progId="Word.Document.12">
                  <p:embed/>
                </p:oleObj>
              </mc:Choice>
              <mc:Fallback>
                <p:oleObj name="" showAsIcon="1" r:id="rId7" imgW="971550" imgH="666750" progId="Word.Document.12">
                  <p:embed/>
                  <p:pic>
                    <p:nvPicPr>
                      <p:cNvPr id="0" name="图片 2048"/>
                      <p:cNvPicPr/>
                      <p:nvPr/>
                    </p:nvPicPr>
                    <p:blipFill>
                      <a:blip r:embed="rId8"/>
                      <a:stretch>
                        <a:fillRect/>
                      </a:stretch>
                    </p:blipFill>
                    <p:spPr>
                      <a:xfrm>
                        <a:off x="8717280" y="1251585"/>
                        <a:ext cx="2413635" cy="1656715"/>
                      </a:xfrm>
                      <a:prstGeom prst="rect">
                        <a:avLst/>
                      </a:prstGeom>
                    </p:spPr>
                  </p:pic>
                </p:oleObj>
              </mc:Fallback>
            </mc:AlternateContent>
          </a:graphicData>
        </a:graphic>
      </p:graphicFrame>
      <p:grpSp>
        <p:nvGrpSpPr>
          <p:cNvPr id="34" name="组合 33"/>
          <p:cNvGrpSpPr/>
          <p:nvPr>
            <p:custDataLst>
              <p:tags r:id="rId9"/>
            </p:custDataLst>
          </p:nvPr>
        </p:nvGrpSpPr>
        <p:grpSpPr>
          <a:xfrm>
            <a:off x="320476" y="345306"/>
            <a:ext cx="3236673" cy="691684"/>
            <a:chOff x="2579171" y="3933056"/>
            <a:chExt cx="3236673" cy="691684"/>
          </a:xfrm>
        </p:grpSpPr>
        <p:sp>
          <p:nvSpPr>
            <p:cNvPr id="35" name="Rectangle 634"/>
            <p:cNvSpPr>
              <a:spLocks noChangeArrowheads="1"/>
            </p:cNvSpPr>
            <p:nvPr>
              <p:custDataLst>
                <p:tags r:id="rId10"/>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Freeform 71"/>
            <p:cNvSpPr/>
            <p:nvPr>
              <p:custDataLst>
                <p:tags r:id="rId11"/>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12"/>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1"/>
            </p:custDataLst>
          </p:nvPr>
        </p:nvGrpSpPr>
        <p:grpSpPr>
          <a:xfrm>
            <a:off x="320476" y="345306"/>
            <a:ext cx="3236673" cy="691684"/>
            <a:chOff x="2579171" y="3933056"/>
            <a:chExt cx="3236673" cy="691684"/>
          </a:xfrm>
        </p:grpSpPr>
        <p:sp>
          <p:nvSpPr>
            <p:cNvPr id="29" name="Rectangle 634"/>
            <p:cNvSpPr>
              <a:spLocks noChangeArrowheads="1"/>
            </p:cNvSpPr>
            <p:nvPr>
              <p:custDataLst>
                <p:tags r:id="rId2"/>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3"/>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4"/>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5"/>
            </p:custDataLst>
          </p:nvPr>
        </p:nvSpPr>
        <p:spPr>
          <a:xfrm>
            <a:off x="575310" y="1075690"/>
            <a:ext cx="3275330" cy="460375"/>
          </a:xfrm>
          <a:prstGeom prst="rect">
            <a:avLst/>
          </a:prstGeom>
          <a:noFill/>
        </p:spPr>
        <p:txBody>
          <a:bodyPr wrap="square" rtlCol="0" anchor="t">
            <a:spAutoFit/>
          </a:bodyPr>
          <a:p>
            <a:r>
              <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rPr>
              <a:t>（二）数学活动</a:t>
            </a:r>
            <a:endPar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endParaRPr>
          </a:p>
        </p:txBody>
      </p:sp>
      <p:pic>
        <p:nvPicPr>
          <p:cNvPr id="4" name="C9F754DE-2CAD-44b6-B708-469DEB6407EB-3" descr="C:/Users/HD/AppData/Local/Temp/wpp.wTgyvCwpp"/>
          <p:cNvPicPr>
            <a:picLocks noChangeAspect="1"/>
          </p:cNvPicPr>
          <p:nvPr/>
        </p:nvPicPr>
        <p:blipFill>
          <a:blip r:embed="rId6"/>
          <a:stretch>
            <a:fillRect/>
          </a:stretch>
        </p:blipFill>
        <p:spPr>
          <a:xfrm>
            <a:off x="1549718" y="470853"/>
            <a:ext cx="7430135" cy="5561330"/>
          </a:xfrm>
          <a:prstGeom prst="rect">
            <a:avLst/>
          </a:prstGeom>
        </p:spPr>
      </p:pic>
    </p:spTree>
    <p:custDataLst>
      <p:tags r:id="rId7"/>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sp>
        <p:nvSpPr>
          <p:cNvPr id="4"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三、教学活动设计的基本过程</a:t>
            </a:r>
            <a:endParaRPr lang="zh-CN" altLang="en-US" b="1" dirty="0"/>
          </a:p>
        </p:txBody>
      </p:sp>
      <p:sp>
        <p:nvSpPr>
          <p:cNvPr id="5" name="文本框 4"/>
          <p:cNvSpPr txBox="1"/>
          <p:nvPr>
            <p:custDataLst>
              <p:tags r:id="rId3"/>
            </p:custDataLst>
          </p:nvPr>
        </p:nvSpPr>
        <p:spPr>
          <a:xfrm>
            <a:off x="575310" y="1517015"/>
            <a:ext cx="11019155" cy="39878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学情分析，顾名思义就是学习情况的分析。</a:t>
            </a:r>
            <a:endParaRPr lang="zh-CN" altLang="en-US" sz="2000">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575310" y="980440"/>
            <a:ext cx="11019155" cy="460375"/>
          </a:xfrm>
          <a:prstGeom prst="rect">
            <a:avLst/>
          </a:prstGeom>
          <a:noFill/>
        </p:spPr>
        <p:txBody>
          <a:bodyPr wrap="square" rtlCol="0" anchor="t">
            <a:spAutoFit/>
          </a:bodyPr>
          <a:p>
            <a:r>
              <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rPr>
              <a:t>（一）学情分析</a:t>
            </a:r>
            <a:endPar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74" name="圆角矩形 73"/>
          <p:cNvSpPr/>
          <p:nvPr>
            <p:custDataLst>
              <p:tags r:id="rId5"/>
            </p:custDataLst>
          </p:nvPr>
        </p:nvSpPr>
        <p:spPr>
          <a:xfrm>
            <a:off x="3876040" y="3144520"/>
            <a:ext cx="2397125" cy="532765"/>
          </a:xfrm>
          <a:prstGeom prst="roundRect">
            <a:avLst>
              <a:gd name="adj" fmla="val 50000"/>
            </a:avLst>
          </a:prstGeom>
          <a:gradFill>
            <a:gsLst>
              <a:gs pos="99000">
                <a:srgbClr val="376FFF"/>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b="1">
                <a:solidFill>
                  <a:srgbClr val="FFFFFF"/>
                </a:solidFill>
                <a:latin typeface="Arial" panose="020B0604020202020204" pitchFamily="34" charset="0"/>
                <a:ea typeface="微软雅黑" panose="020B0503020204020204" pitchFamily="34" charset="-122"/>
                <a:sym typeface="微软雅黑" panose="020B0503020204020204" pitchFamily="34" charset="-122"/>
              </a:rPr>
              <a:t>教学内容的分析</a:t>
            </a:r>
            <a:endParaRPr lang="zh-CN" altLang="en-US" b="1">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76" name="右箭头 75"/>
          <p:cNvSpPr/>
          <p:nvPr>
            <p:custDataLst>
              <p:tags r:id="rId6"/>
            </p:custDataLst>
          </p:nvPr>
        </p:nvSpPr>
        <p:spPr>
          <a:xfrm>
            <a:off x="6455410" y="3215640"/>
            <a:ext cx="429895" cy="370205"/>
          </a:xfrm>
          <a:prstGeom prst="rightArrow">
            <a:avLst/>
          </a:prstGeom>
          <a:gradFill>
            <a:gsLst>
              <a:gs pos="3000">
                <a:srgbClr val="376FFF">
                  <a:lumMod val="60000"/>
                  <a:lumOff val="40000"/>
                  <a:alpha val="0"/>
                </a:srgbClr>
              </a:gs>
              <a:gs pos="50000">
                <a:srgbClr val="376FFF">
                  <a:lumMod val="60000"/>
                  <a:lumOff val="40000"/>
                  <a:alpha val="80000"/>
                </a:srgbClr>
              </a:gs>
              <a:gs pos="100000">
                <a:srgbClr val="376FFF"/>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78" name="1"/>
          <p:cNvSpPr txBox="1">
            <a:spLocks noChangeArrowheads="1"/>
          </p:cNvSpPr>
          <p:nvPr>
            <p:custDataLst>
              <p:tags r:id="rId7"/>
            </p:custDataLst>
          </p:nvPr>
        </p:nvSpPr>
        <p:spPr bwMode="auto">
          <a:xfrm>
            <a:off x="7103110" y="3147060"/>
            <a:ext cx="4347845" cy="61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rgbClr val="000000"/>
                </a:solidFill>
                <a:latin typeface="Arial" panose="020B0604020202020204" pitchFamily="34" charset="0"/>
                <a:ea typeface="微软雅黑" panose="020B0503020204020204" pitchFamily="34" charset="-122"/>
              </a:defRPr>
            </a:lvl1pPr>
            <a:lvl2pPr marL="742950" indent="-285750" defTabSz="1216025">
              <a:defRPr>
                <a:solidFill>
                  <a:srgbClr val="000000"/>
                </a:solidFill>
                <a:latin typeface="Arial" panose="020B0604020202020204" pitchFamily="34" charset="0"/>
                <a:ea typeface="微软雅黑" panose="020B0503020204020204" pitchFamily="34" charset="-122"/>
              </a:defRPr>
            </a:lvl2pPr>
            <a:lvl3pPr marL="1143000" indent="-228600" defTabSz="1216025">
              <a:defRPr>
                <a:solidFill>
                  <a:srgbClr val="000000"/>
                </a:solidFill>
                <a:latin typeface="Arial" panose="020B0604020202020204" pitchFamily="34" charset="0"/>
                <a:ea typeface="微软雅黑" panose="020B0503020204020204" pitchFamily="34" charset="-122"/>
              </a:defRPr>
            </a:lvl3pPr>
            <a:lvl4pPr marL="1600200" indent="-228600" defTabSz="1216025">
              <a:defRPr>
                <a:solidFill>
                  <a:srgbClr val="000000"/>
                </a:solidFill>
                <a:latin typeface="Arial" panose="020B0604020202020204" pitchFamily="34" charset="0"/>
                <a:ea typeface="微软雅黑" panose="020B0503020204020204" pitchFamily="34" charset="-122"/>
              </a:defRPr>
            </a:lvl4pPr>
            <a:lvl5pPr marL="2057400" indent="-228600" defTabSz="1216025">
              <a:defRPr>
                <a:solidFill>
                  <a:srgbClr val="000000"/>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微软雅黑" panose="020B0503020204020204" pitchFamily="34" charset="-122"/>
              </a:defRPr>
            </a:lvl9pPr>
          </a:lstStyle>
          <a:p>
            <a:pPr marL="0" marR="0" lvl="0" indent="0" algn="l" defTabSz="1216025" rtl="0" eaLnBrk="1" fontAlgn="auto" latinLnBrk="0" hangingPunct="1">
              <a:lnSpc>
                <a:spcPct val="100000"/>
              </a:lnSpc>
              <a:spcBef>
                <a:spcPts val="0"/>
              </a:spcBef>
              <a:spcAft>
                <a:spcPts val="0"/>
              </a:spcAft>
              <a:buClrTx/>
              <a:buSzTx/>
              <a:buFontTx/>
              <a:buNone/>
            </a:pPr>
            <a:r>
              <a:rPr lang="zh-CN" altLang="en-US" sz="2000" noProof="0" dirty="0">
                <a:ln>
                  <a:noFill/>
                </a:ln>
                <a:solidFill>
                  <a:srgbClr val="000000">
                    <a:lumMod val="50000"/>
                    <a:lumOff val="50000"/>
                  </a:srgbClr>
                </a:solidFill>
                <a:effectLst/>
                <a:uLnTx/>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rPr>
              <a:t>教师对教学内容展开全面和深入的分析，不同领域的内容有不同的分析方法。</a:t>
            </a:r>
            <a:endParaRPr lang="zh-CN" altLang="en-US" sz="2000" noProof="0" dirty="0">
              <a:ln>
                <a:noFill/>
              </a:ln>
              <a:solidFill>
                <a:srgbClr val="000000">
                  <a:lumMod val="50000"/>
                  <a:lumOff val="50000"/>
                </a:srgbClr>
              </a:solidFill>
              <a:effectLst/>
              <a:uLnTx/>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endParaRPr>
          </a:p>
        </p:txBody>
      </p:sp>
      <p:sp>
        <p:nvSpPr>
          <p:cNvPr id="83" name="圆角矩形 82"/>
          <p:cNvSpPr/>
          <p:nvPr>
            <p:custDataLst>
              <p:tags r:id="rId8"/>
            </p:custDataLst>
          </p:nvPr>
        </p:nvSpPr>
        <p:spPr>
          <a:xfrm>
            <a:off x="3876040" y="4005580"/>
            <a:ext cx="2397125" cy="532765"/>
          </a:xfrm>
          <a:prstGeom prst="roundRect">
            <a:avLst>
              <a:gd name="adj" fmla="val 50000"/>
            </a:avLst>
          </a:prstGeom>
          <a:gradFill>
            <a:gsLst>
              <a:gs pos="99000">
                <a:srgbClr val="376FFF"/>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b="1">
                <a:solidFill>
                  <a:srgbClr val="FFFFFF"/>
                </a:solidFill>
                <a:latin typeface="Arial" panose="020B0604020202020204" pitchFamily="34" charset="0"/>
                <a:ea typeface="微软雅黑" panose="020B0503020204020204" pitchFamily="34" charset="-122"/>
                <a:sym typeface="微软雅黑" panose="020B0503020204020204" pitchFamily="34" charset="-122"/>
              </a:rPr>
              <a:t>教学对象的分析</a:t>
            </a:r>
            <a:endParaRPr lang="zh-CN" altLang="en-US" b="1">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85" name="右箭头 84"/>
          <p:cNvSpPr/>
          <p:nvPr>
            <p:custDataLst>
              <p:tags r:id="rId9"/>
            </p:custDataLst>
          </p:nvPr>
        </p:nvSpPr>
        <p:spPr>
          <a:xfrm>
            <a:off x="6455410" y="4076700"/>
            <a:ext cx="429895" cy="370205"/>
          </a:xfrm>
          <a:prstGeom prst="rightArrow">
            <a:avLst/>
          </a:prstGeom>
          <a:gradFill>
            <a:gsLst>
              <a:gs pos="3000">
                <a:srgbClr val="376FFF">
                  <a:lumMod val="60000"/>
                  <a:lumOff val="40000"/>
                  <a:alpha val="0"/>
                </a:srgbClr>
              </a:gs>
              <a:gs pos="50000">
                <a:srgbClr val="376FFF">
                  <a:lumMod val="60000"/>
                  <a:lumOff val="40000"/>
                  <a:alpha val="80000"/>
                </a:srgbClr>
              </a:gs>
              <a:gs pos="100000">
                <a:srgbClr val="376FFF"/>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86" name="1"/>
          <p:cNvSpPr txBox="1">
            <a:spLocks noChangeArrowheads="1"/>
          </p:cNvSpPr>
          <p:nvPr>
            <p:custDataLst>
              <p:tags r:id="rId10"/>
            </p:custDataLst>
          </p:nvPr>
        </p:nvSpPr>
        <p:spPr bwMode="auto">
          <a:xfrm>
            <a:off x="7103110" y="4008120"/>
            <a:ext cx="4349115" cy="153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rgbClr val="000000"/>
                </a:solidFill>
                <a:latin typeface="Arial" panose="020B0604020202020204" pitchFamily="34" charset="0"/>
                <a:ea typeface="微软雅黑" panose="020B0503020204020204" pitchFamily="34" charset="-122"/>
              </a:defRPr>
            </a:lvl1pPr>
            <a:lvl2pPr marL="742950" indent="-285750" defTabSz="1216025">
              <a:defRPr>
                <a:solidFill>
                  <a:srgbClr val="000000"/>
                </a:solidFill>
                <a:latin typeface="Arial" panose="020B0604020202020204" pitchFamily="34" charset="0"/>
                <a:ea typeface="微软雅黑" panose="020B0503020204020204" pitchFamily="34" charset="-122"/>
              </a:defRPr>
            </a:lvl2pPr>
            <a:lvl3pPr marL="1143000" indent="-228600" defTabSz="1216025">
              <a:defRPr>
                <a:solidFill>
                  <a:srgbClr val="000000"/>
                </a:solidFill>
                <a:latin typeface="Arial" panose="020B0604020202020204" pitchFamily="34" charset="0"/>
                <a:ea typeface="微软雅黑" panose="020B0503020204020204" pitchFamily="34" charset="-122"/>
              </a:defRPr>
            </a:lvl3pPr>
            <a:lvl4pPr marL="1600200" indent="-228600" defTabSz="1216025">
              <a:defRPr>
                <a:solidFill>
                  <a:srgbClr val="000000"/>
                </a:solidFill>
                <a:latin typeface="Arial" panose="020B0604020202020204" pitchFamily="34" charset="0"/>
                <a:ea typeface="微软雅黑" panose="020B0503020204020204" pitchFamily="34" charset="-122"/>
              </a:defRPr>
            </a:lvl4pPr>
            <a:lvl5pPr marL="2057400" indent="-228600" defTabSz="1216025">
              <a:defRPr>
                <a:solidFill>
                  <a:srgbClr val="000000"/>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微软雅黑" panose="020B0503020204020204" pitchFamily="34" charset="-122"/>
              </a:defRPr>
            </a:lvl9pPr>
          </a:lstStyle>
          <a:p>
            <a:pPr marL="0" marR="0" lvl="0" indent="0" algn="l" defTabSz="1216025" rtl="0" eaLnBrk="1" fontAlgn="auto" latinLnBrk="0" hangingPunct="1">
              <a:lnSpc>
                <a:spcPct val="100000"/>
              </a:lnSpc>
              <a:spcBef>
                <a:spcPts val="0"/>
              </a:spcBef>
              <a:spcAft>
                <a:spcPts val="0"/>
              </a:spcAft>
              <a:buClrTx/>
              <a:buSzTx/>
              <a:buFontTx/>
              <a:buNone/>
            </a:pPr>
            <a:r>
              <a:rPr lang="zh-CN" altLang="en-US" sz="2000" noProof="0" dirty="0">
                <a:ln>
                  <a:noFill/>
                </a:ln>
                <a:solidFill>
                  <a:srgbClr val="000000">
                    <a:lumMod val="50000"/>
                    <a:lumOff val="50000"/>
                  </a:srgbClr>
                </a:solidFill>
                <a:effectLst/>
                <a:uLnTx/>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rPr>
              <a:t>分析幼儿，包括分析幼儿的需求和幼儿的特征等。幼儿的需求是指幼儿是否具有学习的动机和兴趣。幼儿的特征包括幼儿的起点水平、认知结构、学习态度、学习动机和年龄特点等。</a:t>
            </a:r>
            <a:endParaRPr lang="zh-CN" altLang="en-US" sz="2000" noProof="0" dirty="0">
              <a:ln>
                <a:noFill/>
              </a:ln>
              <a:solidFill>
                <a:srgbClr val="000000">
                  <a:lumMod val="50000"/>
                  <a:lumOff val="50000"/>
                </a:srgbClr>
              </a:solidFill>
              <a:effectLst/>
              <a:uLnTx/>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endParaRPr>
          </a:p>
        </p:txBody>
      </p:sp>
      <p:sp>
        <p:nvSpPr>
          <p:cNvPr id="6" name="椭圆 5"/>
          <p:cNvSpPr/>
          <p:nvPr>
            <p:custDataLst>
              <p:tags r:id="rId11"/>
            </p:custDataLst>
          </p:nvPr>
        </p:nvSpPr>
        <p:spPr>
          <a:xfrm>
            <a:off x="357505" y="2191385"/>
            <a:ext cx="3279140" cy="3279140"/>
          </a:xfrm>
          <a:prstGeom prst="ellipse">
            <a:avLst/>
          </a:prstGeom>
          <a:noFill/>
          <a:ln>
            <a:gradFill>
              <a:gsLst>
                <a:gs pos="17000">
                  <a:srgbClr val="376FFF">
                    <a:alpha val="0"/>
                  </a:srgbClr>
                </a:gs>
                <a:gs pos="0">
                  <a:srgbClr val="376FFF">
                    <a:lumMod val="60000"/>
                    <a:lumOff val="40000"/>
                  </a:srgbClr>
                </a:gs>
              </a:gsLst>
              <a:lin ang="10800000" scaled="1"/>
            </a:grad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1828800" rtl="0" eaLnBrk="1" latinLnBrk="0" hangingPunct="1">
              <a:defRPr sz="3600" kern="1200">
                <a:solidFill>
                  <a:srgbClr val="FFFFFF"/>
                </a:solidFill>
                <a:latin typeface="Arial" panose="020B0604020202020204" pitchFamily="34" charset="0"/>
                <a:ea typeface="微软雅黑" panose="020B0503020204020204" pitchFamily="34" charset="-122"/>
                <a:cs typeface="+mn-ea"/>
              </a:defRPr>
            </a:lvl1pPr>
            <a:lvl2pPr marL="914400" algn="l" defTabSz="1828800" rtl="0" eaLnBrk="1" latinLnBrk="0" hangingPunct="1">
              <a:defRPr sz="3600" kern="1200">
                <a:solidFill>
                  <a:srgbClr val="FFFFFF"/>
                </a:solidFill>
                <a:latin typeface="Arial" panose="020B0604020202020204" pitchFamily="34" charset="0"/>
                <a:ea typeface="微软雅黑" panose="020B0503020204020204" pitchFamily="34" charset="-122"/>
                <a:cs typeface="+mn-ea"/>
              </a:defRPr>
            </a:lvl2pPr>
            <a:lvl3pPr marL="1828800" algn="l" defTabSz="1828800" rtl="0" eaLnBrk="1" latinLnBrk="0" hangingPunct="1">
              <a:defRPr sz="3600" kern="1200">
                <a:solidFill>
                  <a:srgbClr val="FFFFFF"/>
                </a:solidFill>
                <a:latin typeface="Arial" panose="020B0604020202020204" pitchFamily="34" charset="0"/>
                <a:ea typeface="微软雅黑" panose="020B0503020204020204" pitchFamily="34" charset="-122"/>
                <a:cs typeface="+mn-ea"/>
              </a:defRPr>
            </a:lvl3pPr>
            <a:lvl4pPr marL="2743200" algn="l" defTabSz="1828800" rtl="0" eaLnBrk="1" latinLnBrk="0" hangingPunct="1">
              <a:defRPr sz="3600" kern="1200">
                <a:solidFill>
                  <a:srgbClr val="FFFFFF"/>
                </a:solidFill>
                <a:latin typeface="Arial" panose="020B0604020202020204" pitchFamily="34" charset="0"/>
                <a:ea typeface="微软雅黑" panose="020B0503020204020204" pitchFamily="34" charset="-122"/>
                <a:cs typeface="+mn-ea"/>
              </a:defRPr>
            </a:lvl4pPr>
            <a:lvl5pPr marL="3657600" algn="l" defTabSz="1828800" rtl="0" eaLnBrk="1" latinLnBrk="0" hangingPunct="1">
              <a:defRPr sz="3600" kern="1200">
                <a:solidFill>
                  <a:srgbClr val="FFFFFF"/>
                </a:solidFill>
                <a:latin typeface="Arial" panose="020B0604020202020204" pitchFamily="34" charset="0"/>
                <a:ea typeface="微软雅黑" panose="020B0503020204020204" pitchFamily="34" charset="-122"/>
                <a:cs typeface="+mn-ea"/>
              </a:defRPr>
            </a:lvl5pPr>
            <a:lvl6pPr marL="4572000" algn="l" defTabSz="1828800" rtl="0" eaLnBrk="1" latinLnBrk="0" hangingPunct="1">
              <a:defRPr sz="3600" kern="1200">
                <a:solidFill>
                  <a:srgbClr val="FFFFFF"/>
                </a:solidFill>
                <a:latin typeface="Arial" panose="020B0604020202020204" pitchFamily="34" charset="0"/>
                <a:ea typeface="微软雅黑" panose="020B0503020204020204" pitchFamily="34" charset="-122"/>
                <a:cs typeface="+mn-ea"/>
              </a:defRPr>
            </a:lvl6pPr>
            <a:lvl7pPr marL="5486400" algn="l" defTabSz="1828800" rtl="0" eaLnBrk="1" latinLnBrk="0" hangingPunct="1">
              <a:defRPr sz="3600" kern="1200">
                <a:solidFill>
                  <a:srgbClr val="FFFFFF"/>
                </a:solidFill>
                <a:latin typeface="Arial" panose="020B0604020202020204" pitchFamily="34" charset="0"/>
                <a:ea typeface="微软雅黑" panose="020B0503020204020204" pitchFamily="34" charset="-122"/>
                <a:cs typeface="+mn-ea"/>
              </a:defRPr>
            </a:lvl7pPr>
            <a:lvl8pPr marL="6400800" algn="l" defTabSz="1828800" rtl="0" eaLnBrk="1" latinLnBrk="0" hangingPunct="1">
              <a:defRPr sz="3600" kern="1200">
                <a:solidFill>
                  <a:srgbClr val="FFFFFF"/>
                </a:solidFill>
                <a:latin typeface="Arial" panose="020B0604020202020204" pitchFamily="34" charset="0"/>
                <a:ea typeface="微软雅黑" panose="020B0503020204020204" pitchFamily="34" charset="-122"/>
                <a:cs typeface="+mn-ea"/>
              </a:defRPr>
            </a:lvl8pPr>
            <a:lvl9pPr marL="7315200" algn="l" defTabSz="1828800" rtl="0" eaLnBrk="1" latinLnBrk="0" hangingPunct="1">
              <a:defRPr sz="36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sz="1600">
              <a:solidFill>
                <a:srgbClr val="FFFFFF"/>
              </a:solidFill>
              <a:latin typeface="Arial" panose="020B0604020202020204" pitchFamily="34" charset="0"/>
              <a:ea typeface="微软雅黑" panose="020B0503020204020204" pitchFamily="34" charset="-122"/>
              <a:cs typeface="江城圆体 400W" panose="020B0500000000000000" charset="-122"/>
              <a:sym typeface="微软雅黑" panose="020B0503020204020204" pitchFamily="34" charset="-122"/>
            </a:endParaRPr>
          </a:p>
        </p:txBody>
      </p:sp>
      <p:sp>
        <p:nvSpPr>
          <p:cNvPr id="16" name="椭圆 15"/>
          <p:cNvSpPr/>
          <p:nvPr>
            <p:custDataLst>
              <p:tags r:id="rId12"/>
            </p:custDataLst>
          </p:nvPr>
        </p:nvSpPr>
        <p:spPr>
          <a:xfrm>
            <a:off x="3536315" y="4232275"/>
            <a:ext cx="81280" cy="81280"/>
          </a:xfrm>
          <a:prstGeom prst="ellipse">
            <a:avLst/>
          </a:prstGeom>
          <a:gradFill>
            <a:gsLst>
              <a:gs pos="0">
                <a:srgbClr val="376FFF">
                  <a:lumMod val="60000"/>
                  <a:lumOff val="40000"/>
                </a:srgbClr>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pitchFamily="34" charset="-122"/>
              <a:cs typeface="江城圆体 400W" panose="020B0500000000000000" charset="-122"/>
              <a:sym typeface="微软雅黑" panose="020B0503020204020204" pitchFamily="34" charset="-122"/>
            </a:endParaRPr>
          </a:p>
        </p:txBody>
      </p:sp>
      <p:sp>
        <p:nvSpPr>
          <p:cNvPr id="18" name="椭圆 17"/>
          <p:cNvSpPr/>
          <p:nvPr>
            <p:custDataLst>
              <p:tags r:id="rId13"/>
            </p:custDataLst>
          </p:nvPr>
        </p:nvSpPr>
        <p:spPr>
          <a:xfrm>
            <a:off x="3536315" y="3359150"/>
            <a:ext cx="81280" cy="81280"/>
          </a:xfrm>
          <a:prstGeom prst="ellipse">
            <a:avLst/>
          </a:prstGeom>
          <a:gradFill>
            <a:gsLst>
              <a:gs pos="0">
                <a:srgbClr val="376FFF">
                  <a:lumMod val="60000"/>
                  <a:lumOff val="40000"/>
                </a:srgbClr>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pitchFamily="34" charset="-122"/>
              <a:cs typeface="江城圆体 400W" panose="020B0500000000000000" charset="-122"/>
              <a:sym typeface="微软雅黑" panose="020B0503020204020204" pitchFamily="34" charset="-122"/>
            </a:endParaRPr>
          </a:p>
        </p:txBody>
      </p:sp>
      <p:sp>
        <p:nvSpPr>
          <p:cNvPr id="8" name="椭圆 7"/>
          <p:cNvSpPr/>
          <p:nvPr>
            <p:custDataLst>
              <p:tags r:id="rId14"/>
            </p:custDataLst>
          </p:nvPr>
        </p:nvSpPr>
        <p:spPr>
          <a:xfrm>
            <a:off x="506730" y="2340610"/>
            <a:ext cx="2980690" cy="2980690"/>
          </a:xfrm>
          <a:prstGeom prst="ellipse">
            <a:avLst/>
          </a:prstGeom>
          <a:gradFill flip="none">
            <a:gsLst>
              <a:gs pos="0">
                <a:srgbClr val="376FFF">
                  <a:lumMod val="60000"/>
                  <a:lumOff val="40000"/>
                  <a:alpha val="10000"/>
                </a:srgbClr>
              </a:gs>
              <a:gs pos="100000">
                <a:srgbClr val="376FFF">
                  <a:alpha val="10000"/>
                </a:srgbClr>
              </a:gs>
            </a:gsLst>
            <a:lin ang="270000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2" name="椭圆 21"/>
          <p:cNvSpPr/>
          <p:nvPr>
            <p:custDataLst>
              <p:tags r:id="rId15"/>
            </p:custDataLst>
          </p:nvPr>
        </p:nvSpPr>
        <p:spPr>
          <a:xfrm>
            <a:off x="650240" y="2484120"/>
            <a:ext cx="2693035" cy="2693035"/>
          </a:xfrm>
          <a:prstGeom prst="ellipse">
            <a:avLst/>
          </a:prstGeom>
          <a:gradFill flip="none">
            <a:gsLst>
              <a:gs pos="0">
                <a:srgbClr val="376FFF">
                  <a:lumMod val="60000"/>
                  <a:lumOff val="40000"/>
                  <a:alpha val="15000"/>
                </a:srgbClr>
              </a:gs>
              <a:gs pos="100000">
                <a:srgbClr val="376FFF">
                  <a:alpha val="15000"/>
                </a:srgbClr>
              </a:gs>
            </a:gsLst>
            <a:lin ang="270000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3" name="椭圆 22"/>
          <p:cNvSpPr/>
          <p:nvPr>
            <p:custDataLst>
              <p:tags r:id="rId16"/>
            </p:custDataLst>
          </p:nvPr>
        </p:nvSpPr>
        <p:spPr>
          <a:xfrm>
            <a:off x="813435" y="2647315"/>
            <a:ext cx="2367280" cy="2367280"/>
          </a:xfrm>
          <a:prstGeom prst="ellipse">
            <a:avLst/>
          </a:prstGeom>
          <a:gradFill flip="none">
            <a:gsLst>
              <a:gs pos="0">
                <a:srgbClr val="376FFF">
                  <a:lumMod val="60000"/>
                  <a:lumOff val="40000"/>
                  <a:alpha val="20000"/>
                </a:srgbClr>
              </a:gs>
              <a:gs pos="100000">
                <a:srgbClr val="376FFF">
                  <a:alpha val="2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4" name="椭圆 23"/>
          <p:cNvSpPr/>
          <p:nvPr>
            <p:custDataLst>
              <p:tags r:id="rId17"/>
            </p:custDataLst>
          </p:nvPr>
        </p:nvSpPr>
        <p:spPr>
          <a:xfrm>
            <a:off x="972820" y="2806700"/>
            <a:ext cx="2047875" cy="2047875"/>
          </a:xfrm>
          <a:prstGeom prst="ellipse">
            <a:avLst/>
          </a:prstGeom>
          <a:gradFill>
            <a:gsLst>
              <a:gs pos="98000">
                <a:srgbClr val="376FFF"/>
              </a:gs>
              <a:gs pos="0">
                <a:srgbClr val="376FFF">
                  <a:lumMod val="60000"/>
                  <a:lumOff val="4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rgbClr val="FFFFFF"/>
                </a:solidFill>
                <a:latin typeface="Arial" panose="020B0604020202020204" pitchFamily="34" charset="0"/>
                <a:ea typeface="微软雅黑" panose="020B0503020204020204" pitchFamily="34" charset="-122"/>
                <a:sym typeface="微软雅黑" panose="020B0503020204020204" pitchFamily="34" charset="-122"/>
              </a:rPr>
              <a:t>学情分析</a:t>
            </a:r>
            <a:endParaRPr lang="zh-CN" altLang="en-US" sz="2400" b="1">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pic>
        <p:nvPicPr>
          <p:cNvPr id="10" name="图片 9" descr="9d7ab586e44c9d4b1723fab82d936e11"/>
          <p:cNvPicPr>
            <a:picLocks noChangeAspect="1"/>
          </p:cNvPicPr>
          <p:nvPr/>
        </p:nvPicPr>
        <p:blipFill>
          <a:blip r:embed="rId18">
            <a:clrChange>
              <a:clrFrom>
                <a:srgbClr val="F6F6F6">
                  <a:alpha val="100000"/>
                </a:srgbClr>
              </a:clrFrom>
              <a:clrTo>
                <a:srgbClr val="F6F6F6">
                  <a:alpha val="100000"/>
                  <a:alpha val="0"/>
                </a:srgbClr>
              </a:clrTo>
            </a:clrChange>
          </a:blip>
          <a:srcRect t="19814" b="21201"/>
          <a:stretch>
            <a:fillRect/>
          </a:stretch>
        </p:blipFill>
        <p:spPr>
          <a:xfrm>
            <a:off x="7301230" y="675640"/>
            <a:ext cx="3342640" cy="1971675"/>
          </a:xfrm>
          <a:prstGeom prst="rect">
            <a:avLst/>
          </a:prstGeom>
        </p:spPr>
      </p:pic>
    </p:spTree>
    <p:custDataLst>
      <p:tags r:id="rId19"/>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18795" y="1591310"/>
            <a:ext cx="11087735" cy="368300"/>
          </a:xfrm>
          <a:prstGeom prst="rect">
            <a:avLst/>
          </a:prstGeom>
          <a:noFill/>
        </p:spPr>
        <p:txBody>
          <a:bodyPr wrap="square" rtlCol="0" anchor="t">
            <a:spAutoFit/>
          </a:bodyPr>
          <a:p>
            <a:pPr indent="457200" fontAlgn="auto"/>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数学活动在面试中的题目较少，考生抽到的概率较低，但是考生在复习时仍不能忽略此部分的复习。</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2"/>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1. 数学活动考情分析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26" name="组合 25"/>
          <p:cNvGrpSpPr/>
          <p:nvPr>
            <p:custDataLst>
              <p:tags r:id="rId3"/>
            </p:custDataLst>
          </p:nvPr>
        </p:nvGrpSpPr>
        <p:grpSpPr>
          <a:xfrm>
            <a:off x="320476" y="345306"/>
            <a:ext cx="3236673" cy="691684"/>
            <a:chOff x="2579171" y="3933056"/>
            <a:chExt cx="3236673" cy="691684"/>
          </a:xfrm>
        </p:grpSpPr>
        <p:sp>
          <p:nvSpPr>
            <p:cNvPr id="31" name="Rectangle 634"/>
            <p:cNvSpPr>
              <a:spLocks noChangeArrowheads="1"/>
            </p:cNvSpPr>
            <p:nvPr>
              <p:custDataLst>
                <p:tags r:id="rId4"/>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3" name="Freeform 71"/>
            <p:cNvSpPr/>
            <p:nvPr>
              <p:custDataLst>
                <p:tags r:id="rId5"/>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6"/>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graphicFrame>
        <p:nvGraphicFramePr>
          <p:cNvPr id="3" name="对象 2">
            <a:hlinkClick r:id="" action="ppaction://ole?verb="/>
          </p:cNvPr>
          <p:cNvGraphicFramePr>
            <a:graphicFrameLocks noChangeAspect="1"/>
          </p:cNvGraphicFramePr>
          <p:nvPr/>
        </p:nvGraphicFramePr>
        <p:xfrm>
          <a:off x="4109085" y="3228340"/>
          <a:ext cx="3974465" cy="1466215"/>
        </p:xfrm>
        <a:graphic>
          <a:graphicData uri="http://schemas.openxmlformats.org/presentationml/2006/ole">
            <mc:AlternateContent xmlns:mc="http://schemas.openxmlformats.org/markup-compatibility/2006">
              <mc:Choice xmlns:v="urn:schemas-microsoft-com:vml" Requires="v">
                <p:oleObj spid="_x0000_s3073" name="" showAsIcon="1" r:id="rId7" imgW="971550" imgH="666750" progId="Excel.Sheet.12">
                  <p:embed/>
                </p:oleObj>
              </mc:Choice>
              <mc:Fallback>
                <p:oleObj name="" showAsIcon="1" r:id="rId7" imgW="971550" imgH="666750" progId="Excel.Sheet.12">
                  <p:embed/>
                  <p:pic>
                    <p:nvPicPr>
                      <p:cNvPr id="0" name="图片 3072"/>
                      <p:cNvPicPr/>
                      <p:nvPr/>
                    </p:nvPicPr>
                    <p:blipFill>
                      <a:blip r:embed="rId8"/>
                      <a:stretch>
                        <a:fillRect/>
                      </a:stretch>
                    </p:blipFill>
                    <p:spPr>
                      <a:xfrm>
                        <a:off x="4109085" y="3228340"/>
                        <a:ext cx="3974465" cy="1466215"/>
                      </a:xfrm>
                      <a:prstGeom prst="rect">
                        <a:avLst/>
                      </a:prstGeom>
                    </p:spPr>
                  </p:pic>
                </p:oleObj>
              </mc:Fallback>
            </mc:AlternateContent>
          </a:graphicData>
        </a:graphic>
      </p:graphicFrame>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2. 数学活动设计思路</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26" name="组合 25"/>
          <p:cNvGrpSpPr/>
          <p:nvPr>
            <p:custDataLst>
              <p:tags r:id="rId2"/>
            </p:custDataLst>
          </p:nvPr>
        </p:nvGrpSpPr>
        <p:grpSpPr>
          <a:xfrm>
            <a:off x="320476" y="345306"/>
            <a:ext cx="3236673" cy="691684"/>
            <a:chOff x="2579171" y="3933056"/>
            <a:chExt cx="3236673" cy="691684"/>
          </a:xfrm>
        </p:grpSpPr>
        <p:sp>
          <p:nvSpPr>
            <p:cNvPr id="31" name="Rectangle 634"/>
            <p:cNvSpPr>
              <a:spLocks noChangeArrowheads="1"/>
            </p:cNvSpPr>
            <p:nvPr>
              <p:custDataLst>
                <p:tags r:id="rId3"/>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3" name="Freeform 71"/>
            <p:cNvSpPr/>
            <p:nvPr>
              <p:custDataLst>
                <p:tags r:id="rId4"/>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5"/>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048000" y="153098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3-24　各年龄班数学概念的发展特点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2"/>
            </p:custDataLst>
          </p:nvPr>
        </p:nvGraphicFramePr>
        <p:xfrm>
          <a:off x="685165" y="2085975"/>
          <a:ext cx="10822305" cy="3905250"/>
        </p:xfrm>
        <a:graphic>
          <a:graphicData uri="http://schemas.openxmlformats.org/drawingml/2006/table">
            <a:tbl>
              <a:tblPr firstRow="1" bandRow="1">
                <a:tableStyleId>{5C22544A-7EE6-4342-B048-85BDC9FD1C3A}</a:tableStyleId>
              </a:tblPr>
              <a:tblGrid>
                <a:gridCol w="1256030"/>
                <a:gridCol w="2843530"/>
                <a:gridCol w="3521710"/>
                <a:gridCol w="3201035"/>
              </a:tblGrid>
              <a:tr h="365760">
                <a:tc>
                  <a:txBody>
                    <a:bodyPr/>
                    <a:p>
                      <a:pPr algn="ctr">
                        <a:buNone/>
                      </a:pPr>
                      <a:r>
                        <a:rPr lang="zh-CN" altLang="en-US">
                          <a:latin typeface="楷体" panose="02010609060101010101" pitchFamily="49" charset="-122"/>
                          <a:ea typeface="楷体" panose="02010609060101010101" pitchFamily="49" charset="-122"/>
                        </a:rPr>
                        <a:t>教学内容</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64008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感知集合</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逐步感知集合的界限，对集合中元素的知觉从泛化向精确过渡</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准确感知集合及元素，能初步理解集和子集的包含关系</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能更好地理解集和子集的关系，能按照物体的两个特征进行分类</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80645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10 以内数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概念</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学会计数的方法</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初步理解数的实际意义</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巩固计数能力</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数概念初步形成</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认识数的关系及数群概念的初步发展</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44704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10 以内加</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减运算</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不会加减运算</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会自己动手将实物合并或取走后进行加减运算</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通过注视物体，心中默默地进行逐一加减运算</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44704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量的认识</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正确区分大小和长短，具有初步的知觉恒常性</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区分粗细、薄厚、宽窄、轻重等</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对一组物体进行量的区分和排序</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理解量的相对性和传递性</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理解长度、面积、容积、体积守恒的现象</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grpSp>
        <p:nvGrpSpPr>
          <p:cNvPr id="6" name="组合 5"/>
          <p:cNvGrpSpPr/>
          <p:nvPr>
            <p:custDataLst>
              <p:tags r:id="rId3"/>
            </p:custDataLst>
          </p:nvPr>
        </p:nvGrpSpPr>
        <p:grpSpPr>
          <a:xfrm>
            <a:off x="320476" y="345306"/>
            <a:ext cx="3236673" cy="691684"/>
            <a:chOff x="2579171" y="3933056"/>
            <a:chExt cx="3236673" cy="691684"/>
          </a:xfrm>
        </p:grpSpPr>
        <p:sp>
          <p:nvSpPr>
            <p:cNvPr id="29" name="Rectangle 634"/>
            <p:cNvSpPr>
              <a:spLocks noChangeArrowheads="1"/>
            </p:cNvSpPr>
            <p:nvPr>
              <p:custDataLst>
                <p:tags r:id="rId4"/>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5"/>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6"/>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7"/>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格 13"/>
          <p:cNvGraphicFramePr/>
          <p:nvPr>
            <p:custDataLst>
              <p:tags r:id="rId1"/>
            </p:custDataLst>
          </p:nvPr>
        </p:nvGraphicFramePr>
        <p:xfrm>
          <a:off x="685165" y="1401445"/>
          <a:ext cx="10822305" cy="3905250"/>
        </p:xfrm>
        <a:graphic>
          <a:graphicData uri="http://schemas.openxmlformats.org/drawingml/2006/table">
            <a:tbl>
              <a:tblPr firstRow="1" bandRow="1">
                <a:tableStyleId>{5C22544A-7EE6-4342-B048-85BDC9FD1C3A}</a:tableStyleId>
              </a:tblPr>
              <a:tblGrid>
                <a:gridCol w="1256030"/>
                <a:gridCol w="2843530"/>
                <a:gridCol w="3521710"/>
                <a:gridCol w="3201035"/>
              </a:tblGrid>
              <a:tr h="365760">
                <a:tc>
                  <a:txBody>
                    <a:bodyPr/>
                    <a:p>
                      <a:pPr algn="ctr">
                        <a:buNone/>
                      </a:pPr>
                      <a:r>
                        <a:rPr lang="zh-CN" altLang="en-US">
                          <a:latin typeface="楷体" panose="02010609060101010101" pitchFamily="49" charset="-122"/>
                          <a:ea typeface="楷体" panose="02010609060101010101" pitchFamily="49" charset="-122"/>
                        </a:rPr>
                        <a:t>教学内容</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64008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几何形体</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认识</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对平面图形有较好的配对能力</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认识正方形、圆形、三角形</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认识长方形、椭圆形、梯形、半</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圆形</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能理解平面图形的基本特征，能</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做到图形守恒</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能理解平面图形之间的简单关系</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进一步理解图形之间的关系</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认识立体图形，理解其基本</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特征</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80645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空间方位</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认识</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能够辨别上下</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能够辨别前后</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能够辨别左右</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44704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时间认识</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掌握初步的时间概念：早晨、晚上、白天、黑夜，并且这些概念的获得必须与其生活相联系</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能正确地确定间隔不长的时间单位：昨天、今天、明天</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认识钟表</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建立时间周期性的概念</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理解间隔较长的时间：月、季度、年</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grpSp>
        <p:nvGrpSpPr>
          <p:cNvPr id="6" name="组合 5"/>
          <p:cNvGrpSpPr/>
          <p:nvPr>
            <p:custDataLst>
              <p:tags r:id="rId2"/>
            </p:custDataLst>
          </p:nvPr>
        </p:nvGrpSpPr>
        <p:grpSpPr>
          <a:xfrm>
            <a:off x="320476" y="345306"/>
            <a:ext cx="3236673" cy="691684"/>
            <a:chOff x="2579171" y="3933056"/>
            <a:chExt cx="3236673" cy="691684"/>
          </a:xfrm>
        </p:grpSpPr>
        <p:sp>
          <p:nvSpPr>
            <p:cNvPr id="29" name="Rectangle 634"/>
            <p:cNvSpPr>
              <a:spLocks noChangeArrowheads="1"/>
            </p:cNvSpPr>
            <p:nvPr>
              <p:custDataLst>
                <p:tags r:id="rId3"/>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4"/>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5"/>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6"/>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18795" y="1169035"/>
            <a:ext cx="4253865" cy="398780"/>
          </a:xfrm>
          <a:prstGeom prst="rect">
            <a:avLst/>
          </a:prstGeom>
          <a:noFill/>
        </p:spPr>
        <p:txBody>
          <a:bodyPr wrap="square" rtlCol="0" anchor="t">
            <a:spAutoFit/>
          </a:bodyPr>
          <a:p>
            <a:r>
              <a:rPr lang="en-US" altLang="zh-CN"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4. 真题解析</a:t>
            </a:r>
            <a:endParaRPr lang="en-US" altLang="zh-CN"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2"/>
            </p:custDataLst>
          </p:nvPr>
        </p:nvSpPr>
        <p:spPr>
          <a:xfrm>
            <a:off x="575310" y="163576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18" name="文本框 17"/>
          <p:cNvSpPr txBox="1"/>
          <p:nvPr>
            <p:custDataLst>
              <p:tags r:id="rId3"/>
            </p:custDataLst>
          </p:nvPr>
        </p:nvSpPr>
        <p:spPr>
          <a:xfrm>
            <a:off x="575310" y="2084705"/>
            <a:ext cx="5969635" cy="121983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 题目：游戏《正方形、三角形、圆形》。</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 内容：设计多种游戏情境。</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3. 要求：10 分钟之内完成。</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25" name="文本框 24"/>
          <p:cNvSpPr txBox="1"/>
          <p:nvPr>
            <p:custDataLst>
              <p:tags r:id="rId4"/>
            </p:custDataLst>
          </p:nvPr>
        </p:nvSpPr>
        <p:spPr>
          <a:xfrm>
            <a:off x="575310" y="350647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26" name="文本框 25"/>
          <p:cNvSpPr txBox="1"/>
          <p:nvPr>
            <p:custDataLst>
              <p:tags r:id="rId5"/>
            </p:custDataLst>
          </p:nvPr>
        </p:nvSpPr>
        <p:spPr>
          <a:xfrm>
            <a:off x="575310" y="3964940"/>
            <a:ext cx="10708005" cy="1014730"/>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首先判断题目的所属领域为科学领域中的数学活动，其次判断教学年龄班为小班，最后根据小班的年龄特点确定教学方法应该注重体现操作性和游戏性的特点。另外，题目中要求“多种游戏情境”，那么在设计教案和组织游戏时应至少预设两个游戏。</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34" name="组合 33"/>
          <p:cNvGrpSpPr/>
          <p:nvPr>
            <p:custDataLst>
              <p:tags r:id="rId6"/>
            </p:custDataLst>
          </p:nvPr>
        </p:nvGrpSpPr>
        <p:grpSpPr>
          <a:xfrm>
            <a:off x="320476" y="345306"/>
            <a:ext cx="3236673" cy="691684"/>
            <a:chOff x="2579171" y="3933056"/>
            <a:chExt cx="3236673" cy="691684"/>
          </a:xfrm>
        </p:grpSpPr>
        <p:sp>
          <p:nvSpPr>
            <p:cNvPr id="35" name="Rectangle 634"/>
            <p:cNvSpPr>
              <a:spLocks noChangeArrowheads="1"/>
            </p:cNvSpPr>
            <p:nvPr>
              <p:custDataLst>
                <p:tags r:id="rId7"/>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Freeform 71"/>
            <p:cNvSpPr/>
            <p:nvPr>
              <p:custDataLst>
                <p:tags r:id="rId8"/>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9"/>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graphicFrame>
        <p:nvGraphicFramePr>
          <p:cNvPr id="2" name="对象 1">
            <a:hlinkClick r:id="" action="ppaction://ole?verb="/>
          </p:cNvPr>
          <p:cNvGraphicFramePr>
            <a:graphicFrameLocks noChangeAspect="1"/>
          </p:cNvGraphicFramePr>
          <p:nvPr/>
        </p:nvGraphicFramePr>
        <p:xfrm>
          <a:off x="8279765" y="2084705"/>
          <a:ext cx="2634615" cy="1503045"/>
        </p:xfrm>
        <a:graphic>
          <a:graphicData uri="http://schemas.openxmlformats.org/presentationml/2006/ole">
            <mc:AlternateContent xmlns:mc="http://schemas.openxmlformats.org/markup-compatibility/2006">
              <mc:Choice xmlns:v="urn:schemas-microsoft-com:vml" Requires="v">
                <p:oleObj spid="_x0000_s4097" name="" showAsIcon="1" r:id="rId10" imgW="971550" imgH="666750" progId="Word.Document.12">
                  <p:embed/>
                </p:oleObj>
              </mc:Choice>
              <mc:Fallback>
                <p:oleObj name="" showAsIcon="1" r:id="rId10" imgW="971550" imgH="666750" progId="Word.Document.12">
                  <p:embed/>
                  <p:pic>
                    <p:nvPicPr>
                      <p:cNvPr id="0" name="图片 4096"/>
                      <p:cNvPicPr/>
                      <p:nvPr/>
                    </p:nvPicPr>
                    <p:blipFill>
                      <a:blip r:embed="rId11"/>
                      <a:stretch>
                        <a:fillRect/>
                      </a:stretch>
                    </p:blipFill>
                    <p:spPr>
                      <a:xfrm>
                        <a:off x="8279765" y="2084705"/>
                        <a:ext cx="2634615" cy="1503045"/>
                      </a:xfrm>
                      <a:prstGeom prst="rect">
                        <a:avLst/>
                      </a:prstGeom>
                    </p:spPr>
                  </p:pic>
                </p:oleObj>
              </mc:Fallback>
            </mc:AlternateContent>
          </a:graphicData>
        </a:graphic>
      </p:graphicFrame>
      <p:pic>
        <p:nvPicPr>
          <p:cNvPr id="3" name="图片 2" descr="u=2269573871,2040317880&amp;fm=253&amp;fmt=auto&amp;app=138&amp;f=JPEG.webp"/>
          <p:cNvPicPr>
            <a:picLocks noChangeAspect="1"/>
          </p:cNvPicPr>
          <p:nvPr/>
        </p:nvPicPr>
        <p:blipFill>
          <a:blip r:embed="rId12"/>
          <a:stretch>
            <a:fillRect/>
          </a:stretch>
        </p:blipFill>
        <p:spPr>
          <a:xfrm>
            <a:off x="6359525" y="471170"/>
            <a:ext cx="2465705" cy="1859280"/>
          </a:xfrm>
          <a:prstGeom prst="rect">
            <a:avLst/>
          </a:prstGeom>
        </p:spPr>
      </p:pic>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5"/>
            </p:custDataLst>
          </p:nvPr>
        </p:nvSpPr>
        <p:spPr>
          <a:xfrm>
            <a:off x="575310" y="1075690"/>
            <a:ext cx="3275330" cy="460375"/>
          </a:xfrm>
          <a:prstGeom prst="rect">
            <a:avLst/>
          </a:prstGeom>
          <a:noFill/>
        </p:spPr>
        <p:txBody>
          <a:bodyPr wrap="square" rtlCol="0" anchor="t">
            <a:spAutoFit/>
          </a:bodyPr>
          <a:p>
            <a:r>
              <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rPr>
              <a:t>（一）音乐活动</a:t>
            </a:r>
            <a:endPar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6"/>
            </p:custDataLst>
          </p:nvPr>
        </p:nvSpPr>
        <p:spPr>
          <a:xfrm>
            <a:off x="586740" y="5487035"/>
            <a:ext cx="11019155" cy="645160"/>
          </a:xfrm>
          <a:prstGeom prst="rect">
            <a:avLst/>
          </a:prstGeom>
          <a:noFill/>
        </p:spPr>
        <p:txBody>
          <a:bodyPr wrap="square" rtlCol="0" anchor="t">
            <a:spAutoFit/>
          </a:bodyPr>
          <a:p>
            <a:pPr indent="457200" fontAlgn="auto"/>
            <a:r>
              <a:rPr lang="zh-CN" altLang="en-US" b="1">
                <a:highlight>
                  <a:srgbClr val="FFFF00"/>
                </a:highlight>
                <a:latin typeface="微软雅黑" panose="020B0503020204020204" pitchFamily="34" charset="-122"/>
                <a:ea typeface="微软雅黑" panose="020B0503020204020204" pitchFamily="34" charset="-122"/>
              </a:rPr>
              <a:t>教师在组织不同类型的音乐活动时，应结合幼儿的发展需要和活动类型的特点，有目的、有计划地设计教学环节。</a:t>
            </a:r>
            <a:endParaRPr lang="zh-CN" altLang="en-US" b="1">
              <a:highlight>
                <a:srgbClr val="FFFF00"/>
              </a:highlight>
              <a:latin typeface="微软雅黑" panose="020B0503020204020204" pitchFamily="34" charset="-122"/>
              <a:ea typeface="微软雅黑" panose="020B0503020204020204" pitchFamily="34" charset="-122"/>
            </a:endParaRPr>
          </a:p>
        </p:txBody>
      </p:sp>
      <p:sp>
        <p:nvSpPr>
          <p:cNvPr id="41" name="弧形 40"/>
          <p:cNvSpPr/>
          <p:nvPr>
            <p:custDataLst>
              <p:tags r:id="rId7"/>
            </p:custDataLst>
          </p:nvPr>
        </p:nvSpPr>
        <p:spPr>
          <a:xfrm>
            <a:off x="414020" y="1790465"/>
            <a:ext cx="3040385" cy="3213819"/>
          </a:xfrm>
          <a:prstGeom prst="arc">
            <a:avLst>
              <a:gd name="adj1" fmla="val 16200000"/>
              <a:gd name="adj2" fmla="val 5414109"/>
            </a:avLst>
          </a:prstGeom>
          <a:noFill/>
          <a:ln w="12700">
            <a:gradFill>
              <a:gsLst>
                <a:gs pos="0">
                  <a:srgbClr val="3366FE">
                    <a:alpha val="2000"/>
                  </a:srgbClr>
                </a:gs>
                <a:gs pos="100000">
                  <a:srgbClr val="3366FE"/>
                </a:gs>
              </a:gsLst>
              <a:lin ang="0" scaled="1"/>
            </a:gra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40" name="椭圆 39"/>
          <p:cNvSpPr/>
          <p:nvPr>
            <p:custDataLst>
              <p:tags r:id="rId8"/>
            </p:custDataLst>
          </p:nvPr>
        </p:nvSpPr>
        <p:spPr>
          <a:xfrm>
            <a:off x="774636" y="2340378"/>
            <a:ext cx="2113993" cy="2113993"/>
          </a:xfrm>
          <a:prstGeom prst="ellipse">
            <a:avLst/>
          </a:pr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r>
              <a:rPr lang="zh-CN" altLang="en-US" b="1">
                <a:solidFill>
                  <a:srgbClr val="FFFFFF"/>
                </a:solidFill>
                <a:latin typeface="Arial" panose="020B0604020202020204" pitchFamily="34" charset="0"/>
                <a:ea typeface="微软雅黑" panose="020B0503020204020204" pitchFamily="34" charset="-122"/>
                <a:cs typeface="思源黑体 CN Regular" panose="020B0500000000000000" charset="-122"/>
              </a:rPr>
              <a:t>幼儿园音乐活动的类型</a:t>
            </a:r>
            <a:endParaRPr lang="zh-CN" altLang="en-US" b="1">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51" name="椭圆 150"/>
          <p:cNvSpPr/>
          <p:nvPr>
            <p:custDataLst>
              <p:tags r:id="rId9"/>
            </p:custDataLst>
          </p:nvPr>
        </p:nvSpPr>
        <p:spPr>
          <a:xfrm>
            <a:off x="967106" y="2340378"/>
            <a:ext cx="2113993" cy="2113993"/>
          </a:xfrm>
          <a:prstGeom prst="ellipse">
            <a:avLst/>
          </a:prstGeom>
          <a:noFill/>
          <a:ln>
            <a:solidFill>
              <a:srgbClr val="3366FE"/>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4" name="五边形 3"/>
          <p:cNvSpPr/>
          <p:nvPr>
            <p:custDataLst>
              <p:tags r:id="rId10"/>
            </p:custDataLst>
          </p:nvPr>
        </p:nvSpPr>
        <p:spPr>
          <a:xfrm>
            <a:off x="3539535" y="3368821"/>
            <a:ext cx="1599507" cy="388112"/>
          </a:xfrm>
          <a:prstGeom prst="homePlate">
            <a:avLst/>
          </a:prstGeom>
          <a:noFill/>
          <a:ln>
            <a:gradFill>
              <a:gsLst>
                <a:gs pos="0">
                  <a:srgbClr val="FFFFFF"/>
                </a:gs>
                <a:gs pos="100000">
                  <a:srgbClr val="AAE20A">
                    <a:lumMod val="40000"/>
                    <a:lumOff val="6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3" name="五边形 132"/>
          <p:cNvSpPr/>
          <p:nvPr>
            <p:custDataLst>
              <p:tags r:id="rId11"/>
            </p:custDataLst>
          </p:nvPr>
        </p:nvSpPr>
        <p:spPr>
          <a:xfrm>
            <a:off x="3405230" y="3318589"/>
            <a:ext cx="1599507" cy="388112"/>
          </a:xfrm>
          <a:prstGeom prst="homePlate">
            <a:avLst/>
          </a:prstGeom>
          <a:gradFill>
            <a:gsLst>
              <a:gs pos="0">
                <a:srgbClr val="AAE20A">
                  <a:lumMod val="20000"/>
                  <a:lumOff val="80000"/>
                  <a:alpha val="15000"/>
                </a:srgbClr>
              </a:gs>
              <a:gs pos="100000">
                <a:srgbClr val="AAE20A">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5" name="椭圆 74"/>
          <p:cNvSpPr/>
          <p:nvPr>
            <p:custDataLst>
              <p:tags r:id="rId12"/>
            </p:custDataLst>
          </p:nvPr>
        </p:nvSpPr>
        <p:spPr>
          <a:xfrm>
            <a:off x="3264050" y="3296909"/>
            <a:ext cx="362731" cy="362731"/>
          </a:xfrm>
          <a:prstGeom prst="ellipse">
            <a:avLst/>
          </a:pr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39" name="文本框 138"/>
          <p:cNvSpPr txBox="1"/>
          <p:nvPr>
            <p:custDataLst>
              <p:tags r:id="rId13"/>
            </p:custDataLst>
          </p:nvPr>
        </p:nvSpPr>
        <p:spPr>
          <a:xfrm>
            <a:off x="3626781" y="3347868"/>
            <a:ext cx="1330895" cy="322580"/>
          </a:xfrm>
          <a:prstGeom prst="rect">
            <a:avLst/>
          </a:prstGeom>
          <a:noFill/>
        </p:spPr>
        <p:txBody>
          <a:bodyPr wrap="square" bIns="0" rtlCol="0">
            <a:spAutoFit/>
          </a:bodyPr>
          <a:p>
            <a:pPr algn="l">
              <a:lnSpc>
                <a:spcPct val="100000"/>
              </a:lnSpc>
            </a:pPr>
            <a:r>
              <a:rPr lang="zh-CN" altLang="en-US">
                <a:solidFill>
                  <a:srgbClr val="AAE20A"/>
                </a:solidFill>
                <a:uFillTx/>
                <a:latin typeface="思源黑体 CN Bold" panose="020B0800000000000000" charset="-122"/>
                <a:ea typeface="思源黑体 CN Bold" panose="020B0800000000000000" charset="-122"/>
              </a:rPr>
              <a:t>音乐游戏</a:t>
            </a:r>
            <a:endParaRPr lang="zh-CN" altLang="en-US">
              <a:solidFill>
                <a:srgbClr val="AAE20A"/>
              </a:solidFill>
              <a:uFillTx/>
              <a:latin typeface="思源黑体 CN Bold" panose="020B0800000000000000" charset="-122"/>
              <a:ea typeface="思源黑体 CN Bold" panose="020B0800000000000000" charset="-122"/>
            </a:endParaRPr>
          </a:p>
        </p:txBody>
      </p:sp>
      <p:pic>
        <p:nvPicPr>
          <p:cNvPr id="152" name="图片 151" descr="333438303937363b333438313037383bcafdbeddb7d6cef6"/>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331203" y="3373580"/>
            <a:ext cx="209919" cy="209919"/>
          </a:xfrm>
          <a:prstGeom prst="rect">
            <a:avLst/>
          </a:prstGeom>
        </p:spPr>
      </p:pic>
      <p:sp>
        <p:nvSpPr>
          <p:cNvPr id="5" name="五边形 4"/>
          <p:cNvSpPr/>
          <p:nvPr>
            <p:custDataLst>
              <p:tags r:id="rId17"/>
            </p:custDataLst>
          </p:nvPr>
        </p:nvSpPr>
        <p:spPr>
          <a:xfrm>
            <a:off x="3428495" y="2664509"/>
            <a:ext cx="1599507" cy="388112"/>
          </a:xfrm>
          <a:prstGeom prst="homePlate">
            <a:avLst/>
          </a:prstGeom>
          <a:noFill/>
          <a:ln>
            <a:gradFill>
              <a:gsLst>
                <a:gs pos="0">
                  <a:srgbClr val="FFFFFF"/>
                </a:gs>
                <a:gs pos="100000">
                  <a:srgbClr val="20E4F9">
                    <a:lumMod val="40000"/>
                    <a:lumOff val="6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2" name="五边形 131"/>
          <p:cNvSpPr/>
          <p:nvPr>
            <p:custDataLst>
              <p:tags r:id="rId18"/>
            </p:custDataLst>
          </p:nvPr>
        </p:nvSpPr>
        <p:spPr>
          <a:xfrm>
            <a:off x="3273039" y="2615863"/>
            <a:ext cx="1599507" cy="388112"/>
          </a:xfrm>
          <a:prstGeom prst="homePlate">
            <a:avLst/>
          </a:prstGeom>
          <a:gradFill>
            <a:gsLst>
              <a:gs pos="0">
                <a:srgbClr val="20E4F9">
                  <a:lumMod val="20000"/>
                  <a:lumOff val="80000"/>
                  <a:alpha val="15000"/>
                </a:srgbClr>
              </a:gs>
              <a:gs pos="100000">
                <a:srgbClr val="20E4F9">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2" name="椭圆 71"/>
          <p:cNvSpPr/>
          <p:nvPr>
            <p:custDataLst>
              <p:tags r:id="rId19"/>
            </p:custDataLst>
          </p:nvPr>
        </p:nvSpPr>
        <p:spPr>
          <a:xfrm>
            <a:off x="3150895" y="2628553"/>
            <a:ext cx="362731" cy="362731"/>
          </a:xfrm>
          <a:prstGeom prst="ellipse">
            <a:avLst/>
          </a:pr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37" name="文本框 136"/>
          <p:cNvSpPr txBox="1"/>
          <p:nvPr>
            <p:custDataLst>
              <p:tags r:id="rId20"/>
            </p:custDataLst>
          </p:nvPr>
        </p:nvSpPr>
        <p:spPr>
          <a:xfrm>
            <a:off x="3494590" y="2645143"/>
            <a:ext cx="1330895" cy="322580"/>
          </a:xfrm>
          <a:prstGeom prst="rect">
            <a:avLst/>
          </a:prstGeom>
          <a:noFill/>
        </p:spPr>
        <p:txBody>
          <a:bodyPr wrap="square" bIns="0" rtlCol="0">
            <a:spAutoFit/>
          </a:bodyPr>
          <a:p>
            <a:pPr algn="l">
              <a:lnSpc>
                <a:spcPct val="100000"/>
              </a:lnSpc>
            </a:pPr>
            <a:r>
              <a:rPr lang="zh-CN" altLang="en-US">
                <a:solidFill>
                  <a:srgbClr val="20E4F9"/>
                </a:solidFill>
                <a:uFillTx/>
                <a:latin typeface="思源黑体 CN Bold" panose="020B0800000000000000" charset="-122"/>
                <a:ea typeface="思源黑体 CN Bold" panose="020B0800000000000000" charset="-122"/>
              </a:rPr>
              <a:t>韵律活动</a:t>
            </a:r>
            <a:endParaRPr lang="zh-CN" altLang="en-US">
              <a:solidFill>
                <a:srgbClr val="20E4F9"/>
              </a:solidFill>
              <a:uFillTx/>
              <a:latin typeface="思源黑体 CN Bold" panose="020B0800000000000000" charset="-122"/>
              <a:ea typeface="思源黑体 CN Bold" panose="020B0800000000000000" charset="-122"/>
            </a:endParaRPr>
          </a:p>
        </p:txBody>
      </p:sp>
      <p:pic>
        <p:nvPicPr>
          <p:cNvPr id="153" name="图片 152" descr="333438303937363b333438313038303bd7e9d6afbcdcb9b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218048" y="2705224"/>
            <a:ext cx="209919" cy="209919"/>
          </a:xfrm>
          <a:prstGeom prst="rect">
            <a:avLst/>
          </a:prstGeom>
        </p:spPr>
      </p:pic>
      <p:sp>
        <p:nvSpPr>
          <p:cNvPr id="144" name="五边形 143"/>
          <p:cNvSpPr/>
          <p:nvPr>
            <p:custDataLst>
              <p:tags r:id="rId24"/>
            </p:custDataLst>
          </p:nvPr>
        </p:nvSpPr>
        <p:spPr>
          <a:xfrm>
            <a:off x="3040912" y="1983463"/>
            <a:ext cx="1599507" cy="388112"/>
          </a:xfrm>
          <a:prstGeom prst="homePlate">
            <a:avLst/>
          </a:prstGeom>
          <a:noFill/>
          <a:ln>
            <a:gradFill>
              <a:gsLst>
                <a:gs pos="0">
                  <a:srgbClr val="FFFFFF"/>
                </a:gs>
                <a:gs pos="100000">
                  <a:srgbClr val="3366FE">
                    <a:lumMod val="20000"/>
                    <a:lumOff val="8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1" name="五边形 130"/>
          <p:cNvSpPr/>
          <p:nvPr>
            <p:custDataLst>
              <p:tags r:id="rId25"/>
            </p:custDataLst>
          </p:nvPr>
        </p:nvSpPr>
        <p:spPr>
          <a:xfrm>
            <a:off x="2914009" y="1936403"/>
            <a:ext cx="1599507" cy="388112"/>
          </a:xfrm>
          <a:prstGeom prst="homePlate">
            <a:avLst/>
          </a:prstGeom>
          <a:gradFill>
            <a:gsLst>
              <a:gs pos="0">
                <a:srgbClr val="3366FE">
                  <a:lumMod val="20000"/>
                  <a:lumOff val="80000"/>
                  <a:alpha val="15000"/>
                </a:srgbClr>
              </a:gs>
              <a:gs pos="100000">
                <a:srgbClr val="3366FE">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9" name="椭圆 68"/>
          <p:cNvSpPr/>
          <p:nvPr>
            <p:custDataLst>
              <p:tags r:id="rId26"/>
            </p:custDataLst>
          </p:nvPr>
        </p:nvSpPr>
        <p:spPr>
          <a:xfrm>
            <a:off x="2769657" y="1935346"/>
            <a:ext cx="362731" cy="362731"/>
          </a:xfrm>
          <a:prstGeom prst="ellipse">
            <a:avLst/>
          </a:pr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38" name="文本框 137"/>
          <p:cNvSpPr txBox="1"/>
          <p:nvPr>
            <p:custDataLst>
              <p:tags r:id="rId27"/>
            </p:custDataLst>
          </p:nvPr>
        </p:nvSpPr>
        <p:spPr>
          <a:xfrm>
            <a:off x="3175218" y="1965683"/>
            <a:ext cx="1330895" cy="322580"/>
          </a:xfrm>
          <a:prstGeom prst="rect">
            <a:avLst/>
          </a:prstGeom>
          <a:noFill/>
        </p:spPr>
        <p:txBody>
          <a:bodyPr wrap="square" bIns="0" rtlCol="0">
            <a:spAutoFit/>
          </a:bodyPr>
          <a:p>
            <a:pPr algn="l">
              <a:lnSpc>
                <a:spcPct val="100000"/>
              </a:lnSpc>
            </a:pPr>
            <a:r>
              <a:rPr lang="zh-CN" altLang="en-US">
                <a:solidFill>
                  <a:srgbClr val="3366FE"/>
                </a:solidFill>
                <a:uFillTx/>
                <a:latin typeface="思源黑体 CN Bold" panose="020B0800000000000000" charset="-122"/>
                <a:ea typeface="思源黑体 CN Bold" panose="020B0800000000000000" charset="-122"/>
              </a:rPr>
              <a:t>歌唱活动</a:t>
            </a:r>
            <a:endParaRPr lang="zh-CN" altLang="en-US">
              <a:solidFill>
                <a:srgbClr val="3366FE"/>
              </a:solidFill>
              <a:uFillTx/>
              <a:latin typeface="思源黑体 CN Bold" panose="020B0800000000000000" charset="-122"/>
              <a:ea typeface="思源黑体 CN Bold" panose="020B0800000000000000" charset="-122"/>
            </a:endParaRPr>
          </a:p>
        </p:txBody>
      </p:sp>
      <p:pic>
        <p:nvPicPr>
          <p:cNvPr id="154" name="图片 153" descr="333438303937363b333438313037323bcad0b3a1cdc6b9e3"/>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2836810" y="2012016"/>
            <a:ext cx="209919" cy="209919"/>
          </a:xfrm>
          <a:prstGeom prst="rect">
            <a:avLst/>
          </a:prstGeom>
        </p:spPr>
      </p:pic>
      <p:sp>
        <p:nvSpPr>
          <p:cNvPr id="148" name="五边形 147"/>
          <p:cNvSpPr/>
          <p:nvPr>
            <p:custDataLst>
              <p:tags r:id="rId31"/>
            </p:custDataLst>
          </p:nvPr>
        </p:nvSpPr>
        <p:spPr>
          <a:xfrm>
            <a:off x="3423736" y="4058327"/>
            <a:ext cx="1599507" cy="388112"/>
          </a:xfrm>
          <a:prstGeom prst="homePlate">
            <a:avLst/>
          </a:prstGeom>
          <a:noFill/>
          <a:ln>
            <a:gradFill>
              <a:gsLst>
                <a:gs pos="0">
                  <a:srgbClr val="FFFFFF"/>
                </a:gs>
                <a:gs pos="100000">
                  <a:srgbClr val="FCB14A">
                    <a:lumMod val="20000"/>
                    <a:lumOff val="8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4" name="五边形 133"/>
          <p:cNvSpPr/>
          <p:nvPr>
            <p:custDataLst>
              <p:tags r:id="rId32"/>
            </p:custDataLst>
          </p:nvPr>
        </p:nvSpPr>
        <p:spPr>
          <a:xfrm>
            <a:off x="3289431" y="4001221"/>
            <a:ext cx="1599507" cy="388112"/>
          </a:xfrm>
          <a:prstGeom prst="homePlate">
            <a:avLst/>
          </a:prstGeom>
          <a:gradFill>
            <a:gsLst>
              <a:gs pos="0">
                <a:srgbClr val="FCB14A">
                  <a:lumMod val="20000"/>
                  <a:lumOff val="80000"/>
                  <a:alpha val="15000"/>
                </a:srgbClr>
              </a:gs>
              <a:gs pos="100000">
                <a:srgbClr val="FCB14A">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8" name="椭圆 77"/>
          <p:cNvSpPr/>
          <p:nvPr>
            <p:custDataLst>
              <p:tags r:id="rId33"/>
            </p:custDataLst>
          </p:nvPr>
        </p:nvSpPr>
        <p:spPr>
          <a:xfrm>
            <a:off x="3108594" y="4011796"/>
            <a:ext cx="362731" cy="362731"/>
          </a:xfrm>
          <a:prstGeom prst="ellipse">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40" name="文本框 139"/>
          <p:cNvSpPr txBox="1"/>
          <p:nvPr>
            <p:custDataLst>
              <p:tags r:id="rId34"/>
            </p:custDataLst>
          </p:nvPr>
        </p:nvSpPr>
        <p:spPr>
          <a:xfrm>
            <a:off x="3558042" y="4030501"/>
            <a:ext cx="1330895" cy="322580"/>
          </a:xfrm>
          <a:prstGeom prst="rect">
            <a:avLst/>
          </a:prstGeom>
          <a:noFill/>
        </p:spPr>
        <p:txBody>
          <a:bodyPr wrap="square" bIns="0" rtlCol="0">
            <a:spAutoFit/>
          </a:bodyPr>
          <a:p>
            <a:pPr algn="l">
              <a:lnSpc>
                <a:spcPct val="100000"/>
              </a:lnSpc>
            </a:pPr>
            <a:r>
              <a:rPr lang="zh-CN" altLang="en-US">
                <a:solidFill>
                  <a:srgbClr val="FCB14A"/>
                </a:solidFill>
                <a:uFillTx/>
                <a:latin typeface="思源黑体 CN Bold" panose="020B0800000000000000" charset="-122"/>
                <a:ea typeface="思源黑体 CN Bold" panose="020B0800000000000000" charset="-122"/>
              </a:rPr>
              <a:t>打击乐活动</a:t>
            </a:r>
            <a:endParaRPr lang="zh-CN" altLang="en-US">
              <a:solidFill>
                <a:srgbClr val="FCB14A"/>
              </a:solidFill>
              <a:uFillTx/>
              <a:latin typeface="思源黑体 CN Bold" panose="020B0800000000000000" charset="-122"/>
              <a:ea typeface="思源黑体 CN Bold" panose="020B0800000000000000" charset="-122"/>
            </a:endParaRPr>
          </a:p>
        </p:txBody>
      </p:sp>
      <p:pic>
        <p:nvPicPr>
          <p:cNvPr id="155" name="图片 154" descr="333438303937363b333438313038383bcfeec4bfd0a7c2ca"/>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3175747" y="4088467"/>
            <a:ext cx="209919" cy="209919"/>
          </a:xfrm>
          <a:prstGeom prst="rect">
            <a:avLst/>
          </a:prstGeom>
        </p:spPr>
      </p:pic>
      <p:sp>
        <p:nvSpPr>
          <p:cNvPr id="149" name="五边形 148"/>
          <p:cNvSpPr/>
          <p:nvPr>
            <p:custDataLst>
              <p:tags r:id="rId38"/>
            </p:custDataLst>
          </p:nvPr>
        </p:nvSpPr>
        <p:spPr>
          <a:xfrm>
            <a:off x="3041441" y="4736201"/>
            <a:ext cx="1599507" cy="388112"/>
          </a:xfrm>
          <a:prstGeom prst="homePlate">
            <a:avLst/>
          </a:prstGeom>
          <a:noFill/>
          <a:ln>
            <a:gradFill>
              <a:gsLst>
                <a:gs pos="0">
                  <a:srgbClr val="FFFFFF"/>
                </a:gs>
                <a:gs pos="100000">
                  <a:srgbClr val="FF4338">
                    <a:lumMod val="20000"/>
                    <a:lumOff val="8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5" name="五边形 134"/>
          <p:cNvSpPr/>
          <p:nvPr>
            <p:custDataLst>
              <p:tags r:id="rId39"/>
            </p:custDataLst>
          </p:nvPr>
        </p:nvSpPr>
        <p:spPr>
          <a:xfrm>
            <a:off x="2905020" y="4690727"/>
            <a:ext cx="1599507" cy="388112"/>
          </a:xfrm>
          <a:prstGeom prst="homePlate">
            <a:avLst/>
          </a:prstGeom>
          <a:gradFill>
            <a:gsLst>
              <a:gs pos="0">
                <a:srgbClr val="FF4338">
                  <a:lumMod val="20000"/>
                  <a:lumOff val="80000"/>
                  <a:alpha val="15000"/>
                </a:srgbClr>
              </a:gs>
              <a:gs pos="100000">
                <a:srgbClr val="FF4338">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1" name="椭圆 80"/>
          <p:cNvSpPr/>
          <p:nvPr>
            <p:custDataLst>
              <p:tags r:id="rId40"/>
            </p:custDataLst>
          </p:nvPr>
        </p:nvSpPr>
        <p:spPr>
          <a:xfrm>
            <a:off x="2597809" y="4696015"/>
            <a:ext cx="362731" cy="362731"/>
          </a:xfrm>
          <a:prstGeom prst="ellipse">
            <a:avLst/>
          </a:prstGeom>
          <a:solidFill>
            <a:srgbClr val="FF4338"/>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41" name="文本框 140"/>
          <p:cNvSpPr txBox="1"/>
          <p:nvPr>
            <p:custDataLst>
              <p:tags r:id="rId41"/>
            </p:custDataLst>
          </p:nvPr>
        </p:nvSpPr>
        <p:spPr>
          <a:xfrm>
            <a:off x="3108325" y="4719955"/>
            <a:ext cx="1717675" cy="322580"/>
          </a:xfrm>
          <a:prstGeom prst="rect">
            <a:avLst/>
          </a:prstGeom>
          <a:noFill/>
        </p:spPr>
        <p:txBody>
          <a:bodyPr wrap="square" bIns="0" rtlCol="0">
            <a:spAutoFit/>
          </a:bodyPr>
          <a:p>
            <a:pPr algn="l">
              <a:lnSpc>
                <a:spcPct val="100000"/>
              </a:lnSpc>
            </a:pPr>
            <a:r>
              <a:rPr lang="zh-CN" altLang="en-US">
                <a:solidFill>
                  <a:srgbClr val="FF4338"/>
                </a:solidFill>
                <a:uFillTx/>
                <a:latin typeface="思源黑体 CN Bold" panose="020B0800000000000000" charset="-122"/>
                <a:ea typeface="思源黑体 CN Bold" panose="020B0800000000000000" charset="-122"/>
              </a:rPr>
              <a:t>音乐欣赏活动</a:t>
            </a:r>
            <a:endParaRPr lang="zh-CN" altLang="en-US">
              <a:solidFill>
                <a:srgbClr val="FF4338"/>
              </a:solidFill>
              <a:uFillTx/>
              <a:latin typeface="思源黑体 CN Bold" panose="020B0800000000000000" charset="-122"/>
              <a:ea typeface="思源黑体 CN Bold" panose="020B0800000000000000" charset="-122"/>
            </a:endParaRPr>
          </a:p>
        </p:txBody>
      </p:sp>
      <p:pic>
        <p:nvPicPr>
          <p:cNvPr id="156" name="图片 155" descr="333438303937363b333438313035353bb2fac6b7c4a3d0cd"/>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2673951" y="4772685"/>
            <a:ext cx="209919" cy="209919"/>
          </a:xfrm>
          <a:prstGeom prst="rect">
            <a:avLst/>
          </a:prstGeom>
        </p:spPr>
      </p:pic>
      <p:sp>
        <p:nvSpPr>
          <p:cNvPr id="158" name="文本框 157"/>
          <p:cNvSpPr txBox="1"/>
          <p:nvPr>
            <p:custDataLst>
              <p:tags r:id="rId45"/>
            </p:custDataLst>
          </p:nvPr>
        </p:nvSpPr>
        <p:spPr>
          <a:xfrm>
            <a:off x="5453380" y="1526540"/>
            <a:ext cx="5530215" cy="922020"/>
          </a:xfrm>
          <a:prstGeom prst="rect">
            <a:avLst/>
          </a:prstGeom>
          <a:noFill/>
        </p:spPr>
        <p:txBody>
          <a:bodyPr wrap="square" rtlCol="0">
            <a:spAutoFit/>
          </a:bodyPr>
          <a:p>
            <a:pPr algn="l" fontAlgn="auto">
              <a:lnSpc>
                <a:spcPct val="100000"/>
              </a:lnSpc>
              <a:spcAft>
                <a:spcPts val="1000"/>
              </a:spcAft>
            </a:pPr>
            <a:r>
              <a:rPr lang="zh-CN" altLang="en-US" spc="150">
                <a:solidFill>
                  <a:srgbClr val="3366FE">
                    <a:lumMod val="75000"/>
                  </a:srgbClr>
                </a:solidFill>
                <a:uFillTx/>
                <a:latin typeface="楷体" panose="02010609060101010101" pitchFamily="49" charset="-122"/>
                <a:ea typeface="楷体" panose="02010609060101010101" pitchFamily="49" charset="-122"/>
                <a:sym typeface="微软雅黑" panose="020B0503020204020204" pitchFamily="34" charset="-122"/>
              </a:rPr>
              <a:t>一般发展幼儿以下能力：歌词记忆、音域、节奏、音准、呼吸、表情、独立歌唱、合作协调歌唱、创造性表现；</a:t>
            </a:r>
            <a:endParaRPr lang="zh-CN" altLang="en-US" spc="150">
              <a:solidFill>
                <a:srgbClr val="3366FE">
                  <a:lumMod val="75000"/>
                </a:srgbClr>
              </a:solidFill>
              <a:uFillTx/>
              <a:latin typeface="楷体" panose="02010609060101010101" pitchFamily="49" charset="-122"/>
              <a:ea typeface="楷体" panose="02010609060101010101" pitchFamily="49" charset="-122"/>
              <a:sym typeface="微软雅黑" panose="020B0503020204020204" pitchFamily="34" charset="-122"/>
            </a:endParaRPr>
          </a:p>
        </p:txBody>
      </p:sp>
      <p:sp>
        <p:nvSpPr>
          <p:cNvPr id="161" name="文本框 160"/>
          <p:cNvSpPr txBox="1"/>
          <p:nvPr>
            <p:custDataLst>
              <p:tags r:id="rId46"/>
            </p:custDataLst>
          </p:nvPr>
        </p:nvSpPr>
        <p:spPr>
          <a:xfrm>
            <a:off x="5871210" y="2811145"/>
            <a:ext cx="5530215" cy="645160"/>
          </a:xfrm>
          <a:prstGeom prst="rect">
            <a:avLst/>
          </a:prstGeom>
          <a:noFill/>
        </p:spPr>
        <p:txBody>
          <a:bodyPr wrap="square" rtlCol="0">
            <a:spAutoFit/>
          </a:bodyPr>
          <a:p>
            <a:pPr algn="l" fontAlgn="auto">
              <a:lnSpc>
                <a:spcPct val="100000"/>
              </a:lnSpc>
              <a:spcAft>
                <a:spcPts val="1000"/>
              </a:spcAft>
            </a:pPr>
            <a:r>
              <a:rPr lang="zh-CN" altLang="en-US" spc="150">
                <a:solidFill>
                  <a:srgbClr val="AAE20A">
                    <a:lumMod val="75000"/>
                  </a:srgbClr>
                </a:solidFill>
                <a:uFillTx/>
                <a:latin typeface="楷体" panose="02010609060101010101" pitchFamily="49" charset="-122"/>
                <a:ea typeface="楷体" panose="02010609060101010101" pitchFamily="49" charset="-122"/>
                <a:sym typeface="微软雅黑" panose="020B0503020204020204" pitchFamily="34" charset="-122"/>
              </a:rPr>
              <a:t>一般发展幼儿以下能力：动作、随乐能力、合作协调能力、创造性表现、规则意识；</a:t>
            </a:r>
            <a:endParaRPr lang="zh-CN" altLang="en-US" spc="150">
              <a:solidFill>
                <a:srgbClr val="AAE20A">
                  <a:lumMod val="75000"/>
                </a:srgbClr>
              </a:solidFill>
              <a:uFillTx/>
              <a:latin typeface="楷体" panose="02010609060101010101" pitchFamily="49" charset="-122"/>
              <a:ea typeface="楷体" panose="02010609060101010101" pitchFamily="49" charset="-122"/>
              <a:sym typeface="微软雅黑" panose="020B0503020204020204" pitchFamily="34" charset="-122"/>
            </a:endParaRPr>
          </a:p>
        </p:txBody>
      </p:sp>
      <p:sp>
        <p:nvSpPr>
          <p:cNvPr id="162" name="文本框 161"/>
          <p:cNvSpPr txBox="1"/>
          <p:nvPr>
            <p:custDataLst>
              <p:tags r:id="rId47"/>
            </p:custDataLst>
          </p:nvPr>
        </p:nvSpPr>
        <p:spPr>
          <a:xfrm>
            <a:off x="5453380" y="3863975"/>
            <a:ext cx="5530215" cy="645160"/>
          </a:xfrm>
          <a:prstGeom prst="rect">
            <a:avLst/>
          </a:prstGeom>
          <a:noFill/>
        </p:spPr>
        <p:txBody>
          <a:bodyPr wrap="square" rtlCol="0">
            <a:spAutoFit/>
          </a:bodyPr>
          <a:p>
            <a:pPr algn="l" fontAlgn="auto">
              <a:lnSpc>
                <a:spcPct val="100000"/>
              </a:lnSpc>
              <a:spcAft>
                <a:spcPts val="1000"/>
              </a:spcAft>
            </a:pPr>
            <a:r>
              <a:rPr lang="zh-CN" altLang="en-US" spc="150">
                <a:solidFill>
                  <a:srgbClr val="FCB14A">
                    <a:lumMod val="75000"/>
                  </a:srgbClr>
                </a:solidFill>
                <a:uFillTx/>
                <a:latin typeface="楷体" panose="02010609060101010101" pitchFamily="49" charset="-122"/>
                <a:ea typeface="楷体" panose="02010609060101010101" pitchFamily="49" charset="-122"/>
                <a:sym typeface="微软雅黑" panose="020B0503020204020204" pitchFamily="34" charset="-122"/>
              </a:rPr>
              <a:t>一般发展幼儿以下能力：乐器操作、随乐能力、合作协调、创造性表现；</a:t>
            </a:r>
            <a:endParaRPr lang="zh-CN" altLang="en-US" spc="150">
              <a:solidFill>
                <a:srgbClr val="FCB14A">
                  <a:lumMod val="75000"/>
                </a:srgbClr>
              </a:solidFill>
              <a:uFillTx/>
              <a:latin typeface="楷体" panose="02010609060101010101" pitchFamily="49" charset="-122"/>
              <a:ea typeface="楷体" panose="02010609060101010101" pitchFamily="49" charset="-122"/>
              <a:sym typeface="微软雅黑" panose="020B0503020204020204" pitchFamily="34" charset="-122"/>
            </a:endParaRPr>
          </a:p>
        </p:txBody>
      </p:sp>
      <p:sp>
        <p:nvSpPr>
          <p:cNvPr id="163" name="文本框 162"/>
          <p:cNvSpPr txBox="1"/>
          <p:nvPr>
            <p:custDataLst>
              <p:tags r:id="rId48"/>
            </p:custDataLst>
          </p:nvPr>
        </p:nvSpPr>
        <p:spPr>
          <a:xfrm>
            <a:off x="5115560" y="4582795"/>
            <a:ext cx="5530215" cy="645160"/>
          </a:xfrm>
          <a:prstGeom prst="rect">
            <a:avLst/>
          </a:prstGeom>
          <a:noFill/>
        </p:spPr>
        <p:txBody>
          <a:bodyPr wrap="square" rtlCol="0">
            <a:spAutoFit/>
          </a:bodyPr>
          <a:p>
            <a:pPr algn="l" fontAlgn="auto">
              <a:lnSpc>
                <a:spcPct val="100000"/>
              </a:lnSpc>
              <a:spcAft>
                <a:spcPts val="1000"/>
              </a:spcAft>
            </a:pPr>
            <a:r>
              <a:rPr lang="zh-CN" altLang="en-US" spc="150">
                <a:solidFill>
                  <a:srgbClr val="FF4338">
                    <a:lumMod val="75000"/>
                  </a:srgbClr>
                </a:solidFill>
                <a:uFillTx/>
                <a:latin typeface="楷体" panose="02010609060101010101" pitchFamily="49" charset="-122"/>
                <a:ea typeface="楷体" panose="02010609060101010101" pitchFamily="49" charset="-122"/>
                <a:sym typeface="微软雅黑" panose="020B0503020204020204" pitchFamily="34" charset="-122"/>
              </a:rPr>
              <a:t>一般发展幼儿以下能力：倾听、理解、创造性表现、兴趣与爱好。</a:t>
            </a:r>
            <a:endParaRPr lang="zh-CN" altLang="en-US" spc="150">
              <a:solidFill>
                <a:srgbClr val="FF4338">
                  <a:lumMod val="75000"/>
                </a:srgbClr>
              </a:solidFill>
              <a:uFillTx/>
              <a:latin typeface="楷体" panose="02010609060101010101" pitchFamily="49" charset="-122"/>
              <a:ea typeface="楷体" panose="02010609060101010101" pitchFamily="49" charset="-122"/>
              <a:sym typeface="微软雅黑" panose="020B0503020204020204" pitchFamily="34" charset="-122"/>
            </a:endParaRPr>
          </a:p>
        </p:txBody>
      </p:sp>
      <p:sp>
        <p:nvSpPr>
          <p:cNvPr id="6" name="右大括号 5"/>
          <p:cNvSpPr/>
          <p:nvPr/>
        </p:nvSpPr>
        <p:spPr>
          <a:xfrm>
            <a:off x="5318760" y="2733675"/>
            <a:ext cx="318135" cy="853440"/>
          </a:xfrm>
          <a:prstGeom prst="rightBrace">
            <a:avLst>
              <a:gd name="adj1" fmla="val 24151"/>
              <a:gd name="adj2" fmla="val 50000"/>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txBody>
          <a:bodyPr rtlCol="0" anchor="ctr"/>
          <a:p>
            <a:pPr algn="ctr"/>
            <a:endParaRPr lang="zh-CN" altLang="en-US"/>
          </a:p>
        </p:txBody>
      </p:sp>
    </p:spTree>
    <p:custDataLst>
      <p:tags r:id="rId49"/>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新月形 2"/>
          <p:cNvSpPr/>
          <p:nvPr>
            <p:custDataLst>
              <p:tags r:id="rId5"/>
            </p:custDataLst>
          </p:nvPr>
        </p:nvSpPr>
        <p:spPr>
          <a:xfrm rot="20756852">
            <a:off x="5222562" y="517852"/>
            <a:ext cx="384695" cy="769391"/>
          </a:xfrm>
          <a:prstGeom prst="moon">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9" name="云形 8"/>
          <p:cNvSpPr/>
          <p:nvPr>
            <p:custDataLst>
              <p:tags r:id="rId6"/>
            </p:custDataLst>
          </p:nvPr>
        </p:nvSpPr>
        <p:spPr>
          <a:xfrm rot="151382">
            <a:off x="5230473" y="827145"/>
            <a:ext cx="1751745" cy="699675"/>
          </a:xfrm>
          <a:prstGeom prst="cloud">
            <a:avLst/>
          </a:prstGeom>
          <a:solidFill>
            <a:srgbClr val="4472C4">
              <a:alpha val="84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10" name="星形: 四角 5"/>
          <p:cNvSpPr/>
          <p:nvPr>
            <p:custDataLst>
              <p:tags r:id="rId7"/>
            </p:custDataLst>
          </p:nvPr>
        </p:nvSpPr>
        <p:spPr>
          <a:xfrm>
            <a:off x="6441663" y="1243913"/>
            <a:ext cx="282095" cy="303795"/>
          </a:xfrm>
          <a:prstGeom prst="star4">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11" name="星形: 四角 6"/>
          <p:cNvSpPr/>
          <p:nvPr>
            <p:custDataLst>
              <p:tags r:id="rId8"/>
            </p:custDataLst>
          </p:nvPr>
        </p:nvSpPr>
        <p:spPr>
          <a:xfrm>
            <a:off x="6723757" y="1135345"/>
            <a:ext cx="141048" cy="151898"/>
          </a:xfrm>
          <a:prstGeom prst="star4">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12" name="文本框 11"/>
          <p:cNvSpPr txBox="1"/>
          <p:nvPr>
            <p:custDataLst>
              <p:tags r:id="rId9"/>
            </p:custDataLst>
          </p:nvPr>
        </p:nvSpPr>
        <p:spPr>
          <a:xfrm>
            <a:off x="5429250" y="868680"/>
            <a:ext cx="1330325" cy="645160"/>
          </a:xfrm>
          <a:prstGeom prst="rect">
            <a:avLst/>
          </a:prstGeom>
          <a:noFill/>
        </p:spPr>
        <p:txBody>
          <a:bodyPr wrap="square" rtlCol="0">
            <a:spAutoFit/>
          </a:bodyPr>
          <a:p>
            <a:pPr algn="ctr">
              <a:lnSpc>
                <a:spcPct val="100000"/>
              </a:lnSpc>
            </a:pPr>
            <a:r>
              <a:rPr lang="zh-CN" altLang="en-US" b="1">
                <a:solidFill>
                  <a:schemeClr val="bg1"/>
                </a:solidFill>
                <a:uFillTx/>
                <a:latin typeface="微软雅黑" panose="020B0503020204020204" pitchFamily="34" charset="-122"/>
                <a:ea typeface="微软雅黑" panose="020B0503020204020204" pitchFamily="34" charset="-122"/>
              </a:rPr>
              <a:t>近现代音乐教育</a:t>
            </a:r>
            <a:endParaRPr lang="zh-CN" altLang="en-US" b="1">
              <a:solidFill>
                <a:schemeClr val="bg1"/>
              </a:solidFill>
              <a:uFillTx/>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10"/>
            </p:custDataLst>
          </p:nvPr>
        </p:nvCxnSpPr>
        <p:spPr>
          <a:xfrm>
            <a:off x="6089364" y="1525270"/>
            <a:ext cx="0" cy="515890"/>
          </a:xfrm>
          <a:prstGeom prst="line">
            <a:avLst/>
          </a:prstGeom>
          <a:ln w="19050">
            <a:solidFill>
              <a:srgbClr val="FFC000">
                <a:lumMod val="60000"/>
                <a:lumOff val="40000"/>
              </a:srgbClr>
            </a:solidFill>
          </a:ln>
        </p:spPr>
        <p:style>
          <a:lnRef idx="1">
            <a:srgbClr val="4472C4"/>
          </a:lnRef>
          <a:fillRef idx="0">
            <a:srgbClr val="4472C4"/>
          </a:fillRef>
          <a:effectRef idx="0">
            <a:srgbClr val="4472C4"/>
          </a:effectRef>
          <a:fontRef idx="minor">
            <a:sysClr val="windowText" lastClr="000000"/>
          </a:fontRef>
        </p:style>
      </p:cxnSp>
      <p:sp>
        <p:nvSpPr>
          <p:cNvPr id="14" name="半闭框 13"/>
          <p:cNvSpPr/>
          <p:nvPr>
            <p:custDataLst>
              <p:tags r:id="rId11"/>
            </p:custDataLst>
          </p:nvPr>
        </p:nvSpPr>
        <p:spPr>
          <a:xfrm>
            <a:off x="2700540" y="2043210"/>
            <a:ext cx="3388823" cy="490490"/>
          </a:xfrm>
          <a:prstGeom prst="halfFrame">
            <a:avLst>
              <a:gd name="adj1" fmla="val 0"/>
              <a:gd name="adj2" fmla="val 0"/>
            </a:avLst>
          </a:prstGeom>
          <a:ln w="19050">
            <a:solidFill>
              <a:srgbClr val="FFC000">
                <a:lumMod val="60000"/>
                <a:lumOff val="4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dirty="0">
              <a:solidFill>
                <a:sysClr val="windowText" lastClr="000000"/>
              </a:solidFill>
              <a:latin typeface="Arial" panose="020B0604020202020204" pitchFamily="34" charset="0"/>
              <a:ea typeface="微软雅黑" panose="020B0503020204020204" pitchFamily="34" charset="-122"/>
            </a:endParaRPr>
          </a:p>
        </p:txBody>
      </p:sp>
      <p:sp>
        <p:nvSpPr>
          <p:cNvPr id="15" name="半闭框 14"/>
          <p:cNvSpPr/>
          <p:nvPr>
            <p:custDataLst>
              <p:tags r:id="rId12"/>
            </p:custDataLst>
          </p:nvPr>
        </p:nvSpPr>
        <p:spPr>
          <a:xfrm flipH="1">
            <a:off x="6084647" y="2043210"/>
            <a:ext cx="3388823" cy="490490"/>
          </a:xfrm>
          <a:prstGeom prst="halfFrame">
            <a:avLst>
              <a:gd name="adj1" fmla="val 0"/>
              <a:gd name="adj2" fmla="val 0"/>
            </a:avLst>
          </a:prstGeom>
          <a:ln w="19050">
            <a:solidFill>
              <a:srgbClr val="FFC000">
                <a:lumMod val="60000"/>
                <a:lumOff val="4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pitchFamily="34" charset="-122"/>
            </a:endParaRPr>
          </a:p>
        </p:txBody>
      </p:sp>
      <p:sp>
        <p:nvSpPr>
          <p:cNvPr id="16" name="新月形 15"/>
          <p:cNvSpPr/>
          <p:nvPr>
            <p:custDataLst>
              <p:tags r:id="rId13"/>
            </p:custDataLst>
          </p:nvPr>
        </p:nvSpPr>
        <p:spPr>
          <a:xfrm rot="20756852">
            <a:off x="1777340" y="2165717"/>
            <a:ext cx="384695" cy="769391"/>
          </a:xfrm>
          <a:prstGeom prst="moon">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17" name="云形 16"/>
          <p:cNvSpPr/>
          <p:nvPr>
            <p:custDataLst>
              <p:tags r:id="rId14"/>
            </p:custDataLst>
          </p:nvPr>
        </p:nvSpPr>
        <p:spPr>
          <a:xfrm rot="151382">
            <a:off x="1785252" y="2475010"/>
            <a:ext cx="1751745" cy="699675"/>
          </a:xfrm>
          <a:prstGeom prst="cloud">
            <a:avLst/>
          </a:prstGeom>
          <a:solidFill>
            <a:srgbClr val="4472C4">
              <a:alpha val="84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18" name="星形: 四角 15"/>
          <p:cNvSpPr/>
          <p:nvPr>
            <p:custDataLst>
              <p:tags r:id="rId15"/>
            </p:custDataLst>
          </p:nvPr>
        </p:nvSpPr>
        <p:spPr>
          <a:xfrm>
            <a:off x="2996441" y="2891778"/>
            <a:ext cx="282095" cy="303795"/>
          </a:xfrm>
          <a:prstGeom prst="star4">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20" name="星形: 四角 16"/>
          <p:cNvSpPr/>
          <p:nvPr>
            <p:custDataLst>
              <p:tags r:id="rId16"/>
            </p:custDataLst>
          </p:nvPr>
        </p:nvSpPr>
        <p:spPr>
          <a:xfrm>
            <a:off x="3278535" y="2783210"/>
            <a:ext cx="141048" cy="151898"/>
          </a:xfrm>
          <a:prstGeom prst="star4">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21" name="文本框 20"/>
          <p:cNvSpPr txBox="1"/>
          <p:nvPr>
            <p:custDataLst>
              <p:tags r:id="rId17"/>
            </p:custDataLst>
          </p:nvPr>
        </p:nvSpPr>
        <p:spPr>
          <a:xfrm>
            <a:off x="1946275" y="2600960"/>
            <a:ext cx="1369695" cy="368300"/>
          </a:xfrm>
          <a:prstGeom prst="rect">
            <a:avLst/>
          </a:prstGeom>
          <a:noFill/>
        </p:spPr>
        <p:txBody>
          <a:bodyPr wrap="square" rtlCol="0">
            <a:spAutoFit/>
          </a:bodyPr>
          <a:p>
            <a:pPr algn="ctr">
              <a:lnSpc>
                <a:spcPct val="100000"/>
              </a:lnSpc>
            </a:pPr>
            <a:r>
              <a:rPr lang="zh-CN" altLang="en-US" b="1">
                <a:solidFill>
                  <a:schemeClr val="bg1"/>
                </a:solidFill>
                <a:uFillTx/>
                <a:latin typeface="微软雅黑" panose="020B0503020204020204" pitchFamily="34" charset="-122"/>
                <a:ea typeface="微软雅黑" panose="020B0503020204020204" pitchFamily="34" charset="-122"/>
              </a:rPr>
              <a:t>达尔克罗兹</a:t>
            </a:r>
            <a:endParaRPr lang="zh-CN" altLang="en-US" b="1">
              <a:solidFill>
                <a:schemeClr val="bg1"/>
              </a:solidFill>
              <a:uFillTx/>
              <a:latin typeface="微软雅黑" panose="020B0503020204020204" pitchFamily="34" charset="-122"/>
              <a:ea typeface="微软雅黑" panose="020B0503020204020204" pitchFamily="34" charset="-122"/>
            </a:endParaRPr>
          </a:p>
        </p:txBody>
      </p:sp>
      <p:sp>
        <p:nvSpPr>
          <p:cNvPr id="22" name="新月形 21"/>
          <p:cNvSpPr/>
          <p:nvPr>
            <p:custDataLst>
              <p:tags r:id="rId18"/>
            </p:custDataLst>
          </p:nvPr>
        </p:nvSpPr>
        <p:spPr>
          <a:xfrm rot="20756852">
            <a:off x="8539360" y="2176566"/>
            <a:ext cx="384695" cy="769391"/>
          </a:xfrm>
          <a:prstGeom prst="moon">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23" name="云形 22"/>
          <p:cNvSpPr/>
          <p:nvPr>
            <p:custDataLst>
              <p:tags r:id="rId19"/>
            </p:custDataLst>
          </p:nvPr>
        </p:nvSpPr>
        <p:spPr>
          <a:xfrm rot="151382">
            <a:off x="8547272" y="2485860"/>
            <a:ext cx="1751745" cy="699675"/>
          </a:xfrm>
          <a:prstGeom prst="cloud">
            <a:avLst/>
          </a:prstGeom>
          <a:solidFill>
            <a:srgbClr val="4472C4">
              <a:alpha val="84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24" name="星形: 四角 21"/>
          <p:cNvSpPr/>
          <p:nvPr>
            <p:custDataLst>
              <p:tags r:id="rId20"/>
            </p:custDataLst>
          </p:nvPr>
        </p:nvSpPr>
        <p:spPr>
          <a:xfrm>
            <a:off x="9758461" y="2902627"/>
            <a:ext cx="282095" cy="303795"/>
          </a:xfrm>
          <a:prstGeom prst="star4">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25" name="星形: 四角 22"/>
          <p:cNvSpPr/>
          <p:nvPr>
            <p:custDataLst>
              <p:tags r:id="rId21"/>
            </p:custDataLst>
          </p:nvPr>
        </p:nvSpPr>
        <p:spPr>
          <a:xfrm>
            <a:off x="10040555" y="2794059"/>
            <a:ext cx="141048" cy="151898"/>
          </a:xfrm>
          <a:prstGeom prst="star4">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26" name="文本框 25"/>
          <p:cNvSpPr txBox="1"/>
          <p:nvPr>
            <p:custDataLst>
              <p:tags r:id="rId22"/>
            </p:custDataLst>
          </p:nvPr>
        </p:nvSpPr>
        <p:spPr>
          <a:xfrm>
            <a:off x="8797132" y="2611910"/>
            <a:ext cx="1252024" cy="368300"/>
          </a:xfrm>
          <a:prstGeom prst="rect">
            <a:avLst/>
          </a:prstGeom>
          <a:noFill/>
        </p:spPr>
        <p:txBody>
          <a:bodyPr wrap="square" rtlCol="0">
            <a:spAutoFit/>
          </a:bodyPr>
          <a:p>
            <a:pPr algn="ctr">
              <a:lnSpc>
                <a:spcPct val="100000"/>
              </a:lnSpc>
            </a:pPr>
            <a:r>
              <a:rPr lang="zh-CN" altLang="en-US" b="1">
                <a:solidFill>
                  <a:schemeClr val="bg1"/>
                </a:solidFill>
                <a:uFillTx/>
                <a:latin typeface="微软雅黑" panose="020B0503020204020204" pitchFamily="34" charset="-122"/>
                <a:ea typeface="微软雅黑" panose="020B0503020204020204" pitchFamily="34" charset="-122"/>
              </a:rPr>
              <a:t>奥尔夫</a:t>
            </a:r>
            <a:endParaRPr lang="zh-CN" altLang="en-US" b="1">
              <a:solidFill>
                <a:schemeClr val="bg1"/>
              </a:solidFill>
              <a:uFillTx/>
              <a:latin typeface="微软雅黑" panose="020B0503020204020204" pitchFamily="34" charset="-122"/>
              <a:ea typeface="微软雅黑" panose="020B0503020204020204" pitchFamily="34" charset="-122"/>
            </a:endParaRPr>
          </a:p>
        </p:txBody>
      </p:sp>
      <p:cxnSp>
        <p:nvCxnSpPr>
          <p:cNvPr id="27" name="直接连接符 26"/>
          <p:cNvCxnSpPr/>
          <p:nvPr>
            <p:custDataLst>
              <p:tags r:id="rId23"/>
            </p:custDataLst>
          </p:nvPr>
        </p:nvCxnSpPr>
        <p:spPr>
          <a:xfrm>
            <a:off x="6089364" y="2017811"/>
            <a:ext cx="0" cy="515890"/>
          </a:xfrm>
          <a:prstGeom prst="line">
            <a:avLst/>
          </a:prstGeom>
          <a:ln w="19050">
            <a:solidFill>
              <a:srgbClr val="FFC000">
                <a:lumMod val="60000"/>
                <a:lumOff val="40000"/>
              </a:srgbClr>
            </a:solidFill>
          </a:ln>
        </p:spPr>
        <p:style>
          <a:lnRef idx="1">
            <a:srgbClr val="4472C4"/>
          </a:lnRef>
          <a:fillRef idx="0">
            <a:srgbClr val="4472C4"/>
          </a:fillRef>
          <a:effectRef idx="0">
            <a:srgbClr val="4472C4"/>
          </a:effectRef>
          <a:fontRef idx="minor">
            <a:sysClr val="windowText" lastClr="000000"/>
          </a:fontRef>
        </p:style>
      </p:cxnSp>
      <p:sp>
        <p:nvSpPr>
          <p:cNvPr id="28" name="新月形 27"/>
          <p:cNvSpPr/>
          <p:nvPr>
            <p:custDataLst>
              <p:tags r:id="rId24"/>
            </p:custDataLst>
          </p:nvPr>
        </p:nvSpPr>
        <p:spPr>
          <a:xfrm rot="20756852">
            <a:off x="5168315" y="2165717"/>
            <a:ext cx="384695" cy="769391"/>
          </a:xfrm>
          <a:prstGeom prst="moon">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31" name="云形 30"/>
          <p:cNvSpPr/>
          <p:nvPr>
            <p:custDataLst>
              <p:tags r:id="rId25"/>
            </p:custDataLst>
          </p:nvPr>
        </p:nvSpPr>
        <p:spPr>
          <a:xfrm rot="151382">
            <a:off x="5176227" y="2475010"/>
            <a:ext cx="1751745" cy="699675"/>
          </a:xfrm>
          <a:prstGeom prst="cloud">
            <a:avLst/>
          </a:prstGeom>
          <a:solidFill>
            <a:srgbClr val="4472C4">
              <a:alpha val="84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32" name="星形: 四角 31"/>
          <p:cNvSpPr/>
          <p:nvPr>
            <p:custDataLst>
              <p:tags r:id="rId26"/>
            </p:custDataLst>
          </p:nvPr>
        </p:nvSpPr>
        <p:spPr>
          <a:xfrm>
            <a:off x="6387417" y="2891778"/>
            <a:ext cx="282095" cy="303795"/>
          </a:xfrm>
          <a:prstGeom prst="star4">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33" name="星形: 四角 32"/>
          <p:cNvSpPr/>
          <p:nvPr>
            <p:custDataLst>
              <p:tags r:id="rId27"/>
            </p:custDataLst>
          </p:nvPr>
        </p:nvSpPr>
        <p:spPr>
          <a:xfrm>
            <a:off x="6669511" y="2783210"/>
            <a:ext cx="141048" cy="151898"/>
          </a:xfrm>
          <a:prstGeom prst="star4">
            <a:avLst/>
          </a:prstGeom>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34" name="文本框 33"/>
          <p:cNvSpPr txBox="1"/>
          <p:nvPr>
            <p:custDataLst>
              <p:tags r:id="rId28"/>
            </p:custDataLst>
          </p:nvPr>
        </p:nvSpPr>
        <p:spPr>
          <a:xfrm>
            <a:off x="5426087" y="2601061"/>
            <a:ext cx="1252024" cy="368300"/>
          </a:xfrm>
          <a:prstGeom prst="rect">
            <a:avLst/>
          </a:prstGeom>
          <a:noFill/>
        </p:spPr>
        <p:txBody>
          <a:bodyPr wrap="square" rtlCol="0">
            <a:spAutoFit/>
          </a:bodyPr>
          <a:p>
            <a:pPr algn="ctr">
              <a:lnSpc>
                <a:spcPct val="100000"/>
              </a:lnSpc>
            </a:pPr>
            <a:r>
              <a:rPr lang="zh-CN" altLang="en-US" b="1">
                <a:solidFill>
                  <a:schemeClr val="bg1"/>
                </a:solidFill>
                <a:uFillTx/>
                <a:latin typeface="微软雅黑" panose="020B0503020204020204" pitchFamily="34" charset="-122"/>
                <a:ea typeface="微软雅黑" panose="020B0503020204020204" pitchFamily="34" charset="-122"/>
              </a:rPr>
              <a:t>柯达伊</a:t>
            </a:r>
            <a:endParaRPr lang="zh-CN" altLang="en-US" b="1">
              <a:solidFill>
                <a:schemeClr val="bg1"/>
              </a:solidFill>
              <a:uFillTx/>
              <a:latin typeface="微软雅黑" panose="020B0503020204020204" pitchFamily="34" charset="-122"/>
              <a:ea typeface="微软雅黑" panose="020B0503020204020204" pitchFamily="34" charset="-122"/>
            </a:endParaRPr>
          </a:p>
        </p:txBody>
      </p:sp>
      <p:pic>
        <p:nvPicPr>
          <p:cNvPr id="29" name="图片 28" descr="060828381f30e92487d373ef4e086e061c95f7fd"/>
          <p:cNvPicPr>
            <a:picLocks noChangeAspect="1"/>
          </p:cNvPicPr>
          <p:nvPr/>
        </p:nvPicPr>
        <p:blipFill>
          <a:blip r:embed="rId29"/>
          <a:stretch>
            <a:fillRect/>
          </a:stretch>
        </p:blipFill>
        <p:spPr>
          <a:xfrm>
            <a:off x="1891665" y="3553460"/>
            <a:ext cx="1665605" cy="2073910"/>
          </a:xfrm>
          <a:prstGeom prst="ellipse">
            <a:avLst/>
          </a:prstGeom>
        </p:spPr>
      </p:pic>
      <p:pic>
        <p:nvPicPr>
          <p:cNvPr id="35" name="图片 34" descr="40ea2f24ee7441a5ab1a94cad07068a6"/>
          <p:cNvPicPr>
            <a:picLocks noChangeAspect="1"/>
          </p:cNvPicPr>
          <p:nvPr/>
        </p:nvPicPr>
        <p:blipFill>
          <a:blip r:embed="rId30"/>
          <a:stretch>
            <a:fillRect/>
          </a:stretch>
        </p:blipFill>
        <p:spPr>
          <a:xfrm>
            <a:off x="4803140" y="3535680"/>
            <a:ext cx="2498090" cy="2143125"/>
          </a:xfrm>
          <a:prstGeom prst="round2DiagRect">
            <a:avLst/>
          </a:prstGeom>
        </p:spPr>
      </p:pic>
      <p:pic>
        <p:nvPicPr>
          <p:cNvPr id="36" name="图片 35" descr="SNTJPANT-N4AA-KM93-1603246509011-RQV9PNZ4KF2Y"/>
          <p:cNvPicPr>
            <a:picLocks noChangeAspect="1"/>
          </p:cNvPicPr>
          <p:nvPr/>
        </p:nvPicPr>
        <p:blipFill>
          <a:blip r:embed="rId31"/>
          <a:stretch>
            <a:fillRect/>
          </a:stretch>
        </p:blipFill>
        <p:spPr>
          <a:xfrm>
            <a:off x="7896860" y="3535680"/>
            <a:ext cx="3052445" cy="1990090"/>
          </a:xfrm>
          <a:prstGeom prst="cloud">
            <a:avLst/>
          </a:prstGeom>
        </p:spPr>
      </p:pic>
    </p:spTree>
    <p:custDataLst>
      <p:tags r:id="rId32"/>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18795" y="1591310"/>
            <a:ext cx="11087735" cy="645160"/>
          </a:xfrm>
          <a:prstGeom prst="rect">
            <a:avLst/>
          </a:prstGeom>
          <a:noFill/>
        </p:spPr>
        <p:txBody>
          <a:bodyPr wrap="square" rtlCol="0" anchor="t">
            <a:spAutoFit/>
          </a:bodyPr>
          <a:p>
            <a:pPr indent="457200" fontAlgn="auto"/>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音乐活动占据面试题目的半壁江山，考生抽中音乐活动的概率大约为 50%。结合考试性质、场地和材料限制等因素进行分析，音乐活动出题更加偏向于</a:t>
            </a:r>
            <a:r>
              <a:rPr lang="zh-CN" altLang="en-US" b="1" u="sng">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歌唱活动、音乐游戏、韵律活动</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三种类型。</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6"/>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1. 音乐活动考情分析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3" name="椭圆形标注 2"/>
          <p:cNvSpPr/>
          <p:nvPr/>
        </p:nvSpPr>
        <p:spPr>
          <a:xfrm>
            <a:off x="8025765" y="2442210"/>
            <a:ext cx="3242945" cy="2106930"/>
          </a:xfrm>
          <a:prstGeom prst="wedgeEllipseCallout">
            <a:avLst>
              <a:gd name="adj1" fmla="val -48276"/>
              <a:gd name="adj2" fmla="val -54339"/>
            </a:avLst>
          </a:prstGeom>
        </p:spPr>
        <p:style>
          <a:lnRef idx="2">
            <a:schemeClr val="accent1"/>
          </a:lnRef>
          <a:fillRef idx="2">
            <a:schemeClr val="accent1"/>
          </a:fillRef>
          <a:effectRef idx="0">
            <a:srgbClr val="FFFFFF"/>
          </a:effectRef>
          <a:fontRef idx="minor">
            <a:schemeClr val="lt1"/>
          </a:fontRef>
        </p:style>
        <p:txBody>
          <a:bodyPr rtlCol="0" anchor="ctr"/>
          <a:p>
            <a:pPr algn="l"/>
            <a:r>
              <a:rPr lang="zh-CN" altLang="en-US" sz="2000">
                <a:solidFill>
                  <a:schemeClr val="tx1"/>
                </a:solidFill>
                <a:latin typeface="楷体" panose="02010609060101010101" pitchFamily="49" charset="-122"/>
                <a:ea typeface="楷体" panose="02010609060101010101" pitchFamily="49" charset="-122"/>
              </a:rPr>
              <a:t>广大考生可重点准备这三类考试，如果时间、精力允许，可再准备打击乐活动和音乐欣赏活动。</a:t>
            </a:r>
            <a:endParaRPr lang="zh-CN" altLang="en-US" sz="2000">
              <a:solidFill>
                <a:schemeClr val="tx1"/>
              </a:solidFill>
              <a:latin typeface="楷体" panose="02010609060101010101" pitchFamily="49" charset="-122"/>
              <a:ea typeface="楷体" panose="02010609060101010101" pitchFamily="49" charset="-122"/>
            </a:endParaRPr>
          </a:p>
        </p:txBody>
      </p:sp>
      <p:sp>
        <p:nvSpPr>
          <p:cNvPr id="4" name="文本框 3"/>
          <p:cNvSpPr txBox="1"/>
          <p:nvPr>
            <p:custDataLst>
              <p:tags r:id="rId7"/>
            </p:custDataLst>
          </p:nvPr>
        </p:nvSpPr>
        <p:spPr>
          <a:xfrm>
            <a:off x="536575" y="2616835"/>
            <a:ext cx="7099935" cy="2861310"/>
          </a:xfrm>
          <a:prstGeom prst="rect">
            <a:avLst/>
          </a:prstGeom>
          <a:noFill/>
        </p:spPr>
        <p:txBody>
          <a:bodyPr wrap="square" rtlCol="0" anchor="t">
            <a:spAutoFit/>
          </a:bodyPr>
          <a:p>
            <a:pPr indent="457200" fontAlgn="auto"/>
            <a:r>
              <a:rPr lang="en-US" altLang="zh-CN" sz="200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000">
                <a:solidFill>
                  <a:srgbClr val="FF0000"/>
                </a:solidFill>
                <a:latin typeface="楷体" panose="02010609060101010101" pitchFamily="49" charset="-122"/>
                <a:ea typeface="楷体" panose="02010609060101010101" pitchFamily="49" charset="-122"/>
                <a:cs typeface="楷体" panose="02010609060101010101" pitchFamily="49" charset="-122"/>
              </a:rPr>
              <a:t>音乐活动面试几乎都要考查考生的钢琴演奏水平（包括识谱、左手配伴奏、边弹边唱等）和组织教学活动。弹唱歌曲能够综合考查学生识谱、视奏、儿童歌曲伴奏以及边弹边唱的能力；教学活动的组织能够考查考生对幼儿年龄特点的掌握程度和教学的组织能力。这些考题对于大多数考生来说并不简单，因为考生从抽到考题到走进考场，仅仅有 20 分钟的备考时间，在 20 分钟里考生需要完成教案的写作和演奏的简单练习。因此，为了能够在面对音乐活动时做到胸有成竹、遇题不慌，平时多加练习音阶、琶音和儿童歌曲伴奏是十分必要的。</a:t>
            </a:r>
            <a:endParaRPr lang="zh-CN" altLang="en-US" sz="200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18795" y="2009775"/>
            <a:ext cx="11087735" cy="645160"/>
          </a:xfrm>
          <a:prstGeom prst="rect">
            <a:avLst/>
          </a:prstGeom>
          <a:noFill/>
        </p:spPr>
        <p:txBody>
          <a:bodyPr wrap="square" rtlCol="0" anchor="t">
            <a:spAutoFit/>
          </a:bodyPr>
          <a:p>
            <a:pPr indent="457200" fontAlgn="auto"/>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歌唱活动是幼儿园常见的音乐教学活动之一，它具有陶冶情操、锻炼身心的美育作用，同时也能学习音乐知识和演唱技能，是培养幼儿音乐感受力和表现力的重要途径。</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6"/>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2. 音乐活动设计思路</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5" name="文本框 4"/>
          <p:cNvSpPr txBox="1"/>
          <p:nvPr>
            <p:custDataLst>
              <p:tags r:id="rId7"/>
            </p:custDataLst>
          </p:nvPr>
        </p:nvSpPr>
        <p:spPr>
          <a:xfrm>
            <a:off x="518795" y="160464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（1）歌唱活动</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43" name="组合 42"/>
          <p:cNvGrpSpPr/>
          <p:nvPr/>
        </p:nvGrpSpPr>
        <p:grpSpPr>
          <a:xfrm>
            <a:off x="382270" y="2769870"/>
            <a:ext cx="11066145" cy="3359150"/>
            <a:chOff x="252" y="4362"/>
            <a:chExt cx="17427" cy="5290"/>
          </a:xfrm>
        </p:grpSpPr>
        <p:sp>
          <p:nvSpPr>
            <p:cNvPr id="6" name="矩形 5"/>
            <p:cNvSpPr/>
            <p:nvPr>
              <p:custDataLst>
                <p:tags r:id="rId8"/>
              </p:custDataLst>
            </p:nvPr>
          </p:nvSpPr>
          <p:spPr>
            <a:xfrm>
              <a:off x="2712" y="4416"/>
              <a:ext cx="2653" cy="1446"/>
            </a:xfrm>
            <a:prstGeom prst="rect">
              <a:avLst/>
            </a:prstGeom>
            <a:solidFill>
              <a:srgbClr val="CBE17B"/>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 name="矩形 6"/>
            <p:cNvSpPr/>
            <p:nvPr>
              <p:custDataLst>
                <p:tags r:id="rId9"/>
              </p:custDataLst>
            </p:nvPr>
          </p:nvSpPr>
          <p:spPr>
            <a:xfrm>
              <a:off x="5366" y="4740"/>
              <a:ext cx="2810" cy="1446"/>
            </a:xfrm>
            <a:prstGeom prst="rect">
              <a:avLst/>
            </a:prstGeom>
            <a:solidFill>
              <a:srgbClr val="A8E0D1"/>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0" name="矩形 9"/>
            <p:cNvSpPr/>
            <p:nvPr>
              <p:custDataLst>
                <p:tags r:id="rId10"/>
              </p:custDataLst>
            </p:nvPr>
          </p:nvSpPr>
          <p:spPr>
            <a:xfrm>
              <a:off x="8072" y="4416"/>
              <a:ext cx="2911" cy="1446"/>
            </a:xfrm>
            <a:prstGeom prst="rect">
              <a:avLst/>
            </a:prstGeom>
            <a:solidFill>
              <a:srgbClr val="E1D865"/>
            </a:solidFill>
            <a:ln>
              <a:noFill/>
            </a:ln>
            <a:effectLst>
              <a:outerShdw blurRad="25400" dist="12700" dir="10800000" algn="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1" name="矩形 10"/>
            <p:cNvSpPr/>
            <p:nvPr>
              <p:custDataLst>
                <p:tags r:id="rId11"/>
              </p:custDataLst>
            </p:nvPr>
          </p:nvSpPr>
          <p:spPr>
            <a:xfrm>
              <a:off x="2335" y="4416"/>
              <a:ext cx="411" cy="1446"/>
            </a:xfrm>
            <a:prstGeom prst="rect">
              <a:avLst/>
            </a:prstGeom>
            <a:solidFill>
              <a:srgbClr val="A8E0D1"/>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 name="弦形 12"/>
            <p:cNvSpPr/>
            <p:nvPr>
              <p:custDataLst>
                <p:tags r:id="rId12"/>
              </p:custDataLst>
            </p:nvPr>
          </p:nvSpPr>
          <p:spPr>
            <a:xfrm rot="1380000">
              <a:off x="1272" y="4362"/>
              <a:ext cx="1554" cy="1554"/>
            </a:xfrm>
            <a:prstGeom prst="chord">
              <a:avLst/>
            </a:prstGeom>
            <a:solidFill>
              <a:srgbClr val="A8E0D1">
                <a:lumMod val="75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7" name="直角三角形 16"/>
            <p:cNvSpPr/>
            <p:nvPr>
              <p:custDataLst>
                <p:tags r:id="rId13"/>
              </p:custDataLst>
            </p:nvPr>
          </p:nvSpPr>
          <p:spPr>
            <a:xfrm rot="10800000">
              <a:off x="8076" y="5862"/>
              <a:ext cx="99" cy="341"/>
            </a:xfrm>
            <a:prstGeom prst="rtTriangle">
              <a:avLst/>
            </a:prstGeom>
            <a:solidFill>
              <a:srgbClr val="EDBD67">
                <a:lumMod val="40000"/>
                <a:lumOff val="60000"/>
              </a:srgbClr>
            </a:solidFill>
            <a:ln>
              <a:noFill/>
            </a:ln>
            <a:effectLst>
              <a:outerShdw blurRad="25400" dist="12700" dir="8100000" algn="t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8" name="直角三角形 17"/>
            <p:cNvSpPr/>
            <p:nvPr>
              <p:custDataLst>
                <p:tags r:id="rId14"/>
              </p:custDataLst>
            </p:nvPr>
          </p:nvSpPr>
          <p:spPr>
            <a:xfrm>
              <a:off x="5367" y="4416"/>
              <a:ext cx="162" cy="324"/>
            </a:xfrm>
            <a:prstGeom prst="rtTriangle">
              <a:avLst/>
            </a:prstGeom>
            <a:solidFill>
              <a:srgbClr val="E1D865">
                <a:lumMod val="60000"/>
                <a:lumOff val="40000"/>
              </a:srgbClr>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0" name="文本框 79"/>
            <p:cNvSpPr txBox="1"/>
            <p:nvPr>
              <p:custDataLst>
                <p:tags r:id="rId15"/>
              </p:custDataLst>
            </p:nvPr>
          </p:nvSpPr>
          <p:spPr>
            <a:xfrm>
              <a:off x="252" y="6904"/>
              <a:ext cx="4927" cy="2749"/>
            </a:xfrm>
            <a:prstGeom prst="rect">
              <a:avLst/>
            </a:prstGeom>
            <a:noFill/>
          </p:spPr>
          <p:txBody>
            <a:bodyPr wrap="square" bIns="0" rtlCol="0">
              <a:spAutoFit/>
            </a:bodyPr>
            <a:p>
              <a:pPr indent="0" algn="l" fontAlgn="auto">
                <a:lnSpc>
                  <a:spcPct val="100000"/>
                </a:lnSpc>
                <a:spcAft>
                  <a:spcPts val="500"/>
                </a:spcAft>
              </a:pPr>
              <a:r>
                <a:rPr lang="zh-CN" altLang="en-US" sz="1400" b="1">
                  <a:solidFill>
                    <a:srgbClr val="CBE17B">
                      <a:lumMod val="50000"/>
                    </a:srgbClr>
                  </a:solidFill>
                  <a:uFillTx/>
                  <a:latin typeface="微软雅黑" panose="020B0503020204020204" pitchFamily="34" charset="-122"/>
                  <a:ea typeface="微软雅黑" panose="020B0503020204020204" pitchFamily="34" charset="-122"/>
                </a:rPr>
                <a:t>音乐的选择有以下途径：</a:t>
              </a:r>
              <a:endParaRPr lang="zh-CN" altLang="en-US" sz="1400" b="1">
                <a:solidFill>
                  <a:srgbClr val="CBE17B">
                    <a:lumMod val="50000"/>
                  </a:srgbClr>
                </a:solidFill>
                <a:uFillTx/>
                <a:latin typeface="微软雅黑" panose="020B0503020204020204" pitchFamily="34" charset="-122"/>
                <a:ea typeface="微软雅黑" panose="020B0503020204020204" pitchFamily="34" charset="-122"/>
              </a:endParaRPr>
            </a:p>
            <a:p>
              <a:pPr indent="0" algn="l" fontAlgn="auto">
                <a:lnSpc>
                  <a:spcPct val="100000"/>
                </a:lnSpc>
                <a:spcAft>
                  <a:spcPts val="500"/>
                </a:spcAft>
              </a:pPr>
              <a:r>
                <a:rPr lang="zh-CN" altLang="en-US" sz="1200">
                  <a:solidFill>
                    <a:srgbClr val="CBE17B">
                      <a:lumMod val="50000"/>
                    </a:srgbClr>
                  </a:solidFill>
                  <a:uFillTx/>
                  <a:latin typeface="微软雅黑" panose="020B0503020204020204" pitchFamily="34" charset="-122"/>
                  <a:ea typeface="微软雅黑" panose="020B0503020204020204" pitchFamily="34" charset="-122"/>
                </a:rPr>
                <a:t>第一，选择本节课即将要学习的歌曲，让幼儿能够熟悉曲目的旋律；</a:t>
              </a:r>
              <a:endParaRPr lang="zh-CN" altLang="en-US" sz="1200">
                <a:solidFill>
                  <a:srgbClr val="CBE17B">
                    <a:lumMod val="50000"/>
                  </a:srgbClr>
                </a:solidFill>
                <a:uFillTx/>
                <a:latin typeface="微软雅黑" panose="020B0503020204020204" pitchFamily="34" charset="-122"/>
                <a:ea typeface="微软雅黑" panose="020B0503020204020204" pitchFamily="34" charset="-122"/>
              </a:endParaRPr>
            </a:p>
            <a:p>
              <a:pPr indent="0" algn="l" fontAlgn="auto">
                <a:lnSpc>
                  <a:spcPct val="100000"/>
                </a:lnSpc>
                <a:spcAft>
                  <a:spcPts val="500"/>
                </a:spcAft>
              </a:pPr>
              <a:r>
                <a:rPr lang="zh-CN" altLang="en-US" sz="1200">
                  <a:solidFill>
                    <a:srgbClr val="CBE17B">
                      <a:lumMod val="50000"/>
                    </a:srgbClr>
                  </a:solidFill>
                  <a:uFillTx/>
                  <a:latin typeface="微软雅黑" panose="020B0503020204020204" pitchFamily="34" charset="-122"/>
                  <a:ea typeface="微软雅黑" panose="020B0503020204020204" pitchFamily="34" charset="-122"/>
                </a:rPr>
                <a:t>第二，选择幼儿学过的并与即将学习的曲目歌词内容相近的歌曲，引导幼儿熟悉歌曲的主要内容；</a:t>
              </a:r>
              <a:endParaRPr lang="zh-CN" altLang="en-US" sz="1200">
                <a:solidFill>
                  <a:srgbClr val="CBE17B">
                    <a:lumMod val="50000"/>
                  </a:srgbClr>
                </a:solidFill>
                <a:uFillTx/>
                <a:latin typeface="微软雅黑" panose="020B0503020204020204" pitchFamily="34" charset="-122"/>
                <a:ea typeface="微软雅黑" panose="020B0503020204020204" pitchFamily="34" charset="-122"/>
              </a:endParaRPr>
            </a:p>
            <a:p>
              <a:pPr indent="0" algn="l" fontAlgn="auto">
                <a:lnSpc>
                  <a:spcPct val="100000"/>
                </a:lnSpc>
                <a:spcAft>
                  <a:spcPts val="500"/>
                </a:spcAft>
              </a:pPr>
              <a:r>
                <a:rPr lang="zh-CN" altLang="en-US" sz="1200">
                  <a:solidFill>
                    <a:srgbClr val="CBE17B">
                      <a:lumMod val="50000"/>
                    </a:srgbClr>
                  </a:solidFill>
                  <a:uFillTx/>
                  <a:latin typeface="微软雅黑" panose="020B0503020204020204" pitchFamily="34" charset="-122"/>
                  <a:ea typeface="微软雅黑" panose="020B0503020204020204" pitchFamily="34" charset="-122"/>
                </a:rPr>
                <a:t>第三，选择幼儿学过的并与即将学习的曲目节拍一致的歌曲，便于幼儿回忆节拍的特点。</a:t>
              </a:r>
              <a:endParaRPr lang="zh-CN" altLang="en-US" sz="1200">
                <a:solidFill>
                  <a:srgbClr val="CBE17B">
                    <a:lumMod val="50000"/>
                  </a:srgbClr>
                </a:solidFill>
                <a:uFillTx/>
                <a:latin typeface="微软雅黑" panose="020B0503020204020204" pitchFamily="34" charset="-122"/>
                <a:ea typeface="微软雅黑" panose="020B0503020204020204" pitchFamily="34" charset="-122"/>
              </a:endParaRPr>
            </a:p>
          </p:txBody>
        </p:sp>
        <p:sp>
          <p:nvSpPr>
            <p:cNvPr id="81" name="文本框 80"/>
            <p:cNvSpPr txBox="1"/>
            <p:nvPr>
              <p:custDataLst>
                <p:tags r:id="rId16"/>
              </p:custDataLst>
            </p:nvPr>
          </p:nvSpPr>
          <p:spPr>
            <a:xfrm flipH="1">
              <a:off x="1356" y="5998"/>
              <a:ext cx="3823" cy="919"/>
            </a:xfrm>
            <a:prstGeom prst="rect">
              <a:avLst/>
            </a:prstGeom>
            <a:noFill/>
          </p:spPr>
          <p:txBody>
            <a:bodyPr wrap="square" rtlCol="0">
              <a:spAutoFit/>
            </a:bodyPr>
            <a:p>
              <a:pPr algn="l" fontAlgn="auto">
                <a:lnSpc>
                  <a:spcPct val="100000"/>
                </a:lnSpc>
                <a:spcAft>
                  <a:spcPts val="1000"/>
                </a:spcAft>
              </a:pPr>
              <a:r>
                <a:rPr lang="zh-CN" altLang="en-US" sz="1600">
                  <a:solidFill>
                    <a:srgbClr val="FFFFFF">
                      <a:lumMod val="50000"/>
                    </a:srgbClr>
                  </a:solidFill>
                  <a:uFillTx/>
                  <a:latin typeface="思源黑体 CN Regular" panose="020B0500000000000000" charset="-122"/>
                  <a:ea typeface="思源黑体 CN Regular" panose="020B0500000000000000" charset="-122"/>
                </a:rPr>
                <a:t>教师播放或弹奏音乐，带领幼儿进入活动教室。</a:t>
              </a:r>
              <a:endParaRPr lang="zh-CN" altLang="en-US" sz="1600">
                <a:solidFill>
                  <a:srgbClr val="FFFFFF">
                    <a:lumMod val="50000"/>
                  </a:srgbClr>
                </a:solidFill>
                <a:uFillTx/>
                <a:latin typeface="思源黑体 CN Regular" panose="020B0500000000000000" charset="-122"/>
                <a:ea typeface="思源黑体 CN Regular" panose="020B0500000000000000" charset="-122"/>
              </a:endParaRPr>
            </a:p>
          </p:txBody>
        </p:sp>
        <p:sp>
          <p:nvSpPr>
            <p:cNvPr id="45" name="文本框 44"/>
            <p:cNvSpPr txBox="1"/>
            <p:nvPr>
              <p:custDataLst>
                <p:tags r:id="rId17"/>
              </p:custDataLst>
            </p:nvPr>
          </p:nvSpPr>
          <p:spPr>
            <a:xfrm>
              <a:off x="2732" y="4687"/>
              <a:ext cx="2616" cy="847"/>
            </a:xfrm>
            <a:prstGeom prst="rect">
              <a:avLst/>
            </a:prstGeom>
            <a:noFill/>
          </p:spPr>
          <p:txBody>
            <a:bodyPr wrap="square" bIns="0" rtlCol="0">
              <a:spAutoFit/>
            </a:bodyPr>
            <a:p>
              <a:pPr algn="l" fontAlgn="auto">
                <a:lnSpc>
                  <a:spcPct val="100000"/>
                </a:lnSpc>
              </a:pPr>
              <a:r>
                <a:rPr lang="en-US" altLang="zh-CN" sz="1600" b="1" dirty="0">
                  <a:solidFill>
                    <a:srgbClr val="BFDE9A">
                      <a:lumMod val="50000"/>
                    </a:srgbClr>
                  </a:solidFill>
                  <a:uFillTx/>
                  <a:latin typeface="微软雅黑" panose="020B0503020204020204" pitchFamily="34" charset="-122"/>
                  <a:ea typeface="微软雅黑" panose="020B0503020204020204" pitchFamily="34" charset="-122"/>
                </a:rPr>
                <a:t>第一步，音乐入室，创设情境。</a:t>
              </a:r>
              <a:endParaRPr lang="en-US" altLang="zh-CN" sz="1600" b="1" dirty="0">
                <a:solidFill>
                  <a:srgbClr val="BFDE9A">
                    <a:lumMod val="50000"/>
                  </a:srgbClr>
                </a:solidFill>
                <a:uFillTx/>
                <a:latin typeface="微软雅黑" panose="020B0503020204020204" pitchFamily="34" charset="-122"/>
                <a:ea typeface="微软雅黑" panose="020B0503020204020204" pitchFamily="34" charset="-122"/>
              </a:endParaRPr>
            </a:p>
          </p:txBody>
        </p:sp>
        <p:sp>
          <p:nvSpPr>
            <p:cNvPr id="59" name="文本框 58"/>
            <p:cNvSpPr txBox="1"/>
            <p:nvPr>
              <p:custDataLst>
                <p:tags r:id="rId18"/>
              </p:custDataLst>
            </p:nvPr>
          </p:nvSpPr>
          <p:spPr>
            <a:xfrm>
              <a:off x="5367" y="4927"/>
              <a:ext cx="2702" cy="1073"/>
            </a:xfrm>
            <a:prstGeom prst="rect">
              <a:avLst/>
            </a:prstGeom>
            <a:noFill/>
          </p:spPr>
          <p:txBody>
            <a:bodyPr wrap="square" bIns="0" rtlCol="0"/>
            <a:p>
              <a:pPr algn="l" fontAlgn="auto">
                <a:lnSpc>
                  <a:spcPct val="100000"/>
                </a:lnSpc>
              </a:pPr>
              <a:r>
                <a:rPr lang="en-US" altLang="zh-CN" sz="1600" b="1">
                  <a:solidFill>
                    <a:srgbClr val="A8E0D1">
                      <a:lumMod val="50000"/>
                    </a:srgbClr>
                  </a:solidFill>
                  <a:uFillTx/>
                  <a:latin typeface="微软雅黑" panose="020B0503020204020204" pitchFamily="34" charset="-122"/>
                  <a:ea typeface="微软雅黑" panose="020B0503020204020204" pitchFamily="34" charset="-122"/>
                </a:rPr>
                <a:t>第二步，发声练习。</a:t>
              </a:r>
              <a:endParaRPr lang="en-US" altLang="zh-CN" sz="1600" b="1">
                <a:solidFill>
                  <a:srgbClr val="A8E0D1">
                    <a:lumMod val="50000"/>
                  </a:srgbClr>
                </a:solidFill>
                <a:uFillTx/>
                <a:latin typeface="微软雅黑" panose="020B0503020204020204" pitchFamily="34" charset="-122"/>
                <a:ea typeface="微软雅黑" panose="020B0503020204020204" pitchFamily="34" charset="-122"/>
              </a:endParaRPr>
            </a:p>
          </p:txBody>
        </p:sp>
        <p:sp>
          <p:nvSpPr>
            <p:cNvPr id="60" name="文本框 59"/>
            <p:cNvSpPr txBox="1"/>
            <p:nvPr>
              <p:custDataLst>
                <p:tags r:id="rId19"/>
              </p:custDataLst>
            </p:nvPr>
          </p:nvSpPr>
          <p:spPr>
            <a:xfrm>
              <a:off x="8068" y="4925"/>
              <a:ext cx="2918" cy="459"/>
            </a:xfrm>
            <a:prstGeom prst="rect">
              <a:avLst/>
            </a:prstGeom>
            <a:noFill/>
          </p:spPr>
          <p:txBody>
            <a:bodyPr wrap="square" bIns="0" rtlCol="0">
              <a:spAutoFit/>
            </a:bodyPr>
            <a:p>
              <a:pPr algn="l" fontAlgn="auto"/>
              <a:r>
                <a:rPr lang="en-US" altLang="zh-CN" sz="1600" b="1">
                  <a:solidFill>
                    <a:srgbClr val="E1D865">
                      <a:lumMod val="50000"/>
                    </a:srgbClr>
                  </a:solidFill>
                  <a:uFillTx/>
                  <a:latin typeface="微软雅黑" panose="020B0503020204020204" pitchFamily="34" charset="-122"/>
                  <a:ea typeface="微软雅黑" panose="020B0503020204020204" pitchFamily="34" charset="-122"/>
                </a:rPr>
                <a:t>第三步，新歌学唱。</a:t>
              </a:r>
              <a:endParaRPr lang="en-US" altLang="zh-CN" sz="1600" b="1">
                <a:solidFill>
                  <a:srgbClr val="E1D865">
                    <a:lumMod val="50000"/>
                  </a:srgbClr>
                </a:solidFill>
                <a:uFillTx/>
                <a:latin typeface="微软雅黑" panose="020B0503020204020204" pitchFamily="34" charset="-122"/>
                <a:ea typeface="微软雅黑" panose="020B0503020204020204" pitchFamily="34" charset="-122"/>
              </a:endParaRPr>
            </a:p>
          </p:txBody>
        </p:sp>
        <p:sp>
          <p:nvSpPr>
            <p:cNvPr id="14" name="矩形 13"/>
            <p:cNvSpPr/>
            <p:nvPr>
              <p:custDataLst>
                <p:tags r:id="rId20"/>
              </p:custDataLst>
            </p:nvPr>
          </p:nvSpPr>
          <p:spPr>
            <a:xfrm>
              <a:off x="10974" y="4740"/>
              <a:ext cx="2810" cy="1446"/>
            </a:xfrm>
            <a:prstGeom prst="rect">
              <a:avLst/>
            </a:prstGeom>
            <a:solidFill>
              <a:srgbClr val="CBE17B"/>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5" name="直角三角形 14"/>
            <p:cNvSpPr/>
            <p:nvPr>
              <p:custDataLst>
                <p:tags r:id="rId21"/>
              </p:custDataLst>
            </p:nvPr>
          </p:nvSpPr>
          <p:spPr>
            <a:xfrm>
              <a:off x="10975" y="4416"/>
              <a:ext cx="162" cy="324"/>
            </a:xfrm>
            <a:prstGeom prst="rtTriangle">
              <a:avLst/>
            </a:prstGeom>
            <a:solidFill>
              <a:srgbClr val="E1D865">
                <a:lumMod val="60000"/>
                <a:lumOff val="40000"/>
              </a:srgbClr>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1" name="文本框 20"/>
            <p:cNvSpPr txBox="1"/>
            <p:nvPr>
              <p:custDataLst>
                <p:tags r:id="rId22"/>
              </p:custDataLst>
            </p:nvPr>
          </p:nvSpPr>
          <p:spPr>
            <a:xfrm>
              <a:off x="10975" y="4927"/>
              <a:ext cx="2702" cy="1073"/>
            </a:xfrm>
            <a:prstGeom prst="rect">
              <a:avLst/>
            </a:prstGeom>
            <a:noFill/>
          </p:spPr>
          <p:txBody>
            <a:bodyPr wrap="square" bIns="0" rtlCol="0"/>
            <a:p>
              <a:pPr algn="l" fontAlgn="auto">
                <a:lnSpc>
                  <a:spcPct val="100000"/>
                </a:lnSpc>
              </a:pPr>
              <a:r>
                <a:rPr lang="en-US" altLang="zh-CN" sz="1600" b="1">
                  <a:solidFill>
                    <a:srgbClr val="CBE17B">
                      <a:lumMod val="50000"/>
                    </a:srgbClr>
                  </a:solidFill>
                  <a:uFillTx/>
                  <a:latin typeface="微软雅黑" panose="020B0503020204020204" pitchFamily="34" charset="-122"/>
                  <a:ea typeface="微软雅黑" panose="020B0503020204020204" pitchFamily="34" charset="-122"/>
                </a:rPr>
                <a:t>第四步，歌唱练习。</a:t>
              </a:r>
              <a:endParaRPr lang="en-US" altLang="zh-CN" sz="1600" b="1">
                <a:solidFill>
                  <a:srgbClr val="CBE17B">
                    <a:lumMod val="50000"/>
                  </a:srgbClr>
                </a:solidFill>
                <a:uFillTx/>
                <a:latin typeface="微软雅黑" panose="020B0503020204020204" pitchFamily="34" charset="-122"/>
                <a:ea typeface="微软雅黑" panose="020B0503020204020204" pitchFamily="34" charset="-122"/>
              </a:endParaRPr>
            </a:p>
          </p:txBody>
        </p:sp>
        <p:sp>
          <p:nvSpPr>
            <p:cNvPr id="28" name="矩形 27"/>
            <p:cNvSpPr/>
            <p:nvPr>
              <p:custDataLst>
                <p:tags r:id="rId23"/>
              </p:custDataLst>
            </p:nvPr>
          </p:nvSpPr>
          <p:spPr>
            <a:xfrm>
              <a:off x="13714" y="4416"/>
              <a:ext cx="2911" cy="1446"/>
            </a:xfrm>
            <a:prstGeom prst="rect">
              <a:avLst/>
            </a:prstGeom>
            <a:solidFill>
              <a:srgbClr val="E1D865"/>
            </a:solidFill>
            <a:ln>
              <a:noFill/>
            </a:ln>
            <a:effectLst>
              <a:outerShdw blurRad="25400" dist="12700" dir="10800000" algn="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1" name="直角三角形 30"/>
            <p:cNvSpPr/>
            <p:nvPr>
              <p:custDataLst>
                <p:tags r:id="rId24"/>
              </p:custDataLst>
            </p:nvPr>
          </p:nvSpPr>
          <p:spPr>
            <a:xfrm rot="10800000">
              <a:off x="13718" y="5862"/>
              <a:ext cx="99" cy="341"/>
            </a:xfrm>
            <a:prstGeom prst="rtTriangle">
              <a:avLst/>
            </a:prstGeom>
            <a:solidFill>
              <a:srgbClr val="EDBD67">
                <a:lumMod val="40000"/>
                <a:lumOff val="60000"/>
              </a:srgbClr>
            </a:solidFill>
            <a:ln>
              <a:noFill/>
            </a:ln>
            <a:effectLst>
              <a:outerShdw blurRad="25400" dist="12700" dir="8100000" algn="t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7" name="文本框 36"/>
            <p:cNvSpPr txBox="1"/>
            <p:nvPr>
              <p:custDataLst>
                <p:tags r:id="rId25"/>
              </p:custDataLst>
            </p:nvPr>
          </p:nvSpPr>
          <p:spPr>
            <a:xfrm>
              <a:off x="13711" y="4897"/>
              <a:ext cx="2918" cy="459"/>
            </a:xfrm>
            <a:prstGeom prst="rect">
              <a:avLst/>
            </a:prstGeom>
            <a:noFill/>
          </p:spPr>
          <p:txBody>
            <a:bodyPr wrap="square" bIns="0" rtlCol="0">
              <a:spAutoFit/>
            </a:bodyPr>
            <a:p>
              <a:pPr algn="l" fontAlgn="auto">
                <a:lnSpc>
                  <a:spcPct val="100000"/>
                </a:lnSpc>
              </a:pPr>
              <a:r>
                <a:rPr lang="en-US" altLang="zh-CN" sz="1600" b="1">
                  <a:solidFill>
                    <a:srgbClr val="E1D865">
                      <a:lumMod val="50000"/>
                    </a:srgbClr>
                  </a:solidFill>
                  <a:uFillTx/>
                  <a:latin typeface="微软雅黑" panose="020B0503020204020204" pitchFamily="34" charset="-122"/>
                  <a:ea typeface="微软雅黑" panose="020B0503020204020204" pitchFamily="34" charset="-122"/>
                </a:rPr>
                <a:t>第五步，音乐出室。</a:t>
              </a:r>
              <a:endParaRPr lang="en-US" altLang="zh-CN" sz="1600" b="1">
                <a:solidFill>
                  <a:srgbClr val="E1D865">
                    <a:lumMod val="50000"/>
                  </a:srgbClr>
                </a:solidFill>
                <a:uFillTx/>
                <a:latin typeface="微软雅黑" panose="020B0503020204020204" pitchFamily="34" charset="-122"/>
                <a:ea typeface="微软雅黑" panose="020B0503020204020204" pitchFamily="34" charset="-122"/>
              </a:endParaRPr>
            </a:p>
          </p:txBody>
        </p:sp>
        <p:sp>
          <p:nvSpPr>
            <p:cNvPr id="46" name="等腰三角形 45"/>
            <p:cNvSpPr/>
            <p:nvPr>
              <p:custDataLst>
                <p:tags r:id="rId26"/>
              </p:custDataLst>
            </p:nvPr>
          </p:nvSpPr>
          <p:spPr>
            <a:xfrm rot="5400000">
              <a:off x="16430" y="4612"/>
              <a:ext cx="1444" cy="1055"/>
            </a:xfrm>
            <a:prstGeom prst="triangle">
              <a:avLst/>
            </a:prstGeom>
            <a:solidFill>
              <a:srgbClr val="EDBD67">
                <a:lumMod val="60000"/>
                <a:lumOff val="40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47" name="等腰三角形 46"/>
            <p:cNvSpPr/>
            <p:nvPr>
              <p:custDataLst>
                <p:tags r:id="rId27"/>
              </p:custDataLst>
            </p:nvPr>
          </p:nvSpPr>
          <p:spPr>
            <a:xfrm rot="5400000">
              <a:off x="17296" y="4977"/>
              <a:ext cx="441" cy="323"/>
            </a:xfrm>
            <a:prstGeom prst="triangle">
              <a:avLst/>
            </a:prstGeom>
            <a:solidFill>
              <a:srgbClr val="A8E0D1">
                <a:lumMod val="50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2" name="文本框 31"/>
            <p:cNvSpPr txBox="1"/>
            <p:nvPr>
              <p:custDataLst>
                <p:tags r:id="rId28"/>
              </p:custDataLst>
            </p:nvPr>
          </p:nvSpPr>
          <p:spPr>
            <a:xfrm flipH="1">
              <a:off x="5264" y="6389"/>
              <a:ext cx="2956" cy="1307"/>
            </a:xfrm>
            <a:prstGeom prst="rect">
              <a:avLst/>
            </a:prstGeom>
            <a:noFill/>
          </p:spPr>
          <p:txBody>
            <a:bodyPr wrap="square" rtlCol="0">
              <a:spAutoFit/>
            </a:bodyPr>
            <a:p>
              <a:pPr algn="l" fontAlgn="auto">
                <a:lnSpc>
                  <a:spcPct val="100000"/>
                </a:lnSpc>
                <a:spcAft>
                  <a:spcPts val="1000"/>
                </a:spcAft>
              </a:pPr>
              <a:r>
                <a:rPr lang="zh-CN" altLang="en-US" sz="1600">
                  <a:solidFill>
                    <a:srgbClr val="FFFFFF">
                      <a:lumMod val="50000"/>
                    </a:srgbClr>
                  </a:solidFill>
                  <a:uFillTx/>
                  <a:latin typeface="思源黑体 CN Regular" panose="020B0500000000000000" charset="-122"/>
                  <a:ea typeface="思源黑体 CN Regular" panose="020B0500000000000000" charset="-122"/>
                </a:rPr>
                <a:t>在此环节，教师弹奏钢琴来组织幼儿进行发声练习。</a:t>
              </a:r>
              <a:endParaRPr lang="zh-CN" altLang="en-US" sz="1600">
                <a:solidFill>
                  <a:srgbClr val="FFFFFF">
                    <a:lumMod val="50000"/>
                  </a:srgbClr>
                </a:solidFill>
                <a:uFillTx/>
                <a:latin typeface="思源黑体 CN Regular" panose="020B0500000000000000" charset="-122"/>
                <a:ea typeface="思源黑体 CN Regular" panose="020B0500000000000000" charset="-122"/>
              </a:endParaRPr>
            </a:p>
          </p:txBody>
        </p:sp>
        <p:graphicFrame>
          <p:nvGraphicFramePr>
            <p:cNvPr id="33" name="对象 32">
              <a:hlinkClick r:id="" action="ppaction://ole?verb="/>
            </p:cNvPr>
            <p:cNvGraphicFramePr>
              <a:graphicFrameLocks noChangeAspect="1"/>
            </p:cNvGraphicFramePr>
            <p:nvPr/>
          </p:nvGraphicFramePr>
          <p:xfrm>
            <a:off x="5602" y="7899"/>
            <a:ext cx="1967" cy="1350"/>
          </p:xfrm>
          <a:graphic>
            <a:graphicData uri="http://schemas.openxmlformats.org/presentationml/2006/ole">
              <mc:AlternateContent xmlns:mc="http://schemas.openxmlformats.org/markup-compatibility/2006">
                <mc:Choice xmlns:v="urn:schemas-microsoft-com:vml" Requires="v">
                  <p:oleObj spid="_x0000_s1025" name="" showAsIcon="1" r:id="rId29" imgW="971550" imgH="666750" progId="Package">
                    <p:embed/>
                  </p:oleObj>
                </mc:Choice>
                <mc:Fallback>
                  <p:oleObj name="" showAsIcon="1" r:id="rId29" imgW="971550" imgH="666750" progId="Package">
                    <p:embed/>
                    <p:pic>
                      <p:nvPicPr>
                        <p:cNvPr id="0" name="图片 1024"/>
                        <p:cNvPicPr/>
                        <p:nvPr/>
                      </p:nvPicPr>
                      <p:blipFill>
                        <a:blip r:embed="rId30"/>
                        <a:stretch>
                          <a:fillRect/>
                        </a:stretch>
                      </p:blipFill>
                      <p:spPr>
                        <a:xfrm>
                          <a:off x="5602" y="7899"/>
                          <a:ext cx="1967" cy="1350"/>
                        </a:xfrm>
                        <a:prstGeom prst="rect">
                          <a:avLst/>
                        </a:prstGeom>
                      </p:spPr>
                    </p:pic>
                  </p:oleObj>
                </mc:Fallback>
              </mc:AlternateContent>
            </a:graphicData>
          </a:graphic>
        </p:graphicFrame>
        <p:sp>
          <p:nvSpPr>
            <p:cNvPr id="35" name="文本框 34"/>
            <p:cNvSpPr txBox="1"/>
            <p:nvPr>
              <p:custDataLst>
                <p:tags r:id="rId31"/>
              </p:custDataLst>
            </p:nvPr>
          </p:nvSpPr>
          <p:spPr>
            <a:xfrm flipH="1">
              <a:off x="8175" y="6303"/>
              <a:ext cx="2956" cy="2082"/>
            </a:xfrm>
            <a:prstGeom prst="rect">
              <a:avLst/>
            </a:prstGeom>
            <a:noFill/>
          </p:spPr>
          <p:txBody>
            <a:bodyPr wrap="square" rtlCol="0">
              <a:spAutoFit/>
            </a:bodyPr>
            <a:p>
              <a:pPr algn="l" fontAlgn="auto">
                <a:lnSpc>
                  <a:spcPct val="100000"/>
                </a:lnSpc>
                <a:spcAft>
                  <a:spcPts val="1000"/>
                </a:spcAft>
              </a:pPr>
              <a:r>
                <a:rPr lang="zh-CN" altLang="en-US" sz="1600">
                  <a:solidFill>
                    <a:srgbClr val="FFFFFF">
                      <a:lumMod val="50000"/>
                    </a:srgbClr>
                  </a:solidFill>
                  <a:uFillTx/>
                  <a:latin typeface="思源黑体 CN Regular" panose="020B0500000000000000" charset="-122"/>
                  <a:ea typeface="思源黑体 CN Regular" panose="020B0500000000000000" charset="-122"/>
                </a:rPr>
                <a:t>先理解歌词、熟悉曲调，接着对较难节奏型进行讲解和练习，然后理解歌曲的情感。</a:t>
              </a:r>
              <a:endParaRPr lang="zh-CN" altLang="en-US" sz="1600">
                <a:solidFill>
                  <a:srgbClr val="FFFFFF">
                    <a:lumMod val="50000"/>
                  </a:srgbClr>
                </a:solidFill>
                <a:uFillTx/>
                <a:latin typeface="思源黑体 CN Regular" panose="020B0500000000000000" charset="-122"/>
                <a:ea typeface="思源黑体 CN Regular" panose="020B0500000000000000" charset="-122"/>
              </a:endParaRPr>
            </a:p>
          </p:txBody>
        </p:sp>
        <p:sp>
          <p:nvSpPr>
            <p:cNvPr id="39" name="文本框 38"/>
            <p:cNvSpPr txBox="1"/>
            <p:nvPr>
              <p:custDataLst>
                <p:tags r:id="rId32"/>
              </p:custDataLst>
            </p:nvPr>
          </p:nvSpPr>
          <p:spPr>
            <a:xfrm flipH="1">
              <a:off x="10862" y="6389"/>
              <a:ext cx="2956" cy="3246"/>
            </a:xfrm>
            <a:prstGeom prst="rect">
              <a:avLst/>
            </a:prstGeom>
            <a:noFill/>
          </p:spPr>
          <p:txBody>
            <a:bodyPr wrap="square" rtlCol="0">
              <a:spAutoFit/>
            </a:bodyPr>
            <a:p>
              <a:pPr algn="l" fontAlgn="auto">
                <a:lnSpc>
                  <a:spcPct val="100000"/>
                </a:lnSpc>
                <a:spcAft>
                  <a:spcPts val="1000"/>
                </a:spcAft>
              </a:pPr>
              <a:r>
                <a:rPr lang="zh-CN" altLang="en-US" sz="1600">
                  <a:solidFill>
                    <a:srgbClr val="FFFFFF">
                      <a:lumMod val="50000"/>
                    </a:srgbClr>
                  </a:solidFill>
                  <a:uFillTx/>
                  <a:latin typeface="思源黑体 CN Regular" panose="020B0500000000000000" charset="-122"/>
                  <a:ea typeface="思源黑体 CN Regular" panose="020B0500000000000000" charset="-122"/>
                </a:rPr>
                <a:t>在此环节，教师带领幼儿以多种形式练习歌曲，可以采用齐唱、对唱、轮唱、合唱歌表演、领唱齐唱等方式，引导幼儿有目的地练习歌曲。</a:t>
              </a:r>
              <a:endParaRPr lang="zh-CN" altLang="en-US" sz="1600">
                <a:solidFill>
                  <a:srgbClr val="FFFFFF">
                    <a:lumMod val="50000"/>
                  </a:srgbClr>
                </a:solidFill>
                <a:uFillTx/>
                <a:latin typeface="思源黑体 CN Regular" panose="020B0500000000000000" charset="-122"/>
                <a:ea typeface="思源黑体 CN Regular" panose="020B0500000000000000" charset="-122"/>
              </a:endParaRPr>
            </a:p>
          </p:txBody>
        </p:sp>
        <p:sp>
          <p:nvSpPr>
            <p:cNvPr id="42" name="文本框 41"/>
            <p:cNvSpPr txBox="1"/>
            <p:nvPr>
              <p:custDataLst>
                <p:tags r:id="rId33"/>
              </p:custDataLst>
            </p:nvPr>
          </p:nvSpPr>
          <p:spPr>
            <a:xfrm flipH="1">
              <a:off x="13859" y="6098"/>
              <a:ext cx="2956" cy="2470"/>
            </a:xfrm>
            <a:prstGeom prst="rect">
              <a:avLst/>
            </a:prstGeom>
            <a:noFill/>
          </p:spPr>
          <p:txBody>
            <a:bodyPr wrap="square" rtlCol="0">
              <a:spAutoFit/>
            </a:bodyPr>
            <a:p>
              <a:pPr algn="l" fontAlgn="auto">
                <a:lnSpc>
                  <a:spcPct val="100000"/>
                </a:lnSpc>
                <a:spcAft>
                  <a:spcPts val="1000"/>
                </a:spcAft>
              </a:pPr>
              <a:r>
                <a:rPr lang="zh-CN" altLang="en-US" sz="1600">
                  <a:solidFill>
                    <a:srgbClr val="FFFFFF">
                      <a:lumMod val="50000"/>
                    </a:srgbClr>
                  </a:solidFill>
                  <a:uFillTx/>
                  <a:latin typeface="思源黑体 CN Regular" panose="020B0500000000000000" charset="-122"/>
                  <a:ea typeface="思源黑体 CN Regular" panose="020B0500000000000000" charset="-122"/>
                </a:rPr>
                <a:t>在最后的结束环节，教师可带领幼儿边唱歌边做动作（动作可自行创编，简单、易模仿即可），走出活动教室。</a:t>
              </a:r>
              <a:endParaRPr lang="zh-CN" altLang="en-US" sz="1600">
                <a:solidFill>
                  <a:srgbClr val="FFFFFF">
                    <a:lumMod val="50000"/>
                  </a:srgbClr>
                </a:solidFill>
                <a:uFillTx/>
                <a:latin typeface="思源黑体 CN Regular" panose="020B0500000000000000" charset="-122"/>
                <a:ea typeface="思源黑体 CN Regular" panose="020B0500000000000000" charset="-122"/>
              </a:endParaRPr>
            </a:p>
          </p:txBody>
        </p:sp>
      </p:grpSp>
    </p:spTree>
    <p:custDataLst>
      <p:tags r:id="rId3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18795" y="1562100"/>
            <a:ext cx="7202805" cy="645160"/>
          </a:xfrm>
          <a:prstGeom prst="rect">
            <a:avLst/>
          </a:prstGeom>
          <a:noFill/>
        </p:spPr>
        <p:txBody>
          <a:bodyPr wrap="square" rtlCol="0" anchor="t">
            <a:spAutoFit/>
          </a:bodyPr>
          <a:p>
            <a:pPr indent="457200" fontAlgn="auto"/>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韵律活动是幼儿通过体态活动感受音乐、表现音乐的艺术形式。韵律活动能够发展幼儿的身体协调能力和对音乐的感受力与表现力。</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6"/>
            </p:custDataLst>
          </p:nvPr>
        </p:nvSpPr>
        <p:spPr>
          <a:xfrm>
            <a:off x="518795" y="1156970"/>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（2）韵律活动</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cxnSp>
        <p:nvCxnSpPr>
          <p:cNvPr id="49" name="直接连接符 48"/>
          <p:cNvCxnSpPr/>
          <p:nvPr>
            <p:custDataLst>
              <p:tags r:id="rId7"/>
            </p:custDataLst>
          </p:nvPr>
        </p:nvCxnSpPr>
        <p:spPr>
          <a:xfrm>
            <a:off x="26988" y="4082024"/>
            <a:ext cx="12098020" cy="0"/>
          </a:xfrm>
          <a:prstGeom prst="line">
            <a:avLst/>
          </a:prstGeom>
          <a:ln w="22225" cmpd="sng">
            <a:solidFill>
              <a:srgbClr val="2F6FFF"/>
            </a:solidFill>
            <a:prstDash val="dash"/>
          </a:ln>
        </p:spPr>
        <p:style>
          <a:lnRef idx="1">
            <a:srgbClr val="164FFF"/>
          </a:lnRef>
          <a:fillRef idx="0">
            <a:srgbClr val="164FFF"/>
          </a:fillRef>
          <a:effectRef idx="0">
            <a:srgbClr val="164FFF"/>
          </a:effectRef>
          <a:fontRef idx="minor">
            <a:srgbClr val="000000"/>
          </a:fontRef>
        </p:style>
      </p:cxnSp>
      <p:grpSp>
        <p:nvGrpSpPr>
          <p:cNvPr id="82" name="组合 81"/>
          <p:cNvGrpSpPr/>
          <p:nvPr/>
        </p:nvGrpSpPr>
        <p:grpSpPr>
          <a:xfrm>
            <a:off x="4013200" y="3420110"/>
            <a:ext cx="937895" cy="980440"/>
            <a:chOff x="4260" y="5386"/>
            <a:chExt cx="1477" cy="1544"/>
          </a:xfrm>
        </p:grpSpPr>
        <p:cxnSp>
          <p:nvCxnSpPr>
            <p:cNvPr id="183" name="直接连接符 182"/>
            <p:cNvCxnSpPr/>
            <p:nvPr>
              <p:custDataLst>
                <p:tags r:id="rId8"/>
              </p:custDataLst>
            </p:nvPr>
          </p:nvCxnSpPr>
          <p:spPr>
            <a:xfrm flipH="1">
              <a:off x="4260" y="6159"/>
              <a:ext cx="134" cy="269"/>
            </a:xfrm>
            <a:prstGeom prst="line">
              <a:avLst/>
            </a:prstGeom>
            <a:ln w="9525">
              <a:solidFill>
                <a:srgbClr val="164FFF">
                  <a:lumMod val="75000"/>
                </a:srgbClr>
              </a:solidFill>
            </a:ln>
          </p:spPr>
          <p:style>
            <a:lnRef idx="1">
              <a:srgbClr val="00E9DB"/>
            </a:lnRef>
            <a:fillRef idx="0">
              <a:srgbClr val="00E9DB"/>
            </a:fillRef>
            <a:effectRef idx="0">
              <a:srgbClr val="00E9DB"/>
            </a:effectRef>
            <a:fontRef idx="minor">
              <a:srgbClr val="000000"/>
            </a:fontRef>
          </p:style>
        </p:cxnSp>
        <p:cxnSp>
          <p:nvCxnSpPr>
            <p:cNvPr id="184" name="直接连接符 183"/>
            <p:cNvCxnSpPr/>
            <p:nvPr>
              <p:custDataLst>
                <p:tags r:id="rId9"/>
              </p:custDataLst>
            </p:nvPr>
          </p:nvCxnSpPr>
          <p:spPr>
            <a:xfrm flipH="1" flipV="1">
              <a:off x="4260" y="6428"/>
              <a:ext cx="140" cy="283"/>
            </a:xfrm>
            <a:prstGeom prst="line">
              <a:avLst/>
            </a:prstGeom>
            <a:ln w="9525">
              <a:solidFill>
                <a:srgbClr val="164FFF">
                  <a:lumMod val="75000"/>
                </a:srgbClr>
              </a:solidFill>
            </a:ln>
          </p:spPr>
          <p:style>
            <a:lnRef idx="1">
              <a:srgbClr val="00E9DB"/>
            </a:lnRef>
            <a:fillRef idx="0">
              <a:srgbClr val="00E9DB"/>
            </a:fillRef>
            <a:effectRef idx="0">
              <a:srgbClr val="00E9DB"/>
            </a:effectRef>
            <a:fontRef idx="minor">
              <a:srgbClr val="000000"/>
            </a:fontRef>
          </p:style>
        </p:cxnSp>
        <p:sp>
          <p:nvSpPr>
            <p:cNvPr id="185" name="椭圆 184"/>
            <p:cNvSpPr/>
            <p:nvPr>
              <p:custDataLst>
                <p:tags r:id="rId10"/>
              </p:custDataLst>
            </p:nvPr>
          </p:nvSpPr>
          <p:spPr>
            <a:xfrm>
              <a:off x="4378" y="6126"/>
              <a:ext cx="47" cy="47"/>
            </a:xfrm>
            <a:prstGeom prst="ellipse">
              <a:avLst/>
            </a:prstGeom>
            <a:solidFill>
              <a:srgbClr val="164FFF">
                <a:lumMod val="75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86" name="椭圆 185"/>
            <p:cNvSpPr/>
            <p:nvPr>
              <p:custDataLst>
                <p:tags r:id="rId11"/>
              </p:custDataLst>
            </p:nvPr>
          </p:nvSpPr>
          <p:spPr>
            <a:xfrm>
              <a:off x="4378" y="6691"/>
              <a:ext cx="47" cy="47"/>
            </a:xfrm>
            <a:prstGeom prst="ellipse">
              <a:avLst/>
            </a:prstGeom>
            <a:solidFill>
              <a:srgbClr val="164FFF">
                <a:lumMod val="75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187" name="直接连接符 186"/>
            <p:cNvCxnSpPr/>
            <p:nvPr>
              <p:custDataLst>
                <p:tags r:id="rId12"/>
              </p:custDataLst>
            </p:nvPr>
          </p:nvCxnSpPr>
          <p:spPr>
            <a:xfrm>
              <a:off x="5603" y="6159"/>
              <a:ext cx="134" cy="269"/>
            </a:xfrm>
            <a:prstGeom prst="line">
              <a:avLst/>
            </a:prstGeom>
            <a:ln w="9525">
              <a:solidFill>
                <a:srgbClr val="164FFF">
                  <a:lumMod val="75000"/>
                </a:srgbClr>
              </a:solidFill>
            </a:ln>
          </p:spPr>
          <p:style>
            <a:lnRef idx="1">
              <a:srgbClr val="00E9DB"/>
            </a:lnRef>
            <a:fillRef idx="0">
              <a:srgbClr val="00E9DB"/>
            </a:fillRef>
            <a:effectRef idx="0">
              <a:srgbClr val="00E9DB"/>
            </a:effectRef>
            <a:fontRef idx="minor">
              <a:srgbClr val="000000"/>
            </a:fontRef>
          </p:style>
        </p:cxnSp>
        <p:cxnSp>
          <p:nvCxnSpPr>
            <p:cNvPr id="188" name="直接连接符 187"/>
            <p:cNvCxnSpPr/>
            <p:nvPr>
              <p:custDataLst>
                <p:tags r:id="rId13"/>
              </p:custDataLst>
            </p:nvPr>
          </p:nvCxnSpPr>
          <p:spPr>
            <a:xfrm flipV="1">
              <a:off x="5597" y="6428"/>
              <a:ext cx="141" cy="283"/>
            </a:xfrm>
            <a:prstGeom prst="line">
              <a:avLst/>
            </a:prstGeom>
            <a:ln w="9525">
              <a:solidFill>
                <a:srgbClr val="164FFF">
                  <a:lumMod val="75000"/>
                </a:srgbClr>
              </a:solidFill>
            </a:ln>
          </p:spPr>
          <p:style>
            <a:lnRef idx="1">
              <a:srgbClr val="00E9DB"/>
            </a:lnRef>
            <a:fillRef idx="0">
              <a:srgbClr val="00E9DB"/>
            </a:fillRef>
            <a:effectRef idx="0">
              <a:srgbClr val="00E9DB"/>
            </a:effectRef>
            <a:fontRef idx="minor">
              <a:srgbClr val="000000"/>
            </a:fontRef>
          </p:style>
        </p:cxnSp>
        <p:sp>
          <p:nvSpPr>
            <p:cNvPr id="189" name="椭圆 188"/>
            <p:cNvSpPr/>
            <p:nvPr>
              <p:custDataLst>
                <p:tags r:id="rId14"/>
              </p:custDataLst>
            </p:nvPr>
          </p:nvSpPr>
          <p:spPr>
            <a:xfrm flipH="1">
              <a:off x="5573" y="6126"/>
              <a:ext cx="47" cy="47"/>
            </a:xfrm>
            <a:prstGeom prst="ellipse">
              <a:avLst/>
            </a:prstGeom>
            <a:solidFill>
              <a:srgbClr val="164FFF">
                <a:lumMod val="75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90" name="椭圆 189"/>
            <p:cNvSpPr/>
            <p:nvPr>
              <p:custDataLst>
                <p:tags r:id="rId15"/>
              </p:custDataLst>
            </p:nvPr>
          </p:nvSpPr>
          <p:spPr>
            <a:xfrm flipH="1">
              <a:off x="5573" y="6692"/>
              <a:ext cx="47" cy="47"/>
            </a:xfrm>
            <a:prstGeom prst="ellipse">
              <a:avLst/>
            </a:prstGeom>
            <a:solidFill>
              <a:srgbClr val="164FFF">
                <a:lumMod val="75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82" name="六边形 181"/>
            <p:cNvSpPr/>
            <p:nvPr>
              <p:custDataLst>
                <p:tags r:id="rId16"/>
              </p:custDataLst>
            </p:nvPr>
          </p:nvSpPr>
          <p:spPr>
            <a:xfrm>
              <a:off x="4332" y="5920"/>
              <a:ext cx="1339" cy="1010"/>
            </a:xfrm>
            <a:prstGeom prst="hexagon">
              <a:avLst/>
            </a:prstGeom>
            <a:noFill/>
            <a:ln w="38100">
              <a:solidFill>
                <a:srgbClr val="164FFF"/>
              </a:solidFill>
            </a:ln>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91" name="六边形 190"/>
            <p:cNvSpPr/>
            <p:nvPr>
              <p:custDataLst>
                <p:tags r:id="rId17"/>
              </p:custDataLst>
            </p:nvPr>
          </p:nvSpPr>
          <p:spPr>
            <a:xfrm>
              <a:off x="4445" y="6022"/>
              <a:ext cx="1113" cy="805"/>
            </a:xfrm>
            <a:prstGeom prst="hexagon">
              <a:avLst/>
            </a:prstGeom>
            <a:solidFill>
              <a:srgbClr val="4E60FF">
                <a:lumMod val="75000"/>
              </a:srgbClr>
            </a:solidFill>
            <a:ln w="38100">
              <a:noFill/>
            </a:ln>
            <a:effectLst>
              <a:glow rad="63500">
                <a:srgbClr val="164FFF">
                  <a:satMod val="175000"/>
                  <a:alpha val="20000"/>
                </a:srgbClr>
              </a:glow>
            </a:effectLst>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192" name="直接连接符 191"/>
            <p:cNvCxnSpPr/>
            <p:nvPr>
              <p:custDataLst>
                <p:tags r:id="rId18"/>
              </p:custDataLst>
            </p:nvPr>
          </p:nvCxnSpPr>
          <p:spPr>
            <a:xfrm>
              <a:off x="5002" y="5386"/>
              <a:ext cx="0" cy="447"/>
            </a:xfrm>
            <a:prstGeom prst="line">
              <a:avLst/>
            </a:prstGeom>
            <a:ln w="12700" cmpd="sng">
              <a:solidFill>
                <a:srgbClr val="4E60FF">
                  <a:lumMod val="75000"/>
                </a:srgbClr>
              </a:solidFill>
              <a:prstDash val="sysDot"/>
            </a:ln>
          </p:spPr>
          <p:style>
            <a:lnRef idx="1">
              <a:srgbClr val="00E9DB"/>
            </a:lnRef>
            <a:fillRef idx="0">
              <a:srgbClr val="00E9DB"/>
            </a:fillRef>
            <a:effectRef idx="0">
              <a:srgbClr val="00E9DB"/>
            </a:effectRef>
            <a:fontRef idx="minor">
              <a:srgbClr val="000000"/>
            </a:fontRef>
          </p:style>
        </p:cxnSp>
        <p:sp>
          <p:nvSpPr>
            <p:cNvPr id="193" name="文本框 192"/>
            <p:cNvSpPr txBox="1"/>
            <p:nvPr>
              <p:custDataLst>
                <p:tags r:id="rId19"/>
              </p:custDataLst>
            </p:nvPr>
          </p:nvSpPr>
          <p:spPr>
            <a:xfrm>
              <a:off x="4601" y="6106"/>
              <a:ext cx="802" cy="638"/>
            </a:xfrm>
            <a:prstGeom prst="rect">
              <a:avLst/>
            </a:prstGeom>
            <a:noFill/>
          </p:spPr>
          <p:txBody>
            <a:bodyPr wrap="square" bIns="0" rtlCol="0">
              <a:normAutofit fontScale="50000"/>
            </a:bodyPr>
            <a:p>
              <a:pPr algn="ctr"/>
              <a:r>
                <a:rPr lang="en-US" altLang="zh-CN" sz="3600" spc="300">
                  <a:solidFill>
                    <a:srgbClr val="FFFFFF"/>
                  </a:solidFill>
                  <a:uFillTx/>
                  <a:latin typeface="思源黑体 CN Bold" panose="020B0800000000000000" charset="-122"/>
                  <a:ea typeface="思源黑体 CN Bold" panose="020B0800000000000000" charset="-122"/>
                </a:rPr>
                <a:t>2</a:t>
              </a:r>
              <a:endParaRPr lang="en-US" altLang="zh-CN" sz="3600" spc="300">
                <a:solidFill>
                  <a:srgbClr val="FFFFFF"/>
                </a:solidFill>
                <a:uFillTx/>
                <a:latin typeface="思源黑体 CN Bold" panose="020B0800000000000000" charset="-122"/>
                <a:ea typeface="思源黑体 CN Bold" panose="020B0800000000000000" charset="-122"/>
              </a:endParaRPr>
            </a:p>
          </p:txBody>
        </p:sp>
      </p:grpSp>
      <p:grpSp>
        <p:nvGrpSpPr>
          <p:cNvPr id="79" name="组合 78"/>
          <p:cNvGrpSpPr/>
          <p:nvPr/>
        </p:nvGrpSpPr>
        <p:grpSpPr>
          <a:xfrm>
            <a:off x="1457325" y="3766820"/>
            <a:ext cx="947420" cy="962025"/>
            <a:chOff x="2295" y="5932"/>
            <a:chExt cx="1492" cy="1515"/>
          </a:xfrm>
        </p:grpSpPr>
        <p:cxnSp>
          <p:nvCxnSpPr>
            <p:cNvPr id="12" name="直接连接符 11"/>
            <p:cNvCxnSpPr/>
            <p:nvPr>
              <p:custDataLst>
                <p:tags r:id="rId20"/>
              </p:custDataLst>
            </p:nvPr>
          </p:nvCxnSpPr>
          <p:spPr>
            <a:xfrm flipH="1">
              <a:off x="2295" y="6159"/>
              <a:ext cx="134" cy="269"/>
            </a:xfrm>
            <a:prstGeom prst="line">
              <a:avLst/>
            </a:prstGeom>
            <a:ln w="9525">
              <a:solidFill>
                <a:srgbClr val="2F6FFF">
                  <a:lumMod val="75000"/>
                </a:srgbClr>
              </a:solidFill>
            </a:ln>
          </p:spPr>
          <p:style>
            <a:lnRef idx="1">
              <a:srgbClr val="00E9DB"/>
            </a:lnRef>
            <a:fillRef idx="0">
              <a:srgbClr val="00E9DB"/>
            </a:fillRef>
            <a:effectRef idx="0">
              <a:srgbClr val="00E9DB"/>
            </a:effectRef>
            <a:fontRef idx="minor">
              <a:srgbClr val="000000"/>
            </a:fontRef>
          </p:style>
        </p:cxnSp>
        <p:cxnSp>
          <p:nvCxnSpPr>
            <p:cNvPr id="16" name="直接连接符 15"/>
            <p:cNvCxnSpPr/>
            <p:nvPr>
              <p:custDataLst>
                <p:tags r:id="rId21"/>
              </p:custDataLst>
            </p:nvPr>
          </p:nvCxnSpPr>
          <p:spPr>
            <a:xfrm flipH="1" flipV="1">
              <a:off x="2295" y="6428"/>
              <a:ext cx="140" cy="283"/>
            </a:xfrm>
            <a:prstGeom prst="line">
              <a:avLst/>
            </a:prstGeom>
            <a:ln w="9525">
              <a:solidFill>
                <a:srgbClr val="2F6FFF">
                  <a:lumMod val="75000"/>
                </a:srgbClr>
              </a:solidFill>
            </a:ln>
          </p:spPr>
          <p:style>
            <a:lnRef idx="1">
              <a:srgbClr val="00E9DB"/>
            </a:lnRef>
            <a:fillRef idx="0">
              <a:srgbClr val="00E9DB"/>
            </a:fillRef>
            <a:effectRef idx="0">
              <a:srgbClr val="00E9DB"/>
            </a:effectRef>
            <a:fontRef idx="minor">
              <a:srgbClr val="000000"/>
            </a:fontRef>
          </p:style>
        </p:cxnSp>
        <p:sp>
          <p:nvSpPr>
            <p:cNvPr id="20" name="椭圆 19"/>
            <p:cNvSpPr/>
            <p:nvPr>
              <p:custDataLst>
                <p:tags r:id="rId22"/>
              </p:custDataLst>
            </p:nvPr>
          </p:nvSpPr>
          <p:spPr>
            <a:xfrm>
              <a:off x="2412" y="6126"/>
              <a:ext cx="47" cy="47"/>
            </a:xfrm>
            <a:prstGeom prst="ellipse">
              <a:avLst/>
            </a:prstGeom>
            <a:solidFill>
              <a:srgbClr val="2F6FFF">
                <a:lumMod val="75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2" name="椭圆 21"/>
            <p:cNvSpPr/>
            <p:nvPr>
              <p:custDataLst>
                <p:tags r:id="rId23"/>
              </p:custDataLst>
            </p:nvPr>
          </p:nvSpPr>
          <p:spPr>
            <a:xfrm>
              <a:off x="2412" y="6691"/>
              <a:ext cx="47" cy="47"/>
            </a:xfrm>
            <a:prstGeom prst="ellipse">
              <a:avLst/>
            </a:prstGeom>
            <a:solidFill>
              <a:srgbClr val="2F6FFF">
                <a:lumMod val="75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23" name="直接连接符 22"/>
            <p:cNvCxnSpPr/>
            <p:nvPr>
              <p:custDataLst>
                <p:tags r:id="rId24"/>
              </p:custDataLst>
            </p:nvPr>
          </p:nvCxnSpPr>
          <p:spPr>
            <a:xfrm>
              <a:off x="3653" y="6165"/>
              <a:ext cx="134" cy="269"/>
            </a:xfrm>
            <a:prstGeom prst="line">
              <a:avLst/>
            </a:prstGeom>
            <a:ln w="9525">
              <a:solidFill>
                <a:srgbClr val="2F6FFF">
                  <a:lumMod val="75000"/>
                </a:srgbClr>
              </a:solidFill>
            </a:ln>
          </p:spPr>
          <p:style>
            <a:lnRef idx="1">
              <a:srgbClr val="00E9DB"/>
            </a:lnRef>
            <a:fillRef idx="0">
              <a:srgbClr val="00E9DB"/>
            </a:fillRef>
            <a:effectRef idx="0">
              <a:srgbClr val="00E9DB"/>
            </a:effectRef>
            <a:fontRef idx="minor">
              <a:srgbClr val="000000"/>
            </a:fontRef>
          </p:style>
        </p:cxnSp>
        <p:cxnSp>
          <p:nvCxnSpPr>
            <p:cNvPr id="24" name="直接连接符 23"/>
            <p:cNvCxnSpPr/>
            <p:nvPr>
              <p:custDataLst>
                <p:tags r:id="rId25"/>
              </p:custDataLst>
            </p:nvPr>
          </p:nvCxnSpPr>
          <p:spPr>
            <a:xfrm flipV="1">
              <a:off x="3646" y="6434"/>
              <a:ext cx="141" cy="283"/>
            </a:xfrm>
            <a:prstGeom prst="line">
              <a:avLst/>
            </a:prstGeom>
            <a:ln w="9525">
              <a:solidFill>
                <a:srgbClr val="2F6FFF">
                  <a:lumMod val="75000"/>
                </a:srgbClr>
              </a:solidFill>
            </a:ln>
          </p:spPr>
          <p:style>
            <a:lnRef idx="1">
              <a:srgbClr val="00E9DB"/>
            </a:lnRef>
            <a:fillRef idx="0">
              <a:srgbClr val="00E9DB"/>
            </a:fillRef>
            <a:effectRef idx="0">
              <a:srgbClr val="00E9DB"/>
            </a:effectRef>
            <a:fontRef idx="minor">
              <a:srgbClr val="000000"/>
            </a:fontRef>
          </p:style>
        </p:cxnSp>
        <p:sp>
          <p:nvSpPr>
            <p:cNvPr id="25" name="椭圆 24"/>
            <p:cNvSpPr/>
            <p:nvPr>
              <p:custDataLst>
                <p:tags r:id="rId26"/>
              </p:custDataLst>
            </p:nvPr>
          </p:nvSpPr>
          <p:spPr>
            <a:xfrm flipH="1">
              <a:off x="3622" y="6131"/>
              <a:ext cx="47" cy="47"/>
            </a:xfrm>
            <a:prstGeom prst="ellipse">
              <a:avLst/>
            </a:prstGeom>
            <a:solidFill>
              <a:srgbClr val="2F6FFF">
                <a:lumMod val="75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6" name="椭圆 25"/>
            <p:cNvSpPr/>
            <p:nvPr>
              <p:custDataLst>
                <p:tags r:id="rId27"/>
              </p:custDataLst>
            </p:nvPr>
          </p:nvSpPr>
          <p:spPr>
            <a:xfrm flipH="1">
              <a:off x="3622" y="6697"/>
              <a:ext cx="47" cy="47"/>
            </a:xfrm>
            <a:prstGeom prst="ellipse">
              <a:avLst/>
            </a:prstGeom>
            <a:solidFill>
              <a:srgbClr val="2F6FFF">
                <a:lumMod val="75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7" name="六边形 26"/>
            <p:cNvSpPr/>
            <p:nvPr>
              <p:custDataLst>
                <p:tags r:id="rId28"/>
              </p:custDataLst>
            </p:nvPr>
          </p:nvSpPr>
          <p:spPr>
            <a:xfrm>
              <a:off x="2379" y="5932"/>
              <a:ext cx="1339" cy="1010"/>
            </a:xfrm>
            <a:prstGeom prst="hexagon">
              <a:avLst/>
            </a:prstGeom>
            <a:noFill/>
            <a:ln w="38100">
              <a:solidFill>
                <a:srgbClr val="2F6FFF"/>
              </a:solidFill>
            </a:ln>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9" name="六边形 28"/>
            <p:cNvSpPr/>
            <p:nvPr>
              <p:custDataLst>
                <p:tags r:id="rId29"/>
              </p:custDataLst>
            </p:nvPr>
          </p:nvSpPr>
          <p:spPr>
            <a:xfrm>
              <a:off x="2492" y="6035"/>
              <a:ext cx="1113" cy="805"/>
            </a:xfrm>
            <a:prstGeom prst="hexagon">
              <a:avLst/>
            </a:prstGeom>
            <a:solidFill>
              <a:srgbClr val="2F6FFF">
                <a:lumMod val="75000"/>
              </a:srgbClr>
            </a:solidFill>
            <a:ln w="38100">
              <a:noFill/>
            </a:ln>
            <a:effectLst>
              <a:glow rad="63500">
                <a:srgbClr val="164FFF">
                  <a:satMod val="175000"/>
                  <a:alpha val="20000"/>
                </a:srgbClr>
              </a:glow>
            </a:effectLst>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34" name="直接连接符 33"/>
            <p:cNvCxnSpPr/>
            <p:nvPr>
              <p:custDataLst>
                <p:tags r:id="rId30"/>
              </p:custDataLst>
            </p:nvPr>
          </p:nvCxnSpPr>
          <p:spPr>
            <a:xfrm>
              <a:off x="3048" y="7001"/>
              <a:ext cx="0" cy="447"/>
            </a:xfrm>
            <a:prstGeom prst="line">
              <a:avLst/>
            </a:prstGeom>
            <a:ln w="12700" cmpd="sng">
              <a:solidFill>
                <a:srgbClr val="2F6FFF">
                  <a:lumMod val="75000"/>
                </a:srgbClr>
              </a:solidFill>
              <a:prstDash val="sysDot"/>
            </a:ln>
          </p:spPr>
          <p:style>
            <a:lnRef idx="1">
              <a:srgbClr val="00E9DB"/>
            </a:lnRef>
            <a:fillRef idx="0">
              <a:srgbClr val="00E9DB"/>
            </a:fillRef>
            <a:effectRef idx="0">
              <a:srgbClr val="00E9DB"/>
            </a:effectRef>
            <a:fontRef idx="minor">
              <a:srgbClr val="000000"/>
            </a:fontRef>
          </p:style>
        </p:cxnSp>
        <p:sp>
          <p:nvSpPr>
            <p:cNvPr id="36" name="文本框 35"/>
            <p:cNvSpPr txBox="1"/>
            <p:nvPr>
              <p:custDataLst>
                <p:tags r:id="rId31"/>
              </p:custDataLst>
            </p:nvPr>
          </p:nvSpPr>
          <p:spPr>
            <a:xfrm>
              <a:off x="2647" y="6130"/>
              <a:ext cx="802" cy="614"/>
            </a:xfrm>
            <a:prstGeom prst="rect">
              <a:avLst/>
            </a:prstGeom>
            <a:noFill/>
          </p:spPr>
          <p:txBody>
            <a:bodyPr wrap="square" bIns="0" rtlCol="0">
              <a:normAutofit fontScale="50000"/>
            </a:bodyPr>
            <a:p>
              <a:pPr algn="ctr"/>
              <a:r>
                <a:rPr lang="en-US" altLang="zh-CN" sz="3600" spc="300">
                  <a:solidFill>
                    <a:srgbClr val="FFFFFF"/>
                  </a:solidFill>
                  <a:uFillTx/>
                  <a:latin typeface="思源黑体 CN Bold" panose="020B0800000000000000" charset="-122"/>
                  <a:ea typeface="思源黑体 CN Bold" panose="020B0800000000000000" charset="-122"/>
                </a:rPr>
                <a:t>1</a:t>
              </a:r>
              <a:endParaRPr lang="en-US" altLang="zh-CN" sz="3600" spc="300">
                <a:solidFill>
                  <a:srgbClr val="FFFFFF"/>
                </a:solidFill>
                <a:uFillTx/>
                <a:latin typeface="思源黑体 CN Bold" panose="020B0800000000000000" charset="-122"/>
                <a:ea typeface="思源黑体 CN Bold" panose="020B0800000000000000" charset="-122"/>
              </a:endParaRPr>
            </a:p>
          </p:txBody>
        </p:sp>
      </p:grpSp>
      <p:grpSp>
        <p:nvGrpSpPr>
          <p:cNvPr id="78" name="组合 77"/>
          <p:cNvGrpSpPr/>
          <p:nvPr/>
        </p:nvGrpSpPr>
        <p:grpSpPr>
          <a:xfrm>
            <a:off x="9115425" y="3422650"/>
            <a:ext cx="937895" cy="980440"/>
            <a:chOff x="8167" y="5390"/>
            <a:chExt cx="1477" cy="1544"/>
          </a:xfrm>
        </p:grpSpPr>
        <p:cxnSp>
          <p:nvCxnSpPr>
            <p:cNvPr id="40" name="直接连接符 39"/>
            <p:cNvCxnSpPr/>
            <p:nvPr>
              <p:custDataLst>
                <p:tags r:id="rId32"/>
              </p:custDataLst>
            </p:nvPr>
          </p:nvCxnSpPr>
          <p:spPr>
            <a:xfrm flipH="1">
              <a:off x="8167" y="6163"/>
              <a:ext cx="134" cy="269"/>
            </a:xfrm>
            <a:prstGeom prst="line">
              <a:avLst/>
            </a:prstGeom>
            <a:ln w="9525">
              <a:solidFill>
                <a:srgbClr val="164FFF">
                  <a:lumMod val="60000"/>
                  <a:lumOff val="40000"/>
                </a:srgbClr>
              </a:solidFill>
            </a:ln>
          </p:spPr>
          <p:style>
            <a:lnRef idx="1">
              <a:srgbClr val="00E9DB"/>
            </a:lnRef>
            <a:fillRef idx="0">
              <a:srgbClr val="00E9DB"/>
            </a:fillRef>
            <a:effectRef idx="0">
              <a:srgbClr val="00E9DB"/>
            </a:effectRef>
            <a:fontRef idx="minor">
              <a:srgbClr val="000000"/>
            </a:fontRef>
          </p:style>
        </p:cxnSp>
        <p:cxnSp>
          <p:nvCxnSpPr>
            <p:cNvPr id="41" name="直接连接符 40"/>
            <p:cNvCxnSpPr/>
            <p:nvPr>
              <p:custDataLst>
                <p:tags r:id="rId33"/>
              </p:custDataLst>
            </p:nvPr>
          </p:nvCxnSpPr>
          <p:spPr>
            <a:xfrm flipH="1" flipV="1">
              <a:off x="8167" y="6432"/>
              <a:ext cx="140" cy="283"/>
            </a:xfrm>
            <a:prstGeom prst="line">
              <a:avLst/>
            </a:prstGeom>
            <a:ln w="9525">
              <a:solidFill>
                <a:srgbClr val="164FFF">
                  <a:lumMod val="60000"/>
                  <a:lumOff val="40000"/>
                </a:srgbClr>
              </a:solidFill>
            </a:ln>
          </p:spPr>
          <p:style>
            <a:lnRef idx="1">
              <a:srgbClr val="00E9DB"/>
            </a:lnRef>
            <a:fillRef idx="0">
              <a:srgbClr val="00E9DB"/>
            </a:fillRef>
            <a:effectRef idx="0">
              <a:srgbClr val="00E9DB"/>
            </a:effectRef>
            <a:fontRef idx="minor">
              <a:srgbClr val="000000"/>
            </a:fontRef>
          </p:style>
        </p:cxnSp>
        <p:sp>
          <p:nvSpPr>
            <p:cNvPr id="44" name="椭圆 43"/>
            <p:cNvSpPr/>
            <p:nvPr>
              <p:custDataLst>
                <p:tags r:id="rId34"/>
              </p:custDataLst>
            </p:nvPr>
          </p:nvSpPr>
          <p:spPr>
            <a:xfrm>
              <a:off x="8285" y="6130"/>
              <a:ext cx="47" cy="47"/>
            </a:xfrm>
            <a:prstGeom prst="ellipse">
              <a:avLst/>
            </a:prstGeom>
            <a:solidFill>
              <a:srgbClr val="164FFF">
                <a:lumMod val="60000"/>
                <a:lumOff val="40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48" name="椭圆 47"/>
            <p:cNvSpPr/>
            <p:nvPr>
              <p:custDataLst>
                <p:tags r:id="rId35"/>
              </p:custDataLst>
            </p:nvPr>
          </p:nvSpPr>
          <p:spPr>
            <a:xfrm>
              <a:off x="8285" y="6695"/>
              <a:ext cx="47" cy="47"/>
            </a:xfrm>
            <a:prstGeom prst="ellipse">
              <a:avLst/>
            </a:prstGeom>
            <a:solidFill>
              <a:srgbClr val="164FFF">
                <a:lumMod val="60000"/>
                <a:lumOff val="40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50" name="直接连接符 49"/>
            <p:cNvCxnSpPr/>
            <p:nvPr>
              <p:custDataLst>
                <p:tags r:id="rId36"/>
              </p:custDataLst>
            </p:nvPr>
          </p:nvCxnSpPr>
          <p:spPr>
            <a:xfrm>
              <a:off x="9510" y="6163"/>
              <a:ext cx="134" cy="269"/>
            </a:xfrm>
            <a:prstGeom prst="line">
              <a:avLst/>
            </a:prstGeom>
            <a:ln w="9525">
              <a:solidFill>
                <a:srgbClr val="164FFF">
                  <a:lumMod val="60000"/>
                  <a:lumOff val="40000"/>
                </a:srgbClr>
              </a:solidFill>
            </a:ln>
          </p:spPr>
          <p:style>
            <a:lnRef idx="1">
              <a:srgbClr val="00E9DB"/>
            </a:lnRef>
            <a:fillRef idx="0">
              <a:srgbClr val="00E9DB"/>
            </a:fillRef>
            <a:effectRef idx="0">
              <a:srgbClr val="00E9DB"/>
            </a:effectRef>
            <a:fontRef idx="minor">
              <a:srgbClr val="000000"/>
            </a:fontRef>
          </p:style>
        </p:cxnSp>
        <p:cxnSp>
          <p:nvCxnSpPr>
            <p:cNvPr id="51" name="直接连接符 50"/>
            <p:cNvCxnSpPr/>
            <p:nvPr>
              <p:custDataLst>
                <p:tags r:id="rId37"/>
              </p:custDataLst>
            </p:nvPr>
          </p:nvCxnSpPr>
          <p:spPr>
            <a:xfrm flipV="1">
              <a:off x="9504" y="6432"/>
              <a:ext cx="141" cy="283"/>
            </a:xfrm>
            <a:prstGeom prst="line">
              <a:avLst/>
            </a:prstGeom>
            <a:ln w="9525">
              <a:solidFill>
                <a:srgbClr val="164FFF">
                  <a:lumMod val="60000"/>
                  <a:lumOff val="40000"/>
                </a:srgbClr>
              </a:solidFill>
            </a:ln>
          </p:spPr>
          <p:style>
            <a:lnRef idx="1">
              <a:srgbClr val="00E9DB"/>
            </a:lnRef>
            <a:fillRef idx="0">
              <a:srgbClr val="00E9DB"/>
            </a:fillRef>
            <a:effectRef idx="0">
              <a:srgbClr val="00E9DB"/>
            </a:effectRef>
            <a:fontRef idx="minor">
              <a:srgbClr val="000000"/>
            </a:fontRef>
          </p:style>
        </p:cxnSp>
        <p:sp>
          <p:nvSpPr>
            <p:cNvPr id="52" name="椭圆 51"/>
            <p:cNvSpPr/>
            <p:nvPr>
              <p:custDataLst>
                <p:tags r:id="rId38"/>
              </p:custDataLst>
            </p:nvPr>
          </p:nvSpPr>
          <p:spPr>
            <a:xfrm flipH="1">
              <a:off x="9480" y="6130"/>
              <a:ext cx="47" cy="47"/>
            </a:xfrm>
            <a:prstGeom prst="ellipse">
              <a:avLst/>
            </a:prstGeom>
            <a:solidFill>
              <a:srgbClr val="164FFF">
                <a:lumMod val="60000"/>
                <a:lumOff val="40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3" name="椭圆 52"/>
            <p:cNvSpPr/>
            <p:nvPr>
              <p:custDataLst>
                <p:tags r:id="rId39"/>
              </p:custDataLst>
            </p:nvPr>
          </p:nvSpPr>
          <p:spPr>
            <a:xfrm flipH="1">
              <a:off x="9480" y="6696"/>
              <a:ext cx="47" cy="47"/>
            </a:xfrm>
            <a:prstGeom prst="ellipse">
              <a:avLst/>
            </a:prstGeom>
            <a:solidFill>
              <a:srgbClr val="164FFF">
                <a:lumMod val="60000"/>
                <a:lumOff val="40000"/>
              </a:srgb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4" name="六边形 53"/>
            <p:cNvSpPr/>
            <p:nvPr>
              <p:custDataLst>
                <p:tags r:id="rId40"/>
              </p:custDataLst>
            </p:nvPr>
          </p:nvSpPr>
          <p:spPr>
            <a:xfrm>
              <a:off x="8240" y="5924"/>
              <a:ext cx="1339" cy="1010"/>
            </a:xfrm>
            <a:prstGeom prst="hexagon">
              <a:avLst/>
            </a:prstGeom>
            <a:noFill/>
            <a:ln w="38100">
              <a:solidFill>
                <a:srgbClr val="164FFF">
                  <a:lumMod val="60000"/>
                  <a:lumOff val="40000"/>
                </a:srgbClr>
              </a:solidFill>
            </a:ln>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5" name="六边形 54"/>
            <p:cNvSpPr/>
            <p:nvPr>
              <p:custDataLst>
                <p:tags r:id="rId41"/>
              </p:custDataLst>
            </p:nvPr>
          </p:nvSpPr>
          <p:spPr>
            <a:xfrm>
              <a:off x="8353" y="6026"/>
              <a:ext cx="1113" cy="805"/>
            </a:xfrm>
            <a:prstGeom prst="hexagon">
              <a:avLst/>
            </a:prstGeom>
            <a:solidFill>
              <a:srgbClr val="4E60FF"/>
            </a:solidFill>
            <a:ln w="38100">
              <a:noFill/>
            </a:ln>
            <a:effectLst>
              <a:glow rad="63500">
                <a:srgbClr val="164FFF">
                  <a:satMod val="175000"/>
                  <a:alpha val="20000"/>
                </a:srgbClr>
              </a:glow>
            </a:effectLst>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56" name="直接连接符 55"/>
            <p:cNvCxnSpPr/>
            <p:nvPr>
              <p:custDataLst>
                <p:tags r:id="rId42"/>
              </p:custDataLst>
            </p:nvPr>
          </p:nvCxnSpPr>
          <p:spPr>
            <a:xfrm>
              <a:off x="8909" y="5390"/>
              <a:ext cx="0" cy="447"/>
            </a:xfrm>
            <a:prstGeom prst="line">
              <a:avLst/>
            </a:prstGeom>
            <a:ln w="12700" cmpd="sng">
              <a:solidFill>
                <a:srgbClr val="164FFF">
                  <a:lumMod val="60000"/>
                  <a:lumOff val="40000"/>
                </a:srgbClr>
              </a:solidFill>
              <a:prstDash val="sysDot"/>
            </a:ln>
          </p:spPr>
          <p:style>
            <a:lnRef idx="1">
              <a:srgbClr val="00E9DB"/>
            </a:lnRef>
            <a:fillRef idx="0">
              <a:srgbClr val="00E9DB"/>
            </a:fillRef>
            <a:effectRef idx="0">
              <a:srgbClr val="00E9DB"/>
            </a:effectRef>
            <a:fontRef idx="minor">
              <a:srgbClr val="000000"/>
            </a:fontRef>
          </p:style>
        </p:cxnSp>
        <p:sp>
          <p:nvSpPr>
            <p:cNvPr id="57" name="文本框 56"/>
            <p:cNvSpPr txBox="1"/>
            <p:nvPr>
              <p:custDataLst>
                <p:tags r:id="rId43"/>
              </p:custDataLst>
            </p:nvPr>
          </p:nvSpPr>
          <p:spPr>
            <a:xfrm>
              <a:off x="8508" y="6110"/>
              <a:ext cx="802" cy="638"/>
            </a:xfrm>
            <a:prstGeom prst="rect">
              <a:avLst/>
            </a:prstGeom>
            <a:noFill/>
          </p:spPr>
          <p:txBody>
            <a:bodyPr wrap="square" bIns="0" rtlCol="0">
              <a:normAutofit fontScale="50000"/>
            </a:bodyPr>
            <a:p>
              <a:pPr algn="ctr"/>
              <a:r>
                <a:rPr lang="en-US" altLang="zh-CN" sz="3600" spc="300">
                  <a:solidFill>
                    <a:srgbClr val="FFFFFF"/>
                  </a:solidFill>
                  <a:uFillTx/>
                  <a:latin typeface="思源黑体 CN Bold" panose="020B0800000000000000" charset="-122"/>
                  <a:ea typeface="思源黑体 CN Bold" panose="020B0800000000000000" charset="-122"/>
                </a:rPr>
                <a:t>4</a:t>
              </a:r>
              <a:endParaRPr lang="en-US" altLang="zh-CN" sz="3600" spc="300">
                <a:solidFill>
                  <a:srgbClr val="FFFFFF"/>
                </a:solidFill>
                <a:uFillTx/>
                <a:latin typeface="思源黑体 CN Bold" panose="020B0800000000000000" charset="-122"/>
                <a:ea typeface="思源黑体 CN Bold" panose="020B0800000000000000" charset="-122"/>
              </a:endParaRPr>
            </a:p>
          </p:txBody>
        </p:sp>
      </p:grpSp>
      <p:grpSp>
        <p:nvGrpSpPr>
          <p:cNvPr id="83" name="组合 82"/>
          <p:cNvGrpSpPr/>
          <p:nvPr/>
        </p:nvGrpSpPr>
        <p:grpSpPr>
          <a:xfrm>
            <a:off x="6559550" y="3769360"/>
            <a:ext cx="947420" cy="962025"/>
            <a:chOff x="6202" y="5936"/>
            <a:chExt cx="1492" cy="1515"/>
          </a:xfrm>
        </p:grpSpPr>
        <p:cxnSp>
          <p:nvCxnSpPr>
            <p:cNvPr id="61" name="直接连接符 60"/>
            <p:cNvCxnSpPr/>
            <p:nvPr>
              <p:custDataLst>
                <p:tags r:id="rId44"/>
              </p:custDataLst>
            </p:nvPr>
          </p:nvCxnSpPr>
          <p:spPr>
            <a:xfrm flipH="1">
              <a:off x="6202" y="6163"/>
              <a:ext cx="134" cy="269"/>
            </a:xfrm>
            <a:prstGeom prst="line">
              <a:avLst/>
            </a:prstGeom>
            <a:ln w="9525">
              <a:solidFill>
                <a:srgbClr val="2F6FFF"/>
              </a:solidFill>
            </a:ln>
          </p:spPr>
          <p:style>
            <a:lnRef idx="1">
              <a:srgbClr val="00E9DB"/>
            </a:lnRef>
            <a:fillRef idx="0">
              <a:srgbClr val="00E9DB"/>
            </a:fillRef>
            <a:effectRef idx="0">
              <a:srgbClr val="00E9DB"/>
            </a:effectRef>
            <a:fontRef idx="minor">
              <a:srgbClr val="000000"/>
            </a:fontRef>
          </p:style>
        </p:cxnSp>
        <p:cxnSp>
          <p:nvCxnSpPr>
            <p:cNvPr id="62" name="直接连接符 61"/>
            <p:cNvCxnSpPr/>
            <p:nvPr>
              <p:custDataLst>
                <p:tags r:id="rId45"/>
              </p:custDataLst>
            </p:nvPr>
          </p:nvCxnSpPr>
          <p:spPr>
            <a:xfrm flipH="1" flipV="1">
              <a:off x="6202" y="6432"/>
              <a:ext cx="140" cy="283"/>
            </a:xfrm>
            <a:prstGeom prst="line">
              <a:avLst/>
            </a:prstGeom>
            <a:ln w="9525">
              <a:solidFill>
                <a:srgbClr val="2F6FFF"/>
              </a:solidFill>
            </a:ln>
          </p:spPr>
          <p:style>
            <a:lnRef idx="1">
              <a:srgbClr val="00E9DB"/>
            </a:lnRef>
            <a:fillRef idx="0">
              <a:srgbClr val="00E9DB"/>
            </a:fillRef>
            <a:effectRef idx="0">
              <a:srgbClr val="00E9DB"/>
            </a:effectRef>
            <a:fontRef idx="minor">
              <a:srgbClr val="000000"/>
            </a:fontRef>
          </p:style>
        </p:cxnSp>
        <p:sp>
          <p:nvSpPr>
            <p:cNvPr id="63" name="椭圆 62"/>
            <p:cNvSpPr/>
            <p:nvPr>
              <p:custDataLst>
                <p:tags r:id="rId46"/>
              </p:custDataLst>
            </p:nvPr>
          </p:nvSpPr>
          <p:spPr>
            <a:xfrm>
              <a:off x="6320" y="6130"/>
              <a:ext cx="47" cy="47"/>
            </a:xfrm>
            <a:prstGeom prst="ellipse">
              <a:avLst/>
            </a:prstGeom>
            <a:solidFill>
              <a:srgbClr val="2F6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4" name="椭圆 63"/>
            <p:cNvSpPr/>
            <p:nvPr>
              <p:custDataLst>
                <p:tags r:id="rId47"/>
              </p:custDataLst>
            </p:nvPr>
          </p:nvSpPr>
          <p:spPr>
            <a:xfrm>
              <a:off x="6320" y="6695"/>
              <a:ext cx="47" cy="47"/>
            </a:xfrm>
            <a:prstGeom prst="ellipse">
              <a:avLst/>
            </a:prstGeom>
            <a:solidFill>
              <a:srgbClr val="2F6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65" name="直接连接符 64"/>
            <p:cNvCxnSpPr/>
            <p:nvPr>
              <p:custDataLst>
                <p:tags r:id="rId48"/>
              </p:custDataLst>
            </p:nvPr>
          </p:nvCxnSpPr>
          <p:spPr>
            <a:xfrm>
              <a:off x="7560" y="6169"/>
              <a:ext cx="134" cy="269"/>
            </a:xfrm>
            <a:prstGeom prst="line">
              <a:avLst/>
            </a:prstGeom>
            <a:ln w="9525">
              <a:solidFill>
                <a:srgbClr val="2F6FFF"/>
              </a:solidFill>
            </a:ln>
          </p:spPr>
          <p:style>
            <a:lnRef idx="1">
              <a:srgbClr val="00E9DB"/>
            </a:lnRef>
            <a:fillRef idx="0">
              <a:srgbClr val="00E9DB"/>
            </a:fillRef>
            <a:effectRef idx="0">
              <a:srgbClr val="00E9DB"/>
            </a:effectRef>
            <a:fontRef idx="minor">
              <a:srgbClr val="000000"/>
            </a:fontRef>
          </p:style>
        </p:cxnSp>
        <p:cxnSp>
          <p:nvCxnSpPr>
            <p:cNvPr id="66" name="直接连接符 65"/>
            <p:cNvCxnSpPr/>
            <p:nvPr>
              <p:custDataLst>
                <p:tags r:id="rId49"/>
              </p:custDataLst>
            </p:nvPr>
          </p:nvCxnSpPr>
          <p:spPr>
            <a:xfrm flipV="1">
              <a:off x="7554" y="6437"/>
              <a:ext cx="141" cy="283"/>
            </a:xfrm>
            <a:prstGeom prst="line">
              <a:avLst/>
            </a:prstGeom>
            <a:ln w="9525">
              <a:solidFill>
                <a:srgbClr val="2F6FFF"/>
              </a:solidFill>
            </a:ln>
          </p:spPr>
          <p:style>
            <a:lnRef idx="1">
              <a:srgbClr val="00E9DB"/>
            </a:lnRef>
            <a:fillRef idx="0">
              <a:srgbClr val="00E9DB"/>
            </a:fillRef>
            <a:effectRef idx="0">
              <a:srgbClr val="00E9DB"/>
            </a:effectRef>
            <a:fontRef idx="minor">
              <a:srgbClr val="000000"/>
            </a:fontRef>
          </p:style>
        </p:cxnSp>
        <p:sp>
          <p:nvSpPr>
            <p:cNvPr id="67" name="椭圆 66"/>
            <p:cNvSpPr/>
            <p:nvPr>
              <p:custDataLst>
                <p:tags r:id="rId50"/>
              </p:custDataLst>
            </p:nvPr>
          </p:nvSpPr>
          <p:spPr>
            <a:xfrm flipH="1">
              <a:off x="7530" y="6135"/>
              <a:ext cx="47" cy="47"/>
            </a:xfrm>
            <a:prstGeom prst="ellipse">
              <a:avLst/>
            </a:prstGeom>
            <a:solidFill>
              <a:srgbClr val="2F6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8" name="椭圆 67"/>
            <p:cNvSpPr/>
            <p:nvPr>
              <p:custDataLst>
                <p:tags r:id="rId51"/>
              </p:custDataLst>
            </p:nvPr>
          </p:nvSpPr>
          <p:spPr>
            <a:xfrm flipH="1">
              <a:off x="7530" y="6701"/>
              <a:ext cx="47" cy="47"/>
            </a:xfrm>
            <a:prstGeom prst="ellipse">
              <a:avLst/>
            </a:prstGeom>
            <a:solidFill>
              <a:srgbClr val="2F6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1" name="六边形 70"/>
            <p:cNvSpPr/>
            <p:nvPr>
              <p:custDataLst>
                <p:tags r:id="rId52"/>
              </p:custDataLst>
            </p:nvPr>
          </p:nvSpPr>
          <p:spPr>
            <a:xfrm>
              <a:off x="6286" y="5936"/>
              <a:ext cx="1339" cy="1010"/>
            </a:xfrm>
            <a:prstGeom prst="hexagon">
              <a:avLst/>
            </a:prstGeom>
            <a:noFill/>
            <a:ln w="38100">
              <a:solidFill>
                <a:srgbClr val="2F6FFF"/>
              </a:solidFill>
            </a:ln>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2" name="六边形 71"/>
            <p:cNvSpPr/>
            <p:nvPr>
              <p:custDataLst>
                <p:tags r:id="rId53"/>
              </p:custDataLst>
            </p:nvPr>
          </p:nvSpPr>
          <p:spPr>
            <a:xfrm>
              <a:off x="6399" y="6039"/>
              <a:ext cx="1113" cy="805"/>
            </a:xfrm>
            <a:prstGeom prst="hexagon">
              <a:avLst/>
            </a:prstGeom>
            <a:solidFill>
              <a:srgbClr val="2F6FFF"/>
            </a:solidFill>
            <a:ln w="38100">
              <a:noFill/>
            </a:ln>
            <a:effectLst>
              <a:glow rad="63500">
                <a:srgbClr val="164FFF">
                  <a:satMod val="175000"/>
                  <a:alpha val="20000"/>
                </a:srgbClr>
              </a:glow>
            </a:effectLst>
            <a:extLst>
              <a:ext uri="{909E8E84-426E-40DD-AFC4-6F175D3DCCD1}">
                <a14:hiddenFill xmlns:a14="http://schemas.microsoft.com/office/drawing/2010/main">
                  <a:solidFill>
                    <a:srgbClr val="00E9DB"/>
                  </a:solidFill>
                </a14:hiddenFill>
              </a:ext>
            </a:ex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73" name="直接连接符 72"/>
            <p:cNvCxnSpPr/>
            <p:nvPr>
              <p:custDataLst>
                <p:tags r:id="rId54"/>
              </p:custDataLst>
            </p:nvPr>
          </p:nvCxnSpPr>
          <p:spPr>
            <a:xfrm>
              <a:off x="6955" y="7005"/>
              <a:ext cx="0" cy="447"/>
            </a:xfrm>
            <a:prstGeom prst="line">
              <a:avLst/>
            </a:prstGeom>
            <a:ln w="12700" cmpd="sng">
              <a:solidFill>
                <a:srgbClr val="2F6FFF"/>
              </a:solidFill>
              <a:prstDash val="sysDot"/>
            </a:ln>
          </p:spPr>
          <p:style>
            <a:lnRef idx="1">
              <a:srgbClr val="00E9DB"/>
            </a:lnRef>
            <a:fillRef idx="0">
              <a:srgbClr val="00E9DB"/>
            </a:fillRef>
            <a:effectRef idx="0">
              <a:srgbClr val="00E9DB"/>
            </a:effectRef>
            <a:fontRef idx="minor">
              <a:srgbClr val="000000"/>
            </a:fontRef>
          </p:style>
        </p:cxnSp>
        <p:sp>
          <p:nvSpPr>
            <p:cNvPr id="74" name="文本框 73"/>
            <p:cNvSpPr txBox="1"/>
            <p:nvPr>
              <p:custDataLst>
                <p:tags r:id="rId55"/>
              </p:custDataLst>
            </p:nvPr>
          </p:nvSpPr>
          <p:spPr>
            <a:xfrm>
              <a:off x="6554" y="6134"/>
              <a:ext cx="802" cy="614"/>
            </a:xfrm>
            <a:prstGeom prst="rect">
              <a:avLst/>
            </a:prstGeom>
            <a:noFill/>
          </p:spPr>
          <p:txBody>
            <a:bodyPr wrap="square" bIns="0" rtlCol="0">
              <a:normAutofit fontScale="50000"/>
            </a:bodyPr>
            <a:p>
              <a:pPr algn="ctr"/>
              <a:r>
                <a:rPr lang="en-US" altLang="zh-CN" sz="3600" spc="300">
                  <a:solidFill>
                    <a:srgbClr val="FFFFFF"/>
                  </a:solidFill>
                  <a:uFillTx/>
                  <a:latin typeface="思源黑体 CN Bold" panose="020B0800000000000000" charset="-122"/>
                  <a:ea typeface="思源黑体 CN Bold" panose="020B0800000000000000" charset="-122"/>
                </a:rPr>
                <a:t>3</a:t>
              </a:r>
              <a:endParaRPr lang="en-US" altLang="zh-CN" sz="3600" spc="300">
                <a:solidFill>
                  <a:srgbClr val="FFFFFF"/>
                </a:solidFill>
                <a:uFillTx/>
                <a:latin typeface="思源黑体 CN Bold" panose="020B0800000000000000" charset="-122"/>
                <a:ea typeface="思源黑体 CN Bold" panose="020B0800000000000000" charset="-122"/>
              </a:endParaRPr>
            </a:p>
          </p:txBody>
        </p:sp>
      </p:grpSp>
      <p:sp>
        <p:nvSpPr>
          <p:cNvPr id="84" name="文本框 83"/>
          <p:cNvSpPr txBox="1"/>
          <p:nvPr>
            <p:custDataLst>
              <p:tags r:id="rId56"/>
            </p:custDataLst>
          </p:nvPr>
        </p:nvSpPr>
        <p:spPr>
          <a:xfrm>
            <a:off x="121285" y="4732020"/>
            <a:ext cx="4108450" cy="1383665"/>
          </a:xfrm>
          <a:prstGeom prst="rect">
            <a:avLst/>
          </a:prstGeom>
          <a:noFill/>
        </p:spPr>
        <p:txBody>
          <a:bodyPr wrap="square" rtlCol="0" anchor="t">
            <a:spAutoFit/>
          </a:bodyPr>
          <a:p>
            <a:pPr indent="0" fontAlgn="auto"/>
            <a:r>
              <a:rPr lang="zh-CN" altLang="en-US" sz="1400" b="1">
                <a:solidFill>
                  <a:srgbClr val="416DE4"/>
                </a:solidFill>
                <a:latin typeface="微软雅黑" panose="020B0503020204020204" pitchFamily="34" charset="-122"/>
                <a:ea typeface="微软雅黑" panose="020B0503020204020204" pitchFamily="34" charset="-122"/>
                <a:cs typeface="微软雅黑" panose="020B0503020204020204" pitchFamily="34" charset="-122"/>
              </a:rPr>
              <a:t>第一步，听音乐入室，营造音乐活动氛围。</a:t>
            </a:r>
            <a:endParaRPr lang="zh-CN" altLang="en-US" sz="1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r>
              <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教师带领幼儿听音乐进入活动教室。</a:t>
            </a:r>
            <a:endPar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r>
              <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音乐选择的途径有三种：</a:t>
            </a:r>
            <a:endPar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r>
              <a:rPr lang="zh-CN" altLang="en-US" sz="1400">
                <a:solidFill>
                  <a:schemeClr val="tx1"/>
                </a:solidFill>
                <a:latin typeface="楷体" panose="02010609060101010101" pitchFamily="49" charset="-122"/>
                <a:ea typeface="楷体" panose="02010609060101010101" pitchFamily="49" charset="-122"/>
                <a:cs typeface="微软雅黑" panose="020B0503020204020204" pitchFamily="34" charset="-122"/>
              </a:rPr>
              <a:t>一是选择本节韵律活动使用的音乐；</a:t>
            </a:r>
            <a:endParaRPr lang="zh-CN" altLang="en-US" sz="1400">
              <a:solidFill>
                <a:schemeClr val="tx1"/>
              </a:solidFill>
              <a:latin typeface="楷体" panose="02010609060101010101" pitchFamily="49" charset="-122"/>
              <a:ea typeface="楷体" panose="02010609060101010101" pitchFamily="49" charset="-122"/>
              <a:cs typeface="微软雅黑" panose="020B0503020204020204" pitchFamily="34" charset="-122"/>
            </a:endParaRPr>
          </a:p>
          <a:p>
            <a:pPr indent="0" fontAlgn="auto"/>
            <a:r>
              <a:rPr lang="zh-CN" altLang="en-US" sz="1400">
                <a:solidFill>
                  <a:schemeClr val="tx1"/>
                </a:solidFill>
                <a:latin typeface="楷体" panose="02010609060101010101" pitchFamily="49" charset="-122"/>
                <a:ea typeface="楷体" panose="02010609060101010101" pitchFamily="49" charset="-122"/>
                <a:cs typeface="微软雅黑" panose="020B0503020204020204" pitchFamily="34" charset="-122"/>
              </a:rPr>
              <a:t>二是选择与本节活动情绪较为相近的音乐；</a:t>
            </a:r>
            <a:endParaRPr lang="zh-CN" altLang="en-US" sz="1400">
              <a:solidFill>
                <a:schemeClr val="tx1"/>
              </a:solidFill>
              <a:latin typeface="楷体" panose="02010609060101010101" pitchFamily="49" charset="-122"/>
              <a:ea typeface="楷体" panose="02010609060101010101" pitchFamily="49" charset="-122"/>
              <a:cs typeface="微软雅黑" panose="020B0503020204020204" pitchFamily="34" charset="-122"/>
            </a:endParaRPr>
          </a:p>
          <a:p>
            <a:pPr indent="0" fontAlgn="auto"/>
            <a:r>
              <a:rPr lang="zh-CN" altLang="en-US" sz="1400">
                <a:solidFill>
                  <a:schemeClr val="tx1"/>
                </a:solidFill>
                <a:latin typeface="楷体" panose="02010609060101010101" pitchFamily="49" charset="-122"/>
                <a:ea typeface="楷体" panose="02010609060101010101" pitchFamily="49" charset="-122"/>
                <a:cs typeface="微软雅黑" panose="020B0503020204020204" pitchFamily="34" charset="-122"/>
              </a:rPr>
              <a:t>三是选择与本节活动节拍相同的音乐。</a:t>
            </a:r>
            <a:endParaRPr lang="zh-CN" altLang="en-US" sz="1400">
              <a:solidFill>
                <a:schemeClr val="tx1"/>
              </a:solidFill>
              <a:latin typeface="楷体" panose="02010609060101010101" pitchFamily="49" charset="-122"/>
              <a:ea typeface="楷体" panose="02010609060101010101" pitchFamily="49" charset="-122"/>
              <a:cs typeface="微软雅黑" panose="020B0503020204020204" pitchFamily="34" charset="-122"/>
            </a:endParaRPr>
          </a:p>
        </p:txBody>
      </p:sp>
      <p:sp>
        <p:nvSpPr>
          <p:cNvPr id="85" name="文本框 84"/>
          <p:cNvSpPr txBox="1"/>
          <p:nvPr>
            <p:custDataLst>
              <p:tags r:id="rId57"/>
            </p:custDataLst>
          </p:nvPr>
        </p:nvSpPr>
        <p:spPr>
          <a:xfrm>
            <a:off x="2190115" y="2106930"/>
            <a:ext cx="4556760" cy="1599565"/>
          </a:xfrm>
          <a:prstGeom prst="rect">
            <a:avLst/>
          </a:prstGeom>
          <a:noFill/>
        </p:spPr>
        <p:txBody>
          <a:bodyPr wrap="square" rtlCol="0" anchor="t">
            <a:spAutoFit/>
          </a:bodyPr>
          <a:p>
            <a:pPr indent="0" fontAlgn="auto"/>
            <a:r>
              <a:rPr lang="zh-CN" altLang="en-US" sz="1400" b="1">
                <a:solidFill>
                  <a:srgbClr val="416DE4"/>
                </a:solidFill>
                <a:latin typeface="微软雅黑" panose="020B0503020204020204" pitchFamily="34" charset="-122"/>
                <a:ea typeface="微软雅黑" panose="020B0503020204020204" pitchFamily="34" charset="-122"/>
                <a:cs typeface="微软雅黑" panose="020B0503020204020204" pitchFamily="34" charset="-122"/>
              </a:rPr>
              <a:t>第二步，感受音乐，体验音乐情感。</a:t>
            </a:r>
            <a:endParaRPr lang="zh-CN" altLang="en-US" sz="1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r>
              <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教师带领幼儿先聆听音乐，感受音乐的情绪、节奏，引导幼儿使用语言、身体表达自己对音乐的感觉。</a:t>
            </a:r>
            <a:endPar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r>
              <a:rPr lang="zh-CN" altLang="en-US" sz="1400">
                <a:solidFill>
                  <a:schemeClr val="tx1"/>
                </a:solidFill>
                <a:latin typeface="楷体" panose="02010609060101010101" pitchFamily="49" charset="-122"/>
                <a:ea typeface="楷体" panose="02010609060101010101" pitchFamily="49" charset="-122"/>
                <a:cs typeface="楷体" panose="02010609060101010101" pitchFamily="49" charset="-122"/>
              </a:rPr>
              <a:t>教师可以使用以下提问：“你有什么样的感受”“可以用语言说一说吗？”“如果用动作来表达你的感受，你会怎样做呢？”教师通过与幼儿的讨论，激发幼儿积极思考，感受音乐的特征。</a:t>
            </a:r>
            <a:endParaRPr lang="zh-CN" altLang="en-US" sz="14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86" name="文本框 85"/>
          <p:cNvSpPr txBox="1"/>
          <p:nvPr>
            <p:custDataLst>
              <p:tags r:id="rId58"/>
            </p:custDataLst>
          </p:nvPr>
        </p:nvSpPr>
        <p:spPr>
          <a:xfrm>
            <a:off x="5527040" y="4815840"/>
            <a:ext cx="3021965" cy="737235"/>
          </a:xfrm>
          <a:prstGeom prst="rect">
            <a:avLst/>
          </a:prstGeom>
          <a:noFill/>
        </p:spPr>
        <p:txBody>
          <a:bodyPr wrap="square" rtlCol="0" anchor="t">
            <a:spAutoFit/>
          </a:bodyPr>
          <a:p>
            <a:pPr indent="0" fontAlgn="auto"/>
            <a:r>
              <a:rPr lang="zh-CN" altLang="en-US" sz="1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第三步，表现音乐，表达音乐感受。</a:t>
            </a:r>
            <a:endParaRPr lang="zh-CN" altLang="en-US" sz="1400" b="1">
              <a:solidFill>
                <a:srgbClr val="416DE4"/>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r>
              <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教师引导幼儿使用多种体态方式表达对音乐的感受。</a:t>
            </a:r>
            <a:endPar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 name="文本框 86"/>
          <p:cNvSpPr txBox="1"/>
          <p:nvPr>
            <p:custDataLst>
              <p:tags r:id="rId59"/>
            </p:custDataLst>
          </p:nvPr>
        </p:nvSpPr>
        <p:spPr>
          <a:xfrm>
            <a:off x="7390765" y="1531620"/>
            <a:ext cx="4556760" cy="1814830"/>
          </a:xfrm>
          <a:prstGeom prst="rect">
            <a:avLst/>
          </a:prstGeom>
          <a:noFill/>
        </p:spPr>
        <p:txBody>
          <a:bodyPr wrap="square" rtlCol="0" anchor="t">
            <a:spAutoFit/>
          </a:bodyPr>
          <a:p>
            <a:pPr indent="0" fontAlgn="auto"/>
            <a:r>
              <a:rPr lang="zh-CN" altLang="en-US" sz="1400" b="1">
                <a:solidFill>
                  <a:srgbClr val="416DE4"/>
                </a:solidFill>
                <a:latin typeface="微软雅黑" panose="020B0503020204020204" pitchFamily="34" charset="-122"/>
                <a:ea typeface="微软雅黑" panose="020B0503020204020204" pitchFamily="34" charset="-122"/>
                <a:cs typeface="微软雅黑" panose="020B0503020204020204" pitchFamily="34" charset="-122"/>
              </a:rPr>
              <a:t>第四步，活动结束，听音乐出室。</a:t>
            </a:r>
            <a:endParaRPr lang="zh-CN" altLang="en-US" sz="1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r>
              <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韵律活动结束的组织方式有两种：</a:t>
            </a:r>
            <a:endPar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r>
              <a:rPr lang="zh-CN" altLang="en-US" sz="1400">
                <a:solidFill>
                  <a:schemeClr val="tx1"/>
                </a:solidFill>
                <a:latin typeface="楷体" panose="02010609060101010101" pitchFamily="49" charset="-122"/>
                <a:ea typeface="楷体" panose="02010609060101010101" pitchFamily="49" charset="-122"/>
                <a:cs typeface="楷体" panose="02010609060101010101" pitchFamily="49" charset="-122"/>
              </a:rPr>
              <a:t>其一，组织幼儿回顾本节课的精彩瞬间，如“你最喜欢你自己的哪个动作？”“你做哪个动作时最开心？”“你和小伙伴发生了什么开心的事？”；</a:t>
            </a:r>
            <a:endParaRPr lang="zh-CN" altLang="en-US" sz="14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fontAlgn="auto"/>
            <a:r>
              <a:rPr lang="zh-CN" altLang="en-US" sz="1400">
                <a:solidFill>
                  <a:schemeClr val="tx1"/>
                </a:solidFill>
                <a:latin typeface="楷体" panose="02010609060101010101" pitchFamily="49" charset="-122"/>
                <a:ea typeface="楷体" panose="02010609060101010101" pitchFamily="49" charset="-122"/>
                <a:cs typeface="楷体" panose="02010609060101010101" pitchFamily="49" charset="-122"/>
              </a:rPr>
              <a:t>其二，提升幼儿对韵律活动的经验，如“你还有什么想法？”“你能够用一组动作表现春天来了吗？”通过提问引发幼儿思考，为下一次活动做好铺垫。</a:t>
            </a:r>
            <a:endParaRPr lang="zh-CN" altLang="en-US" sz="14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6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sp>
        <p:nvSpPr>
          <p:cNvPr id="4"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三、教学活动设计的基本过程</a:t>
            </a:r>
            <a:endParaRPr lang="zh-CN" altLang="en-US" b="1" dirty="0"/>
          </a:p>
        </p:txBody>
      </p:sp>
      <p:sp>
        <p:nvSpPr>
          <p:cNvPr id="5" name="文本框 4"/>
          <p:cNvSpPr txBox="1"/>
          <p:nvPr>
            <p:custDataLst>
              <p:tags r:id="rId3"/>
            </p:custDataLst>
          </p:nvPr>
        </p:nvSpPr>
        <p:spPr>
          <a:xfrm>
            <a:off x="575310" y="1490345"/>
            <a:ext cx="11019155" cy="7067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教学目标是一节课的“灵魂”，决定了一节课的走向。目标设计适宜，教学活动就成功了 50%。对于考生来说，在设计教学目标时，应把握以下原则。</a:t>
            </a:r>
            <a:endParaRPr lang="zh-CN" altLang="en-US" sz="2000">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575310" y="980440"/>
            <a:ext cx="11019155" cy="460375"/>
          </a:xfrm>
          <a:prstGeom prst="rect">
            <a:avLst/>
          </a:prstGeom>
          <a:noFill/>
        </p:spPr>
        <p:txBody>
          <a:bodyPr wrap="square" rtlCol="0" anchor="t">
            <a:spAutoFit/>
          </a:bodyPr>
          <a:p>
            <a:r>
              <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rPr>
              <a:t>（二）教学目标设计</a:t>
            </a:r>
            <a:endPar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endParaRPr>
          </a:p>
        </p:txBody>
      </p:sp>
      <p:grpSp>
        <p:nvGrpSpPr>
          <p:cNvPr id="33" name="组合 32"/>
          <p:cNvGrpSpPr/>
          <p:nvPr/>
        </p:nvGrpSpPr>
        <p:grpSpPr>
          <a:xfrm>
            <a:off x="802640" y="2297430"/>
            <a:ext cx="10416540" cy="4152265"/>
            <a:chOff x="1264" y="3618"/>
            <a:chExt cx="16404" cy="6539"/>
          </a:xfrm>
        </p:grpSpPr>
        <p:sp>
          <p:nvSpPr>
            <p:cNvPr id="9" name="Freeform 5"/>
            <p:cNvSpPr/>
            <p:nvPr>
              <p:custDataLst>
                <p:tags r:id="rId5"/>
              </p:custDataLst>
            </p:nvPr>
          </p:nvSpPr>
          <p:spPr bwMode="auto">
            <a:xfrm rot="18713354">
              <a:off x="9110" y="3316"/>
              <a:ext cx="1611" cy="2214"/>
            </a:xfrm>
            <a:custGeom>
              <a:avLst/>
              <a:gdLst>
                <a:gd name="T0" fmla="*/ 200 w 828"/>
                <a:gd name="T1" fmla="*/ 878 h 1138"/>
                <a:gd name="T2" fmla="*/ 48 w 828"/>
                <a:gd name="T3" fmla="*/ 880 h 1138"/>
                <a:gd name="T4" fmla="*/ 190 w 828"/>
                <a:gd name="T5" fmla="*/ 980 h 1138"/>
                <a:gd name="T6" fmla="*/ 410 w 828"/>
                <a:gd name="T7" fmla="*/ 1138 h 1138"/>
                <a:gd name="T8" fmla="*/ 688 w 828"/>
                <a:gd name="T9" fmla="*/ 966 h 1138"/>
                <a:gd name="T10" fmla="*/ 828 w 828"/>
                <a:gd name="T11" fmla="*/ 878 h 1138"/>
                <a:gd name="T12" fmla="*/ 692 w 828"/>
                <a:gd name="T13" fmla="*/ 878 h 1138"/>
                <a:gd name="T14" fmla="*/ 692 w 828"/>
                <a:gd name="T15" fmla="*/ 878 h 1138"/>
                <a:gd name="T16" fmla="*/ 692 w 828"/>
                <a:gd name="T17" fmla="*/ 842 h 1138"/>
                <a:gd name="T18" fmla="*/ 690 w 828"/>
                <a:gd name="T19" fmla="*/ 806 h 1138"/>
                <a:gd name="T20" fmla="*/ 686 w 828"/>
                <a:gd name="T21" fmla="*/ 772 h 1138"/>
                <a:gd name="T22" fmla="*/ 682 w 828"/>
                <a:gd name="T23" fmla="*/ 736 h 1138"/>
                <a:gd name="T24" fmla="*/ 676 w 828"/>
                <a:gd name="T25" fmla="*/ 702 h 1138"/>
                <a:gd name="T26" fmla="*/ 668 w 828"/>
                <a:gd name="T27" fmla="*/ 668 h 1138"/>
                <a:gd name="T28" fmla="*/ 660 w 828"/>
                <a:gd name="T29" fmla="*/ 634 h 1138"/>
                <a:gd name="T30" fmla="*/ 652 w 828"/>
                <a:gd name="T31" fmla="*/ 600 h 1138"/>
                <a:gd name="T32" fmla="*/ 642 w 828"/>
                <a:gd name="T33" fmla="*/ 568 h 1138"/>
                <a:gd name="T34" fmla="*/ 630 w 828"/>
                <a:gd name="T35" fmla="*/ 536 h 1138"/>
                <a:gd name="T36" fmla="*/ 604 w 828"/>
                <a:gd name="T37" fmla="*/ 472 h 1138"/>
                <a:gd name="T38" fmla="*/ 574 w 828"/>
                <a:gd name="T39" fmla="*/ 412 h 1138"/>
                <a:gd name="T40" fmla="*/ 540 w 828"/>
                <a:gd name="T41" fmla="*/ 354 h 1138"/>
                <a:gd name="T42" fmla="*/ 502 w 828"/>
                <a:gd name="T43" fmla="*/ 298 h 1138"/>
                <a:gd name="T44" fmla="*/ 460 w 828"/>
                <a:gd name="T45" fmla="*/ 246 h 1138"/>
                <a:gd name="T46" fmla="*/ 414 w 828"/>
                <a:gd name="T47" fmla="*/ 196 h 1138"/>
                <a:gd name="T48" fmla="*/ 366 w 828"/>
                <a:gd name="T49" fmla="*/ 150 h 1138"/>
                <a:gd name="T50" fmla="*/ 316 w 828"/>
                <a:gd name="T51" fmla="*/ 106 h 1138"/>
                <a:gd name="T52" fmla="*/ 260 w 828"/>
                <a:gd name="T53" fmla="*/ 66 h 1138"/>
                <a:gd name="T54" fmla="*/ 204 w 828"/>
                <a:gd name="T55" fmla="*/ 32 h 1138"/>
                <a:gd name="T56" fmla="*/ 144 w 828"/>
                <a:gd name="T57" fmla="*/ 0 h 1138"/>
                <a:gd name="T58" fmla="*/ 224 w 828"/>
                <a:gd name="T59" fmla="*/ 320 h 1138"/>
                <a:gd name="T60" fmla="*/ 0 w 828"/>
                <a:gd name="T61" fmla="*/ 486 h 1138"/>
                <a:gd name="T62" fmla="*/ 0 w 828"/>
                <a:gd name="T63" fmla="*/ 486 h 1138"/>
                <a:gd name="T64" fmla="*/ 22 w 828"/>
                <a:gd name="T65" fmla="*/ 502 h 1138"/>
                <a:gd name="T66" fmla="*/ 42 w 828"/>
                <a:gd name="T67" fmla="*/ 520 h 1138"/>
                <a:gd name="T68" fmla="*/ 62 w 828"/>
                <a:gd name="T69" fmla="*/ 540 h 1138"/>
                <a:gd name="T70" fmla="*/ 82 w 828"/>
                <a:gd name="T71" fmla="*/ 562 h 1138"/>
                <a:gd name="T72" fmla="*/ 100 w 828"/>
                <a:gd name="T73" fmla="*/ 584 h 1138"/>
                <a:gd name="T74" fmla="*/ 116 w 828"/>
                <a:gd name="T75" fmla="*/ 606 h 1138"/>
                <a:gd name="T76" fmla="*/ 132 w 828"/>
                <a:gd name="T77" fmla="*/ 630 h 1138"/>
                <a:gd name="T78" fmla="*/ 144 w 828"/>
                <a:gd name="T79" fmla="*/ 654 h 1138"/>
                <a:gd name="T80" fmla="*/ 158 w 828"/>
                <a:gd name="T81" fmla="*/ 680 h 1138"/>
                <a:gd name="T82" fmla="*/ 168 w 828"/>
                <a:gd name="T83" fmla="*/ 706 h 1138"/>
                <a:gd name="T84" fmla="*/ 178 w 828"/>
                <a:gd name="T85" fmla="*/ 734 h 1138"/>
                <a:gd name="T86" fmla="*/ 186 w 828"/>
                <a:gd name="T87" fmla="*/ 762 h 1138"/>
                <a:gd name="T88" fmla="*/ 192 w 828"/>
                <a:gd name="T89" fmla="*/ 790 h 1138"/>
                <a:gd name="T90" fmla="*/ 196 w 828"/>
                <a:gd name="T91" fmla="*/ 820 h 1138"/>
                <a:gd name="T92" fmla="*/ 198 w 828"/>
                <a:gd name="T93" fmla="*/ 848 h 1138"/>
                <a:gd name="T94" fmla="*/ 200 w 828"/>
                <a:gd name="T95" fmla="*/ 878 h 1138"/>
                <a:gd name="T96" fmla="*/ 200 w 828"/>
                <a:gd name="T97" fmla="*/ 87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28" h="1138">
                  <a:moveTo>
                    <a:pt x="200" y="878"/>
                  </a:moveTo>
                  <a:lnTo>
                    <a:pt x="48" y="880"/>
                  </a:lnTo>
                  <a:lnTo>
                    <a:pt x="190" y="980"/>
                  </a:lnTo>
                  <a:lnTo>
                    <a:pt x="410" y="1138"/>
                  </a:lnTo>
                  <a:lnTo>
                    <a:pt x="688" y="966"/>
                  </a:lnTo>
                  <a:lnTo>
                    <a:pt x="828" y="878"/>
                  </a:lnTo>
                  <a:lnTo>
                    <a:pt x="692" y="878"/>
                  </a:lnTo>
                  <a:lnTo>
                    <a:pt x="692" y="878"/>
                  </a:lnTo>
                  <a:lnTo>
                    <a:pt x="692" y="842"/>
                  </a:lnTo>
                  <a:lnTo>
                    <a:pt x="690" y="806"/>
                  </a:lnTo>
                  <a:lnTo>
                    <a:pt x="686" y="772"/>
                  </a:lnTo>
                  <a:lnTo>
                    <a:pt x="682" y="736"/>
                  </a:lnTo>
                  <a:lnTo>
                    <a:pt x="676" y="702"/>
                  </a:lnTo>
                  <a:lnTo>
                    <a:pt x="668" y="668"/>
                  </a:lnTo>
                  <a:lnTo>
                    <a:pt x="660" y="634"/>
                  </a:lnTo>
                  <a:lnTo>
                    <a:pt x="652" y="600"/>
                  </a:lnTo>
                  <a:lnTo>
                    <a:pt x="642" y="568"/>
                  </a:lnTo>
                  <a:lnTo>
                    <a:pt x="630" y="536"/>
                  </a:lnTo>
                  <a:lnTo>
                    <a:pt x="604" y="472"/>
                  </a:lnTo>
                  <a:lnTo>
                    <a:pt x="574" y="412"/>
                  </a:lnTo>
                  <a:lnTo>
                    <a:pt x="540" y="354"/>
                  </a:lnTo>
                  <a:lnTo>
                    <a:pt x="502" y="298"/>
                  </a:lnTo>
                  <a:lnTo>
                    <a:pt x="460" y="246"/>
                  </a:lnTo>
                  <a:lnTo>
                    <a:pt x="414" y="196"/>
                  </a:lnTo>
                  <a:lnTo>
                    <a:pt x="366" y="150"/>
                  </a:lnTo>
                  <a:lnTo>
                    <a:pt x="316" y="106"/>
                  </a:lnTo>
                  <a:lnTo>
                    <a:pt x="260" y="66"/>
                  </a:lnTo>
                  <a:lnTo>
                    <a:pt x="204" y="32"/>
                  </a:lnTo>
                  <a:lnTo>
                    <a:pt x="144" y="0"/>
                  </a:lnTo>
                  <a:lnTo>
                    <a:pt x="224" y="320"/>
                  </a:lnTo>
                  <a:lnTo>
                    <a:pt x="0" y="486"/>
                  </a:lnTo>
                  <a:lnTo>
                    <a:pt x="0" y="486"/>
                  </a:lnTo>
                  <a:lnTo>
                    <a:pt x="22" y="502"/>
                  </a:lnTo>
                  <a:lnTo>
                    <a:pt x="42" y="520"/>
                  </a:lnTo>
                  <a:lnTo>
                    <a:pt x="62" y="540"/>
                  </a:lnTo>
                  <a:lnTo>
                    <a:pt x="82" y="562"/>
                  </a:lnTo>
                  <a:lnTo>
                    <a:pt x="100" y="584"/>
                  </a:lnTo>
                  <a:lnTo>
                    <a:pt x="116" y="606"/>
                  </a:lnTo>
                  <a:lnTo>
                    <a:pt x="132" y="630"/>
                  </a:lnTo>
                  <a:lnTo>
                    <a:pt x="144" y="654"/>
                  </a:lnTo>
                  <a:lnTo>
                    <a:pt x="158" y="680"/>
                  </a:lnTo>
                  <a:lnTo>
                    <a:pt x="168" y="706"/>
                  </a:lnTo>
                  <a:lnTo>
                    <a:pt x="178" y="734"/>
                  </a:lnTo>
                  <a:lnTo>
                    <a:pt x="186" y="762"/>
                  </a:lnTo>
                  <a:lnTo>
                    <a:pt x="192" y="790"/>
                  </a:lnTo>
                  <a:lnTo>
                    <a:pt x="196" y="820"/>
                  </a:lnTo>
                  <a:lnTo>
                    <a:pt x="198" y="848"/>
                  </a:lnTo>
                  <a:lnTo>
                    <a:pt x="200" y="878"/>
                  </a:lnTo>
                  <a:lnTo>
                    <a:pt x="200" y="878"/>
                  </a:lnTo>
                  <a:close/>
                </a:path>
              </a:pathLst>
            </a:custGeom>
            <a:gradFill>
              <a:gsLst>
                <a:gs pos="20000">
                  <a:srgbClr val="376FFF"/>
                </a:gs>
                <a:gs pos="100000">
                  <a:srgbClr val="376FFF">
                    <a:lumMod val="60000"/>
                    <a:lumOff val="40000"/>
                  </a:srgbClr>
                </a:gs>
              </a:gsLst>
              <a:lin ang="16200000" scaled="0"/>
            </a:gradFill>
            <a:ln w="3175">
              <a:noFill/>
              <a:prstDash val="solid"/>
              <a:round/>
            </a:ln>
            <a:effectLst>
              <a:outerShdw blurRad="152400" dist="50800" dir="2700000" algn="tl" rotWithShape="0">
                <a:srgbClr val="376FFF">
                  <a:lumMod val="75000"/>
                  <a:alpha val="40000"/>
                </a:srgbClr>
              </a:outerShdw>
            </a:effectLst>
          </p:spPr>
          <p:txBody>
            <a:bodyPr vert="horz" wrap="square" lIns="91440" tIns="45720" rIns="91440" bIns="45720" numCol="1" anchor="t" anchorCtr="0" compatLnSpc="1"/>
            <a:p>
              <a:endParaRPr lang="zh-CN" altLang="en-US"/>
            </a:p>
          </p:txBody>
        </p:sp>
        <p:sp>
          <p:nvSpPr>
            <p:cNvPr id="14" name="椭圆 13"/>
            <p:cNvSpPr/>
            <p:nvPr>
              <p:custDataLst>
                <p:tags r:id="rId6"/>
              </p:custDataLst>
            </p:nvPr>
          </p:nvSpPr>
          <p:spPr>
            <a:xfrm>
              <a:off x="7313" y="3694"/>
              <a:ext cx="4307" cy="4307"/>
            </a:xfrm>
            <a:prstGeom prst="ellipse">
              <a:avLst/>
            </a:prstGeom>
            <a:noFill/>
            <a:ln w="15875">
              <a:gradFill>
                <a:gsLst>
                  <a:gs pos="0">
                    <a:srgbClr val="376FFF">
                      <a:lumMod val="60000"/>
                      <a:lumOff val="40000"/>
                    </a:srgbClr>
                  </a:gs>
                  <a:gs pos="100000">
                    <a:srgbClr val="376FFF">
                      <a:lumMod val="20000"/>
                      <a:lumOff val="80000"/>
                    </a:srgbClr>
                  </a:gs>
                </a:gsLst>
                <a:lin ang="5400000" scaled="1"/>
              </a:gradFill>
            </a:ln>
            <a:effectLst>
              <a:outerShdw blurRad="50800" dist="25400" dir="2700000" algn="tl" rotWithShape="0">
                <a:srgbClr val="376FFF">
                  <a:lumMod val="75000"/>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 name="Freeform 6"/>
            <p:cNvSpPr/>
            <p:nvPr>
              <p:custDataLst>
                <p:tags r:id="rId7"/>
              </p:custDataLst>
            </p:nvPr>
          </p:nvSpPr>
          <p:spPr bwMode="auto">
            <a:xfrm rot="18713354">
              <a:off x="9960" y="5048"/>
              <a:ext cx="1950" cy="1793"/>
            </a:xfrm>
            <a:custGeom>
              <a:avLst/>
              <a:gdLst>
                <a:gd name="T0" fmla="*/ 182 w 1002"/>
                <a:gd name="T1" fmla="*/ 324 h 922"/>
                <a:gd name="T2" fmla="*/ 136 w 1002"/>
                <a:gd name="T3" fmla="*/ 180 h 922"/>
                <a:gd name="T4" fmla="*/ 82 w 1002"/>
                <a:gd name="T5" fmla="*/ 346 h 922"/>
                <a:gd name="T6" fmla="*/ 0 w 1002"/>
                <a:gd name="T7" fmla="*/ 606 h 922"/>
                <a:gd name="T8" fmla="*/ 252 w 1002"/>
                <a:gd name="T9" fmla="*/ 816 h 922"/>
                <a:gd name="T10" fmla="*/ 378 w 1002"/>
                <a:gd name="T11" fmla="*/ 922 h 922"/>
                <a:gd name="T12" fmla="*/ 334 w 1002"/>
                <a:gd name="T13" fmla="*/ 792 h 922"/>
                <a:gd name="T14" fmla="*/ 334 w 1002"/>
                <a:gd name="T15" fmla="*/ 792 h 922"/>
                <a:gd name="T16" fmla="*/ 368 w 1002"/>
                <a:gd name="T17" fmla="*/ 782 h 922"/>
                <a:gd name="T18" fmla="*/ 400 w 1002"/>
                <a:gd name="T19" fmla="*/ 768 h 922"/>
                <a:gd name="T20" fmla="*/ 462 w 1002"/>
                <a:gd name="T21" fmla="*/ 740 h 922"/>
                <a:gd name="T22" fmla="*/ 522 w 1002"/>
                <a:gd name="T23" fmla="*/ 708 h 922"/>
                <a:gd name="T24" fmla="*/ 580 w 1002"/>
                <a:gd name="T25" fmla="*/ 672 h 922"/>
                <a:gd name="T26" fmla="*/ 634 w 1002"/>
                <a:gd name="T27" fmla="*/ 634 h 922"/>
                <a:gd name="T28" fmla="*/ 686 w 1002"/>
                <a:gd name="T29" fmla="*/ 590 h 922"/>
                <a:gd name="T30" fmla="*/ 734 w 1002"/>
                <a:gd name="T31" fmla="*/ 544 h 922"/>
                <a:gd name="T32" fmla="*/ 780 w 1002"/>
                <a:gd name="T33" fmla="*/ 494 h 922"/>
                <a:gd name="T34" fmla="*/ 822 w 1002"/>
                <a:gd name="T35" fmla="*/ 440 h 922"/>
                <a:gd name="T36" fmla="*/ 860 w 1002"/>
                <a:gd name="T37" fmla="*/ 384 h 922"/>
                <a:gd name="T38" fmla="*/ 894 w 1002"/>
                <a:gd name="T39" fmla="*/ 326 h 922"/>
                <a:gd name="T40" fmla="*/ 924 w 1002"/>
                <a:gd name="T41" fmla="*/ 266 h 922"/>
                <a:gd name="T42" fmla="*/ 938 w 1002"/>
                <a:gd name="T43" fmla="*/ 234 h 922"/>
                <a:gd name="T44" fmla="*/ 950 w 1002"/>
                <a:gd name="T45" fmla="*/ 202 h 922"/>
                <a:gd name="T46" fmla="*/ 962 w 1002"/>
                <a:gd name="T47" fmla="*/ 170 h 922"/>
                <a:gd name="T48" fmla="*/ 972 w 1002"/>
                <a:gd name="T49" fmla="*/ 136 h 922"/>
                <a:gd name="T50" fmla="*/ 982 w 1002"/>
                <a:gd name="T51" fmla="*/ 102 h 922"/>
                <a:gd name="T52" fmla="*/ 990 w 1002"/>
                <a:gd name="T53" fmla="*/ 70 h 922"/>
                <a:gd name="T54" fmla="*/ 996 w 1002"/>
                <a:gd name="T55" fmla="*/ 34 h 922"/>
                <a:gd name="T56" fmla="*/ 1002 w 1002"/>
                <a:gd name="T57" fmla="*/ 0 h 922"/>
                <a:gd name="T58" fmla="*/ 722 w 1002"/>
                <a:gd name="T59" fmla="*/ 174 h 922"/>
                <a:gd name="T60" fmla="*/ 494 w 1002"/>
                <a:gd name="T61" fmla="*/ 12 h 922"/>
                <a:gd name="T62" fmla="*/ 494 w 1002"/>
                <a:gd name="T63" fmla="*/ 12 h 922"/>
                <a:gd name="T64" fmla="*/ 486 w 1002"/>
                <a:gd name="T65" fmla="*/ 40 h 922"/>
                <a:gd name="T66" fmla="*/ 474 w 1002"/>
                <a:gd name="T67" fmla="*/ 66 h 922"/>
                <a:gd name="T68" fmla="*/ 460 w 1002"/>
                <a:gd name="T69" fmla="*/ 92 h 922"/>
                <a:gd name="T70" fmla="*/ 446 w 1002"/>
                <a:gd name="T71" fmla="*/ 116 h 922"/>
                <a:gd name="T72" fmla="*/ 430 w 1002"/>
                <a:gd name="T73" fmla="*/ 140 h 922"/>
                <a:gd name="T74" fmla="*/ 414 w 1002"/>
                <a:gd name="T75" fmla="*/ 164 h 922"/>
                <a:gd name="T76" fmla="*/ 396 w 1002"/>
                <a:gd name="T77" fmla="*/ 184 h 922"/>
                <a:gd name="T78" fmla="*/ 376 w 1002"/>
                <a:gd name="T79" fmla="*/ 206 h 922"/>
                <a:gd name="T80" fmla="*/ 354 w 1002"/>
                <a:gd name="T81" fmla="*/ 226 h 922"/>
                <a:gd name="T82" fmla="*/ 334 w 1002"/>
                <a:gd name="T83" fmla="*/ 244 h 922"/>
                <a:gd name="T84" fmla="*/ 310 w 1002"/>
                <a:gd name="T85" fmla="*/ 260 h 922"/>
                <a:gd name="T86" fmla="*/ 286 w 1002"/>
                <a:gd name="T87" fmla="*/ 276 h 922"/>
                <a:gd name="T88" fmla="*/ 262 w 1002"/>
                <a:gd name="T89" fmla="*/ 290 h 922"/>
                <a:gd name="T90" fmla="*/ 236 w 1002"/>
                <a:gd name="T91" fmla="*/ 304 h 922"/>
                <a:gd name="T92" fmla="*/ 210 w 1002"/>
                <a:gd name="T93" fmla="*/ 314 h 922"/>
                <a:gd name="T94" fmla="*/ 182 w 1002"/>
                <a:gd name="T95" fmla="*/ 324 h 922"/>
                <a:gd name="T96" fmla="*/ 182 w 1002"/>
                <a:gd name="T97" fmla="*/ 324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02" h="922">
                  <a:moveTo>
                    <a:pt x="182" y="324"/>
                  </a:moveTo>
                  <a:lnTo>
                    <a:pt x="136" y="180"/>
                  </a:lnTo>
                  <a:lnTo>
                    <a:pt x="82" y="346"/>
                  </a:lnTo>
                  <a:lnTo>
                    <a:pt x="0" y="606"/>
                  </a:lnTo>
                  <a:lnTo>
                    <a:pt x="252" y="816"/>
                  </a:lnTo>
                  <a:lnTo>
                    <a:pt x="378" y="922"/>
                  </a:lnTo>
                  <a:lnTo>
                    <a:pt x="334" y="792"/>
                  </a:lnTo>
                  <a:lnTo>
                    <a:pt x="334" y="792"/>
                  </a:lnTo>
                  <a:lnTo>
                    <a:pt x="368" y="782"/>
                  </a:lnTo>
                  <a:lnTo>
                    <a:pt x="400" y="768"/>
                  </a:lnTo>
                  <a:lnTo>
                    <a:pt x="462" y="740"/>
                  </a:lnTo>
                  <a:lnTo>
                    <a:pt x="522" y="708"/>
                  </a:lnTo>
                  <a:lnTo>
                    <a:pt x="580" y="672"/>
                  </a:lnTo>
                  <a:lnTo>
                    <a:pt x="634" y="634"/>
                  </a:lnTo>
                  <a:lnTo>
                    <a:pt x="686" y="590"/>
                  </a:lnTo>
                  <a:lnTo>
                    <a:pt x="734" y="544"/>
                  </a:lnTo>
                  <a:lnTo>
                    <a:pt x="780" y="494"/>
                  </a:lnTo>
                  <a:lnTo>
                    <a:pt x="822" y="440"/>
                  </a:lnTo>
                  <a:lnTo>
                    <a:pt x="860" y="384"/>
                  </a:lnTo>
                  <a:lnTo>
                    <a:pt x="894" y="326"/>
                  </a:lnTo>
                  <a:lnTo>
                    <a:pt x="924" y="266"/>
                  </a:lnTo>
                  <a:lnTo>
                    <a:pt x="938" y="234"/>
                  </a:lnTo>
                  <a:lnTo>
                    <a:pt x="950" y="202"/>
                  </a:lnTo>
                  <a:lnTo>
                    <a:pt x="962" y="170"/>
                  </a:lnTo>
                  <a:lnTo>
                    <a:pt x="972" y="136"/>
                  </a:lnTo>
                  <a:lnTo>
                    <a:pt x="982" y="102"/>
                  </a:lnTo>
                  <a:lnTo>
                    <a:pt x="990" y="70"/>
                  </a:lnTo>
                  <a:lnTo>
                    <a:pt x="996" y="34"/>
                  </a:lnTo>
                  <a:lnTo>
                    <a:pt x="1002" y="0"/>
                  </a:lnTo>
                  <a:lnTo>
                    <a:pt x="722" y="174"/>
                  </a:lnTo>
                  <a:lnTo>
                    <a:pt x="494" y="12"/>
                  </a:lnTo>
                  <a:lnTo>
                    <a:pt x="494" y="12"/>
                  </a:lnTo>
                  <a:lnTo>
                    <a:pt x="486" y="40"/>
                  </a:lnTo>
                  <a:lnTo>
                    <a:pt x="474" y="66"/>
                  </a:lnTo>
                  <a:lnTo>
                    <a:pt x="460" y="92"/>
                  </a:lnTo>
                  <a:lnTo>
                    <a:pt x="446" y="116"/>
                  </a:lnTo>
                  <a:lnTo>
                    <a:pt x="430" y="140"/>
                  </a:lnTo>
                  <a:lnTo>
                    <a:pt x="414" y="164"/>
                  </a:lnTo>
                  <a:lnTo>
                    <a:pt x="396" y="184"/>
                  </a:lnTo>
                  <a:lnTo>
                    <a:pt x="376" y="206"/>
                  </a:lnTo>
                  <a:lnTo>
                    <a:pt x="354" y="226"/>
                  </a:lnTo>
                  <a:lnTo>
                    <a:pt x="334" y="244"/>
                  </a:lnTo>
                  <a:lnTo>
                    <a:pt x="310" y="260"/>
                  </a:lnTo>
                  <a:lnTo>
                    <a:pt x="286" y="276"/>
                  </a:lnTo>
                  <a:lnTo>
                    <a:pt x="262" y="290"/>
                  </a:lnTo>
                  <a:lnTo>
                    <a:pt x="236" y="304"/>
                  </a:lnTo>
                  <a:lnTo>
                    <a:pt x="210" y="314"/>
                  </a:lnTo>
                  <a:lnTo>
                    <a:pt x="182" y="324"/>
                  </a:lnTo>
                  <a:lnTo>
                    <a:pt x="182" y="324"/>
                  </a:lnTo>
                  <a:close/>
                </a:path>
              </a:pathLst>
            </a:custGeom>
            <a:gradFill>
              <a:gsLst>
                <a:gs pos="20000">
                  <a:srgbClr val="376FFF"/>
                </a:gs>
                <a:gs pos="100000">
                  <a:srgbClr val="376FFF">
                    <a:lumMod val="60000"/>
                    <a:lumOff val="40000"/>
                  </a:srgbClr>
                </a:gs>
              </a:gsLst>
              <a:lin ang="0" scaled="0"/>
            </a:gradFill>
            <a:ln w="3175">
              <a:noFill/>
              <a:prstDash val="solid"/>
              <a:round/>
            </a:ln>
            <a:effectLst>
              <a:outerShdw blurRad="152400" dist="50800" dir="2700000" algn="tl" rotWithShape="0">
                <a:srgbClr val="376FFF">
                  <a:lumMod val="75000"/>
                  <a:alpha val="40000"/>
                </a:srgbClr>
              </a:outerShdw>
            </a:effectLst>
          </p:spPr>
          <p:txBody>
            <a:bodyPr vert="horz" wrap="square" lIns="91440" tIns="45720" rIns="91440" bIns="45720" numCol="1" anchor="t" anchorCtr="0" compatLnSpc="1"/>
            <a:p>
              <a:endParaRPr lang="zh-CN" altLang="en-US"/>
            </a:p>
          </p:txBody>
        </p:sp>
        <p:sp>
          <p:nvSpPr>
            <p:cNvPr id="11" name="Freeform 7"/>
            <p:cNvSpPr/>
            <p:nvPr>
              <p:custDataLst>
                <p:tags r:id="rId8"/>
              </p:custDataLst>
            </p:nvPr>
          </p:nvSpPr>
          <p:spPr bwMode="auto">
            <a:xfrm rot="18713354">
              <a:off x="8788" y="6382"/>
              <a:ext cx="2082" cy="1521"/>
            </a:xfrm>
            <a:custGeom>
              <a:avLst/>
              <a:gdLst>
                <a:gd name="T0" fmla="*/ 62 w 1070"/>
                <a:gd name="T1" fmla="*/ 306 h 782"/>
                <a:gd name="T2" fmla="*/ 0 w 1070"/>
                <a:gd name="T3" fmla="*/ 460 h 782"/>
                <a:gd name="T4" fmla="*/ 110 w 1070"/>
                <a:gd name="T5" fmla="*/ 380 h 782"/>
                <a:gd name="T6" fmla="*/ 110 w 1070"/>
                <a:gd name="T7" fmla="*/ 380 h 782"/>
                <a:gd name="T8" fmla="*/ 144 w 1070"/>
                <a:gd name="T9" fmla="*/ 424 h 782"/>
                <a:gd name="T10" fmla="*/ 182 w 1070"/>
                <a:gd name="T11" fmla="*/ 466 h 782"/>
                <a:gd name="T12" fmla="*/ 220 w 1070"/>
                <a:gd name="T13" fmla="*/ 508 h 782"/>
                <a:gd name="T14" fmla="*/ 262 w 1070"/>
                <a:gd name="T15" fmla="*/ 546 h 782"/>
                <a:gd name="T16" fmla="*/ 306 w 1070"/>
                <a:gd name="T17" fmla="*/ 582 h 782"/>
                <a:gd name="T18" fmla="*/ 352 w 1070"/>
                <a:gd name="T19" fmla="*/ 614 h 782"/>
                <a:gd name="T20" fmla="*/ 400 w 1070"/>
                <a:gd name="T21" fmla="*/ 644 h 782"/>
                <a:gd name="T22" fmla="*/ 450 w 1070"/>
                <a:gd name="T23" fmla="*/ 672 h 782"/>
                <a:gd name="T24" fmla="*/ 502 w 1070"/>
                <a:gd name="T25" fmla="*/ 698 h 782"/>
                <a:gd name="T26" fmla="*/ 556 w 1070"/>
                <a:gd name="T27" fmla="*/ 720 h 782"/>
                <a:gd name="T28" fmla="*/ 610 w 1070"/>
                <a:gd name="T29" fmla="*/ 738 h 782"/>
                <a:gd name="T30" fmla="*/ 666 w 1070"/>
                <a:gd name="T31" fmla="*/ 754 h 782"/>
                <a:gd name="T32" fmla="*/ 724 w 1070"/>
                <a:gd name="T33" fmla="*/ 766 h 782"/>
                <a:gd name="T34" fmla="*/ 782 w 1070"/>
                <a:gd name="T35" fmla="*/ 776 h 782"/>
                <a:gd name="T36" fmla="*/ 842 w 1070"/>
                <a:gd name="T37" fmla="*/ 780 h 782"/>
                <a:gd name="T38" fmla="*/ 902 w 1070"/>
                <a:gd name="T39" fmla="*/ 782 h 782"/>
                <a:gd name="T40" fmla="*/ 902 w 1070"/>
                <a:gd name="T41" fmla="*/ 782 h 782"/>
                <a:gd name="T42" fmla="*/ 944 w 1070"/>
                <a:gd name="T43" fmla="*/ 782 h 782"/>
                <a:gd name="T44" fmla="*/ 986 w 1070"/>
                <a:gd name="T45" fmla="*/ 780 h 782"/>
                <a:gd name="T46" fmla="*/ 1028 w 1070"/>
                <a:gd name="T47" fmla="*/ 774 h 782"/>
                <a:gd name="T48" fmla="*/ 1070 w 1070"/>
                <a:gd name="T49" fmla="*/ 768 h 782"/>
                <a:gd name="T50" fmla="*/ 816 w 1070"/>
                <a:gd name="T51" fmla="*/ 556 h 782"/>
                <a:gd name="T52" fmla="*/ 900 w 1070"/>
                <a:gd name="T53" fmla="*/ 290 h 782"/>
                <a:gd name="T54" fmla="*/ 900 w 1070"/>
                <a:gd name="T55" fmla="*/ 290 h 782"/>
                <a:gd name="T56" fmla="*/ 870 w 1070"/>
                <a:gd name="T57" fmla="*/ 290 h 782"/>
                <a:gd name="T58" fmla="*/ 840 w 1070"/>
                <a:gd name="T59" fmla="*/ 286 h 782"/>
                <a:gd name="T60" fmla="*/ 812 w 1070"/>
                <a:gd name="T61" fmla="*/ 282 h 782"/>
                <a:gd name="T62" fmla="*/ 784 w 1070"/>
                <a:gd name="T63" fmla="*/ 276 h 782"/>
                <a:gd name="T64" fmla="*/ 756 w 1070"/>
                <a:gd name="T65" fmla="*/ 268 h 782"/>
                <a:gd name="T66" fmla="*/ 728 w 1070"/>
                <a:gd name="T67" fmla="*/ 258 h 782"/>
                <a:gd name="T68" fmla="*/ 702 w 1070"/>
                <a:gd name="T69" fmla="*/ 248 h 782"/>
                <a:gd name="T70" fmla="*/ 676 w 1070"/>
                <a:gd name="T71" fmla="*/ 236 h 782"/>
                <a:gd name="T72" fmla="*/ 652 w 1070"/>
                <a:gd name="T73" fmla="*/ 222 h 782"/>
                <a:gd name="T74" fmla="*/ 628 w 1070"/>
                <a:gd name="T75" fmla="*/ 206 h 782"/>
                <a:gd name="T76" fmla="*/ 606 w 1070"/>
                <a:gd name="T77" fmla="*/ 190 h 782"/>
                <a:gd name="T78" fmla="*/ 584 w 1070"/>
                <a:gd name="T79" fmla="*/ 172 h 782"/>
                <a:gd name="T80" fmla="*/ 562 w 1070"/>
                <a:gd name="T81" fmla="*/ 152 h 782"/>
                <a:gd name="T82" fmla="*/ 544 w 1070"/>
                <a:gd name="T83" fmla="*/ 132 h 782"/>
                <a:gd name="T84" fmla="*/ 524 w 1070"/>
                <a:gd name="T85" fmla="*/ 112 h 782"/>
                <a:gd name="T86" fmla="*/ 508 w 1070"/>
                <a:gd name="T87" fmla="*/ 90 h 782"/>
                <a:gd name="T88" fmla="*/ 630 w 1070"/>
                <a:gd name="T89" fmla="*/ 0 h 782"/>
                <a:gd name="T90" fmla="*/ 456 w 1070"/>
                <a:gd name="T91" fmla="*/ 2 h 782"/>
                <a:gd name="T92" fmla="*/ 184 w 1070"/>
                <a:gd name="T93" fmla="*/ 4 h 782"/>
                <a:gd name="T94" fmla="*/ 62 w 1070"/>
                <a:gd name="T95" fmla="*/ 30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70" h="782">
                  <a:moveTo>
                    <a:pt x="62" y="306"/>
                  </a:moveTo>
                  <a:lnTo>
                    <a:pt x="0" y="460"/>
                  </a:lnTo>
                  <a:lnTo>
                    <a:pt x="110" y="380"/>
                  </a:lnTo>
                  <a:lnTo>
                    <a:pt x="110" y="380"/>
                  </a:lnTo>
                  <a:lnTo>
                    <a:pt x="144" y="424"/>
                  </a:lnTo>
                  <a:lnTo>
                    <a:pt x="182" y="466"/>
                  </a:lnTo>
                  <a:lnTo>
                    <a:pt x="220" y="508"/>
                  </a:lnTo>
                  <a:lnTo>
                    <a:pt x="262" y="546"/>
                  </a:lnTo>
                  <a:lnTo>
                    <a:pt x="306" y="582"/>
                  </a:lnTo>
                  <a:lnTo>
                    <a:pt x="352" y="614"/>
                  </a:lnTo>
                  <a:lnTo>
                    <a:pt x="400" y="644"/>
                  </a:lnTo>
                  <a:lnTo>
                    <a:pt x="450" y="672"/>
                  </a:lnTo>
                  <a:lnTo>
                    <a:pt x="502" y="698"/>
                  </a:lnTo>
                  <a:lnTo>
                    <a:pt x="556" y="720"/>
                  </a:lnTo>
                  <a:lnTo>
                    <a:pt x="610" y="738"/>
                  </a:lnTo>
                  <a:lnTo>
                    <a:pt x="666" y="754"/>
                  </a:lnTo>
                  <a:lnTo>
                    <a:pt x="724" y="766"/>
                  </a:lnTo>
                  <a:lnTo>
                    <a:pt x="782" y="776"/>
                  </a:lnTo>
                  <a:lnTo>
                    <a:pt x="842" y="780"/>
                  </a:lnTo>
                  <a:lnTo>
                    <a:pt x="902" y="782"/>
                  </a:lnTo>
                  <a:lnTo>
                    <a:pt x="902" y="782"/>
                  </a:lnTo>
                  <a:lnTo>
                    <a:pt x="944" y="782"/>
                  </a:lnTo>
                  <a:lnTo>
                    <a:pt x="986" y="780"/>
                  </a:lnTo>
                  <a:lnTo>
                    <a:pt x="1028" y="774"/>
                  </a:lnTo>
                  <a:lnTo>
                    <a:pt x="1070" y="768"/>
                  </a:lnTo>
                  <a:lnTo>
                    <a:pt x="816" y="556"/>
                  </a:lnTo>
                  <a:lnTo>
                    <a:pt x="900" y="290"/>
                  </a:lnTo>
                  <a:lnTo>
                    <a:pt x="900" y="290"/>
                  </a:lnTo>
                  <a:lnTo>
                    <a:pt x="870" y="290"/>
                  </a:lnTo>
                  <a:lnTo>
                    <a:pt x="840" y="286"/>
                  </a:lnTo>
                  <a:lnTo>
                    <a:pt x="812" y="282"/>
                  </a:lnTo>
                  <a:lnTo>
                    <a:pt x="784" y="276"/>
                  </a:lnTo>
                  <a:lnTo>
                    <a:pt x="756" y="268"/>
                  </a:lnTo>
                  <a:lnTo>
                    <a:pt x="728" y="258"/>
                  </a:lnTo>
                  <a:lnTo>
                    <a:pt x="702" y="248"/>
                  </a:lnTo>
                  <a:lnTo>
                    <a:pt x="676" y="236"/>
                  </a:lnTo>
                  <a:lnTo>
                    <a:pt x="652" y="222"/>
                  </a:lnTo>
                  <a:lnTo>
                    <a:pt x="628" y="206"/>
                  </a:lnTo>
                  <a:lnTo>
                    <a:pt x="606" y="190"/>
                  </a:lnTo>
                  <a:lnTo>
                    <a:pt x="584" y="172"/>
                  </a:lnTo>
                  <a:lnTo>
                    <a:pt x="562" y="152"/>
                  </a:lnTo>
                  <a:lnTo>
                    <a:pt x="544" y="132"/>
                  </a:lnTo>
                  <a:lnTo>
                    <a:pt x="524" y="112"/>
                  </a:lnTo>
                  <a:lnTo>
                    <a:pt x="508" y="90"/>
                  </a:lnTo>
                  <a:lnTo>
                    <a:pt x="630" y="0"/>
                  </a:lnTo>
                  <a:lnTo>
                    <a:pt x="456" y="2"/>
                  </a:lnTo>
                  <a:lnTo>
                    <a:pt x="184" y="4"/>
                  </a:lnTo>
                  <a:lnTo>
                    <a:pt x="62" y="306"/>
                  </a:lnTo>
                  <a:close/>
                </a:path>
              </a:pathLst>
            </a:custGeom>
            <a:gradFill>
              <a:gsLst>
                <a:gs pos="20000">
                  <a:srgbClr val="376FFF"/>
                </a:gs>
                <a:gs pos="100000">
                  <a:srgbClr val="376FFF">
                    <a:lumMod val="60000"/>
                    <a:lumOff val="40000"/>
                  </a:srgbClr>
                </a:gs>
              </a:gsLst>
              <a:lin ang="0" scaled="0"/>
            </a:gradFill>
            <a:ln w="3175">
              <a:noFill/>
              <a:prstDash val="solid"/>
              <a:round/>
            </a:ln>
            <a:effectLst>
              <a:outerShdw blurRad="152400" dist="50800" dir="2700000" algn="tl" rotWithShape="0">
                <a:srgbClr val="376FFF">
                  <a:lumMod val="75000"/>
                  <a:alpha val="40000"/>
                </a:srgbClr>
              </a:outerShdw>
            </a:effectLst>
          </p:spPr>
          <p:txBody>
            <a:bodyPr vert="horz" wrap="square" lIns="91440" tIns="45720" rIns="91440" bIns="45720" numCol="1" anchor="t" anchorCtr="0" compatLnSpc="1"/>
            <a:p>
              <a:endParaRPr lang="zh-CN" altLang="en-US"/>
            </a:p>
          </p:txBody>
        </p:sp>
        <p:sp>
          <p:nvSpPr>
            <p:cNvPr id="12" name="Freeform 8"/>
            <p:cNvSpPr/>
            <p:nvPr>
              <p:custDataLst>
                <p:tags r:id="rId9"/>
              </p:custDataLst>
            </p:nvPr>
          </p:nvSpPr>
          <p:spPr bwMode="auto">
            <a:xfrm rot="18713354">
              <a:off x="7806" y="5541"/>
              <a:ext cx="1377" cy="2163"/>
            </a:xfrm>
            <a:custGeom>
              <a:avLst/>
              <a:gdLst>
                <a:gd name="T0" fmla="*/ 186 w 708"/>
                <a:gd name="T1" fmla="*/ 80 h 1112"/>
                <a:gd name="T2" fmla="*/ 76 w 708"/>
                <a:gd name="T3" fmla="*/ 0 h 1112"/>
                <a:gd name="T4" fmla="*/ 240 w 708"/>
                <a:gd name="T5" fmla="*/ 12 h 1112"/>
                <a:gd name="T6" fmla="*/ 566 w 708"/>
                <a:gd name="T7" fmla="*/ 34 h 1112"/>
                <a:gd name="T8" fmla="*/ 652 w 708"/>
                <a:gd name="T9" fmla="*/ 292 h 1112"/>
                <a:gd name="T10" fmla="*/ 708 w 708"/>
                <a:gd name="T11" fmla="*/ 458 h 1112"/>
                <a:gd name="T12" fmla="*/ 584 w 708"/>
                <a:gd name="T13" fmla="*/ 368 h 1112"/>
                <a:gd name="T14" fmla="*/ 584 w 708"/>
                <a:gd name="T15" fmla="*/ 368 h 1112"/>
                <a:gd name="T16" fmla="*/ 564 w 708"/>
                <a:gd name="T17" fmla="*/ 400 h 1112"/>
                <a:gd name="T18" fmla="*/ 546 w 708"/>
                <a:gd name="T19" fmla="*/ 432 h 1112"/>
                <a:gd name="T20" fmla="*/ 530 w 708"/>
                <a:gd name="T21" fmla="*/ 466 h 1112"/>
                <a:gd name="T22" fmla="*/ 516 w 708"/>
                <a:gd name="T23" fmla="*/ 502 h 1112"/>
                <a:gd name="T24" fmla="*/ 506 w 708"/>
                <a:gd name="T25" fmla="*/ 538 h 1112"/>
                <a:gd name="T26" fmla="*/ 498 w 708"/>
                <a:gd name="T27" fmla="*/ 576 h 1112"/>
                <a:gd name="T28" fmla="*/ 494 w 708"/>
                <a:gd name="T29" fmla="*/ 616 h 1112"/>
                <a:gd name="T30" fmla="*/ 492 w 708"/>
                <a:gd name="T31" fmla="*/ 656 h 1112"/>
                <a:gd name="T32" fmla="*/ 492 w 708"/>
                <a:gd name="T33" fmla="*/ 656 h 1112"/>
                <a:gd name="T34" fmla="*/ 494 w 708"/>
                <a:gd name="T35" fmla="*/ 694 h 1112"/>
                <a:gd name="T36" fmla="*/ 498 w 708"/>
                <a:gd name="T37" fmla="*/ 732 h 1112"/>
                <a:gd name="T38" fmla="*/ 504 w 708"/>
                <a:gd name="T39" fmla="*/ 768 h 1112"/>
                <a:gd name="T40" fmla="*/ 514 w 708"/>
                <a:gd name="T41" fmla="*/ 804 h 1112"/>
                <a:gd name="T42" fmla="*/ 236 w 708"/>
                <a:gd name="T43" fmla="*/ 806 h 1112"/>
                <a:gd name="T44" fmla="*/ 112 w 708"/>
                <a:gd name="T45" fmla="*/ 1112 h 1112"/>
                <a:gd name="T46" fmla="*/ 112 w 708"/>
                <a:gd name="T47" fmla="*/ 1112 h 1112"/>
                <a:gd name="T48" fmla="*/ 86 w 708"/>
                <a:gd name="T49" fmla="*/ 1060 h 1112"/>
                <a:gd name="T50" fmla="*/ 64 w 708"/>
                <a:gd name="T51" fmla="*/ 1006 h 1112"/>
                <a:gd name="T52" fmla="*/ 44 w 708"/>
                <a:gd name="T53" fmla="*/ 952 h 1112"/>
                <a:gd name="T54" fmla="*/ 28 w 708"/>
                <a:gd name="T55" fmla="*/ 894 h 1112"/>
                <a:gd name="T56" fmla="*/ 16 w 708"/>
                <a:gd name="T57" fmla="*/ 836 h 1112"/>
                <a:gd name="T58" fmla="*/ 6 w 708"/>
                <a:gd name="T59" fmla="*/ 778 h 1112"/>
                <a:gd name="T60" fmla="*/ 2 w 708"/>
                <a:gd name="T61" fmla="*/ 716 h 1112"/>
                <a:gd name="T62" fmla="*/ 0 w 708"/>
                <a:gd name="T63" fmla="*/ 656 h 1112"/>
                <a:gd name="T64" fmla="*/ 0 w 708"/>
                <a:gd name="T65" fmla="*/ 656 h 1112"/>
                <a:gd name="T66" fmla="*/ 0 w 708"/>
                <a:gd name="T67" fmla="*/ 616 h 1112"/>
                <a:gd name="T68" fmla="*/ 2 w 708"/>
                <a:gd name="T69" fmla="*/ 576 h 1112"/>
                <a:gd name="T70" fmla="*/ 6 w 708"/>
                <a:gd name="T71" fmla="*/ 536 h 1112"/>
                <a:gd name="T72" fmla="*/ 12 w 708"/>
                <a:gd name="T73" fmla="*/ 498 h 1112"/>
                <a:gd name="T74" fmla="*/ 18 w 708"/>
                <a:gd name="T75" fmla="*/ 460 h 1112"/>
                <a:gd name="T76" fmla="*/ 28 w 708"/>
                <a:gd name="T77" fmla="*/ 422 h 1112"/>
                <a:gd name="T78" fmla="*/ 38 w 708"/>
                <a:gd name="T79" fmla="*/ 384 h 1112"/>
                <a:gd name="T80" fmla="*/ 48 w 708"/>
                <a:gd name="T81" fmla="*/ 348 h 1112"/>
                <a:gd name="T82" fmla="*/ 62 w 708"/>
                <a:gd name="T83" fmla="*/ 312 h 1112"/>
                <a:gd name="T84" fmla="*/ 76 w 708"/>
                <a:gd name="T85" fmla="*/ 276 h 1112"/>
                <a:gd name="T86" fmla="*/ 90 w 708"/>
                <a:gd name="T87" fmla="*/ 242 h 1112"/>
                <a:gd name="T88" fmla="*/ 108 w 708"/>
                <a:gd name="T89" fmla="*/ 208 h 1112"/>
                <a:gd name="T90" fmla="*/ 126 w 708"/>
                <a:gd name="T91" fmla="*/ 174 h 1112"/>
                <a:gd name="T92" fmla="*/ 144 w 708"/>
                <a:gd name="T93" fmla="*/ 142 h 1112"/>
                <a:gd name="T94" fmla="*/ 164 w 708"/>
                <a:gd name="T95" fmla="*/ 110 h 1112"/>
                <a:gd name="T96" fmla="*/ 186 w 708"/>
                <a:gd name="T97" fmla="*/ 80 h 1112"/>
                <a:gd name="T98" fmla="*/ 186 w 708"/>
                <a:gd name="T99" fmla="*/ 80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8" h="1112">
                  <a:moveTo>
                    <a:pt x="186" y="80"/>
                  </a:moveTo>
                  <a:lnTo>
                    <a:pt x="76" y="0"/>
                  </a:lnTo>
                  <a:lnTo>
                    <a:pt x="240" y="12"/>
                  </a:lnTo>
                  <a:lnTo>
                    <a:pt x="566" y="34"/>
                  </a:lnTo>
                  <a:lnTo>
                    <a:pt x="652" y="292"/>
                  </a:lnTo>
                  <a:lnTo>
                    <a:pt x="708" y="458"/>
                  </a:lnTo>
                  <a:lnTo>
                    <a:pt x="584" y="368"/>
                  </a:lnTo>
                  <a:lnTo>
                    <a:pt x="584" y="368"/>
                  </a:lnTo>
                  <a:lnTo>
                    <a:pt x="564" y="400"/>
                  </a:lnTo>
                  <a:lnTo>
                    <a:pt x="546" y="432"/>
                  </a:lnTo>
                  <a:lnTo>
                    <a:pt x="530" y="466"/>
                  </a:lnTo>
                  <a:lnTo>
                    <a:pt x="516" y="502"/>
                  </a:lnTo>
                  <a:lnTo>
                    <a:pt x="506" y="538"/>
                  </a:lnTo>
                  <a:lnTo>
                    <a:pt x="498" y="576"/>
                  </a:lnTo>
                  <a:lnTo>
                    <a:pt x="494" y="616"/>
                  </a:lnTo>
                  <a:lnTo>
                    <a:pt x="492" y="656"/>
                  </a:lnTo>
                  <a:lnTo>
                    <a:pt x="492" y="656"/>
                  </a:lnTo>
                  <a:lnTo>
                    <a:pt x="494" y="694"/>
                  </a:lnTo>
                  <a:lnTo>
                    <a:pt x="498" y="732"/>
                  </a:lnTo>
                  <a:lnTo>
                    <a:pt x="504" y="768"/>
                  </a:lnTo>
                  <a:lnTo>
                    <a:pt x="514" y="804"/>
                  </a:lnTo>
                  <a:lnTo>
                    <a:pt x="236" y="806"/>
                  </a:lnTo>
                  <a:lnTo>
                    <a:pt x="112" y="1112"/>
                  </a:lnTo>
                  <a:lnTo>
                    <a:pt x="112" y="1112"/>
                  </a:lnTo>
                  <a:lnTo>
                    <a:pt x="86" y="1060"/>
                  </a:lnTo>
                  <a:lnTo>
                    <a:pt x="64" y="1006"/>
                  </a:lnTo>
                  <a:lnTo>
                    <a:pt x="44" y="952"/>
                  </a:lnTo>
                  <a:lnTo>
                    <a:pt x="28" y="894"/>
                  </a:lnTo>
                  <a:lnTo>
                    <a:pt x="16" y="836"/>
                  </a:lnTo>
                  <a:lnTo>
                    <a:pt x="6" y="778"/>
                  </a:lnTo>
                  <a:lnTo>
                    <a:pt x="2" y="716"/>
                  </a:lnTo>
                  <a:lnTo>
                    <a:pt x="0" y="656"/>
                  </a:lnTo>
                  <a:lnTo>
                    <a:pt x="0" y="656"/>
                  </a:lnTo>
                  <a:lnTo>
                    <a:pt x="0" y="616"/>
                  </a:lnTo>
                  <a:lnTo>
                    <a:pt x="2" y="576"/>
                  </a:lnTo>
                  <a:lnTo>
                    <a:pt x="6" y="536"/>
                  </a:lnTo>
                  <a:lnTo>
                    <a:pt x="12" y="498"/>
                  </a:lnTo>
                  <a:lnTo>
                    <a:pt x="18" y="460"/>
                  </a:lnTo>
                  <a:lnTo>
                    <a:pt x="28" y="422"/>
                  </a:lnTo>
                  <a:lnTo>
                    <a:pt x="38" y="384"/>
                  </a:lnTo>
                  <a:lnTo>
                    <a:pt x="48" y="348"/>
                  </a:lnTo>
                  <a:lnTo>
                    <a:pt x="62" y="312"/>
                  </a:lnTo>
                  <a:lnTo>
                    <a:pt x="76" y="276"/>
                  </a:lnTo>
                  <a:lnTo>
                    <a:pt x="90" y="242"/>
                  </a:lnTo>
                  <a:lnTo>
                    <a:pt x="108" y="208"/>
                  </a:lnTo>
                  <a:lnTo>
                    <a:pt x="126" y="174"/>
                  </a:lnTo>
                  <a:lnTo>
                    <a:pt x="144" y="142"/>
                  </a:lnTo>
                  <a:lnTo>
                    <a:pt x="164" y="110"/>
                  </a:lnTo>
                  <a:lnTo>
                    <a:pt x="186" y="80"/>
                  </a:lnTo>
                  <a:lnTo>
                    <a:pt x="186" y="80"/>
                  </a:lnTo>
                  <a:close/>
                </a:path>
              </a:pathLst>
            </a:custGeom>
            <a:gradFill>
              <a:gsLst>
                <a:gs pos="20000">
                  <a:srgbClr val="376FFF"/>
                </a:gs>
                <a:gs pos="100000">
                  <a:srgbClr val="376FFF">
                    <a:lumMod val="60000"/>
                    <a:lumOff val="40000"/>
                  </a:srgbClr>
                </a:gs>
              </a:gsLst>
              <a:lin ang="5400000" scaled="0"/>
            </a:gradFill>
            <a:ln w="3175">
              <a:noFill/>
              <a:prstDash val="solid"/>
              <a:round/>
            </a:ln>
            <a:effectLst>
              <a:outerShdw blurRad="152400" dist="50800" dir="2700000" algn="tl" rotWithShape="0">
                <a:srgbClr val="376FFF">
                  <a:lumMod val="75000"/>
                  <a:alpha val="40000"/>
                </a:srgbClr>
              </a:outerShdw>
            </a:effectLst>
          </p:spPr>
          <p:txBody>
            <a:bodyPr vert="horz" wrap="square" lIns="91440" tIns="45720" rIns="91440" bIns="45720" numCol="1" anchor="t" anchorCtr="0" compatLnSpc="1"/>
            <a:p>
              <a:endParaRPr lang="zh-CN" altLang="en-US"/>
            </a:p>
          </p:txBody>
        </p:sp>
        <p:sp>
          <p:nvSpPr>
            <p:cNvPr id="13" name="Freeform 9"/>
            <p:cNvSpPr/>
            <p:nvPr>
              <p:custDataLst>
                <p:tags r:id="rId10"/>
              </p:custDataLst>
            </p:nvPr>
          </p:nvSpPr>
          <p:spPr bwMode="auto">
            <a:xfrm rot="18713354">
              <a:off x="7160" y="4397"/>
              <a:ext cx="2269" cy="1443"/>
            </a:xfrm>
            <a:custGeom>
              <a:avLst/>
              <a:gdLst>
                <a:gd name="T0" fmla="*/ 854 w 1166"/>
                <a:gd name="T1" fmla="*/ 598 h 742"/>
                <a:gd name="T2" fmla="*/ 806 w 1166"/>
                <a:gd name="T3" fmla="*/ 742 h 742"/>
                <a:gd name="T4" fmla="*/ 946 w 1166"/>
                <a:gd name="T5" fmla="*/ 640 h 742"/>
                <a:gd name="T6" fmla="*/ 1166 w 1166"/>
                <a:gd name="T7" fmla="*/ 478 h 742"/>
                <a:gd name="T8" fmla="*/ 1086 w 1166"/>
                <a:gd name="T9" fmla="*/ 160 h 742"/>
                <a:gd name="T10" fmla="*/ 1046 w 1166"/>
                <a:gd name="T11" fmla="*/ 0 h 742"/>
                <a:gd name="T12" fmla="*/ 1004 w 1166"/>
                <a:gd name="T13" fmla="*/ 130 h 742"/>
                <a:gd name="T14" fmla="*/ 1004 w 1166"/>
                <a:gd name="T15" fmla="*/ 130 h 742"/>
                <a:gd name="T16" fmla="*/ 968 w 1166"/>
                <a:gd name="T17" fmla="*/ 118 h 742"/>
                <a:gd name="T18" fmla="*/ 932 w 1166"/>
                <a:gd name="T19" fmla="*/ 110 h 742"/>
                <a:gd name="T20" fmla="*/ 896 w 1166"/>
                <a:gd name="T21" fmla="*/ 102 h 742"/>
                <a:gd name="T22" fmla="*/ 858 w 1166"/>
                <a:gd name="T23" fmla="*/ 94 h 742"/>
                <a:gd name="T24" fmla="*/ 820 w 1166"/>
                <a:gd name="T25" fmla="*/ 90 h 742"/>
                <a:gd name="T26" fmla="*/ 780 w 1166"/>
                <a:gd name="T27" fmla="*/ 86 h 742"/>
                <a:gd name="T28" fmla="*/ 742 w 1166"/>
                <a:gd name="T29" fmla="*/ 82 h 742"/>
                <a:gd name="T30" fmla="*/ 702 w 1166"/>
                <a:gd name="T31" fmla="*/ 82 h 742"/>
                <a:gd name="T32" fmla="*/ 702 w 1166"/>
                <a:gd name="T33" fmla="*/ 82 h 742"/>
                <a:gd name="T34" fmla="*/ 652 w 1166"/>
                <a:gd name="T35" fmla="*/ 84 h 742"/>
                <a:gd name="T36" fmla="*/ 600 w 1166"/>
                <a:gd name="T37" fmla="*/ 88 h 742"/>
                <a:gd name="T38" fmla="*/ 550 w 1166"/>
                <a:gd name="T39" fmla="*/ 94 h 742"/>
                <a:gd name="T40" fmla="*/ 502 w 1166"/>
                <a:gd name="T41" fmla="*/ 102 h 742"/>
                <a:gd name="T42" fmla="*/ 454 w 1166"/>
                <a:gd name="T43" fmla="*/ 114 h 742"/>
                <a:gd name="T44" fmla="*/ 406 w 1166"/>
                <a:gd name="T45" fmla="*/ 128 h 742"/>
                <a:gd name="T46" fmla="*/ 360 w 1166"/>
                <a:gd name="T47" fmla="*/ 144 h 742"/>
                <a:gd name="T48" fmla="*/ 314 w 1166"/>
                <a:gd name="T49" fmla="*/ 162 h 742"/>
                <a:gd name="T50" fmla="*/ 270 w 1166"/>
                <a:gd name="T51" fmla="*/ 182 h 742"/>
                <a:gd name="T52" fmla="*/ 228 w 1166"/>
                <a:gd name="T53" fmla="*/ 204 h 742"/>
                <a:gd name="T54" fmla="*/ 186 w 1166"/>
                <a:gd name="T55" fmla="*/ 230 h 742"/>
                <a:gd name="T56" fmla="*/ 146 w 1166"/>
                <a:gd name="T57" fmla="*/ 256 h 742"/>
                <a:gd name="T58" fmla="*/ 108 w 1166"/>
                <a:gd name="T59" fmla="*/ 284 h 742"/>
                <a:gd name="T60" fmla="*/ 70 w 1166"/>
                <a:gd name="T61" fmla="*/ 314 h 742"/>
                <a:gd name="T62" fmla="*/ 34 w 1166"/>
                <a:gd name="T63" fmla="*/ 346 h 742"/>
                <a:gd name="T64" fmla="*/ 0 w 1166"/>
                <a:gd name="T65" fmla="*/ 380 h 742"/>
                <a:gd name="T66" fmla="*/ 328 w 1166"/>
                <a:gd name="T67" fmla="*/ 402 h 742"/>
                <a:gd name="T68" fmla="*/ 416 w 1166"/>
                <a:gd name="T69" fmla="*/ 666 h 742"/>
                <a:gd name="T70" fmla="*/ 416 w 1166"/>
                <a:gd name="T71" fmla="*/ 666 h 742"/>
                <a:gd name="T72" fmla="*/ 448 w 1166"/>
                <a:gd name="T73" fmla="*/ 646 h 742"/>
                <a:gd name="T74" fmla="*/ 480 w 1166"/>
                <a:gd name="T75" fmla="*/ 628 h 742"/>
                <a:gd name="T76" fmla="*/ 514 w 1166"/>
                <a:gd name="T77" fmla="*/ 612 h 742"/>
                <a:gd name="T78" fmla="*/ 550 w 1166"/>
                <a:gd name="T79" fmla="*/ 598 h 742"/>
                <a:gd name="T80" fmla="*/ 586 w 1166"/>
                <a:gd name="T81" fmla="*/ 588 h 742"/>
                <a:gd name="T82" fmla="*/ 624 w 1166"/>
                <a:gd name="T83" fmla="*/ 580 h 742"/>
                <a:gd name="T84" fmla="*/ 662 w 1166"/>
                <a:gd name="T85" fmla="*/ 576 h 742"/>
                <a:gd name="T86" fmla="*/ 702 w 1166"/>
                <a:gd name="T87" fmla="*/ 574 h 742"/>
                <a:gd name="T88" fmla="*/ 702 w 1166"/>
                <a:gd name="T89" fmla="*/ 574 h 742"/>
                <a:gd name="T90" fmla="*/ 742 w 1166"/>
                <a:gd name="T91" fmla="*/ 576 h 742"/>
                <a:gd name="T92" fmla="*/ 780 w 1166"/>
                <a:gd name="T93" fmla="*/ 580 h 742"/>
                <a:gd name="T94" fmla="*/ 818 w 1166"/>
                <a:gd name="T95" fmla="*/ 588 h 742"/>
                <a:gd name="T96" fmla="*/ 854 w 1166"/>
                <a:gd name="T97" fmla="*/ 598 h 742"/>
                <a:gd name="T98" fmla="*/ 854 w 1166"/>
                <a:gd name="T99" fmla="*/ 598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6" h="742">
                  <a:moveTo>
                    <a:pt x="854" y="598"/>
                  </a:moveTo>
                  <a:lnTo>
                    <a:pt x="806" y="742"/>
                  </a:lnTo>
                  <a:lnTo>
                    <a:pt x="946" y="640"/>
                  </a:lnTo>
                  <a:lnTo>
                    <a:pt x="1166" y="478"/>
                  </a:lnTo>
                  <a:lnTo>
                    <a:pt x="1086" y="160"/>
                  </a:lnTo>
                  <a:lnTo>
                    <a:pt x="1046" y="0"/>
                  </a:lnTo>
                  <a:lnTo>
                    <a:pt x="1004" y="130"/>
                  </a:lnTo>
                  <a:lnTo>
                    <a:pt x="1004" y="130"/>
                  </a:lnTo>
                  <a:lnTo>
                    <a:pt x="968" y="118"/>
                  </a:lnTo>
                  <a:lnTo>
                    <a:pt x="932" y="110"/>
                  </a:lnTo>
                  <a:lnTo>
                    <a:pt x="896" y="102"/>
                  </a:lnTo>
                  <a:lnTo>
                    <a:pt x="858" y="94"/>
                  </a:lnTo>
                  <a:lnTo>
                    <a:pt x="820" y="90"/>
                  </a:lnTo>
                  <a:lnTo>
                    <a:pt x="780" y="86"/>
                  </a:lnTo>
                  <a:lnTo>
                    <a:pt x="742" y="82"/>
                  </a:lnTo>
                  <a:lnTo>
                    <a:pt x="702" y="82"/>
                  </a:lnTo>
                  <a:lnTo>
                    <a:pt x="702" y="82"/>
                  </a:lnTo>
                  <a:lnTo>
                    <a:pt x="652" y="84"/>
                  </a:lnTo>
                  <a:lnTo>
                    <a:pt x="600" y="88"/>
                  </a:lnTo>
                  <a:lnTo>
                    <a:pt x="550" y="94"/>
                  </a:lnTo>
                  <a:lnTo>
                    <a:pt x="502" y="102"/>
                  </a:lnTo>
                  <a:lnTo>
                    <a:pt x="454" y="114"/>
                  </a:lnTo>
                  <a:lnTo>
                    <a:pt x="406" y="128"/>
                  </a:lnTo>
                  <a:lnTo>
                    <a:pt x="360" y="144"/>
                  </a:lnTo>
                  <a:lnTo>
                    <a:pt x="314" y="162"/>
                  </a:lnTo>
                  <a:lnTo>
                    <a:pt x="270" y="182"/>
                  </a:lnTo>
                  <a:lnTo>
                    <a:pt x="228" y="204"/>
                  </a:lnTo>
                  <a:lnTo>
                    <a:pt x="186" y="230"/>
                  </a:lnTo>
                  <a:lnTo>
                    <a:pt x="146" y="256"/>
                  </a:lnTo>
                  <a:lnTo>
                    <a:pt x="108" y="284"/>
                  </a:lnTo>
                  <a:lnTo>
                    <a:pt x="70" y="314"/>
                  </a:lnTo>
                  <a:lnTo>
                    <a:pt x="34" y="346"/>
                  </a:lnTo>
                  <a:lnTo>
                    <a:pt x="0" y="380"/>
                  </a:lnTo>
                  <a:lnTo>
                    <a:pt x="328" y="402"/>
                  </a:lnTo>
                  <a:lnTo>
                    <a:pt x="416" y="666"/>
                  </a:lnTo>
                  <a:lnTo>
                    <a:pt x="416" y="666"/>
                  </a:lnTo>
                  <a:lnTo>
                    <a:pt x="448" y="646"/>
                  </a:lnTo>
                  <a:lnTo>
                    <a:pt x="480" y="628"/>
                  </a:lnTo>
                  <a:lnTo>
                    <a:pt x="514" y="612"/>
                  </a:lnTo>
                  <a:lnTo>
                    <a:pt x="550" y="598"/>
                  </a:lnTo>
                  <a:lnTo>
                    <a:pt x="586" y="588"/>
                  </a:lnTo>
                  <a:lnTo>
                    <a:pt x="624" y="580"/>
                  </a:lnTo>
                  <a:lnTo>
                    <a:pt x="662" y="576"/>
                  </a:lnTo>
                  <a:lnTo>
                    <a:pt x="702" y="574"/>
                  </a:lnTo>
                  <a:lnTo>
                    <a:pt x="702" y="574"/>
                  </a:lnTo>
                  <a:lnTo>
                    <a:pt x="742" y="576"/>
                  </a:lnTo>
                  <a:lnTo>
                    <a:pt x="780" y="580"/>
                  </a:lnTo>
                  <a:lnTo>
                    <a:pt x="818" y="588"/>
                  </a:lnTo>
                  <a:lnTo>
                    <a:pt x="854" y="598"/>
                  </a:lnTo>
                  <a:lnTo>
                    <a:pt x="854" y="598"/>
                  </a:lnTo>
                  <a:close/>
                </a:path>
              </a:pathLst>
            </a:custGeom>
            <a:gradFill>
              <a:gsLst>
                <a:gs pos="20000">
                  <a:srgbClr val="376FFF"/>
                </a:gs>
                <a:gs pos="100000">
                  <a:srgbClr val="376FFF">
                    <a:lumMod val="60000"/>
                    <a:lumOff val="40000"/>
                  </a:srgbClr>
                </a:gs>
              </a:gsLst>
              <a:lin ang="8100000" scaled="0"/>
            </a:gradFill>
            <a:ln w="3175">
              <a:noFill/>
              <a:prstDash val="solid"/>
              <a:round/>
            </a:ln>
            <a:effectLst>
              <a:outerShdw blurRad="152400" dist="50800" dir="2700000" algn="tl" rotWithShape="0">
                <a:srgbClr val="376FFF">
                  <a:lumMod val="75000"/>
                  <a:alpha val="40000"/>
                </a:srgbClr>
              </a:outerShdw>
            </a:effectLst>
          </p:spPr>
          <p:txBody>
            <a:bodyPr vert="horz" wrap="square" lIns="91440" tIns="45720" rIns="91440" bIns="45720" numCol="1" anchor="t" anchorCtr="0" compatLnSpc="1"/>
            <a:p>
              <a:endParaRPr lang="zh-CN" altLang="en-US"/>
            </a:p>
          </p:txBody>
        </p:sp>
        <p:sp>
          <p:nvSpPr>
            <p:cNvPr id="17" name="标题"/>
            <p:cNvSpPr txBox="1"/>
            <p:nvPr>
              <p:custDataLst>
                <p:tags r:id="rId11"/>
              </p:custDataLst>
            </p:nvPr>
          </p:nvSpPr>
          <p:spPr>
            <a:xfrm>
              <a:off x="8645" y="5677"/>
              <a:ext cx="1705" cy="423"/>
            </a:xfrm>
            <a:prstGeom prst="rect">
              <a:avLst/>
            </a:prstGeom>
            <a:noFill/>
          </p:spPr>
          <p:txBody>
            <a:bodyPr wrap="square" lIns="90170" tIns="46990" rIns="90170" bIns="0" rtlCol="0" anchor="ctr" anchorCtr="0">
              <a:normAutofit fontScale="40000"/>
            </a:bodyPr>
            <a:p>
              <a:pPr algn="ctr"/>
              <a:r>
                <a:rPr lang="en-US" altLang="zh-CN" sz="2800" b="1" spc="300" dirty="0">
                  <a:solidFill>
                    <a:srgbClr val="376FFF"/>
                  </a:solidFill>
                  <a:latin typeface="微软雅黑" panose="020B0503020204020204" pitchFamily="34" charset="-122"/>
                  <a:ea typeface="微软雅黑" panose="020B0503020204020204" pitchFamily="34" charset="-122"/>
                </a:rPr>
                <a:t>AISAS</a:t>
              </a:r>
              <a:endParaRPr lang="en-US" altLang="zh-CN" sz="2800" b="1" spc="300" dirty="0">
                <a:solidFill>
                  <a:srgbClr val="376FFF"/>
                </a:solidFill>
                <a:latin typeface="微软雅黑" panose="020B0503020204020204" pitchFamily="34" charset="-122"/>
                <a:ea typeface="微软雅黑" panose="020B0503020204020204" pitchFamily="34" charset="-122"/>
              </a:endParaRPr>
            </a:p>
          </p:txBody>
        </p:sp>
        <p:sp>
          <p:nvSpPr>
            <p:cNvPr id="19" name="标题"/>
            <p:cNvSpPr txBox="1"/>
            <p:nvPr>
              <p:custDataLst>
                <p:tags r:id="rId12"/>
              </p:custDataLst>
            </p:nvPr>
          </p:nvSpPr>
          <p:spPr>
            <a:xfrm>
              <a:off x="7874" y="4617"/>
              <a:ext cx="954" cy="558"/>
            </a:xfrm>
            <a:prstGeom prst="rect">
              <a:avLst/>
            </a:prstGeom>
            <a:noFill/>
          </p:spPr>
          <p:txBody>
            <a:bodyPr wrap="square" lIns="90170" tIns="46990" rIns="90170" bIns="0" rtlCol="0" anchor="ctr" anchorCtr="0">
              <a:spAutoFit/>
            </a:bodyPr>
            <a:p>
              <a:pPr algn="ctr">
                <a:lnSpc>
                  <a:spcPct val="100000"/>
                </a:lnSpc>
              </a:pPr>
              <a:r>
                <a:rPr lang="en-US" altLang="zh-CN" sz="2000" b="1" spc="300" dirty="0">
                  <a:solidFill>
                    <a:srgbClr val="FFFFFF"/>
                  </a:solidFill>
                  <a:latin typeface="微软雅黑" panose="020B0503020204020204" pitchFamily="34" charset="-122"/>
                  <a:ea typeface="微软雅黑" panose="020B0503020204020204" pitchFamily="34" charset="-122"/>
                </a:rPr>
                <a:t>1.</a:t>
              </a:r>
              <a:endParaRPr lang="en-US" altLang="zh-CN" sz="2000" b="1" spc="300" dirty="0">
                <a:solidFill>
                  <a:srgbClr val="FFFFFF"/>
                </a:solidFill>
                <a:latin typeface="微软雅黑" panose="020B0503020204020204" pitchFamily="34" charset="-122"/>
                <a:ea typeface="微软雅黑" panose="020B0503020204020204" pitchFamily="34" charset="-122"/>
              </a:endParaRPr>
            </a:p>
          </p:txBody>
        </p:sp>
        <p:sp>
          <p:nvSpPr>
            <p:cNvPr id="3" name="标题"/>
            <p:cNvSpPr txBox="1"/>
            <p:nvPr>
              <p:custDataLst>
                <p:tags r:id="rId13"/>
              </p:custDataLst>
            </p:nvPr>
          </p:nvSpPr>
          <p:spPr>
            <a:xfrm>
              <a:off x="7817" y="6343"/>
              <a:ext cx="954" cy="558"/>
            </a:xfrm>
            <a:prstGeom prst="rect">
              <a:avLst/>
            </a:prstGeom>
            <a:noFill/>
          </p:spPr>
          <p:txBody>
            <a:bodyPr wrap="square" lIns="90170" tIns="46990" rIns="90170" bIns="0" rtlCol="0" anchor="ctr" anchorCtr="0">
              <a:spAutoFit/>
            </a:bodyPr>
            <a:p>
              <a:pPr algn="ctr">
                <a:lnSpc>
                  <a:spcPct val="100000"/>
                </a:lnSpc>
              </a:pPr>
              <a:r>
                <a:rPr lang="en-US" altLang="zh-CN" sz="2000" b="1" spc="300" dirty="0">
                  <a:solidFill>
                    <a:srgbClr val="FFFFFF"/>
                  </a:solidFill>
                  <a:latin typeface="微软雅黑" panose="020B0503020204020204" pitchFamily="34" charset="-122"/>
                  <a:ea typeface="微软雅黑" panose="020B0503020204020204" pitchFamily="34" charset="-122"/>
                </a:rPr>
                <a:t>5.</a:t>
              </a:r>
              <a:endParaRPr lang="en-US" altLang="zh-CN" sz="2000" b="1" spc="300" dirty="0">
                <a:solidFill>
                  <a:srgbClr val="FFFFFF"/>
                </a:solidFill>
                <a:latin typeface="微软雅黑" panose="020B0503020204020204" pitchFamily="34" charset="-122"/>
                <a:ea typeface="微软雅黑" panose="020B0503020204020204" pitchFamily="34" charset="-122"/>
              </a:endParaRPr>
            </a:p>
          </p:txBody>
        </p:sp>
        <p:sp>
          <p:nvSpPr>
            <p:cNvPr id="15" name="标题"/>
            <p:cNvSpPr txBox="1"/>
            <p:nvPr>
              <p:custDataLst>
                <p:tags r:id="rId14"/>
              </p:custDataLst>
            </p:nvPr>
          </p:nvSpPr>
          <p:spPr>
            <a:xfrm>
              <a:off x="9352" y="6864"/>
              <a:ext cx="954" cy="558"/>
            </a:xfrm>
            <a:prstGeom prst="rect">
              <a:avLst/>
            </a:prstGeom>
            <a:noFill/>
          </p:spPr>
          <p:txBody>
            <a:bodyPr wrap="square" lIns="90170" tIns="46990" rIns="90170" bIns="0" rtlCol="0" anchor="ctr" anchorCtr="0">
              <a:spAutoFit/>
            </a:bodyPr>
            <a:p>
              <a:pPr algn="ctr">
                <a:lnSpc>
                  <a:spcPct val="100000"/>
                </a:lnSpc>
              </a:pPr>
              <a:r>
                <a:rPr lang="en-US" altLang="zh-CN" sz="2000" b="1" spc="300" dirty="0">
                  <a:solidFill>
                    <a:srgbClr val="FFFFFF"/>
                  </a:solidFill>
                  <a:latin typeface="微软雅黑" panose="020B0503020204020204" pitchFamily="34" charset="-122"/>
                  <a:ea typeface="微软雅黑" panose="020B0503020204020204" pitchFamily="34" charset="-122"/>
                </a:rPr>
                <a:t>4.</a:t>
              </a:r>
              <a:endParaRPr lang="en-US" altLang="zh-CN" sz="2000" b="1" spc="300" dirty="0">
                <a:solidFill>
                  <a:srgbClr val="FFFFFF"/>
                </a:solidFill>
                <a:latin typeface="微软雅黑" panose="020B0503020204020204" pitchFamily="34" charset="-122"/>
                <a:ea typeface="微软雅黑" panose="020B0503020204020204" pitchFamily="34" charset="-122"/>
              </a:endParaRPr>
            </a:p>
          </p:txBody>
        </p:sp>
        <p:sp>
          <p:nvSpPr>
            <p:cNvPr id="26" name="标题"/>
            <p:cNvSpPr txBox="1"/>
            <p:nvPr>
              <p:custDataLst>
                <p:tags r:id="rId15"/>
              </p:custDataLst>
            </p:nvPr>
          </p:nvSpPr>
          <p:spPr>
            <a:xfrm>
              <a:off x="10406" y="5579"/>
              <a:ext cx="954" cy="558"/>
            </a:xfrm>
            <a:prstGeom prst="rect">
              <a:avLst/>
            </a:prstGeom>
            <a:noFill/>
          </p:spPr>
          <p:txBody>
            <a:bodyPr wrap="square" lIns="90170" tIns="46990" rIns="90170" bIns="0" rtlCol="0" anchor="ctr" anchorCtr="0">
              <a:spAutoFit/>
            </a:bodyPr>
            <a:p>
              <a:pPr algn="ctr">
                <a:lnSpc>
                  <a:spcPct val="100000"/>
                </a:lnSpc>
              </a:pPr>
              <a:r>
                <a:rPr lang="en-US" altLang="zh-CN" sz="2000" b="1" spc="300" dirty="0">
                  <a:solidFill>
                    <a:srgbClr val="FFFFFF"/>
                  </a:solidFill>
                  <a:latin typeface="微软雅黑" panose="020B0503020204020204" pitchFamily="34" charset="-122"/>
                  <a:ea typeface="微软雅黑" panose="020B0503020204020204" pitchFamily="34" charset="-122"/>
                </a:rPr>
                <a:t>3.</a:t>
              </a:r>
              <a:endParaRPr lang="en-US" altLang="zh-CN" sz="2000" b="1" spc="300" dirty="0">
                <a:solidFill>
                  <a:srgbClr val="FFFFFF"/>
                </a:solidFill>
                <a:latin typeface="微软雅黑" panose="020B0503020204020204" pitchFamily="34" charset="-122"/>
                <a:ea typeface="微软雅黑" panose="020B0503020204020204" pitchFamily="34" charset="-122"/>
              </a:endParaRPr>
            </a:p>
          </p:txBody>
        </p:sp>
        <p:sp>
          <p:nvSpPr>
            <p:cNvPr id="27" name="标题"/>
            <p:cNvSpPr txBox="1"/>
            <p:nvPr>
              <p:custDataLst>
                <p:tags r:id="rId16"/>
              </p:custDataLst>
            </p:nvPr>
          </p:nvSpPr>
          <p:spPr>
            <a:xfrm>
              <a:off x="9452" y="4246"/>
              <a:ext cx="954" cy="558"/>
            </a:xfrm>
            <a:prstGeom prst="rect">
              <a:avLst/>
            </a:prstGeom>
            <a:noFill/>
          </p:spPr>
          <p:txBody>
            <a:bodyPr wrap="square" lIns="90170" tIns="46990" rIns="90170" bIns="0" rtlCol="0" anchor="ctr" anchorCtr="0">
              <a:spAutoFit/>
            </a:bodyPr>
            <a:p>
              <a:pPr algn="ctr">
                <a:lnSpc>
                  <a:spcPct val="100000"/>
                </a:lnSpc>
              </a:pPr>
              <a:r>
                <a:rPr lang="en-US" altLang="zh-CN" sz="2000" b="1" spc="300" dirty="0">
                  <a:solidFill>
                    <a:srgbClr val="FFFFFF"/>
                  </a:solidFill>
                  <a:latin typeface="微软雅黑" panose="020B0503020204020204" pitchFamily="34" charset="-122"/>
                  <a:ea typeface="微软雅黑" panose="020B0503020204020204" pitchFamily="34" charset="-122"/>
                </a:rPr>
                <a:t>2.</a:t>
              </a:r>
              <a:endParaRPr lang="en-US" altLang="zh-CN" sz="2000" b="1" spc="300" dirty="0">
                <a:solidFill>
                  <a:srgbClr val="FFFFFF"/>
                </a:solidFill>
                <a:latin typeface="微软雅黑" panose="020B0503020204020204" pitchFamily="34" charset="-122"/>
                <a:ea typeface="微软雅黑" panose="020B0503020204020204" pitchFamily="34" charset="-122"/>
              </a:endParaRPr>
            </a:p>
          </p:txBody>
        </p:sp>
        <p:sp>
          <p:nvSpPr>
            <p:cNvPr id="41" name="标题"/>
            <p:cNvSpPr txBox="1"/>
            <p:nvPr>
              <p:custDataLst>
                <p:tags r:id="rId17"/>
              </p:custDataLst>
            </p:nvPr>
          </p:nvSpPr>
          <p:spPr>
            <a:xfrm>
              <a:off x="7839" y="8145"/>
              <a:ext cx="3316" cy="558"/>
            </a:xfrm>
            <a:prstGeom prst="rect">
              <a:avLst/>
            </a:prstGeom>
            <a:noFill/>
          </p:spPr>
          <p:txBody>
            <a:bodyPr wrap="square" lIns="90170" tIns="46990" rIns="90170" bIns="0" rtlCol="0" anchor="b" anchorCtr="0">
              <a:spAutoFit/>
            </a:bodyPr>
            <a:p>
              <a:pPr algn="ctr">
                <a:lnSpc>
                  <a:spcPct val="100000"/>
                </a:lnSpc>
              </a:pPr>
              <a:r>
                <a:rPr lang="zh-CN" altLang="en-US" sz="2000" b="1" dirty="0">
                  <a:solidFill>
                    <a:srgbClr val="376FFF"/>
                  </a:solidFill>
                  <a:uFillTx/>
                  <a:latin typeface="微软雅黑" panose="020B0503020204020204" pitchFamily="34" charset="-122"/>
                  <a:ea typeface="微软雅黑" panose="020B0503020204020204" pitchFamily="34" charset="-122"/>
                  <a:cs typeface="微软雅黑" panose="020B0503020204020204" pitchFamily="34" charset="-122"/>
                </a:rPr>
                <a:t>幼儿主体性原则</a:t>
              </a:r>
              <a:endParaRPr lang="zh-CN" altLang="en-US" sz="2000" b="1" dirty="0">
                <a:solidFill>
                  <a:srgbClr val="376FFF"/>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标题"/>
            <p:cNvSpPr txBox="1"/>
            <p:nvPr>
              <p:custDataLst>
                <p:tags r:id="rId18"/>
              </p:custDataLst>
            </p:nvPr>
          </p:nvSpPr>
          <p:spPr>
            <a:xfrm>
              <a:off x="11607" y="3618"/>
              <a:ext cx="3316" cy="558"/>
            </a:xfrm>
            <a:prstGeom prst="rect">
              <a:avLst/>
            </a:prstGeom>
            <a:noFill/>
          </p:spPr>
          <p:txBody>
            <a:bodyPr wrap="square" lIns="0" tIns="46990" rIns="90170" bIns="0" rtlCol="0" anchor="b" anchorCtr="0">
              <a:spAutoFit/>
            </a:bodyPr>
            <a:p>
              <a:pPr>
                <a:lnSpc>
                  <a:spcPct val="100000"/>
                </a:lnSpc>
              </a:pPr>
              <a:r>
                <a:rPr lang="zh-CN" altLang="en-US" sz="2000" b="1" dirty="0">
                  <a:solidFill>
                    <a:srgbClr val="376FFF"/>
                  </a:solidFill>
                  <a:uFillTx/>
                  <a:latin typeface="微软雅黑" panose="020B0503020204020204" pitchFamily="34" charset="-122"/>
                  <a:ea typeface="微软雅黑" panose="020B0503020204020204" pitchFamily="34" charset="-122"/>
                  <a:cs typeface="微软雅黑" panose="020B0503020204020204" pitchFamily="34" charset="-122"/>
                </a:rPr>
                <a:t>聚焦原则</a:t>
              </a:r>
              <a:endParaRPr lang="zh-CN" altLang="en-US" sz="2000" b="1" dirty="0">
                <a:solidFill>
                  <a:srgbClr val="376FFF"/>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标题"/>
            <p:cNvSpPr txBox="1"/>
            <p:nvPr>
              <p:custDataLst>
                <p:tags r:id="rId19"/>
              </p:custDataLst>
            </p:nvPr>
          </p:nvSpPr>
          <p:spPr>
            <a:xfrm>
              <a:off x="2775" y="3730"/>
              <a:ext cx="4333" cy="558"/>
            </a:xfrm>
            <a:prstGeom prst="rect">
              <a:avLst/>
            </a:prstGeom>
            <a:noFill/>
          </p:spPr>
          <p:txBody>
            <a:bodyPr wrap="square" lIns="90170" tIns="46990" rIns="0" bIns="0" rtlCol="0" anchor="b" anchorCtr="0">
              <a:spAutoFit/>
            </a:bodyPr>
            <a:p>
              <a:pPr algn="r">
                <a:lnSpc>
                  <a:spcPct val="100000"/>
                </a:lnSpc>
              </a:pPr>
              <a:r>
                <a:rPr lang="en-US" altLang="zh-CN" sz="2000" b="1" dirty="0">
                  <a:solidFill>
                    <a:srgbClr val="376FFF"/>
                  </a:solidFill>
                  <a:uFillTx/>
                  <a:latin typeface="微软雅黑" panose="020B0503020204020204" pitchFamily="34" charset="-122"/>
                  <a:ea typeface="微软雅黑" panose="020B0503020204020204" pitchFamily="34" charset="-122"/>
                  <a:cs typeface="微软雅黑" panose="020B0503020204020204" pitchFamily="34" charset="-122"/>
                </a:rPr>
                <a:t>符合幼儿年龄特点原则</a:t>
              </a:r>
              <a:endParaRPr lang="en-US" altLang="zh-CN" sz="2000" b="1" dirty="0">
                <a:solidFill>
                  <a:srgbClr val="376FFF"/>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标题"/>
            <p:cNvSpPr txBox="1"/>
            <p:nvPr>
              <p:custDataLst>
                <p:tags r:id="rId20"/>
              </p:custDataLst>
            </p:nvPr>
          </p:nvSpPr>
          <p:spPr>
            <a:xfrm>
              <a:off x="11980" y="5581"/>
              <a:ext cx="3316" cy="558"/>
            </a:xfrm>
            <a:prstGeom prst="rect">
              <a:avLst/>
            </a:prstGeom>
            <a:noFill/>
          </p:spPr>
          <p:txBody>
            <a:bodyPr wrap="square" lIns="0" tIns="46990" rIns="90170" bIns="0" rtlCol="0" anchor="b" anchorCtr="0">
              <a:spAutoFit/>
            </a:bodyPr>
            <a:p>
              <a:pPr>
                <a:lnSpc>
                  <a:spcPct val="100000"/>
                </a:lnSpc>
              </a:pPr>
              <a:r>
                <a:rPr lang="zh-CN" altLang="en-US" sz="2000" b="1" dirty="0">
                  <a:solidFill>
                    <a:srgbClr val="376FFF"/>
                  </a:solidFill>
                  <a:uFillTx/>
                  <a:latin typeface="微软雅黑" panose="020B0503020204020204" pitchFamily="34" charset="-122"/>
                  <a:ea typeface="微软雅黑" panose="020B0503020204020204" pitchFamily="34" charset="-122"/>
                  <a:cs typeface="微软雅黑" panose="020B0503020204020204" pitchFamily="34" charset="-122"/>
                </a:rPr>
                <a:t>易评价原则</a:t>
              </a:r>
              <a:endParaRPr lang="zh-CN" altLang="en-US" sz="2000" b="1" dirty="0">
                <a:solidFill>
                  <a:srgbClr val="376FFF"/>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正文"/>
            <p:cNvSpPr txBox="1"/>
            <p:nvPr>
              <p:custDataLst>
                <p:tags r:id="rId21"/>
              </p:custDataLst>
            </p:nvPr>
          </p:nvSpPr>
          <p:spPr>
            <a:xfrm>
              <a:off x="1264" y="6872"/>
              <a:ext cx="5676" cy="1699"/>
            </a:xfrm>
            <a:prstGeom prst="rect">
              <a:avLst/>
            </a:prstGeom>
            <a:noFill/>
          </p:spPr>
          <p:txBody>
            <a:bodyPr wrap="square" lIns="90170" tIns="46990" rIns="0" bIns="46990" rtlCol="0" anchor="t" anchorCtr="0">
              <a:spAutoFit/>
            </a:bodyPr>
            <a:p>
              <a:pPr algn="l">
                <a:lnSpc>
                  <a:spcPct val="100000"/>
                </a:lnSpc>
              </a:pPr>
              <a:r>
                <a:rPr lang="zh-CN" altLang="en-US" sz="1600" dirty="0">
                  <a:solidFill>
                    <a:srgbClr val="000000">
                      <a:lumMod val="75000"/>
                      <a:lumOff val="25000"/>
                    </a:srgbClr>
                  </a:solidFill>
                  <a:uFillTx/>
                  <a:latin typeface="楷体" panose="02010609060101010101" pitchFamily="49" charset="-122"/>
                  <a:ea typeface="楷体" panose="02010609060101010101" pitchFamily="49" charset="-122"/>
                  <a:cs typeface="楷体" panose="02010609060101010101" pitchFamily="49" charset="-122"/>
                </a:rPr>
                <a:t>教学目标应符合完整性原则，应围绕“知识与技能、行为与习惯、情感与态度”三维目标来写。三维目标主要目的是促进幼儿的全面、整体发展。</a:t>
              </a:r>
              <a:endParaRPr lang="zh-CN" altLang="en-US" sz="1600" dirty="0">
                <a:solidFill>
                  <a:srgbClr val="000000">
                    <a:lumMod val="75000"/>
                    <a:lumOff val="25000"/>
                  </a:srgbClr>
                </a:solidFill>
                <a:uFillTx/>
                <a:latin typeface="楷体" panose="02010609060101010101" pitchFamily="49" charset="-122"/>
                <a:ea typeface="楷体" panose="02010609060101010101" pitchFamily="49" charset="-122"/>
                <a:cs typeface="楷体" panose="02010609060101010101" pitchFamily="49" charset="-122"/>
              </a:endParaRPr>
            </a:p>
          </p:txBody>
        </p:sp>
        <p:sp>
          <p:nvSpPr>
            <p:cNvPr id="25" name="标题"/>
            <p:cNvSpPr txBox="1"/>
            <p:nvPr>
              <p:custDataLst>
                <p:tags r:id="rId22"/>
              </p:custDataLst>
            </p:nvPr>
          </p:nvSpPr>
          <p:spPr>
            <a:xfrm>
              <a:off x="3624" y="6253"/>
              <a:ext cx="3316" cy="558"/>
            </a:xfrm>
            <a:prstGeom prst="rect">
              <a:avLst/>
            </a:prstGeom>
            <a:noFill/>
          </p:spPr>
          <p:txBody>
            <a:bodyPr wrap="square" lIns="90170" tIns="46990" rIns="0" bIns="0" rtlCol="0" anchor="b" anchorCtr="0">
              <a:spAutoFit/>
            </a:bodyPr>
            <a:p>
              <a:pPr algn="r">
                <a:lnSpc>
                  <a:spcPct val="100000"/>
                </a:lnSpc>
              </a:pPr>
              <a:r>
                <a:rPr lang="en-US" altLang="zh-CN" sz="2000" b="1" dirty="0">
                  <a:solidFill>
                    <a:srgbClr val="376FFF"/>
                  </a:solidFill>
                  <a:uFillTx/>
                  <a:latin typeface="微软雅黑" panose="020B0503020204020204" pitchFamily="34" charset="-122"/>
                  <a:ea typeface="微软雅黑" panose="020B0503020204020204" pitchFamily="34" charset="-122"/>
                  <a:cs typeface="微软雅黑" panose="020B0503020204020204" pitchFamily="34" charset="-122"/>
                </a:rPr>
                <a:t>完整性原则</a:t>
              </a:r>
              <a:endParaRPr lang="en-US" altLang="zh-CN" sz="2000" b="1" dirty="0">
                <a:solidFill>
                  <a:srgbClr val="376FFF"/>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正文"/>
            <p:cNvSpPr txBox="1"/>
            <p:nvPr>
              <p:custDataLst>
                <p:tags r:id="rId23"/>
              </p:custDataLst>
            </p:nvPr>
          </p:nvSpPr>
          <p:spPr>
            <a:xfrm>
              <a:off x="1444" y="4423"/>
              <a:ext cx="5676" cy="1699"/>
            </a:xfrm>
            <a:prstGeom prst="rect">
              <a:avLst/>
            </a:prstGeom>
            <a:noFill/>
          </p:spPr>
          <p:txBody>
            <a:bodyPr wrap="square" lIns="90170" tIns="46990" rIns="0" bIns="46990" rtlCol="0" anchor="t" anchorCtr="0">
              <a:spAutoFit/>
            </a:bodyPr>
            <a:p>
              <a:pPr algn="l">
                <a:lnSpc>
                  <a:spcPct val="100000"/>
                </a:lnSpc>
              </a:pPr>
              <a:r>
                <a:rPr lang="zh-CN" altLang="en-US" sz="1600" dirty="0">
                  <a:solidFill>
                    <a:srgbClr val="000000">
                      <a:lumMod val="75000"/>
                      <a:lumOff val="25000"/>
                    </a:srgbClr>
                  </a:solidFill>
                  <a:uFillTx/>
                  <a:latin typeface="楷体" panose="02010609060101010101" pitchFamily="49" charset="-122"/>
                  <a:ea typeface="楷体" panose="02010609060101010101" pitchFamily="49" charset="-122"/>
                  <a:cs typeface="楷体" panose="02010609060101010101" pitchFamily="49" charset="-122"/>
                </a:rPr>
                <a:t>在拟写教育目标的过程中，首先要考虑的就是目标要符合幼儿的年龄特点。只有适合该年龄班幼儿的年龄特点，教师才能够通过教育的手段完成目标。</a:t>
              </a:r>
              <a:endParaRPr lang="en-US" altLang="zh-CN" sz="1600" dirty="0">
                <a:solidFill>
                  <a:srgbClr val="000000">
                    <a:lumMod val="75000"/>
                    <a:lumOff val="25000"/>
                  </a:srgbClr>
                </a:solidFill>
                <a:uFillTx/>
                <a:latin typeface="楷体" panose="02010609060101010101" pitchFamily="49" charset="-122"/>
                <a:ea typeface="楷体" panose="02010609060101010101" pitchFamily="49" charset="-122"/>
                <a:cs typeface="楷体" panose="02010609060101010101" pitchFamily="49" charset="-122"/>
              </a:endParaRPr>
            </a:p>
          </p:txBody>
        </p:sp>
        <p:sp>
          <p:nvSpPr>
            <p:cNvPr id="28" name="正文"/>
            <p:cNvSpPr txBox="1"/>
            <p:nvPr>
              <p:custDataLst>
                <p:tags r:id="rId24"/>
              </p:custDataLst>
            </p:nvPr>
          </p:nvSpPr>
          <p:spPr>
            <a:xfrm>
              <a:off x="11619" y="4246"/>
              <a:ext cx="5676" cy="923"/>
            </a:xfrm>
            <a:prstGeom prst="rect">
              <a:avLst/>
            </a:prstGeom>
            <a:noFill/>
          </p:spPr>
          <p:txBody>
            <a:bodyPr wrap="square" lIns="90170" tIns="46990" rIns="0" bIns="46990" rtlCol="0" anchor="t" anchorCtr="0">
              <a:spAutoFit/>
            </a:bodyPr>
            <a:p>
              <a:pPr algn="l">
                <a:lnSpc>
                  <a:spcPct val="100000"/>
                </a:lnSpc>
              </a:pPr>
              <a:r>
                <a:rPr lang="zh-CN" altLang="en-US" sz="1600" dirty="0">
                  <a:solidFill>
                    <a:srgbClr val="000000">
                      <a:lumMod val="75000"/>
                      <a:lumOff val="25000"/>
                    </a:srgbClr>
                  </a:solidFill>
                  <a:uFillTx/>
                  <a:latin typeface="楷体" panose="02010609060101010101" pitchFamily="49" charset="-122"/>
                  <a:ea typeface="楷体" panose="02010609060101010101" pitchFamily="49" charset="-122"/>
                  <a:cs typeface="楷体" panose="02010609060101010101" pitchFamily="49" charset="-122"/>
                </a:rPr>
                <a:t>把本节教学活动要求幼儿达成的目标写到本次活动的目标里，不要过于泛化。</a:t>
              </a:r>
              <a:endParaRPr lang="zh-CN" altLang="en-US" sz="1600" dirty="0">
                <a:solidFill>
                  <a:srgbClr val="000000">
                    <a:lumMod val="75000"/>
                    <a:lumOff val="25000"/>
                  </a:srgbClr>
                </a:solidFill>
                <a:uFillTx/>
                <a:latin typeface="楷体" panose="02010609060101010101" pitchFamily="49" charset="-122"/>
                <a:ea typeface="楷体" panose="02010609060101010101" pitchFamily="49" charset="-122"/>
                <a:cs typeface="楷体" panose="02010609060101010101" pitchFamily="49" charset="-122"/>
              </a:endParaRPr>
            </a:p>
          </p:txBody>
        </p:sp>
        <p:sp>
          <p:nvSpPr>
            <p:cNvPr id="29" name="正文"/>
            <p:cNvSpPr txBox="1"/>
            <p:nvPr>
              <p:custDataLst>
                <p:tags r:id="rId25"/>
              </p:custDataLst>
            </p:nvPr>
          </p:nvSpPr>
          <p:spPr>
            <a:xfrm>
              <a:off x="11992" y="6262"/>
              <a:ext cx="5676" cy="1311"/>
            </a:xfrm>
            <a:prstGeom prst="rect">
              <a:avLst/>
            </a:prstGeom>
            <a:noFill/>
          </p:spPr>
          <p:txBody>
            <a:bodyPr wrap="square" lIns="90170" tIns="46990" rIns="0" bIns="46990" rtlCol="0" anchor="t" anchorCtr="0">
              <a:spAutoFit/>
            </a:bodyPr>
            <a:p>
              <a:pPr algn="l">
                <a:lnSpc>
                  <a:spcPct val="100000"/>
                </a:lnSpc>
              </a:pPr>
              <a:r>
                <a:rPr lang="zh-CN" altLang="en-US" sz="1600" dirty="0">
                  <a:solidFill>
                    <a:srgbClr val="000000">
                      <a:lumMod val="75000"/>
                      <a:lumOff val="25000"/>
                    </a:srgbClr>
                  </a:solidFill>
                  <a:uFillTx/>
                  <a:latin typeface="楷体" panose="02010609060101010101" pitchFamily="49" charset="-122"/>
                  <a:ea typeface="楷体" panose="02010609060101010101" pitchFamily="49" charset="-122"/>
                  <a:cs typeface="楷体" panose="02010609060101010101" pitchFamily="49" charset="-122"/>
                </a:rPr>
                <a:t>一是对课程方案本身的评价，二是对课程实施过程的评价，三是对课程效果的评价。</a:t>
              </a:r>
              <a:endParaRPr lang="zh-CN" altLang="en-US" sz="1600" dirty="0">
                <a:solidFill>
                  <a:srgbClr val="000000">
                    <a:lumMod val="75000"/>
                    <a:lumOff val="25000"/>
                  </a:srgbClr>
                </a:solidFill>
                <a:uFillTx/>
                <a:latin typeface="楷体" panose="02010609060101010101" pitchFamily="49" charset="-122"/>
                <a:ea typeface="楷体" panose="02010609060101010101" pitchFamily="49" charset="-122"/>
                <a:cs typeface="楷体" panose="02010609060101010101" pitchFamily="49" charset="-122"/>
              </a:endParaRPr>
            </a:p>
          </p:txBody>
        </p:sp>
        <p:sp>
          <p:nvSpPr>
            <p:cNvPr id="32" name="正文"/>
            <p:cNvSpPr txBox="1"/>
            <p:nvPr>
              <p:custDataLst>
                <p:tags r:id="rId26"/>
              </p:custDataLst>
            </p:nvPr>
          </p:nvSpPr>
          <p:spPr>
            <a:xfrm>
              <a:off x="5750" y="8847"/>
              <a:ext cx="7363" cy="1311"/>
            </a:xfrm>
            <a:prstGeom prst="rect">
              <a:avLst/>
            </a:prstGeom>
            <a:noFill/>
          </p:spPr>
          <p:txBody>
            <a:bodyPr wrap="square" lIns="90170" tIns="46990" rIns="0" bIns="46990" rtlCol="0" anchor="t" anchorCtr="0">
              <a:spAutoFit/>
            </a:bodyPr>
            <a:p>
              <a:pPr algn="l">
                <a:lnSpc>
                  <a:spcPct val="100000"/>
                </a:lnSpc>
              </a:pPr>
              <a:r>
                <a:rPr lang="zh-CN" altLang="en-US" sz="1600" dirty="0">
                  <a:solidFill>
                    <a:srgbClr val="000000">
                      <a:lumMod val="75000"/>
                      <a:lumOff val="25000"/>
                    </a:srgbClr>
                  </a:solidFill>
                  <a:uFillTx/>
                  <a:latin typeface="楷体" panose="02010609060101010101" pitchFamily="49" charset="-122"/>
                  <a:ea typeface="楷体" panose="02010609060101010101" pitchFamily="49" charset="-122"/>
                  <a:cs typeface="楷体" panose="02010609060101010101" pitchFamily="49" charset="-122"/>
                </a:rPr>
                <a:t>目标的设计应该以幼儿为中心，表述的方式应该是幼儿能够在本次活动上收获什么知识，发展什么能力，在目标的表述中，应重点体现幼儿的学法。</a:t>
              </a:r>
              <a:endParaRPr lang="zh-CN" altLang="en-US" sz="1600" dirty="0">
                <a:solidFill>
                  <a:srgbClr val="000000">
                    <a:lumMod val="75000"/>
                    <a:lumOff val="25000"/>
                  </a:srgbClr>
                </a:solidFill>
                <a:uFillTx/>
                <a:latin typeface="楷体" panose="02010609060101010101" pitchFamily="49" charset="-122"/>
                <a:ea typeface="楷体" panose="02010609060101010101" pitchFamily="49" charset="-122"/>
                <a:cs typeface="楷体" panose="02010609060101010101" pitchFamily="49" charset="-122"/>
              </a:endParaRPr>
            </a:p>
          </p:txBody>
        </p:sp>
      </p:grpSp>
    </p:spTree>
    <p:custDataLst>
      <p:tags r:id="rId27"/>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5" name="文本框 4"/>
          <p:cNvSpPr txBox="1"/>
          <p:nvPr>
            <p:custDataLst>
              <p:tags r:id="rId5"/>
            </p:custDataLst>
          </p:nvPr>
        </p:nvSpPr>
        <p:spPr>
          <a:xfrm>
            <a:off x="518795" y="1156970"/>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（3）音乐游戏</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64" name="任意多边形 63"/>
          <p:cNvSpPr/>
          <p:nvPr>
            <p:custDataLst>
              <p:tags r:id="rId6"/>
            </p:custDataLst>
          </p:nvPr>
        </p:nvSpPr>
        <p:spPr>
          <a:xfrm>
            <a:off x="8890" y="3259852"/>
            <a:ext cx="2158836" cy="133378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8F7FF0"/>
          </a:solidFill>
          <a:ln>
            <a:noFill/>
          </a:ln>
          <a:effec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 name="椭圆 2"/>
          <p:cNvSpPr/>
          <p:nvPr>
            <p:custDataLst>
              <p:tags r:id="rId7"/>
            </p:custDataLst>
          </p:nvPr>
        </p:nvSpPr>
        <p:spPr>
          <a:xfrm>
            <a:off x="1091706" y="3456443"/>
            <a:ext cx="941125" cy="941125"/>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0" name="任意多边形 79"/>
          <p:cNvSpPr/>
          <p:nvPr>
            <p:custDataLst>
              <p:tags r:id="rId8"/>
            </p:custDataLst>
          </p:nvPr>
        </p:nvSpPr>
        <p:spPr>
          <a:xfrm>
            <a:off x="8890" y="3220639"/>
            <a:ext cx="2238831" cy="141273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rgbClr val="8F7FF0"/>
            </a:solidFill>
            <a:prstDash val="lgDash"/>
          </a:ln>
          <a:effectLst>
            <a:outerShdw blurRad="63500" sx="102000" sy="102000" algn="ctr" rotWithShape="0">
              <a:srgbClr val="FFFFFF">
                <a:lumMod val="65000"/>
                <a:alpha val="40000"/>
              </a:srgbClr>
            </a:outerShdw>
          </a:effectLst>
          <a:extLst>
            <a:ext uri="{909E8E84-426E-40DD-AFC4-6F175D3DCCD1}">
              <a14:hiddenFill xmlns:a14="http://schemas.microsoft.com/office/drawing/2010/main">
                <a:solidFill>
                  <a:srgbClr val="6963ED"/>
                </a:solidFill>
              </a14:hiddenFill>
            </a:ext>
          </a:ex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90" name="图片 89" descr="31393935333132383b31393939333930313bbcbccaf5b1a8b1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1244901" y="3609114"/>
            <a:ext cx="635259" cy="635259"/>
          </a:xfrm>
          <a:prstGeom prst="rect">
            <a:avLst/>
          </a:prstGeom>
        </p:spPr>
      </p:pic>
      <p:pic>
        <p:nvPicPr>
          <p:cNvPr id="4" name="图片 3" descr="图片1"/>
          <p:cNvPicPr>
            <a:picLocks noChangeAspect="1"/>
          </p:cNvPicPr>
          <p:nvPr>
            <p:custDataLst>
              <p:tags r:id="rId12"/>
            </p:custDataLst>
          </p:nvPr>
        </p:nvPicPr>
        <p:blipFill>
          <a:blip r:embed="rId13"/>
          <a:stretch>
            <a:fillRect/>
          </a:stretch>
        </p:blipFill>
        <p:spPr>
          <a:xfrm>
            <a:off x="1249606" y="1670397"/>
            <a:ext cx="1993616" cy="4214148"/>
          </a:xfrm>
          <a:prstGeom prst="rect">
            <a:avLst/>
          </a:prstGeom>
        </p:spPr>
      </p:pic>
      <p:cxnSp>
        <p:nvCxnSpPr>
          <p:cNvPr id="82" name="肘形连接符 81"/>
          <p:cNvCxnSpPr/>
          <p:nvPr>
            <p:custDataLst>
              <p:tags r:id="rId14"/>
            </p:custDataLst>
          </p:nvPr>
        </p:nvCxnSpPr>
        <p:spPr>
          <a:xfrm>
            <a:off x="5245204" y="3798385"/>
            <a:ext cx="4316626" cy="181428"/>
          </a:xfrm>
          <a:prstGeom prst="bentConnector3">
            <a:avLst>
              <a:gd name="adj1" fmla="val 8224"/>
            </a:avLst>
          </a:prstGeom>
          <a:ln w="25400">
            <a:solidFill>
              <a:srgbClr val="6963ED"/>
            </a:solidFill>
            <a:prstDash val="dash"/>
            <a:tailEnd type="oval"/>
          </a:ln>
        </p:spPr>
        <p:style>
          <a:lnRef idx="1">
            <a:srgbClr val="6963ED"/>
          </a:lnRef>
          <a:fillRef idx="0">
            <a:srgbClr val="6963ED"/>
          </a:fillRef>
          <a:effectRef idx="0">
            <a:srgbClr val="6963ED"/>
          </a:effectRef>
          <a:fontRef idx="minor">
            <a:srgbClr val="000000"/>
          </a:fontRef>
        </p:style>
      </p:cxnSp>
      <p:cxnSp>
        <p:nvCxnSpPr>
          <p:cNvPr id="81" name="肘形连接符 80"/>
          <p:cNvCxnSpPr/>
          <p:nvPr>
            <p:custDataLst>
              <p:tags r:id="rId15"/>
            </p:custDataLst>
          </p:nvPr>
        </p:nvCxnSpPr>
        <p:spPr>
          <a:xfrm>
            <a:off x="5182462" y="2444734"/>
            <a:ext cx="4349042" cy="156854"/>
          </a:xfrm>
          <a:prstGeom prst="bentConnector3">
            <a:avLst>
              <a:gd name="adj1" fmla="val 8130"/>
            </a:avLst>
          </a:prstGeom>
          <a:ln w="25400">
            <a:solidFill>
              <a:srgbClr val="FDE014"/>
            </a:solidFill>
            <a:prstDash val="dash"/>
            <a:tailEnd type="oval"/>
          </a:ln>
        </p:spPr>
        <p:style>
          <a:lnRef idx="1">
            <a:srgbClr val="6963ED"/>
          </a:lnRef>
          <a:fillRef idx="0">
            <a:srgbClr val="6963ED"/>
          </a:fillRef>
          <a:effectRef idx="0">
            <a:srgbClr val="6963ED"/>
          </a:effectRef>
          <a:fontRef idx="minor">
            <a:srgbClr val="000000"/>
          </a:fontRef>
        </p:style>
      </p:cxnSp>
      <p:cxnSp>
        <p:nvCxnSpPr>
          <p:cNvPr id="86" name="肘形连接符 85"/>
          <p:cNvCxnSpPr/>
          <p:nvPr>
            <p:custDataLst>
              <p:tags r:id="rId16"/>
            </p:custDataLst>
          </p:nvPr>
        </p:nvCxnSpPr>
        <p:spPr>
          <a:xfrm>
            <a:off x="5326271" y="5199615"/>
            <a:ext cx="4349042" cy="156854"/>
          </a:xfrm>
          <a:prstGeom prst="bentConnector3">
            <a:avLst>
              <a:gd name="adj1" fmla="val 8130"/>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sp>
        <p:nvSpPr>
          <p:cNvPr id="75" name="圆角矩形 74"/>
          <p:cNvSpPr/>
          <p:nvPr>
            <p:custDataLst>
              <p:tags r:id="rId17"/>
            </p:custDataLst>
          </p:nvPr>
        </p:nvSpPr>
        <p:spPr>
          <a:xfrm>
            <a:off x="3631698" y="3583495"/>
            <a:ext cx="1676248" cy="431349"/>
          </a:xfrm>
          <a:prstGeom prst="roundRect">
            <a:avLst>
              <a:gd name="adj" fmla="val 50000"/>
            </a:avLst>
          </a:prstGeom>
          <a:solidFill>
            <a:srgbClr val="6963ED"/>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r>
              <a:rPr lang="zh-CN" altLang="en-US" b="1">
                <a:solidFill>
                  <a:srgbClr val="FFFFFF"/>
                </a:solidFill>
                <a:latin typeface="Arial" panose="020B0604020202020204" pitchFamily="34" charset="0"/>
                <a:ea typeface="微软雅黑" panose="020B0503020204020204" pitchFamily="34" charset="-122"/>
              </a:rPr>
              <a:t>表演游戏</a:t>
            </a:r>
            <a:endParaRPr lang="zh-CN" altLang="en-US" b="1">
              <a:solidFill>
                <a:srgbClr val="FFFFFF"/>
              </a:solidFill>
              <a:latin typeface="Arial" panose="020B0604020202020204" pitchFamily="34" charset="0"/>
              <a:ea typeface="微软雅黑" panose="020B0503020204020204" pitchFamily="34" charset="-122"/>
            </a:endParaRPr>
          </a:p>
        </p:txBody>
      </p:sp>
      <p:sp>
        <p:nvSpPr>
          <p:cNvPr id="79" name="圆角矩形 78"/>
          <p:cNvSpPr/>
          <p:nvPr>
            <p:custDataLst>
              <p:tags r:id="rId18"/>
            </p:custDataLst>
          </p:nvPr>
        </p:nvSpPr>
        <p:spPr>
          <a:xfrm>
            <a:off x="3481070" y="4957445"/>
            <a:ext cx="1826260" cy="431165"/>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r>
              <a:rPr lang="zh-CN" altLang="en-US" b="1">
                <a:solidFill>
                  <a:srgbClr val="FFFFFF"/>
                </a:solidFill>
                <a:latin typeface="Arial" panose="020B0604020202020204" pitchFamily="34" charset="0"/>
                <a:ea typeface="微软雅黑" panose="020B0503020204020204" pitchFamily="34" charset="-122"/>
              </a:rPr>
              <a:t>听辨反应游戏</a:t>
            </a:r>
            <a:endParaRPr lang="zh-CN" altLang="en-US" b="1">
              <a:solidFill>
                <a:srgbClr val="FFFFFF"/>
              </a:solidFill>
              <a:latin typeface="Arial" panose="020B0604020202020204" pitchFamily="34" charset="0"/>
              <a:ea typeface="微软雅黑" panose="020B0503020204020204" pitchFamily="34" charset="-122"/>
            </a:endParaRPr>
          </a:p>
        </p:txBody>
      </p:sp>
      <p:sp>
        <p:nvSpPr>
          <p:cNvPr id="74" name="圆角矩形 73"/>
          <p:cNvSpPr/>
          <p:nvPr>
            <p:custDataLst>
              <p:tags r:id="rId19"/>
            </p:custDataLst>
          </p:nvPr>
        </p:nvSpPr>
        <p:spPr>
          <a:xfrm>
            <a:off x="3481118" y="2208407"/>
            <a:ext cx="1676248" cy="431349"/>
          </a:xfrm>
          <a:prstGeom prst="roundRect">
            <a:avLst>
              <a:gd name="adj" fmla="val 50000"/>
            </a:avLst>
          </a:prstGeom>
          <a:solidFill>
            <a:srgbClr val="FDE01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r>
              <a:rPr lang="zh-CN" altLang="en-US" b="1">
                <a:solidFill>
                  <a:srgbClr val="FFFFFF"/>
                </a:solidFill>
                <a:latin typeface="Arial" panose="020B0604020202020204" pitchFamily="34" charset="0"/>
                <a:ea typeface="微软雅黑" panose="020B0503020204020204" pitchFamily="34" charset="-122"/>
              </a:rPr>
              <a:t>歌舞游戏</a:t>
            </a:r>
            <a:endParaRPr lang="zh-CN" altLang="en-US" b="1">
              <a:solidFill>
                <a:srgbClr val="FFFFFF"/>
              </a:solidFill>
              <a:latin typeface="Arial" panose="020B0604020202020204" pitchFamily="34" charset="0"/>
              <a:ea typeface="微软雅黑" panose="020B0503020204020204" pitchFamily="34" charset="-122"/>
            </a:endParaRPr>
          </a:p>
        </p:txBody>
      </p:sp>
      <p:sp>
        <p:nvSpPr>
          <p:cNvPr id="6" name="椭圆 5"/>
          <p:cNvSpPr/>
          <p:nvPr>
            <p:custDataLst>
              <p:tags r:id="rId20"/>
            </p:custDataLst>
          </p:nvPr>
        </p:nvSpPr>
        <p:spPr>
          <a:xfrm>
            <a:off x="2874092" y="3484677"/>
            <a:ext cx="592909" cy="592909"/>
          </a:xfrm>
          <a:prstGeom prst="ellipse">
            <a:avLst/>
          </a:prstGeom>
          <a:solidFill>
            <a:srgbClr val="6963ED">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0" name="椭圆 9"/>
          <p:cNvSpPr/>
          <p:nvPr>
            <p:custDataLst>
              <p:tags r:id="rId21"/>
            </p:custDataLst>
          </p:nvPr>
        </p:nvSpPr>
        <p:spPr>
          <a:xfrm>
            <a:off x="2532150" y="4859242"/>
            <a:ext cx="592909" cy="592909"/>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 name="椭圆 6"/>
          <p:cNvSpPr/>
          <p:nvPr>
            <p:custDataLst>
              <p:tags r:id="rId22"/>
            </p:custDataLst>
          </p:nvPr>
        </p:nvSpPr>
        <p:spPr>
          <a:xfrm>
            <a:off x="2532150" y="2110112"/>
            <a:ext cx="592909" cy="592909"/>
          </a:xfrm>
          <a:prstGeom prst="ellipse">
            <a:avLst/>
          </a:prstGeom>
          <a:solidFill>
            <a:srgbClr val="FDE014">
              <a:lumMod val="20000"/>
              <a:lumOff val="8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69" name="图片 68" descr="31393935333132383b31393939333838353bb4b4d2e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2709918" y="2287880"/>
            <a:ext cx="237373" cy="237373"/>
          </a:xfrm>
          <a:prstGeom prst="rect">
            <a:avLst/>
          </a:prstGeom>
        </p:spPr>
      </p:pic>
      <p:pic>
        <p:nvPicPr>
          <p:cNvPr id="72" name="图片 71" descr="31393935333132383b31393939333930323bc8d5b3ccbcc6bbae"/>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051860" y="3662445"/>
            <a:ext cx="237373" cy="237373"/>
          </a:xfrm>
          <a:prstGeom prst="rect">
            <a:avLst/>
          </a:prstGeom>
        </p:spPr>
      </p:pic>
      <p:pic>
        <p:nvPicPr>
          <p:cNvPr id="73" name="图片 72" descr="31393935333132383b31393939333930343bccd8cae2c8d5d7d3"/>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2709918" y="5037010"/>
            <a:ext cx="237373" cy="237373"/>
          </a:xfrm>
          <a:prstGeom prst="rect">
            <a:avLst/>
          </a:prstGeom>
        </p:spPr>
      </p:pic>
      <p:sp>
        <p:nvSpPr>
          <p:cNvPr id="14" name="文本框 13"/>
          <p:cNvSpPr txBox="1"/>
          <p:nvPr>
            <p:custDataLst>
              <p:tags r:id="rId32"/>
            </p:custDataLst>
          </p:nvPr>
        </p:nvSpPr>
        <p:spPr>
          <a:xfrm>
            <a:off x="5691505" y="2073910"/>
            <a:ext cx="4117975" cy="368300"/>
          </a:xfrm>
          <a:prstGeom prst="rect">
            <a:avLst/>
          </a:prstGeom>
          <a:noFill/>
        </p:spPr>
        <p:txBody>
          <a:bodyPr wrap="square" rtlCol="0">
            <a:spAutoFit/>
            <a:scene3d>
              <a:camera prst="orthographicFront"/>
              <a:lightRig rig="threePt" dir="t"/>
            </a:scene3d>
          </a:bodyPr>
          <a:p>
            <a:pPr algn="l" fontAlgn="auto">
              <a:lnSpc>
                <a:spcPct val="100000"/>
              </a:lnSpc>
              <a:spcAft>
                <a:spcPts val="1000"/>
              </a:spcAft>
            </a:pPr>
            <a:r>
              <a:rPr lang="zh-CN" altLang="en-US">
                <a:solidFill>
                  <a:srgbClr val="000000">
                    <a:lumMod val="65000"/>
                    <a:lumOff val="35000"/>
                  </a:srgbClr>
                </a:solidFill>
                <a:effectLst/>
                <a:uFillTx/>
                <a:latin typeface="+中文正文" charset="0"/>
              </a:rPr>
              <a:t>主要是侧重歌曲和韵律活动的游戏；</a:t>
            </a:r>
            <a:endParaRPr lang="zh-CN" altLang="en-US">
              <a:solidFill>
                <a:srgbClr val="000000">
                  <a:lumMod val="65000"/>
                  <a:lumOff val="35000"/>
                </a:srgbClr>
              </a:solidFill>
              <a:effectLst/>
              <a:uFillTx/>
              <a:latin typeface="+中文正文" charset="0"/>
            </a:endParaRPr>
          </a:p>
        </p:txBody>
      </p:sp>
      <p:sp>
        <p:nvSpPr>
          <p:cNvPr id="20" name="文本框 19"/>
          <p:cNvSpPr txBox="1"/>
          <p:nvPr>
            <p:custDataLst>
              <p:tags r:id="rId33"/>
            </p:custDataLst>
          </p:nvPr>
        </p:nvSpPr>
        <p:spPr>
          <a:xfrm>
            <a:off x="5696585" y="3261995"/>
            <a:ext cx="4774565" cy="645160"/>
          </a:xfrm>
          <a:prstGeom prst="rect">
            <a:avLst/>
          </a:prstGeom>
          <a:noFill/>
        </p:spPr>
        <p:txBody>
          <a:bodyPr wrap="square" rtlCol="0">
            <a:spAutoFit/>
            <a:scene3d>
              <a:camera prst="orthographicFront"/>
              <a:lightRig rig="threePt" dir="t"/>
            </a:scene3d>
          </a:bodyPr>
          <a:p>
            <a:pPr algn="l" fontAlgn="auto">
              <a:lnSpc>
                <a:spcPct val="100000"/>
              </a:lnSpc>
              <a:spcAft>
                <a:spcPts val="1000"/>
              </a:spcAft>
            </a:pPr>
            <a:r>
              <a:rPr lang="zh-CN" altLang="en-US">
                <a:solidFill>
                  <a:srgbClr val="000000">
                    <a:lumMod val="65000"/>
                    <a:lumOff val="35000"/>
                  </a:srgbClr>
                </a:solidFill>
                <a:effectLst/>
                <a:uFillTx/>
                <a:latin typeface="+中文正文" charset="0"/>
              </a:rPr>
              <a:t>主要是侧重按音乐性质变化进行情节角色表演的游戏；</a:t>
            </a:r>
            <a:endParaRPr lang="zh-CN" altLang="en-US">
              <a:solidFill>
                <a:srgbClr val="000000">
                  <a:lumMod val="65000"/>
                  <a:lumOff val="35000"/>
                </a:srgbClr>
              </a:solidFill>
              <a:effectLst/>
              <a:uFillTx/>
              <a:latin typeface="+中文正文" charset="0"/>
            </a:endParaRPr>
          </a:p>
        </p:txBody>
      </p:sp>
      <p:sp>
        <p:nvSpPr>
          <p:cNvPr id="24" name="文本框 23"/>
          <p:cNvSpPr txBox="1"/>
          <p:nvPr>
            <p:custDataLst>
              <p:tags r:id="rId34"/>
            </p:custDataLst>
          </p:nvPr>
        </p:nvSpPr>
        <p:spPr>
          <a:xfrm>
            <a:off x="5841365" y="4335145"/>
            <a:ext cx="5323840" cy="922020"/>
          </a:xfrm>
          <a:prstGeom prst="rect">
            <a:avLst/>
          </a:prstGeom>
          <a:noFill/>
        </p:spPr>
        <p:txBody>
          <a:bodyPr wrap="square" rtlCol="0">
            <a:spAutoFit/>
            <a:scene3d>
              <a:camera prst="orthographicFront"/>
              <a:lightRig rig="threePt" dir="t"/>
            </a:scene3d>
          </a:bodyPr>
          <a:p>
            <a:pPr algn="l" fontAlgn="auto">
              <a:lnSpc>
                <a:spcPct val="100000"/>
              </a:lnSpc>
              <a:spcAft>
                <a:spcPts val="1000"/>
              </a:spcAft>
            </a:pPr>
            <a:r>
              <a:rPr lang="zh-CN" altLang="en-US">
                <a:solidFill>
                  <a:srgbClr val="000000">
                    <a:lumMod val="65000"/>
                    <a:lumOff val="35000"/>
                  </a:srgbClr>
                </a:solidFill>
                <a:effectLst/>
                <a:uFillTx/>
                <a:latin typeface="+中文正文" charset="0"/>
              </a:rPr>
              <a:t>侧重对声音或音乐的听辨结果进行快速反应，以培养幼儿对音乐的高低、快慢、强弱、音色、乐句的分辨能力。</a:t>
            </a:r>
            <a:endParaRPr lang="zh-CN" altLang="en-US">
              <a:solidFill>
                <a:srgbClr val="000000">
                  <a:lumMod val="65000"/>
                  <a:lumOff val="35000"/>
                </a:srgbClr>
              </a:solidFill>
              <a:effectLst/>
              <a:uFillTx/>
              <a:latin typeface="+中文正文" charset="0"/>
            </a:endParaRPr>
          </a:p>
        </p:txBody>
      </p:sp>
    </p:spTree>
    <p:custDataLst>
      <p:tags r:id="rId3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grpSp>
        <p:nvGrpSpPr>
          <p:cNvPr id="11" name="组合 10"/>
          <p:cNvGrpSpPr/>
          <p:nvPr>
            <p:custDataLst>
              <p:tags r:id="rId5"/>
            </p:custDataLst>
          </p:nvPr>
        </p:nvGrpSpPr>
        <p:grpSpPr>
          <a:xfrm>
            <a:off x="-1984691" y="124288"/>
            <a:ext cx="16161383" cy="6841733"/>
            <a:chOff x="-1984691" y="124288"/>
            <a:chExt cx="16161383" cy="6841733"/>
          </a:xfrm>
          <a:solidFill>
            <a:schemeClr val="bg1">
              <a:lumMod val="65000"/>
            </a:schemeClr>
          </a:solidFill>
        </p:grpSpPr>
        <p:sp>
          <p:nvSpPr>
            <p:cNvPr id="12" name="空心弧 11"/>
            <p:cNvSpPr/>
            <p:nvPr>
              <p:custDataLst>
                <p:tags r:id="rId6"/>
              </p:custDataLst>
            </p:nvPr>
          </p:nvSpPr>
          <p:spPr>
            <a:xfrm rot="20312631" flipH="1">
              <a:off x="1090941" y="1668213"/>
              <a:ext cx="3946209" cy="3946208"/>
            </a:xfrm>
            <a:prstGeom prst="blockArc">
              <a:avLst>
                <a:gd name="adj1" fmla="val 33342"/>
                <a:gd name="adj2" fmla="val 8070629"/>
                <a:gd name="adj3" fmla="val 1484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latin typeface="Arial" panose="020B0604020202020204" pitchFamily="34" charset="0"/>
                <a:ea typeface="黑体" panose="02010609060101010101" pitchFamily="49" charset="-122"/>
              </a:endParaRPr>
            </a:p>
          </p:txBody>
        </p:sp>
        <p:sp>
          <p:nvSpPr>
            <p:cNvPr id="13" name="空心弧 12"/>
            <p:cNvSpPr/>
            <p:nvPr>
              <p:custDataLst>
                <p:tags r:id="rId7"/>
              </p:custDataLst>
            </p:nvPr>
          </p:nvSpPr>
          <p:spPr>
            <a:xfrm rot="1287369" flipH="1" flipV="1">
              <a:off x="4166572" y="3019813"/>
              <a:ext cx="3946209" cy="3946208"/>
            </a:xfrm>
            <a:prstGeom prst="blockArc">
              <a:avLst>
                <a:gd name="adj1" fmla="val 64980"/>
                <a:gd name="adj2" fmla="val 8032384"/>
                <a:gd name="adj3" fmla="val 148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latin typeface="Arial" panose="020B0604020202020204" pitchFamily="34" charset="0"/>
                <a:ea typeface="黑体" panose="02010609060101010101" pitchFamily="49" charset="-122"/>
              </a:endParaRPr>
            </a:p>
          </p:txBody>
        </p:sp>
        <p:sp>
          <p:nvSpPr>
            <p:cNvPr id="2" name="空心弧 1"/>
            <p:cNvSpPr/>
            <p:nvPr>
              <p:custDataLst>
                <p:tags r:id="rId8"/>
              </p:custDataLst>
            </p:nvPr>
          </p:nvSpPr>
          <p:spPr>
            <a:xfrm rot="15779020" flipH="1">
              <a:off x="7242201" y="1668211"/>
              <a:ext cx="3946208" cy="3946209"/>
            </a:xfrm>
            <a:prstGeom prst="blockArc">
              <a:avLst>
                <a:gd name="adj1" fmla="val 191989"/>
                <a:gd name="adj2" fmla="val 6543681"/>
                <a:gd name="adj3" fmla="val 1477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latin typeface="Arial" panose="020B0604020202020204" pitchFamily="34" charset="0"/>
                <a:ea typeface="黑体" panose="02010609060101010101" pitchFamily="49" charset="-122"/>
              </a:endParaRPr>
            </a:p>
          </p:txBody>
        </p:sp>
        <p:sp>
          <p:nvSpPr>
            <p:cNvPr id="15" name="空心弧 14"/>
            <p:cNvSpPr/>
            <p:nvPr>
              <p:custDataLst>
                <p:tags r:id="rId9"/>
              </p:custDataLst>
            </p:nvPr>
          </p:nvSpPr>
          <p:spPr>
            <a:xfrm rot="1287369" flipH="1" flipV="1">
              <a:off x="-1984691" y="3019812"/>
              <a:ext cx="3946209" cy="3946208"/>
            </a:xfrm>
            <a:prstGeom prst="blockArc">
              <a:avLst>
                <a:gd name="adj1" fmla="val 4126801"/>
                <a:gd name="adj2" fmla="val 8185408"/>
                <a:gd name="adj3" fmla="val 1484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latin typeface="Arial" panose="020B0604020202020204" pitchFamily="34" charset="0"/>
                <a:ea typeface="黑体" panose="02010609060101010101" pitchFamily="49" charset="-122"/>
              </a:endParaRPr>
            </a:p>
          </p:txBody>
        </p:sp>
        <p:sp>
          <p:nvSpPr>
            <p:cNvPr id="16" name="空心弧 15"/>
            <p:cNvSpPr/>
            <p:nvPr>
              <p:custDataLst>
                <p:tags r:id="rId10"/>
              </p:custDataLst>
            </p:nvPr>
          </p:nvSpPr>
          <p:spPr>
            <a:xfrm rot="21079828" flipH="1" flipV="1">
              <a:off x="10230483" y="124288"/>
              <a:ext cx="3946209" cy="3946208"/>
            </a:xfrm>
            <a:prstGeom prst="blockArc">
              <a:avLst>
                <a:gd name="adj1" fmla="val 20365113"/>
                <a:gd name="adj2" fmla="val 5908578"/>
                <a:gd name="adj3" fmla="val 1474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黑体" panose="02010609060101010101" pitchFamily="49" charset="-122"/>
              </a:endParaRPr>
            </a:p>
          </p:txBody>
        </p:sp>
        <p:sp>
          <p:nvSpPr>
            <p:cNvPr id="17" name="空心弧 16"/>
            <p:cNvSpPr/>
            <p:nvPr>
              <p:custDataLst>
                <p:tags r:id="rId11"/>
              </p:custDataLst>
            </p:nvPr>
          </p:nvSpPr>
          <p:spPr>
            <a:xfrm rot="20312631" flipH="1">
              <a:off x="7242201" y="1668214"/>
              <a:ext cx="3946209" cy="3946208"/>
            </a:xfrm>
            <a:prstGeom prst="blockArc">
              <a:avLst>
                <a:gd name="adj1" fmla="val 33342"/>
                <a:gd name="adj2" fmla="val 4759318"/>
                <a:gd name="adj3" fmla="val 148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25000"/>
                  </a:schemeClr>
                </a:solidFill>
                <a:effectLst/>
                <a:uLnTx/>
                <a:uFillTx/>
                <a:latin typeface="Arial" panose="020B0604020202020204" pitchFamily="34" charset="0"/>
                <a:ea typeface="黑体" panose="02010609060101010101" pitchFamily="49" charset="-122"/>
              </a:endParaRPr>
            </a:p>
          </p:txBody>
        </p:sp>
      </p:grpSp>
      <p:sp>
        <p:nvSpPr>
          <p:cNvPr id="18" name="椭圆 17"/>
          <p:cNvSpPr/>
          <p:nvPr>
            <p:custDataLst>
              <p:tags r:id="rId12"/>
            </p:custDataLst>
          </p:nvPr>
        </p:nvSpPr>
        <p:spPr>
          <a:xfrm>
            <a:off x="846131" y="3556542"/>
            <a:ext cx="1308419" cy="1308419"/>
          </a:xfrm>
          <a:prstGeom prst="ellipse">
            <a:avLst/>
          </a:prstGeom>
          <a:gradFill>
            <a:gsLst>
              <a:gs pos="19000">
                <a:schemeClr val="bg1">
                  <a:lumMod val="85000"/>
                </a:schemeClr>
              </a:gs>
              <a:gs pos="81000">
                <a:schemeClr val="bg1"/>
              </a:gs>
            </a:gsLst>
            <a:lin ang="3000000" scaled="0"/>
          </a:gradFill>
          <a:ln w="28575">
            <a:gradFill>
              <a:gsLst>
                <a:gs pos="0">
                  <a:schemeClr val="bg1">
                    <a:lumMod val="95000"/>
                  </a:schemeClr>
                </a:gs>
                <a:gs pos="100000">
                  <a:schemeClr val="bg1">
                    <a:lumMod val="85000"/>
                  </a:schemeClr>
                </a:gs>
              </a:gsLst>
              <a:lin ang="3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lumMod val="50000"/>
                </a:schemeClr>
              </a:solidFill>
              <a:latin typeface="Arial" panose="020B0604020202020204" pitchFamily="34" charset="0"/>
              <a:ea typeface="黑体" panose="02010609060101010101" pitchFamily="49" charset="-122"/>
            </a:endParaRPr>
          </a:p>
        </p:txBody>
      </p:sp>
      <p:sp>
        <p:nvSpPr>
          <p:cNvPr id="9" name="椭圆 8"/>
          <p:cNvSpPr/>
          <p:nvPr>
            <p:custDataLst>
              <p:tags r:id="rId13"/>
            </p:custDataLst>
          </p:nvPr>
        </p:nvSpPr>
        <p:spPr>
          <a:xfrm>
            <a:off x="4195017" y="3174801"/>
            <a:ext cx="1308419" cy="1308419"/>
          </a:xfrm>
          <a:prstGeom prst="ellipse">
            <a:avLst/>
          </a:prstGeom>
          <a:gradFill>
            <a:gsLst>
              <a:gs pos="19000">
                <a:schemeClr val="bg1">
                  <a:lumMod val="85000"/>
                </a:schemeClr>
              </a:gs>
              <a:gs pos="81000">
                <a:schemeClr val="bg1"/>
              </a:gs>
            </a:gsLst>
            <a:lin ang="3000000" scaled="0"/>
          </a:gradFill>
          <a:ln w="28575">
            <a:gradFill>
              <a:gsLst>
                <a:gs pos="0">
                  <a:schemeClr val="bg1">
                    <a:lumMod val="95000"/>
                  </a:schemeClr>
                </a:gs>
                <a:gs pos="100000">
                  <a:schemeClr val="bg1">
                    <a:lumMod val="85000"/>
                  </a:schemeClr>
                </a:gs>
              </a:gsLst>
              <a:lin ang="3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lumMod val="50000"/>
                </a:schemeClr>
              </a:solidFill>
              <a:latin typeface="Arial" panose="020B0604020202020204" pitchFamily="34" charset="0"/>
              <a:ea typeface="黑体" panose="02010609060101010101" pitchFamily="49" charset="-122"/>
            </a:endParaRPr>
          </a:p>
        </p:txBody>
      </p:sp>
      <p:sp>
        <p:nvSpPr>
          <p:cNvPr id="21" name="椭圆 20"/>
          <p:cNvSpPr/>
          <p:nvPr>
            <p:custDataLst>
              <p:tags r:id="rId14"/>
            </p:custDataLst>
          </p:nvPr>
        </p:nvSpPr>
        <p:spPr>
          <a:xfrm>
            <a:off x="6995675" y="3647129"/>
            <a:ext cx="1308419" cy="1308419"/>
          </a:xfrm>
          <a:prstGeom prst="ellipse">
            <a:avLst/>
          </a:prstGeom>
          <a:gradFill>
            <a:gsLst>
              <a:gs pos="19000">
                <a:schemeClr val="bg1">
                  <a:lumMod val="85000"/>
                </a:schemeClr>
              </a:gs>
              <a:gs pos="81000">
                <a:schemeClr val="bg1"/>
              </a:gs>
            </a:gsLst>
            <a:lin ang="3000000" scaled="0"/>
          </a:gradFill>
          <a:ln w="28575">
            <a:gradFill>
              <a:gsLst>
                <a:gs pos="0">
                  <a:schemeClr val="bg1">
                    <a:lumMod val="95000"/>
                  </a:schemeClr>
                </a:gs>
                <a:gs pos="100000">
                  <a:schemeClr val="bg1">
                    <a:lumMod val="85000"/>
                  </a:schemeClr>
                </a:gs>
              </a:gsLst>
              <a:lin ang="3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lumMod val="50000"/>
                </a:schemeClr>
              </a:solidFill>
              <a:latin typeface="Arial" panose="020B0604020202020204" pitchFamily="34" charset="0"/>
              <a:ea typeface="黑体" panose="02010609060101010101" pitchFamily="49" charset="-122"/>
            </a:endParaRPr>
          </a:p>
        </p:txBody>
      </p:sp>
      <p:sp>
        <p:nvSpPr>
          <p:cNvPr id="22" name="椭圆 21"/>
          <p:cNvSpPr/>
          <p:nvPr>
            <p:custDataLst>
              <p:tags r:id="rId15"/>
            </p:custDataLst>
          </p:nvPr>
        </p:nvSpPr>
        <p:spPr>
          <a:xfrm>
            <a:off x="9889795" y="1338234"/>
            <a:ext cx="1308419" cy="1308419"/>
          </a:xfrm>
          <a:prstGeom prst="ellipse">
            <a:avLst/>
          </a:prstGeom>
          <a:gradFill>
            <a:gsLst>
              <a:gs pos="19000">
                <a:schemeClr val="bg1">
                  <a:lumMod val="85000"/>
                </a:schemeClr>
              </a:gs>
              <a:gs pos="81000">
                <a:schemeClr val="bg1"/>
              </a:gs>
            </a:gsLst>
            <a:lin ang="3000000" scaled="0"/>
          </a:gradFill>
          <a:ln w="28575">
            <a:gradFill>
              <a:gsLst>
                <a:gs pos="0">
                  <a:schemeClr val="bg1">
                    <a:lumMod val="95000"/>
                  </a:schemeClr>
                </a:gs>
                <a:gs pos="100000">
                  <a:schemeClr val="bg1">
                    <a:lumMod val="85000"/>
                  </a:schemeClr>
                </a:gs>
              </a:gsLst>
              <a:lin ang="3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lumMod val="50000"/>
                </a:schemeClr>
              </a:solidFill>
              <a:latin typeface="Arial" panose="020B0604020202020204" pitchFamily="34" charset="0"/>
              <a:ea typeface="黑体" panose="02010609060101010101" pitchFamily="49" charset="-122"/>
            </a:endParaRPr>
          </a:p>
        </p:txBody>
      </p:sp>
      <p:sp>
        <p:nvSpPr>
          <p:cNvPr id="23" name="文本框 22"/>
          <p:cNvSpPr txBox="1"/>
          <p:nvPr>
            <p:custDataLst>
              <p:tags r:id="rId16"/>
            </p:custDataLst>
          </p:nvPr>
        </p:nvSpPr>
        <p:spPr>
          <a:xfrm>
            <a:off x="687070" y="1476693"/>
            <a:ext cx="3409950" cy="1732915"/>
          </a:xfrm>
          <a:prstGeom prst="rect">
            <a:avLst/>
          </a:prstGeom>
        </p:spPr>
        <p:txBody>
          <a:bodyPr wrap="square" anchor="ctr" anchorCtr="0">
            <a:spAutoFit/>
          </a:bodyPr>
          <a:lstStyle>
            <a:defPPr>
              <a:defRPr lang="zh-CN"/>
            </a:defPPr>
            <a:lvl1pPr>
              <a:defRPr sz="1400">
                <a:solidFill>
                  <a:schemeClr val="bg1">
                    <a:lumMod val="50000"/>
                  </a:schemeClr>
                </a:solidFill>
              </a:defRPr>
            </a:lvl1pPr>
          </a:lstStyle>
          <a:p>
            <a:pPr indent="0" fontAlgn="auto">
              <a:lnSpc>
                <a:spcPct val="100000"/>
              </a:lnSpc>
              <a:spcAft>
                <a:spcPts val="800"/>
              </a:spcAft>
            </a:pPr>
            <a:r>
              <a:rPr lang="zh-CN" altLang="en-US" sz="1800" b="1" dirty="0">
                <a:solidFill>
                  <a:srgbClr val="E91B63"/>
                </a:solidFill>
                <a:latin typeface="微软雅黑" panose="020B0503020204020204" pitchFamily="34" charset="-122"/>
                <a:ea typeface="微软雅黑" panose="020B0503020204020204" pitchFamily="34" charset="-122"/>
              </a:rPr>
              <a:t>第一步，创设游戏情境，激发幼儿兴趣。</a:t>
            </a:r>
            <a:endParaRPr lang="zh-CN" altLang="en-US" sz="1800" b="1" dirty="0">
              <a:solidFill>
                <a:srgbClr val="E91B63"/>
              </a:solidFill>
              <a:latin typeface="微软雅黑" panose="020B0503020204020204" pitchFamily="34" charset="-122"/>
              <a:ea typeface="微软雅黑" panose="020B0503020204020204" pitchFamily="34" charset="-122"/>
            </a:endParaRPr>
          </a:p>
          <a:p>
            <a:pPr indent="0" fontAlgn="auto">
              <a:lnSpc>
                <a:spcPct val="100000"/>
              </a:lnSpc>
              <a:spcAft>
                <a:spcPts val="800"/>
              </a:spcAft>
            </a:pPr>
            <a:r>
              <a:rPr lang="zh-CN" altLang="en-US" sz="1600" dirty="0">
                <a:solidFill>
                  <a:srgbClr val="C8A063"/>
                </a:solidFill>
                <a:latin typeface="微软雅黑" panose="020B0503020204020204" pitchFamily="34" charset="-122"/>
                <a:ea typeface="微软雅黑" panose="020B0503020204020204" pitchFamily="34" charset="-122"/>
              </a:rPr>
              <a:t>教师营造与游戏活动相关的游戏情境，如语言引导类的猜谜语、说儿歌，情境体验类的情境表演、手偶表演等。</a:t>
            </a:r>
            <a:endParaRPr lang="zh-CN" altLang="en-US" sz="1600" dirty="0">
              <a:solidFill>
                <a:srgbClr val="C8A063"/>
              </a:solidFill>
              <a:latin typeface="微软雅黑" panose="020B0503020204020204" pitchFamily="34" charset="-122"/>
              <a:ea typeface="微软雅黑" panose="020B0503020204020204" pitchFamily="34" charset="-122"/>
            </a:endParaRPr>
          </a:p>
        </p:txBody>
      </p:sp>
      <p:pic>
        <p:nvPicPr>
          <p:cNvPr id="54" name="图片 53" descr="u=1632476012,389973859&amp;fm=253&amp;fmt=auto&amp;app=138&amp;f=JPEG.webp"/>
          <p:cNvPicPr>
            <a:picLocks noChangeAspect="1"/>
          </p:cNvPicPr>
          <p:nvPr/>
        </p:nvPicPr>
        <p:blipFill>
          <a:blip r:embed="rId17">
            <a:clrChange>
              <a:clrFrom>
                <a:srgbClr val="F6F6F6">
                  <a:alpha val="100000"/>
                </a:srgbClr>
              </a:clrFrom>
              <a:clrTo>
                <a:srgbClr val="F6F6F6">
                  <a:alpha val="100000"/>
                  <a:alpha val="0"/>
                </a:srgbClr>
              </a:clrTo>
            </a:clrChange>
          </a:blip>
          <a:stretch>
            <a:fillRect/>
          </a:stretch>
        </p:blipFill>
        <p:spPr>
          <a:xfrm>
            <a:off x="1179830" y="3795395"/>
            <a:ext cx="641350" cy="687705"/>
          </a:xfrm>
          <a:prstGeom prst="rect">
            <a:avLst/>
          </a:prstGeom>
        </p:spPr>
      </p:pic>
      <p:pic>
        <p:nvPicPr>
          <p:cNvPr id="56" name="图片 55" descr="u=1632476012,389973859&amp;fm=253&amp;fmt=auto&amp;app=138&amp;f=JPEG.webp"/>
          <p:cNvPicPr>
            <a:picLocks noChangeAspect="1"/>
          </p:cNvPicPr>
          <p:nvPr>
            <p:custDataLst>
              <p:tags r:id="rId18"/>
            </p:custDataLst>
          </p:nvPr>
        </p:nvPicPr>
        <p:blipFill>
          <a:blip r:embed="rId17">
            <a:clrChange>
              <a:clrFrom>
                <a:srgbClr val="F6F6F6">
                  <a:alpha val="100000"/>
                </a:srgbClr>
              </a:clrFrom>
              <a:clrTo>
                <a:srgbClr val="F6F6F6">
                  <a:alpha val="100000"/>
                  <a:alpha val="0"/>
                </a:srgbClr>
              </a:clrTo>
            </a:clrChange>
          </a:blip>
          <a:stretch>
            <a:fillRect/>
          </a:stretch>
        </p:blipFill>
        <p:spPr>
          <a:xfrm>
            <a:off x="4530090" y="3429000"/>
            <a:ext cx="641350" cy="687705"/>
          </a:xfrm>
          <a:prstGeom prst="rect">
            <a:avLst/>
          </a:prstGeom>
        </p:spPr>
      </p:pic>
      <p:pic>
        <p:nvPicPr>
          <p:cNvPr id="57" name="图片 56" descr="u=1632476012,389973859&amp;fm=253&amp;fmt=auto&amp;app=138&amp;f=JPEG.webp"/>
          <p:cNvPicPr>
            <a:picLocks noChangeAspect="1"/>
          </p:cNvPicPr>
          <p:nvPr>
            <p:custDataLst>
              <p:tags r:id="rId19"/>
            </p:custDataLst>
          </p:nvPr>
        </p:nvPicPr>
        <p:blipFill>
          <a:blip r:embed="rId17">
            <a:clrChange>
              <a:clrFrom>
                <a:srgbClr val="F6F6F6">
                  <a:alpha val="100000"/>
                </a:srgbClr>
              </a:clrFrom>
              <a:clrTo>
                <a:srgbClr val="F6F6F6">
                  <a:alpha val="100000"/>
                  <a:alpha val="0"/>
                </a:srgbClr>
              </a:clrTo>
            </a:clrChange>
          </a:blip>
          <a:stretch>
            <a:fillRect/>
          </a:stretch>
        </p:blipFill>
        <p:spPr>
          <a:xfrm>
            <a:off x="7329170" y="3922395"/>
            <a:ext cx="641350" cy="687705"/>
          </a:xfrm>
          <a:prstGeom prst="rect">
            <a:avLst/>
          </a:prstGeom>
        </p:spPr>
      </p:pic>
      <p:pic>
        <p:nvPicPr>
          <p:cNvPr id="58" name="图片 57" descr="u=1632476012,389973859&amp;fm=253&amp;fmt=auto&amp;app=138&amp;f=JPEG.webp"/>
          <p:cNvPicPr>
            <a:picLocks noChangeAspect="1"/>
          </p:cNvPicPr>
          <p:nvPr>
            <p:custDataLst>
              <p:tags r:id="rId20"/>
            </p:custDataLst>
          </p:nvPr>
        </p:nvPicPr>
        <p:blipFill>
          <a:blip r:embed="rId17">
            <a:clrChange>
              <a:clrFrom>
                <a:srgbClr val="F6F6F6">
                  <a:alpha val="100000"/>
                </a:srgbClr>
              </a:clrFrom>
              <a:clrTo>
                <a:srgbClr val="F6F6F6">
                  <a:alpha val="100000"/>
                  <a:alpha val="0"/>
                </a:srgbClr>
              </a:clrTo>
            </a:clrChange>
          </a:blip>
          <a:stretch>
            <a:fillRect/>
          </a:stretch>
        </p:blipFill>
        <p:spPr>
          <a:xfrm>
            <a:off x="10223500" y="1648460"/>
            <a:ext cx="641350" cy="687705"/>
          </a:xfrm>
          <a:prstGeom prst="rect">
            <a:avLst/>
          </a:prstGeom>
        </p:spPr>
      </p:pic>
      <p:sp>
        <p:nvSpPr>
          <p:cNvPr id="59" name="文本框 58"/>
          <p:cNvSpPr txBox="1"/>
          <p:nvPr>
            <p:custDataLst>
              <p:tags r:id="rId21"/>
            </p:custDataLst>
          </p:nvPr>
        </p:nvSpPr>
        <p:spPr>
          <a:xfrm>
            <a:off x="2253615" y="4606290"/>
            <a:ext cx="5194300" cy="1558290"/>
          </a:xfrm>
          <a:prstGeom prst="rect">
            <a:avLst/>
          </a:prstGeom>
        </p:spPr>
        <p:txBody>
          <a:bodyPr wrap="square" anchor="ctr" anchorCtr="0">
            <a:spAutoFit/>
          </a:bodyPr>
          <a:lstStyle>
            <a:defPPr>
              <a:defRPr lang="zh-CN"/>
            </a:defPPr>
            <a:lvl1pPr>
              <a:defRPr sz="1400">
                <a:solidFill>
                  <a:schemeClr val="bg1">
                    <a:lumMod val="50000"/>
                  </a:schemeClr>
                </a:solidFill>
              </a:defRPr>
            </a:lvl1pPr>
          </a:lstStyle>
          <a:p>
            <a:pPr indent="0" fontAlgn="auto">
              <a:lnSpc>
                <a:spcPct val="100000"/>
              </a:lnSpc>
              <a:spcAft>
                <a:spcPts val="800"/>
              </a:spcAft>
            </a:pPr>
            <a:r>
              <a:rPr lang="en-US" altLang="zh-CN" sz="1800" b="1" dirty="0">
                <a:solidFill>
                  <a:srgbClr val="E91B63"/>
                </a:solidFill>
                <a:latin typeface="微软雅黑" panose="020B0503020204020204" pitchFamily="34" charset="-122"/>
                <a:ea typeface="微软雅黑" panose="020B0503020204020204" pitchFamily="34" charset="-122"/>
              </a:rPr>
              <a:t>※ </a:t>
            </a:r>
            <a:r>
              <a:rPr lang="zh-CN" altLang="en-US" sz="1800" b="1" dirty="0">
                <a:solidFill>
                  <a:srgbClr val="E91B63"/>
                </a:solidFill>
                <a:latin typeface="微软雅黑" panose="020B0503020204020204" pitchFamily="34" charset="-122"/>
                <a:ea typeface="微软雅黑" panose="020B0503020204020204" pitchFamily="34" charset="-122"/>
              </a:rPr>
              <a:t>第二步，讲解游戏规则，初次尝试游戏。</a:t>
            </a:r>
            <a:endParaRPr lang="zh-CN" altLang="en-US" sz="1800" b="1" dirty="0">
              <a:solidFill>
                <a:srgbClr val="E91B63"/>
              </a:solidFill>
              <a:latin typeface="微软雅黑" panose="020B0503020204020204" pitchFamily="34" charset="-122"/>
              <a:ea typeface="微软雅黑" panose="020B0503020204020204" pitchFamily="34" charset="-122"/>
            </a:endParaRPr>
          </a:p>
          <a:p>
            <a:pPr indent="0" fontAlgn="auto">
              <a:lnSpc>
                <a:spcPct val="100000"/>
              </a:lnSpc>
              <a:spcAft>
                <a:spcPts val="800"/>
              </a:spcAft>
            </a:pPr>
            <a:r>
              <a:rPr lang="zh-CN" altLang="en-US" sz="1600" dirty="0">
                <a:solidFill>
                  <a:srgbClr val="C8A063"/>
                </a:solidFill>
                <a:highlight>
                  <a:srgbClr val="FFFF00"/>
                </a:highlight>
                <a:latin typeface="微软雅黑" panose="020B0503020204020204" pitchFamily="34" charset="-122"/>
                <a:ea typeface="微软雅黑" panose="020B0503020204020204" pitchFamily="34" charset="-122"/>
              </a:rPr>
              <a:t>首先，教师先用幼儿可以理解的语言进行规则介绍，必要时可利用图片、动画、手势等方式帮助幼儿理解规则。</a:t>
            </a:r>
            <a:endParaRPr lang="zh-CN" altLang="en-US" sz="1600" dirty="0">
              <a:solidFill>
                <a:srgbClr val="C8A063"/>
              </a:solidFill>
              <a:highlight>
                <a:srgbClr val="FFFF00"/>
              </a:highlight>
              <a:latin typeface="微软雅黑" panose="020B0503020204020204" pitchFamily="34" charset="-122"/>
              <a:ea typeface="微软雅黑" panose="020B0503020204020204" pitchFamily="34" charset="-122"/>
            </a:endParaRPr>
          </a:p>
          <a:p>
            <a:pPr indent="0" fontAlgn="auto">
              <a:lnSpc>
                <a:spcPct val="100000"/>
              </a:lnSpc>
              <a:spcAft>
                <a:spcPts val="800"/>
              </a:spcAft>
            </a:pPr>
            <a:r>
              <a:rPr lang="zh-CN" altLang="en-US" sz="1600" dirty="0">
                <a:solidFill>
                  <a:srgbClr val="C8A063"/>
                </a:solidFill>
                <a:highlight>
                  <a:srgbClr val="FFFF00"/>
                </a:highlight>
                <a:latin typeface="微软雅黑" panose="020B0503020204020204" pitchFamily="34" charset="-122"/>
                <a:ea typeface="微软雅黑" panose="020B0503020204020204" pitchFamily="34" charset="-122"/>
              </a:rPr>
              <a:t>其次，对于较为复杂的游戏规则，教师可以组织幼儿进行模拟活动，通过亲身体验了解游戏规则和玩法。</a:t>
            </a:r>
            <a:endParaRPr lang="zh-CN" altLang="en-US" sz="1600" dirty="0">
              <a:solidFill>
                <a:srgbClr val="C8A063"/>
              </a:solidFill>
              <a:highlight>
                <a:srgbClr val="FFFF00"/>
              </a:highlight>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4858385" y="283210"/>
            <a:ext cx="5097145" cy="2891790"/>
          </a:xfrm>
          <a:prstGeom prst="rect">
            <a:avLst/>
          </a:prstGeom>
        </p:spPr>
        <p:txBody>
          <a:bodyPr wrap="square" anchor="ctr" anchorCtr="0">
            <a:spAutoFit/>
          </a:bodyPr>
          <a:lstStyle>
            <a:defPPr>
              <a:defRPr lang="zh-CN"/>
            </a:defPPr>
            <a:lvl1pPr>
              <a:defRPr sz="1400">
                <a:solidFill>
                  <a:schemeClr val="bg1">
                    <a:lumMod val="50000"/>
                  </a:schemeClr>
                </a:solidFill>
              </a:defRPr>
            </a:lvl1pPr>
          </a:lstStyle>
          <a:p>
            <a:pPr indent="0" fontAlgn="auto">
              <a:lnSpc>
                <a:spcPct val="100000"/>
              </a:lnSpc>
              <a:spcAft>
                <a:spcPts val="800"/>
              </a:spcAft>
            </a:pPr>
            <a:r>
              <a:rPr lang="zh-CN" altLang="en-US" sz="1800" b="1" dirty="0">
                <a:solidFill>
                  <a:srgbClr val="E91B63"/>
                </a:solidFill>
                <a:latin typeface="微软雅黑" panose="020B0503020204020204" pitchFamily="34" charset="-122"/>
                <a:ea typeface="微软雅黑" panose="020B0503020204020204" pitchFamily="34" charset="-122"/>
              </a:rPr>
              <a:t>第三步，多次游戏体验，创新游戏玩法。</a:t>
            </a:r>
            <a:endParaRPr lang="zh-CN" altLang="en-US" sz="1800" b="1" dirty="0">
              <a:solidFill>
                <a:srgbClr val="E91B63"/>
              </a:solidFill>
              <a:latin typeface="微软雅黑" panose="020B0503020204020204" pitchFamily="34" charset="-122"/>
              <a:ea typeface="微软雅黑" panose="020B0503020204020204" pitchFamily="34" charset="-122"/>
            </a:endParaRPr>
          </a:p>
          <a:p>
            <a:pPr indent="0" fontAlgn="auto">
              <a:lnSpc>
                <a:spcPct val="100000"/>
              </a:lnSpc>
              <a:spcAft>
                <a:spcPts val="800"/>
              </a:spcAft>
            </a:pPr>
            <a:r>
              <a:rPr lang="zh-CN" altLang="en-US" sz="1600" dirty="0">
                <a:solidFill>
                  <a:srgbClr val="C8A063"/>
                </a:solidFill>
                <a:latin typeface="微软雅黑" panose="020B0503020204020204" pitchFamily="34" charset="-122"/>
                <a:ea typeface="微软雅黑" panose="020B0503020204020204" pitchFamily="34" charset="-122"/>
              </a:rPr>
              <a:t>第一，在游戏初期，教师可以作为游戏的主导者，带领幼儿开展音乐游戏，帮助幼儿熟悉游戏的规则和玩法。</a:t>
            </a:r>
            <a:endParaRPr lang="zh-CN" altLang="en-US" sz="1600" dirty="0">
              <a:solidFill>
                <a:srgbClr val="C8A063"/>
              </a:solidFill>
              <a:latin typeface="微软雅黑" panose="020B0503020204020204" pitchFamily="34" charset="-122"/>
              <a:ea typeface="微软雅黑" panose="020B0503020204020204" pitchFamily="34" charset="-122"/>
            </a:endParaRPr>
          </a:p>
          <a:p>
            <a:pPr indent="0" fontAlgn="auto">
              <a:lnSpc>
                <a:spcPct val="100000"/>
              </a:lnSpc>
              <a:spcAft>
                <a:spcPts val="800"/>
              </a:spcAft>
            </a:pPr>
            <a:r>
              <a:rPr lang="zh-CN" altLang="en-US" sz="1600" dirty="0">
                <a:solidFill>
                  <a:srgbClr val="C8A063"/>
                </a:solidFill>
                <a:latin typeface="微软雅黑" panose="020B0503020204020204" pitchFamily="34" charset="-122"/>
                <a:ea typeface="微软雅黑" panose="020B0503020204020204" pitchFamily="34" charset="-122"/>
              </a:rPr>
              <a:t>第二，待幼儿掌握了游戏规则之后，教师可以把游戏控制权渐渐交还给幼儿。幼儿可以自行组织游戏活动，教师在旁边观察，并在适宜的时机进行指导。</a:t>
            </a:r>
            <a:endParaRPr lang="zh-CN" altLang="en-US" sz="1600" dirty="0">
              <a:solidFill>
                <a:srgbClr val="C8A063"/>
              </a:solidFill>
              <a:latin typeface="微软雅黑" panose="020B0503020204020204" pitchFamily="34" charset="-122"/>
              <a:ea typeface="微软雅黑" panose="020B0503020204020204" pitchFamily="34" charset="-122"/>
            </a:endParaRPr>
          </a:p>
          <a:p>
            <a:pPr indent="0" fontAlgn="auto">
              <a:lnSpc>
                <a:spcPct val="100000"/>
              </a:lnSpc>
              <a:spcAft>
                <a:spcPts val="800"/>
              </a:spcAft>
            </a:pPr>
            <a:r>
              <a:rPr lang="zh-CN" altLang="en-US" sz="1600" dirty="0">
                <a:solidFill>
                  <a:srgbClr val="C8A063"/>
                </a:solidFill>
                <a:latin typeface="微软雅黑" panose="020B0503020204020204" pitchFamily="34" charset="-122"/>
                <a:ea typeface="微软雅黑" panose="020B0503020204020204" pitchFamily="34" charset="-122"/>
              </a:rPr>
              <a:t>第三，待幼儿已经熟练掌握游戏之后，教师可以提出新的游戏要求，如创新游戏玩法、创新游戏规则等。教师组织幼儿做进一步讨论，待与所有幼儿达成共识后，可以开展“升级版”的音乐游戏。</a:t>
            </a:r>
            <a:endParaRPr lang="zh-CN" altLang="en-US" sz="1600" dirty="0">
              <a:solidFill>
                <a:srgbClr val="C8A063"/>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23"/>
            </p:custDataLst>
          </p:nvPr>
        </p:nvSpPr>
        <p:spPr>
          <a:xfrm>
            <a:off x="9403715" y="2903855"/>
            <a:ext cx="2369820" cy="2471420"/>
          </a:xfrm>
          <a:prstGeom prst="rect">
            <a:avLst/>
          </a:prstGeom>
        </p:spPr>
        <p:txBody>
          <a:bodyPr wrap="square" anchor="ctr" anchorCtr="0">
            <a:spAutoFit/>
          </a:bodyPr>
          <a:lstStyle>
            <a:defPPr>
              <a:defRPr lang="zh-CN"/>
            </a:defPPr>
            <a:lvl1pPr>
              <a:defRPr sz="1400">
                <a:solidFill>
                  <a:schemeClr val="bg1">
                    <a:lumMod val="50000"/>
                  </a:schemeClr>
                </a:solidFill>
              </a:defRPr>
            </a:lvl1pPr>
          </a:lstStyle>
          <a:p>
            <a:pPr indent="0" fontAlgn="auto">
              <a:lnSpc>
                <a:spcPct val="100000"/>
              </a:lnSpc>
              <a:spcAft>
                <a:spcPts val="800"/>
              </a:spcAft>
            </a:pPr>
            <a:r>
              <a:rPr sz="1800" b="1" dirty="0">
                <a:solidFill>
                  <a:srgbClr val="E91B63"/>
                </a:solidFill>
                <a:latin typeface="微软雅黑" panose="020B0503020204020204" pitchFamily="34" charset="-122"/>
                <a:ea typeface="微软雅黑" panose="020B0503020204020204" pitchFamily="34" charset="-122"/>
              </a:rPr>
              <a:t>第四步，游戏活动结束，提升游戏经验</a:t>
            </a:r>
            <a:r>
              <a:rPr lang="zh-CN" altLang="en-US" sz="1800" b="1" dirty="0">
                <a:solidFill>
                  <a:srgbClr val="E91B63"/>
                </a:solidFill>
                <a:latin typeface="微软雅黑" panose="020B0503020204020204" pitchFamily="34" charset="-122"/>
                <a:ea typeface="微软雅黑" panose="020B0503020204020204" pitchFamily="34" charset="-122"/>
              </a:rPr>
              <a:t>。</a:t>
            </a:r>
            <a:endParaRPr lang="zh-CN" altLang="en-US" sz="1800" b="1" dirty="0">
              <a:solidFill>
                <a:srgbClr val="E91B63"/>
              </a:solidFill>
              <a:latin typeface="微软雅黑" panose="020B0503020204020204" pitchFamily="34" charset="-122"/>
              <a:ea typeface="微软雅黑" panose="020B0503020204020204" pitchFamily="34" charset="-122"/>
            </a:endParaRPr>
          </a:p>
          <a:p>
            <a:pPr indent="0" fontAlgn="auto">
              <a:lnSpc>
                <a:spcPct val="100000"/>
              </a:lnSpc>
              <a:spcAft>
                <a:spcPts val="800"/>
              </a:spcAft>
            </a:pPr>
            <a:r>
              <a:rPr lang="zh-CN" altLang="en-US" sz="1600" dirty="0">
                <a:solidFill>
                  <a:srgbClr val="C8A063"/>
                </a:solidFill>
                <a:highlight>
                  <a:srgbClr val="FFFF00"/>
                </a:highlight>
                <a:latin typeface="微软雅黑" panose="020B0503020204020204" pitchFamily="34" charset="-122"/>
                <a:ea typeface="微软雅黑" panose="020B0503020204020204" pitchFamily="34" charset="-122"/>
              </a:rPr>
              <a:t>幼儿经过多次游戏后活动渐近尾声，在这个环节教师应带领幼儿放松身心，并可以与幼儿展开讨论，讨论可从遇到问题、解决问题、收获经验等方面开展。</a:t>
            </a:r>
            <a:endParaRPr lang="zh-CN" altLang="en-US" sz="1600" dirty="0">
              <a:solidFill>
                <a:srgbClr val="C8A063"/>
              </a:solidFill>
              <a:highlight>
                <a:srgbClr val="FFFF00"/>
              </a:highlight>
              <a:latin typeface="微软雅黑" panose="020B0503020204020204" pitchFamily="34" charset="-122"/>
              <a:ea typeface="微软雅黑" panose="020B0503020204020204" pitchFamily="34" charset="-122"/>
            </a:endParaRPr>
          </a:p>
        </p:txBody>
      </p:sp>
    </p:spTree>
    <p:custDataLst>
      <p:tags r:id="rId24"/>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5" name="文本框 4"/>
          <p:cNvSpPr txBox="1"/>
          <p:nvPr>
            <p:custDataLst>
              <p:tags r:id="rId5"/>
            </p:custDataLst>
          </p:nvPr>
        </p:nvSpPr>
        <p:spPr>
          <a:xfrm>
            <a:off x="518795" y="1156970"/>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（4）打击乐活动</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11" name="文本框 10"/>
          <p:cNvSpPr txBox="1"/>
          <p:nvPr>
            <p:custDataLst>
              <p:tags r:id="rId6"/>
            </p:custDataLst>
          </p:nvPr>
        </p:nvSpPr>
        <p:spPr>
          <a:xfrm flipH="1">
            <a:off x="3087370" y="1791181"/>
            <a:ext cx="1482326" cy="353060"/>
          </a:xfrm>
          <a:prstGeom prst="rect">
            <a:avLst/>
          </a:prstGeom>
          <a:noFill/>
        </p:spPr>
        <p:txBody>
          <a:bodyPr wrap="square" bIns="0" rtlCol="0">
            <a:spAutoFit/>
            <a:scene3d>
              <a:camera prst="orthographicFront"/>
              <a:lightRig rig="threePt" dir="t"/>
            </a:scene3d>
          </a:bodyPr>
          <a:p>
            <a:pPr algn="l">
              <a:lnSpc>
                <a:spcPct val="100000"/>
              </a:lnSpc>
            </a:pPr>
            <a:r>
              <a:rPr lang="zh-CN" altLang="en-US" sz="2000" b="1">
                <a:solidFill>
                  <a:srgbClr val="636190"/>
                </a:solidFill>
                <a:effectLst/>
                <a:uFillTx/>
                <a:latin typeface="微软雅黑" panose="020B0503020204020204" pitchFamily="34" charset="-122"/>
                <a:ea typeface="微软雅黑" panose="020B0503020204020204" pitchFamily="34" charset="-122"/>
              </a:rPr>
              <a:t>认识乐器</a:t>
            </a:r>
            <a:endParaRPr lang="zh-CN" altLang="en-US" sz="2000" b="1">
              <a:solidFill>
                <a:srgbClr val="636190"/>
              </a:solidFill>
              <a:effectLst/>
              <a:uFillTx/>
              <a:latin typeface="微软雅黑" panose="020B0503020204020204" pitchFamily="34" charset="-122"/>
              <a:ea typeface="微软雅黑" panose="020B0503020204020204" pitchFamily="34" charset="-122"/>
            </a:endParaRPr>
          </a:p>
        </p:txBody>
      </p:sp>
      <p:sp>
        <p:nvSpPr>
          <p:cNvPr id="28" name="文本框 27"/>
          <p:cNvSpPr txBox="1"/>
          <p:nvPr>
            <p:custDataLst>
              <p:tags r:id="rId7"/>
            </p:custDataLst>
          </p:nvPr>
        </p:nvSpPr>
        <p:spPr>
          <a:xfrm flipH="1">
            <a:off x="2449830" y="4767580"/>
            <a:ext cx="2119630" cy="661035"/>
          </a:xfrm>
          <a:prstGeom prst="rect">
            <a:avLst/>
          </a:prstGeom>
          <a:noFill/>
        </p:spPr>
        <p:txBody>
          <a:bodyPr wrap="square" bIns="0" rtlCol="0">
            <a:spAutoFit/>
            <a:scene3d>
              <a:camera prst="orthographicFront"/>
              <a:lightRig rig="threePt" dir="t"/>
            </a:scene3d>
          </a:bodyPr>
          <a:p>
            <a:pPr algn="l">
              <a:lnSpc>
                <a:spcPct val="100000"/>
              </a:lnSpc>
            </a:pPr>
            <a:r>
              <a:rPr lang="zh-CN" altLang="en-US" sz="2000" b="1">
                <a:solidFill>
                  <a:srgbClr val="CEB4D7"/>
                </a:solidFill>
                <a:effectLst/>
                <a:uFillTx/>
                <a:latin typeface="微软雅黑" panose="020B0503020204020204" pitchFamily="34" charset="-122"/>
                <a:ea typeface="微软雅黑" panose="020B0503020204020204" pitchFamily="34" charset="-122"/>
              </a:rPr>
              <a:t>形成打击乐的基本常规</a:t>
            </a:r>
            <a:endParaRPr lang="zh-CN" altLang="en-US" sz="2000" b="1">
              <a:solidFill>
                <a:srgbClr val="CEB4D7"/>
              </a:solidFill>
              <a:effectLst/>
              <a:uFillTx/>
              <a:latin typeface="微软雅黑" panose="020B0503020204020204" pitchFamily="34" charset="-122"/>
              <a:ea typeface="微软雅黑" panose="020B0503020204020204" pitchFamily="34" charset="-122"/>
            </a:endParaRPr>
          </a:p>
        </p:txBody>
      </p:sp>
      <p:sp>
        <p:nvSpPr>
          <p:cNvPr id="17" name="文本框 16"/>
          <p:cNvSpPr txBox="1"/>
          <p:nvPr>
            <p:custDataLst>
              <p:tags r:id="rId8"/>
            </p:custDataLst>
          </p:nvPr>
        </p:nvSpPr>
        <p:spPr>
          <a:xfrm flipH="1">
            <a:off x="725805" y="2855595"/>
            <a:ext cx="1845310" cy="1476375"/>
          </a:xfrm>
          <a:prstGeom prst="rect">
            <a:avLst/>
          </a:prstGeom>
          <a:noFill/>
        </p:spPr>
        <p:txBody>
          <a:bodyPr wrap="square" rtlCol="0">
            <a:spAutoFit/>
          </a:bodyPr>
          <a:p>
            <a:pPr algn="l" fontAlgn="auto">
              <a:lnSpc>
                <a:spcPct val="100000"/>
              </a:lnSpc>
              <a:spcAft>
                <a:spcPts val="1000"/>
              </a:spcAft>
            </a:pPr>
            <a:r>
              <a:rPr lang="zh-CN" altLang="en-US" spc="150">
                <a:solidFill>
                  <a:srgbClr val="FF0000"/>
                </a:solidFill>
                <a:uFillTx/>
                <a:latin typeface="楷体" panose="02010609060101010101" pitchFamily="49" charset="-122"/>
                <a:ea typeface="楷体" panose="02010609060101010101" pitchFamily="49" charset="-122"/>
              </a:rPr>
              <a:t>可以渗透在打击乐曲的活动之中，非必要时不必单独组织教学活动。</a:t>
            </a:r>
            <a:endParaRPr lang="zh-CN" altLang="en-US" spc="150">
              <a:solidFill>
                <a:srgbClr val="FF0000"/>
              </a:solidFill>
              <a:uFillTx/>
              <a:latin typeface="楷体" panose="02010609060101010101" pitchFamily="49" charset="-122"/>
              <a:ea typeface="楷体" panose="02010609060101010101" pitchFamily="49" charset="-122"/>
            </a:endParaRPr>
          </a:p>
        </p:txBody>
      </p:sp>
      <p:sp>
        <p:nvSpPr>
          <p:cNvPr id="18" name="文本框 17"/>
          <p:cNvSpPr txBox="1"/>
          <p:nvPr>
            <p:custDataLst>
              <p:tags r:id="rId9"/>
            </p:custDataLst>
          </p:nvPr>
        </p:nvSpPr>
        <p:spPr>
          <a:xfrm flipH="1">
            <a:off x="8133080" y="3392170"/>
            <a:ext cx="2040890" cy="353060"/>
          </a:xfrm>
          <a:prstGeom prst="rect">
            <a:avLst/>
          </a:prstGeom>
          <a:noFill/>
        </p:spPr>
        <p:txBody>
          <a:bodyPr wrap="square" bIns="0" rtlCol="0">
            <a:spAutoFit/>
            <a:scene3d>
              <a:camera prst="orthographicFront"/>
              <a:lightRig rig="threePt" dir="t"/>
            </a:scene3d>
          </a:bodyPr>
          <a:p>
            <a:pPr algn="l">
              <a:lnSpc>
                <a:spcPct val="100000"/>
              </a:lnSpc>
            </a:pPr>
            <a:r>
              <a:rPr lang="zh-CN" altLang="en-US" sz="2000" b="1">
                <a:solidFill>
                  <a:srgbClr val="C79ED3"/>
                </a:solidFill>
                <a:effectLst/>
                <a:uFillTx/>
                <a:latin typeface="微软雅黑" panose="020B0503020204020204" pitchFamily="34" charset="-122"/>
                <a:ea typeface="微软雅黑" panose="020B0503020204020204" pitchFamily="34" charset="-122"/>
              </a:rPr>
              <a:t>打击乐曲</a:t>
            </a:r>
            <a:r>
              <a:rPr lang="en-US" altLang="zh-CN" sz="2000" b="1">
                <a:solidFill>
                  <a:srgbClr val="C79ED3"/>
                </a:solidFill>
                <a:effectLst/>
                <a:uFillTx/>
                <a:latin typeface="微软雅黑" panose="020B0503020204020204" pitchFamily="34" charset="-122"/>
                <a:ea typeface="微软雅黑" panose="020B0503020204020204" pitchFamily="34" charset="-122"/>
              </a:rPr>
              <a:t> ※</a:t>
            </a:r>
            <a:endParaRPr lang="en-US" altLang="zh-CN" sz="2000" b="1">
              <a:solidFill>
                <a:srgbClr val="C79ED3"/>
              </a:solidFill>
              <a:effectLst/>
              <a:uFillTx/>
              <a:latin typeface="微软雅黑" panose="020B0503020204020204" pitchFamily="34" charset="-122"/>
              <a:ea typeface="微软雅黑" panose="020B0503020204020204" pitchFamily="34" charset="-122"/>
            </a:endParaRPr>
          </a:p>
        </p:txBody>
      </p:sp>
      <p:sp>
        <p:nvSpPr>
          <p:cNvPr id="9" name="六边形 8"/>
          <p:cNvSpPr/>
          <p:nvPr>
            <p:custDataLst>
              <p:tags r:id="rId10"/>
            </p:custDataLst>
          </p:nvPr>
        </p:nvSpPr>
        <p:spPr>
          <a:xfrm>
            <a:off x="4709097" y="2398120"/>
            <a:ext cx="2448214" cy="2243815"/>
          </a:xfrm>
          <a:prstGeom prst="hexagon">
            <a:avLst/>
          </a:prstGeom>
          <a:solidFill>
            <a:srgbClr val="9A86C3">
              <a:lumMod val="60000"/>
              <a:lumOff val="40000"/>
            </a:srgbClr>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2" name="六边形 11"/>
          <p:cNvSpPr/>
          <p:nvPr>
            <p:custDataLst>
              <p:tags r:id="rId11"/>
            </p:custDataLst>
          </p:nvPr>
        </p:nvSpPr>
        <p:spPr>
          <a:xfrm>
            <a:off x="4205255" y="1980733"/>
            <a:ext cx="3455898" cy="3166189"/>
          </a:xfrm>
          <a:prstGeom prst="hexagon">
            <a:avLst/>
          </a:prstGeom>
          <a:noFill/>
          <a:ln>
            <a:solidFill>
              <a:srgbClr val="9A86C3">
                <a:lumMod val="75000"/>
              </a:srgbClr>
            </a:solidFill>
          </a:ln>
          <a:extLst>
            <a:ext uri="{909E8E84-426E-40DD-AFC4-6F175D3DCCD1}">
              <a14:hiddenFill xmlns:a14="http://schemas.microsoft.com/office/drawing/2010/main">
                <a:solidFill>
                  <a:srgbClr val="636190"/>
                </a:solidFill>
              </a14:hiddenFill>
            </a:ext>
          </a:extLst>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 name="椭圆 12"/>
          <p:cNvSpPr/>
          <p:nvPr>
            <p:custDataLst>
              <p:tags r:id="rId12"/>
            </p:custDataLst>
          </p:nvPr>
        </p:nvSpPr>
        <p:spPr>
          <a:xfrm>
            <a:off x="4690776" y="1664114"/>
            <a:ext cx="602320" cy="602320"/>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5" name="椭圆 14"/>
          <p:cNvSpPr/>
          <p:nvPr>
            <p:custDataLst>
              <p:tags r:id="rId13"/>
            </p:custDataLst>
          </p:nvPr>
        </p:nvSpPr>
        <p:spPr>
          <a:xfrm>
            <a:off x="4697074" y="4826295"/>
            <a:ext cx="602320" cy="602320"/>
          </a:xfrm>
          <a:prstGeom prst="ellipse">
            <a:avLst/>
          </a:prstGeom>
          <a:solidFill>
            <a:srgbClr val="CEB4D7"/>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6" name="椭圆 15"/>
          <p:cNvSpPr/>
          <p:nvPr>
            <p:custDataLst>
              <p:tags r:id="rId14"/>
            </p:custDataLst>
          </p:nvPr>
        </p:nvSpPr>
        <p:spPr>
          <a:xfrm>
            <a:off x="7307891" y="3218581"/>
            <a:ext cx="602320" cy="602320"/>
          </a:xfrm>
          <a:prstGeom prst="ellips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51" name="图片 50" descr="343435383036303b343532343136343bcfeec4bfb7b6cea7"/>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551315" y="3107506"/>
            <a:ext cx="824469" cy="824469"/>
          </a:xfrm>
          <a:prstGeom prst="rect">
            <a:avLst/>
          </a:prstGeom>
        </p:spPr>
      </p:pic>
      <p:sp>
        <p:nvSpPr>
          <p:cNvPr id="31" name="六边形 30"/>
          <p:cNvSpPr/>
          <p:nvPr>
            <p:custDataLst>
              <p:tags r:id="rId18"/>
            </p:custDataLst>
          </p:nvPr>
        </p:nvSpPr>
        <p:spPr>
          <a:xfrm>
            <a:off x="4986210" y="2651759"/>
            <a:ext cx="1893988" cy="1735965"/>
          </a:xfrm>
          <a:prstGeom prst="hexagon">
            <a:avLst/>
          </a:prstGeom>
          <a:noFill/>
          <a:ln w="50800">
            <a:solidFill>
              <a:srgbClr val="FFFFFF"/>
            </a:solidFill>
          </a:ln>
          <a:extLst>
            <a:ext uri="{909E8E84-426E-40DD-AFC4-6F175D3DCCD1}">
              <a14:hiddenFill xmlns:a14="http://schemas.microsoft.com/office/drawing/2010/main">
                <a:solidFill>
                  <a:srgbClr val="9A86C3">
                    <a:lumMod val="60000"/>
                    <a:lumOff val="40000"/>
                  </a:srgbClr>
                </a:solidFill>
              </a14:hiddenFill>
            </a:ext>
          </a:extLst>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2" name="六边形 31"/>
          <p:cNvSpPr/>
          <p:nvPr>
            <p:custDataLst>
              <p:tags r:id="rId19"/>
            </p:custDataLst>
          </p:nvPr>
        </p:nvSpPr>
        <p:spPr>
          <a:xfrm>
            <a:off x="5238704" y="2883640"/>
            <a:ext cx="1388428" cy="1272774"/>
          </a:xfrm>
          <a:prstGeom prst="hexagon">
            <a:avLst/>
          </a:prstGeom>
          <a:noFill/>
          <a:ln w="15875">
            <a:solidFill>
              <a:srgbClr val="FFFFFF"/>
            </a:solidFill>
            <a:prstDash val="dash"/>
          </a:ln>
          <a:extLst>
            <a:ext uri="{909E8E84-426E-40DD-AFC4-6F175D3DCCD1}">
              <a14:hiddenFill xmlns:a14="http://schemas.microsoft.com/office/drawing/2010/main">
                <a:solidFill>
                  <a:srgbClr val="9A86C3">
                    <a:lumMod val="60000"/>
                    <a:lumOff val="40000"/>
                  </a:srgbClr>
                </a:solidFill>
              </a14:hiddenFill>
            </a:ext>
          </a:extLst>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33" name="图片 32" descr="343538343130363b343538383239363bd7f8b1ea"/>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855097" y="1837596"/>
            <a:ext cx="259937" cy="259937"/>
          </a:xfrm>
          <a:prstGeom prst="rect">
            <a:avLst/>
          </a:prstGeom>
        </p:spPr>
      </p:pic>
      <p:pic>
        <p:nvPicPr>
          <p:cNvPr id="36" name="图片 35" descr="343538343130363b343538383331343bb7dcb6b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72213" y="3392063"/>
            <a:ext cx="259937" cy="259937"/>
          </a:xfrm>
          <a:prstGeom prst="rect">
            <a:avLst/>
          </a:prstGeom>
        </p:spPr>
      </p:pic>
      <p:pic>
        <p:nvPicPr>
          <p:cNvPr id="37" name="图片 36" descr="343538343130363b343538383332333bd4c2c1c1"/>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861395" y="4999777"/>
            <a:ext cx="259937" cy="259937"/>
          </a:xfrm>
          <a:prstGeom prst="rect">
            <a:avLst/>
          </a:prstGeom>
        </p:spPr>
      </p:pic>
      <p:cxnSp>
        <p:nvCxnSpPr>
          <p:cNvPr id="21" name="直接箭头连接符 20"/>
          <p:cNvCxnSpPr/>
          <p:nvPr/>
        </p:nvCxnSpPr>
        <p:spPr>
          <a:xfrm flipH="1">
            <a:off x="2509520" y="2275840"/>
            <a:ext cx="1059815" cy="5594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2" name="直接箭头连接符 21"/>
          <p:cNvCxnSpPr/>
          <p:nvPr/>
        </p:nvCxnSpPr>
        <p:spPr>
          <a:xfrm flipH="1" flipV="1">
            <a:off x="2509520" y="3894455"/>
            <a:ext cx="991235" cy="62801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ustDataLst>
      <p:tags r:id="rId2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0" name="矩形 19"/>
          <p:cNvSpPr/>
          <p:nvPr>
            <p:custDataLst>
              <p:tags r:id="rId5"/>
            </p:custDataLst>
          </p:nvPr>
        </p:nvSpPr>
        <p:spPr>
          <a:xfrm>
            <a:off x="3263450" y="1410547"/>
            <a:ext cx="2660037" cy="496817"/>
          </a:xfrm>
          <a:prstGeom prst="rect">
            <a:avLst/>
          </a:prstGeom>
          <a:solidFill>
            <a:srgbClr val="4472C4"/>
          </a:solidFill>
          <a:ln>
            <a:noFill/>
          </a:ln>
        </p:spPr>
        <p:style>
          <a:lnRef idx="2">
            <a:srgbClr val="4472C4">
              <a:shade val="50000"/>
            </a:srgbClr>
          </a:lnRef>
          <a:fillRef idx="1">
            <a:srgbClr val="4472C4"/>
          </a:fillRef>
          <a:effectRef idx="0">
            <a:srgbClr val="4472C4"/>
          </a:effectRef>
          <a:fontRef idx="minor">
            <a:sysClr val="window" lastClr="FFFFFF"/>
          </a:fontRef>
        </p:style>
        <p:txBody>
          <a:bodyPr tIns="46800" bIns="46800" rtlCol="0" anchor="ctr"/>
          <a:p>
            <a:pPr>
              <a:lnSpc>
                <a:spcPct val="100000"/>
              </a:lnSpc>
            </a:pPr>
            <a:r>
              <a:rPr lang="en-US" altLang="zh-CN" sz="1600" b="1"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第二步，音乐感知，观察图谱。</a:t>
            </a:r>
            <a:endParaRPr lang="en-US" altLang="zh-CN" sz="1600" b="1"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矩形 5"/>
          <p:cNvSpPr/>
          <p:nvPr>
            <p:custDataLst>
              <p:tags r:id="rId6"/>
            </p:custDataLst>
          </p:nvPr>
        </p:nvSpPr>
        <p:spPr>
          <a:xfrm>
            <a:off x="3263265" y="1907540"/>
            <a:ext cx="2660015" cy="4215765"/>
          </a:xfrm>
          <a:prstGeom prst="rect">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23" name="矩形 22"/>
          <p:cNvSpPr/>
          <p:nvPr>
            <p:custDataLst>
              <p:tags r:id="rId7"/>
            </p:custDataLst>
          </p:nvPr>
        </p:nvSpPr>
        <p:spPr>
          <a:xfrm>
            <a:off x="6241848" y="1410547"/>
            <a:ext cx="2660037" cy="496817"/>
          </a:xfrm>
          <a:prstGeom prst="rect">
            <a:avLst/>
          </a:prstGeom>
          <a:solidFill>
            <a:srgbClr val="4472C4"/>
          </a:solidFill>
          <a:ln>
            <a:noFill/>
          </a:ln>
        </p:spPr>
        <p:style>
          <a:lnRef idx="2">
            <a:srgbClr val="4472C4">
              <a:shade val="50000"/>
            </a:srgbClr>
          </a:lnRef>
          <a:fillRef idx="1">
            <a:srgbClr val="4472C4"/>
          </a:fillRef>
          <a:effectRef idx="0">
            <a:srgbClr val="4472C4"/>
          </a:effectRef>
          <a:fontRef idx="minor">
            <a:sysClr val="window" lastClr="FFFFFF"/>
          </a:fontRef>
        </p:style>
        <p:txBody>
          <a:bodyPr tIns="46800" bIns="46800" rtlCol="0" anchor="ctr"/>
          <a:p>
            <a:pPr>
              <a:lnSpc>
                <a:spcPct val="100000"/>
              </a:lnSpc>
            </a:pPr>
            <a:r>
              <a:rPr lang="en-US" altLang="zh-CN" sz="1600" b="1"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第三步，使用身体声势为乐曲伴奏。</a:t>
            </a:r>
            <a:endParaRPr lang="en-US" altLang="zh-CN" sz="1600" b="1"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custDataLst>
              <p:tags r:id="rId8"/>
            </p:custDataLst>
          </p:nvPr>
        </p:nvSpPr>
        <p:spPr>
          <a:xfrm>
            <a:off x="6242050" y="1907540"/>
            <a:ext cx="2660015" cy="4215765"/>
          </a:xfrm>
          <a:prstGeom prst="rect">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7" name="矩形 6"/>
          <p:cNvSpPr/>
          <p:nvPr>
            <p:custDataLst>
              <p:tags r:id="rId9"/>
            </p:custDataLst>
          </p:nvPr>
        </p:nvSpPr>
        <p:spPr>
          <a:xfrm>
            <a:off x="285053" y="1410547"/>
            <a:ext cx="2660037" cy="496817"/>
          </a:xfrm>
          <a:prstGeom prst="rect">
            <a:avLst/>
          </a:prstGeom>
          <a:solidFill>
            <a:srgbClr val="4472C4"/>
          </a:solidFill>
          <a:ln>
            <a:noFill/>
          </a:ln>
        </p:spPr>
        <p:style>
          <a:lnRef idx="2">
            <a:srgbClr val="4472C4">
              <a:shade val="50000"/>
            </a:srgbClr>
          </a:lnRef>
          <a:fillRef idx="1">
            <a:srgbClr val="4472C4"/>
          </a:fillRef>
          <a:effectRef idx="0">
            <a:srgbClr val="4472C4"/>
          </a:effectRef>
          <a:fontRef idx="minor">
            <a:sysClr val="window" lastClr="FFFFFF"/>
          </a:fontRef>
        </p:style>
        <p:txBody>
          <a:bodyPr tIns="46800" bIns="46800" rtlCol="0" anchor="ctr"/>
          <a:p>
            <a:pPr>
              <a:lnSpc>
                <a:spcPct val="100000"/>
              </a:lnSpc>
            </a:pPr>
            <a:r>
              <a:rPr lang="en-US" altLang="zh-CN" sz="1600" b="1"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第一步，听音乐入室，创设游戏情境。</a:t>
            </a:r>
            <a:endParaRPr lang="en-US" altLang="zh-CN" sz="1600" b="1"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矩形 9"/>
          <p:cNvSpPr/>
          <p:nvPr>
            <p:custDataLst>
              <p:tags r:id="rId10"/>
            </p:custDataLst>
          </p:nvPr>
        </p:nvSpPr>
        <p:spPr>
          <a:xfrm>
            <a:off x="285115" y="1907540"/>
            <a:ext cx="2660015" cy="4215765"/>
          </a:xfrm>
          <a:prstGeom prst="rect">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25" name="矩形 24"/>
          <p:cNvSpPr/>
          <p:nvPr>
            <p:custDataLst>
              <p:tags r:id="rId11"/>
            </p:custDataLst>
          </p:nvPr>
        </p:nvSpPr>
        <p:spPr>
          <a:xfrm>
            <a:off x="517803" y="2114181"/>
            <a:ext cx="2194534" cy="2929255"/>
          </a:xfrm>
          <a:prstGeom prst="rect">
            <a:avLst/>
          </a:prstGeom>
        </p:spPr>
        <p:txBody>
          <a:bodyPr wrap="square" tIns="46800" bIns="46800">
            <a:spAutoFit/>
          </a:bodyPr>
          <a:p>
            <a:pPr lvl="0">
              <a:lnSpc>
                <a:spcPct val="100000"/>
              </a:lnSpc>
              <a:spcAft>
                <a:spcPts val="1000"/>
              </a:spcAft>
              <a:defRPr/>
            </a:pPr>
            <a:r>
              <a:rPr lang="zh-CN" altLang="en-US" sz="1600" b="1">
                <a:solidFill>
                  <a:sysClr val="windowText" lastClr="000000"/>
                </a:solidFill>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在活动开始部分，教师播放音乐引导幼儿进入活动教室。</a:t>
            </a:r>
            <a:endParaRPr lang="zh-CN" altLang="en-US" sz="1600" b="1">
              <a:solidFill>
                <a:sysClr val="windowText" lastClr="000000"/>
              </a:solidFill>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a:p>
            <a:pPr lvl="0">
              <a:lnSpc>
                <a:spcPct val="100000"/>
              </a:lnSpc>
              <a:spcAft>
                <a:spcPts val="1000"/>
              </a:spcAft>
              <a:defRPr/>
            </a:pPr>
            <a:r>
              <a:rPr lang="zh-CN" altLang="en-US" sz="1600">
                <a:solidFill>
                  <a:sysClr val="windowText" lastClr="000000"/>
                </a:solidFill>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rPr>
              <a:t>音乐的选择可遵循以下方法：第一，选择与本节活动节拍一致的音乐；第二，选择与本节活动音乐风格相近的音乐；第三，直接选择本节活动所使用的音乐。</a:t>
            </a:r>
            <a:endParaRPr lang="zh-CN" altLang="en-US" sz="1600">
              <a:solidFill>
                <a:sysClr val="windowText" lastClr="000000"/>
              </a:solidFill>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endParaRPr>
          </a:p>
        </p:txBody>
      </p:sp>
      <p:sp>
        <p:nvSpPr>
          <p:cNvPr id="14" name="等腰三角形 13"/>
          <p:cNvSpPr/>
          <p:nvPr>
            <p:custDataLst>
              <p:tags r:id="rId12"/>
            </p:custDataLst>
          </p:nvPr>
        </p:nvSpPr>
        <p:spPr>
          <a:xfrm rot="5400000">
            <a:off x="2841612" y="5690988"/>
            <a:ext cx="524979" cy="313051"/>
          </a:xfrm>
          <a:prstGeom prst="triangle">
            <a:avLst/>
          </a:prstGeom>
          <a:solidFill>
            <a:srgbClr val="4472C4"/>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29" name="等腰三角形 28"/>
          <p:cNvSpPr/>
          <p:nvPr>
            <p:custDataLst>
              <p:tags r:id="rId13"/>
            </p:custDataLst>
          </p:nvPr>
        </p:nvSpPr>
        <p:spPr>
          <a:xfrm rot="5400000">
            <a:off x="5824426" y="5690988"/>
            <a:ext cx="524979" cy="313051"/>
          </a:xfrm>
          <a:prstGeom prst="triangle">
            <a:avLst/>
          </a:prstGeom>
          <a:solidFill>
            <a:srgbClr val="4472C4"/>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34" name="矩形 33"/>
          <p:cNvSpPr/>
          <p:nvPr>
            <p:custDataLst>
              <p:tags r:id="rId14"/>
            </p:custDataLst>
          </p:nvPr>
        </p:nvSpPr>
        <p:spPr>
          <a:xfrm>
            <a:off x="9213343" y="1410546"/>
            <a:ext cx="2660037" cy="496817"/>
          </a:xfrm>
          <a:prstGeom prst="rect">
            <a:avLst/>
          </a:prstGeom>
          <a:solidFill>
            <a:srgbClr val="4472C4"/>
          </a:solidFill>
          <a:ln>
            <a:noFill/>
          </a:ln>
        </p:spPr>
        <p:style>
          <a:lnRef idx="2">
            <a:srgbClr val="4472C4">
              <a:shade val="50000"/>
            </a:srgbClr>
          </a:lnRef>
          <a:fillRef idx="1">
            <a:srgbClr val="4472C4"/>
          </a:fillRef>
          <a:effectRef idx="0">
            <a:srgbClr val="4472C4"/>
          </a:effectRef>
          <a:fontRef idx="minor">
            <a:sysClr val="window" lastClr="FFFFFF"/>
          </a:fontRef>
        </p:style>
        <p:txBody>
          <a:bodyPr tIns="46800" bIns="46800" rtlCol="0" anchor="ctr"/>
          <a:p>
            <a:pPr>
              <a:lnSpc>
                <a:spcPct val="100000"/>
              </a:lnSpc>
            </a:pPr>
            <a:r>
              <a:rPr lang="en-US" altLang="zh-CN" sz="1600" b="1">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第四步，使用打击乐器演奏乐曲。</a:t>
            </a:r>
            <a:endParaRPr lang="en-US" altLang="zh-CN" sz="1600" b="1">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矩形 34"/>
          <p:cNvSpPr/>
          <p:nvPr>
            <p:custDataLst>
              <p:tags r:id="rId15"/>
            </p:custDataLst>
          </p:nvPr>
        </p:nvSpPr>
        <p:spPr>
          <a:xfrm>
            <a:off x="9213215" y="1907540"/>
            <a:ext cx="2660015" cy="4215765"/>
          </a:xfrm>
          <a:prstGeom prst="rect">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40" name="等腰三角形 39"/>
          <p:cNvSpPr/>
          <p:nvPr>
            <p:custDataLst>
              <p:tags r:id="rId16"/>
            </p:custDataLst>
          </p:nvPr>
        </p:nvSpPr>
        <p:spPr>
          <a:xfrm rot="5400000">
            <a:off x="8795921" y="5690987"/>
            <a:ext cx="524979" cy="313051"/>
          </a:xfrm>
          <a:prstGeom prst="triangle">
            <a:avLst/>
          </a:prstGeom>
          <a:solidFill>
            <a:srgbClr val="4472C4"/>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solidFill>
                <a:sysClr val="window" lastClr="FFFFFF"/>
              </a:solidFill>
              <a:latin typeface="Arial" panose="020B0604020202020204" pitchFamily="34" charset="0"/>
              <a:ea typeface="微软雅黑" panose="020B0503020204020204" pitchFamily="34" charset="-122"/>
            </a:endParaRPr>
          </a:p>
        </p:txBody>
      </p:sp>
      <p:sp>
        <p:nvSpPr>
          <p:cNvPr id="41" name="矩形 40"/>
          <p:cNvSpPr/>
          <p:nvPr>
            <p:custDataLst>
              <p:tags r:id="rId17"/>
            </p:custDataLst>
          </p:nvPr>
        </p:nvSpPr>
        <p:spPr>
          <a:xfrm>
            <a:off x="3496588" y="2114181"/>
            <a:ext cx="2194534" cy="2682875"/>
          </a:xfrm>
          <a:prstGeom prst="rect">
            <a:avLst/>
          </a:prstGeom>
        </p:spPr>
        <p:txBody>
          <a:bodyPr wrap="square" tIns="46800" bIns="46800">
            <a:spAutoFit/>
          </a:bodyPr>
          <a:p>
            <a:pPr lvl="0">
              <a:lnSpc>
                <a:spcPct val="100000"/>
              </a:lnSpc>
              <a:spcAft>
                <a:spcPts val="1000"/>
              </a:spcAft>
              <a:defRPr/>
            </a:pPr>
            <a:r>
              <a:rPr lang="zh-CN" altLang="en-US" sz="1600" b="1">
                <a:solidFill>
                  <a:sysClr val="windowText" lastClr="000000"/>
                </a:solidFill>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节奏谱图可以帮助幼儿知晓每个乐器需要敲击的小节和敲击的节奏型。</a:t>
            </a:r>
            <a:endParaRPr lang="zh-CN" altLang="en-US" sz="1600" b="1">
              <a:solidFill>
                <a:sysClr val="windowText" lastClr="000000"/>
              </a:solidFill>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a:p>
            <a:pPr lvl="0">
              <a:lnSpc>
                <a:spcPct val="100000"/>
              </a:lnSpc>
              <a:spcAft>
                <a:spcPts val="1000"/>
              </a:spcAft>
              <a:defRPr/>
            </a:pPr>
            <a:r>
              <a:rPr lang="zh-CN" altLang="en-US" sz="1600">
                <a:solidFill>
                  <a:sysClr val="windowText" lastClr="000000"/>
                </a:solidFill>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rPr>
              <a:t>教师在本环节要边放音乐边用指挥棒跟随音乐播放进度同步指向节奏图谱的对应小节，引导幼儿感知音乐节奏。</a:t>
            </a:r>
            <a:endParaRPr lang="zh-CN" altLang="en-US" sz="1600">
              <a:solidFill>
                <a:sysClr val="windowText" lastClr="000000"/>
              </a:solidFill>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endParaRPr>
          </a:p>
        </p:txBody>
      </p:sp>
      <p:sp>
        <p:nvSpPr>
          <p:cNvPr id="42" name="矩形 41"/>
          <p:cNvSpPr/>
          <p:nvPr>
            <p:custDataLst>
              <p:tags r:id="rId18"/>
            </p:custDataLst>
          </p:nvPr>
        </p:nvSpPr>
        <p:spPr>
          <a:xfrm>
            <a:off x="6470928" y="2114181"/>
            <a:ext cx="2194534" cy="2929255"/>
          </a:xfrm>
          <a:prstGeom prst="rect">
            <a:avLst/>
          </a:prstGeom>
        </p:spPr>
        <p:txBody>
          <a:bodyPr wrap="square" tIns="46800" bIns="46800">
            <a:spAutoFit/>
          </a:bodyPr>
          <a:p>
            <a:pPr lvl="0">
              <a:lnSpc>
                <a:spcPct val="100000"/>
              </a:lnSpc>
              <a:spcAft>
                <a:spcPts val="1000"/>
              </a:spcAft>
              <a:defRPr/>
            </a:pPr>
            <a:r>
              <a:rPr lang="zh-CN" altLang="en-US" sz="1600" b="1">
                <a:solidFill>
                  <a:sysClr val="windowText" lastClr="000000"/>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本环节的组织策略为：</a:t>
            </a:r>
            <a:endParaRPr lang="zh-CN" altLang="en-US" sz="1600" b="1">
              <a:solidFill>
                <a:sysClr val="windowText" lastClr="000000"/>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a:lnSpc>
                <a:spcPct val="100000"/>
              </a:lnSpc>
              <a:spcAft>
                <a:spcPts val="1000"/>
              </a:spcAft>
              <a:defRPr/>
            </a:pPr>
            <a:r>
              <a:rPr lang="zh-CN" altLang="en-US" sz="1600">
                <a:solidFill>
                  <a:sysClr val="windowText" lastClr="000000"/>
                </a:solidFill>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rPr>
              <a:t>教师先介绍身体声势图谱，引导幼儿理解图谱所表达的含义；然后幼儿尝试使用身体声势为乐曲配伴奏，教师可适当做示范，且动作需较夸张；最后教师可以和幼儿共同改编图谱，再次为乐曲配伴奏。</a:t>
            </a:r>
            <a:endParaRPr lang="zh-CN" altLang="en-US" sz="1600">
              <a:solidFill>
                <a:sysClr val="windowText" lastClr="000000"/>
              </a:solidFill>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endParaRPr>
          </a:p>
        </p:txBody>
      </p:sp>
      <p:sp>
        <p:nvSpPr>
          <p:cNvPr id="43" name="矩形 42"/>
          <p:cNvSpPr/>
          <p:nvPr>
            <p:custDataLst>
              <p:tags r:id="rId19"/>
            </p:custDataLst>
          </p:nvPr>
        </p:nvSpPr>
        <p:spPr>
          <a:xfrm>
            <a:off x="9445268" y="2114181"/>
            <a:ext cx="2194534" cy="1944370"/>
          </a:xfrm>
          <a:prstGeom prst="rect">
            <a:avLst/>
          </a:prstGeom>
        </p:spPr>
        <p:txBody>
          <a:bodyPr wrap="square" tIns="46800" bIns="46800">
            <a:spAutoFit/>
          </a:bodyPr>
          <a:p>
            <a:pPr lvl="0">
              <a:lnSpc>
                <a:spcPct val="100000"/>
              </a:lnSpc>
              <a:spcAft>
                <a:spcPts val="1000"/>
              </a:spcAft>
              <a:defRPr/>
            </a:pPr>
            <a:r>
              <a:rPr lang="zh-CN" altLang="en-US" sz="1600" b="1">
                <a:solidFill>
                  <a:sysClr val="windowText" lastClr="000000"/>
                </a:solidFill>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尝试使用打击乐器演奏乐曲。</a:t>
            </a:r>
            <a:endParaRPr lang="zh-CN" altLang="en-US" sz="1600" b="1">
              <a:solidFill>
                <a:sysClr val="windowText" lastClr="000000"/>
              </a:solidFill>
              <a:uFillTx/>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a:p>
            <a:pPr lvl="0">
              <a:lnSpc>
                <a:spcPct val="100000"/>
              </a:lnSpc>
              <a:spcAft>
                <a:spcPts val="1000"/>
              </a:spcAft>
              <a:defRPr/>
            </a:pPr>
            <a:r>
              <a:rPr lang="zh-CN" altLang="en-US" sz="1600">
                <a:solidFill>
                  <a:sysClr val="windowText" lastClr="000000"/>
                </a:solidFill>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rPr>
              <a:t>在打击乐演奏时，教师要注意培养幼儿的打击乐常规，如取放乐器、演奏文明、学看指挥等。</a:t>
            </a:r>
            <a:endParaRPr lang="zh-CN" altLang="en-US" sz="1600">
              <a:solidFill>
                <a:sysClr val="windowText" lastClr="000000"/>
              </a:solidFill>
              <a:uFillTx/>
              <a:latin typeface="楷体" panose="02010609060101010101" pitchFamily="49" charset="-122"/>
              <a:ea typeface="楷体" panose="02010609060101010101" pitchFamily="49" charset="-122"/>
              <a:cs typeface="微软雅黑" panose="020B0503020204020204" pitchFamily="34" charset="-122"/>
              <a:sym typeface="Arial" panose="020B0604020202020204" pitchFamily="34" charset="0"/>
            </a:endParaRPr>
          </a:p>
        </p:txBody>
      </p:sp>
      <p:graphicFrame>
        <p:nvGraphicFramePr>
          <p:cNvPr id="44" name="对象 43">
            <a:hlinkClick r:id="" action="ppaction://ole?verb="/>
          </p:cNvPr>
          <p:cNvGraphicFramePr>
            <a:graphicFrameLocks noChangeAspect="1"/>
          </p:cNvGraphicFramePr>
          <p:nvPr/>
        </p:nvGraphicFramePr>
        <p:xfrm>
          <a:off x="3859530" y="4918075"/>
          <a:ext cx="1471930" cy="1010285"/>
        </p:xfrm>
        <a:graphic>
          <a:graphicData uri="http://schemas.openxmlformats.org/presentationml/2006/ole">
            <mc:AlternateContent xmlns:mc="http://schemas.openxmlformats.org/markup-compatibility/2006">
              <mc:Choice xmlns:v="urn:schemas-microsoft-com:vml" Requires="v">
                <p:oleObj spid="_x0000_s2049" name="" showAsIcon="1" r:id="rId20" imgW="971550" imgH="666750" progId="Package">
                  <p:embed/>
                </p:oleObj>
              </mc:Choice>
              <mc:Fallback>
                <p:oleObj name="" showAsIcon="1" r:id="rId20" imgW="971550" imgH="666750" progId="Package">
                  <p:embed/>
                  <p:pic>
                    <p:nvPicPr>
                      <p:cNvPr id="0" name="图片 2048"/>
                      <p:cNvPicPr/>
                      <p:nvPr/>
                    </p:nvPicPr>
                    <p:blipFill>
                      <a:blip r:embed="rId21"/>
                      <a:stretch>
                        <a:fillRect/>
                      </a:stretch>
                    </p:blipFill>
                    <p:spPr>
                      <a:xfrm>
                        <a:off x="3859530" y="4918075"/>
                        <a:ext cx="1471930" cy="1010285"/>
                      </a:xfrm>
                      <a:prstGeom prst="rect">
                        <a:avLst/>
                      </a:prstGeom>
                    </p:spPr>
                  </p:pic>
                </p:oleObj>
              </mc:Fallback>
            </mc:AlternateContent>
          </a:graphicData>
        </a:graphic>
      </p:graphicFrame>
      <p:sp>
        <p:nvSpPr>
          <p:cNvPr id="45" name="文本框 44"/>
          <p:cNvSpPr txBox="1"/>
          <p:nvPr>
            <p:custDataLst>
              <p:tags r:id="rId22"/>
            </p:custDataLst>
          </p:nvPr>
        </p:nvSpPr>
        <p:spPr>
          <a:xfrm>
            <a:off x="4649470" y="805180"/>
            <a:ext cx="2892425" cy="398780"/>
          </a:xfrm>
          <a:prstGeom prst="rect">
            <a:avLst/>
          </a:prstGeom>
          <a:noFill/>
        </p:spPr>
        <p:txBody>
          <a:bodyPr wrap="square" rtlCol="0" anchor="t">
            <a:spAutoFit/>
          </a:bodyPr>
          <a:p>
            <a:pPr algn="ctr"/>
            <a:r>
              <a:rPr lang="zh-CN" altLang="en-US" sz="2000"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打击乐活动的步骤</a:t>
            </a:r>
            <a:endParaRPr lang="zh-CN" altLang="en-US" sz="2000"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2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5"/>
                                        </p:tgtEl>
                                        <p:attrNameLst>
                                          <p:attrName>style.visibility</p:attrName>
                                        </p:attrNameLst>
                                      </p:cBhvr>
                                      <p:to>
                                        <p:strVal val="visible"/>
                                      </p:to>
                                    </p:set>
                                    <p:anim calcmode="discrete" valueType="clr">
                                      <p:cBhvr override="childStyle">
                                        <p:cTn id="7"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5"/>
                                        </p:tgtEl>
                                        <p:attrNameLst>
                                          <p:attrName>fillcolor</p:attrName>
                                        </p:attrNameLst>
                                      </p:cBhvr>
                                      <p:tavLst>
                                        <p:tav tm="0">
                                          <p:val>
                                            <p:clrVal>
                                              <a:schemeClr val="accent2"/>
                                            </p:clrVal>
                                          </p:val>
                                        </p:tav>
                                        <p:tav tm="50000">
                                          <p:val>
                                            <p:clrVal>
                                              <a:schemeClr val="hlink"/>
                                            </p:clrVal>
                                          </p:val>
                                        </p:tav>
                                      </p:tavLst>
                                    </p:anim>
                                    <p:set>
                                      <p:cBhvr>
                                        <p:cTn id="9" dur="80"/>
                                        <p:tgtEl>
                                          <p:spTgt spid="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45" name="文本框 44"/>
          <p:cNvSpPr txBox="1"/>
          <p:nvPr>
            <p:custDataLst>
              <p:tags r:id="rId5"/>
            </p:custDataLst>
          </p:nvPr>
        </p:nvSpPr>
        <p:spPr>
          <a:xfrm>
            <a:off x="4149090" y="805180"/>
            <a:ext cx="4069715" cy="398780"/>
          </a:xfrm>
          <a:prstGeom prst="rect">
            <a:avLst/>
          </a:prstGeom>
          <a:noFill/>
        </p:spPr>
        <p:txBody>
          <a:bodyPr wrap="square" rtlCol="0" anchor="t">
            <a:spAutoFit/>
          </a:bodyPr>
          <a:p>
            <a:pPr algn="ctr"/>
            <a:r>
              <a:rPr lang="zh-CN" altLang="en-US" sz="2000"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教师组织幼儿演奏乐曲的流程</a:t>
            </a:r>
            <a:endParaRPr lang="zh-CN" altLang="en-US" sz="2000"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7" name="组合 6"/>
          <p:cNvGrpSpPr/>
          <p:nvPr/>
        </p:nvGrpSpPr>
        <p:grpSpPr>
          <a:xfrm>
            <a:off x="244475" y="1597660"/>
            <a:ext cx="11719560" cy="4113530"/>
            <a:chOff x="385" y="2516"/>
            <a:chExt cx="18456" cy="6478"/>
          </a:xfrm>
        </p:grpSpPr>
        <p:sp>
          <p:nvSpPr>
            <p:cNvPr id="48" name="任意多边形 47"/>
            <p:cNvSpPr/>
            <p:nvPr>
              <p:custDataLst>
                <p:tags r:id="rId6"/>
              </p:custDataLst>
            </p:nvPr>
          </p:nvSpPr>
          <p:spPr>
            <a:xfrm>
              <a:off x="6705" y="2516"/>
              <a:ext cx="2008" cy="2330"/>
            </a:xfrm>
            <a:custGeom>
              <a:avLst/>
              <a:gdLst>
                <a:gd name="connsiteX0" fmla="*/ 554566 w 1367368"/>
                <a:gd name="connsiteY0" fmla="*/ 0 h 1586442"/>
                <a:gd name="connsiteX1" fmla="*/ 691091 w 1367368"/>
                <a:gd name="connsiteY1" fmla="*/ 136525 h 1586442"/>
                <a:gd name="connsiteX2" fmla="*/ 651104 w 1367368"/>
                <a:gd name="connsiteY2" fmla="*/ 233063 h 1586442"/>
                <a:gd name="connsiteX3" fmla="*/ 635747 w 1367368"/>
                <a:gd name="connsiteY3" fmla="*/ 243417 h 1586442"/>
                <a:gd name="connsiteX4" fmla="*/ 1109134 w 1367368"/>
                <a:gd name="connsiteY4" fmla="*/ 243417 h 1586442"/>
                <a:gd name="connsiteX5" fmla="*/ 1109134 w 1367368"/>
                <a:gd name="connsiteY5" fmla="*/ 698023 h 1586442"/>
                <a:gd name="connsiteX6" fmla="*/ 1115335 w 1367368"/>
                <a:gd name="connsiteY6" fmla="*/ 688826 h 1586442"/>
                <a:gd name="connsiteX7" fmla="*/ 1219730 w 1367368"/>
                <a:gd name="connsiteY7" fmla="*/ 645584 h 1586442"/>
                <a:gd name="connsiteX8" fmla="*/ 1367368 w 1367368"/>
                <a:gd name="connsiteY8" fmla="*/ 793222 h 1586442"/>
                <a:gd name="connsiteX9" fmla="*/ 1219730 w 1367368"/>
                <a:gd name="connsiteY9" fmla="*/ 940860 h 1586442"/>
                <a:gd name="connsiteX10" fmla="*/ 1115335 w 1367368"/>
                <a:gd name="connsiteY10" fmla="*/ 897618 h 1586442"/>
                <a:gd name="connsiteX11" fmla="*/ 1109134 w 1367368"/>
                <a:gd name="connsiteY11" fmla="*/ 888422 h 1586442"/>
                <a:gd name="connsiteX12" fmla="*/ 1109134 w 1367368"/>
                <a:gd name="connsiteY12" fmla="*/ 1343025 h 1586442"/>
                <a:gd name="connsiteX13" fmla="*/ 635747 w 1367368"/>
                <a:gd name="connsiteY13" fmla="*/ 1343025 h 1586442"/>
                <a:gd name="connsiteX14" fmla="*/ 651104 w 1367368"/>
                <a:gd name="connsiteY14" fmla="*/ 1353379 h 1586442"/>
                <a:gd name="connsiteX15" fmla="*/ 691091 w 1367368"/>
                <a:gd name="connsiteY15" fmla="*/ 1449917 h 1586442"/>
                <a:gd name="connsiteX16" fmla="*/ 554566 w 1367368"/>
                <a:gd name="connsiteY16" fmla="*/ 1586442 h 1586442"/>
                <a:gd name="connsiteX17" fmla="*/ 418041 w 1367368"/>
                <a:gd name="connsiteY17" fmla="*/ 1449917 h 1586442"/>
                <a:gd name="connsiteX18" fmla="*/ 458028 w 1367368"/>
                <a:gd name="connsiteY18" fmla="*/ 1353379 h 1586442"/>
                <a:gd name="connsiteX19" fmla="*/ 473386 w 1367368"/>
                <a:gd name="connsiteY19" fmla="*/ 1343025 h 1586442"/>
                <a:gd name="connsiteX20" fmla="*/ 0 w 1367368"/>
                <a:gd name="connsiteY20" fmla="*/ 1343025 h 1586442"/>
                <a:gd name="connsiteX21" fmla="*/ 0 w 1367368"/>
                <a:gd name="connsiteY21" fmla="*/ 891562 h 1586442"/>
                <a:gd name="connsiteX22" fmla="*/ 4083 w 1367368"/>
                <a:gd name="connsiteY22" fmla="*/ 897618 h 1586442"/>
                <a:gd name="connsiteX23" fmla="*/ 108479 w 1367368"/>
                <a:gd name="connsiteY23" fmla="*/ 940860 h 1586442"/>
                <a:gd name="connsiteX24" fmla="*/ 256117 w 1367368"/>
                <a:gd name="connsiteY24" fmla="*/ 793222 h 1586442"/>
                <a:gd name="connsiteX25" fmla="*/ 108479 w 1367368"/>
                <a:gd name="connsiteY25" fmla="*/ 645584 h 1586442"/>
                <a:gd name="connsiteX26" fmla="*/ 4083 w 1367368"/>
                <a:gd name="connsiteY26" fmla="*/ 688826 h 1586442"/>
                <a:gd name="connsiteX27" fmla="*/ 0 w 1367368"/>
                <a:gd name="connsiteY27" fmla="*/ 694883 h 1586442"/>
                <a:gd name="connsiteX28" fmla="*/ 0 w 1367368"/>
                <a:gd name="connsiteY28" fmla="*/ 243417 h 1586442"/>
                <a:gd name="connsiteX29" fmla="*/ 473386 w 1367368"/>
                <a:gd name="connsiteY29" fmla="*/ 243417 h 1586442"/>
                <a:gd name="connsiteX30" fmla="*/ 458028 w 1367368"/>
                <a:gd name="connsiteY30" fmla="*/ 233063 h 1586442"/>
                <a:gd name="connsiteX31" fmla="*/ 418041 w 1367368"/>
                <a:gd name="connsiteY31" fmla="*/ 136525 h 1586442"/>
                <a:gd name="connsiteX32" fmla="*/ 554566 w 1367368"/>
                <a:gd name="connsiteY32" fmla="*/ 0 h 15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67368" h="1586442">
                  <a:moveTo>
                    <a:pt x="554566" y="0"/>
                  </a:moveTo>
                  <a:cubicBezTo>
                    <a:pt x="629967" y="0"/>
                    <a:pt x="691091" y="61124"/>
                    <a:pt x="691091" y="136525"/>
                  </a:cubicBezTo>
                  <a:cubicBezTo>
                    <a:pt x="691091" y="174225"/>
                    <a:pt x="675810" y="208357"/>
                    <a:pt x="651104" y="233063"/>
                  </a:cubicBezTo>
                  <a:lnTo>
                    <a:pt x="635747" y="243417"/>
                  </a:lnTo>
                  <a:lnTo>
                    <a:pt x="1109134" y="243417"/>
                  </a:lnTo>
                  <a:lnTo>
                    <a:pt x="1109134" y="698023"/>
                  </a:lnTo>
                  <a:lnTo>
                    <a:pt x="1115335" y="688826"/>
                  </a:lnTo>
                  <a:cubicBezTo>
                    <a:pt x="1142052" y="662109"/>
                    <a:pt x="1178961" y="645584"/>
                    <a:pt x="1219730" y="645584"/>
                  </a:cubicBezTo>
                  <a:cubicBezTo>
                    <a:pt x="1301268" y="645584"/>
                    <a:pt x="1367368" y="711684"/>
                    <a:pt x="1367368" y="793222"/>
                  </a:cubicBezTo>
                  <a:cubicBezTo>
                    <a:pt x="1367368" y="874760"/>
                    <a:pt x="1301268" y="940860"/>
                    <a:pt x="1219730" y="940860"/>
                  </a:cubicBezTo>
                  <a:cubicBezTo>
                    <a:pt x="1178961" y="940860"/>
                    <a:pt x="1142052" y="924335"/>
                    <a:pt x="1115335" y="897618"/>
                  </a:cubicBezTo>
                  <a:lnTo>
                    <a:pt x="1109134" y="888422"/>
                  </a:lnTo>
                  <a:lnTo>
                    <a:pt x="1109134" y="1343025"/>
                  </a:lnTo>
                  <a:lnTo>
                    <a:pt x="635747" y="1343025"/>
                  </a:lnTo>
                  <a:lnTo>
                    <a:pt x="651104" y="1353379"/>
                  </a:lnTo>
                  <a:cubicBezTo>
                    <a:pt x="675810" y="1378085"/>
                    <a:pt x="691091" y="1412217"/>
                    <a:pt x="691091" y="1449917"/>
                  </a:cubicBezTo>
                  <a:cubicBezTo>
                    <a:pt x="691091" y="1525318"/>
                    <a:pt x="629967" y="1586442"/>
                    <a:pt x="554566" y="1586442"/>
                  </a:cubicBezTo>
                  <a:cubicBezTo>
                    <a:pt x="479165" y="1586442"/>
                    <a:pt x="418041" y="1525318"/>
                    <a:pt x="418041" y="1449917"/>
                  </a:cubicBezTo>
                  <a:cubicBezTo>
                    <a:pt x="418041" y="1412217"/>
                    <a:pt x="433322" y="1378085"/>
                    <a:pt x="458028" y="1353379"/>
                  </a:cubicBezTo>
                  <a:lnTo>
                    <a:pt x="473386" y="1343025"/>
                  </a:lnTo>
                  <a:lnTo>
                    <a:pt x="0" y="1343025"/>
                  </a:lnTo>
                  <a:lnTo>
                    <a:pt x="0" y="891562"/>
                  </a:lnTo>
                  <a:lnTo>
                    <a:pt x="4083" y="897618"/>
                  </a:lnTo>
                  <a:cubicBezTo>
                    <a:pt x="30801" y="924335"/>
                    <a:pt x="67710" y="940860"/>
                    <a:pt x="108479" y="940860"/>
                  </a:cubicBezTo>
                  <a:cubicBezTo>
                    <a:pt x="190017" y="940860"/>
                    <a:pt x="256117" y="874760"/>
                    <a:pt x="256117" y="793222"/>
                  </a:cubicBezTo>
                  <a:cubicBezTo>
                    <a:pt x="256117" y="711684"/>
                    <a:pt x="190017" y="645584"/>
                    <a:pt x="108479" y="645584"/>
                  </a:cubicBezTo>
                  <a:cubicBezTo>
                    <a:pt x="67710" y="645584"/>
                    <a:pt x="30801" y="662109"/>
                    <a:pt x="4083" y="688826"/>
                  </a:cubicBezTo>
                  <a:lnTo>
                    <a:pt x="0" y="694883"/>
                  </a:lnTo>
                  <a:lnTo>
                    <a:pt x="0" y="243417"/>
                  </a:lnTo>
                  <a:lnTo>
                    <a:pt x="473386" y="243417"/>
                  </a:lnTo>
                  <a:lnTo>
                    <a:pt x="458028" y="233063"/>
                  </a:lnTo>
                  <a:cubicBezTo>
                    <a:pt x="433322" y="208357"/>
                    <a:pt x="418041" y="174225"/>
                    <a:pt x="418041" y="136525"/>
                  </a:cubicBezTo>
                  <a:cubicBezTo>
                    <a:pt x="418041" y="61124"/>
                    <a:pt x="479165" y="0"/>
                    <a:pt x="554566"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20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9"/>
            <p:cNvSpPr/>
            <p:nvPr>
              <p:custDataLst>
                <p:tags r:id="rId7"/>
              </p:custDataLst>
            </p:nvPr>
          </p:nvSpPr>
          <p:spPr>
            <a:xfrm>
              <a:off x="6336" y="4948"/>
              <a:ext cx="2377" cy="1615"/>
            </a:xfrm>
            <a:custGeom>
              <a:avLst/>
              <a:gdLst>
                <a:gd name="connsiteX0" fmla="*/ 250830 w 1618198"/>
                <a:gd name="connsiteY0" fmla="*/ 0 h 1099608"/>
                <a:gd name="connsiteX1" fmla="*/ 708703 w 1618198"/>
                <a:gd name="connsiteY1" fmla="*/ 0 h 1099608"/>
                <a:gd name="connsiteX2" fmla="*/ 679600 w 1618198"/>
                <a:gd name="connsiteY2" fmla="*/ 43165 h 1099608"/>
                <a:gd name="connsiteX3" fmla="*/ 668871 w 1618198"/>
                <a:gd name="connsiteY3" fmla="*/ 96307 h 1099608"/>
                <a:gd name="connsiteX4" fmla="*/ 805396 w 1618198"/>
                <a:gd name="connsiteY4" fmla="*/ 232832 h 1099608"/>
                <a:gd name="connsiteX5" fmla="*/ 941921 w 1618198"/>
                <a:gd name="connsiteY5" fmla="*/ 96307 h 1099608"/>
                <a:gd name="connsiteX6" fmla="*/ 931192 w 1618198"/>
                <a:gd name="connsiteY6" fmla="*/ 43165 h 1099608"/>
                <a:gd name="connsiteX7" fmla="*/ 902090 w 1618198"/>
                <a:gd name="connsiteY7" fmla="*/ 0 h 1099608"/>
                <a:gd name="connsiteX8" fmla="*/ 1359964 w 1618198"/>
                <a:gd name="connsiteY8" fmla="*/ 0 h 1099608"/>
                <a:gd name="connsiteX9" fmla="*/ 1359964 w 1618198"/>
                <a:gd name="connsiteY9" fmla="*/ 454606 h 1099608"/>
                <a:gd name="connsiteX10" fmla="*/ 1366165 w 1618198"/>
                <a:gd name="connsiteY10" fmla="*/ 445409 h 1099608"/>
                <a:gd name="connsiteX11" fmla="*/ 1470560 w 1618198"/>
                <a:gd name="connsiteY11" fmla="*/ 402167 h 1099608"/>
                <a:gd name="connsiteX12" fmla="*/ 1618198 w 1618198"/>
                <a:gd name="connsiteY12" fmla="*/ 549805 h 1099608"/>
                <a:gd name="connsiteX13" fmla="*/ 1470560 w 1618198"/>
                <a:gd name="connsiteY13" fmla="*/ 697443 h 1099608"/>
                <a:gd name="connsiteX14" fmla="*/ 1366165 w 1618198"/>
                <a:gd name="connsiteY14" fmla="*/ 654201 h 1099608"/>
                <a:gd name="connsiteX15" fmla="*/ 1359964 w 1618198"/>
                <a:gd name="connsiteY15" fmla="*/ 645005 h 1099608"/>
                <a:gd name="connsiteX16" fmla="*/ 1359964 w 1618198"/>
                <a:gd name="connsiteY16" fmla="*/ 1099608 h 1099608"/>
                <a:gd name="connsiteX17" fmla="*/ 907797 w 1618198"/>
                <a:gd name="connsiteY17" fmla="*/ 1099608 h 1099608"/>
                <a:gd name="connsiteX18" fmla="*/ 931192 w 1618198"/>
                <a:gd name="connsiteY18" fmla="*/ 1064908 h 1099608"/>
                <a:gd name="connsiteX19" fmla="*/ 941921 w 1618198"/>
                <a:gd name="connsiteY19" fmla="*/ 1011766 h 1099608"/>
                <a:gd name="connsiteX20" fmla="*/ 805396 w 1618198"/>
                <a:gd name="connsiteY20" fmla="*/ 875241 h 1099608"/>
                <a:gd name="connsiteX21" fmla="*/ 668871 w 1618198"/>
                <a:gd name="connsiteY21" fmla="*/ 1011766 h 1099608"/>
                <a:gd name="connsiteX22" fmla="*/ 679600 w 1618198"/>
                <a:gd name="connsiteY22" fmla="*/ 1064908 h 1099608"/>
                <a:gd name="connsiteX23" fmla="*/ 702995 w 1618198"/>
                <a:gd name="connsiteY23" fmla="*/ 1099608 h 1099608"/>
                <a:gd name="connsiteX24" fmla="*/ 250830 w 1618198"/>
                <a:gd name="connsiteY24" fmla="*/ 1099608 h 1099608"/>
                <a:gd name="connsiteX25" fmla="*/ 250830 w 1618198"/>
                <a:gd name="connsiteY25" fmla="*/ 655013 h 1099608"/>
                <a:gd name="connsiteX26" fmla="*/ 205105 w 1618198"/>
                <a:gd name="connsiteY26" fmla="*/ 685841 h 1099608"/>
                <a:gd name="connsiteX27" fmla="*/ 147638 w 1618198"/>
                <a:gd name="connsiteY27" fmla="*/ 697443 h 1099608"/>
                <a:gd name="connsiteX28" fmla="*/ 0 w 1618198"/>
                <a:gd name="connsiteY28" fmla="*/ 549805 h 1099608"/>
                <a:gd name="connsiteX29" fmla="*/ 147638 w 1618198"/>
                <a:gd name="connsiteY29" fmla="*/ 402167 h 1099608"/>
                <a:gd name="connsiteX30" fmla="*/ 205105 w 1618198"/>
                <a:gd name="connsiteY30" fmla="*/ 413769 h 1099608"/>
                <a:gd name="connsiteX31" fmla="*/ 250830 w 1618198"/>
                <a:gd name="connsiteY31" fmla="*/ 444598 h 109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18198" h="1099608">
                  <a:moveTo>
                    <a:pt x="250830" y="0"/>
                  </a:moveTo>
                  <a:lnTo>
                    <a:pt x="708703" y="0"/>
                  </a:lnTo>
                  <a:lnTo>
                    <a:pt x="679600" y="43165"/>
                  </a:lnTo>
                  <a:cubicBezTo>
                    <a:pt x="672691" y="59499"/>
                    <a:pt x="668871" y="77457"/>
                    <a:pt x="668871" y="96307"/>
                  </a:cubicBezTo>
                  <a:cubicBezTo>
                    <a:pt x="668871" y="171708"/>
                    <a:pt x="729995" y="232832"/>
                    <a:pt x="805396" y="232832"/>
                  </a:cubicBezTo>
                  <a:cubicBezTo>
                    <a:pt x="880797" y="232832"/>
                    <a:pt x="941921" y="171708"/>
                    <a:pt x="941921" y="96307"/>
                  </a:cubicBezTo>
                  <a:cubicBezTo>
                    <a:pt x="941921" y="77457"/>
                    <a:pt x="938101" y="59499"/>
                    <a:pt x="931192" y="43165"/>
                  </a:cubicBezTo>
                  <a:lnTo>
                    <a:pt x="902090" y="0"/>
                  </a:lnTo>
                  <a:lnTo>
                    <a:pt x="1359964" y="0"/>
                  </a:lnTo>
                  <a:lnTo>
                    <a:pt x="1359964" y="454606"/>
                  </a:lnTo>
                  <a:lnTo>
                    <a:pt x="1366165" y="445409"/>
                  </a:lnTo>
                  <a:cubicBezTo>
                    <a:pt x="1392882" y="418692"/>
                    <a:pt x="1429791" y="402167"/>
                    <a:pt x="1470560" y="402167"/>
                  </a:cubicBezTo>
                  <a:cubicBezTo>
                    <a:pt x="1552098" y="402167"/>
                    <a:pt x="1618198" y="468267"/>
                    <a:pt x="1618198" y="549805"/>
                  </a:cubicBezTo>
                  <a:cubicBezTo>
                    <a:pt x="1618198" y="631343"/>
                    <a:pt x="1552098" y="697443"/>
                    <a:pt x="1470560" y="697443"/>
                  </a:cubicBezTo>
                  <a:cubicBezTo>
                    <a:pt x="1429791" y="697443"/>
                    <a:pt x="1392882" y="680918"/>
                    <a:pt x="1366165" y="654201"/>
                  </a:cubicBezTo>
                  <a:lnTo>
                    <a:pt x="1359964" y="645005"/>
                  </a:lnTo>
                  <a:lnTo>
                    <a:pt x="1359964" y="1099608"/>
                  </a:lnTo>
                  <a:lnTo>
                    <a:pt x="907797" y="1099608"/>
                  </a:lnTo>
                  <a:lnTo>
                    <a:pt x="931192" y="1064908"/>
                  </a:lnTo>
                  <a:cubicBezTo>
                    <a:pt x="938101" y="1048574"/>
                    <a:pt x="941921" y="1030616"/>
                    <a:pt x="941921" y="1011766"/>
                  </a:cubicBezTo>
                  <a:cubicBezTo>
                    <a:pt x="941921" y="936365"/>
                    <a:pt x="880797" y="875241"/>
                    <a:pt x="805396" y="875241"/>
                  </a:cubicBezTo>
                  <a:cubicBezTo>
                    <a:pt x="729995" y="875241"/>
                    <a:pt x="668871" y="936365"/>
                    <a:pt x="668871" y="1011766"/>
                  </a:cubicBezTo>
                  <a:cubicBezTo>
                    <a:pt x="668871" y="1030616"/>
                    <a:pt x="672691" y="1048574"/>
                    <a:pt x="679600" y="1064908"/>
                  </a:cubicBezTo>
                  <a:lnTo>
                    <a:pt x="702995" y="1099608"/>
                  </a:lnTo>
                  <a:lnTo>
                    <a:pt x="250830" y="1099608"/>
                  </a:lnTo>
                  <a:lnTo>
                    <a:pt x="250830" y="655013"/>
                  </a:lnTo>
                  <a:lnTo>
                    <a:pt x="205105" y="685841"/>
                  </a:lnTo>
                  <a:cubicBezTo>
                    <a:pt x="187442" y="693312"/>
                    <a:pt x="168022" y="697443"/>
                    <a:pt x="147638" y="697443"/>
                  </a:cubicBezTo>
                  <a:cubicBezTo>
                    <a:pt x="66100" y="697443"/>
                    <a:pt x="0" y="631343"/>
                    <a:pt x="0" y="549805"/>
                  </a:cubicBezTo>
                  <a:cubicBezTo>
                    <a:pt x="0" y="468267"/>
                    <a:pt x="66100" y="402167"/>
                    <a:pt x="147638" y="402167"/>
                  </a:cubicBezTo>
                  <a:cubicBezTo>
                    <a:pt x="168022" y="402167"/>
                    <a:pt x="187442" y="406298"/>
                    <a:pt x="205105" y="413769"/>
                  </a:cubicBezTo>
                  <a:lnTo>
                    <a:pt x="250830" y="444598"/>
                  </a:lnTo>
                  <a:close/>
                </a:path>
              </a:pathLst>
            </a:cu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20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52"/>
            <p:cNvSpPr/>
            <p:nvPr>
              <p:custDataLst>
                <p:tags r:id="rId8"/>
              </p:custDataLst>
            </p:nvPr>
          </p:nvSpPr>
          <p:spPr>
            <a:xfrm>
              <a:off x="8760" y="4948"/>
              <a:ext cx="2008" cy="1615"/>
            </a:xfrm>
            <a:custGeom>
              <a:avLst/>
              <a:gdLst>
                <a:gd name="connsiteX0" fmla="*/ 0 w 1367368"/>
                <a:gd name="connsiteY0" fmla="*/ 0 h 1099608"/>
                <a:gd name="connsiteX1" fmla="*/ 457006 w 1367368"/>
                <a:gd name="connsiteY1" fmla="*/ 0 h 1099608"/>
                <a:gd name="connsiteX2" fmla="*/ 428770 w 1367368"/>
                <a:gd name="connsiteY2" fmla="*/ 41880 h 1099608"/>
                <a:gd name="connsiteX3" fmla="*/ 418041 w 1367368"/>
                <a:gd name="connsiteY3" fmla="*/ 95022 h 1099608"/>
                <a:gd name="connsiteX4" fmla="*/ 554566 w 1367368"/>
                <a:gd name="connsiteY4" fmla="*/ 231547 h 1099608"/>
                <a:gd name="connsiteX5" fmla="*/ 691091 w 1367368"/>
                <a:gd name="connsiteY5" fmla="*/ 95022 h 1099608"/>
                <a:gd name="connsiteX6" fmla="*/ 680362 w 1367368"/>
                <a:gd name="connsiteY6" fmla="*/ 41880 h 1099608"/>
                <a:gd name="connsiteX7" fmla="*/ 652126 w 1367368"/>
                <a:gd name="connsiteY7" fmla="*/ 0 h 1099608"/>
                <a:gd name="connsiteX8" fmla="*/ 1109134 w 1367368"/>
                <a:gd name="connsiteY8" fmla="*/ 0 h 1099608"/>
                <a:gd name="connsiteX9" fmla="*/ 1109134 w 1367368"/>
                <a:gd name="connsiteY9" fmla="*/ 454606 h 1099608"/>
                <a:gd name="connsiteX10" fmla="*/ 1115334 w 1367368"/>
                <a:gd name="connsiteY10" fmla="*/ 445409 h 1099608"/>
                <a:gd name="connsiteX11" fmla="*/ 1219730 w 1367368"/>
                <a:gd name="connsiteY11" fmla="*/ 402167 h 1099608"/>
                <a:gd name="connsiteX12" fmla="*/ 1367368 w 1367368"/>
                <a:gd name="connsiteY12" fmla="*/ 549805 h 1099608"/>
                <a:gd name="connsiteX13" fmla="*/ 1219730 w 1367368"/>
                <a:gd name="connsiteY13" fmla="*/ 697443 h 1099608"/>
                <a:gd name="connsiteX14" fmla="*/ 1115334 w 1367368"/>
                <a:gd name="connsiteY14" fmla="*/ 654201 h 1099608"/>
                <a:gd name="connsiteX15" fmla="*/ 1109134 w 1367368"/>
                <a:gd name="connsiteY15" fmla="*/ 645005 h 1099608"/>
                <a:gd name="connsiteX16" fmla="*/ 1109134 w 1367368"/>
                <a:gd name="connsiteY16" fmla="*/ 1099608 h 1099608"/>
                <a:gd name="connsiteX17" fmla="*/ 649078 w 1367368"/>
                <a:gd name="connsiteY17" fmla="*/ 1099608 h 1099608"/>
                <a:gd name="connsiteX18" fmla="*/ 651104 w 1367368"/>
                <a:gd name="connsiteY18" fmla="*/ 1098242 h 1099608"/>
                <a:gd name="connsiteX19" fmla="*/ 691091 w 1367368"/>
                <a:gd name="connsiteY19" fmla="*/ 1001704 h 1099608"/>
                <a:gd name="connsiteX20" fmla="*/ 554566 w 1367368"/>
                <a:gd name="connsiteY20" fmla="*/ 865179 h 1099608"/>
                <a:gd name="connsiteX21" fmla="*/ 418041 w 1367368"/>
                <a:gd name="connsiteY21" fmla="*/ 1001704 h 1099608"/>
                <a:gd name="connsiteX22" fmla="*/ 458028 w 1367368"/>
                <a:gd name="connsiteY22" fmla="*/ 1098242 h 1099608"/>
                <a:gd name="connsiteX23" fmla="*/ 460055 w 1367368"/>
                <a:gd name="connsiteY23" fmla="*/ 1099608 h 1099608"/>
                <a:gd name="connsiteX24" fmla="*/ 0 w 1367368"/>
                <a:gd name="connsiteY24" fmla="*/ 1099608 h 1099608"/>
                <a:gd name="connsiteX25" fmla="*/ 0 w 1367368"/>
                <a:gd name="connsiteY25" fmla="*/ 648145 h 1099608"/>
                <a:gd name="connsiteX26" fmla="*/ 4084 w 1367368"/>
                <a:gd name="connsiteY26" fmla="*/ 654201 h 1099608"/>
                <a:gd name="connsiteX27" fmla="*/ 108479 w 1367368"/>
                <a:gd name="connsiteY27" fmla="*/ 697443 h 1099608"/>
                <a:gd name="connsiteX28" fmla="*/ 256117 w 1367368"/>
                <a:gd name="connsiteY28" fmla="*/ 549805 h 1099608"/>
                <a:gd name="connsiteX29" fmla="*/ 108479 w 1367368"/>
                <a:gd name="connsiteY29" fmla="*/ 402167 h 1099608"/>
                <a:gd name="connsiteX30" fmla="*/ 4084 w 1367368"/>
                <a:gd name="connsiteY30" fmla="*/ 445409 h 1099608"/>
                <a:gd name="connsiteX31" fmla="*/ 0 w 1367368"/>
                <a:gd name="connsiteY31" fmla="*/ 451466 h 109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67368" h="1099608">
                  <a:moveTo>
                    <a:pt x="0" y="0"/>
                  </a:moveTo>
                  <a:lnTo>
                    <a:pt x="457006" y="0"/>
                  </a:lnTo>
                  <a:lnTo>
                    <a:pt x="428770" y="41880"/>
                  </a:lnTo>
                  <a:cubicBezTo>
                    <a:pt x="421862" y="58214"/>
                    <a:pt x="418041" y="76172"/>
                    <a:pt x="418041" y="95022"/>
                  </a:cubicBezTo>
                  <a:cubicBezTo>
                    <a:pt x="418041" y="170423"/>
                    <a:pt x="479165" y="231547"/>
                    <a:pt x="554566" y="231547"/>
                  </a:cubicBezTo>
                  <a:cubicBezTo>
                    <a:pt x="629967" y="231547"/>
                    <a:pt x="691091" y="170423"/>
                    <a:pt x="691091" y="95022"/>
                  </a:cubicBezTo>
                  <a:cubicBezTo>
                    <a:pt x="691091" y="76172"/>
                    <a:pt x="687271" y="58214"/>
                    <a:pt x="680362" y="41880"/>
                  </a:cubicBezTo>
                  <a:lnTo>
                    <a:pt x="652126" y="0"/>
                  </a:lnTo>
                  <a:lnTo>
                    <a:pt x="1109134" y="0"/>
                  </a:lnTo>
                  <a:lnTo>
                    <a:pt x="1109134" y="454606"/>
                  </a:lnTo>
                  <a:lnTo>
                    <a:pt x="1115334" y="445409"/>
                  </a:lnTo>
                  <a:cubicBezTo>
                    <a:pt x="1142052" y="418692"/>
                    <a:pt x="1178961" y="402167"/>
                    <a:pt x="1219730" y="402167"/>
                  </a:cubicBezTo>
                  <a:cubicBezTo>
                    <a:pt x="1301268" y="402167"/>
                    <a:pt x="1367368" y="468267"/>
                    <a:pt x="1367368" y="549805"/>
                  </a:cubicBezTo>
                  <a:cubicBezTo>
                    <a:pt x="1367368" y="631343"/>
                    <a:pt x="1301268" y="697443"/>
                    <a:pt x="1219730" y="697443"/>
                  </a:cubicBezTo>
                  <a:cubicBezTo>
                    <a:pt x="1178961" y="697443"/>
                    <a:pt x="1142052" y="680918"/>
                    <a:pt x="1115334" y="654201"/>
                  </a:cubicBezTo>
                  <a:lnTo>
                    <a:pt x="1109134" y="645005"/>
                  </a:lnTo>
                  <a:lnTo>
                    <a:pt x="1109134" y="1099608"/>
                  </a:lnTo>
                  <a:lnTo>
                    <a:pt x="649078" y="1099608"/>
                  </a:lnTo>
                  <a:lnTo>
                    <a:pt x="651104" y="1098242"/>
                  </a:lnTo>
                  <a:cubicBezTo>
                    <a:pt x="675810" y="1073536"/>
                    <a:pt x="691091" y="1039405"/>
                    <a:pt x="691091" y="1001704"/>
                  </a:cubicBezTo>
                  <a:cubicBezTo>
                    <a:pt x="691091" y="926303"/>
                    <a:pt x="629967" y="865179"/>
                    <a:pt x="554566" y="865179"/>
                  </a:cubicBezTo>
                  <a:cubicBezTo>
                    <a:pt x="479165" y="865179"/>
                    <a:pt x="418041" y="926303"/>
                    <a:pt x="418041" y="1001704"/>
                  </a:cubicBezTo>
                  <a:cubicBezTo>
                    <a:pt x="418041" y="1039405"/>
                    <a:pt x="433322" y="1073536"/>
                    <a:pt x="458028" y="1098242"/>
                  </a:cubicBezTo>
                  <a:lnTo>
                    <a:pt x="460055" y="1099608"/>
                  </a:lnTo>
                  <a:lnTo>
                    <a:pt x="0" y="1099608"/>
                  </a:lnTo>
                  <a:lnTo>
                    <a:pt x="0" y="648145"/>
                  </a:lnTo>
                  <a:lnTo>
                    <a:pt x="4084" y="654201"/>
                  </a:lnTo>
                  <a:cubicBezTo>
                    <a:pt x="30801" y="680918"/>
                    <a:pt x="67710" y="697443"/>
                    <a:pt x="108479" y="697443"/>
                  </a:cubicBezTo>
                  <a:cubicBezTo>
                    <a:pt x="190017" y="697443"/>
                    <a:pt x="256117" y="631343"/>
                    <a:pt x="256117" y="549805"/>
                  </a:cubicBezTo>
                  <a:cubicBezTo>
                    <a:pt x="256117" y="468267"/>
                    <a:pt x="190017" y="402167"/>
                    <a:pt x="108479" y="402167"/>
                  </a:cubicBezTo>
                  <a:cubicBezTo>
                    <a:pt x="67710" y="402167"/>
                    <a:pt x="30801" y="418692"/>
                    <a:pt x="4084" y="445409"/>
                  </a:cubicBezTo>
                  <a:lnTo>
                    <a:pt x="0" y="451466"/>
                  </a:lnTo>
                  <a:close/>
                </a:path>
              </a:pathLst>
            </a:cu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20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4"/>
            <p:cNvSpPr/>
            <p:nvPr>
              <p:custDataLst>
                <p:tags r:id="rId9"/>
              </p:custDataLst>
            </p:nvPr>
          </p:nvSpPr>
          <p:spPr>
            <a:xfrm>
              <a:off x="8760" y="6664"/>
              <a:ext cx="2008" cy="1972"/>
            </a:xfrm>
            <a:custGeom>
              <a:avLst/>
              <a:gdLst>
                <a:gd name="connsiteX0" fmla="*/ 554566 w 1367368"/>
                <a:gd name="connsiteY0" fmla="*/ 0 h 1343025"/>
                <a:gd name="connsiteX1" fmla="*/ 691091 w 1367368"/>
                <a:gd name="connsiteY1" fmla="*/ 136525 h 1343025"/>
                <a:gd name="connsiteX2" fmla="*/ 651104 w 1367368"/>
                <a:gd name="connsiteY2" fmla="*/ 233063 h 1343025"/>
                <a:gd name="connsiteX3" fmla="*/ 635747 w 1367368"/>
                <a:gd name="connsiteY3" fmla="*/ 243417 h 1343025"/>
                <a:gd name="connsiteX4" fmla="*/ 1109134 w 1367368"/>
                <a:gd name="connsiteY4" fmla="*/ 243417 h 1343025"/>
                <a:gd name="connsiteX5" fmla="*/ 1109134 w 1367368"/>
                <a:gd name="connsiteY5" fmla="*/ 698023 h 1343025"/>
                <a:gd name="connsiteX6" fmla="*/ 1115334 w 1367368"/>
                <a:gd name="connsiteY6" fmla="*/ 688827 h 1343025"/>
                <a:gd name="connsiteX7" fmla="*/ 1219730 w 1367368"/>
                <a:gd name="connsiteY7" fmla="*/ 645584 h 1343025"/>
                <a:gd name="connsiteX8" fmla="*/ 1367368 w 1367368"/>
                <a:gd name="connsiteY8" fmla="*/ 793222 h 1343025"/>
                <a:gd name="connsiteX9" fmla="*/ 1219730 w 1367368"/>
                <a:gd name="connsiteY9" fmla="*/ 940860 h 1343025"/>
                <a:gd name="connsiteX10" fmla="*/ 1115334 w 1367368"/>
                <a:gd name="connsiteY10" fmla="*/ 897618 h 1343025"/>
                <a:gd name="connsiteX11" fmla="*/ 1109134 w 1367368"/>
                <a:gd name="connsiteY11" fmla="*/ 888422 h 1343025"/>
                <a:gd name="connsiteX12" fmla="*/ 1109134 w 1367368"/>
                <a:gd name="connsiteY12" fmla="*/ 1343025 h 1343025"/>
                <a:gd name="connsiteX13" fmla="*/ 629915 w 1367368"/>
                <a:gd name="connsiteY13" fmla="*/ 1343025 h 1343025"/>
                <a:gd name="connsiteX14" fmla="*/ 651104 w 1367368"/>
                <a:gd name="connsiteY14" fmla="*/ 1328739 h 1343025"/>
                <a:gd name="connsiteX15" fmla="*/ 691091 w 1367368"/>
                <a:gd name="connsiteY15" fmla="*/ 1232201 h 1343025"/>
                <a:gd name="connsiteX16" fmla="*/ 554566 w 1367368"/>
                <a:gd name="connsiteY16" fmla="*/ 1095676 h 1343025"/>
                <a:gd name="connsiteX17" fmla="*/ 418041 w 1367368"/>
                <a:gd name="connsiteY17" fmla="*/ 1232201 h 1343025"/>
                <a:gd name="connsiteX18" fmla="*/ 458028 w 1367368"/>
                <a:gd name="connsiteY18" fmla="*/ 1328739 h 1343025"/>
                <a:gd name="connsiteX19" fmla="*/ 479218 w 1367368"/>
                <a:gd name="connsiteY19" fmla="*/ 1343025 h 1343025"/>
                <a:gd name="connsiteX20" fmla="*/ 0 w 1367368"/>
                <a:gd name="connsiteY20" fmla="*/ 1343025 h 1343025"/>
                <a:gd name="connsiteX21" fmla="*/ 0 w 1367368"/>
                <a:gd name="connsiteY21" fmla="*/ 891562 h 1343025"/>
                <a:gd name="connsiteX22" fmla="*/ 4084 w 1367368"/>
                <a:gd name="connsiteY22" fmla="*/ 897618 h 1343025"/>
                <a:gd name="connsiteX23" fmla="*/ 108479 w 1367368"/>
                <a:gd name="connsiteY23" fmla="*/ 940860 h 1343025"/>
                <a:gd name="connsiteX24" fmla="*/ 256117 w 1367368"/>
                <a:gd name="connsiteY24" fmla="*/ 793222 h 1343025"/>
                <a:gd name="connsiteX25" fmla="*/ 108479 w 1367368"/>
                <a:gd name="connsiteY25" fmla="*/ 645584 h 1343025"/>
                <a:gd name="connsiteX26" fmla="*/ 4084 w 1367368"/>
                <a:gd name="connsiteY26" fmla="*/ 688827 h 1343025"/>
                <a:gd name="connsiteX27" fmla="*/ 0 w 1367368"/>
                <a:gd name="connsiteY27" fmla="*/ 694883 h 1343025"/>
                <a:gd name="connsiteX28" fmla="*/ 0 w 1367368"/>
                <a:gd name="connsiteY28" fmla="*/ 243417 h 1343025"/>
                <a:gd name="connsiteX29" fmla="*/ 473386 w 1367368"/>
                <a:gd name="connsiteY29" fmla="*/ 243417 h 1343025"/>
                <a:gd name="connsiteX30" fmla="*/ 458028 w 1367368"/>
                <a:gd name="connsiteY30" fmla="*/ 233063 h 1343025"/>
                <a:gd name="connsiteX31" fmla="*/ 418041 w 1367368"/>
                <a:gd name="connsiteY31" fmla="*/ 136525 h 1343025"/>
                <a:gd name="connsiteX32" fmla="*/ 554566 w 1367368"/>
                <a:gd name="connsiteY32" fmla="*/ 0 h 1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67368" h="1343025">
                  <a:moveTo>
                    <a:pt x="554566" y="0"/>
                  </a:moveTo>
                  <a:cubicBezTo>
                    <a:pt x="629967" y="0"/>
                    <a:pt x="691091" y="61124"/>
                    <a:pt x="691091" y="136525"/>
                  </a:cubicBezTo>
                  <a:cubicBezTo>
                    <a:pt x="691091" y="174225"/>
                    <a:pt x="675810" y="208357"/>
                    <a:pt x="651104" y="233063"/>
                  </a:cubicBezTo>
                  <a:lnTo>
                    <a:pt x="635747" y="243417"/>
                  </a:lnTo>
                  <a:lnTo>
                    <a:pt x="1109134" y="243417"/>
                  </a:lnTo>
                  <a:lnTo>
                    <a:pt x="1109134" y="698023"/>
                  </a:lnTo>
                  <a:lnTo>
                    <a:pt x="1115334" y="688827"/>
                  </a:lnTo>
                  <a:cubicBezTo>
                    <a:pt x="1142052" y="662109"/>
                    <a:pt x="1178961" y="645584"/>
                    <a:pt x="1219730" y="645584"/>
                  </a:cubicBezTo>
                  <a:cubicBezTo>
                    <a:pt x="1301268" y="645584"/>
                    <a:pt x="1367368" y="711684"/>
                    <a:pt x="1367368" y="793222"/>
                  </a:cubicBezTo>
                  <a:cubicBezTo>
                    <a:pt x="1367368" y="874760"/>
                    <a:pt x="1301268" y="940860"/>
                    <a:pt x="1219730" y="940860"/>
                  </a:cubicBezTo>
                  <a:cubicBezTo>
                    <a:pt x="1178961" y="940860"/>
                    <a:pt x="1142052" y="924335"/>
                    <a:pt x="1115334" y="897618"/>
                  </a:cubicBezTo>
                  <a:lnTo>
                    <a:pt x="1109134" y="888422"/>
                  </a:lnTo>
                  <a:lnTo>
                    <a:pt x="1109134" y="1343025"/>
                  </a:lnTo>
                  <a:lnTo>
                    <a:pt x="629915" y="1343025"/>
                  </a:lnTo>
                  <a:lnTo>
                    <a:pt x="651104" y="1328739"/>
                  </a:lnTo>
                  <a:cubicBezTo>
                    <a:pt x="675810" y="1304033"/>
                    <a:pt x="691091" y="1269902"/>
                    <a:pt x="691091" y="1232201"/>
                  </a:cubicBezTo>
                  <a:cubicBezTo>
                    <a:pt x="691091" y="1156800"/>
                    <a:pt x="629967" y="1095676"/>
                    <a:pt x="554566" y="1095676"/>
                  </a:cubicBezTo>
                  <a:cubicBezTo>
                    <a:pt x="479165" y="1095676"/>
                    <a:pt x="418041" y="1156800"/>
                    <a:pt x="418041" y="1232201"/>
                  </a:cubicBezTo>
                  <a:cubicBezTo>
                    <a:pt x="418041" y="1269902"/>
                    <a:pt x="433322" y="1304033"/>
                    <a:pt x="458028" y="1328739"/>
                  </a:cubicBezTo>
                  <a:lnTo>
                    <a:pt x="479218" y="1343025"/>
                  </a:lnTo>
                  <a:lnTo>
                    <a:pt x="0" y="1343025"/>
                  </a:lnTo>
                  <a:lnTo>
                    <a:pt x="0" y="891562"/>
                  </a:lnTo>
                  <a:lnTo>
                    <a:pt x="4084" y="897618"/>
                  </a:lnTo>
                  <a:cubicBezTo>
                    <a:pt x="30801" y="924335"/>
                    <a:pt x="67710" y="940860"/>
                    <a:pt x="108479" y="940860"/>
                  </a:cubicBezTo>
                  <a:cubicBezTo>
                    <a:pt x="190017" y="940860"/>
                    <a:pt x="256117" y="874760"/>
                    <a:pt x="256117" y="793222"/>
                  </a:cubicBezTo>
                  <a:cubicBezTo>
                    <a:pt x="256117" y="711684"/>
                    <a:pt x="190017" y="645584"/>
                    <a:pt x="108479" y="645584"/>
                  </a:cubicBezTo>
                  <a:cubicBezTo>
                    <a:pt x="67710" y="645584"/>
                    <a:pt x="30801" y="662109"/>
                    <a:pt x="4084" y="688827"/>
                  </a:cubicBezTo>
                  <a:lnTo>
                    <a:pt x="0" y="694883"/>
                  </a:lnTo>
                  <a:lnTo>
                    <a:pt x="0" y="243417"/>
                  </a:lnTo>
                  <a:lnTo>
                    <a:pt x="473386" y="243417"/>
                  </a:lnTo>
                  <a:lnTo>
                    <a:pt x="458028" y="233063"/>
                  </a:lnTo>
                  <a:cubicBezTo>
                    <a:pt x="433322" y="208357"/>
                    <a:pt x="418041" y="174225"/>
                    <a:pt x="418041" y="136525"/>
                  </a:cubicBezTo>
                  <a:cubicBezTo>
                    <a:pt x="418041" y="61124"/>
                    <a:pt x="479165" y="0"/>
                    <a:pt x="554566" y="0"/>
                  </a:cubicBezTo>
                  <a:close/>
                </a:path>
              </a:pathLst>
            </a:cu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20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6"/>
            <p:cNvSpPr/>
            <p:nvPr>
              <p:custDataLst>
                <p:tags r:id="rId10"/>
              </p:custDataLst>
            </p:nvPr>
          </p:nvSpPr>
          <p:spPr>
            <a:xfrm>
              <a:off x="10825" y="6664"/>
              <a:ext cx="2008" cy="2330"/>
            </a:xfrm>
            <a:custGeom>
              <a:avLst/>
              <a:gdLst>
                <a:gd name="connsiteX0" fmla="*/ 554566 w 1367368"/>
                <a:gd name="connsiteY0" fmla="*/ 0 h 1586442"/>
                <a:gd name="connsiteX1" fmla="*/ 691091 w 1367368"/>
                <a:gd name="connsiteY1" fmla="*/ 136525 h 1586442"/>
                <a:gd name="connsiteX2" fmla="*/ 651104 w 1367368"/>
                <a:gd name="connsiteY2" fmla="*/ 233063 h 1586442"/>
                <a:gd name="connsiteX3" fmla="*/ 635747 w 1367368"/>
                <a:gd name="connsiteY3" fmla="*/ 243417 h 1586442"/>
                <a:gd name="connsiteX4" fmla="*/ 1109134 w 1367368"/>
                <a:gd name="connsiteY4" fmla="*/ 243417 h 1586442"/>
                <a:gd name="connsiteX5" fmla="*/ 1109134 w 1367368"/>
                <a:gd name="connsiteY5" fmla="*/ 698023 h 1586442"/>
                <a:gd name="connsiteX6" fmla="*/ 1115334 w 1367368"/>
                <a:gd name="connsiteY6" fmla="*/ 688827 h 1586442"/>
                <a:gd name="connsiteX7" fmla="*/ 1219730 w 1367368"/>
                <a:gd name="connsiteY7" fmla="*/ 645584 h 1586442"/>
                <a:gd name="connsiteX8" fmla="*/ 1367368 w 1367368"/>
                <a:gd name="connsiteY8" fmla="*/ 793222 h 1586442"/>
                <a:gd name="connsiteX9" fmla="*/ 1219730 w 1367368"/>
                <a:gd name="connsiteY9" fmla="*/ 940860 h 1586442"/>
                <a:gd name="connsiteX10" fmla="*/ 1115334 w 1367368"/>
                <a:gd name="connsiteY10" fmla="*/ 897618 h 1586442"/>
                <a:gd name="connsiteX11" fmla="*/ 1109134 w 1367368"/>
                <a:gd name="connsiteY11" fmla="*/ 888422 h 1586442"/>
                <a:gd name="connsiteX12" fmla="*/ 1109134 w 1367368"/>
                <a:gd name="connsiteY12" fmla="*/ 1343025 h 1586442"/>
                <a:gd name="connsiteX13" fmla="*/ 635747 w 1367368"/>
                <a:gd name="connsiteY13" fmla="*/ 1343025 h 1586442"/>
                <a:gd name="connsiteX14" fmla="*/ 651104 w 1367368"/>
                <a:gd name="connsiteY14" fmla="*/ 1353379 h 1586442"/>
                <a:gd name="connsiteX15" fmla="*/ 691091 w 1367368"/>
                <a:gd name="connsiteY15" fmla="*/ 1449917 h 1586442"/>
                <a:gd name="connsiteX16" fmla="*/ 554566 w 1367368"/>
                <a:gd name="connsiteY16" fmla="*/ 1586442 h 1586442"/>
                <a:gd name="connsiteX17" fmla="*/ 418041 w 1367368"/>
                <a:gd name="connsiteY17" fmla="*/ 1449917 h 1586442"/>
                <a:gd name="connsiteX18" fmla="*/ 458028 w 1367368"/>
                <a:gd name="connsiteY18" fmla="*/ 1353379 h 1586442"/>
                <a:gd name="connsiteX19" fmla="*/ 473386 w 1367368"/>
                <a:gd name="connsiteY19" fmla="*/ 1343025 h 1586442"/>
                <a:gd name="connsiteX20" fmla="*/ 0 w 1367368"/>
                <a:gd name="connsiteY20" fmla="*/ 1343025 h 1586442"/>
                <a:gd name="connsiteX21" fmla="*/ 0 w 1367368"/>
                <a:gd name="connsiteY21" fmla="*/ 891562 h 1586442"/>
                <a:gd name="connsiteX22" fmla="*/ 4084 w 1367368"/>
                <a:gd name="connsiteY22" fmla="*/ 897618 h 1586442"/>
                <a:gd name="connsiteX23" fmla="*/ 108479 w 1367368"/>
                <a:gd name="connsiteY23" fmla="*/ 940860 h 1586442"/>
                <a:gd name="connsiteX24" fmla="*/ 256117 w 1367368"/>
                <a:gd name="connsiteY24" fmla="*/ 793222 h 1586442"/>
                <a:gd name="connsiteX25" fmla="*/ 108479 w 1367368"/>
                <a:gd name="connsiteY25" fmla="*/ 645584 h 1586442"/>
                <a:gd name="connsiteX26" fmla="*/ 4084 w 1367368"/>
                <a:gd name="connsiteY26" fmla="*/ 688827 h 1586442"/>
                <a:gd name="connsiteX27" fmla="*/ 0 w 1367368"/>
                <a:gd name="connsiteY27" fmla="*/ 694883 h 1586442"/>
                <a:gd name="connsiteX28" fmla="*/ 0 w 1367368"/>
                <a:gd name="connsiteY28" fmla="*/ 243417 h 1586442"/>
                <a:gd name="connsiteX29" fmla="*/ 473386 w 1367368"/>
                <a:gd name="connsiteY29" fmla="*/ 243417 h 1586442"/>
                <a:gd name="connsiteX30" fmla="*/ 458028 w 1367368"/>
                <a:gd name="connsiteY30" fmla="*/ 233063 h 1586442"/>
                <a:gd name="connsiteX31" fmla="*/ 418041 w 1367368"/>
                <a:gd name="connsiteY31" fmla="*/ 136525 h 1586442"/>
                <a:gd name="connsiteX32" fmla="*/ 554566 w 1367368"/>
                <a:gd name="connsiteY32" fmla="*/ 0 h 15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67368" h="1586442">
                  <a:moveTo>
                    <a:pt x="554566" y="0"/>
                  </a:moveTo>
                  <a:cubicBezTo>
                    <a:pt x="629967" y="0"/>
                    <a:pt x="691091" y="61124"/>
                    <a:pt x="691091" y="136525"/>
                  </a:cubicBezTo>
                  <a:cubicBezTo>
                    <a:pt x="691091" y="174225"/>
                    <a:pt x="675810" y="208357"/>
                    <a:pt x="651104" y="233063"/>
                  </a:cubicBezTo>
                  <a:lnTo>
                    <a:pt x="635747" y="243417"/>
                  </a:lnTo>
                  <a:lnTo>
                    <a:pt x="1109134" y="243417"/>
                  </a:lnTo>
                  <a:lnTo>
                    <a:pt x="1109134" y="698023"/>
                  </a:lnTo>
                  <a:lnTo>
                    <a:pt x="1115334" y="688827"/>
                  </a:lnTo>
                  <a:cubicBezTo>
                    <a:pt x="1142052" y="662109"/>
                    <a:pt x="1178961" y="645584"/>
                    <a:pt x="1219730" y="645584"/>
                  </a:cubicBezTo>
                  <a:cubicBezTo>
                    <a:pt x="1301268" y="645584"/>
                    <a:pt x="1367368" y="711684"/>
                    <a:pt x="1367368" y="793222"/>
                  </a:cubicBezTo>
                  <a:cubicBezTo>
                    <a:pt x="1367368" y="874760"/>
                    <a:pt x="1301268" y="940860"/>
                    <a:pt x="1219730" y="940860"/>
                  </a:cubicBezTo>
                  <a:cubicBezTo>
                    <a:pt x="1178961" y="940860"/>
                    <a:pt x="1142052" y="924335"/>
                    <a:pt x="1115334" y="897618"/>
                  </a:cubicBezTo>
                  <a:lnTo>
                    <a:pt x="1109134" y="888422"/>
                  </a:lnTo>
                  <a:lnTo>
                    <a:pt x="1109134" y="1343025"/>
                  </a:lnTo>
                  <a:lnTo>
                    <a:pt x="635747" y="1343025"/>
                  </a:lnTo>
                  <a:lnTo>
                    <a:pt x="651104" y="1353379"/>
                  </a:lnTo>
                  <a:cubicBezTo>
                    <a:pt x="675810" y="1378086"/>
                    <a:pt x="691091" y="1412217"/>
                    <a:pt x="691091" y="1449917"/>
                  </a:cubicBezTo>
                  <a:cubicBezTo>
                    <a:pt x="691091" y="1525318"/>
                    <a:pt x="629967" y="1586442"/>
                    <a:pt x="554566" y="1586442"/>
                  </a:cubicBezTo>
                  <a:cubicBezTo>
                    <a:pt x="479165" y="1586442"/>
                    <a:pt x="418041" y="1525318"/>
                    <a:pt x="418041" y="1449917"/>
                  </a:cubicBezTo>
                  <a:cubicBezTo>
                    <a:pt x="418041" y="1412217"/>
                    <a:pt x="433322" y="1378086"/>
                    <a:pt x="458028" y="1353379"/>
                  </a:cubicBezTo>
                  <a:lnTo>
                    <a:pt x="473386" y="1343025"/>
                  </a:lnTo>
                  <a:lnTo>
                    <a:pt x="0" y="1343025"/>
                  </a:lnTo>
                  <a:lnTo>
                    <a:pt x="0" y="891562"/>
                  </a:lnTo>
                  <a:lnTo>
                    <a:pt x="4084" y="897618"/>
                  </a:lnTo>
                  <a:cubicBezTo>
                    <a:pt x="30801" y="924335"/>
                    <a:pt x="67710" y="940860"/>
                    <a:pt x="108479" y="940860"/>
                  </a:cubicBezTo>
                  <a:cubicBezTo>
                    <a:pt x="190017" y="940860"/>
                    <a:pt x="256117" y="874760"/>
                    <a:pt x="256117" y="793222"/>
                  </a:cubicBezTo>
                  <a:cubicBezTo>
                    <a:pt x="256117" y="711684"/>
                    <a:pt x="190017" y="645584"/>
                    <a:pt x="108479" y="645584"/>
                  </a:cubicBezTo>
                  <a:cubicBezTo>
                    <a:pt x="67710" y="645584"/>
                    <a:pt x="30801" y="662109"/>
                    <a:pt x="4084" y="688827"/>
                  </a:cubicBezTo>
                  <a:lnTo>
                    <a:pt x="0" y="694883"/>
                  </a:lnTo>
                  <a:lnTo>
                    <a:pt x="0" y="243417"/>
                  </a:lnTo>
                  <a:lnTo>
                    <a:pt x="473386" y="243417"/>
                  </a:lnTo>
                  <a:lnTo>
                    <a:pt x="458028" y="233063"/>
                  </a:lnTo>
                  <a:cubicBezTo>
                    <a:pt x="433322" y="208357"/>
                    <a:pt x="418041" y="174225"/>
                    <a:pt x="418041" y="136525"/>
                  </a:cubicBezTo>
                  <a:cubicBezTo>
                    <a:pt x="418041" y="61124"/>
                    <a:pt x="479165" y="0"/>
                    <a:pt x="554566" y="0"/>
                  </a:cubicBezTo>
                  <a:close/>
                </a:path>
              </a:pathLst>
            </a:custGeom>
            <a:solidFill>
              <a:srgbClr val="00BC68"/>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20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custDataLst>
                <p:tags r:id="rId11"/>
              </p:custDataLst>
            </p:nvPr>
          </p:nvSpPr>
          <p:spPr>
            <a:xfrm flipH="1">
              <a:off x="8933" y="2556"/>
              <a:ext cx="6531" cy="1858"/>
            </a:xfrm>
            <a:prstGeom prst="rect">
              <a:avLst/>
            </a:prstGeom>
            <a:noFill/>
          </p:spPr>
          <p:txBody>
            <a:bodyPr wrap="square" lIns="90000" tIns="46800" rIns="90000" bIns="46800" rtlCol="0" anchor="t" anchorCtr="0">
              <a:spAutoFit/>
            </a:bodyPr>
            <a:p>
              <a:pPr indent="0" fontAlgn="auto">
                <a:lnSpc>
                  <a:spcPct val="100000"/>
                </a:lnSpc>
                <a:spcAft>
                  <a:spcPts val="800"/>
                </a:spcAft>
              </a:pPr>
              <a:r>
                <a:rPr lang="zh-CN" altLang="en-US" sz="1600" b="1" dirty="0">
                  <a:solidFill>
                    <a:srgbClr val="1D6DC2"/>
                  </a:solidFill>
                  <a:uFillTx/>
                  <a:latin typeface="Arial" panose="020B0604020202020204" pitchFamily="34" charset="0"/>
                  <a:ea typeface="微软雅黑" panose="020B0503020204020204" pitchFamily="34" charset="-122"/>
                  <a:sym typeface="Arial" panose="020B0604020202020204" pitchFamily="34" charset="0"/>
                </a:rPr>
                <a:t>第一，看乐器图谱，理解图谱含义。</a:t>
              </a:r>
              <a:endParaRPr lang="zh-CN" altLang="en-US" sz="1600" dirty="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a:p>
              <a:pPr indent="0" fontAlgn="auto">
                <a:lnSpc>
                  <a:spcPct val="100000"/>
                </a:lnSpc>
                <a:spcAft>
                  <a:spcPts val="800"/>
                </a:spcAft>
              </a:pPr>
              <a:r>
                <a:rPr lang="zh-CN" altLang="en-US" sz="1600" dirty="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rPr>
                <a:t>教师引导幼儿观察乐器图谱，知道每个图片符号代表的乐器名称，知道图谱中乐器大小代表的不同意义。</a:t>
              </a:r>
              <a:endParaRPr lang="zh-CN" altLang="en-US" sz="1600" dirty="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endParaRPr>
            </a:p>
          </p:txBody>
        </p:sp>
        <p:sp>
          <p:nvSpPr>
            <p:cNvPr id="26" name="文本框 25"/>
            <p:cNvSpPr txBox="1"/>
            <p:nvPr>
              <p:custDataLst>
                <p:tags r:id="rId12"/>
              </p:custDataLst>
            </p:nvPr>
          </p:nvSpPr>
          <p:spPr>
            <a:xfrm>
              <a:off x="6873" y="5391"/>
              <a:ext cx="1303" cy="783"/>
            </a:xfrm>
            <a:prstGeom prst="rect">
              <a:avLst/>
            </a:prstGeom>
            <a:noFill/>
          </p:spPr>
          <p:txBody>
            <a:bodyPr wrap="square" lIns="90000" tIns="46800" rIns="90000" bIns="46800" rtlCol="0">
              <a:normAutofit lnSpcReduction="10000"/>
            </a:bodyPr>
            <a:p>
              <a:pPr algn="ctr">
                <a:lnSpc>
                  <a:spcPct val="120000"/>
                </a:lnSpc>
              </a:pPr>
              <a:r>
                <a:rPr lang="en-US" altLang="zh-CN" sz="2400"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altLang="zh-CN" sz="2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custDataLst>
                <p:tags r:id="rId13"/>
              </p:custDataLst>
            </p:nvPr>
          </p:nvSpPr>
          <p:spPr>
            <a:xfrm>
              <a:off x="6887" y="3265"/>
              <a:ext cx="1303" cy="783"/>
            </a:xfrm>
            <a:prstGeom prst="rect">
              <a:avLst/>
            </a:prstGeom>
            <a:noFill/>
          </p:spPr>
          <p:txBody>
            <a:bodyPr wrap="square" lIns="90000" tIns="46800" rIns="90000" bIns="46800" rtlCol="0">
              <a:normAutofit lnSpcReduction="10000"/>
            </a:bodyPr>
            <a:p>
              <a:pPr algn="ctr">
                <a:lnSpc>
                  <a:spcPct val="120000"/>
                </a:lnSpc>
              </a:pPr>
              <a:r>
                <a:rPr lang="en-US" altLang="zh-CN" sz="2400"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altLang="zh-CN" sz="2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p:cNvSpPr txBox="1"/>
            <p:nvPr>
              <p:custDataLst>
                <p:tags r:id="rId14"/>
              </p:custDataLst>
            </p:nvPr>
          </p:nvSpPr>
          <p:spPr>
            <a:xfrm>
              <a:off x="8949" y="5391"/>
              <a:ext cx="1303" cy="783"/>
            </a:xfrm>
            <a:prstGeom prst="rect">
              <a:avLst/>
            </a:prstGeom>
            <a:noFill/>
          </p:spPr>
          <p:txBody>
            <a:bodyPr wrap="square" lIns="90000" tIns="46800" rIns="90000" bIns="46800" rtlCol="0">
              <a:normAutofit lnSpcReduction="10000"/>
            </a:bodyPr>
            <a:p>
              <a:pPr algn="ctr">
                <a:lnSpc>
                  <a:spcPct val="120000"/>
                </a:lnSpc>
              </a:pPr>
              <a:r>
                <a:rPr lang="en-US" altLang="zh-CN" sz="2400"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altLang="zh-CN" sz="2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custDataLst>
                <p:tags r:id="rId15"/>
              </p:custDataLst>
            </p:nvPr>
          </p:nvSpPr>
          <p:spPr>
            <a:xfrm>
              <a:off x="8927" y="7428"/>
              <a:ext cx="1303" cy="783"/>
            </a:xfrm>
            <a:prstGeom prst="rect">
              <a:avLst/>
            </a:prstGeom>
            <a:noFill/>
          </p:spPr>
          <p:txBody>
            <a:bodyPr wrap="square" lIns="90000" tIns="46800" rIns="90000" bIns="46800" rtlCol="0">
              <a:normAutofit lnSpcReduction="10000"/>
            </a:bodyPr>
            <a:p>
              <a:pPr algn="ctr">
                <a:lnSpc>
                  <a:spcPct val="120000"/>
                </a:lnSpc>
              </a:pPr>
              <a:r>
                <a:rPr lang="en-US" altLang="zh-CN" sz="2400" dirty="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US" altLang="zh-CN" sz="2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16"/>
              </p:custDataLst>
            </p:nvPr>
          </p:nvSpPr>
          <p:spPr>
            <a:xfrm>
              <a:off x="10984" y="7412"/>
              <a:ext cx="1303" cy="783"/>
            </a:xfrm>
            <a:prstGeom prst="rect">
              <a:avLst/>
            </a:prstGeom>
            <a:noFill/>
          </p:spPr>
          <p:txBody>
            <a:bodyPr wrap="square" lIns="90000" tIns="46800" rIns="90000" bIns="46800" rtlCol="0">
              <a:normAutofit lnSpcReduction="10000"/>
            </a:bodyPr>
            <a:p>
              <a:pPr algn="ctr">
                <a:lnSpc>
                  <a:spcPct val="120000"/>
                </a:lnSpc>
              </a:pPr>
              <a:r>
                <a:rPr lang="en-US" altLang="zh-CN" sz="2400" dirty="0">
                  <a:solidFill>
                    <a:srgbClr val="FFFFFF"/>
                  </a:solidFill>
                  <a:latin typeface="Arial" panose="020B0604020202020204" pitchFamily="34" charset="0"/>
                  <a:ea typeface="微软雅黑" panose="020B0503020204020204" pitchFamily="34" charset="-122"/>
                  <a:sym typeface="Arial" panose="020B0604020202020204" pitchFamily="34" charset="0"/>
                </a:rPr>
                <a:t>05</a:t>
              </a:r>
              <a:endParaRPr lang="en-US" altLang="zh-CN" sz="2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17"/>
              </p:custDataLst>
            </p:nvPr>
          </p:nvSpPr>
          <p:spPr>
            <a:xfrm flipH="1">
              <a:off x="385" y="4902"/>
              <a:ext cx="5659" cy="1858"/>
            </a:xfrm>
            <a:prstGeom prst="rect">
              <a:avLst/>
            </a:prstGeom>
            <a:noFill/>
          </p:spPr>
          <p:txBody>
            <a:bodyPr wrap="square" lIns="90000" tIns="46800" rIns="90000" bIns="46800" rtlCol="0" anchor="t" anchorCtr="0">
              <a:spAutoFit/>
            </a:bodyPr>
            <a:p>
              <a:pPr indent="0" fontAlgn="auto">
                <a:lnSpc>
                  <a:spcPct val="100000"/>
                </a:lnSpc>
                <a:spcAft>
                  <a:spcPts val="800"/>
                </a:spcAft>
              </a:pPr>
              <a:r>
                <a:rPr lang="zh-CN" altLang="en-US" sz="1600" b="1" dirty="0">
                  <a:solidFill>
                    <a:srgbClr val="0088D5"/>
                  </a:solidFill>
                  <a:uFillTx/>
                  <a:latin typeface="Arial" panose="020B0604020202020204" pitchFamily="34" charset="0"/>
                  <a:ea typeface="微软雅黑" panose="020B0503020204020204" pitchFamily="34" charset="-122"/>
                  <a:sym typeface="Arial" panose="020B0604020202020204" pitchFamily="34" charset="0"/>
                </a:rPr>
                <a:t>第二，选择自己喜欢的乐器。</a:t>
              </a:r>
              <a:endParaRPr lang="zh-CN" altLang="en-US" sz="1600" b="1" dirty="0">
                <a:solidFill>
                  <a:srgbClr val="1D6DC2"/>
                </a:solidFill>
                <a:uFillTx/>
                <a:latin typeface="Arial" panose="020B0604020202020204" pitchFamily="34" charset="0"/>
                <a:ea typeface="微软雅黑" panose="020B0503020204020204" pitchFamily="34" charset="-122"/>
                <a:sym typeface="Arial" panose="020B0604020202020204" pitchFamily="34" charset="0"/>
              </a:endParaRPr>
            </a:p>
            <a:p>
              <a:pPr indent="0" fontAlgn="auto">
                <a:lnSpc>
                  <a:spcPct val="100000"/>
                </a:lnSpc>
                <a:spcAft>
                  <a:spcPts val="800"/>
                </a:spcAft>
              </a:pPr>
              <a:r>
                <a:rPr lang="zh-CN" altLang="en-US" sz="1600" dirty="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rPr>
                <a:t>这个环节既要尊重幼儿的选择意向，又要保持良好的演奏秩序，需要教师精心设计乐器摆放的位置。</a:t>
              </a:r>
              <a:endParaRPr lang="zh-CN" altLang="en-US" sz="1600" dirty="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endParaRPr>
            </a:p>
          </p:txBody>
        </p:sp>
        <p:sp>
          <p:nvSpPr>
            <p:cNvPr id="3" name="文本框 2"/>
            <p:cNvSpPr txBox="1"/>
            <p:nvPr>
              <p:custDataLst>
                <p:tags r:id="rId18"/>
              </p:custDataLst>
            </p:nvPr>
          </p:nvSpPr>
          <p:spPr>
            <a:xfrm flipH="1">
              <a:off x="11129" y="4388"/>
              <a:ext cx="7713" cy="2246"/>
            </a:xfrm>
            <a:prstGeom prst="rect">
              <a:avLst/>
            </a:prstGeom>
            <a:noFill/>
          </p:spPr>
          <p:txBody>
            <a:bodyPr wrap="square" lIns="90000" tIns="46800" rIns="90000" bIns="46800" rtlCol="0" anchor="t" anchorCtr="0">
              <a:spAutoFit/>
            </a:bodyPr>
            <a:p>
              <a:pPr indent="0" fontAlgn="auto">
                <a:lnSpc>
                  <a:spcPct val="100000"/>
                </a:lnSpc>
                <a:spcAft>
                  <a:spcPts val="800"/>
                </a:spcAft>
              </a:pPr>
              <a:r>
                <a:rPr lang="zh-CN" altLang="en-US" sz="1600" b="1" dirty="0">
                  <a:solidFill>
                    <a:srgbClr val="009ECA"/>
                  </a:solidFill>
                  <a:uFillTx/>
                  <a:latin typeface="Arial" panose="020B0604020202020204" pitchFamily="34" charset="0"/>
                  <a:ea typeface="微软雅黑" panose="020B0503020204020204" pitchFamily="34" charset="-122"/>
                  <a:sym typeface="Arial" panose="020B0604020202020204" pitchFamily="34" charset="0"/>
                </a:rPr>
                <a:t>第三，听音乐，看图谱，看指挥，试奏。</a:t>
              </a:r>
              <a:endParaRPr lang="zh-CN" altLang="en-US" sz="1600" dirty="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a:p>
              <a:pPr indent="0" fontAlgn="auto">
                <a:lnSpc>
                  <a:spcPct val="100000"/>
                </a:lnSpc>
                <a:spcAft>
                  <a:spcPts val="800"/>
                </a:spcAft>
              </a:pPr>
              <a:r>
                <a:rPr lang="zh-CN" altLang="en-US" sz="1600" dirty="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rPr>
                <a:t>在此环节，应引导幼儿养成良好的演奏常规——在演奏前（后），将乐器放在大腿上，保持安静。教师播放音乐并指挥幼儿使用打击乐器演奏，在指挥时应使用幅度较大的动作提醒幼儿起势、收势和击拍的时机。</a:t>
              </a:r>
              <a:endParaRPr lang="zh-CN" altLang="en-US" sz="1600" dirty="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endParaRPr>
            </a:p>
          </p:txBody>
        </p:sp>
        <p:sp>
          <p:nvSpPr>
            <p:cNvPr id="4" name="文本框 3"/>
            <p:cNvSpPr txBox="1"/>
            <p:nvPr>
              <p:custDataLst>
                <p:tags r:id="rId19"/>
              </p:custDataLst>
            </p:nvPr>
          </p:nvSpPr>
          <p:spPr>
            <a:xfrm flipH="1">
              <a:off x="3989" y="7581"/>
              <a:ext cx="4343" cy="533"/>
            </a:xfrm>
            <a:prstGeom prst="rect">
              <a:avLst/>
            </a:prstGeom>
            <a:noFill/>
          </p:spPr>
          <p:txBody>
            <a:bodyPr wrap="square" lIns="90000" tIns="46800" rIns="90000" bIns="46800" rtlCol="0" anchor="t" anchorCtr="0">
              <a:spAutoFit/>
            </a:bodyPr>
            <a:p>
              <a:pPr indent="0" fontAlgn="auto">
                <a:lnSpc>
                  <a:spcPct val="100000"/>
                </a:lnSpc>
                <a:spcAft>
                  <a:spcPts val="800"/>
                </a:spcAft>
              </a:pPr>
              <a:r>
                <a:rPr lang="zh-CN" altLang="en-US" sz="1600" b="1" dirty="0">
                  <a:solidFill>
                    <a:srgbClr val="00AFA2"/>
                  </a:solidFill>
                  <a:uFillTx/>
                  <a:latin typeface="Arial" panose="020B0604020202020204" pitchFamily="34" charset="0"/>
                  <a:ea typeface="微软雅黑" panose="020B0503020204020204" pitchFamily="34" charset="-122"/>
                  <a:sym typeface="Arial" panose="020B0604020202020204" pitchFamily="34" charset="0"/>
                </a:rPr>
                <a:t>第四，更换乐器，多次演奏。</a:t>
              </a:r>
              <a:endParaRPr lang="zh-CN" altLang="en-US" sz="1600" dirty="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endParaRPr>
            </a:p>
          </p:txBody>
        </p:sp>
        <p:sp>
          <p:nvSpPr>
            <p:cNvPr id="6" name="文本框 5"/>
            <p:cNvSpPr txBox="1"/>
            <p:nvPr>
              <p:custDataLst>
                <p:tags r:id="rId20"/>
              </p:custDataLst>
            </p:nvPr>
          </p:nvSpPr>
          <p:spPr>
            <a:xfrm flipH="1">
              <a:off x="13041" y="6872"/>
              <a:ext cx="5659" cy="1858"/>
            </a:xfrm>
            <a:prstGeom prst="rect">
              <a:avLst/>
            </a:prstGeom>
            <a:noFill/>
          </p:spPr>
          <p:txBody>
            <a:bodyPr wrap="square" lIns="90000" tIns="46800" rIns="90000" bIns="46800" rtlCol="0" anchor="t" anchorCtr="0">
              <a:spAutoFit/>
            </a:bodyPr>
            <a:p>
              <a:pPr indent="0" fontAlgn="auto">
                <a:lnSpc>
                  <a:spcPct val="100000"/>
                </a:lnSpc>
                <a:spcAft>
                  <a:spcPts val="800"/>
                </a:spcAft>
              </a:pPr>
              <a:r>
                <a:rPr lang="zh-CN" altLang="en-US" sz="1600" b="1" dirty="0">
                  <a:solidFill>
                    <a:srgbClr val="00BC68"/>
                  </a:solidFill>
                  <a:uFillTx/>
                  <a:latin typeface="Arial" panose="020B0604020202020204" pitchFamily="34" charset="0"/>
                  <a:ea typeface="微软雅黑" panose="020B0503020204020204" pitchFamily="34" charset="-122"/>
                  <a:sym typeface="Arial" panose="020B0604020202020204" pitchFamily="34" charset="0"/>
                </a:rPr>
                <a:t>第五步，结束活动，听音乐出室。</a:t>
              </a:r>
              <a:endParaRPr lang="zh-CN" altLang="en-US" sz="1600" dirty="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a:p>
              <a:pPr indent="0" fontAlgn="auto">
                <a:lnSpc>
                  <a:spcPct val="100000"/>
                </a:lnSpc>
                <a:spcAft>
                  <a:spcPts val="800"/>
                </a:spcAft>
              </a:pPr>
              <a:r>
                <a:rPr lang="zh-CN" altLang="en-US" sz="1600" dirty="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rPr>
                <a:t>打击乐活动结束后，教师引导幼儿听信号将乐器放回椅子下面或放回指定位置。教师播放音乐，走出活动教室。</a:t>
              </a:r>
              <a:endParaRPr lang="zh-CN" altLang="en-US" sz="1600" dirty="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endParaRPr>
            </a:p>
          </p:txBody>
        </p:sp>
      </p:grpSp>
    </p:spTree>
    <p:custDataLst>
      <p:tags r:id="rId2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5"/>
                                        </p:tgtEl>
                                        <p:attrNameLst>
                                          <p:attrName>style.visibility</p:attrName>
                                        </p:attrNameLst>
                                      </p:cBhvr>
                                      <p:to>
                                        <p:strVal val="visible"/>
                                      </p:to>
                                    </p:set>
                                    <p:anim calcmode="discrete" valueType="clr">
                                      <p:cBhvr override="childStyle">
                                        <p:cTn id="7"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5"/>
                                        </p:tgtEl>
                                        <p:attrNameLst>
                                          <p:attrName>fillcolor</p:attrName>
                                        </p:attrNameLst>
                                      </p:cBhvr>
                                      <p:tavLst>
                                        <p:tav tm="0">
                                          <p:val>
                                            <p:clrVal>
                                              <a:schemeClr val="accent2"/>
                                            </p:clrVal>
                                          </p:val>
                                        </p:tav>
                                        <p:tav tm="50000">
                                          <p:val>
                                            <p:clrVal>
                                              <a:schemeClr val="hlink"/>
                                            </p:clrVal>
                                          </p:val>
                                        </p:tav>
                                      </p:tavLst>
                                    </p:anim>
                                    <p:set>
                                      <p:cBhvr>
                                        <p:cTn id="9" dur="80"/>
                                        <p:tgtEl>
                                          <p:spTgt spid="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5" name="文本框 4"/>
          <p:cNvSpPr txBox="1"/>
          <p:nvPr>
            <p:custDataLst>
              <p:tags r:id="rId5"/>
            </p:custDataLst>
          </p:nvPr>
        </p:nvSpPr>
        <p:spPr>
          <a:xfrm>
            <a:off x="518795" y="1156970"/>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（5）音乐欣赏活动</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2" name="文本框 1"/>
          <p:cNvSpPr txBox="1"/>
          <p:nvPr>
            <p:custDataLst>
              <p:tags r:id="rId6"/>
            </p:custDataLst>
          </p:nvPr>
        </p:nvSpPr>
        <p:spPr>
          <a:xfrm>
            <a:off x="518795" y="1628775"/>
            <a:ext cx="11087735" cy="645160"/>
          </a:xfrm>
          <a:prstGeom prst="rect">
            <a:avLst/>
          </a:prstGeom>
          <a:noFill/>
        </p:spPr>
        <p:txBody>
          <a:bodyPr wrap="square" rtlCol="0" anchor="t">
            <a:spAutoFit/>
          </a:bodyPr>
          <a:p>
            <a:pPr indent="457200" fontAlgn="auto"/>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音乐欣赏活动是指通过聆听音乐作品以获得审美享受的音乐活动。音乐欣赏活动能够培养幼儿感知、理解、欣赏音乐作品的能力。</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3" name="肘形连接符 12"/>
          <p:cNvCxnSpPr/>
          <p:nvPr>
            <p:custDataLst>
              <p:tags r:id="rId7"/>
            </p:custDataLst>
          </p:nvPr>
        </p:nvCxnSpPr>
        <p:spPr>
          <a:xfrm>
            <a:off x="2421335" y="3738312"/>
            <a:ext cx="896913" cy="589099"/>
          </a:xfrm>
          <a:prstGeom prst="bentConnector3">
            <a:avLst>
              <a:gd name="adj1" fmla="val 51674"/>
            </a:avLst>
          </a:prstGeom>
          <a:ln w="28575">
            <a:solidFill>
              <a:srgbClr val="58B6E5"/>
            </a:solidFill>
            <a:prstDash val="dash"/>
          </a:ln>
        </p:spPr>
        <p:style>
          <a:lnRef idx="1">
            <a:srgbClr val="6096E6"/>
          </a:lnRef>
          <a:fillRef idx="0">
            <a:srgbClr val="6096E6"/>
          </a:fillRef>
          <a:effectRef idx="0">
            <a:srgbClr val="6096E6"/>
          </a:effectRef>
          <a:fontRef idx="minor">
            <a:srgbClr val="000000"/>
          </a:fontRef>
        </p:style>
      </p:cxnSp>
      <p:cxnSp>
        <p:nvCxnSpPr>
          <p:cNvPr id="9" name="肘形连接符 8"/>
          <p:cNvCxnSpPr/>
          <p:nvPr>
            <p:custDataLst>
              <p:tags r:id="rId8"/>
            </p:custDataLst>
          </p:nvPr>
        </p:nvCxnSpPr>
        <p:spPr>
          <a:xfrm rot="10800000" flipV="1">
            <a:off x="2451866" y="3002563"/>
            <a:ext cx="865881" cy="735749"/>
          </a:xfrm>
          <a:prstGeom prst="bentConnector3">
            <a:avLst>
              <a:gd name="adj1" fmla="val 49942"/>
            </a:avLst>
          </a:prstGeom>
          <a:ln w="28575">
            <a:solidFill>
              <a:srgbClr val="6096E6"/>
            </a:solidFill>
            <a:prstDash val="dash"/>
          </a:ln>
        </p:spPr>
        <p:style>
          <a:lnRef idx="1">
            <a:srgbClr val="6096E6"/>
          </a:lnRef>
          <a:fillRef idx="0">
            <a:srgbClr val="6096E6"/>
          </a:fillRef>
          <a:effectRef idx="0">
            <a:srgbClr val="6096E6"/>
          </a:effectRef>
          <a:fontRef idx="minor">
            <a:srgbClr val="000000"/>
          </a:fontRef>
        </p:style>
      </p:cxnSp>
      <p:sp>
        <p:nvSpPr>
          <p:cNvPr id="3" name="圆角矩形 2"/>
          <p:cNvSpPr/>
          <p:nvPr>
            <p:custDataLst>
              <p:tags r:id="rId9"/>
            </p:custDataLst>
          </p:nvPr>
        </p:nvSpPr>
        <p:spPr>
          <a:xfrm>
            <a:off x="3318247" y="2719203"/>
            <a:ext cx="3649713" cy="647659"/>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b="1">
                <a:solidFill>
                  <a:srgbClr val="FFFFFF"/>
                </a:solidFill>
                <a:latin typeface="Arial" panose="020B0604020202020204" pitchFamily="34" charset="0"/>
                <a:ea typeface="微软雅黑" panose="020B0503020204020204" pitchFamily="34" charset="-122"/>
              </a:rPr>
              <a:t>倾听生活中的声音</a:t>
            </a:r>
            <a:endParaRPr lang="zh-CN" altLang="en-US" b="1">
              <a:solidFill>
                <a:srgbClr val="FFFFFF"/>
              </a:solidFill>
              <a:latin typeface="Arial" panose="020B0604020202020204" pitchFamily="34" charset="0"/>
              <a:ea typeface="微软雅黑" panose="020B0503020204020204" pitchFamily="34" charset="-122"/>
            </a:endParaRPr>
          </a:p>
        </p:txBody>
      </p:sp>
      <p:sp>
        <p:nvSpPr>
          <p:cNvPr id="4" name="圆角矩形 3"/>
          <p:cNvSpPr/>
          <p:nvPr>
            <p:custDataLst>
              <p:tags r:id="rId10"/>
            </p:custDataLst>
          </p:nvPr>
        </p:nvSpPr>
        <p:spPr>
          <a:xfrm>
            <a:off x="3318247" y="4003081"/>
            <a:ext cx="3673738" cy="647659"/>
          </a:xfrm>
          <a:prstGeom prst="roundRect">
            <a:avLst/>
          </a:prstGeom>
          <a:solidFill>
            <a:srgbClr val="58B6E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b="1">
                <a:solidFill>
                  <a:srgbClr val="FFFFFF"/>
                </a:solidFill>
                <a:latin typeface="Arial" panose="020B0604020202020204" pitchFamily="34" charset="0"/>
                <a:ea typeface="微软雅黑" panose="020B0503020204020204" pitchFamily="34" charset="-122"/>
              </a:rPr>
              <a:t>欣赏音乐作品</a:t>
            </a:r>
            <a:endParaRPr lang="zh-CN" altLang="en-US" b="1">
              <a:solidFill>
                <a:srgbClr val="FFFFFF"/>
              </a:solidFill>
              <a:latin typeface="Arial" panose="020B0604020202020204" pitchFamily="34" charset="0"/>
              <a:ea typeface="微软雅黑" panose="020B0503020204020204" pitchFamily="34" charset="-122"/>
            </a:endParaRPr>
          </a:p>
        </p:txBody>
      </p:sp>
      <p:sp>
        <p:nvSpPr>
          <p:cNvPr id="6" name="圆角矩形 5"/>
          <p:cNvSpPr/>
          <p:nvPr>
            <p:custDataLst>
              <p:tags r:id="rId11"/>
            </p:custDataLst>
          </p:nvPr>
        </p:nvSpPr>
        <p:spPr>
          <a:xfrm>
            <a:off x="873760" y="3334901"/>
            <a:ext cx="1724254" cy="807822"/>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b="1">
                <a:solidFill>
                  <a:srgbClr val="FFFFFF"/>
                </a:solidFill>
                <a:latin typeface="Arial" panose="020B0604020202020204" pitchFamily="34" charset="0"/>
                <a:ea typeface="微软雅黑" panose="020B0503020204020204" pitchFamily="34" charset="-122"/>
              </a:rPr>
              <a:t>音乐欣赏活动的内容</a:t>
            </a:r>
            <a:endParaRPr lang="zh-CN" altLang="en-US" b="1">
              <a:solidFill>
                <a:srgbClr val="FFFFFF"/>
              </a:solidFill>
              <a:latin typeface="Arial" panose="020B0604020202020204" pitchFamily="34" charset="0"/>
              <a:ea typeface="微软雅黑" panose="020B0503020204020204" pitchFamily="34" charset="-122"/>
            </a:endParaRPr>
          </a:p>
        </p:txBody>
      </p:sp>
      <p:pic>
        <p:nvPicPr>
          <p:cNvPr id="12" name="图片 11" descr="11abdf46e53dbc64830b08b47ea4498a"/>
          <p:cNvPicPr>
            <a:picLocks noChangeAspect="1"/>
          </p:cNvPicPr>
          <p:nvPr/>
        </p:nvPicPr>
        <p:blipFill>
          <a:blip r:embed="rId12">
            <a:clrChange>
              <a:clrFrom>
                <a:srgbClr val="FFFFFF">
                  <a:alpha val="100000"/>
                </a:srgbClr>
              </a:clrFrom>
              <a:clrTo>
                <a:srgbClr val="FFFFFF">
                  <a:alpha val="100000"/>
                  <a:alpha val="0"/>
                </a:srgbClr>
              </a:clrTo>
            </a:clrChange>
          </a:blip>
          <a:srcRect l="20372" t="7949" r="22077" b="20553"/>
          <a:stretch>
            <a:fillRect/>
          </a:stretch>
        </p:blipFill>
        <p:spPr>
          <a:xfrm>
            <a:off x="7409180" y="2503170"/>
            <a:ext cx="3536315" cy="2471420"/>
          </a:xfrm>
          <a:prstGeom prst="rect">
            <a:avLst/>
          </a:prstGeom>
        </p:spPr>
      </p:pic>
      <p:sp>
        <p:nvSpPr>
          <p:cNvPr id="14" name="文本框 13"/>
          <p:cNvSpPr txBox="1"/>
          <p:nvPr>
            <p:custDataLst>
              <p:tags r:id="rId13"/>
            </p:custDataLst>
          </p:nvPr>
        </p:nvSpPr>
        <p:spPr>
          <a:xfrm>
            <a:off x="586740" y="5149215"/>
            <a:ext cx="11019155" cy="645160"/>
          </a:xfrm>
          <a:prstGeom prst="rect">
            <a:avLst/>
          </a:prstGeom>
          <a:noFill/>
        </p:spPr>
        <p:txBody>
          <a:bodyPr wrap="square" rtlCol="0" anchor="t">
            <a:spAutoFit/>
          </a:bodyPr>
          <a:p>
            <a:pPr indent="457200" fontAlgn="auto"/>
            <a:r>
              <a:rPr lang="zh-CN" altLang="en-US" b="1">
                <a:highlight>
                  <a:srgbClr val="FFFF00"/>
                </a:highlight>
                <a:latin typeface="微软雅黑" panose="020B0503020204020204" pitchFamily="34" charset="-122"/>
                <a:ea typeface="微软雅黑" panose="020B0503020204020204" pitchFamily="34" charset="-122"/>
              </a:rPr>
              <a:t>在设计教学活动之前，教师应当对音乐作品进行深入分析，包括音乐的类别、乐种、曲式、速度、节奏等。</a:t>
            </a:r>
            <a:endParaRPr lang="zh-CN" altLang="en-US" b="1">
              <a:highlight>
                <a:srgbClr val="FFFF00"/>
              </a:highlight>
              <a:latin typeface="微软雅黑" panose="020B0503020204020204" pitchFamily="34" charset="-122"/>
              <a:ea typeface="微软雅黑" panose="020B0503020204020204" pitchFamily="34" charset="-122"/>
            </a:endParaRPr>
          </a:p>
        </p:txBody>
      </p:sp>
    </p:spTree>
    <p:custDataLst>
      <p:tags r:id="rId1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45" name="文本框 44"/>
          <p:cNvSpPr txBox="1"/>
          <p:nvPr>
            <p:custDataLst>
              <p:tags r:id="rId5"/>
            </p:custDataLst>
          </p:nvPr>
        </p:nvSpPr>
        <p:spPr>
          <a:xfrm>
            <a:off x="4149090" y="805180"/>
            <a:ext cx="4069715" cy="398780"/>
          </a:xfrm>
          <a:prstGeom prst="rect">
            <a:avLst/>
          </a:prstGeom>
          <a:noFill/>
        </p:spPr>
        <p:txBody>
          <a:bodyPr wrap="square" rtlCol="0" anchor="t">
            <a:spAutoFit/>
          </a:bodyPr>
          <a:p>
            <a:pPr algn="ctr"/>
            <a:r>
              <a:rPr lang="zh-CN" altLang="en-US" sz="2000"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音乐欣赏活动的组织流程</a:t>
            </a:r>
            <a:endParaRPr lang="zh-CN" altLang="en-US" sz="2000"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10" name="文本框 9"/>
          <p:cNvSpPr txBox="1"/>
          <p:nvPr>
            <p:custDataLst>
              <p:tags r:id="rId6"/>
            </p:custDataLst>
          </p:nvPr>
        </p:nvSpPr>
        <p:spPr>
          <a:xfrm>
            <a:off x="3110230" y="1634490"/>
            <a:ext cx="7038975" cy="645160"/>
          </a:xfrm>
          <a:prstGeom prst="rect">
            <a:avLst/>
          </a:prstGeom>
          <a:noFill/>
        </p:spPr>
        <p:txBody>
          <a:bodyPr wrap="square" rtlCol="0" anchor="t" anchorCtr="0">
            <a:spAutoFit/>
          </a:bodyPr>
          <a:lstStyle/>
          <a:p>
            <a:pPr>
              <a:lnSpc>
                <a:spcPct val="100000"/>
              </a:lnSpc>
            </a:pPr>
            <a:r>
              <a:rPr lang="zh-CN" altLang="en-US" dirty="0">
                <a:solidFill>
                  <a:schemeClr val="tx1"/>
                </a:solidFill>
                <a:uFillTx/>
                <a:latin typeface="楷体" panose="02010609060101010101" pitchFamily="49" charset="-122"/>
                <a:ea typeface="楷体" panose="02010609060101010101" pitchFamily="49" charset="-122"/>
              </a:rPr>
              <a:t>在活动开始部分，教师通过多种方式创设音乐活动的情境，如朗诵简短的诗歌、敲击节奏等。</a:t>
            </a:r>
            <a:endParaRPr lang="zh-CN" altLang="en-US" dirty="0">
              <a:solidFill>
                <a:schemeClr val="tx1"/>
              </a:solidFill>
              <a:uFillTx/>
              <a:latin typeface="楷体" panose="02010609060101010101" pitchFamily="49" charset="-122"/>
              <a:ea typeface="楷体" panose="02010609060101010101" pitchFamily="49" charset="-122"/>
            </a:endParaRPr>
          </a:p>
        </p:txBody>
      </p:sp>
      <p:sp>
        <p:nvSpPr>
          <p:cNvPr id="29" name="文本框 28"/>
          <p:cNvSpPr txBox="1"/>
          <p:nvPr>
            <p:custDataLst>
              <p:tags r:id="rId7"/>
            </p:custDataLst>
          </p:nvPr>
        </p:nvSpPr>
        <p:spPr>
          <a:xfrm>
            <a:off x="3796030" y="2475865"/>
            <a:ext cx="7038975" cy="1198880"/>
          </a:xfrm>
          <a:prstGeom prst="rect">
            <a:avLst/>
          </a:prstGeom>
          <a:noFill/>
        </p:spPr>
        <p:txBody>
          <a:bodyPr wrap="square" rtlCol="0" anchor="t" anchorCtr="0">
            <a:spAutoFit/>
          </a:bodyPr>
          <a:lstStyle/>
          <a:p>
            <a:pPr>
              <a:lnSpc>
                <a:spcPct val="100000"/>
              </a:lnSpc>
            </a:pPr>
            <a:r>
              <a:rPr lang="zh-CN" altLang="en-US" dirty="0">
                <a:solidFill>
                  <a:schemeClr val="tx1"/>
                </a:solidFill>
                <a:latin typeface="楷体" panose="02010609060101010101" pitchFamily="49" charset="-122"/>
                <a:ea typeface="楷体" panose="02010609060101010101" pitchFamily="49" charset="-122"/>
                <a:cs typeface="楷体" panose="02010609060101010101" pitchFamily="49" charset="-122"/>
              </a:rPr>
              <a:t>教师播放音乐作品，幼儿初步感知作品的类型、速度、节奏、曲调等。在初次欣赏后，教师可向幼儿提问“你听完了以后有什么感受？”“能用语言表达出来吗？”“如果这种感受不能用语言表达，那么可以用什么动作或表情表达吗？”</a:t>
            </a:r>
            <a:endParaRPr lang="zh-CN" altLang="en-US"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31" name="文本框 30"/>
          <p:cNvSpPr txBox="1"/>
          <p:nvPr>
            <p:custDataLst>
              <p:tags r:id="rId8"/>
            </p:custDataLst>
          </p:nvPr>
        </p:nvSpPr>
        <p:spPr>
          <a:xfrm>
            <a:off x="4372610" y="3973830"/>
            <a:ext cx="6735445" cy="645160"/>
          </a:xfrm>
          <a:prstGeom prst="rect">
            <a:avLst/>
          </a:prstGeom>
          <a:noFill/>
        </p:spPr>
        <p:txBody>
          <a:bodyPr wrap="square" rtlCol="0" anchor="t" anchorCtr="0">
            <a:spAutoFit/>
          </a:bodyPr>
          <a:lstStyle/>
          <a:p>
            <a:pPr>
              <a:lnSpc>
                <a:spcPct val="100000"/>
              </a:lnSpc>
            </a:pPr>
            <a:r>
              <a:rPr lang="zh-CN" altLang="en-US" dirty="0">
                <a:solidFill>
                  <a:schemeClr val="tx1"/>
                </a:solidFill>
                <a:latin typeface="楷体" panose="02010609060101010101" pitchFamily="49" charset="-122"/>
                <a:ea typeface="楷体" panose="02010609060101010101" pitchFamily="49" charset="-122"/>
              </a:rPr>
              <a:t>组织欣赏活动的原则是根据幼儿的年龄特点、幼儿音乐欣赏的水平以及音乐作品结构等的不同而做个性化的设计。</a:t>
            </a:r>
            <a:endParaRPr lang="zh-CN" altLang="en-US" dirty="0">
              <a:solidFill>
                <a:schemeClr val="tx1"/>
              </a:solidFill>
              <a:latin typeface="楷体" panose="02010609060101010101" pitchFamily="49" charset="-122"/>
              <a:ea typeface="楷体" panose="02010609060101010101" pitchFamily="49" charset="-122"/>
            </a:endParaRPr>
          </a:p>
        </p:txBody>
      </p:sp>
      <p:sp>
        <p:nvSpPr>
          <p:cNvPr id="33" name="文本框 32"/>
          <p:cNvSpPr txBox="1"/>
          <p:nvPr>
            <p:custDataLst>
              <p:tags r:id="rId9"/>
            </p:custDataLst>
          </p:nvPr>
        </p:nvSpPr>
        <p:spPr>
          <a:xfrm>
            <a:off x="5240655" y="5033645"/>
            <a:ext cx="6364605" cy="645160"/>
          </a:xfrm>
          <a:prstGeom prst="rect">
            <a:avLst/>
          </a:prstGeom>
          <a:noFill/>
        </p:spPr>
        <p:txBody>
          <a:bodyPr wrap="square" rtlCol="0" anchor="t" anchorCtr="0">
            <a:spAutoFit/>
          </a:bodyPr>
          <a:lstStyle/>
          <a:p>
            <a:pPr>
              <a:lnSpc>
                <a:spcPct val="100000"/>
              </a:lnSpc>
            </a:pPr>
            <a:r>
              <a:rPr lang="zh-CN" altLang="en-US" dirty="0">
                <a:solidFill>
                  <a:schemeClr val="tx1"/>
                </a:solidFill>
                <a:latin typeface="楷体" panose="02010609060101010101" pitchFamily="49" charset="-122"/>
                <a:ea typeface="楷体" panose="02010609060101010101" pitchFamily="49" charset="-122"/>
              </a:rPr>
              <a:t>在活动的最后环节，教师可以利用多种形式自然结束音乐欣赏活动，如向亲子活动、户外活动或其他类型的音乐活动延伸等。</a:t>
            </a:r>
            <a:endParaRPr lang="zh-CN" altLang="en-US" dirty="0">
              <a:solidFill>
                <a:schemeClr val="tx1"/>
              </a:solidFill>
              <a:latin typeface="楷体" panose="02010609060101010101" pitchFamily="49" charset="-122"/>
              <a:ea typeface="楷体" panose="02010609060101010101" pitchFamily="49" charset="-122"/>
            </a:endParaRPr>
          </a:p>
        </p:txBody>
      </p:sp>
      <p:sp>
        <p:nvSpPr>
          <p:cNvPr id="11" name="文本框 10"/>
          <p:cNvSpPr txBox="1"/>
          <p:nvPr>
            <p:custDataLst>
              <p:tags r:id="rId10"/>
            </p:custDataLst>
          </p:nvPr>
        </p:nvSpPr>
        <p:spPr>
          <a:xfrm>
            <a:off x="537210" y="1553845"/>
            <a:ext cx="2285365" cy="864235"/>
          </a:xfrm>
          <a:prstGeom prst="rect">
            <a:avLst/>
          </a:prstGeom>
          <a:ln>
            <a:noFill/>
          </a:ln>
        </p:spPr>
        <p:style>
          <a:lnRef idx="2">
            <a:srgbClr val="297FB8">
              <a:shade val="50000"/>
            </a:srgbClr>
          </a:lnRef>
          <a:fillRef idx="1">
            <a:srgbClr val="297FB8"/>
          </a:fillRef>
          <a:effectRef idx="0">
            <a:srgbClr val="297FB8"/>
          </a:effectRef>
          <a:fontRef idx="minor">
            <a:sysClr val="window" lastClr="FFFFFF"/>
          </a:fontRef>
        </p:style>
        <p:txBody>
          <a:bodyPr lIns="180000" rIns="180000" rtlCol="0" anchor="ctr">
            <a:normAutofit/>
          </a:bodyPr>
          <a:lstStyle>
            <a:defPPr>
              <a:defRPr lang="zh-CN"/>
            </a:defPPr>
            <a:lvl1pPr algn="ctr">
              <a:defRPr sz="2000">
                <a:solidFill>
                  <a:sysClr val="window" lastClr="FFFFFF"/>
                </a:solidFill>
                <a:latin typeface="Arial" panose="020B0604020202020204" pitchFamily="34" charset="0"/>
                <a:ea typeface="+mn-ea"/>
                <a:cs typeface="+mn-ea"/>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gn="l">
              <a:lnSpc>
                <a:spcPct val="100000"/>
              </a:lnSpc>
            </a:pPr>
            <a:r>
              <a:rPr lang="en-US" altLang="zh-CN" sz="1800" b="1" smtClean="0">
                <a:solidFill>
                  <a:sysClr val="window" lastClr="FFFFFF"/>
                </a:solidFill>
                <a:latin typeface="微软雅黑" panose="020B0503020204020204" pitchFamily="34" charset="-122"/>
                <a:ea typeface="微软雅黑" panose="020B0503020204020204" pitchFamily="34" charset="-122"/>
              </a:rPr>
              <a:t>第一步，引入活动，营造活动氛围。</a:t>
            </a:r>
            <a:endParaRPr lang="en-US" altLang="zh-CN" sz="1800" b="1" smtClean="0">
              <a:solidFill>
                <a:sysClr val="window" lastClr="FFFFFF"/>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11"/>
            </p:custDataLst>
          </p:nvPr>
        </p:nvSpPr>
        <p:spPr>
          <a:xfrm>
            <a:off x="1838960" y="3811270"/>
            <a:ext cx="2285365" cy="864235"/>
          </a:xfrm>
          <a:prstGeom prst="rect">
            <a:avLst/>
          </a:prstGeom>
          <a:solidFill>
            <a:srgbClr val="94B74F"/>
          </a:solidFill>
          <a:ln>
            <a:noFill/>
          </a:ln>
        </p:spPr>
        <p:style>
          <a:lnRef idx="2">
            <a:srgbClr val="297FB8">
              <a:shade val="50000"/>
            </a:srgbClr>
          </a:lnRef>
          <a:fillRef idx="1">
            <a:srgbClr val="297FB8"/>
          </a:fillRef>
          <a:effectRef idx="0">
            <a:srgbClr val="297FB8"/>
          </a:effectRef>
          <a:fontRef idx="minor">
            <a:sysClr val="window" lastClr="FFFFFF"/>
          </a:fontRef>
        </p:style>
        <p:txBody>
          <a:bodyPr lIns="180000" rIns="180000" rtlCol="0" anchor="ctr">
            <a:normAutofit/>
          </a:bodyPr>
          <a:lstStyle>
            <a:defPPr>
              <a:defRPr lang="zh-CN"/>
            </a:defPPr>
            <a:lvl1pPr algn="ctr">
              <a:defRPr sz="2000">
                <a:solidFill>
                  <a:sysClr val="window" lastClr="FFFFFF"/>
                </a:solidFill>
                <a:latin typeface="Arial" panose="020B0604020202020204" pitchFamily="34" charset="0"/>
                <a:ea typeface="+mn-ea"/>
                <a:cs typeface="+mn-ea"/>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gn="l">
              <a:lnSpc>
                <a:spcPct val="100000"/>
              </a:lnSpc>
            </a:pPr>
            <a:r>
              <a:rPr lang="en-US" altLang="zh-CN" sz="1800" b="1" smtClean="0">
                <a:solidFill>
                  <a:sysClr val="window" lastClr="FFFFFF"/>
                </a:solidFill>
                <a:latin typeface="微软雅黑" panose="020B0503020204020204" pitchFamily="34" charset="-122"/>
                <a:ea typeface="微软雅黑" panose="020B0503020204020204" pitchFamily="34" charset="-122"/>
              </a:rPr>
              <a:t>第三步，多次欣赏作品，表达音乐。</a:t>
            </a:r>
            <a:endParaRPr lang="en-US" altLang="zh-CN" sz="1800" b="1" smtClean="0">
              <a:solidFill>
                <a:sysClr val="window" lastClr="FFFFFF"/>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12"/>
            </p:custDataLst>
          </p:nvPr>
        </p:nvSpPr>
        <p:spPr>
          <a:xfrm>
            <a:off x="2667635" y="4949190"/>
            <a:ext cx="2285365" cy="864235"/>
          </a:xfrm>
          <a:prstGeom prst="rect">
            <a:avLst/>
          </a:prstGeom>
          <a:solidFill>
            <a:srgbClr val="F39712"/>
          </a:solidFill>
          <a:ln>
            <a:noFill/>
          </a:ln>
        </p:spPr>
        <p:style>
          <a:lnRef idx="2">
            <a:srgbClr val="297FB8">
              <a:shade val="50000"/>
            </a:srgbClr>
          </a:lnRef>
          <a:fillRef idx="1">
            <a:srgbClr val="297FB8"/>
          </a:fillRef>
          <a:effectRef idx="0">
            <a:srgbClr val="297FB8"/>
          </a:effectRef>
          <a:fontRef idx="minor">
            <a:sysClr val="window" lastClr="FFFFFF"/>
          </a:fontRef>
        </p:style>
        <p:txBody>
          <a:bodyPr lIns="180000" rIns="180000" rtlCol="0" anchor="ctr">
            <a:normAutofit fontScale="90000"/>
          </a:bodyPr>
          <a:lstStyle>
            <a:defPPr>
              <a:defRPr lang="zh-CN"/>
            </a:defPPr>
            <a:lvl1pPr algn="ctr">
              <a:defRPr sz="2000">
                <a:solidFill>
                  <a:sysClr val="window" lastClr="FFFFFF"/>
                </a:solidFill>
                <a:latin typeface="Arial" panose="020B0604020202020204" pitchFamily="34" charset="0"/>
                <a:ea typeface="+mn-ea"/>
                <a:cs typeface="+mn-ea"/>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gn="l">
              <a:lnSpc>
                <a:spcPct val="100000"/>
              </a:lnSpc>
            </a:pPr>
            <a:r>
              <a:rPr lang="en-US" altLang="zh-CN" b="1" smtClean="0">
                <a:solidFill>
                  <a:sysClr val="window" lastClr="FFFFFF"/>
                </a:solidFill>
                <a:latin typeface="微软雅黑" panose="020B0503020204020204" pitchFamily="34" charset="-122"/>
                <a:ea typeface="微软雅黑" panose="020B0503020204020204" pitchFamily="34" charset="-122"/>
              </a:rPr>
              <a:t>第四步，结束活动，引发幼儿美好回忆。</a:t>
            </a:r>
            <a:endParaRPr lang="en-US" altLang="zh-CN" b="1" smtClean="0">
              <a:solidFill>
                <a:sysClr val="window" lastClr="FFFFFF"/>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13"/>
            </p:custDataLst>
          </p:nvPr>
        </p:nvSpPr>
        <p:spPr>
          <a:xfrm>
            <a:off x="1193800" y="2661920"/>
            <a:ext cx="2285365" cy="864235"/>
          </a:xfrm>
          <a:prstGeom prst="rect">
            <a:avLst/>
          </a:prstGeom>
          <a:solidFill>
            <a:srgbClr val="16A086"/>
          </a:solidFill>
          <a:ln>
            <a:noFill/>
          </a:ln>
        </p:spPr>
        <p:style>
          <a:lnRef idx="2">
            <a:srgbClr val="297FB8">
              <a:shade val="50000"/>
            </a:srgbClr>
          </a:lnRef>
          <a:fillRef idx="1">
            <a:srgbClr val="297FB8"/>
          </a:fillRef>
          <a:effectRef idx="0">
            <a:srgbClr val="297FB8"/>
          </a:effectRef>
          <a:fontRef idx="minor">
            <a:sysClr val="window" lastClr="FFFFFF"/>
          </a:fontRef>
        </p:style>
        <p:txBody>
          <a:bodyPr lIns="180000" rIns="180000" rtlCol="0" anchor="ctr">
            <a:normAutofit/>
          </a:bodyPr>
          <a:lstStyle>
            <a:defPPr>
              <a:defRPr lang="zh-CN"/>
            </a:defPPr>
            <a:lvl1pPr algn="ctr">
              <a:defRPr sz="2000">
                <a:solidFill>
                  <a:sysClr val="window" lastClr="FFFFFF"/>
                </a:solidFill>
                <a:latin typeface="Arial" panose="020B0604020202020204" pitchFamily="34" charset="0"/>
                <a:ea typeface="+mn-ea"/>
                <a:cs typeface="+mn-ea"/>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gn="l">
              <a:lnSpc>
                <a:spcPct val="100000"/>
              </a:lnSpc>
            </a:pPr>
            <a:r>
              <a:rPr lang="en-US" altLang="zh-CN" sz="1800" b="1" smtClean="0">
                <a:solidFill>
                  <a:sysClr val="window" lastClr="FFFFFF"/>
                </a:solidFill>
                <a:latin typeface="微软雅黑" panose="020B0503020204020204" pitchFamily="34" charset="-122"/>
                <a:ea typeface="微软雅黑" panose="020B0503020204020204" pitchFamily="34" charset="-122"/>
              </a:rPr>
              <a:t>第二步，初步欣赏作品，感知音乐。</a:t>
            </a:r>
            <a:endParaRPr lang="en-US" altLang="zh-CN" sz="1800" b="1" smtClean="0">
              <a:solidFill>
                <a:sysClr val="window" lastClr="FFFFFF"/>
              </a:solidFill>
              <a:latin typeface="微软雅黑" panose="020B0503020204020204" pitchFamily="34" charset="-122"/>
              <a:ea typeface="微软雅黑" panose="020B0503020204020204" pitchFamily="34" charset="-122"/>
            </a:endParaRPr>
          </a:p>
        </p:txBody>
      </p:sp>
      <p:sp>
        <p:nvSpPr>
          <p:cNvPr id="15" name="五角星 14"/>
          <p:cNvSpPr/>
          <p:nvPr/>
        </p:nvSpPr>
        <p:spPr>
          <a:xfrm>
            <a:off x="854710" y="3875405"/>
            <a:ext cx="735965" cy="735965"/>
          </a:xfrm>
          <a:prstGeom prst="star5">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5"/>
                                        </p:tgtEl>
                                        <p:attrNameLst>
                                          <p:attrName>style.visibility</p:attrName>
                                        </p:attrNameLst>
                                      </p:cBhvr>
                                      <p:to>
                                        <p:strVal val="visible"/>
                                      </p:to>
                                    </p:set>
                                    <p:anim calcmode="discrete" valueType="clr">
                                      <p:cBhvr override="childStyle">
                                        <p:cTn id="7"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5"/>
                                        </p:tgtEl>
                                        <p:attrNameLst>
                                          <p:attrName>fillcolor</p:attrName>
                                        </p:attrNameLst>
                                      </p:cBhvr>
                                      <p:tavLst>
                                        <p:tav tm="0">
                                          <p:val>
                                            <p:clrVal>
                                              <a:schemeClr val="accent2"/>
                                            </p:clrVal>
                                          </p:val>
                                        </p:tav>
                                        <p:tav tm="50000">
                                          <p:val>
                                            <p:clrVal>
                                              <a:schemeClr val="hlink"/>
                                            </p:clrVal>
                                          </p:val>
                                        </p:tav>
                                      </p:tavLst>
                                    </p:anim>
                                    <p:set>
                                      <p:cBhvr>
                                        <p:cTn id="9" dur="80"/>
                                        <p:tgtEl>
                                          <p:spTgt spid="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5"/>
            </p:custDataLst>
          </p:nvPr>
        </p:nvSpPr>
        <p:spPr>
          <a:xfrm>
            <a:off x="3048000" y="133540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3-25　各年龄班音乐活动的发展特点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custDataLst>
              <p:tags r:id="rId6"/>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graphicFrame>
        <p:nvGraphicFramePr>
          <p:cNvPr id="11" name="表格 10"/>
          <p:cNvGraphicFramePr/>
          <p:nvPr>
            <p:custDataLst>
              <p:tags r:id="rId7"/>
            </p:custDataLst>
          </p:nvPr>
        </p:nvGraphicFramePr>
        <p:xfrm>
          <a:off x="320675" y="1837690"/>
          <a:ext cx="11473180" cy="3475355"/>
        </p:xfrm>
        <a:graphic>
          <a:graphicData uri="http://schemas.openxmlformats.org/drawingml/2006/table">
            <a:tbl>
              <a:tblPr firstRow="1" bandRow="1">
                <a:tableStyleId>{5C22544A-7EE6-4342-B048-85BDC9FD1C3A}</a:tableStyleId>
              </a:tblPr>
              <a:tblGrid>
                <a:gridCol w="1327785"/>
                <a:gridCol w="1155700"/>
                <a:gridCol w="2579370"/>
                <a:gridCol w="3195320"/>
                <a:gridCol w="3215005"/>
              </a:tblGrid>
              <a:tr h="384175">
                <a:tc gridSpan="2">
                  <a:txBody>
                    <a:bodyPr/>
                    <a:p>
                      <a:pPr algn="ctr">
                        <a:buNone/>
                      </a:pPr>
                      <a:r>
                        <a:rPr lang="zh-CN" altLang="en-US" sz="1800">
                          <a:latin typeface="楷体" panose="02010609060101010101" pitchFamily="49" charset="-122"/>
                          <a:ea typeface="楷体" panose="02010609060101010101" pitchFamily="49" charset="-122"/>
                        </a:rPr>
                        <a:t>类型</a:t>
                      </a:r>
                      <a:endParaRPr lang="zh-CN" altLang="en-US" sz="1800">
                        <a:latin typeface="楷体" panose="02010609060101010101" pitchFamily="49" charset="-122"/>
                        <a:ea typeface="楷体" panose="02010609060101010101" pitchFamily="49" charset="-122"/>
                      </a:endParaRPr>
                    </a:p>
                  </a:txBody>
                  <a:tcPr anchor="ctr" anchorCtr="0"/>
                </a:tc>
                <a:tc hMerge="1">
                  <a:tcPr/>
                </a:tc>
                <a:tc>
                  <a:txBody>
                    <a:bodyPr/>
                    <a:p>
                      <a:pPr algn="ctr">
                        <a:buNone/>
                      </a:pPr>
                      <a:r>
                        <a:rPr lang="zh-CN" altLang="en-US" sz="1800">
                          <a:latin typeface="楷体" panose="02010609060101010101" pitchFamily="49" charset="-122"/>
                          <a:ea typeface="楷体" panose="02010609060101010101" pitchFamily="49" charset="-122"/>
                        </a:rPr>
                        <a:t>小班</a:t>
                      </a:r>
                      <a:endParaRPr lang="zh-CN" altLang="en-US" sz="1800">
                        <a:latin typeface="楷体" panose="02010609060101010101" pitchFamily="49" charset="-122"/>
                        <a:ea typeface="楷体" panose="02010609060101010101" pitchFamily="49" charset="-122"/>
                      </a:endParaRPr>
                    </a:p>
                  </a:txBody>
                  <a:tcPr/>
                </a:tc>
                <a:tc>
                  <a:txBody>
                    <a:bodyPr/>
                    <a:p>
                      <a:pPr algn="ctr">
                        <a:buNone/>
                      </a:pPr>
                      <a:r>
                        <a:rPr lang="zh-CN" altLang="en-US" sz="1800">
                          <a:latin typeface="楷体" panose="02010609060101010101" pitchFamily="49" charset="-122"/>
                          <a:ea typeface="楷体" panose="02010609060101010101" pitchFamily="49" charset="-122"/>
                        </a:rPr>
                        <a:t>中班</a:t>
                      </a:r>
                      <a:endParaRPr lang="zh-CN" altLang="en-US" sz="1800">
                        <a:latin typeface="楷体" panose="02010609060101010101" pitchFamily="49" charset="-122"/>
                        <a:ea typeface="楷体" panose="02010609060101010101" pitchFamily="49" charset="-122"/>
                      </a:endParaRPr>
                    </a:p>
                  </a:txBody>
                  <a:tcPr/>
                </a:tc>
                <a:tc>
                  <a:txBody>
                    <a:bodyPr/>
                    <a:p>
                      <a:pPr algn="ctr">
                        <a:buNone/>
                      </a:pPr>
                      <a:r>
                        <a:rPr lang="zh-CN" altLang="en-US" sz="1800">
                          <a:latin typeface="楷体" panose="02010609060101010101" pitchFamily="49" charset="-122"/>
                          <a:ea typeface="楷体" panose="02010609060101010101" pitchFamily="49" charset="-122"/>
                        </a:rPr>
                        <a:t>大班</a:t>
                      </a:r>
                      <a:endParaRPr lang="zh-CN" altLang="en-US" sz="1800">
                        <a:latin typeface="楷体" panose="02010609060101010101" pitchFamily="49" charset="-122"/>
                        <a:ea typeface="楷体" panose="02010609060101010101" pitchFamily="49" charset="-122"/>
                      </a:endParaRPr>
                    </a:p>
                  </a:txBody>
                  <a:tcPr/>
                </a:tc>
              </a:tr>
              <a:tr h="384175">
                <a:tc gridSpan="2">
                  <a:txBody>
                    <a:bodyPr/>
                    <a:p>
                      <a:pPr algn="ctr">
                        <a:buNone/>
                      </a:pPr>
                      <a:r>
                        <a:rPr lang="zh-CN" altLang="en-US" sz="1600">
                          <a:latin typeface="楷体" panose="02010609060101010101" pitchFamily="49" charset="-122"/>
                          <a:ea typeface="楷体" panose="02010609060101010101" pitchFamily="49" charset="-122"/>
                        </a:rPr>
                        <a:t>歌唱活动</a:t>
                      </a:r>
                      <a:endParaRPr lang="zh-CN" altLang="en-US" sz="1600">
                        <a:latin typeface="楷体" panose="02010609060101010101" pitchFamily="49" charset="-122"/>
                        <a:ea typeface="楷体" panose="02010609060101010101" pitchFamily="49" charset="-122"/>
                      </a:endParaRPr>
                    </a:p>
                  </a:txBody>
                  <a:tcPr anchor="ctr" anchorCtr="0"/>
                </a:tc>
                <a:tc hMerge="1">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适合 c1~a1 的歌曲</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适合 c1~b1 的歌曲</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适合 c1~c1 的歌曲</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384175">
                <a:tc gridSpan="2">
                  <a:txBody>
                    <a:bodyPr/>
                    <a:p>
                      <a:pPr algn="ctr">
                        <a:buNone/>
                      </a:pPr>
                      <a:r>
                        <a:rPr lang="zh-CN" altLang="en-US" sz="1600">
                          <a:latin typeface="楷体" panose="02010609060101010101" pitchFamily="49" charset="-122"/>
                          <a:ea typeface="楷体" panose="02010609060101010101" pitchFamily="49" charset="-122"/>
                        </a:rPr>
                        <a:t>韵律活动</a:t>
                      </a:r>
                      <a:endParaRPr lang="zh-CN" altLang="en-US" sz="1600">
                        <a:latin typeface="楷体" panose="02010609060101010101" pitchFamily="49" charset="-122"/>
                        <a:ea typeface="楷体" panose="02010609060101010101" pitchFamily="49" charset="-122"/>
                      </a:endParaRPr>
                    </a:p>
                  </a:txBody>
                  <a:tcPr anchor="ctr" anchorCtr="0"/>
                </a:tc>
                <a:tc hMerge="1">
                  <a:tcPr/>
                </a:tc>
                <a:tc>
                  <a:txBody>
                    <a:bodyPr/>
                    <a:p>
                      <a:pPr>
                        <a:buNone/>
                      </a:pPr>
                      <a:r>
                        <a:rPr lang="zh-CN" altLang="en-US" sz="1600">
                          <a:latin typeface="楷体" panose="02010609060101010101" pitchFamily="49" charset="-122"/>
                          <a:ea typeface="楷体" panose="02010609060101010101" pitchFamily="49" charset="-122"/>
                        </a:rPr>
                        <a:t>可练习小碎步、小跑步</a:t>
                      </a:r>
                      <a:endParaRPr lang="zh-CN" altLang="en-US" sz="1600">
                        <a:latin typeface="楷体" panose="02010609060101010101" pitchFamily="49" charset="-122"/>
                        <a:ea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rPr>
                        <a:t>可练习蹦跳步、垫步、踵趾小跑步、侧点步、翻手腕花</a:t>
                      </a:r>
                      <a:endParaRPr lang="zh-CN" altLang="en-US" sz="1600">
                        <a:latin typeface="楷体" panose="02010609060101010101" pitchFamily="49" charset="-122"/>
                        <a:ea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rPr>
                        <a:t>可练习进退步、溜冰步、交替步、跑跳步、跑马步、秧歌十字步、提压腕</a:t>
                      </a:r>
                      <a:endParaRPr lang="zh-CN" altLang="en-US" sz="1600">
                        <a:latin typeface="楷体" panose="02010609060101010101" pitchFamily="49" charset="-122"/>
                        <a:ea typeface="楷体" panose="02010609060101010101" pitchFamily="49" charset="-122"/>
                      </a:endParaRPr>
                    </a:p>
                  </a:txBody>
                  <a:tcPr/>
                </a:tc>
              </a:tr>
              <a:tr h="384175">
                <a:tc gridSpan="2">
                  <a:txBody>
                    <a:bodyPr/>
                    <a:p>
                      <a:pPr algn="ctr">
                        <a:buNone/>
                      </a:pPr>
                      <a:r>
                        <a:rPr lang="zh-CN" altLang="en-US" sz="1600">
                          <a:latin typeface="楷体" panose="02010609060101010101" pitchFamily="49" charset="-122"/>
                          <a:ea typeface="楷体" panose="02010609060101010101" pitchFamily="49" charset="-122"/>
                        </a:rPr>
                        <a:t>音乐游戏</a:t>
                      </a:r>
                      <a:endParaRPr lang="zh-CN" altLang="en-US" sz="1600">
                        <a:latin typeface="楷体" panose="02010609060101010101" pitchFamily="49" charset="-122"/>
                        <a:ea typeface="楷体" panose="02010609060101010101" pitchFamily="49" charset="-122"/>
                      </a:endParaRPr>
                    </a:p>
                  </a:txBody>
                  <a:tcPr anchor="ctr" anchorCtr="0"/>
                </a:tc>
                <a:tc hMerge="1">
                  <a:tcPr/>
                </a:tc>
                <a:tc gridSpan="3">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游戏内容的选择、规则制订应遵循幼儿身体发育、认识能力和发展水平的规律，具体参考本章第二节中“健康领域”“科学领域”的幼儿发展特点，在此不再重复</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hMerge="1">
                  <a:tcPr/>
                </a:tc>
                <a:tc hMerge="1">
                  <a:tcPr/>
                </a:tc>
              </a:tr>
              <a:tr h="384175">
                <a:tc rowSpan="2">
                  <a:txBody>
                    <a:bodyPr/>
                    <a:p>
                      <a:pPr algn="ctr">
                        <a:buNone/>
                      </a:pPr>
                      <a:r>
                        <a:rPr lang="zh-CN" altLang="en-US" sz="1600">
                          <a:latin typeface="楷体" panose="02010609060101010101" pitchFamily="49" charset="-122"/>
                          <a:ea typeface="楷体" panose="02010609060101010101" pitchFamily="49" charset="-122"/>
                        </a:rPr>
                        <a:t>打击乐活动</a:t>
                      </a:r>
                      <a:endParaRPr lang="zh-CN" altLang="en-US" sz="1600">
                        <a:latin typeface="楷体" panose="02010609060101010101" pitchFamily="49" charset="-122"/>
                        <a:ea typeface="楷体" panose="02010609060101010101" pitchFamily="49" charset="-122"/>
                      </a:endParaRPr>
                    </a:p>
                  </a:txBody>
                  <a:tcPr anchor="ctr" anchorCtr="0"/>
                </a:tc>
                <a:tc>
                  <a:txBody>
                    <a:bodyPr/>
                    <a:p>
                      <a:pPr algn="ctr">
                        <a:buNone/>
                      </a:pPr>
                      <a:r>
                        <a:rPr lang="zh-CN" altLang="en-US" sz="1600">
                          <a:latin typeface="楷体" panose="02010609060101010101" pitchFamily="49" charset="-122"/>
                          <a:ea typeface="楷体" panose="02010609060101010101" pitchFamily="49" charset="-122"/>
                        </a:rPr>
                        <a:t>乐器选择</a:t>
                      </a:r>
                      <a:endParaRPr lang="zh-CN" altLang="en-US" sz="1600">
                        <a:latin typeface="楷体" panose="02010609060101010101" pitchFamily="49" charset="-122"/>
                        <a:ea typeface="楷体" panose="02010609060101010101" pitchFamily="49" charset="-122"/>
                      </a:endParaRPr>
                    </a:p>
                  </a:txBody>
                  <a:tcPr anchor="ctr" anchorCtr="0"/>
                </a:tc>
                <a:tc>
                  <a:txBody>
                    <a:bodyPr/>
                    <a:p>
                      <a:pPr>
                        <a:buNone/>
                      </a:pPr>
                      <a:r>
                        <a:rPr lang="zh-CN" altLang="en-US" sz="1600">
                          <a:latin typeface="楷体" panose="02010609060101010101" pitchFamily="49" charset="-122"/>
                          <a:ea typeface="楷体" panose="02010609060101010101" pitchFamily="49" charset="-122"/>
                        </a:rPr>
                        <a:t>铃鼓、串铃、沙球、碰铃、圆弧响板</a:t>
                      </a:r>
                      <a:endParaRPr lang="zh-CN" altLang="en-US" sz="1600">
                        <a:latin typeface="楷体" panose="02010609060101010101" pitchFamily="49" charset="-122"/>
                        <a:ea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rPr>
                        <a:t>木鱼、蛙鸣筒、钹、小锣</a:t>
                      </a:r>
                      <a:endParaRPr lang="zh-CN" altLang="en-US" sz="1600">
                        <a:latin typeface="楷体" panose="02010609060101010101" pitchFamily="49" charset="-122"/>
                        <a:ea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rPr>
                        <a:t>双响筒、三角铁、大鼓</a:t>
                      </a:r>
                      <a:endParaRPr lang="zh-CN" altLang="en-US" sz="1600">
                        <a:latin typeface="楷体" panose="02010609060101010101" pitchFamily="49" charset="-122"/>
                        <a:ea typeface="楷体" panose="02010609060101010101" pitchFamily="49" charset="-122"/>
                      </a:endParaRPr>
                    </a:p>
                  </a:txBody>
                  <a:tcPr/>
                </a:tc>
              </a:tr>
              <a:tr h="384175">
                <a:tc vMerge="1">
                  <a:tcPr/>
                </a:tc>
                <a:tc>
                  <a:txBody>
                    <a:bodyPr/>
                    <a:p>
                      <a:pPr algn="ctr">
                        <a:buNone/>
                      </a:pPr>
                      <a:r>
                        <a:rPr lang="zh-CN" altLang="en-US" sz="1600">
                          <a:latin typeface="楷体" panose="02010609060101010101" pitchFamily="49" charset="-122"/>
                          <a:ea typeface="楷体" panose="02010609060101010101" pitchFamily="49" charset="-122"/>
                        </a:rPr>
                        <a:t>音乐选择</a:t>
                      </a:r>
                      <a:endParaRPr lang="zh-CN" altLang="en-US" sz="1600">
                        <a:latin typeface="楷体" panose="02010609060101010101" pitchFamily="49" charset="-122"/>
                        <a:ea typeface="楷体" panose="02010609060101010101" pitchFamily="49" charset="-122"/>
                      </a:endParaRPr>
                    </a:p>
                  </a:txBody>
                  <a:tcPr anchor="ctr" anchorCtr="0"/>
                </a:tc>
                <a:tc>
                  <a:txBody>
                    <a:bodyPr/>
                    <a:p>
                      <a:pPr>
                        <a:buNone/>
                      </a:pPr>
                      <a:r>
                        <a:rPr lang="zh-CN" altLang="en-US" sz="1600">
                          <a:latin typeface="楷体" panose="02010609060101010101" pitchFamily="49" charset="-122"/>
                          <a:ea typeface="楷体" panose="02010609060101010101" pitchFamily="49" charset="-122"/>
                        </a:rPr>
                        <a:t>选择幼儿熟悉的音乐或歌曲，节奏简单，结构短小、单一</a:t>
                      </a:r>
                      <a:endParaRPr lang="zh-CN" altLang="en-US" sz="1600">
                        <a:latin typeface="楷体" panose="02010609060101010101" pitchFamily="49" charset="-122"/>
                        <a:ea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rPr>
                        <a:t>逐渐选择结构较为简单、幼儿</a:t>
                      </a:r>
                      <a:endParaRPr lang="zh-CN" altLang="en-US" sz="1600">
                        <a:latin typeface="楷体" panose="02010609060101010101" pitchFamily="49" charset="-122"/>
                        <a:ea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rPr>
                        <a:t>不熟悉的音乐，或选择结构稍</a:t>
                      </a:r>
                      <a:endParaRPr lang="zh-CN" altLang="en-US" sz="1600">
                        <a:latin typeface="楷体" panose="02010609060101010101" pitchFamily="49" charset="-122"/>
                        <a:ea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rPr>
                        <a:t>微复杂、幼儿较为熟悉的歌曲</a:t>
                      </a:r>
                      <a:endParaRPr lang="zh-CN" altLang="en-US" sz="1600">
                        <a:latin typeface="楷体" panose="02010609060101010101" pitchFamily="49" charset="-122"/>
                        <a:ea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rPr>
                        <a:t>选择结构稍复杂的整段音乐，</a:t>
                      </a:r>
                      <a:endParaRPr lang="zh-CN" altLang="en-US" sz="1600">
                        <a:latin typeface="楷体" panose="02010609060101010101" pitchFamily="49" charset="-122"/>
                        <a:ea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rPr>
                        <a:t>如单二部曲式、单三部曲式、</a:t>
                      </a:r>
                      <a:endParaRPr lang="zh-CN" altLang="en-US" sz="1600">
                        <a:latin typeface="楷体" panose="02010609060101010101" pitchFamily="49" charset="-122"/>
                        <a:ea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rPr>
                        <a:t>复三部曲式或回旋曲等</a:t>
                      </a:r>
                      <a:endParaRPr lang="zh-CN" altLang="en-US" sz="1600">
                        <a:latin typeface="楷体" panose="02010609060101010101" pitchFamily="49" charset="-122"/>
                        <a:ea typeface="楷体" panose="02010609060101010101" pitchFamily="49" charset="-122"/>
                      </a:endParaRPr>
                    </a:p>
                  </a:txBody>
                  <a:tcPr/>
                </a:tc>
              </a:tr>
              <a:tr h="384175">
                <a:tc gridSpan="2">
                  <a:txBody>
                    <a:bodyPr/>
                    <a:p>
                      <a:pPr algn="ctr">
                        <a:buNone/>
                      </a:pPr>
                      <a:r>
                        <a:rPr lang="zh-CN" altLang="en-US" sz="1600">
                          <a:latin typeface="楷体" panose="02010609060101010101" pitchFamily="49" charset="-122"/>
                          <a:ea typeface="楷体" panose="02010609060101010101" pitchFamily="49" charset="-122"/>
                        </a:rPr>
                        <a:t>音乐欣赏活动</a:t>
                      </a:r>
                      <a:endParaRPr lang="zh-CN" altLang="en-US" sz="1600">
                        <a:latin typeface="楷体" panose="02010609060101010101" pitchFamily="49" charset="-122"/>
                        <a:ea typeface="楷体" panose="02010609060101010101" pitchFamily="49" charset="-122"/>
                      </a:endParaRPr>
                    </a:p>
                  </a:txBody>
                  <a:tcPr anchor="ctr" anchorCtr="0"/>
                </a:tc>
                <a:tc hMerge="1">
                  <a:tcPr/>
                </a:tc>
                <a:tc>
                  <a:txBody>
                    <a:bodyPr/>
                    <a:p>
                      <a:pPr>
                        <a:buNone/>
                      </a:pPr>
                      <a:r>
                        <a:rPr lang="zh-CN" altLang="en-US" sz="1600">
                          <a:latin typeface="楷体" panose="02010609060101010101" pitchFamily="49" charset="-122"/>
                          <a:ea typeface="楷体" panose="02010609060101010101" pitchFamily="49" charset="-122"/>
                        </a:rPr>
                        <a:t>选择中、大班要学唱的歌曲作为欣赏曲目</a:t>
                      </a:r>
                      <a:endParaRPr lang="zh-CN" altLang="en-US" sz="1600">
                        <a:latin typeface="楷体" panose="02010609060101010101" pitchFamily="49" charset="-122"/>
                        <a:ea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rPr>
                        <a:t>选择少儿歌曲作为欣赏曲目</a:t>
                      </a:r>
                      <a:endParaRPr lang="zh-CN" altLang="en-US" sz="1600">
                        <a:latin typeface="楷体" panose="02010609060101010101" pitchFamily="49" charset="-122"/>
                        <a:ea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rPr>
                        <a:t>选择中外著名音乐作品选段作</a:t>
                      </a:r>
                      <a:endParaRPr lang="zh-CN" altLang="en-US" sz="1600">
                        <a:latin typeface="楷体" panose="02010609060101010101" pitchFamily="49" charset="-122"/>
                        <a:ea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rPr>
                        <a:t>为欣赏曲目</a:t>
                      </a:r>
                      <a:endParaRPr lang="zh-CN" altLang="en-US" sz="1600">
                        <a:latin typeface="楷体" panose="02010609060101010101" pitchFamily="49" charset="-122"/>
                        <a:ea typeface="楷体" panose="02010609060101010101" pitchFamily="49" charset="-122"/>
                      </a:endParaRPr>
                    </a:p>
                  </a:txBody>
                  <a:tcPr/>
                </a:tc>
              </a:tr>
            </a:tbl>
          </a:graphicData>
        </a:graphic>
      </p:graphicFrame>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10" name="文本框 9"/>
          <p:cNvSpPr txBox="1"/>
          <p:nvPr>
            <p:custDataLst>
              <p:tags r:id="rId5"/>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4. 选配伴奏技巧</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2" name="等腰三角形 1"/>
          <p:cNvSpPr/>
          <p:nvPr>
            <p:custDataLst>
              <p:tags r:id="rId6"/>
            </p:custDataLst>
          </p:nvPr>
        </p:nvSpPr>
        <p:spPr>
          <a:xfrm>
            <a:off x="748665" y="4829023"/>
            <a:ext cx="1922596" cy="1588922"/>
          </a:xfrm>
          <a:prstGeom prst="triangl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8" name="等腰三角形 17"/>
          <p:cNvSpPr/>
          <p:nvPr>
            <p:custDataLst>
              <p:tags r:id="rId7"/>
            </p:custDataLst>
          </p:nvPr>
        </p:nvSpPr>
        <p:spPr>
          <a:xfrm>
            <a:off x="2453626" y="5498778"/>
            <a:ext cx="1100208" cy="919167"/>
          </a:xfrm>
          <a:prstGeom prst="triangle">
            <a:avLst/>
          </a:prstGeom>
          <a:solidFill>
            <a:srgbClr val="BDA9DB"/>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21" name="直接连接符 20"/>
          <p:cNvCxnSpPr/>
          <p:nvPr>
            <p:custDataLst>
              <p:tags r:id="rId8"/>
            </p:custDataLst>
          </p:nvPr>
        </p:nvCxnSpPr>
        <p:spPr>
          <a:xfrm>
            <a:off x="1713574" y="3797668"/>
            <a:ext cx="0" cy="1031355"/>
          </a:xfrm>
          <a:prstGeom prst="line">
            <a:avLst/>
          </a:prstGeom>
          <a:ln w="12700">
            <a:solidFill>
              <a:srgbClr val="C79ED3"/>
            </a:solidFill>
            <a:prstDash val="lgDash"/>
            <a:headEnd type="oval"/>
          </a:ln>
        </p:spPr>
        <p:style>
          <a:lnRef idx="1">
            <a:srgbClr val="636190"/>
          </a:lnRef>
          <a:fillRef idx="0">
            <a:srgbClr val="636190"/>
          </a:fillRef>
          <a:effectRef idx="0">
            <a:srgbClr val="636190"/>
          </a:effectRef>
          <a:fontRef idx="minor">
            <a:srgbClr val="000000"/>
          </a:fontRef>
        </p:style>
      </p:cxnSp>
      <p:cxnSp>
        <p:nvCxnSpPr>
          <p:cNvPr id="24" name="直接连接符 23"/>
          <p:cNvCxnSpPr/>
          <p:nvPr>
            <p:custDataLst>
              <p:tags r:id="rId9"/>
            </p:custDataLst>
          </p:nvPr>
        </p:nvCxnSpPr>
        <p:spPr>
          <a:xfrm>
            <a:off x="3003971" y="5200253"/>
            <a:ext cx="0" cy="258079"/>
          </a:xfrm>
          <a:prstGeom prst="line">
            <a:avLst/>
          </a:prstGeom>
          <a:ln>
            <a:solidFill>
              <a:srgbClr val="BDA9DB"/>
            </a:solidFill>
            <a:prstDash val="lgDash"/>
            <a:headEnd type="oval"/>
          </a:ln>
        </p:spPr>
        <p:style>
          <a:lnRef idx="1">
            <a:srgbClr val="636190"/>
          </a:lnRef>
          <a:fillRef idx="0">
            <a:srgbClr val="636190"/>
          </a:fillRef>
          <a:effectRef idx="0">
            <a:srgbClr val="636190"/>
          </a:effectRef>
          <a:fontRef idx="minor">
            <a:srgbClr val="000000"/>
          </a:fontRef>
        </p:style>
      </p:cxnSp>
      <p:sp>
        <p:nvSpPr>
          <p:cNvPr id="36" name="文本框 35"/>
          <p:cNvSpPr txBox="1"/>
          <p:nvPr>
            <p:custDataLst>
              <p:tags r:id="rId10"/>
            </p:custDataLst>
          </p:nvPr>
        </p:nvSpPr>
        <p:spPr>
          <a:xfrm>
            <a:off x="1038860" y="1896110"/>
            <a:ext cx="3575685" cy="353060"/>
          </a:xfrm>
          <a:prstGeom prst="rect">
            <a:avLst/>
          </a:prstGeom>
          <a:noFill/>
        </p:spPr>
        <p:txBody>
          <a:bodyPr wrap="square" bIns="0" rtlCol="0" anchor="t" anchorCtr="0">
            <a:spAutoFit/>
          </a:bodyPr>
          <a:p>
            <a:pPr>
              <a:lnSpc>
                <a:spcPct val="100000"/>
              </a:lnSpc>
            </a:pPr>
            <a:r>
              <a:rPr lang="zh-CN" altLang="en-US" sz="2000" b="1">
                <a:solidFill>
                  <a:srgbClr val="636190"/>
                </a:solidFill>
                <a:uFillTx/>
                <a:latin typeface="微软雅黑" panose="020B0503020204020204" pitchFamily="34" charset="-122"/>
                <a:ea typeface="微软雅黑" panose="020B0503020204020204" pitchFamily="34" charset="-122"/>
                <a:cs typeface="微软雅黑" panose="020B0503020204020204" pitchFamily="34" charset="-122"/>
              </a:rPr>
              <a:t>（1）拿到乐谱，看音乐形象</a:t>
            </a:r>
            <a:endParaRPr lang="zh-CN" altLang="en-US" sz="2000" b="1">
              <a:solidFill>
                <a:srgbClr val="63619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文本框 36"/>
          <p:cNvSpPr txBox="1"/>
          <p:nvPr>
            <p:custDataLst>
              <p:tags r:id="rId11"/>
            </p:custDataLst>
          </p:nvPr>
        </p:nvSpPr>
        <p:spPr>
          <a:xfrm>
            <a:off x="1038860" y="2350135"/>
            <a:ext cx="7054850" cy="1050290"/>
          </a:xfrm>
          <a:prstGeom prst="rect">
            <a:avLst/>
          </a:prstGeom>
          <a:noFill/>
        </p:spPr>
        <p:txBody>
          <a:bodyPr wrap="square" rtlCol="0" anchor="t" anchorCtr="0">
            <a:spAutoFit/>
          </a:bodyPr>
          <a:p>
            <a:pPr fontAlgn="auto">
              <a:lnSpc>
                <a:spcPct val="100000"/>
              </a:lnSpc>
              <a:spcAft>
                <a:spcPts val="1000"/>
              </a:spcAft>
            </a:pPr>
            <a:r>
              <a:rPr lang="zh-CN" altLang="en-US">
                <a:solidFill>
                  <a:srgbClr val="9F92B0"/>
                </a:solidFill>
                <a:uFillTx/>
                <a:latin typeface="微软雅黑" panose="020B0503020204020204" pitchFamily="34" charset="-122"/>
                <a:ea typeface="微软雅黑" panose="020B0503020204020204" pitchFamily="34" charset="-122"/>
                <a:sym typeface="微软雅黑" panose="020B0503020204020204" pitchFamily="34" charset="-122"/>
              </a:rPr>
              <a:t>当考生抽到音乐类题目时，不要着急选配左右伴奏，首先要分析音乐形象，包括调式、调性、节拍、节奏。</a:t>
            </a:r>
            <a:endParaRPr lang="zh-CN" altLang="en-US">
              <a:solidFill>
                <a:srgbClr val="9F92B0"/>
              </a:solidFill>
              <a:uFillTx/>
              <a:latin typeface="微软雅黑" panose="020B0503020204020204" pitchFamily="34" charset="-122"/>
              <a:ea typeface="微软雅黑" panose="020B0503020204020204" pitchFamily="34" charset="-122"/>
              <a:sym typeface="微软雅黑" panose="020B0503020204020204" pitchFamily="34" charset="-122"/>
            </a:endParaRPr>
          </a:p>
          <a:p>
            <a:pPr fontAlgn="auto">
              <a:lnSpc>
                <a:spcPct val="100000"/>
              </a:lnSpc>
              <a:spcAft>
                <a:spcPts val="1000"/>
              </a:spcAft>
            </a:pPr>
            <a:r>
              <a:rPr lang="zh-CN" altLang="en-US">
                <a:solidFill>
                  <a:srgbClr val="9F92B0"/>
                </a:solidFill>
                <a:uFillTx/>
                <a:latin typeface="微软雅黑" panose="020B0503020204020204" pitchFamily="34" charset="-122"/>
                <a:ea typeface="微软雅黑" panose="020B0503020204020204" pitchFamily="34" charset="-122"/>
                <a:sym typeface="微软雅黑" panose="020B0503020204020204" pitchFamily="34" charset="-122"/>
              </a:rPr>
              <a:t>在准备阶段的原则是</a:t>
            </a:r>
            <a:r>
              <a:rPr lang="zh-CN" altLang="en-US" b="1">
                <a:solidFill>
                  <a:srgbClr val="FF0000"/>
                </a:solidFill>
                <a:highlight>
                  <a:srgbClr val="FFFF00"/>
                </a:highlight>
                <a:uFillTx/>
                <a:latin typeface="微软雅黑" panose="020B0503020204020204" pitchFamily="34" charset="-122"/>
                <a:ea typeface="微软雅黑" panose="020B0503020204020204" pitchFamily="34" charset="-122"/>
                <a:sym typeface="微软雅黑" panose="020B0503020204020204" pitchFamily="34" charset="-122"/>
              </a:rPr>
              <a:t>能多练则多练</a:t>
            </a:r>
            <a:r>
              <a:rPr lang="zh-CN" altLang="en-US">
                <a:solidFill>
                  <a:srgbClr val="9F92B0"/>
                </a:solidFill>
                <a:uFillTx/>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9F92B0"/>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custDataLst>
              <p:tags r:id="rId12"/>
            </p:custDataLst>
          </p:nvPr>
        </p:nvSpPr>
        <p:spPr>
          <a:xfrm>
            <a:off x="2263140" y="3710305"/>
            <a:ext cx="3832860" cy="353060"/>
          </a:xfrm>
          <a:prstGeom prst="rect">
            <a:avLst/>
          </a:prstGeom>
          <a:noFill/>
        </p:spPr>
        <p:txBody>
          <a:bodyPr wrap="square" bIns="0" rtlCol="0" anchor="t" anchorCtr="0">
            <a:spAutoFit/>
          </a:bodyPr>
          <a:p>
            <a:pPr>
              <a:lnSpc>
                <a:spcPct val="100000"/>
              </a:lnSpc>
            </a:pPr>
            <a:r>
              <a:rPr lang="zh-CN" altLang="en-US" sz="2000" b="1">
                <a:solidFill>
                  <a:srgbClr val="636190"/>
                </a:solidFill>
                <a:uFillTx/>
                <a:latin typeface="微软雅黑" panose="020B0503020204020204" pitchFamily="34" charset="-122"/>
                <a:ea typeface="微软雅黑" panose="020B0503020204020204" pitchFamily="34" charset="-122"/>
                <a:cs typeface="微软雅黑" panose="020B0503020204020204" pitchFamily="34" charset="-122"/>
              </a:rPr>
              <a:t>（2）确定形象，选择伴奏织体</a:t>
            </a:r>
            <a:endParaRPr lang="zh-CN" altLang="en-US" sz="2000" b="1">
              <a:solidFill>
                <a:srgbClr val="63619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custDataLst>
              <p:tags r:id="rId13"/>
            </p:custDataLst>
          </p:nvPr>
        </p:nvSpPr>
        <p:spPr>
          <a:xfrm>
            <a:off x="2263140" y="4235450"/>
            <a:ext cx="6988810" cy="773430"/>
          </a:xfrm>
          <a:prstGeom prst="rect">
            <a:avLst/>
          </a:prstGeom>
          <a:noFill/>
        </p:spPr>
        <p:txBody>
          <a:bodyPr wrap="square" rtlCol="0" anchor="t" anchorCtr="0">
            <a:spAutoFit/>
          </a:bodyPr>
          <a:p>
            <a:pPr fontAlgn="auto">
              <a:lnSpc>
                <a:spcPct val="100000"/>
              </a:lnSpc>
              <a:spcAft>
                <a:spcPts val="1000"/>
              </a:spcAft>
            </a:pPr>
            <a:r>
              <a:rPr lang="zh-CN" altLang="en-US">
                <a:solidFill>
                  <a:srgbClr val="9F92B0"/>
                </a:solidFill>
                <a:uFillTx/>
                <a:latin typeface="微软雅黑" panose="020B0503020204020204" pitchFamily="34" charset="-122"/>
                <a:ea typeface="微软雅黑" panose="020B0503020204020204" pitchFamily="34" charset="-122"/>
                <a:sym typeface="微软雅黑" panose="020B0503020204020204" pitchFamily="34" charset="-122"/>
              </a:rPr>
              <a:t>当确定了音乐形象后，就要分析为每一个乐句或小节选配伴奏了。</a:t>
            </a:r>
            <a:endParaRPr lang="zh-CN" altLang="en-US">
              <a:solidFill>
                <a:srgbClr val="9F92B0"/>
              </a:solidFill>
              <a:uFillTx/>
              <a:latin typeface="微软雅黑" panose="020B0503020204020204" pitchFamily="34" charset="-122"/>
              <a:ea typeface="微软雅黑" panose="020B0503020204020204" pitchFamily="34" charset="-122"/>
              <a:sym typeface="微软雅黑" panose="020B0503020204020204" pitchFamily="34" charset="-122"/>
            </a:endParaRPr>
          </a:p>
          <a:p>
            <a:pPr fontAlgn="auto">
              <a:lnSpc>
                <a:spcPct val="100000"/>
              </a:lnSpc>
              <a:spcAft>
                <a:spcPts val="1000"/>
              </a:spcAft>
            </a:pPr>
            <a:r>
              <a:rPr lang="zh-CN" altLang="en-US">
                <a:solidFill>
                  <a:srgbClr val="9F92B0"/>
                </a:solidFill>
                <a:uFillTx/>
                <a:latin typeface="微软雅黑" panose="020B0503020204020204" pitchFamily="34" charset="-122"/>
                <a:ea typeface="微软雅黑" panose="020B0503020204020204" pitchFamily="34" charset="-122"/>
                <a:sym typeface="微软雅黑" panose="020B0503020204020204" pitchFamily="34" charset="-122"/>
              </a:rPr>
              <a:t>考生应考虑</a:t>
            </a:r>
            <a:r>
              <a:rPr lang="zh-CN" altLang="en-US" b="1">
                <a:solidFill>
                  <a:srgbClr val="FF0000"/>
                </a:solidFill>
                <a:highlight>
                  <a:srgbClr val="FFFF00"/>
                </a:highlight>
                <a:uFillTx/>
                <a:latin typeface="微软雅黑" panose="020B0503020204020204" pitchFamily="34" charset="-122"/>
                <a:ea typeface="微软雅黑" panose="020B0503020204020204" pitchFamily="34" charset="-122"/>
                <a:sym typeface="微软雅黑" panose="020B0503020204020204" pitchFamily="34" charset="-122"/>
              </a:rPr>
              <a:t>每一个小节的节奏和和弦音进行选配</a:t>
            </a:r>
            <a:r>
              <a:rPr lang="zh-CN" altLang="en-US">
                <a:solidFill>
                  <a:srgbClr val="9F92B0"/>
                </a:solidFill>
                <a:uFillTx/>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9F92B0"/>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 name="图片 5"/>
          <p:cNvPicPr>
            <a:picLocks noChangeAspect="1"/>
          </p:cNvPicPr>
          <p:nvPr>
            <p:custDataLst>
              <p:tags r:id="rId14"/>
            </p:custDataLst>
          </p:nvPr>
        </p:nvPicPr>
        <p:blipFill>
          <a:blip r:embed="rId15">
            <a:clrChange>
              <a:clrFrom>
                <a:srgbClr val="FFFFFF">
                  <a:alpha val="100000"/>
                </a:srgbClr>
              </a:clrFrom>
              <a:clrTo>
                <a:srgbClr val="FFFFFF">
                  <a:alpha val="100000"/>
                  <a:alpha val="0"/>
                </a:srgbClr>
              </a:clrTo>
            </a:clrChange>
          </a:blip>
          <a:stretch>
            <a:fillRect/>
          </a:stretch>
        </p:blipFill>
        <p:spPr>
          <a:xfrm>
            <a:off x="8236585" y="784225"/>
            <a:ext cx="2800985" cy="2456180"/>
          </a:xfrm>
          <a:prstGeom prst="rect">
            <a:avLst/>
          </a:prstGeom>
        </p:spPr>
      </p:pic>
      <p:pic>
        <p:nvPicPr>
          <p:cNvPr id="9" name="图片 8"/>
          <p:cNvPicPr>
            <a:picLocks noChangeAspect="1"/>
          </p:cNvPicPr>
          <p:nvPr>
            <p:custDataLst>
              <p:tags r:id="rId16"/>
            </p:custDataLst>
          </p:nvPr>
        </p:nvPicPr>
        <p:blipFill>
          <a:blip r:embed="rId15">
            <a:clrChange>
              <a:clrFrom>
                <a:srgbClr val="FFFFFF">
                  <a:alpha val="100000"/>
                </a:srgbClr>
              </a:clrFrom>
              <a:clrTo>
                <a:srgbClr val="FFFFFF">
                  <a:alpha val="100000"/>
                  <a:alpha val="0"/>
                </a:srgbClr>
              </a:clrTo>
            </a:clrChange>
          </a:blip>
          <a:stretch>
            <a:fillRect/>
          </a:stretch>
        </p:blipFill>
        <p:spPr>
          <a:xfrm>
            <a:off x="9986010" y="3577590"/>
            <a:ext cx="1513840" cy="1327785"/>
          </a:xfrm>
          <a:prstGeom prst="rect">
            <a:avLst/>
          </a:prstGeom>
        </p:spPr>
      </p:pic>
    </p:spTree>
    <p:custDataLst>
      <p:tags r:id="rId1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10" name="文本框 9"/>
          <p:cNvSpPr txBox="1"/>
          <p:nvPr>
            <p:custDataLst>
              <p:tags r:id="rId5"/>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5. 真题解析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5" name="文本框 4"/>
          <p:cNvSpPr txBox="1"/>
          <p:nvPr>
            <p:custDataLst>
              <p:tags r:id="rId6"/>
            </p:custDataLst>
          </p:nvPr>
        </p:nvSpPr>
        <p:spPr>
          <a:xfrm>
            <a:off x="575310" y="163576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7" name="文本框 6"/>
          <p:cNvSpPr txBox="1"/>
          <p:nvPr>
            <p:custDataLst>
              <p:tags r:id="rId7"/>
            </p:custDataLst>
          </p:nvPr>
        </p:nvSpPr>
        <p:spPr>
          <a:xfrm>
            <a:off x="575310" y="2084705"/>
            <a:ext cx="10616565" cy="3681730"/>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 题目：歌曲《小白船》。</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（1）弹唱歌曲。</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（2）模拟面对幼儿教唱歌曲。</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3. 要求：</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（1）完整、流畅地弹奏，节奏准确。</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（2）有表情地歌唱，吐字清晰，把握准确的音高。</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（3）教唱的方法基本适合幼儿的特点，能激发幼儿的兴趣，适合幼儿的能力水平。</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（4）10 分钟之内完成。</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aphicFrame>
        <p:nvGraphicFramePr>
          <p:cNvPr id="12" name="对象 11">
            <a:hlinkClick r:id="" action="ppaction://ole?verb="/>
          </p:cNvPr>
          <p:cNvGraphicFramePr>
            <a:graphicFrameLocks noChangeAspect="1"/>
          </p:cNvGraphicFramePr>
          <p:nvPr/>
        </p:nvGraphicFramePr>
        <p:xfrm>
          <a:off x="6340475" y="1501775"/>
          <a:ext cx="2375535" cy="1630045"/>
        </p:xfrm>
        <a:graphic>
          <a:graphicData uri="http://schemas.openxmlformats.org/presentationml/2006/ole">
            <mc:AlternateContent xmlns:mc="http://schemas.openxmlformats.org/markup-compatibility/2006">
              <mc:Choice xmlns:v="urn:schemas-microsoft-com:vml" Requires="v">
                <p:oleObj spid="_x0000_s1025" name="" showAsIcon="1" r:id="rId8" imgW="971550" imgH="666750" progId="Package">
                  <p:embed/>
                </p:oleObj>
              </mc:Choice>
              <mc:Fallback>
                <p:oleObj name="" showAsIcon="1" r:id="rId8" imgW="971550" imgH="666750" progId="Package">
                  <p:embed/>
                  <p:pic>
                    <p:nvPicPr>
                      <p:cNvPr id="0" name="图片 1024"/>
                      <p:cNvPicPr/>
                      <p:nvPr/>
                    </p:nvPicPr>
                    <p:blipFill>
                      <a:blip r:embed="rId9"/>
                      <a:stretch>
                        <a:fillRect/>
                      </a:stretch>
                    </p:blipFill>
                    <p:spPr>
                      <a:xfrm>
                        <a:off x="6340475" y="1501775"/>
                        <a:ext cx="2375535" cy="1630045"/>
                      </a:xfrm>
                      <a:prstGeom prst="rect">
                        <a:avLst/>
                      </a:prstGeom>
                    </p:spPr>
                  </p:pic>
                </p:oleObj>
              </mc:Fallback>
            </mc:AlternateContent>
          </a:graphicData>
        </a:graphic>
      </p:graphicFrame>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sp>
        <p:nvSpPr>
          <p:cNvPr id="4"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三、教学活动设计的基本过程</a:t>
            </a:r>
            <a:endParaRPr lang="zh-CN" altLang="en-US" b="1" dirty="0"/>
          </a:p>
        </p:txBody>
      </p:sp>
      <p:sp>
        <p:nvSpPr>
          <p:cNvPr id="5" name="文本框 4"/>
          <p:cNvSpPr txBox="1"/>
          <p:nvPr>
            <p:custDataLst>
              <p:tags r:id="rId3"/>
            </p:custDataLst>
          </p:nvPr>
        </p:nvSpPr>
        <p:spPr>
          <a:xfrm>
            <a:off x="575310" y="1517015"/>
            <a:ext cx="11019155" cy="80899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教学重点是</a:t>
            </a:r>
            <a:r>
              <a:rPr lang="zh-CN" altLang="en-US" sz="2000" u="sng">
                <a:highlight>
                  <a:srgbClr val="FFFF00"/>
                </a:highlight>
                <a:latin typeface="楷体" panose="02010609060101010101" pitchFamily="49" charset="-122"/>
                <a:ea typeface="楷体" panose="02010609060101010101" pitchFamily="49" charset="-122"/>
              </a:rPr>
              <a:t>本节教学活动的主要教育内容。</a:t>
            </a:r>
            <a:endParaRPr lang="zh-CN" altLang="en-US" sz="2000" u="sng">
              <a:highlight>
                <a:srgbClr val="FFFF00"/>
              </a:highlight>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教学难点是</a:t>
            </a:r>
            <a:r>
              <a:rPr lang="zh-CN" altLang="en-US" sz="2000" u="sng">
                <a:highlight>
                  <a:srgbClr val="FFFF00"/>
                </a:highlight>
                <a:latin typeface="楷体" panose="02010609060101010101" pitchFamily="49" charset="-122"/>
                <a:ea typeface="楷体" panose="02010609060101010101" pitchFamily="49" charset="-122"/>
              </a:rPr>
              <a:t>在教学活动中幼儿可能会感到难于理解的、操作有困难的部分。</a:t>
            </a:r>
            <a:endParaRPr lang="zh-CN" altLang="en-US" sz="2000" u="sng">
              <a:highlight>
                <a:srgbClr val="FFFF00"/>
              </a:highlight>
              <a:latin typeface="楷体" panose="02010609060101010101" pitchFamily="49" charset="-122"/>
              <a:ea typeface="楷体" panose="02010609060101010101" pitchFamily="49" charset="-122"/>
            </a:endParaRPr>
          </a:p>
        </p:txBody>
      </p:sp>
      <p:sp>
        <p:nvSpPr>
          <p:cNvPr id="7" name="文本框 6"/>
          <p:cNvSpPr txBox="1"/>
          <p:nvPr>
            <p:custDataLst>
              <p:tags r:id="rId4"/>
            </p:custDataLst>
          </p:nvPr>
        </p:nvSpPr>
        <p:spPr>
          <a:xfrm>
            <a:off x="575310" y="980440"/>
            <a:ext cx="11019155" cy="460375"/>
          </a:xfrm>
          <a:prstGeom prst="rect">
            <a:avLst/>
          </a:prstGeom>
          <a:noFill/>
        </p:spPr>
        <p:txBody>
          <a:bodyPr wrap="square" rtlCol="0" anchor="t">
            <a:spAutoFit/>
          </a:bodyPr>
          <a:p>
            <a:r>
              <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rPr>
              <a:t>（三）教学重难点设计</a:t>
            </a:r>
            <a:endPar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5"/>
            </p:custDataLst>
          </p:nvPr>
        </p:nvSpPr>
        <p:spPr>
          <a:xfrm>
            <a:off x="575310" y="3144520"/>
            <a:ext cx="11019155" cy="121983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教学活动准备分为物质准备和经验准备。</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物质准备主要是指</a:t>
            </a:r>
            <a:r>
              <a:rPr lang="zh-CN" altLang="en-US" sz="2000" u="sng">
                <a:highlight>
                  <a:srgbClr val="FFFF00"/>
                </a:highlight>
                <a:latin typeface="楷体" panose="02010609060101010101" pitchFamily="49" charset="-122"/>
                <a:ea typeface="楷体" panose="02010609060101010101" pitchFamily="49" charset="-122"/>
              </a:rPr>
              <a:t>活动环境和教具、学具</a:t>
            </a:r>
            <a:r>
              <a:rPr lang="zh-CN" altLang="en-US" sz="2000">
                <a:latin typeface="微软雅黑" panose="020B0503020204020204" pitchFamily="34" charset="-122"/>
                <a:ea typeface="微软雅黑" panose="020B0503020204020204" pitchFamily="34" charset="-122"/>
              </a:rPr>
              <a:t>的准备。</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经验准备主要是指</a:t>
            </a:r>
            <a:r>
              <a:rPr lang="zh-CN" altLang="en-US" sz="2000" u="sng">
                <a:highlight>
                  <a:srgbClr val="FFFF00"/>
                </a:highlight>
                <a:latin typeface="楷体" panose="02010609060101010101" pitchFamily="49" charset="-122"/>
                <a:ea typeface="楷体" panose="02010609060101010101" pitchFamily="49" charset="-122"/>
              </a:rPr>
              <a:t>幼儿在本节活动中应具备的经验、知识、能力</a:t>
            </a:r>
            <a:r>
              <a:rPr lang="zh-CN" altLang="en-US" sz="2000">
                <a:latin typeface="微软雅黑" panose="020B0503020204020204" pitchFamily="34" charset="-122"/>
                <a:ea typeface="微软雅黑" panose="020B0503020204020204" pitchFamily="34" charset="-122"/>
              </a:rPr>
              <a:t>等。</a:t>
            </a:r>
            <a:endParaRPr lang="zh-CN" altLang="en-US" sz="2000" u="sng">
              <a:highlight>
                <a:srgbClr val="FFFF00"/>
              </a:highlight>
              <a:latin typeface="楷体" panose="02010609060101010101" pitchFamily="49" charset="-122"/>
              <a:ea typeface="楷体" panose="02010609060101010101" pitchFamily="49" charset="-122"/>
            </a:endParaRPr>
          </a:p>
        </p:txBody>
      </p:sp>
      <p:sp>
        <p:nvSpPr>
          <p:cNvPr id="3" name="文本框 2"/>
          <p:cNvSpPr txBox="1"/>
          <p:nvPr>
            <p:custDataLst>
              <p:tags r:id="rId6"/>
            </p:custDataLst>
          </p:nvPr>
        </p:nvSpPr>
        <p:spPr>
          <a:xfrm>
            <a:off x="575310" y="2607945"/>
            <a:ext cx="11019155" cy="460375"/>
          </a:xfrm>
          <a:prstGeom prst="rect">
            <a:avLst/>
          </a:prstGeom>
          <a:noFill/>
        </p:spPr>
        <p:txBody>
          <a:bodyPr wrap="square" rtlCol="0" anchor="t">
            <a:spAutoFit/>
          </a:bodyPr>
          <a:p>
            <a:r>
              <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rPr>
              <a:t>（四）教学活动准备</a:t>
            </a:r>
            <a:endPar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endParaRPr>
          </a:p>
        </p:txBody>
      </p:sp>
    </p:spTree>
    <p:custDataLst>
      <p:tags r:id="rId7"/>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5" name="文本框 24"/>
          <p:cNvSpPr txBox="1"/>
          <p:nvPr>
            <p:custDataLst>
              <p:tags r:id="rId5"/>
            </p:custDataLst>
          </p:nvPr>
        </p:nvSpPr>
        <p:spPr>
          <a:xfrm>
            <a:off x="575310" y="126619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26" name="文本框 25"/>
          <p:cNvSpPr txBox="1"/>
          <p:nvPr>
            <p:custDataLst>
              <p:tags r:id="rId6"/>
            </p:custDataLst>
          </p:nvPr>
        </p:nvSpPr>
        <p:spPr>
          <a:xfrm>
            <a:off x="575310" y="1724660"/>
            <a:ext cx="10708005" cy="4194810"/>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拿到考题之后，先分析乐谱。</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①拿到乐谱看形象。歌曲《小白船》为 ♭E 大调，降 si、降 mi、降 la， </a:t>
            </a:r>
            <a:r>
              <a:rPr lang="en-US" altLang="zh-CN" sz="2000">
                <a:solidFill>
                  <a:schemeClr val="tx1"/>
                </a:solidFill>
                <a:latin typeface="楷体" panose="02010609060101010101" pitchFamily="49" charset="-122"/>
                <a:ea typeface="楷体" panose="02010609060101010101" pitchFamily="49" charset="-122"/>
                <a:cs typeface="楷体" panose="02010609060101010101" pitchFamily="49" charset="-122"/>
              </a:rPr>
              <a:t>3/4</a:t>
            </a: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拍。</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②确定形象选织体。该歌曲是</a:t>
            </a:r>
            <a:r>
              <a:rPr lang="en-US" altLang="zh-CN" sz="2000">
                <a:solidFill>
                  <a:schemeClr val="tx1"/>
                </a:solidFill>
                <a:latin typeface="楷体" panose="02010609060101010101" pitchFamily="49" charset="-122"/>
                <a:ea typeface="楷体" panose="02010609060101010101" pitchFamily="49" charset="-122"/>
                <a:cs typeface="楷体" panose="02010609060101010101" pitchFamily="49" charset="-122"/>
              </a:rPr>
              <a:t>3/4</a:t>
            </a: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拍，并且歌曲是“中速、优美地”，宜选用半分解和弦或分解和弦。乐谱中带有前奏，演奏时可直接使用。</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分析乐谱时考生也要综合考量自己的弹奏水平，然后进行合理的选配伴奏。假如考生不熟悉 ♭E 大调的音阶和和弦，可以调整为 F 大调，这样相对来说简单一些。</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分析乐谱之后，还要分析考题。本题是新歌学唱，教学的重点是歌曲的旋律、节奏、歌词以及歌曲情绪表现，因此教学的重点应放在以上四个方面。另外，在考题中没有提及年龄班，但在要求的第三条中提及了“适合幼儿的能力水平”，所以考生还要判断歌曲适合的幼儿年龄阶段。从歌曲的音域、结构、节拍、歌词难度综合考虑，该歌曲适合中、大班幼儿。如果选择中班幼儿作为教学对象，目标相对简单一些。如果选择大班幼儿作为教学对象，目标和教学内容可相对复杂。</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aphicFrame>
        <p:nvGraphicFramePr>
          <p:cNvPr id="2" name="对象 1">
            <a:hlinkClick r:id="" action="ppaction://ole?verb="/>
          </p:cNvPr>
          <p:cNvGraphicFramePr>
            <a:graphicFrameLocks noChangeAspect="1"/>
          </p:cNvGraphicFramePr>
          <p:nvPr/>
        </p:nvGraphicFramePr>
        <p:xfrm>
          <a:off x="8863330" y="345440"/>
          <a:ext cx="2174240" cy="1492250"/>
        </p:xfrm>
        <a:graphic>
          <a:graphicData uri="http://schemas.openxmlformats.org/presentationml/2006/ole">
            <mc:AlternateContent xmlns:mc="http://schemas.openxmlformats.org/markup-compatibility/2006">
              <mc:Choice xmlns:v="urn:schemas-microsoft-com:vml" Requires="v">
                <p:oleObj spid="_x0000_s2049" name="" showAsIcon="1" r:id="rId7" imgW="971550" imgH="666750" progId="Word.Document.12">
                  <p:embed/>
                </p:oleObj>
              </mc:Choice>
              <mc:Fallback>
                <p:oleObj name="" showAsIcon="1" r:id="rId7" imgW="971550" imgH="666750" progId="Word.Document.12">
                  <p:embed/>
                  <p:pic>
                    <p:nvPicPr>
                      <p:cNvPr id="0" name="图片 2048"/>
                      <p:cNvPicPr/>
                      <p:nvPr/>
                    </p:nvPicPr>
                    <p:blipFill>
                      <a:blip r:embed="rId8"/>
                      <a:stretch>
                        <a:fillRect/>
                      </a:stretch>
                    </p:blipFill>
                    <p:spPr>
                      <a:xfrm>
                        <a:off x="8863330" y="345440"/>
                        <a:ext cx="2174240" cy="1492250"/>
                      </a:xfrm>
                      <a:prstGeom prst="rect">
                        <a:avLst/>
                      </a:prstGeom>
                    </p:spPr>
                  </p:pic>
                </p:oleObj>
              </mc:Fallback>
            </mc:AlternateContent>
          </a:graphicData>
        </a:graphic>
      </p:graphicFrame>
      <p:pic>
        <p:nvPicPr>
          <p:cNvPr id="3" name="图片 2" descr="c7f99388-2e43-46eb-8dd5-eee1371950462"/>
          <p:cNvPicPr>
            <a:picLocks noChangeAspect="1"/>
          </p:cNvPicPr>
          <p:nvPr/>
        </p:nvPicPr>
        <p:blipFill>
          <a:blip r:embed="rId9"/>
          <a:stretch>
            <a:fillRect/>
          </a:stretch>
        </p:blipFill>
        <p:spPr>
          <a:xfrm>
            <a:off x="5422265" y="227965"/>
            <a:ext cx="2896235" cy="1629410"/>
          </a:xfrm>
          <a:prstGeom prst="rect">
            <a:avLst/>
          </a:prstGeom>
        </p:spPr>
      </p:pic>
    </p:spTree>
    <p:custDataLst>
      <p:tags r:id="rId10"/>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5"/>
            </p:custDataLst>
          </p:nvPr>
        </p:nvSpPr>
        <p:spPr>
          <a:xfrm>
            <a:off x="575310" y="1075690"/>
            <a:ext cx="3275330" cy="460375"/>
          </a:xfrm>
          <a:prstGeom prst="rect">
            <a:avLst/>
          </a:prstGeom>
          <a:noFill/>
        </p:spPr>
        <p:txBody>
          <a:bodyPr wrap="square" rtlCol="0" anchor="t">
            <a:spAutoFit/>
          </a:bodyPr>
          <a:p>
            <a:r>
              <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rPr>
              <a:t>（二）美术活动</a:t>
            </a:r>
            <a:endPar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3" name="文本框 2"/>
          <p:cNvSpPr txBox="1"/>
          <p:nvPr>
            <p:custDataLst>
              <p:tags r:id="rId6"/>
            </p:custDataLst>
          </p:nvPr>
        </p:nvSpPr>
        <p:spPr>
          <a:xfrm>
            <a:off x="518795" y="1991360"/>
            <a:ext cx="11087735" cy="1198880"/>
          </a:xfrm>
          <a:prstGeom prst="rect">
            <a:avLst/>
          </a:prstGeom>
          <a:noFill/>
        </p:spPr>
        <p:txBody>
          <a:bodyPr wrap="square" rtlCol="0" anchor="t">
            <a:spAutoFit/>
          </a:bodyPr>
          <a:p>
            <a:pPr indent="457200" fontAlgn="auto"/>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美术活动也是面试的重点考点之一，在此类考题中重点考查考生的美术技能与素养，以及美术类活动的教学方法。</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常见的考题：</a:t>
            </a:r>
            <a:endPar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7"/>
            </p:custDataLst>
          </p:nvPr>
        </p:nvSpPr>
        <p:spPr>
          <a:xfrm>
            <a:off x="518795" y="156908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1. 美术活动考情分析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11" name="文本框 10"/>
          <p:cNvSpPr txBox="1"/>
          <p:nvPr>
            <p:custDataLst>
              <p:tags r:id="rId8"/>
            </p:custDataLst>
          </p:nvPr>
        </p:nvSpPr>
        <p:spPr>
          <a:xfrm>
            <a:off x="982345" y="3329940"/>
            <a:ext cx="10424795" cy="2451100"/>
          </a:xfrm>
          <a:prstGeom prst="rect">
            <a:avLst/>
          </a:prstGeom>
          <a:noFill/>
        </p:spPr>
        <p:txBody>
          <a:bodyPr wrap="square" rtlCol="0" anchor="t">
            <a:spAutoFit/>
          </a:bodyPr>
          <a:p>
            <a:pPr marL="342900" indent="-342900" fontAlgn="auto">
              <a:spcAft>
                <a:spcPts val="800"/>
              </a:spcAft>
              <a:buFont typeface="Wingdings" panose="05000000000000000000" charset="0"/>
              <a:buChar char="ü"/>
            </a:pPr>
            <a:r>
              <a:rPr lang="en-US" sz="2000" b="1">
                <a:solidFill>
                  <a:srgbClr val="FF0000"/>
                </a:solidFill>
                <a:highlight>
                  <a:srgbClr val="FFFF00"/>
                </a:highlight>
                <a:latin typeface="楷体" panose="02010609060101010101" pitchFamily="49" charset="-122"/>
                <a:ea typeface="楷体" panose="02010609060101010101" pitchFamily="49" charset="-122"/>
                <a:cs typeface="楷体" panose="02010609060101010101" pitchFamily="49" charset="-122"/>
                <a:sym typeface="+mn-ea"/>
              </a:rPr>
              <a:t>※</a:t>
            </a:r>
            <a:r>
              <a:rPr sz="2000" b="1">
                <a:solidFill>
                  <a:srgbClr val="FF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绘画</a:t>
            </a:r>
            <a:r>
              <a:rPr lang="zh-CN" sz="2000" b="1">
                <a:solidFill>
                  <a:srgbClr val="FF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en-US" sz="2000">
                <a:solidFill>
                  <a:srgbClr val="FF0000"/>
                </a:solidFill>
                <a:latin typeface="楷体" panose="02010609060101010101" pitchFamily="49" charset="-122"/>
                <a:ea typeface="楷体" panose="02010609060101010101" pitchFamily="49" charset="-122"/>
                <a:cs typeface="楷体" panose="02010609060101010101" pitchFamily="49" charset="-122"/>
              </a:rPr>
              <a:t> 绘画</a:t>
            </a:r>
            <a:r>
              <a:rPr sz="2000">
                <a:solidFill>
                  <a:srgbClr val="FF0000"/>
                </a:solidFill>
                <a:latin typeface="楷体" panose="02010609060101010101" pitchFamily="49" charset="-122"/>
                <a:ea typeface="楷体" panose="02010609060101010101" pitchFamily="49" charset="-122"/>
                <a:cs typeface="楷体" panose="02010609060101010101" pitchFamily="49" charset="-122"/>
              </a:rPr>
              <a:t>活动在幼儿美术活动中占据重要的地位，在活动中要注重指导幼儿绘画作品的造型、构图、设色等。</a:t>
            </a:r>
            <a:endParaRPr sz="200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342900" indent="-342900" fontAlgn="auto">
              <a:spcAft>
                <a:spcPts val="800"/>
              </a:spcAft>
              <a:buFont typeface="Wingdings" panose="05000000000000000000" charset="0"/>
              <a:buChar char="ü"/>
            </a:pPr>
            <a:r>
              <a:rPr lang="en-US" sz="2000" b="1">
                <a:solidFill>
                  <a:srgbClr val="FF0000"/>
                </a:solidFill>
                <a:highlight>
                  <a:srgbClr val="FFFF00"/>
                </a:highlight>
                <a:latin typeface="楷体" panose="02010609060101010101" pitchFamily="49" charset="-122"/>
                <a:ea typeface="楷体" panose="02010609060101010101" pitchFamily="49" charset="-122"/>
                <a:cs typeface="楷体" panose="02010609060101010101" pitchFamily="49" charset="-122"/>
                <a:sym typeface="+mn-ea"/>
              </a:rPr>
              <a:t>※</a:t>
            </a:r>
            <a:r>
              <a:rPr sz="2000" b="1">
                <a:solidFill>
                  <a:srgbClr val="FF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手工</a:t>
            </a:r>
            <a:r>
              <a:rPr lang="zh-CN" sz="2000" b="1">
                <a:solidFill>
                  <a:srgbClr val="FF0000"/>
                </a:solidFill>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zh-CN" sz="2000">
                <a:solidFill>
                  <a:srgbClr val="FF0000"/>
                </a:solidFill>
                <a:latin typeface="楷体" panose="02010609060101010101" pitchFamily="49" charset="-122"/>
                <a:ea typeface="楷体" panose="02010609060101010101" pitchFamily="49" charset="-122"/>
                <a:cs typeface="楷体" panose="02010609060101010101" pitchFamily="49" charset="-122"/>
              </a:rPr>
              <a:t>包括泥塑、纸工、拼贴、染纸、编织、拓印等。面试考题通常涉及泥塑和纸工，其他的手工制作形式考题较少。</a:t>
            </a:r>
            <a:endParaRPr lang="zh-CN" sz="200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342900" indent="-342900" fontAlgn="auto">
              <a:spcAft>
                <a:spcPts val="800"/>
              </a:spcAft>
              <a:buFont typeface="Wingdings" panose="05000000000000000000" charset="0"/>
              <a:buChar char="ü"/>
            </a:pPr>
            <a:r>
              <a:rPr sz="2000">
                <a:solidFill>
                  <a:schemeClr val="tx1"/>
                </a:solidFill>
                <a:latin typeface="楷体" panose="02010609060101010101" pitchFamily="49" charset="-122"/>
                <a:ea typeface="楷体" panose="02010609060101010101" pitchFamily="49" charset="-122"/>
                <a:cs typeface="楷体" panose="02010609060101010101" pitchFamily="49" charset="-122"/>
              </a:rPr>
              <a:t>欣赏活动</a:t>
            </a:r>
            <a:r>
              <a:rPr lang="zh-CN" sz="2000">
                <a:solidFill>
                  <a:schemeClr val="tx1"/>
                </a:solidFill>
                <a:latin typeface="楷体" panose="02010609060101010101" pitchFamily="49" charset="-122"/>
                <a:ea typeface="楷体" panose="02010609060101010101" pitchFamily="49" charset="-122"/>
                <a:cs typeface="楷体" panose="02010609060101010101" pitchFamily="49" charset="-122"/>
              </a:rPr>
              <a:t>：包括美术作品、自然景物、环境布置等。幼儿园组织的欣赏活动主要以美术作品为主，美术作品包括一般性的美术作品，如绘画、雕塑、建筑、工艺品等，还包括幼儿的作品，可以选用国内外优秀的幼儿美术作品进行欣赏。</a:t>
            </a:r>
            <a:endParaRPr lang="zh-CN"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12" name="图片 11" descr="59c29e5655800_610"/>
          <p:cNvPicPr>
            <a:picLocks noChangeAspect="1"/>
          </p:cNvPicPr>
          <p:nvPr/>
        </p:nvPicPr>
        <p:blipFill>
          <a:blip r:embed="rId9">
            <a:clrChange>
              <a:clrFrom>
                <a:srgbClr val="F6F6F6">
                  <a:alpha val="100000"/>
                </a:srgbClr>
              </a:clrFrom>
              <a:clrTo>
                <a:srgbClr val="F6F6F6">
                  <a:alpha val="100000"/>
                  <a:alpha val="0"/>
                </a:srgbClr>
              </a:clrTo>
            </a:clrChange>
          </a:blip>
          <a:stretch>
            <a:fillRect/>
          </a:stretch>
        </p:blipFill>
        <p:spPr>
          <a:xfrm rot="5400000">
            <a:off x="9692640" y="-1628775"/>
            <a:ext cx="870585" cy="4131310"/>
          </a:xfrm>
          <a:prstGeom prst="rect">
            <a:avLst/>
          </a:prstGeom>
        </p:spPr>
      </p:pic>
      <p:pic>
        <p:nvPicPr>
          <p:cNvPr id="13" name="图片 12" descr="59c29e5655800_610"/>
          <p:cNvPicPr>
            <a:picLocks noChangeAspect="1"/>
          </p:cNvPicPr>
          <p:nvPr>
            <p:custDataLst>
              <p:tags r:id="rId10"/>
            </p:custDataLst>
          </p:nvPr>
        </p:nvPicPr>
        <p:blipFill>
          <a:blip r:embed="rId9">
            <a:clrChange>
              <a:clrFrom>
                <a:srgbClr val="F6F6F6">
                  <a:alpha val="100000"/>
                </a:srgbClr>
              </a:clrFrom>
              <a:clrTo>
                <a:srgbClr val="F6F6F6">
                  <a:alpha val="100000"/>
                  <a:alpha val="0"/>
                </a:srgbClr>
              </a:clrTo>
            </a:clrChange>
          </a:blip>
          <a:stretch>
            <a:fillRect/>
          </a:stretch>
        </p:blipFill>
        <p:spPr>
          <a:xfrm rot="16200000" flipH="1">
            <a:off x="5561330" y="-1630680"/>
            <a:ext cx="870585" cy="4131310"/>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18795" y="2009775"/>
            <a:ext cx="3242310" cy="368300"/>
          </a:xfrm>
          <a:prstGeom prst="rect">
            <a:avLst/>
          </a:prstGeom>
          <a:noFill/>
        </p:spPr>
        <p:txBody>
          <a:bodyPr wrap="square" rtlCol="0" anchor="t">
            <a:spAutoFit/>
          </a:bodyPr>
          <a:p>
            <a:pPr indent="457200" fontAlgn="auto"/>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①写生画活动设计流程</a:t>
            </a:r>
            <a:endPar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6"/>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2. 美术活动设计思路</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5" name="文本框 4"/>
          <p:cNvSpPr txBox="1"/>
          <p:nvPr>
            <p:custDataLst>
              <p:tags r:id="rId7"/>
            </p:custDataLst>
          </p:nvPr>
        </p:nvSpPr>
        <p:spPr>
          <a:xfrm>
            <a:off x="518795" y="160464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（1）绘画活动</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3" name="空心弧 2"/>
          <p:cNvSpPr/>
          <p:nvPr>
            <p:custDataLst>
              <p:tags r:id="rId8"/>
            </p:custDataLst>
          </p:nvPr>
        </p:nvSpPr>
        <p:spPr>
          <a:xfrm rot="20312631" flipH="1">
            <a:off x="9196388" y="2458720"/>
            <a:ext cx="2381250" cy="2381250"/>
          </a:xfrm>
          <a:prstGeom prst="blockArc">
            <a:avLst>
              <a:gd name="adj1" fmla="val 33342"/>
              <a:gd name="adj2" fmla="val 4759318"/>
              <a:gd name="adj3" fmla="val 14803"/>
            </a:avLst>
          </a:prstGeom>
          <a:solidFill>
            <a:srgbClr val="51D9B5"/>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4" name="空心弧 3"/>
          <p:cNvSpPr/>
          <p:nvPr>
            <p:custDataLst>
              <p:tags r:id="rId9"/>
            </p:custDataLst>
          </p:nvPr>
        </p:nvSpPr>
        <p:spPr bwMode="auto">
          <a:xfrm rot="20312631" flipH="1">
            <a:off x="5486400" y="2458720"/>
            <a:ext cx="2379663" cy="2381250"/>
          </a:xfrm>
          <a:prstGeom prst="blockArc">
            <a:avLst>
              <a:gd name="adj1" fmla="val 21594752"/>
              <a:gd name="adj2" fmla="val 4146621"/>
              <a:gd name="adj3" fmla="val 14887"/>
            </a:avLst>
          </a:prstGeom>
          <a:solidFill>
            <a:srgbClr val="318C80"/>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12" name="空心弧 11"/>
          <p:cNvSpPr/>
          <p:nvPr>
            <p:custDataLst>
              <p:tags r:id="rId10"/>
            </p:custDataLst>
          </p:nvPr>
        </p:nvSpPr>
        <p:spPr bwMode="auto">
          <a:xfrm rot="1287369" flipH="1" flipV="1">
            <a:off x="7342188" y="3281045"/>
            <a:ext cx="2379662" cy="2381250"/>
          </a:xfrm>
          <a:prstGeom prst="blockArc">
            <a:avLst>
              <a:gd name="adj1" fmla="val 33342"/>
              <a:gd name="adj2" fmla="val 8032384"/>
              <a:gd name="adj3" fmla="val 14863"/>
            </a:avLst>
          </a:prstGeom>
          <a:solidFill>
            <a:srgbClr val="D95B5B">
              <a:lumMod val="75000"/>
            </a:srgbClr>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16" name="空心弧 15"/>
          <p:cNvSpPr/>
          <p:nvPr>
            <p:custDataLst>
              <p:tags r:id="rId11"/>
            </p:custDataLst>
          </p:nvPr>
        </p:nvSpPr>
        <p:spPr bwMode="auto">
          <a:xfrm rot="15779020" flipH="1">
            <a:off x="9196388" y="2458720"/>
            <a:ext cx="2381250" cy="2381250"/>
          </a:xfrm>
          <a:prstGeom prst="blockArc">
            <a:avLst>
              <a:gd name="adj1" fmla="val 195968"/>
              <a:gd name="adj2" fmla="val 6552295"/>
              <a:gd name="adj3" fmla="val 14949"/>
            </a:avLst>
          </a:prstGeom>
          <a:solidFill>
            <a:srgbClr val="51D9B5"/>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20" name="空心弧 19"/>
          <p:cNvSpPr/>
          <p:nvPr>
            <p:custDataLst>
              <p:tags r:id="rId12"/>
            </p:custDataLst>
          </p:nvPr>
        </p:nvSpPr>
        <p:spPr bwMode="auto">
          <a:xfrm rot="21079828" flipH="1" flipV="1">
            <a:off x="11012488" y="1563370"/>
            <a:ext cx="2381250" cy="2381250"/>
          </a:xfrm>
          <a:prstGeom prst="blockArc">
            <a:avLst>
              <a:gd name="adj1" fmla="val 20487597"/>
              <a:gd name="adj2" fmla="val 5868723"/>
              <a:gd name="adj3" fmla="val 15016"/>
            </a:avLst>
          </a:prstGeom>
          <a:solidFill>
            <a:srgbClr val="F2CF61">
              <a:lumMod val="75000"/>
            </a:srgbClr>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22" name="空心弧 21"/>
          <p:cNvSpPr/>
          <p:nvPr>
            <p:custDataLst>
              <p:tags r:id="rId13"/>
            </p:custDataLst>
          </p:nvPr>
        </p:nvSpPr>
        <p:spPr bwMode="auto">
          <a:xfrm rot="1287369" flipH="1" flipV="1">
            <a:off x="3630613" y="3268345"/>
            <a:ext cx="2381250" cy="2381250"/>
          </a:xfrm>
          <a:prstGeom prst="blockArc">
            <a:avLst>
              <a:gd name="adj1" fmla="val 33342"/>
              <a:gd name="adj2" fmla="val 8032384"/>
              <a:gd name="adj3" fmla="val 14863"/>
            </a:avLst>
          </a:prstGeom>
          <a:solidFill>
            <a:srgbClr val="318C80"/>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30729" name="文本框 3"/>
          <p:cNvSpPr txBox="1">
            <a:spLocks noChangeArrowheads="1"/>
          </p:cNvSpPr>
          <p:nvPr>
            <p:custDataLst>
              <p:tags r:id="rId14"/>
            </p:custDataLst>
          </p:nvPr>
        </p:nvSpPr>
        <p:spPr bwMode="auto">
          <a:xfrm>
            <a:off x="963827" y="2772506"/>
            <a:ext cx="256042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F2CF61">
                    <a:lumMod val="75000"/>
                  </a:srgbClr>
                </a:solidFill>
                <a:latin typeface="微软雅黑" panose="020B0503020204020204" pitchFamily="34" charset="-122"/>
                <a:ea typeface="微软雅黑" panose="020B0503020204020204" pitchFamily="34" charset="-122"/>
                <a:cs typeface="+mn-ea"/>
              </a:rPr>
              <a:t>第一步，引入活动，激发幼儿参与活动的兴趣。</a:t>
            </a:r>
            <a:endParaRPr lang="zh-CN" altLang="en-US" sz="1800" b="1" dirty="0">
              <a:solidFill>
                <a:srgbClr val="F2CF61">
                  <a:lumMod val="75000"/>
                </a:srgbClr>
              </a:solidFill>
              <a:latin typeface="微软雅黑" panose="020B0503020204020204" pitchFamily="34" charset="-122"/>
              <a:ea typeface="微软雅黑" panose="020B0503020204020204" pitchFamily="34" charset="-122"/>
              <a:cs typeface="+mn-ea"/>
            </a:endParaRPr>
          </a:p>
        </p:txBody>
      </p:sp>
      <p:sp>
        <p:nvSpPr>
          <p:cNvPr id="30730" name="文本框 15"/>
          <p:cNvSpPr txBox="1">
            <a:spLocks noChangeArrowheads="1"/>
          </p:cNvSpPr>
          <p:nvPr>
            <p:custDataLst>
              <p:tags r:id="rId15"/>
            </p:custDataLst>
          </p:nvPr>
        </p:nvSpPr>
        <p:spPr bwMode="auto">
          <a:xfrm>
            <a:off x="963827" y="3597682"/>
            <a:ext cx="256042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教师可与幼儿谈论与写生主题相关的话题，激发幼儿绘画的兴趣。</a:t>
            </a:r>
            <a:endParaRPr lang="zh-CN" altLang="en-US" sz="1600" dirty="0">
              <a:solidFill>
                <a:schemeClr val="tx1"/>
              </a:solidFill>
              <a:latin typeface="楷体" panose="02010609060101010101" pitchFamily="49" charset="-122"/>
              <a:ea typeface="楷体" panose="02010609060101010101" pitchFamily="49" charset="-122"/>
            </a:endParaRPr>
          </a:p>
        </p:txBody>
      </p:sp>
      <p:sp>
        <p:nvSpPr>
          <p:cNvPr id="29" name="空心弧 28"/>
          <p:cNvSpPr/>
          <p:nvPr>
            <p:custDataLst>
              <p:tags r:id="rId16"/>
            </p:custDataLst>
          </p:nvPr>
        </p:nvSpPr>
        <p:spPr>
          <a:xfrm rot="15492618" flipH="1">
            <a:off x="5492910" y="2460203"/>
            <a:ext cx="2381250" cy="2381250"/>
          </a:xfrm>
          <a:prstGeom prst="blockArc">
            <a:avLst>
              <a:gd name="adj1" fmla="val 20653457"/>
              <a:gd name="adj2" fmla="val 3404213"/>
              <a:gd name="adj3" fmla="val 14983"/>
            </a:avLst>
          </a:prstGeom>
          <a:solidFill>
            <a:srgbClr val="D95B5B">
              <a:lumMod val="75000"/>
            </a:srgbClr>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36" name="文本框 3"/>
          <p:cNvSpPr txBox="1">
            <a:spLocks noChangeArrowheads="1"/>
          </p:cNvSpPr>
          <p:nvPr>
            <p:custDataLst>
              <p:tags r:id="rId17"/>
            </p:custDataLst>
          </p:nvPr>
        </p:nvSpPr>
        <p:spPr bwMode="auto">
          <a:xfrm>
            <a:off x="3817620" y="449580"/>
            <a:ext cx="327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318C80"/>
                </a:solidFill>
                <a:latin typeface="微软雅黑" panose="020B0503020204020204" pitchFamily="34" charset="-122"/>
                <a:ea typeface="微软雅黑" panose="020B0503020204020204" pitchFamily="34" charset="-122"/>
                <a:cs typeface="+mn-ea"/>
              </a:rPr>
              <a:t>第二步，细致观察写生物体。</a:t>
            </a:r>
            <a:endParaRPr lang="zh-CN" altLang="en-US" sz="1800" b="1" dirty="0">
              <a:solidFill>
                <a:srgbClr val="318C80"/>
              </a:solidFill>
              <a:latin typeface="微软雅黑" panose="020B0503020204020204" pitchFamily="34" charset="-122"/>
              <a:ea typeface="微软雅黑" panose="020B0503020204020204" pitchFamily="34" charset="-122"/>
              <a:cs typeface="+mn-ea"/>
            </a:endParaRPr>
          </a:p>
        </p:txBody>
      </p:sp>
      <p:sp>
        <p:nvSpPr>
          <p:cNvPr id="41" name="文本框 15"/>
          <p:cNvSpPr txBox="1">
            <a:spLocks noChangeArrowheads="1"/>
          </p:cNvSpPr>
          <p:nvPr>
            <p:custDataLst>
              <p:tags r:id="rId18"/>
            </p:custDataLst>
          </p:nvPr>
        </p:nvSpPr>
        <p:spPr bwMode="auto">
          <a:xfrm>
            <a:off x="3817620" y="1013460"/>
            <a:ext cx="3398520"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教师要引导幼儿仔细观察写生物体，学会从上向下、从下向上、从前向后、从后向前、从外向内、从整体向局部的观察方法，观察之后组织幼儿进行充分讨论。教师可以引导幼儿思考以下问题：“观察的物体是什么形状？长的什么样子？什么颜色？什么动作？”</a:t>
            </a:r>
            <a:endParaRPr lang="zh-CN" altLang="en-US" sz="1600" dirty="0">
              <a:solidFill>
                <a:schemeClr val="tx1"/>
              </a:solidFill>
              <a:latin typeface="楷体" panose="02010609060101010101" pitchFamily="49" charset="-122"/>
              <a:ea typeface="楷体" panose="02010609060101010101" pitchFamily="49" charset="-122"/>
            </a:endParaRPr>
          </a:p>
        </p:txBody>
      </p:sp>
      <p:sp>
        <p:nvSpPr>
          <p:cNvPr id="44" name="文本框 3"/>
          <p:cNvSpPr txBox="1">
            <a:spLocks noChangeArrowheads="1"/>
          </p:cNvSpPr>
          <p:nvPr>
            <p:custDataLst>
              <p:tags r:id="rId19"/>
            </p:custDataLst>
          </p:nvPr>
        </p:nvSpPr>
        <p:spPr bwMode="auto">
          <a:xfrm>
            <a:off x="8131175" y="1511300"/>
            <a:ext cx="274383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51D9B5"/>
                </a:solidFill>
                <a:latin typeface="微软雅黑" panose="020B0503020204020204" pitchFamily="34" charset="-122"/>
                <a:ea typeface="微软雅黑" panose="020B0503020204020204" pitchFamily="34" charset="-122"/>
                <a:cs typeface="+mn-ea"/>
              </a:rPr>
              <a:t>第四步，作品分享与评价。</a:t>
            </a:r>
            <a:endParaRPr lang="zh-CN" altLang="en-US" sz="1800" b="1" dirty="0">
              <a:solidFill>
                <a:srgbClr val="51D9B5"/>
              </a:solidFill>
              <a:latin typeface="微软雅黑" panose="020B0503020204020204" pitchFamily="34" charset="-122"/>
              <a:ea typeface="微软雅黑" panose="020B0503020204020204" pitchFamily="34" charset="-122"/>
              <a:cs typeface="+mn-ea"/>
            </a:endParaRPr>
          </a:p>
        </p:txBody>
      </p:sp>
      <p:sp>
        <p:nvSpPr>
          <p:cNvPr id="48" name="文本框 15"/>
          <p:cNvSpPr txBox="1">
            <a:spLocks noChangeArrowheads="1"/>
          </p:cNvSpPr>
          <p:nvPr>
            <p:custDataLst>
              <p:tags r:id="rId20"/>
            </p:custDataLst>
          </p:nvPr>
        </p:nvSpPr>
        <p:spPr bwMode="auto">
          <a:xfrm>
            <a:off x="8131175" y="2075180"/>
            <a:ext cx="26416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幼儿绘画结束后，教师可组织幼儿进行集体或小组交谈，可就造型、构图和设色方面进行分享和评价。</a:t>
            </a:r>
            <a:endParaRPr lang="zh-CN" altLang="en-US" sz="1600" dirty="0">
              <a:solidFill>
                <a:schemeClr val="tx1"/>
              </a:solidFill>
              <a:latin typeface="楷体" panose="02010609060101010101" pitchFamily="49" charset="-122"/>
              <a:ea typeface="楷体" panose="02010609060101010101" pitchFamily="49" charset="-122"/>
            </a:endParaRPr>
          </a:p>
        </p:txBody>
      </p:sp>
      <p:sp>
        <p:nvSpPr>
          <p:cNvPr id="49" name="文本框 3"/>
          <p:cNvSpPr txBox="1">
            <a:spLocks noChangeArrowheads="1"/>
          </p:cNvSpPr>
          <p:nvPr>
            <p:custDataLst>
              <p:tags r:id="rId21"/>
            </p:custDataLst>
          </p:nvPr>
        </p:nvSpPr>
        <p:spPr bwMode="auto">
          <a:xfrm>
            <a:off x="7413625" y="4503420"/>
            <a:ext cx="240855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BC2B2B"/>
                </a:solidFill>
                <a:latin typeface="微软雅黑" panose="020B0503020204020204" pitchFamily="34" charset="-122"/>
                <a:ea typeface="微软雅黑" panose="020B0503020204020204" pitchFamily="34" charset="-122"/>
                <a:cs typeface="+mn-ea"/>
              </a:rPr>
              <a:t>第三步，实物写生。</a:t>
            </a:r>
            <a:endParaRPr lang="zh-CN" altLang="en-US" sz="1800" b="1" dirty="0">
              <a:solidFill>
                <a:srgbClr val="BC2B2B"/>
              </a:solidFill>
              <a:latin typeface="微软雅黑" panose="020B0503020204020204" pitchFamily="34" charset="-122"/>
              <a:ea typeface="微软雅黑" panose="020B0503020204020204" pitchFamily="34" charset="-122"/>
              <a:cs typeface="+mn-ea"/>
            </a:endParaRPr>
          </a:p>
        </p:txBody>
      </p:sp>
      <p:sp>
        <p:nvSpPr>
          <p:cNvPr id="50" name="文本框 15"/>
          <p:cNvSpPr txBox="1">
            <a:spLocks noChangeArrowheads="1"/>
          </p:cNvSpPr>
          <p:nvPr>
            <p:custDataLst>
              <p:tags r:id="rId22"/>
            </p:custDataLst>
          </p:nvPr>
        </p:nvSpPr>
        <p:spPr bwMode="auto">
          <a:xfrm>
            <a:off x="7413625" y="5067300"/>
            <a:ext cx="3206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在观察的基础上，幼儿则开始对实物进行写生，教师指导幼儿边观察边画。教师不可让幼儿按照教师的示范画进行绘画。</a:t>
            </a:r>
            <a:endParaRPr lang="zh-CN" altLang="en-US" sz="1600" dirty="0">
              <a:solidFill>
                <a:schemeClr val="tx1"/>
              </a:solidFill>
              <a:latin typeface="楷体" panose="02010609060101010101" pitchFamily="49" charset="-122"/>
              <a:ea typeface="楷体" panose="02010609060101010101" pitchFamily="49" charset="-122"/>
            </a:endParaRPr>
          </a:p>
        </p:txBody>
      </p:sp>
    </p:spTree>
    <p:custDataLst>
      <p:tags r:id="rId2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18795" y="1228725"/>
            <a:ext cx="3242310" cy="368300"/>
          </a:xfrm>
          <a:prstGeom prst="rect">
            <a:avLst/>
          </a:prstGeom>
          <a:noFill/>
        </p:spPr>
        <p:txBody>
          <a:bodyPr wrap="square" rtlCol="0" anchor="t">
            <a:spAutoFit/>
          </a:bodyPr>
          <a:p>
            <a:pPr indent="457200" fontAlgn="auto"/>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②创意画活动设计流程</a:t>
            </a:r>
            <a:endPar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空心弧 2"/>
          <p:cNvSpPr/>
          <p:nvPr>
            <p:custDataLst>
              <p:tags r:id="rId6"/>
            </p:custDataLst>
          </p:nvPr>
        </p:nvSpPr>
        <p:spPr>
          <a:xfrm rot="20312631" flipH="1">
            <a:off x="9196388" y="2458720"/>
            <a:ext cx="2381250" cy="2381250"/>
          </a:xfrm>
          <a:prstGeom prst="blockArc">
            <a:avLst>
              <a:gd name="adj1" fmla="val 33342"/>
              <a:gd name="adj2" fmla="val 4759318"/>
              <a:gd name="adj3" fmla="val 14803"/>
            </a:avLst>
          </a:prstGeom>
          <a:solidFill>
            <a:srgbClr val="51D9B5"/>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4" name="空心弧 3"/>
          <p:cNvSpPr/>
          <p:nvPr>
            <p:custDataLst>
              <p:tags r:id="rId7"/>
            </p:custDataLst>
          </p:nvPr>
        </p:nvSpPr>
        <p:spPr bwMode="auto">
          <a:xfrm rot="20312631" flipH="1">
            <a:off x="5486400" y="2458720"/>
            <a:ext cx="2379663" cy="2381250"/>
          </a:xfrm>
          <a:prstGeom prst="blockArc">
            <a:avLst>
              <a:gd name="adj1" fmla="val 21594752"/>
              <a:gd name="adj2" fmla="val 4146621"/>
              <a:gd name="adj3" fmla="val 14887"/>
            </a:avLst>
          </a:prstGeom>
          <a:solidFill>
            <a:srgbClr val="318C80"/>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12" name="空心弧 11"/>
          <p:cNvSpPr/>
          <p:nvPr>
            <p:custDataLst>
              <p:tags r:id="rId8"/>
            </p:custDataLst>
          </p:nvPr>
        </p:nvSpPr>
        <p:spPr bwMode="auto">
          <a:xfrm rot="1287369" flipH="1" flipV="1">
            <a:off x="7342188" y="3281045"/>
            <a:ext cx="2379662" cy="2381250"/>
          </a:xfrm>
          <a:prstGeom prst="blockArc">
            <a:avLst>
              <a:gd name="adj1" fmla="val 33342"/>
              <a:gd name="adj2" fmla="val 8032384"/>
              <a:gd name="adj3" fmla="val 14863"/>
            </a:avLst>
          </a:prstGeom>
          <a:solidFill>
            <a:srgbClr val="D95B5B">
              <a:lumMod val="75000"/>
            </a:srgbClr>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16" name="空心弧 15"/>
          <p:cNvSpPr/>
          <p:nvPr>
            <p:custDataLst>
              <p:tags r:id="rId9"/>
            </p:custDataLst>
          </p:nvPr>
        </p:nvSpPr>
        <p:spPr bwMode="auto">
          <a:xfrm rot="15779020" flipH="1">
            <a:off x="9196388" y="2458720"/>
            <a:ext cx="2381250" cy="2381250"/>
          </a:xfrm>
          <a:prstGeom prst="blockArc">
            <a:avLst>
              <a:gd name="adj1" fmla="val 195968"/>
              <a:gd name="adj2" fmla="val 6552295"/>
              <a:gd name="adj3" fmla="val 14949"/>
            </a:avLst>
          </a:prstGeom>
          <a:solidFill>
            <a:srgbClr val="51D9B5"/>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20" name="空心弧 19"/>
          <p:cNvSpPr/>
          <p:nvPr>
            <p:custDataLst>
              <p:tags r:id="rId10"/>
            </p:custDataLst>
          </p:nvPr>
        </p:nvSpPr>
        <p:spPr bwMode="auto">
          <a:xfrm rot="21079828" flipH="1" flipV="1">
            <a:off x="11012488" y="1563370"/>
            <a:ext cx="2381250" cy="2381250"/>
          </a:xfrm>
          <a:prstGeom prst="blockArc">
            <a:avLst>
              <a:gd name="adj1" fmla="val 20487597"/>
              <a:gd name="adj2" fmla="val 5868723"/>
              <a:gd name="adj3" fmla="val 15016"/>
            </a:avLst>
          </a:prstGeom>
          <a:solidFill>
            <a:srgbClr val="F2CF61">
              <a:lumMod val="75000"/>
            </a:srgbClr>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22" name="空心弧 21"/>
          <p:cNvSpPr/>
          <p:nvPr>
            <p:custDataLst>
              <p:tags r:id="rId11"/>
            </p:custDataLst>
          </p:nvPr>
        </p:nvSpPr>
        <p:spPr bwMode="auto">
          <a:xfrm rot="1287369" flipH="1" flipV="1">
            <a:off x="3630613" y="3268345"/>
            <a:ext cx="2381250" cy="2381250"/>
          </a:xfrm>
          <a:prstGeom prst="blockArc">
            <a:avLst>
              <a:gd name="adj1" fmla="val 33342"/>
              <a:gd name="adj2" fmla="val 8032384"/>
              <a:gd name="adj3" fmla="val 14863"/>
            </a:avLst>
          </a:prstGeom>
          <a:solidFill>
            <a:srgbClr val="318C80"/>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30729" name="文本框 3"/>
          <p:cNvSpPr txBox="1">
            <a:spLocks noChangeArrowheads="1"/>
          </p:cNvSpPr>
          <p:nvPr>
            <p:custDataLst>
              <p:tags r:id="rId12"/>
            </p:custDataLst>
          </p:nvPr>
        </p:nvSpPr>
        <p:spPr bwMode="auto">
          <a:xfrm>
            <a:off x="963827" y="2772506"/>
            <a:ext cx="256042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F2CF61">
                    <a:lumMod val="75000"/>
                  </a:srgbClr>
                </a:solidFill>
                <a:latin typeface="微软雅黑" panose="020B0503020204020204" pitchFamily="34" charset="-122"/>
                <a:ea typeface="微软雅黑" panose="020B0503020204020204" pitchFamily="34" charset="-122"/>
                <a:cs typeface="+mn-ea"/>
              </a:rPr>
              <a:t>第一步，引入活动，激发幼儿参与活动的兴趣。</a:t>
            </a:r>
            <a:endParaRPr lang="zh-CN" altLang="en-US" sz="1800" b="1" dirty="0">
              <a:solidFill>
                <a:srgbClr val="F2CF61">
                  <a:lumMod val="75000"/>
                </a:srgbClr>
              </a:solidFill>
              <a:latin typeface="微软雅黑" panose="020B0503020204020204" pitchFamily="34" charset="-122"/>
              <a:ea typeface="微软雅黑" panose="020B0503020204020204" pitchFamily="34" charset="-122"/>
              <a:cs typeface="+mn-ea"/>
            </a:endParaRPr>
          </a:p>
        </p:txBody>
      </p:sp>
      <p:sp>
        <p:nvSpPr>
          <p:cNvPr id="30730" name="文本框 15"/>
          <p:cNvSpPr txBox="1">
            <a:spLocks noChangeArrowheads="1"/>
          </p:cNvSpPr>
          <p:nvPr>
            <p:custDataLst>
              <p:tags r:id="rId13"/>
            </p:custDataLst>
          </p:nvPr>
        </p:nvSpPr>
        <p:spPr bwMode="auto">
          <a:xfrm>
            <a:off x="963827" y="3597682"/>
            <a:ext cx="256042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教师可与幼儿谈论与创意主题相关的话题，激发幼儿绘画的兴趣。</a:t>
            </a:r>
            <a:endParaRPr lang="zh-CN" altLang="en-US" sz="1600" dirty="0">
              <a:solidFill>
                <a:schemeClr val="tx1"/>
              </a:solidFill>
              <a:latin typeface="楷体" panose="02010609060101010101" pitchFamily="49" charset="-122"/>
              <a:ea typeface="楷体" panose="02010609060101010101" pitchFamily="49" charset="-122"/>
            </a:endParaRPr>
          </a:p>
        </p:txBody>
      </p:sp>
      <p:sp>
        <p:nvSpPr>
          <p:cNvPr id="29" name="空心弧 28"/>
          <p:cNvSpPr/>
          <p:nvPr>
            <p:custDataLst>
              <p:tags r:id="rId14"/>
            </p:custDataLst>
          </p:nvPr>
        </p:nvSpPr>
        <p:spPr>
          <a:xfrm rot="15492618" flipH="1">
            <a:off x="5492910" y="2460203"/>
            <a:ext cx="2381250" cy="2381250"/>
          </a:xfrm>
          <a:prstGeom prst="blockArc">
            <a:avLst>
              <a:gd name="adj1" fmla="val 20653457"/>
              <a:gd name="adj2" fmla="val 3404213"/>
              <a:gd name="adj3" fmla="val 14983"/>
            </a:avLst>
          </a:prstGeom>
          <a:solidFill>
            <a:srgbClr val="D95B5B">
              <a:lumMod val="75000"/>
            </a:srgbClr>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36" name="文本框 3"/>
          <p:cNvSpPr txBox="1">
            <a:spLocks noChangeArrowheads="1"/>
          </p:cNvSpPr>
          <p:nvPr>
            <p:custDataLst>
              <p:tags r:id="rId15"/>
            </p:custDataLst>
          </p:nvPr>
        </p:nvSpPr>
        <p:spPr bwMode="auto">
          <a:xfrm>
            <a:off x="3817620" y="449580"/>
            <a:ext cx="32797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318C80"/>
                </a:solidFill>
                <a:latin typeface="微软雅黑" panose="020B0503020204020204" pitchFamily="34" charset="-122"/>
                <a:ea typeface="微软雅黑" panose="020B0503020204020204" pitchFamily="34" charset="-122"/>
                <a:cs typeface="+mn-ea"/>
              </a:rPr>
              <a:t>第二步，大胆想象，讨论创意成果。</a:t>
            </a:r>
            <a:endParaRPr lang="zh-CN" altLang="en-US" sz="1800" b="1" dirty="0">
              <a:solidFill>
                <a:srgbClr val="318C80"/>
              </a:solidFill>
              <a:latin typeface="微软雅黑" panose="020B0503020204020204" pitchFamily="34" charset="-122"/>
              <a:ea typeface="微软雅黑" panose="020B0503020204020204" pitchFamily="34" charset="-122"/>
              <a:cs typeface="+mn-ea"/>
            </a:endParaRPr>
          </a:p>
        </p:txBody>
      </p:sp>
      <p:sp>
        <p:nvSpPr>
          <p:cNvPr id="41" name="文本框 15"/>
          <p:cNvSpPr txBox="1">
            <a:spLocks noChangeArrowheads="1"/>
          </p:cNvSpPr>
          <p:nvPr>
            <p:custDataLst>
              <p:tags r:id="rId16"/>
            </p:custDataLst>
          </p:nvPr>
        </p:nvSpPr>
        <p:spPr bwMode="auto">
          <a:xfrm>
            <a:off x="3817620" y="1203960"/>
            <a:ext cx="3398520"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教师组织幼儿对创意画的主题进行充分的想象与讨论，教师要重点鼓励幼儿抛开固有的思维模式大胆想象。例如，在以“海底世界”为主题的创意画创作中，教师可以向幼儿提问：“你觉得海底会有什么？在更深的海域会出现什么？除了鱼类还有别的生物吗？</a:t>
            </a:r>
            <a:endParaRPr lang="zh-CN" altLang="en-US" sz="1600" dirty="0">
              <a:solidFill>
                <a:schemeClr val="tx1"/>
              </a:solidFill>
              <a:latin typeface="楷体" panose="02010609060101010101" pitchFamily="49" charset="-122"/>
              <a:ea typeface="楷体" panose="02010609060101010101" pitchFamily="49" charset="-122"/>
            </a:endParaRPr>
          </a:p>
        </p:txBody>
      </p:sp>
      <p:sp>
        <p:nvSpPr>
          <p:cNvPr id="44" name="文本框 3"/>
          <p:cNvSpPr txBox="1">
            <a:spLocks noChangeArrowheads="1"/>
          </p:cNvSpPr>
          <p:nvPr>
            <p:custDataLst>
              <p:tags r:id="rId17"/>
            </p:custDataLst>
          </p:nvPr>
        </p:nvSpPr>
        <p:spPr bwMode="auto">
          <a:xfrm>
            <a:off x="8131175" y="1187450"/>
            <a:ext cx="274383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51D9B5"/>
                </a:solidFill>
                <a:latin typeface="微软雅黑" panose="020B0503020204020204" pitchFamily="34" charset="-122"/>
                <a:ea typeface="微软雅黑" panose="020B0503020204020204" pitchFamily="34" charset="-122"/>
                <a:cs typeface="+mn-ea"/>
              </a:rPr>
              <a:t>第四步，绘画作品分享。</a:t>
            </a:r>
            <a:endParaRPr lang="zh-CN" altLang="en-US" sz="1800" b="1" dirty="0">
              <a:solidFill>
                <a:srgbClr val="51D9B5"/>
              </a:solidFill>
              <a:latin typeface="微软雅黑" panose="020B0503020204020204" pitchFamily="34" charset="-122"/>
              <a:ea typeface="微软雅黑" panose="020B0503020204020204" pitchFamily="34" charset="-122"/>
              <a:cs typeface="+mn-ea"/>
            </a:endParaRPr>
          </a:p>
        </p:txBody>
      </p:sp>
      <p:sp>
        <p:nvSpPr>
          <p:cNvPr id="48" name="文本框 15"/>
          <p:cNvSpPr txBox="1">
            <a:spLocks noChangeArrowheads="1"/>
          </p:cNvSpPr>
          <p:nvPr>
            <p:custDataLst>
              <p:tags r:id="rId18"/>
            </p:custDataLst>
          </p:nvPr>
        </p:nvSpPr>
        <p:spPr bwMode="auto">
          <a:xfrm>
            <a:off x="8131175" y="1751330"/>
            <a:ext cx="264160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在活动的最后环节，教师组织幼儿进行作品的分享与评价。教师可组织幼儿就作品的创意、造型、构图、设色等方面进行讨论。</a:t>
            </a:r>
            <a:endParaRPr lang="zh-CN" altLang="en-US" sz="1600" dirty="0">
              <a:solidFill>
                <a:schemeClr val="tx1"/>
              </a:solidFill>
              <a:latin typeface="楷体" panose="02010609060101010101" pitchFamily="49" charset="-122"/>
              <a:ea typeface="楷体" panose="02010609060101010101" pitchFamily="49" charset="-122"/>
            </a:endParaRPr>
          </a:p>
        </p:txBody>
      </p:sp>
      <p:sp>
        <p:nvSpPr>
          <p:cNvPr id="49" name="文本框 3"/>
          <p:cNvSpPr txBox="1">
            <a:spLocks noChangeArrowheads="1"/>
          </p:cNvSpPr>
          <p:nvPr>
            <p:custDataLst>
              <p:tags r:id="rId19"/>
            </p:custDataLst>
          </p:nvPr>
        </p:nvSpPr>
        <p:spPr bwMode="auto">
          <a:xfrm>
            <a:off x="7292340" y="4567555"/>
            <a:ext cx="2660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BC2B2B"/>
                </a:solidFill>
                <a:latin typeface="微软雅黑" panose="020B0503020204020204" pitchFamily="34" charset="-122"/>
                <a:ea typeface="微软雅黑" panose="020B0503020204020204" pitchFamily="34" charset="-122"/>
                <a:cs typeface="+mn-ea"/>
              </a:rPr>
              <a:t>第三步，幼儿绘画创作。</a:t>
            </a:r>
            <a:endParaRPr lang="zh-CN" altLang="en-US" sz="1800" b="1" dirty="0">
              <a:solidFill>
                <a:srgbClr val="BC2B2B"/>
              </a:solidFill>
              <a:latin typeface="微软雅黑" panose="020B0503020204020204" pitchFamily="34" charset="-122"/>
              <a:ea typeface="微软雅黑" panose="020B0503020204020204" pitchFamily="34" charset="-122"/>
              <a:cs typeface="+mn-ea"/>
            </a:endParaRPr>
          </a:p>
        </p:txBody>
      </p:sp>
      <p:sp>
        <p:nvSpPr>
          <p:cNvPr id="50" name="文本框 15"/>
          <p:cNvSpPr txBox="1">
            <a:spLocks noChangeArrowheads="1"/>
          </p:cNvSpPr>
          <p:nvPr>
            <p:custDataLst>
              <p:tags r:id="rId20"/>
            </p:custDataLst>
          </p:nvPr>
        </p:nvSpPr>
        <p:spPr bwMode="auto">
          <a:xfrm>
            <a:off x="6141085" y="5059680"/>
            <a:ext cx="540258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在想象的基础上，教师为幼儿提供多种材料进行绘画创作，如各种画笔、画纸，幼儿可随绘画作品的需求选择合适的材料。教师在指导中不能让幼儿临摹示范画，如果时间充裕可以把幼儿的创意用文字记录在画作的后面。</a:t>
            </a:r>
            <a:endParaRPr lang="zh-CN" altLang="en-US" sz="1600" dirty="0">
              <a:solidFill>
                <a:schemeClr val="tx1"/>
              </a:solidFill>
              <a:latin typeface="楷体" panose="02010609060101010101" pitchFamily="49" charset="-122"/>
              <a:ea typeface="楷体" panose="02010609060101010101" pitchFamily="49" charset="-122"/>
            </a:endParaRPr>
          </a:p>
        </p:txBody>
      </p:sp>
    </p:spTree>
    <p:custDataLst>
      <p:tags r:id="rId21"/>
    </p:custData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18795" y="1228725"/>
            <a:ext cx="3242310" cy="368300"/>
          </a:xfrm>
          <a:prstGeom prst="rect">
            <a:avLst/>
          </a:prstGeom>
          <a:noFill/>
        </p:spPr>
        <p:txBody>
          <a:bodyPr wrap="square" rtlCol="0" anchor="t">
            <a:spAutoFit/>
          </a:bodyPr>
          <a:p>
            <a:pPr indent="457200" fontAlgn="auto"/>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③命题画活动设计流程</a:t>
            </a:r>
            <a:endPar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空心弧 2"/>
          <p:cNvSpPr/>
          <p:nvPr>
            <p:custDataLst>
              <p:tags r:id="rId6"/>
            </p:custDataLst>
          </p:nvPr>
        </p:nvSpPr>
        <p:spPr>
          <a:xfrm rot="20312631" flipH="1">
            <a:off x="9196388" y="2458720"/>
            <a:ext cx="2381250" cy="2381250"/>
          </a:xfrm>
          <a:prstGeom prst="blockArc">
            <a:avLst>
              <a:gd name="adj1" fmla="val 33342"/>
              <a:gd name="adj2" fmla="val 4759318"/>
              <a:gd name="adj3" fmla="val 14803"/>
            </a:avLst>
          </a:prstGeom>
          <a:solidFill>
            <a:srgbClr val="51D9B5"/>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4" name="空心弧 3"/>
          <p:cNvSpPr/>
          <p:nvPr>
            <p:custDataLst>
              <p:tags r:id="rId7"/>
            </p:custDataLst>
          </p:nvPr>
        </p:nvSpPr>
        <p:spPr bwMode="auto">
          <a:xfrm rot="20312631" flipH="1">
            <a:off x="5486400" y="2458720"/>
            <a:ext cx="2379663" cy="2381250"/>
          </a:xfrm>
          <a:prstGeom prst="blockArc">
            <a:avLst>
              <a:gd name="adj1" fmla="val 21594752"/>
              <a:gd name="adj2" fmla="val 4146621"/>
              <a:gd name="adj3" fmla="val 14887"/>
            </a:avLst>
          </a:prstGeom>
          <a:solidFill>
            <a:srgbClr val="318C80"/>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12" name="空心弧 11"/>
          <p:cNvSpPr/>
          <p:nvPr>
            <p:custDataLst>
              <p:tags r:id="rId8"/>
            </p:custDataLst>
          </p:nvPr>
        </p:nvSpPr>
        <p:spPr bwMode="auto">
          <a:xfrm rot="1287369" flipH="1" flipV="1">
            <a:off x="7342188" y="3281045"/>
            <a:ext cx="2379662" cy="2381250"/>
          </a:xfrm>
          <a:prstGeom prst="blockArc">
            <a:avLst>
              <a:gd name="adj1" fmla="val 33342"/>
              <a:gd name="adj2" fmla="val 8032384"/>
              <a:gd name="adj3" fmla="val 14863"/>
            </a:avLst>
          </a:prstGeom>
          <a:solidFill>
            <a:srgbClr val="D95B5B">
              <a:lumMod val="75000"/>
            </a:srgbClr>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16" name="空心弧 15"/>
          <p:cNvSpPr/>
          <p:nvPr>
            <p:custDataLst>
              <p:tags r:id="rId9"/>
            </p:custDataLst>
          </p:nvPr>
        </p:nvSpPr>
        <p:spPr bwMode="auto">
          <a:xfrm rot="15779020" flipH="1">
            <a:off x="9196388" y="2458720"/>
            <a:ext cx="2381250" cy="2381250"/>
          </a:xfrm>
          <a:prstGeom prst="blockArc">
            <a:avLst>
              <a:gd name="adj1" fmla="val 195968"/>
              <a:gd name="adj2" fmla="val 6552295"/>
              <a:gd name="adj3" fmla="val 14949"/>
            </a:avLst>
          </a:prstGeom>
          <a:solidFill>
            <a:srgbClr val="51D9B5"/>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20" name="空心弧 19"/>
          <p:cNvSpPr/>
          <p:nvPr>
            <p:custDataLst>
              <p:tags r:id="rId10"/>
            </p:custDataLst>
          </p:nvPr>
        </p:nvSpPr>
        <p:spPr bwMode="auto">
          <a:xfrm rot="21079828" flipH="1" flipV="1">
            <a:off x="11012488" y="1563370"/>
            <a:ext cx="2381250" cy="2381250"/>
          </a:xfrm>
          <a:prstGeom prst="blockArc">
            <a:avLst>
              <a:gd name="adj1" fmla="val 20487597"/>
              <a:gd name="adj2" fmla="val 5868723"/>
              <a:gd name="adj3" fmla="val 15016"/>
            </a:avLst>
          </a:prstGeom>
          <a:solidFill>
            <a:srgbClr val="F2CF61">
              <a:lumMod val="75000"/>
            </a:srgbClr>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22" name="空心弧 21"/>
          <p:cNvSpPr/>
          <p:nvPr>
            <p:custDataLst>
              <p:tags r:id="rId11"/>
            </p:custDataLst>
          </p:nvPr>
        </p:nvSpPr>
        <p:spPr bwMode="auto">
          <a:xfrm rot="1287369" flipH="1" flipV="1">
            <a:off x="3630613" y="3268345"/>
            <a:ext cx="2381250" cy="2381250"/>
          </a:xfrm>
          <a:prstGeom prst="blockArc">
            <a:avLst>
              <a:gd name="adj1" fmla="val 33342"/>
              <a:gd name="adj2" fmla="val 8032384"/>
              <a:gd name="adj3" fmla="val 14863"/>
            </a:avLst>
          </a:prstGeom>
          <a:solidFill>
            <a:srgbClr val="318C80"/>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30729" name="文本框 3"/>
          <p:cNvSpPr txBox="1">
            <a:spLocks noChangeArrowheads="1"/>
          </p:cNvSpPr>
          <p:nvPr>
            <p:custDataLst>
              <p:tags r:id="rId12"/>
            </p:custDataLst>
          </p:nvPr>
        </p:nvSpPr>
        <p:spPr bwMode="auto">
          <a:xfrm>
            <a:off x="963827" y="2772506"/>
            <a:ext cx="256042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F2CF61">
                    <a:lumMod val="75000"/>
                  </a:srgbClr>
                </a:solidFill>
                <a:latin typeface="微软雅黑" panose="020B0503020204020204" pitchFamily="34" charset="-122"/>
                <a:ea typeface="微软雅黑" panose="020B0503020204020204" pitchFamily="34" charset="-122"/>
                <a:cs typeface="+mn-ea"/>
              </a:rPr>
              <a:t>第一步，引入活动，激发幼儿参与活动的兴趣。</a:t>
            </a:r>
            <a:endParaRPr lang="zh-CN" altLang="en-US" sz="1800" b="1" dirty="0">
              <a:solidFill>
                <a:srgbClr val="F2CF61">
                  <a:lumMod val="75000"/>
                </a:srgbClr>
              </a:solidFill>
              <a:latin typeface="微软雅黑" panose="020B0503020204020204" pitchFamily="34" charset="-122"/>
              <a:ea typeface="微软雅黑" panose="020B0503020204020204" pitchFamily="34" charset="-122"/>
              <a:cs typeface="+mn-ea"/>
            </a:endParaRPr>
          </a:p>
        </p:txBody>
      </p:sp>
      <p:sp>
        <p:nvSpPr>
          <p:cNvPr id="30730" name="文本框 15"/>
          <p:cNvSpPr txBox="1">
            <a:spLocks noChangeArrowheads="1"/>
          </p:cNvSpPr>
          <p:nvPr>
            <p:custDataLst>
              <p:tags r:id="rId13"/>
            </p:custDataLst>
          </p:nvPr>
        </p:nvSpPr>
        <p:spPr bwMode="auto">
          <a:xfrm>
            <a:off x="963827" y="3597682"/>
            <a:ext cx="256042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教师可与幼儿谈论与命题主题相关的话题，激发幼儿绘画的兴趣。</a:t>
            </a:r>
            <a:endParaRPr lang="zh-CN" altLang="en-US" sz="1600" dirty="0">
              <a:solidFill>
                <a:schemeClr val="tx1"/>
              </a:solidFill>
              <a:latin typeface="楷体" panose="02010609060101010101" pitchFamily="49" charset="-122"/>
              <a:ea typeface="楷体" panose="02010609060101010101" pitchFamily="49" charset="-122"/>
            </a:endParaRPr>
          </a:p>
        </p:txBody>
      </p:sp>
      <p:sp>
        <p:nvSpPr>
          <p:cNvPr id="29" name="空心弧 28"/>
          <p:cNvSpPr/>
          <p:nvPr>
            <p:custDataLst>
              <p:tags r:id="rId14"/>
            </p:custDataLst>
          </p:nvPr>
        </p:nvSpPr>
        <p:spPr>
          <a:xfrm rot="15492618" flipH="1">
            <a:off x="5492910" y="2460203"/>
            <a:ext cx="2381250" cy="2381250"/>
          </a:xfrm>
          <a:prstGeom prst="blockArc">
            <a:avLst>
              <a:gd name="adj1" fmla="val 20653457"/>
              <a:gd name="adj2" fmla="val 3404213"/>
              <a:gd name="adj3" fmla="val 14983"/>
            </a:avLst>
          </a:prstGeom>
          <a:solidFill>
            <a:srgbClr val="D95B5B">
              <a:lumMod val="75000"/>
            </a:srgbClr>
          </a:solidFill>
          <a:ln>
            <a:noFill/>
          </a:ln>
        </p:spPr>
        <p:style>
          <a:lnRef idx="2">
            <a:srgbClr val="318C80">
              <a:shade val="50000"/>
            </a:srgbClr>
          </a:lnRef>
          <a:fillRef idx="1">
            <a:srgbClr val="318C80"/>
          </a:fillRef>
          <a:effectRef idx="0">
            <a:srgbClr val="318C8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000000"/>
              </a:solidFill>
              <a:latin typeface="Arial" panose="020B0604020202020204" pitchFamily="34" charset="0"/>
              <a:ea typeface="黑体" panose="02010609060101010101" pitchFamily="49" charset="-122"/>
            </a:endParaRPr>
          </a:p>
        </p:txBody>
      </p:sp>
      <p:sp>
        <p:nvSpPr>
          <p:cNvPr id="36" name="文本框 3"/>
          <p:cNvSpPr txBox="1">
            <a:spLocks noChangeArrowheads="1"/>
          </p:cNvSpPr>
          <p:nvPr>
            <p:custDataLst>
              <p:tags r:id="rId15"/>
            </p:custDataLst>
          </p:nvPr>
        </p:nvSpPr>
        <p:spPr bwMode="auto">
          <a:xfrm>
            <a:off x="3817620" y="1040130"/>
            <a:ext cx="327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318C80"/>
                </a:solidFill>
                <a:latin typeface="微软雅黑" panose="020B0503020204020204" pitchFamily="34" charset="-122"/>
                <a:ea typeface="微软雅黑" panose="020B0503020204020204" pitchFamily="34" charset="-122"/>
                <a:cs typeface="+mn-ea"/>
              </a:rPr>
              <a:t>第二步，观察绘画主题。</a:t>
            </a:r>
            <a:endParaRPr lang="zh-CN" altLang="en-US" sz="1800" b="1" dirty="0">
              <a:solidFill>
                <a:srgbClr val="318C80"/>
              </a:solidFill>
              <a:latin typeface="微软雅黑" panose="020B0503020204020204" pitchFamily="34" charset="-122"/>
              <a:ea typeface="微软雅黑" panose="020B0503020204020204" pitchFamily="34" charset="-122"/>
              <a:cs typeface="+mn-ea"/>
            </a:endParaRPr>
          </a:p>
        </p:txBody>
      </p:sp>
      <p:sp>
        <p:nvSpPr>
          <p:cNvPr id="41" name="文本框 15"/>
          <p:cNvSpPr txBox="1">
            <a:spLocks noChangeArrowheads="1"/>
          </p:cNvSpPr>
          <p:nvPr>
            <p:custDataLst>
              <p:tags r:id="rId16"/>
            </p:custDataLst>
          </p:nvPr>
        </p:nvSpPr>
        <p:spPr bwMode="auto">
          <a:xfrm>
            <a:off x="3817620" y="1584960"/>
            <a:ext cx="339852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教师组织幼儿通过照片、视频、实物等方式了解绘画对象。通常来说，</a:t>
            </a:r>
            <a:endParaRPr lang="zh-CN" altLang="en-US" sz="1600" dirty="0">
              <a:solidFill>
                <a:schemeClr val="tx1"/>
              </a:solidFill>
              <a:latin typeface="楷体" panose="02010609060101010101" pitchFamily="49" charset="-122"/>
              <a:ea typeface="楷体" panose="02010609060101010101" pitchFamily="49" charset="-122"/>
            </a:endParaRPr>
          </a:p>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幼儿观察的对象首选实物，视频和照片次之。在进行观察指导时，教师要注意引导幼儿观察人物或动</a:t>
            </a:r>
            <a:endParaRPr lang="zh-CN" altLang="en-US" sz="1600" dirty="0">
              <a:solidFill>
                <a:schemeClr val="tx1"/>
              </a:solidFill>
              <a:latin typeface="楷体" panose="02010609060101010101" pitchFamily="49" charset="-122"/>
              <a:ea typeface="楷体" panose="02010609060101010101" pitchFamily="49" charset="-122"/>
            </a:endParaRPr>
          </a:p>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物的形态和神态。</a:t>
            </a:r>
            <a:endParaRPr lang="zh-CN" altLang="en-US" sz="1600" dirty="0">
              <a:solidFill>
                <a:schemeClr val="tx1"/>
              </a:solidFill>
              <a:latin typeface="楷体" panose="02010609060101010101" pitchFamily="49" charset="-122"/>
              <a:ea typeface="楷体" panose="02010609060101010101" pitchFamily="49" charset="-122"/>
            </a:endParaRPr>
          </a:p>
        </p:txBody>
      </p:sp>
      <p:sp>
        <p:nvSpPr>
          <p:cNvPr id="44" name="文本框 3"/>
          <p:cNvSpPr txBox="1">
            <a:spLocks noChangeArrowheads="1"/>
          </p:cNvSpPr>
          <p:nvPr>
            <p:custDataLst>
              <p:tags r:id="rId17"/>
            </p:custDataLst>
          </p:nvPr>
        </p:nvSpPr>
        <p:spPr bwMode="auto">
          <a:xfrm>
            <a:off x="8131175" y="1749425"/>
            <a:ext cx="274383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51D9B5"/>
                </a:solidFill>
                <a:latin typeface="微软雅黑" panose="020B0503020204020204" pitchFamily="34" charset="-122"/>
                <a:ea typeface="微软雅黑" panose="020B0503020204020204" pitchFamily="34" charset="-122"/>
                <a:cs typeface="+mn-ea"/>
              </a:rPr>
              <a:t>第四步，绘画作品分享。</a:t>
            </a:r>
            <a:endParaRPr lang="zh-CN" altLang="en-US" sz="1800" b="1" dirty="0">
              <a:solidFill>
                <a:srgbClr val="51D9B5"/>
              </a:solidFill>
              <a:latin typeface="微软雅黑" panose="020B0503020204020204" pitchFamily="34" charset="-122"/>
              <a:ea typeface="微软雅黑" panose="020B0503020204020204" pitchFamily="34" charset="-122"/>
              <a:cs typeface="+mn-ea"/>
            </a:endParaRPr>
          </a:p>
        </p:txBody>
      </p:sp>
      <p:sp>
        <p:nvSpPr>
          <p:cNvPr id="48" name="文本框 15"/>
          <p:cNvSpPr txBox="1">
            <a:spLocks noChangeArrowheads="1"/>
          </p:cNvSpPr>
          <p:nvPr>
            <p:custDataLst>
              <p:tags r:id="rId18"/>
            </p:custDataLst>
          </p:nvPr>
        </p:nvSpPr>
        <p:spPr bwMode="auto">
          <a:xfrm>
            <a:off x="8131175" y="2313305"/>
            <a:ext cx="26416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幼儿绘画结束后，教师可组织幼儿就作品的造型、构图、设色等方面进行讨论。</a:t>
            </a:r>
            <a:endParaRPr lang="zh-CN" altLang="en-US" sz="1600" dirty="0">
              <a:solidFill>
                <a:schemeClr val="tx1"/>
              </a:solidFill>
              <a:latin typeface="楷体" panose="02010609060101010101" pitchFamily="49" charset="-122"/>
              <a:ea typeface="楷体" panose="02010609060101010101" pitchFamily="49" charset="-122"/>
            </a:endParaRPr>
          </a:p>
        </p:txBody>
      </p:sp>
      <p:sp>
        <p:nvSpPr>
          <p:cNvPr id="49" name="文本框 3"/>
          <p:cNvSpPr txBox="1">
            <a:spLocks noChangeArrowheads="1"/>
          </p:cNvSpPr>
          <p:nvPr>
            <p:custDataLst>
              <p:tags r:id="rId19"/>
            </p:custDataLst>
          </p:nvPr>
        </p:nvSpPr>
        <p:spPr bwMode="auto">
          <a:xfrm>
            <a:off x="7292340" y="4567555"/>
            <a:ext cx="2660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800" b="1" dirty="0">
                <a:solidFill>
                  <a:srgbClr val="BC2B2B"/>
                </a:solidFill>
                <a:latin typeface="微软雅黑" panose="020B0503020204020204" pitchFamily="34" charset="-122"/>
                <a:ea typeface="微软雅黑" panose="020B0503020204020204" pitchFamily="34" charset="-122"/>
                <a:cs typeface="+mn-ea"/>
              </a:rPr>
              <a:t>第三步，幼儿自主绘画。</a:t>
            </a:r>
            <a:endParaRPr lang="zh-CN" altLang="en-US" sz="1800" b="1" dirty="0">
              <a:solidFill>
                <a:srgbClr val="BC2B2B"/>
              </a:solidFill>
              <a:latin typeface="微软雅黑" panose="020B0503020204020204" pitchFamily="34" charset="-122"/>
              <a:ea typeface="微软雅黑" panose="020B0503020204020204" pitchFamily="34" charset="-122"/>
              <a:cs typeface="+mn-ea"/>
            </a:endParaRPr>
          </a:p>
        </p:txBody>
      </p:sp>
      <p:sp>
        <p:nvSpPr>
          <p:cNvPr id="50" name="文本框 15"/>
          <p:cNvSpPr txBox="1">
            <a:spLocks noChangeArrowheads="1"/>
          </p:cNvSpPr>
          <p:nvPr>
            <p:custDataLst>
              <p:tags r:id="rId20"/>
            </p:custDataLst>
          </p:nvPr>
        </p:nvSpPr>
        <p:spPr bwMode="auto">
          <a:xfrm>
            <a:off x="6141085" y="5059680"/>
            <a:ext cx="54025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lnSpc>
                <a:spcPct val="125000"/>
              </a:lnSpc>
              <a:spcBef>
                <a:spcPts val="1000"/>
              </a:spcBef>
              <a:buFont typeface="Arial" panose="020B0604020202020204" pitchFamily="34" charset="0"/>
              <a:buChar char="•"/>
              <a:defRPr sz="2400">
                <a:solidFill>
                  <a:srgbClr val="000000"/>
                </a:solidFill>
                <a:latin typeface="Arial" panose="020B0604020202020204" pitchFamily="34" charset="0"/>
                <a:ea typeface="Microsoft JhengHei" panose="020B0604030504040204" pitchFamily="34" charset="-120"/>
              </a:defRPr>
            </a:lvl1pPr>
            <a:lvl2pPr marL="742950" indent="-285750">
              <a:lnSpc>
                <a:spcPct val="125000"/>
              </a:lnSpc>
              <a:spcBef>
                <a:spcPts val="500"/>
              </a:spcBef>
              <a:buFont typeface="Arial" panose="020B0604020202020204" pitchFamily="34" charset="0"/>
              <a:buChar char="•"/>
              <a:defRPr sz="2000">
                <a:solidFill>
                  <a:srgbClr val="000000"/>
                </a:solidFill>
                <a:latin typeface="Arial" panose="020B0604020202020204" pitchFamily="34" charset="0"/>
                <a:ea typeface="Microsoft JhengHei" panose="020B0604030504040204" pitchFamily="34" charset="-120"/>
              </a:defRPr>
            </a:lvl2pPr>
            <a:lvl3pPr marL="11430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3pPr>
            <a:lvl4pPr marL="16002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4pPr>
            <a:lvl5pPr marL="2057400" indent="-228600">
              <a:lnSpc>
                <a:spcPct val="125000"/>
              </a:lnSpc>
              <a:spcBef>
                <a:spcPts val="500"/>
              </a:spcBef>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5pPr>
            <a:lvl6pPr marL="25146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6pPr>
            <a:lvl7pPr marL="29718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7pPr>
            <a:lvl8pPr marL="34290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8pPr>
            <a:lvl9pPr marL="3886200" indent="-228600" eaLnBrk="0" fontAlgn="base" hangingPunct="0">
              <a:lnSpc>
                <a:spcPct val="125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Microsoft JhengHei" panose="020B0604030504040204" pitchFamily="34" charset="-120"/>
              </a:defRPr>
            </a:lvl9pPr>
          </a:lstStyle>
          <a:p>
            <a:pPr eaLnBrk="1" hangingPunct="1">
              <a:lnSpc>
                <a:spcPct val="100000"/>
              </a:lnSpc>
              <a:spcBef>
                <a:spcPct val="0"/>
              </a:spcBef>
              <a:buFontTx/>
              <a:buNone/>
            </a:pPr>
            <a:r>
              <a:rPr lang="zh-CN" altLang="en-US" sz="1600" dirty="0">
                <a:solidFill>
                  <a:schemeClr val="tx1"/>
                </a:solidFill>
                <a:latin typeface="楷体" panose="02010609060101010101" pitchFamily="49" charset="-122"/>
                <a:ea typeface="楷体" panose="02010609060101010101" pitchFamily="49" charset="-122"/>
              </a:rPr>
              <a:t>在充分观察的基础上，幼儿进行绘画创作。教师在指导中不能让幼儿临摹示范画。可以使用投影设备把之前观察的图片进行循环播放，便于幼儿能够再现实物。</a:t>
            </a:r>
            <a:endParaRPr lang="zh-CN" altLang="en-US" sz="1600" dirty="0">
              <a:solidFill>
                <a:schemeClr val="tx1"/>
              </a:solidFill>
              <a:latin typeface="楷体" panose="02010609060101010101" pitchFamily="49" charset="-122"/>
              <a:ea typeface="楷体" panose="02010609060101010101" pitchFamily="49" charset="-122"/>
            </a:endParaRPr>
          </a:p>
        </p:txBody>
      </p:sp>
    </p:spTree>
    <p:custDataLst>
      <p:tags r:id="rId21"/>
    </p:custData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18795" y="1571625"/>
            <a:ext cx="3242310" cy="368300"/>
          </a:xfrm>
          <a:prstGeom prst="rect">
            <a:avLst/>
          </a:prstGeom>
          <a:noFill/>
        </p:spPr>
        <p:txBody>
          <a:bodyPr wrap="square" rtlCol="0" anchor="t">
            <a:spAutoFit/>
          </a:bodyPr>
          <a:p>
            <a:pPr indent="457200" fontAlgn="auto"/>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①泥塑活动设计流程</a:t>
            </a:r>
            <a:endPar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6"/>
            </p:custDataLst>
          </p:nvPr>
        </p:nvSpPr>
        <p:spPr>
          <a:xfrm>
            <a:off x="518795" y="116649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（2）手工活动</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24" name="Freeform 78"/>
          <p:cNvSpPr/>
          <p:nvPr>
            <p:custDataLst>
              <p:tags r:id="rId7"/>
            </p:custDataLst>
          </p:nvPr>
        </p:nvSpPr>
        <p:spPr bwMode="auto">
          <a:xfrm>
            <a:off x="724189" y="3365008"/>
            <a:ext cx="2106051" cy="739012"/>
          </a:xfrm>
          <a:custGeom>
            <a:avLst/>
            <a:gdLst>
              <a:gd name="T0" fmla="*/ 385 w 391"/>
              <a:gd name="T1" fmla="*/ 101 h 225"/>
              <a:gd name="T2" fmla="*/ 290 w 391"/>
              <a:gd name="T3" fmla="*/ 7 h 225"/>
              <a:gd name="T4" fmla="*/ 279 w 391"/>
              <a:gd name="T5" fmla="*/ 11 h 225"/>
              <a:gd name="T6" fmla="*/ 279 w 391"/>
              <a:gd name="T7" fmla="*/ 34 h 225"/>
              <a:gd name="T8" fmla="*/ 9 w 391"/>
              <a:gd name="T9" fmla="*/ 34 h 225"/>
              <a:gd name="T10" fmla="*/ 0 w 391"/>
              <a:gd name="T11" fmla="*/ 44 h 225"/>
              <a:gd name="T12" fmla="*/ 0 w 391"/>
              <a:gd name="T13" fmla="*/ 182 h 225"/>
              <a:gd name="T14" fmla="*/ 9 w 391"/>
              <a:gd name="T15" fmla="*/ 191 h 225"/>
              <a:gd name="T16" fmla="*/ 279 w 391"/>
              <a:gd name="T17" fmla="*/ 191 h 225"/>
              <a:gd name="T18" fmla="*/ 279 w 391"/>
              <a:gd name="T19" fmla="*/ 214 h 225"/>
              <a:gd name="T20" fmla="*/ 290 w 391"/>
              <a:gd name="T21" fmla="*/ 219 h 225"/>
              <a:gd name="T22" fmla="*/ 385 w 391"/>
              <a:gd name="T23" fmla="*/ 124 h 225"/>
              <a:gd name="T24" fmla="*/ 385 w 391"/>
              <a:gd name="T25" fmla="*/ 1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5">
                <a:moveTo>
                  <a:pt x="385" y="101"/>
                </a:moveTo>
                <a:cubicBezTo>
                  <a:pt x="290" y="7"/>
                  <a:pt x="290" y="7"/>
                  <a:pt x="290" y="7"/>
                </a:cubicBezTo>
                <a:cubicBezTo>
                  <a:pt x="284" y="0"/>
                  <a:pt x="279" y="2"/>
                  <a:pt x="279" y="11"/>
                </a:cubicBezTo>
                <a:cubicBezTo>
                  <a:pt x="279" y="34"/>
                  <a:pt x="279" y="34"/>
                  <a:pt x="279" y="34"/>
                </a:cubicBezTo>
                <a:cubicBezTo>
                  <a:pt x="9" y="34"/>
                  <a:pt x="9" y="34"/>
                  <a:pt x="9" y="34"/>
                </a:cubicBezTo>
                <a:cubicBezTo>
                  <a:pt x="4" y="34"/>
                  <a:pt x="0" y="39"/>
                  <a:pt x="0" y="44"/>
                </a:cubicBezTo>
                <a:cubicBezTo>
                  <a:pt x="0" y="182"/>
                  <a:pt x="0" y="182"/>
                  <a:pt x="0" y="182"/>
                </a:cubicBezTo>
                <a:cubicBezTo>
                  <a:pt x="0" y="187"/>
                  <a:pt x="4" y="191"/>
                  <a:pt x="9" y="191"/>
                </a:cubicBezTo>
                <a:cubicBezTo>
                  <a:pt x="279" y="191"/>
                  <a:pt x="279" y="191"/>
                  <a:pt x="279" y="191"/>
                </a:cubicBezTo>
                <a:cubicBezTo>
                  <a:pt x="279" y="214"/>
                  <a:pt x="279" y="214"/>
                  <a:pt x="279" y="214"/>
                </a:cubicBezTo>
                <a:cubicBezTo>
                  <a:pt x="279" y="223"/>
                  <a:pt x="284" y="225"/>
                  <a:pt x="290" y="219"/>
                </a:cubicBezTo>
                <a:cubicBezTo>
                  <a:pt x="385" y="124"/>
                  <a:pt x="385" y="124"/>
                  <a:pt x="385" y="124"/>
                </a:cubicBezTo>
                <a:cubicBezTo>
                  <a:pt x="391" y="118"/>
                  <a:pt x="391" y="107"/>
                  <a:pt x="385" y="101"/>
                </a:cubicBezTo>
                <a:close/>
              </a:path>
            </a:pathLst>
          </a:custGeom>
          <a:solidFill>
            <a:srgbClr val="30437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6" name="矩形 25"/>
          <p:cNvSpPr/>
          <p:nvPr>
            <p:custDataLst>
              <p:tags r:id="rId8"/>
            </p:custDataLst>
          </p:nvPr>
        </p:nvSpPr>
        <p:spPr>
          <a:xfrm>
            <a:off x="764777" y="3479032"/>
            <a:ext cx="1620957" cy="521970"/>
          </a:xfrm>
          <a:prstGeom prst="rect">
            <a:avLst/>
          </a:prstGeom>
        </p:spPr>
        <p:txBody>
          <a:bodyPr wrap="square">
            <a:spAutoFit/>
          </a:bodyPr>
          <a:lstStyle/>
          <a:p>
            <a:pPr>
              <a:lnSpc>
                <a:spcPct val="100000"/>
              </a:lnSpc>
            </a:pPr>
            <a:r>
              <a:rPr lang="zh-CN" altLang="en-US" sz="1400" b="1" smtClean="0">
                <a:solidFill>
                  <a:srgbClr val="FFFFFF"/>
                </a:solidFill>
                <a:latin typeface="微软雅黑" panose="020B0503020204020204" pitchFamily="34" charset="-122"/>
                <a:ea typeface="微软雅黑" panose="020B0503020204020204" pitchFamily="34" charset="-122"/>
                <a:cs typeface="+mn-ea"/>
              </a:rPr>
              <a:t>第一步，创设情境，激发兴趣。</a:t>
            </a:r>
            <a:endParaRPr lang="zh-CN" altLang="en-US" sz="1400" b="1" smtClean="0">
              <a:solidFill>
                <a:srgbClr val="FFFFFF"/>
              </a:solidFill>
              <a:latin typeface="微软雅黑" panose="020B0503020204020204" pitchFamily="34" charset="-122"/>
              <a:ea typeface="微软雅黑" panose="020B0503020204020204" pitchFamily="34" charset="-122"/>
              <a:cs typeface="+mn-ea"/>
            </a:endParaRPr>
          </a:p>
        </p:txBody>
      </p:sp>
      <p:sp>
        <p:nvSpPr>
          <p:cNvPr id="27" name="文本框 26"/>
          <p:cNvSpPr txBox="1"/>
          <p:nvPr>
            <p:custDataLst>
              <p:tags r:id="rId9"/>
            </p:custDataLst>
          </p:nvPr>
        </p:nvSpPr>
        <p:spPr>
          <a:xfrm>
            <a:off x="723900" y="4244975"/>
            <a:ext cx="1926590" cy="1322070"/>
          </a:xfrm>
          <a:prstGeom prst="rect">
            <a:avLst/>
          </a:prstGeom>
          <a:noFill/>
          <a:effectLst/>
        </p:spPr>
        <p:txBody>
          <a:bodyPr wrap="square" rtlCol="0">
            <a:spAutoFit/>
          </a:bodyPr>
          <a:lstStyle/>
          <a:p>
            <a:pPr>
              <a:lnSpc>
                <a:spcPct val="100000"/>
              </a:lnSpc>
            </a:pPr>
            <a:r>
              <a:rPr lang="zh-CN" altLang="en-US" sz="1600" smtClean="0">
                <a:solidFill>
                  <a:srgbClr val="404040"/>
                </a:solidFill>
                <a:latin typeface="微软雅黑" panose="020B0503020204020204" pitchFamily="34" charset="-122"/>
                <a:ea typeface="微软雅黑" panose="020B0503020204020204" pitchFamily="34" charset="-122"/>
              </a:rPr>
              <a:t>本环节教师可使用泥塑作品欣赏、故事讲述等方式引入活动，激发幼儿学习的兴趣。</a:t>
            </a:r>
            <a:endParaRPr lang="zh-CN" altLang="en-US" sz="1600" smtClean="0">
              <a:solidFill>
                <a:srgbClr val="404040"/>
              </a:solidFill>
              <a:latin typeface="微软雅黑" panose="020B0503020204020204" pitchFamily="34" charset="-122"/>
              <a:ea typeface="微软雅黑" panose="020B0503020204020204" pitchFamily="34" charset="-122"/>
            </a:endParaRPr>
          </a:p>
        </p:txBody>
      </p:sp>
      <p:sp>
        <p:nvSpPr>
          <p:cNvPr id="28" name="Freeform 76"/>
          <p:cNvSpPr/>
          <p:nvPr>
            <p:custDataLst>
              <p:tags r:id="rId10"/>
            </p:custDataLst>
          </p:nvPr>
        </p:nvSpPr>
        <p:spPr bwMode="auto">
          <a:xfrm>
            <a:off x="2830240" y="2567846"/>
            <a:ext cx="2086676" cy="734860"/>
          </a:xfrm>
          <a:custGeom>
            <a:avLst/>
            <a:gdLst>
              <a:gd name="T0" fmla="*/ 385 w 391"/>
              <a:gd name="T1" fmla="*/ 100 h 224"/>
              <a:gd name="T2" fmla="*/ 290 w 391"/>
              <a:gd name="T3" fmla="*/ 6 h 224"/>
              <a:gd name="T4" fmla="*/ 279 w 391"/>
              <a:gd name="T5" fmla="*/ 11 h 224"/>
              <a:gd name="T6" fmla="*/ 279 w 391"/>
              <a:gd name="T7" fmla="*/ 34 h 224"/>
              <a:gd name="T8" fmla="*/ 9 w 391"/>
              <a:gd name="T9" fmla="*/ 34 h 224"/>
              <a:gd name="T10" fmla="*/ 0 w 391"/>
              <a:gd name="T11" fmla="*/ 43 h 224"/>
              <a:gd name="T12" fmla="*/ 0 w 391"/>
              <a:gd name="T13" fmla="*/ 181 h 224"/>
              <a:gd name="T14" fmla="*/ 9 w 391"/>
              <a:gd name="T15" fmla="*/ 191 h 224"/>
              <a:gd name="T16" fmla="*/ 279 w 391"/>
              <a:gd name="T17" fmla="*/ 191 h 224"/>
              <a:gd name="T18" fmla="*/ 279 w 391"/>
              <a:gd name="T19" fmla="*/ 213 h 224"/>
              <a:gd name="T20" fmla="*/ 290 w 391"/>
              <a:gd name="T21" fmla="*/ 218 h 224"/>
              <a:gd name="T22" fmla="*/ 385 w 391"/>
              <a:gd name="T23" fmla="*/ 123 h 224"/>
              <a:gd name="T24" fmla="*/ 385 w 391"/>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4">
                <a:moveTo>
                  <a:pt x="385" y="100"/>
                </a:moveTo>
                <a:cubicBezTo>
                  <a:pt x="290" y="6"/>
                  <a:pt x="290" y="6"/>
                  <a:pt x="290" y="6"/>
                </a:cubicBezTo>
                <a:cubicBezTo>
                  <a:pt x="284" y="0"/>
                  <a:pt x="279" y="2"/>
                  <a:pt x="279" y="11"/>
                </a:cubicBezTo>
                <a:cubicBezTo>
                  <a:pt x="279" y="34"/>
                  <a:pt x="279" y="34"/>
                  <a:pt x="279" y="34"/>
                </a:cubicBezTo>
                <a:cubicBezTo>
                  <a:pt x="9" y="34"/>
                  <a:pt x="9" y="34"/>
                  <a:pt x="9" y="34"/>
                </a:cubicBezTo>
                <a:cubicBezTo>
                  <a:pt x="4" y="34"/>
                  <a:pt x="0" y="38"/>
                  <a:pt x="0" y="43"/>
                </a:cubicBezTo>
                <a:cubicBezTo>
                  <a:pt x="0" y="181"/>
                  <a:pt x="0" y="181"/>
                  <a:pt x="0" y="181"/>
                </a:cubicBezTo>
                <a:cubicBezTo>
                  <a:pt x="0" y="186"/>
                  <a:pt x="4" y="191"/>
                  <a:pt x="9" y="191"/>
                </a:cubicBezTo>
                <a:cubicBezTo>
                  <a:pt x="279" y="191"/>
                  <a:pt x="279" y="191"/>
                  <a:pt x="279" y="191"/>
                </a:cubicBezTo>
                <a:cubicBezTo>
                  <a:pt x="279" y="213"/>
                  <a:pt x="279" y="213"/>
                  <a:pt x="279" y="213"/>
                </a:cubicBezTo>
                <a:cubicBezTo>
                  <a:pt x="279" y="222"/>
                  <a:pt x="284" y="224"/>
                  <a:pt x="290" y="218"/>
                </a:cubicBezTo>
                <a:cubicBezTo>
                  <a:pt x="385" y="123"/>
                  <a:pt x="385" y="123"/>
                  <a:pt x="385" y="123"/>
                </a:cubicBezTo>
                <a:cubicBezTo>
                  <a:pt x="391" y="117"/>
                  <a:pt x="391" y="107"/>
                  <a:pt x="385" y="100"/>
                </a:cubicBezTo>
                <a:close/>
              </a:path>
            </a:pathLst>
          </a:custGeom>
          <a:solidFill>
            <a:srgbClr val="FFFFFF"/>
          </a:solidFill>
          <a:ln>
            <a:solidFill>
              <a:srgbClr val="304371"/>
            </a:solidFill>
          </a:ln>
        </p:spPr>
        <p:txBody>
          <a:bodyPr vert="horz" wrap="square" lIns="91440" tIns="45720" rIns="91440" bIns="45720" numCol="1" anchor="t" anchorCtr="0" compatLnSpc="1"/>
          <a:lstStyle/>
          <a:p>
            <a:endParaRPr lang="zh-CN" altLang="en-US">
              <a:solidFill>
                <a:prstClr val="black"/>
              </a:solidFill>
            </a:endParaRPr>
          </a:p>
        </p:txBody>
      </p:sp>
      <p:sp>
        <p:nvSpPr>
          <p:cNvPr id="34" name="Freeform 72"/>
          <p:cNvSpPr/>
          <p:nvPr>
            <p:custDataLst>
              <p:tags r:id="rId11"/>
            </p:custDataLst>
          </p:nvPr>
        </p:nvSpPr>
        <p:spPr bwMode="auto">
          <a:xfrm>
            <a:off x="7042342" y="970753"/>
            <a:ext cx="2072833" cy="737627"/>
          </a:xfrm>
          <a:custGeom>
            <a:avLst/>
            <a:gdLst>
              <a:gd name="T0" fmla="*/ 385 w 391"/>
              <a:gd name="T1" fmla="*/ 101 h 225"/>
              <a:gd name="T2" fmla="*/ 290 w 391"/>
              <a:gd name="T3" fmla="*/ 7 h 225"/>
              <a:gd name="T4" fmla="*/ 279 w 391"/>
              <a:gd name="T5" fmla="*/ 11 h 225"/>
              <a:gd name="T6" fmla="*/ 279 w 391"/>
              <a:gd name="T7" fmla="*/ 34 h 225"/>
              <a:gd name="T8" fmla="*/ 9 w 391"/>
              <a:gd name="T9" fmla="*/ 34 h 225"/>
              <a:gd name="T10" fmla="*/ 0 w 391"/>
              <a:gd name="T11" fmla="*/ 44 h 225"/>
              <a:gd name="T12" fmla="*/ 0 w 391"/>
              <a:gd name="T13" fmla="*/ 182 h 225"/>
              <a:gd name="T14" fmla="*/ 9 w 391"/>
              <a:gd name="T15" fmla="*/ 191 h 225"/>
              <a:gd name="T16" fmla="*/ 279 w 391"/>
              <a:gd name="T17" fmla="*/ 191 h 225"/>
              <a:gd name="T18" fmla="*/ 279 w 391"/>
              <a:gd name="T19" fmla="*/ 214 h 225"/>
              <a:gd name="T20" fmla="*/ 290 w 391"/>
              <a:gd name="T21" fmla="*/ 219 h 225"/>
              <a:gd name="T22" fmla="*/ 385 w 391"/>
              <a:gd name="T23" fmla="*/ 124 h 225"/>
              <a:gd name="T24" fmla="*/ 385 w 391"/>
              <a:gd name="T25" fmla="*/ 1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5">
                <a:moveTo>
                  <a:pt x="385" y="101"/>
                </a:moveTo>
                <a:cubicBezTo>
                  <a:pt x="290" y="7"/>
                  <a:pt x="290" y="7"/>
                  <a:pt x="290" y="7"/>
                </a:cubicBezTo>
                <a:cubicBezTo>
                  <a:pt x="284" y="0"/>
                  <a:pt x="279" y="2"/>
                  <a:pt x="279" y="11"/>
                </a:cubicBezTo>
                <a:cubicBezTo>
                  <a:pt x="279" y="34"/>
                  <a:pt x="279" y="34"/>
                  <a:pt x="279" y="34"/>
                </a:cubicBezTo>
                <a:cubicBezTo>
                  <a:pt x="9" y="34"/>
                  <a:pt x="9" y="34"/>
                  <a:pt x="9" y="34"/>
                </a:cubicBezTo>
                <a:cubicBezTo>
                  <a:pt x="4" y="34"/>
                  <a:pt x="0" y="39"/>
                  <a:pt x="0" y="44"/>
                </a:cubicBezTo>
                <a:cubicBezTo>
                  <a:pt x="0" y="182"/>
                  <a:pt x="0" y="182"/>
                  <a:pt x="0" y="182"/>
                </a:cubicBezTo>
                <a:cubicBezTo>
                  <a:pt x="0" y="187"/>
                  <a:pt x="4" y="191"/>
                  <a:pt x="9" y="191"/>
                </a:cubicBezTo>
                <a:cubicBezTo>
                  <a:pt x="279" y="191"/>
                  <a:pt x="279" y="191"/>
                  <a:pt x="279" y="191"/>
                </a:cubicBezTo>
                <a:cubicBezTo>
                  <a:pt x="279" y="214"/>
                  <a:pt x="279" y="214"/>
                  <a:pt x="279" y="214"/>
                </a:cubicBezTo>
                <a:cubicBezTo>
                  <a:pt x="279" y="223"/>
                  <a:pt x="284" y="225"/>
                  <a:pt x="290" y="219"/>
                </a:cubicBezTo>
                <a:cubicBezTo>
                  <a:pt x="385" y="124"/>
                  <a:pt x="385" y="124"/>
                  <a:pt x="385" y="124"/>
                </a:cubicBezTo>
                <a:cubicBezTo>
                  <a:pt x="391" y="118"/>
                  <a:pt x="391" y="107"/>
                  <a:pt x="385" y="101"/>
                </a:cubicBezTo>
                <a:close/>
              </a:path>
            </a:pathLst>
          </a:custGeom>
          <a:solidFill>
            <a:srgbClr val="FFFFFF"/>
          </a:solidFill>
          <a:ln>
            <a:solidFill>
              <a:srgbClr val="304371"/>
            </a:solidFill>
          </a:ln>
        </p:spPr>
        <p:txBody>
          <a:bodyPr vert="horz" wrap="square" lIns="91440" tIns="45720" rIns="91440" bIns="45720" numCol="1" anchor="t" anchorCtr="0" compatLnSpc="1"/>
          <a:lstStyle/>
          <a:p>
            <a:endParaRPr lang="zh-CN" altLang="en-US">
              <a:solidFill>
                <a:prstClr val="black"/>
              </a:solidFill>
            </a:endParaRPr>
          </a:p>
        </p:txBody>
      </p:sp>
      <p:sp>
        <p:nvSpPr>
          <p:cNvPr id="40" name="Freeform 74"/>
          <p:cNvSpPr/>
          <p:nvPr>
            <p:custDataLst>
              <p:tags r:id="rId12"/>
            </p:custDataLst>
          </p:nvPr>
        </p:nvSpPr>
        <p:spPr bwMode="auto">
          <a:xfrm>
            <a:off x="4936291" y="1765856"/>
            <a:ext cx="2106051" cy="737627"/>
          </a:xfrm>
          <a:custGeom>
            <a:avLst/>
            <a:gdLst>
              <a:gd name="T0" fmla="*/ 385 w 391"/>
              <a:gd name="T1" fmla="*/ 101 h 225"/>
              <a:gd name="T2" fmla="*/ 290 w 391"/>
              <a:gd name="T3" fmla="*/ 6 h 225"/>
              <a:gd name="T4" fmla="*/ 279 w 391"/>
              <a:gd name="T5" fmla="*/ 11 h 225"/>
              <a:gd name="T6" fmla="*/ 279 w 391"/>
              <a:gd name="T7" fmla="*/ 34 h 225"/>
              <a:gd name="T8" fmla="*/ 9 w 391"/>
              <a:gd name="T9" fmla="*/ 34 h 225"/>
              <a:gd name="T10" fmla="*/ 0 w 391"/>
              <a:gd name="T11" fmla="*/ 44 h 225"/>
              <a:gd name="T12" fmla="*/ 0 w 391"/>
              <a:gd name="T13" fmla="*/ 181 h 225"/>
              <a:gd name="T14" fmla="*/ 9 w 391"/>
              <a:gd name="T15" fmla="*/ 191 h 225"/>
              <a:gd name="T16" fmla="*/ 279 w 391"/>
              <a:gd name="T17" fmla="*/ 191 h 225"/>
              <a:gd name="T18" fmla="*/ 279 w 391"/>
              <a:gd name="T19" fmla="*/ 214 h 225"/>
              <a:gd name="T20" fmla="*/ 290 w 391"/>
              <a:gd name="T21" fmla="*/ 218 h 225"/>
              <a:gd name="T22" fmla="*/ 385 w 391"/>
              <a:gd name="T23" fmla="*/ 124 h 225"/>
              <a:gd name="T24" fmla="*/ 385 w 391"/>
              <a:gd name="T25" fmla="*/ 1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5">
                <a:moveTo>
                  <a:pt x="385" y="101"/>
                </a:moveTo>
                <a:cubicBezTo>
                  <a:pt x="290" y="6"/>
                  <a:pt x="290" y="6"/>
                  <a:pt x="290" y="6"/>
                </a:cubicBezTo>
                <a:cubicBezTo>
                  <a:pt x="284" y="0"/>
                  <a:pt x="279" y="2"/>
                  <a:pt x="279" y="11"/>
                </a:cubicBezTo>
                <a:cubicBezTo>
                  <a:pt x="279" y="34"/>
                  <a:pt x="279" y="34"/>
                  <a:pt x="279" y="34"/>
                </a:cubicBezTo>
                <a:cubicBezTo>
                  <a:pt x="9" y="34"/>
                  <a:pt x="9" y="34"/>
                  <a:pt x="9" y="34"/>
                </a:cubicBezTo>
                <a:cubicBezTo>
                  <a:pt x="4" y="34"/>
                  <a:pt x="0" y="38"/>
                  <a:pt x="0" y="44"/>
                </a:cubicBezTo>
                <a:cubicBezTo>
                  <a:pt x="0" y="181"/>
                  <a:pt x="0" y="181"/>
                  <a:pt x="0" y="181"/>
                </a:cubicBezTo>
                <a:cubicBezTo>
                  <a:pt x="0" y="187"/>
                  <a:pt x="4" y="191"/>
                  <a:pt x="9" y="191"/>
                </a:cubicBezTo>
                <a:cubicBezTo>
                  <a:pt x="279" y="191"/>
                  <a:pt x="279" y="191"/>
                  <a:pt x="279" y="191"/>
                </a:cubicBezTo>
                <a:cubicBezTo>
                  <a:pt x="279" y="214"/>
                  <a:pt x="279" y="214"/>
                  <a:pt x="279" y="214"/>
                </a:cubicBezTo>
                <a:cubicBezTo>
                  <a:pt x="279" y="222"/>
                  <a:pt x="284" y="225"/>
                  <a:pt x="290" y="218"/>
                </a:cubicBezTo>
                <a:cubicBezTo>
                  <a:pt x="385" y="124"/>
                  <a:pt x="385" y="124"/>
                  <a:pt x="385" y="124"/>
                </a:cubicBezTo>
                <a:cubicBezTo>
                  <a:pt x="391" y="117"/>
                  <a:pt x="391" y="107"/>
                  <a:pt x="385" y="101"/>
                </a:cubicBezTo>
                <a:close/>
              </a:path>
            </a:pathLst>
          </a:custGeom>
          <a:solidFill>
            <a:srgbClr val="30437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6" name="Freeform 72"/>
          <p:cNvSpPr/>
          <p:nvPr>
            <p:custDataLst>
              <p:tags r:id="rId13"/>
            </p:custDataLst>
          </p:nvPr>
        </p:nvSpPr>
        <p:spPr bwMode="auto">
          <a:xfrm>
            <a:off x="9356879" y="269175"/>
            <a:ext cx="2072833" cy="737627"/>
          </a:xfrm>
          <a:custGeom>
            <a:avLst/>
            <a:gdLst>
              <a:gd name="T0" fmla="*/ 385 w 391"/>
              <a:gd name="T1" fmla="*/ 101 h 225"/>
              <a:gd name="T2" fmla="*/ 290 w 391"/>
              <a:gd name="T3" fmla="*/ 7 h 225"/>
              <a:gd name="T4" fmla="*/ 279 w 391"/>
              <a:gd name="T5" fmla="*/ 11 h 225"/>
              <a:gd name="T6" fmla="*/ 279 w 391"/>
              <a:gd name="T7" fmla="*/ 34 h 225"/>
              <a:gd name="T8" fmla="*/ 9 w 391"/>
              <a:gd name="T9" fmla="*/ 34 h 225"/>
              <a:gd name="T10" fmla="*/ 0 w 391"/>
              <a:gd name="T11" fmla="*/ 44 h 225"/>
              <a:gd name="T12" fmla="*/ 0 w 391"/>
              <a:gd name="T13" fmla="*/ 182 h 225"/>
              <a:gd name="T14" fmla="*/ 9 w 391"/>
              <a:gd name="T15" fmla="*/ 191 h 225"/>
              <a:gd name="T16" fmla="*/ 279 w 391"/>
              <a:gd name="T17" fmla="*/ 191 h 225"/>
              <a:gd name="T18" fmla="*/ 279 w 391"/>
              <a:gd name="T19" fmla="*/ 214 h 225"/>
              <a:gd name="T20" fmla="*/ 290 w 391"/>
              <a:gd name="T21" fmla="*/ 219 h 225"/>
              <a:gd name="T22" fmla="*/ 385 w 391"/>
              <a:gd name="T23" fmla="*/ 124 h 225"/>
              <a:gd name="T24" fmla="*/ 385 w 391"/>
              <a:gd name="T25" fmla="*/ 1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5">
                <a:moveTo>
                  <a:pt x="385" y="101"/>
                </a:moveTo>
                <a:cubicBezTo>
                  <a:pt x="290" y="7"/>
                  <a:pt x="290" y="7"/>
                  <a:pt x="290" y="7"/>
                </a:cubicBezTo>
                <a:cubicBezTo>
                  <a:pt x="284" y="0"/>
                  <a:pt x="279" y="2"/>
                  <a:pt x="279" y="11"/>
                </a:cubicBezTo>
                <a:cubicBezTo>
                  <a:pt x="279" y="34"/>
                  <a:pt x="279" y="34"/>
                  <a:pt x="279" y="34"/>
                </a:cubicBezTo>
                <a:cubicBezTo>
                  <a:pt x="9" y="34"/>
                  <a:pt x="9" y="34"/>
                  <a:pt x="9" y="34"/>
                </a:cubicBezTo>
                <a:cubicBezTo>
                  <a:pt x="4" y="34"/>
                  <a:pt x="0" y="39"/>
                  <a:pt x="0" y="44"/>
                </a:cubicBezTo>
                <a:cubicBezTo>
                  <a:pt x="0" y="182"/>
                  <a:pt x="0" y="182"/>
                  <a:pt x="0" y="182"/>
                </a:cubicBezTo>
                <a:cubicBezTo>
                  <a:pt x="0" y="187"/>
                  <a:pt x="4" y="191"/>
                  <a:pt x="9" y="191"/>
                </a:cubicBezTo>
                <a:cubicBezTo>
                  <a:pt x="279" y="191"/>
                  <a:pt x="279" y="191"/>
                  <a:pt x="279" y="191"/>
                </a:cubicBezTo>
                <a:cubicBezTo>
                  <a:pt x="279" y="214"/>
                  <a:pt x="279" y="214"/>
                  <a:pt x="279" y="214"/>
                </a:cubicBezTo>
                <a:cubicBezTo>
                  <a:pt x="279" y="223"/>
                  <a:pt x="284" y="225"/>
                  <a:pt x="290" y="219"/>
                </a:cubicBezTo>
                <a:cubicBezTo>
                  <a:pt x="385" y="124"/>
                  <a:pt x="385" y="124"/>
                  <a:pt x="385" y="124"/>
                </a:cubicBezTo>
                <a:cubicBezTo>
                  <a:pt x="391" y="118"/>
                  <a:pt x="391" y="107"/>
                  <a:pt x="385" y="101"/>
                </a:cubicBezTo>
                <a:close/>
              </a:path>
            </a:pathLst>
          </a:custGeom>
          <a:solidFill>
            <a:srgbClr val="304371"/>
          </a:solidFill>
          <a:ln>
            <a:solidFill>
              <a:srgbClr val="304371"/>
            </a:solidFill>
          </a:ln>
        </p:spPr>
        <p:txBody>
          <a:bodyPr vert="horz" wrap="square" lIns="91440" tIns="45720" rIns="91440" bIns="45720" numCol="1" anchor="t" anchorCtr="0" compatLnSpc="1"/>
          <a:lstStyle/>
          <a:p>
            <a:endParaRPr lang="zh-CN" altLang="en-US">
              <a:solidFill>
                <a:srgbClr val="FFFFFF"/>
              </a:solidFill>
            </a:endParaRPr>
          </a:p>
        </p:txBody>
      </p:sp>
      <p:sp>
        <p:nvSpPr>
          <p:cNvPr id="53" name="矩形 52"/>
          <p:cNvSpPr/>
          <p:nvPr>
            <p:custDataLst>
              <p:tags r:id="rId14"/>
            </p:custDataLst>
          </p:nvPr>
        </p:nvSpPr>
        <p:spPr>
          <a:xfrm>
            <a:off x="2915522" y="2675122"/>
            <a:ext cx="1620957" cy="521970"/>
          </a:xfrm>
          <a:prstGeom prst="rect">
            <a:avLst/>
          </a:prstGeom>
        </p:spPr>
        <p:txBody>
          <a:bodyPr wrap="square">
            <a:spAutoFit/>
          </a:bodyPr>
          <a:p>
            <a:pPr>
              <a:lnSpc>
                <a:spcPct val="100000"/>
              </a:lnSpc>
            </a:pPr>
            <a:r>
              <a:rPr lang="zh-CN" altLang="en-US" sz="1400" b="1" smtClean="0">
                <a:solidFill>
                  <a:srgbClr val="304371"/>
                </a:solidFill>
                <a:latin typeface="微软雅黑" panose="020B0503020204020204" pitchFamily="34" charset="-122"/>
                <a:ea typeface="微软雅黑" panose="020B0503020204020204" pitchFamily="34" charset="-122"/>
                <a:cs typeface="+mn-ea"/>
              </a:rPr>
              <a:t>第二步，观察塑形物体。</a:t>
            </a:r>
            <a:endParaRPr lang="zh-CN" altLang="en-US" sz="1400" b="1" smtClean="0">
              <a:solidFill>
                <a:srgbClr val="304371"/>
              </a:solidFill>
              <a:latin typeface="微软雅黑" panose="020B0503020204020204" pitchFamily="34" charset="-122"/>
              <a:ea typeface="微软雅黑" panose="020B0503020204020204" pitchFamily="34" charset="-122"/>
              <a:cs typeface="+mn-ea"/>
            </a:endParaRPr>
          </a:p>
        </p:txBody>
      </p:sp>
      <p:sp>
        <p:nvSpPr>
          <p:cNvPr id="54" name="文本框 53"/>
          <p:cNvSpPr txBox="1"/>
          <p:nvPr>
            <p:custDataLst>
              <p:tags r:id="rId15"/>
            </p:custDataLst>
          </p:nvPr>
        </p:nvSpPr>
        <p:spPr>
          <a:xfrm>
            <a:off x="2874645" y="3441065"/>
            <a:ext cx="2049145" cy="2306955"/>
          </a:xfrm>
          <a:prstGeom prst="rect">
            <a:avLst/>
          </a:prstGeom>
          <a:noFill/>
          <a:effectLst/>
        </p:spPr>
        <p:txBody>
          <a:bodyPr wrap="square" rtlCol="0">
            <a:spAutoFit/>
          </a:bodyPr>
          <a:p>
            <a:pPr>
              <a:lnSpc>
                <a:spcPct val="100000"/>
              </a:lnSpc>
            </a:pPr>
            <a:r>
              <a:rPr lang="zh-CN" altLang="en-US" sz="1600" smtClean="0">
                <a:solidFill>
                  <a:srgbClr val="404040"/>
                </a:solidFill>
                <a:latin typeface="微软雅黑" panose="020B0503020204020204" pitchFamily="34" charset="-122"/>
                <a:ea typeface="微软雅黑" panose="020B0503020204020204" pitchFamily="34" charset="-122"/>
              </a:rPr>
              <a:t>教师组织幼儿观察塑形物体的形态，以观察实物为最佳，其次为观察照片。</a:t>
            </a:r>
            <a:endParaRPr lang="zh-CN" altLang="en-US" sz="1600" smtClean="0">
              <a:solidFill>
                <a:srgbClr val="404040"/>
              </a:solidFill>
              <a:latin typeface="微软雅黑" panose="020B0503020204020204" pitchFamily="34" charset="-122"/>
              <a:ea typeface="微软雅黑" panose="020B0503020204020204" pitchFamily="34" charset="-122"/>
            </a:endParaRPr>
          </a:p>
          <a:p>
            <a:pPr>
              <a:lnSpc>
                <a:spcPct val="100000"/>
              </a:lnSpc>
            </a:pPr>
            <a:r>
              <a:rPr lang="zh-CN" altLang="en-US" sz="1600" smtClean="0">
                <a:solidFill>
                  <a:srgbClr val="304371"/>
                </a:solidFill>
                <a:latin typeface="楷体" panose="02010609060101010101" pitchFamily="49" charset="-122"/>
                <a:ea typeface="楷体" panose="02010609060101010101" pitchFamily="49" charset="-122"/>
                <a:cs typeface="楷体" panose="02010609060101010101" pitchFamily="49" charset="-122"/>
              </a:rPr>
              <a:t>教师可使用以下引导语：“它是什么形状的？动作是怎样的？四肢与身体的位置是怎样的？”</a:t>
            </a:r>
            <a:endParaRPr lang="zh-CN" altLang="en-US" sz="1600" smtClean="0">
              <a:solidFill>
                <a:srgbClr val="304371"/>
              </a:solidFill>
              <a:latin typeface="楷体" panose="02010609060101010101" pitchFamily="49" charset="-122"/>
              <a:ea typeface="楷体" panose="02010609060101010101" pitchFamily="49" charset="-122"/>
              <a:cs typeface="楷体" panose="02010609060101010101" pitchFamily="49" charset="-122"/>
            </a:endParaRPr>
          </a:p>
        </p:txBody>
      </p:sp>
      <p:sp>
        <p:nvSpPr>
          <p:cNvPr id="55" name="矩形 54"/>
          <p:cNvSpPr/>
          <p:nvPr>
            <p:custDataLst>
              <p:tags r:id="rId16"/>
            </p:custDataLst>
          </p:nvPr>
        </p:nvSpPr>
        <p:spPr>
          <a:xfrm>
            <a:off x="5005942" y="1880737"/>
            <a:ext cx="1620957" cy="521970"/>
          </a:xfrm>
          <a:prstGeom prst="rect">
            <a:avLst/>
          </a:prstGeom>
        </p:spPr>
        <p:txBody>
          <a:bodyPr wrap="square">
            <a:spAutoFit/>
          </a:bodyPr>
          <a:p>
            <a:pPr>
              <a:lnSpc>
                <a:spcPct val="100000"/>
              </a:lnSpc>
            </a:pPr>
            <a:r>
              <a:rPr lang="zh-CN" altLang="en-US" sz="1400" b="1" smtClean="0">
                <a:solidFill>
                  <a:srgbClr val="FFFFFF"/>
                </a:solidFill>
                <a:latin typeface="微软雅黑" panose="020B0503020204020204" pitchFamily="34" charset="-122"/>
                <a:ea typeface="微软雅黑" panose="020B0503020204020204" pitchFamily="34" charset="-122"/>
                <a:cs typeface="+mn-ea"/>
              </a:rPr>
              <a:t>第三步，学习泥工的基本技能。</a:t>
            </a:r>
            <a:endParaRPr lang="zh-CN" altLang="en-US" sz="1400" b="1" smtClean="0">
              <a:solidFill>
                <a:srgbClr val="FFFFFF"/>
              </a:solidFill>
              <a:latin typeface="微软雅黑" panose="020B0503020204020204" pitchFamily="34" charset="-122"/>
              <a:ea typeface="微软雅黑" panose="020B0503020204020204" pitchFamily="34" charset="-122"/>
              <a:cs typeface="+mn-ea"/>
            </a:endParaRPr>
          </a:p>
        </p:txBody>
      </p:sp>
      <p:sp>
        <p:nvSpPr>
          <p:cNvPr id="56" name="文本框 55"/>
          <p:cNvSpPr txBox="1"/>
          <p:nvPr>
            <p:custDataLst>
              <p:tags r:id="rId17"/>
            </p:custDataLst>
          </p:nvPr>
        </p:nvSpPr>
        <p:spPr>
          <a:xfrm>
            <a:off x="4965065" y="2646680"/>
            <a:ext cx="1926590" cy="2553335"/>
          </a:xfrm>
          <a:prstGeom prst="rect">
            <a:avLst/>
          </a:prstGeom>
          <a:noFill/>
          <a:effectLst/>
        </p:spPr>
        <p:txBody>
          <a:bodyPr wrap="square" rtlCol="0">
            <a:spAutoFit/>
          </a:bodyPr>
          <a:p>
            <a:pPr>
              <a:lnSpc>
                <a:spcPct val="100000"/>
              </a:lnSpc>
            </a:pPr>
            <a:r>
              <a:rPr lang="zh-CN" altLang="en-US" sz="1600" smtClean="0">
                <a:solidFill>
                  <a:srgbClr val="404040"/>
                </a:solidFill>
                <a:latin typeface="微软雅黑" panose="020B0503020204020204" pitchFamily="34" charset="-122"/>
                <a:ea typeface="微软雅黑" panose="020B0503020204020204" pitchFamily="34" charset="-122"/>
              </a:rPr>
              <a:t>教师根据本节课的技能目标，可在幼儿创作泥塑作品之前教授较难的基本技能，如中空体的塑形、组合体等。教师可综合运用语言讲解法、示范法和图示法解决技能</a:t>
            </a:r>
            <a:endParaRPr lang="zh-CN" altLang="en-US" sz="1600" smtClean="0">
              <a:solidFill>
                <a:srgbClr val="404040"/>
              </a:solidFill>
              <a:latin typeface="微软雅黑" panose="020B0503020204020204" pitchFamily="34" charset="-122"/>
              <a:ea typeface="微软雅黑" panose="020B0503020204020204" pitchFamily="34" charset="-122"/>
            </a:endParaRPr>
          </a:p>
          <a:p>
            <a:pPr>
              <a:lnSpc>
                <a:spcPct val="100000"/>
              </a:lnSpc>
            </a:pPr>
            <a:r>
              <a:rPr lang="zh-CN" altLang="en-US" sz="1600" smtClean="0">
                <a:solidFill>
                  <a:srgbClr val="404040"/>
                </a:solidFill>
                <a:latin typeface="微软雅黑" panose="020B0503020204020204" pitchFamily="34" charset="-122"/>
                <a:ea typeface="微软雅黑" panose="020B0503020204020204" pitchFamily="34" charset="-122"/>
              </a:rPr>
              <a:t>难点。</a:t>
            </a:r>
            <a:endParaRPr lang="zh-CN" altLang="en-US" sz="1600" smtClean="0">
              <a:solidFill>
                <a:srgbClr val="404040"/>
              </a:solidFill>
              <a:latin typeface="微软雅黑" panose="020B0503020204020204" pitchFamily="34" charset="-122"/>
              <a:ea typeface="微软雅黑" panose="020B0503020204020204" pitchFamily="34" charset="-122"/>
            </a:endParaRPr>
          </a:p>
        </p:txBody>
      </p:sp>
      <p:sp>
        <p:nvSpPr>
          <p:cNvPr id="57" name="矩形 56"/>
          <p:cNvSpPr/>
          <p:nvPr>
            <p:custDataLst>
              <p:tags r:id="rId18"/>
            </p:custDataLst>
          </p:nvPr>
        </p:nvSpPr>
        <p:spPr>
          <a:xfrm>
            <a:off x="7090012" y="1059047"/>
            <a:ext cx="1620957" cy="521970"/>
          </a:xfrm>
          <a:prstGeom prst="rect">
            <a:avLst/>
          </a:prstGeom>
        </p:spPr>
        <p:txBody>
          <a:bodyPr wrap="square">
            <a:spAutoFit/>
          </a:bodyPr>
          <a:p>
            <a:pPr>
              <a:lnSpc>
                <a:spcPct val="100000"/>
              </a:lnSpc>
            </a:pPr>
            <a:r>
              <a:rPr lang="zh-CN" altLang="en-US" sz="1400" b="1" smtClean="0">
                <a:solidFill>
                  <a:srgbClr val="304371"/>
                </a:solidFill>
                <a:latin typeface="微软雅黑" panose="020B0503020204020204" pitchFamily="34" charset="-122"/>
                <a:ea typeface="微软雅黑" panose="020B0503020204020204" pitchFamily="34" charset="-122"/>
                <a:cs typeface="+mn-ea"/>
              </a:rPr>
              <a:t>第四步，幼儿泥塑创作。</a:t>
            </a:r>
            <a:endParaRPr lang="zh-CN" altLang="en-US" sz="1400" b="1" smtClean="0">
              <a:solidFill>
                <a:srgbClr val="304371"/>
              </a:solidFill>
              <a:latin typeface="微软雅黑" panose="020B0503020204020204" pitchFamily="34" charset="-122"/>
              <a:ea typeface="微软雅黑" panose="020B0503020204020204" pitchFamily="34" charset="-122"/>
              <a:cs typeface="+mn-ea"/>
            </a:endParaRPr>
          </a:p>
        </p:txBody>
      </p:sp>
      <p:sp>
        <p:nvSpPr>
          <p:cNvPr id="58" name="文本框 57"/>
          <p:cNvSpPr txBox="1"/>
          <p:nvPr>
            <p:custDataLst>
              <p:tags r:id="rId19"/>
            </p:custDataLst>
          </p:nvPr>
        </p:nvSpPr>
        <p:spPr>
          <a:xfrm>
            <a:off x="7049135" y="1824990"/>
            <a:ext cx="2049145" cy="3784600"/>
          </a:xfrm>
          <a:prstGeom prst="rect">
            <a:avLst/>
          </a:prstGeom>
          <a:noFill/>
          <a:effectLst/>
        </p:spPr>
        <p:txBody>
          <a:bodyPr wrap="square" rtlCol="0">
            <a:spAutoFit/>
          </a:bodyPr>
          <a:p>
            <a:pPr>
              <a:lnSpc>
                <a:spcPct val="100000"/>
              </a:lnSpc>
            </a:pPr>
            <a:r>
              <a:rPr lang="zh-CN" altLang="en-US" sz="1600" smtClean="0">
                <a:solidFill>
                  <a:srgbClr val="404040"/>
                </a:solidFill>
                <a:latin typeface="微软雅黑" panose="020B0503020204020204" pitchFamily="34" charset="-122"/>
                <a:ea typeface="微软雅黑" panose="020B0503020204020204" pitchFamily="34" charset="-122"/>
              </a:rPr>
              <a:t>幼儿自行创作泥塑作品，教师进行指导。</a:t>
            </a:r>
            <a:r>
              <a:rPr lang="zh-CN" altLang="en-US" sz="1600" smtClean="0">
                <a:solidFill>
                  <a:srgbClr val="304371"/>
                </a:solidFill>
                <a:latin typeface="楷体" panose="02010609060101010101" pitchFamily="49" charset="-122"/>
                <a:ea typeface="楷体" panose="02010609060101010101" pitchFamily="49" charset="-122"/>
              </a:rPr>
              <a:t>教师指导时需要注意：第一，在幼儿创作之前提出具体的操作要求，如操作习惯要求、创作要求等；第二，为幼儿提供充足的材料和作品展示场地；第三，对于大班幼儿来说，使用陶土塑形后需要着色描绘，教师可指导幼儿在作品</a:t>
            </a:r>
            <a:endParaRPr lang="zh-CN" altLang="en-US" sz="1600" smtClean="0">
              <a:solidFill>
                <a:srgbClr val="304371"/>
              </a:solidFill>
              <a:latin typeface="楷体" panose="02010609060101010101" pitchFamily="49" charset="-122"/>
              <a:ea typeface="楷体" panose="02010609060101010101" pitchFamily="49" charset="-122"/>
            </a:endParaRPr>
          </a:p>
          <a:p>
            <a:pPr>
              <a:lnSpc>
                <a:spcPct val="100000"/>
              </a:lnSpc>
            </a:pPr>
            <a:r>
              <a:rPr lang="zh-CN" altLang="en-US" sz="1600" smtClean="0">
                <a:solidFill>
                  <a:srgbClr val="304371"/>
                </a:solidFill>
                <a:latin typeface="楷体" panose="02010609060101010101" pitchFamily="49" charset="-122"/>
                <a:ea typeface="楷体" panose="02010609060101010101" pitchFamily="49" charset="-122"/>
              </a:rPr>
              <a:t>干透后再使用水粉上色。</a:t>
            </a:r>
            <a:endParaRPr lang="zh-CN" altLang="en-US" sz="1600" smtClean="0">
              <a:solidFill>
                <a:srgbClr val="304371"/>
              </a:solidFill>
              <a:latin typeface="楷体" panose="02010609060101010101" pitchFamily="49" charset="-122"/>
              <a:ea typeface="楷体" panose="02010609060101010101" pitchFamily="49" charset="-122"/>
            </a:endParaRPr>
          </a:p>
        </p:txBody>
      </p:sp>
      <p:sp>
        <p:nvSpPr>
          <p:cNvPr id="59" name="矩形 58"/>
          <p:cNvSpPr/>
          <p:nvPr>
            <p:custDataLst>
              <p:tags r:id="rId20"/>
            </p:custDataLst>
          </p:nvPr>
        </p:nvSpPr>
        <p:spPr>
          <a:xfrm>
            <a:off x="9420462" y="368802"/>
            <a:ext cx="1620957" cy="521970"/>
          </a:xfrm>
          <a:prstGeom prst="rect">
            <a:avLst/>
          </a:prstGeom>
        </p:spPr>
        <p:txBody>
          <a:bodyPr wrap="square">
            <a:spAutoFit/>
          </a:bodyPr>
          <a:p>
            <a:pPr>
              <a:lnSpc>
                <a:spcPct val="100000"/>
              </a:lnSpc>
            </a:pPr>
            <a:r>
              <a:rPr lang="zh-CN" altLang="en-US" sz="1400" b="1" smtClean="0">
                <a:solidFill>
                  <a:srgbClr val="FFFFFF"/>
                </a:solidFill>
                <a:latin typeface="微软雅黑" panose="020B0503020204020204" pitchFamily="34" charset="-122"/>
                <a:ea typeface="微软雅黑" panose="020B0503020204020204" pitchFamily="34" charset="-122"/>
                <a:cs typeface="+mn-ea"/>
              </a:rPr>
              <a:t>第五步，作品分享与评价。</a:t>
            </a:r>
            <a:endParaRPr lang="zh-CN" altLang="en-US" sz="1400" b="1" smtClean="0">
              <a:solidFill>
                <a:srgbClr val="FFFFFF"/>
              </a:solidFill>
              <a:latin typeface="微软雅黑" panose="020B0503020204020204" pitchFamily="34" charset="-122"/>
              <a:ea typeface="微软雅黑" panose="020B0503020204020204" pitchFamily="34" charset="-122"/>
              <a:cs typeface="+mn-ea"/>
            </a:endParaRPr>
          </a:p>
        </p:txBody>
      </p:sp>
      <p:sp>
        <p:nvSpPr>
          <p:cNvPr id="60" name="文本框 59"/>
          <p:cNvSpPr txBox="1"/>
          <p:nvPr>
            <p:custDataLst>
              <p:tags r:id="rId21"/>
            </p:custDataLst>
          </p:nvPr>
        </p:nvSpPr>
        <p:spPr>
          <a:xfrm>
            <a:off x="9379585" y="1134745"/>
            <a:ext cx="2127885" cy="3784600"/>
          </a:xfrm>
          <a:prstGeom prst="rect">
            <a:avLst/>
          </a:prstGeom>
          <a:noFill/>
          <a:effectLst/>
        </p:spPr>
        <p:txBody>
          <a:bodyPr wrap="square" rtlCol="0">
            <a:spAutoFit/>
          </a:bodyPr>
          <a:p>
            <a:pPr>
              <a:lnSpc>
                <a:spcPct val="100000"/>
              </a:lnSpc>
            </a:pPr>
            <a:r>
              <a:rPr lang="zh-CN" altLang="en-US" sz="1600" smtClean="0">
                <a:solidFill>
                  <a:srgbClr val="404040"/>
                </a:solidFill>
                <a:latin typeface="微软雅黑" panose="020B0503020204020204" pitchFamily="34" charset="-122"/>
                <a:ea typeface="微软雅黑" panose="020B0503020204020204" pitchFamily="34" charset="-122"/>
              </a:rPr>
              <a:t>首先，教师组织幼儿把泥塑作品进行摆放展示。教师可提前制作摆放布景，如本次活动是“捏小动物”，教师可提供农场、森林等布景供幼儿展示作品。其次，教师组织幼儿分享作品，组织幼儿讲述作品的名称、创作的方法等。评价作品时让幼儿就塑形、技法、创意、设色等方面展开自评和互评。</a:t>
            </a:r>
            <a:endParaRPr lang="zh-CN" altLang="en-US" sz="1600" smtClean="0">
              <a:solidFill>
                <a:srgbClr val="404040"/>
              </a:solidFill>
              <a:latin typeface="微软雅黑" panose="020B0503020204020204" pitchFamily="34" charset="-122"/>
              <a:ea typeface="微软雅黑" panose="020B0503020204020204" pitchFamily="34" charset="-122"/>
            </a:endParaRPr>
          </a:p>
        </p:txBody>
      </p:sp>
      <p:pic>
        <p:nvPicPr>
          <p:cNvPr id="61" name="图片 60" descr="u=1347580745,665101405&amp;fm=253&amp;fmt=auto&amp;app=138&amp;f=JPEG.webp"/>
          <p:cNvPicPr>
            <a:picLocks noChangeAspect="1"/>
          </p:cNvPicPr>
          <p:nvPr/>
        </p:nvPicPr>
        <p:blipFill>
          <a:blip r:embed="rId22"/>
          <a:srcRect l="11790" t="27000" r="9624" b="24573"/>
          <a:stretch>
            <a:fillRect/>
          </a:stretch>
        </p:blipFill>
        <p:spPr>
          <a:xfrm>
            <a:off x="3956685" y="362585"/>
            <a:ext cx="2686050" cy="1228090"/>
          </a:xfrm>
          <a:prstGeom prst="ellipse">
            <a:avLst/>
          </a:prstGeom>
        </p:spPr>
      </p:pic>
    </p:spTree>
    <p:custDataLst>
      <p:tags r:id="rId2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18795" y="1228725"/>
            <a:ext cx="3242310" cy="368300"/>
          </a:xfrm>
          <a:prstGeom prst="rect">
            <a:avLst/>
          </a:prstGeom>
          <a:noFill/>
        </p:spPr>
        <p:txBody>
          <a:bodyPr wrap="square" rtlCol="0" anchor="t">
            <a:spAutoFit/>
          </a:bodyPr>
          <a:p>
            <a:pPr indent="457200" fontAlgn="auto"/>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②纸工活动设计流程</a:t>
            </a:r>
            <a:endPar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文本框 87"/>
          <p:cNvSpPr txBox="1"/>
          <p:nvPr>
            <p:custDataLst>
              <p:tags r:id="rId6"/>
            </p:custDataLst>
          </p:nvPr>
        </p:nvSpPr>
        <p:spPr>
          <a:xfrm>
            <a:off x="321310" y="4506595"/>
            <a:ext cx="1815465" cy="1322070"/>
          </a:xfrm>
          <a:prstGeom prst="rect">
            <a:avLst/>
          </a:prstGeom>
          <a:noFill/>
        </p:spPr>
        <p:txBody>
          <a:bodyPr wrap="square" rtlCol="0">
            <a:spAutoFit/>
          </a:bodyPr>
          <a:lstStyle/>
          <a:p>
            <a:pPr algn="l">
              <a:lnSpc>
                <a:spcPct val="100000"/>
              </a:lnSpc>
            </a:pPr>
            <a:r>
              <a:rPr lang="zh-CN" altLang="en-US" sz="1600" dirty="0"/>
              <a:t>教师可采用多种形式引入活动，如纸工作品欣赏、说儿歌、讲故事等，时间不宜过长。</a:t>
            </a:r>
            <a:endParaRPr lang="zh-CN" altLang="en-US" sz="1600" dirty="0"/>
          </a:p>
        </p:txBody>
      </p:sp>
      <p:grpSp>
        <p:nvGrpSpPr>
          <p:cNvPr id="129" name="组合 128"/>
          <p:cNvGrpSpPr/>
          <p:nvPr/>
        </p:nvGrpSpPr>
        <p:grpSpPr>
          <a:xfrm>
            <a:off x="9747885" y="3498215"/>
            <a:ext cx="2202180" cy="1840230"/>
            <a:chOff x="15693" y="2811"/>
            <a:chExt cx="3468" cy="2898"/>
          </a:xfrm>
        </p:grpSpPr>
        <p:sp>
          <p:nvSpPr>
            <p:cNvPr id="90" name="Freeform 6"/>
            <p:cNvSpPr/>
            <p:nvPr>
              <p:custDataLst>
                <p:tags r:id="rId7"/>
              </p:custDataLst>
            </p:nvPr>
          </p:nvSpPr>
          <p:spPr bwMode="auto">
            <a:xfrm rot="20905693">
              <a:off x="15693" y="4248"/>
              <a:ext cx="3468" cy="1039"/>
            </a:xfrm>
            <a:custGeom>
              <a:avLst/>
              <a:gdLst>
                <a:gd name="T0" fmla="*/ 783 w 792"/>
                <a:gd name="T1" fmla="*/ 6 h 237"/>
                <a:gd name="T2" fmla="*/ 759 w 792"/>
                <a:gd name="T3" fmla="*/ 0 h 237"/>
                <a:gd name="T4" fmla="*/ 729 w 792"/>
                <a:gd name="T5" fmla="*/ 5 h 237"/>
                <a:gd name="T6" fmla="*/ 729 w 792"/>
                <a:gd name="T7" fmla="*/ 5 h 237"/>
                <a:gd name="T8" fmla="*/ 718 w 792"/>
                <a:gd name="T9" fmla="*/ 6 h 237"/>
                <a:gd name="T10" fmla="*/ 718 w 792"/>
                <a:gd name="T11" fmla="*/ 6 h 237"/>
                <a:gd name="T12" fmla="*/ 718 w 792"/>
                <a:gd name="T13" fmla="*/ 6 h 237"/>
                <a:gd name="T14" fmla="*/ 713 w 792"/>
                <a:gd name="T15" fmla="*/ 8 h 237"/>
                <a:gd name="T16" fmla="*/ 191 w 792"/>
                <a:gd name="T17" fmla="*/ 112 h 237"/>
                <a:gd name="T18" fmla="*/ 107 w 792"/>
                <a:gd name="T19" fmla="*/ 159 h 237"/>
                <a:gd name="T20" fmla="*/ 0 w 792"/>
                <a:gd name="T21" fmla="*/ 237 h 237"/>
                <a:gd name="T22" fmla="*/ 202 w 792"/>
                <a:gd name="T23" fmla="*/ 223 h 237"/>
                <a:gd name="T24" fmla="*/ 333 w 792"/>
                <a:gd name="T25" fmla="*/ 209 h 237"/>
                <a:gd name="T26" fmla="*/ 333 w 792"/>
                <a:gd name="T27" fmla="*/ 209 h 237"/>
                <a:gd name="T28" fmla="*/ 343 w 792"/>
                <a:gd name="T29" fmla="*/ 208 h 237"/>
                <a:gd name="T30" fmla="*/ 754 w 792"/>
                <a:gd name="T31" fmla="*/ 32 h 237"/>
                <a:gd name="T32" fmla="*/ 756 w 792"/>
                <a:gd name="T33" fmla="*/ 32 h 237"/>
                <a:gd name="T34" fmla="*/ 757 w 792"/>
                <a:gd name="T35" fmla="*/ 32 h 237"/>
                <a:gd name="T36" fmla="*/ 758 w 792"/>
                <a:gd name="T37" fmla="*/ 31 h 237"/>
                <a:gd name="T38" fmla="*/ 759 w 792"/>
                <a:gd name="T39" fmla="*/ 31 h 237"/>
                <a:gd name="T40" fmla="*/ 759 w 792"/>
                <a:gd name="T41" fmla="*/ 31 h 237"/>
                <a:gd name="T42" fmla="*/ 762 w 792"/>
                <a:gd name="T43" fmla="*/ 29 h 237"/>
                <a:gd name="T44" fmla="*/ 783 w 792"/>
                <a:gd name="T45" fmla="*/ 20 h 237"/>
                <a:gd name="T46" fmla="*/ 783 w 792"/>
                <a:gd name="T47" fmla="*/ 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2" h="237">
                  <a:moveTo>
                    <a:pt x="783" y="6"/>
                  </a:moveTo>
                  <a:cubicBezTo>
                    <a:pt x="778" y="2"/>
                    <a:pt x="769" y="0"/>
                    <a:pt x="759" y="0"/>
                  </a:cubicBezTo>
                  <a:cubicBezTo>
                    <a:pt x="750" y="0"/>
                    <a:pt x="729" y="5"/>
                    <a:pt x="729" y="5"/>
                  </a:cubicBezTo>
                  <a:cubicBezTo>
                    <a:pt x="729" y="5"/>
                    <a:pt x="729" y="5"/>
                    <a:pt x="729" y="5"/>
                  </a:cubicBezTo>
                  <a:cubicBezTo>
                    <a:pt x="725" y="5"/>
                    <a:pt x="721" y="6"/>
                    <a:pt x="718" y="6"/>
                  </a:cubicBezTo>
                  <a:cubicBezTo>
                    <a:pt x="718" y="6"/>
                    <a:pt x="718" y="6"/>
                    <a:pt x="718" y="6"/>
                  </a:cubicBezTo>
                  <a:cubicBezTo>
                    <a:pt x="718" y="6"/>
                    <a:pt x="718" y="6"/>
                    <a:pt x="718" y="6"/>
                  </a:cubicBezTo>
                  <a:cubicBezTo>
                    <a:pt x="715" y="7"/>
                    <a:pt x="713" y="8"/>
                    <a:pt x="713" y="8"/>
                  </a:cubicBezTo>
                  <a:cubicBezTo>
                    <a:pt x="191" y="112"/>
                    <a:pt x="191" y="112"/>
                    <a:pt x="191" y="112"/>
                  </a:cubicBezTo>
                  <a:cubicBezTo>
                    <a:pt x="177" y="122"/>
                    <a:pt x="107" y="159"/>
                    <a:pt x="107" y="159"/>
                  </a:cubicBezTo>
                  <a:cubicBezTo>
                    <a:pt x="0" y="237"/>
                    <a:pt x="0" y="237"/>
                    <a:pt x="0" y="237"/>
                  </a:cubicBezTo>
                  <a:cubicBezTo>
                    <a:pt x="202" y="223"/>
                    <a:pt x="202" y="223"/>
                    <a:pt x="202" y="223"/>
                  </a:cubicBezTo>
                  <a:cubicBezTo>
                    <a:pt x="251" y="218"/>
                    <a:pt x="311" y="212"/>
                    <a:pt x="333" y="209"/>
                  </a:cubicBezTo>
                  <a:cubicBezTo>
                    <a:pt x="333" y="209"/>
                    <a:pt x="333" y="209"/>
                    <a:pt x="333" y="209"/>
                  </a:cubicBezTo>
                  <a:cubicBezTo>
                    <a:pt x="339" y="209"/>
                    <a:pt x="343" y="208"/>
                    <a:pt x="343" y="208"/>
                  </a:cubicBezTo>
                  <a:cubicBezTo>
                    <a:pt x="754" y="32"/>
                    <a:pt x="754" y="32"/>
                    <a:pt x="754" y="32"/>
                  </a:cubicBezTo>
                  <a:cubicBezTo>
                    <a:pt x="755" y="32"/>
                    <a:pt x="756" y="32"/>
                    <a:pt x="756" y="32"/>
                  </a:cubicBezTo>
                  <a:cubicBezTo>
                    <a:pt x="757" y="32"/>
                    <a:pt x="757" y="32"/>
                    <a:pt x="757" y="32"/>
                  </a:cubicBezTo>
                  <a:cubicBezTo>
                    <a:pt x="758" y="31"/>
                    <a:pt x="758" y="31"/>
                    <a:pt x="758" y="31"/>
                  </a:cubicBezTo>
                  <a:cubicBezTo>
                    <a:pt x="759" y="31"/>
                    <a:pt x="759" y="31"/>
                    <a:pt x="759" y="31"/>
                  </a:cubicBezTo>
                  <a:cubicBezTo>
                    <a:pt x="759" y="31"/>
                    <a:pt x="759" y="31"/>
                    <a:pt x="759" y="31"/>
                  </a:cubicBezTo>
                  <a:cubicBezTo>
                    <a:pt x="760" y="30"/>
                    <a:pt x="761" y="30"/>
                    <a:pt x="762" y="29"/>
                  </a:cubicBezTo>
                  <a:cubicBezTo>
                    <a:pt x="762" y="29"/>
                    <a:pt x="773" y="25"/>
                    <a:pt x="783" y="20"/>
                  </a:cubicBezTo>
                  <a:cubicBezTo>
                    <a:pt x="792" y="16"/>
                    <a:pt x="788" y="10"/>
                    <a:pt x="783" y="6"/>
                  </a:cubicBezTo>
                  <a:close/>
                </a:path>
              </a:pathLst>
            </a:custGeom>
            <a:solidFill>
              <a:srgbClr val="000000">
                <a:alpha val="20000"/>
              </a:srgbClr>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id-ID">
                <a:solidFill>
                  <a:srgbClr val="000000"/>
                </a:solidFill>
                <a:latin typeface="Arial" panose="020B0604020202020204" pitchFamily="34" charset="0"/>
              </a:endParaRPr>
            </a:p>
          </p:txBody>
        </p:sp>
        <p:sp>
          <p:nvSpPr>
            <p:cNvPr id="91" name="Freeform 18"/>
            <p:cNvSpPr/>
            <p:nvPr>
              <p:custDataLst>
                <p:tags r:id="rId8"/>
              </p:custDataLst>
            </p:nvPr>
          </p:nvSpPr>
          <p:spPr bwMode="auto">
            <a:xfrm>
              <a:off x="18290" y="2811"/>
              <a:ext cx="321" cy="290"/>
            </a:xfrm>
            <a:custGeom>
              <a:avLst/>
              <a:gdLst>
                <a:gd name="T0" fmla="*/ 0 w 71"/>
                <a:gd name="T1" fmla="*/ 18 h 64"/>
                <a:gd name="T2" fmla="*/ 26 w 71"/>
                <a:gd name="T3" fmla="*/ 2 h 64"/>
                <a:gd name="T4" fmla="*/ 55 w 71"/>
                <a:gd name="T5" fmla="*/ 11 h 64"/>
                <a:gd name="T6" fmla="*/ 65 w 71"/>
                <a:gd name="T7" fmla="*/ 40 h 64"/>
                <a:gd name="T8" fmla="*/ 52 w 71"/>
                <a:gd name="T9" fmla="*/ 64 h 64"/>
                <a:gd name="T10" fmla="*/ 0 w 71"/>
                <a:gd name="T11" fmla="*/ 18 h 64"/>
              </a:gdLst>
              <a:ahLst/>
              <a:cxnLst>
                <a:cxn ang="0">
                  <a:pos x="T0" y="T1"/>
                </a:cxn>
                <a:cxn ang="0">
                  <a:pos x="T2" y="T3"/>
                </a:cxn>
                <a:cxn ang="0">
                  <a:pos x="T4" y="T5"/>
                </a:cxn>
                <a:cxn ang="0">
                  <a:pos x="T6" y="T7"/>
                </a:cxn>
                <a:cxn ang="0">
                  <a:pos x="T8" y="T9"/>
                </a:cxn>
                <a:cxn ang="0">
                  <a:pos x="T10" y="T11"/>
                </a:cxn>
              </a:cxnLst>
              <a:rect l="0" t="0" r="r" b="b"/>
              <a:pathLst>
                <a:path w="71" h="64">
                  <a:moveTo>
                    <a:pt x="0" y="18"/>
                  </a:moveTo>
                  <a:cubicBezTo>
                    <a:pt x="0" y="18"/>
                    <a:pt x="17" y="3"/>
                    <a:pt x="26" y="2"/>
                  </a:cubicBezTo>
                  <a:cubicBezTo>
                    <a:pt x="36" y="0"/>
                    <a:pt x="47" y="3"/>
                    <a:pt x="55" y="11"/>
                  </a:cubicBezTo>
                  <a:cubicBezTo>
                    <a:pt x="62" y="18"/>
                    <a:pt x="71" y="29"/>
                    <a:pt x="65" y="40"/>
                  </a:cubicBezTo>
                  <a:cubicBezTo>
                    <a:pt x="60" y="52"/>
                    <a:pt x="52" y="64"/>
                    <a:pt x="52" y="64"/>
                  </a:cubicBezTo>
                  <a:lnTo>
                    <a:pt x="0" y="18"/>
                  </a:lnTo>
                  <a:close/>
                </a:path>
              </a:pathLst>
            </a:custGeom>
            <a:solidFill>
              <a:srgbClr val="2B4F67"/>
            </a:solidFill>
            <a:ln>
              <a:noFill/>
            </a:ln>
          </p:spPr>
          <p:txBody>
            <a:bodyPr vert="horz" wrap="square" lIns="68580" tIns="34290" rIns="68580" bIns="34290" numCol="1" anchor="t" anchorCtr="0" compatLnSpc="1">
              <a:normAutofit fontScale="50000" lnSpcReduction="20000"/>
            </a:bodyPr>
            <a:lstStyle/>
            <a:p>
              <a:endParaRPr lang="id-ID" sz="1350"/>
            </a:p>
          </p:txBody>
        </p:sp>
        <p:sp>
          <p:nvSpPr>
            <p:cNvPr id="92" name="Freeform 19"/>
            <p:cNvSpPr/>
            <p:nvPr>
              <p:custDataLst>
                <p:tags r:id="rId9"/>
              </p:custDataLst>
            </p:nvPr>
          </p:nvSpPr>
          <p:spPr bwMode="auto">
            <a:xfrm>
              <a:off x="18479" y="2869"/>
              <a:ext cx="122" cy="213"/>
            </a:xfrm>
            <a:custGeom>
              <a:avLst/>
              <a:gdLst>
                <a:gd name="T0" fmla="*/ 0 w 27"/>
                <a:gd name="T1" fmla="*/ 19 h 47"/>
                <a:gd name="T2" fmla="*/ 14 w 27"/>
                <a:gd name="T3" fmla="*/ 0 h 47"/>
                <a:gd name="T4" fmla="*/ 25 w 27"/>
                <a:gd name="T5" fmla="*/ 22 h 47"/>
                <a:gd name="T6" fmla="*/ 13 w 27"/>
                <a:gd name="T7" fmla="*/ 46 h 47"/>
                <a:gd name="T8" fmla="*/ 0 w 27"/>
                <a:gd name="T9" fmla="*/ 19 h 47"/>
              </a:gdLst>
              <a:ahLst/>
              <a:cxnLst>
                <a:cxn ang="0">
                  <a:pos x="T0" y="T1"/>
                </a:cxn>
                <a:cxn ang="0">
                  <a:pos x="T2" y="T3"/>
                </a:cxn>
                <a:cxn ang="0">
                  <a:pos x="T4" y="T5"/>
                </a:cxn>
                <a:cxn ang="0">
                  <a:pos x="T6" y="T7"/>
                </a:cxn>
                <a:cxn ang="0">
                  <a:pos x="T8" y="T9"/>
                </a:cxn>
              </a:cxnLst>
              <a:rect l="0" t="0" r="r" b="b"/>
              <a:pathLst>
                <a:path w="27" h="47">
                  <a:moveTo>
                    <a:pt x="0" y="19"/>
                  </a:moveTo>
                  <a:cubicBezTo>
                    <a:pt x="0" y="19"/>
                    <a:pt x="15" y="7"/>
                    <a:pt x="14" y="0"/>
                  </a:cubicBezTo>
                  <a:cubicBezTo>
                    <a:pt x="14" y="0"/>
                    <a:pt x="27" y="12"/>
                    <a:pt x="25" y="22"/>
                  </a:cubicBezTo>
                  <a:cubicBezTo>
                    <a:pt x="23" y="32"/>
                    <a:pt x="14" y="45"/>
                    <a:pt x="13" y="46"/>
                  </a:cubicBezTo>
                  <a:cubicBezTo>
                    <a:pt x="11" y="47"/>
                    <a:pt x="0" y="19"/>
                    <a:pt x="0" y="19"/>
                  </a:cubicBezTo>
                  <a:close/>
                </a:path>
              </a:pathLst>
            </a:custGeom>
            <a:solidFill>
              <a:srgbClr val="FFFFFF">
                <a:alpha val="20000"/>
              </a:srgbClr>
            </a:solidFill>
            <a:ln>
              <a:noFill/>
            </a:ln>
          </p:spPr>
          <p:txBody>
            <a:bodyPr vert="horz" wrap="square" lIns="68580" tIns="34290" rIns="68580" bIns="34290" numCol="1" anchor="t" anchorCtr="0" compatLnSpc="1">
              <a:normAutofit fontScale="40000" lnSpcReduction="20000"/>
            </a:bodyPr>
            <a:lstStyle/>
            <a:p>
              <a:endParaRPr lang="id-ID" sz="1350"/>
            </a:p>
          </p:txBody>
        </p:sp>
        <p:sp>
          <p:nvSpPr>
            <p:cNvPr id="93" name="Freeform 20"/>
            <p:cNvSpPr/>
            <p:nvPr>
              <p:custDataLst>
                <p:tags r:id="rId10"/>
              </p:custDataLst>
            </p:nvPr>
          </p:nvSpPr>
          <p:spPr bwMode="auto">
            <a:xfrm>
              <a:off x="18232" y="2888"/>
              <a:ext cx="316" cy="249"/>
            </a:xfrm>
            <a:custGeom>
              <a:avLst/>
              <a:gdLst>
                <a:gd name="T0" fmla="*/ 64 w 70"/>
                <a:gd name="T1" fmla="*/ 35 h 55"/>
                <a:gd name="T2" fmla="*/ 18 w 70"/>
                <a:gd name="T3" fmla="*/ 1 h 55"/>
                <a:gd name="T4" fmla="*/ 0 w 70"/>
                <a:gd name="T5" fmla="*/ 10 h 55"/>
                <a:gd name="T6" fmla="*/ 60 w 70"/>
                <a:gd name="T7" fmla="*/ 55 h 55"/>
                <a:gd name="T8" fmla="*/ 64 w 70"/>
                <a:gd name="T9" fmla="*/ 35 h 55"/>
              </a:gdLst>
              <a:ahLst/>
              <a:cxnLst>
                <a:cxn ang="0">
                  <a:pos x="T0" y="T1"/>
                </a:cxn>
                <a:cxn ang="0">
                  <a:pos x="T2" y="T3"/>
                </a:cxn>
                <a:cxn ang="0">
                  <a:pos x="T4" y="T5"/>
                </a:cxn>
                <a:cxn ang="0">
                  <a:pos x="T6" y="T7"/>
                </a:cxn>
                <a:cxn ang="0">
                  <a:pos x="T8" y="T9"/>
                </a:cxn>
              </a:cxnLst>
              <a:rect l="0" t="0" r="r" b="b"/>
              <a:pathLst>
                <a:path w="70" h="55">
                  <a:moveTo>
                    <a:pt x="64" y="35"/>
                  </a:moveTo>
                  <a:cubicBezTo>
                    <a:pt x="52" y="1"/>
                    <a:pt x="28" y="2"/>
                    <a:pt x="18" y="1"/>
                  </a:cubicBezTo>
                  <a:cubicBezTo>
                    <a:pt x="8" y="0"/>
                    <a:pt x="0" y="10"/>
                    <a:pt x="0" y="10"/>
                  </a:cubicBezTo>
                  <a:cubicBezTo>
                    <a:pt x="60" y="55"/>
                    <a:pt x="60" y="55"/>
                    <a:pt x="60" y="55"/>
                  </a:cubicBezTo>
                  <a:cubicBezTo>
                    <a:pt x="70" y="47"/>
                    <a:pt x="64" y="35"/>
                    <a:pt x="64" y="35"/>
                  </a:cubicBezTo>
                  <a:close/>
                </a:path>
              </a:pathLst>
            </a:custGeom>
            <a:solidFill>
              <a:srgbClr val="000000"/>
            </a:solidFill>
            <a:ln>
              <a:noFill/>
            </a:ln>
          </p:spPr>
          <p:txBody>
            <a:bodyPr vert="horz" wrap="square" lIns="68580" tIns="34290" rIns="68580" bIns="34290" numCol="1" anchor="t" anchorCtr="0" compatLnSpc="1">
              <a:normAutofit fontScale="45000" lnSpcReduction="20000"/>
            </a:bodyPr>
            <a:lstStyle/>
            <a:p>
              <a:endParaRPr lang="id-ID" sz="1350"/>
            </a:p>
          </p:txBody>
        </p:sp>
        <p:sp>
          <p:nvSpPr>
            <p:cNvPr id="94" name="Freeform 21"/>
            <p:cNvSpPr/>
            <p:nvPr>
              <p:custDataLst>
                <p:tags r:id="rId11"/>
              </p:custDataLst>
            </p:nvPr>
          </p:nvSpPr>
          <p:spPr bwMode="auto">
            <a:xfrm>
              <a:off x="18440" y="2992"/>
              <a:ext cx="100" cy="145"/>
            </a:xfrm>
            <a:custGeom>
              <a:avLst/>
              <a:gdLst>
                <a:gd name="T0" fmla="*/ 11 w 22"/>
                <a:gd name="T1" fmla="*/ 0 h 32"/>
                <a:gd name="T2" fmla="*/ 6 w 22"/>
                <a:gd name="T3" fmla="*/ 7 h 32"/>
                <a:gd name="T4" fmla="*/ 0 w 22"/>
                <a:gd name="T5" fmla="*/ 22 h 32"/>
                <a:gd name="T6" fmla="*/ 14 w 22"/>
                <a:gd name="T7" fmla="*/ 32 h 32"/>
                <a:gd name="T8" fmla="*/ 18 w 22"/>
                <a:gd name="T9" fmla="*/ 27 h 32"/>
                <a:gd name="T10" fmla="*/ 11 w 22"/>
                <a:gd name="T11" fmla="*/ 0 h 32"/>
              </a:gdLst>
              <a:ahLst/>
              <a:cxnLst>
                <a:cxn ang="0">
                  <a:pos x="T0" y="T1"/>
                </a:cxn>
                <a:cxn ang="0">
                  <a:pos x="T2" y="T3"/>
                </a:cxn>
                <a:cxn ang="0">
                  <a:pos x="T4" y="T5"/>
                </a:cxn>
                <a:cxn ang="0">
                  <a:pos x="T6" y="T7"/>
                </a:cxn>
                <a:cxn ang="0">
                  <a:pos x="T8" y="T9"/>
                </a:cxn>
                <a:cxn ang="0">
                  <a:pos x="T10" y="T11"/>
                </a:cxn>
              </a:cxnLst>
              <a:rect l="0" t="0" r="r" b="b"/>
              <a:pathLst>
                <a:path w="22" h="32">
                  <a:moveTo>
                    <a:pt x="11" y="0"/>
                  </a:moveTo>
                  <a:cubicBezTo>
                    <a:pt x="12" y="7"/>
                    <a:pt x="6" y="7"/>
                    <a:pt x="6" y="7"/>
                  </a:cubicBezTo>
                  <a:cubicBezTo>
                    <a:pt x="0" y="22"/>
                    <a:pt x="0" y="22"/>
                    <a:pt x="0" y="22"/>
                  </a:cubicBezTo>
                  <a:cubicBezTo>
                    <a:pt x="14" y="32"/>
                    <a:pt x="14" y="32"/>
                    <a:pt x="14" y="32"/>
                  </a:cubicBezTo>
                  <a:cubicBezTo>
                    <a:pt x="16" y="30"/>
                    <a:pt x="17" y="28"/>
                    <a:pt x="18" y="27"/>
                  </a:cubicBezTo>
                  <a:cubicBezTo>
                    <a:pt x="22" y="17"/>
                    <a:pt x="11" y="0"/>
                    <a:pt x="11" y="0"/>
                  </a:cubicBezTo>
                  <a:close/>
                </a:path>
              </a:pathLst>
            </a:custGeom>
            <a:solidFill>
              <a:srgbClr val="000000"/>
            </a:solidFill>
            <a:ln>
              <a:noFill/>
            </a:ln>
          </p:spPr>
          <p:txBody>
            <a:bodyPr vert="horz" wrap="square" lIns="68580" tIns="34290" rIns="68580" bIns="34290" numCol="1" anchor="t" anchorCtr="0" compatLnSpc="1">
              <a:normAutofit fontScale="25000" lnSpcReduction="20000"/>
            </a:bodyPr>
            <a:lstStyle/>
            <a:p>
              <a:endParaRPr lang="id-ID" sz="1350"/>
            </a:p>
          </p:txBody>
        </p:sp>
        <p:sp>
          <p:nvSpPr>
            <p:cNvPr id="95" name="Freeform 22"/>
            <p:cNvSpPr/>
            <p:nvPr>
              <p:custDataLst>
                <p:tags r:id="rId12"/>
              </p:custDataLst>
            </p:nvPr>
          </p:nvSpPr>
          <p:spPr bwMode="auto">
            <a:xfrm>
              <a:off x="16243" y="2870"/>
              <a:ext cx="2260" cy="2311"/>
            </a:xfrm>
            <a:custGeom>
              <a:avLst/>
              <a:gdLst>
                <a:gd name="T0" fmla="*/ 0 w 500"/>
                <a:gd name="T1" fmla="*/ 338 h 511"/>
                <a:gd name="T2" fmla="*/ 440 w 500"/>
                <a:gd name="T3" fmla="*/ 14 h 511"/>
                <a:gd name="T4" fmla="*/ 500 w 500"/>
                <a:gd name="T5" fmla="*/ 59 h 511"/>
                <a:gd name="T6" fmla="*/ 227 w 500"/>
                <a:gd name="T7" fmla="*/ 511 h 511"/>
                <a:gd name="T8" fmla="*/ 0 w 500"/>
                <a:gd name="T9" fmla="*/ 338 h 511"/>
              </a:gdLst>
              <a:ahLst/>
              <a:cxnLst>
                <a:cxn ang="0">
                  <a:pos x="T0" y="T1"/>
                </a:cxn>
                <a:cxn ang="0">
                  <a:pos x="T2" y="T3"/>
                </a:cxn>
                <a:cxn ang="0">
                  <a:pos x="T4" y="T5"/>
                </a:cxn>
                <a:cxn ang="0">
                  <a:pos x="T6" y="T7"/>
                </a:cxn>
                <a:cxn ang="0">
                  <a:pos x="T8" y="T9"/>
                </a:cxn>
              </a:cxnLst>
              <a:rect l="0" t="0" r="r" b="b"/>
              <a:pathLst>
                <a:path w="500" h="511">
                  <a:moveTo>
                    <a:pt x="0" y="338"/>
                  </a:moveTo>
                  <a:cubicBezTo>
                    <a:pt x="440" y="14"/>
                    <a:pt x="440" y="14"/>
                    <a:pt x="440" y="14"/>
                  </a:cubicBezTo>
                  <a:cubicBezTo>
                    <a:pt x="440" y="14"/>
                    <a:pt x="491" y="0"/>
                    <a:pt x="500" y="59"/>
                  </a:cubicBezTo>
                  <a:cubicBezTo>
                    <a:pt x="227" y="511"/>
                    <a:pt x="227" y="511"/>
                    <a:pt x="227" y="511"/>
                  </a:cubicBezTo>
                  <a:lnTo>
                    <a:pt x="0" y="338"/>
                  </a:lnTo>
                  <a:close/>
                </a:path>
              </a:pathLst>
            </a:custGeom>
            <a:solidFill>
              <a:srgbClr val="C12332"/>
            </a:solidFill>
            <a:ln>
              <a:noFill/>
            </a:ln>
          </p:spPr>
          <p:txBody>
            <a:bodyPr vert="horz" wrap="square" lIns="68580" tIns="34290" rIns="68580" bIns="34290" numCol="1" anchor="t" anchorCtr="0" compatLnSpc="1">
              <a:normAutofit/>
            </a:bodyPr>
            <a:lstStyle/>
            <a:p>
              <a:endParaRPr lang="id-ID" sz="1350"/>
            </a:p>
          </p:txBody>
        </p:sp>
        <p:sp>
          <p:nvSpPr>
            <p:cNvPr id="96" name="Freeform 23"/>
            <p:cNvSpPr/>
            <p:nvPr>
              <p:custDataLst>
                <p:tags r:id="rId13"/>
              </p:custDataLst>
            </p:nvPr>
          </p:nvSpPr>
          <p:spPr bwMode="auto">
            <a:xfrm>
              <a:off x="17119" y="3024"/>
              <a:ext cx="1383" cy="2157"/>
            </a:xfrm>
            <a:custGeom>
              <a:avLst/>
              <a:gdLst>
                <a:gd name="T0" fmla="*/ 0 w 306"/>
                <a:gd name="T1" fmla="*/ 414 h 477"/>
                <a:gd name="T2" fmla="*/ 12 w 306"/>
                <a:gd name="T3" fmla="*/ 461 h 477"/>
                <a:gd name="T4" fmla="*/ 33 w 306"/>
                <a:gd name="T5" fmla="*/ 477 h 477"/>
                <a:gd name="T6" fmla="*/ 306 w 306"/>
                <a:gd name="T7" fmla="*/ 25 h 477"/>
                <a:gd name="T8" fmla="*/ 298 w 306"/>
                <a:gd name="T9" fmla="*/ 0 h 477"/>
                <a:gd name="T10" fmla="*/ 0 w 306"/>
                <a:gd name="T11" fmla="*/ 414 h 477"/>
              </a:gdLst>
              <a:ahLst/>
              <a:cxnLst>
                <a:cxn ang="0">
                  <a:pos x="T0" y="T1"/>
                </a:cxn>
                <a:cxn ang="0">
                  <a:pos x="T2" y="T3"/>
                </a:cxn>
                <a:cxn ang="0">
                  <a:pos x="T4" y="T5"/>
                </a:cxn>
                <a:cxn ang="0">
                  <a:pos x="T6" y="T7"/>
                </a:cxn>
                <a:cxn ang="0">
                  <a:pos x="T8" y="T9"/>
                </a:cxn>
                <a:cxn ang="0">
                  <a:pos x="T10" y="T11"/>
                </a:cxn>
              </a:cxnLst>
              <a:rect l="0" t="0" r="r" b="b"/>
              <a:pathLst>
                <a:path w="306" h="477">
                  <a:moveTo>
                    <a:pt x="0" y="414"/>
                  </a:moveTo>
                  <a:cubicBezTo>
                    <a:pt x="12" y="461"/>
                    <a:pt x="12" y="461"/>
                    <a:pt x="12" y="461"/>
                  </a:cubicBezTo>
                  <a:cubicBezTo>
                    <a:pt x="33" y="477"/>
                    <a:pt x="33" y="477"/>
                    <a:pt x="33" y="477"/>
                  </a:cubicBezTo>
                  <a:cubicBezTo>
                    <a:pt x="306" y="25"/>
                    <a:pt x="306" y="25"/>
                    <a:pt x="306" y="25"/>
                  </a:cubicBezTo>
                  <a:cubicBezTo>
                    <a:pt x="304" y="14"/>
                    <a:pt x="302" y="7"/>
                    <a:pt x="298" y="0"/>
                  </a:cubicBezTo>
                  <a:lnTo>
                    <a:pt x="0" y="414"/>
                  </a:lnTo>
                  <a:close/>
                </a:path>
              </a:pathLst>
            </a:custGeom>
            <a:solidFill>
              <a:srgbClr val="E05461"/>
            </a:solidFill>
            <a:ln>
              <a:noFill/>
            </a:ln>
          </p:spPr>
          <p:txBody>
            <a:bodyPr vert="horz" wrap="square" lIns="68580" tIns="34290" rIns="68580" bIns="34290" numCol="1" anchor="t" anchorCtr="0" compatLnSpc="1">
              <a:normAutofit/>
            </a:bodyPr>
            <a:lstStyle/>
            <a:p>
              <a:endParaRPr lang="id-ID" sz="1350"/>
            </a:p>
          </p:txBody>
        </p:sp>
        <p:sp>
          <p:nvSpPr>
            <p:cNvPr id="97" name="Freeform 24"/>
            <p:cNvSpPr/>
            <p:nvPr>
              <p:custDataLst>
                <p:tags r:id="rId14"/>
              </p:custDataLst>
            </p:nvPr>
          </p:nvSpPr>
          <p:spPr bwMode="auto">
            <a:xfrm>
              <a:off x="16243" y="2910"/>
              <a:ext cx="2138" cy="1660"/>
            </a:xfrm>
            <a:custGeom>
              <a:avLst/>
              <a:gdLst>
                <a:gd name="T0" fmla="*/ 473 w 473"/>
                <a:gd name="T1" fmla="*/ 8 h 367"/>
                <a:gd name="T2" fmla="*/ 440 w 473"/>
                <a:gd name="T3" fmla="*/ 5 h 367"/>
                <a:gd name="T4" fmla="*/ 0 w 473"/>
                <a:gd name="T5" fmla="*/ 329 h 367"/>
                <a:gd name="T6" fmla="*/ 51 w 473"/>
                <a:gd name="T7" fmla="*/ 367 h 367"/>
                <a:gd name="T8" fmla="*/ 114 w 473"/>
                <a:gd name="T9" fmla="*/ 355 h 367"/>
                <a:gd name="T10" fmla="*/ 473 w 473"/>
                <a:gd name="T11" fmla="*/ 8 h 367"/>
              </a:gdLst>
              <a:ahLst/>
              <a:cxnLst>
                <a:cxn ang="0">
                  <a:pos x="T0" y="T1"/>
                </a:cxn>
                <a:cxn ang="0">
                  <a:pos x="T2" y="T3"/>
                </a:cxn>
                <a:cxn ang="0">
                  <a:pos x="T4" y="T5"/>
                </a:cxn>
                <a:cxn ang="0">
                  <a:pos x="T6" y="T7"/>
                </a:cxn>
                <a:cxn ang="0">
                  <a:pos x="T8" y="T9"/>
                </a:cxn>
                <a:cxn ang="0">
                  <a:pos x="T10" y="T11"/>
                </a:cxn>
              </a:cxnLst>
              <a:rect l="0" t="0" r="r" b="b"/>
              <a:pathLst>
                <a:path w="473" h="367">
                  <a:moveTo>
                    <a:pt x="473" y="8"/>
                  </a:moveTo>
                  <a:cubicBezTo>
                    <a:pt x="457" y="0"/>
                    <a:pt x="440" y="5"/>
                    <a:pt x="440" y="5"/>
                  </a:cubicBezTo>
                  <a:cubicBezTo>
                    <a:pt x="0" y="329"/>
                    <a:pt x="0" y="329"/>
                    <a:pt x="0" y="329"/>
                  </a:cubicBezTo>
                  <a:cubicBezTo>
                    <a:pt x="51" y="367"/>
                    <a:pt x="51" y="367"/>
                    <a:pt x="51" y="367"/>
                  </a:cubicBezTo>
                  <a:cubicBezTo>
                    <a:pt x="114" y="355"/>
                    <a:pt x="114" y="355"/>
                    <a:pt x="114" y="355"/>
                  </a:cubicBezTo>
                  <a:cubicBezTo>
                    <a:pt x="473" y="8"/>
                    <a:pt x="473" y="8"/>
                    <a:pt x="473" y="8"/>
                  </a:cubicBezTo>
                  <a:close/>
                </a:path>
              </a:pathLst>
            </a:custGeom>
            <a:solidFill>
              <a:srgbClr val="DA3242"/>
            </a:solidFill>
            <a:ln>
              <a:noFill/>
            </a:ln>
          </p:spPr>
          <p:txBody>
            <a:bodyPr vert="horz" wrap="square" lIns="68580" tIns="34290" rIns="68580" bIns="34290" numCol="1" anchor="t" anchorCtr="0" compatLnSpc="1">
              <a:normAutofit/>
            </a:bodyPr>
            <a:lstStyle/>
            <a:p>
              <a:endParaRPr lang="id-ID" sz="1350"/>
            </a:p>
          </p:txBody>
        </p:sp>
        <p:sp>
          <p:nvSpPr>
            <p:cNvPr id="98" name="Freeform 25"/>
            <p:cNvSpPr/>
            <p:nvPr>
              <p:custDataLst>
                <p:tags r:id="rId15"/>
              </p:custDataLst>
            </p:nvPr>
          </p:nvSpPr>
          <p:spPr bwMode="auto">
            <a:xfrm>
              <a:off x="16030" y="4213"/>
              <a:ext cx="1238" cy="1230"/>
            </a:xfrm>
            <a:custGeom>
              <a:avLst/>
              <a:gdLst>
                <a:gd name="T0" fmla="*/ 0 w 274"/>
                <a:gd name="T1" fmla="*/ 156 h 272"/>
                <a:gd name="T2" fmla="*/ 47 w 274"/>
                <a:gd name="T3" fmla="*/ 41 h 272"/>
                <a:gd name="T4" fmla="*/ 161 w 274"/>
                <a:gd name="T5" fmla="*/ 67 h 272"/>
                <a:gd name="T6" fmla="*/ 241 w 274"/>
                <a:gd name="T7" fmla="*/ 151 h 272"/>
                <a:gd name="T8" fmla="*/ 274 w 274"/>
                <a:gd name="T9" fmla="*/ 214 h 272"/>
                <a:gd name="T10" fmla="*/ 146 w 274"/>
                <a:gd name="T11" fmla="*/ 272 h 272"/>
                <a:gd name="T12" fmla="*/ 0 w 274"/>
                <a:gd name="T13" fmla="*/ 156 h 272"/>
              </a:gdLst>
              <a:ahLst/>
              <a:cxnLst>
                <a:cxn ang="0">
                  <a:pos x="T0" y="T1"/>
                </a:cxn>
                <a:cxn ang="0">
                  <a:pos x="T2" y="T3"/>
                </a:cxn>
                <a:cxn ang="0">
                  <a:pos x="T4" y="T5"/>
                </a:cxn>
                <a:cxn ang="0">
                  <a:pos x="T6" y="T7"/>
                </a:cxn>
                <a:cxn ang="0">
                  <a:pos x="T8" y="T9"/>
                </a:cxn>
                <a:cxn ang="0">
                  <a:pos x="T10" y="T11"/>
                </a:cxn>
                <a:cxn ang="0">
                  <a:pos x="T12" y="T13"/>
                </a:cxn>
              </a:cxnLst>
              <a:rect l="0" t="0" r="r" b="b"/>
              <a:pathLst>
                <a:path w="274" h="272">
                  <a:moveTo>
                    <a:pt x="0" y="156"/>
                  </a:moveTo>
                  <a:cubicBezTo>
                    <a:pt x="0" y="156"/>
                    <a:pt x="41" y="65"/>
                    <a:pt x="47" y="41"/>
                  </a:cubicBezTo>
                  <a:cubicBezTo>
                    <a:pt x="47" y="41"/>
                    <a:pt x="116" y="0"/>
                    <a:pt x="161" y="67"/>
                  </a:cubicBezTo>
                  <a:cubicBezTo>
                    <a:pt x="161" y="67"/>
                    <a:pt x="255" y="55"/>
                    <a:pt x="241" y="151"/>
                  </a:cubicBezTo>
                  <a:cubicBezTo>
                    <a:pt x="241" y="151"/>
                    <a:pt x="274" y="164"/>
                    <a:pt x="274" y="214"/>
                  </a:cubicBezTo>
                  <a:cubicBezTo>
                    <a:pt x="274" y="214"/>
                    <a:pt x="203" y="249"/>
                    <a:pt x="146" y="272"/>
                  </a:cubicBezTo>
                  <a:lnTo>
                    <a:pt x="0" y="156"/>
                  </a:lnTo>
                  <a:close/>
                </a:path>
              </a:pathLst>
            </a:custGeom>
            <a:solidFill>
              <a:srgbClr val="E67681"/>
            </a:solidFill>
            <a:ln>
              <a:noFill/>
            </a:ln>
          </p:spPr>
          <p:txBody>
            <a:bodyPr vert="horz" wrap="square" lIns="68580" tIns="34290" rIns="68580" bIns="34290" numCol="1" anchor="t" anchorCtr="0" compatLnSpc="1">
              <a:normAutofit/>
            </a:bodyPr>
            <a:lstStyle/>
            <a:p>
              <a:endParaRPr lang="id-ID" sz="1350"/>
            </a:p>
          </p:txBody>
        </p:sp>
        <p:sp>
          <p:nvSpPr>
            <p:cNvPr id="99" name="Freeform 26"/>
            <p:cNvSpPr/>
            <p:nvPr>
              <p:custDataLst>
                <p:tags r:id="rId16"/>
              </p:custDataLst>
            </p:nvPr>
          </p:nvSpPr>
          <p:spPr bwMode="auto">
            <a:xfrm>
              <a:off x="16030" y="4237"/>
              <a:ext cx="704" cy="729"/>
            </a:xfrm>
            <a:custGeom>
              <a:avLst/>
              <a:gdLst>
                <a:gd name="T0" fmla="*/ 47 w 147"/>
                <a:gd name="T1" fmla="*/ 31 h 151"/>
                <a:gd name="T2" fmla="*/ 147 w 147"/>
                <a:gd name="T3" fmla="*/ 57 h 151"/>
                <a:gd name="T4" fmla="*/ 63 w 147"/>
                <a:gd name="T5" fmla="*/ 151 h 151"/>
                <a:gd name="T6" fmla="*/ 0 w 147"/>
                <a:gd name="T7" fmla="*/ 141 h 151"/>
                <a:gd name="T8" fmla="*/ 47 w 147"/>
                <a:gd name="T9" fmla="*/ 31 h 151"/>
              </a:gdLst>
              <a:ahLst/>
              <a:cxnLst>
                <a:cxn ang="0">
                  <a:pos x="T0" y="T1"/>
                </a:cxn>
                <a:cxn ang="0">
                  <a:pos x="T2" y="T3"/>
                </a:cxn>
                <a:cxn ang="0">
                  <a:pos x="T4" y="T5"/>
                </a:cxn>
                <a:cxn ang="0">
                  <a:pos x="T6" y="T7"/>
                </a:cxn>
                <a:cxn ang="0">
                  <a:pos x="T8" y="T9"/>
                </a:cxn>
              </a:cxnLst>
              <a:rect l="0" t="0" r="r" b="b"/>
              <a:pathLst>
                <a:path w="147" h="151">
                  <a:moveTo>
                    <a:pt x="47" y="31"/>
                  </a:moveTo>
                  <a:cubicBezTo>
                    <a:pt x="47" y="31"/>
                    <a:pt x="104" y="0"/>
                    <a:pt x="147" y="57"/>
                  </a:cubicBezTo>
                  <a:cubicBezTo>
                    <a:pt x="63" y="151"/>
                    <a:pt x="63" y="151"/>
                    <a:pt x="63" y="151"/>
                  </a:cubicBezTo>
                  <a:cubicBezTo>
                    <a:pt x="0" y="141"/>
                    <a:pt x="0" y="141"/>
                    <a:pt x="0" y="141"/>
                  </a:cubicBezTo>
                  <a:lnTo>
                    <a:pt x="47" y="31"/>
                  </a:lnTo>
                  <a:close/>
                </a:path>
              </a:pathLst>
            </a:custGeom>
            <a:solidFill>
              <a:srgbClr val="FFFFFF">
                <a:alpha val="10000"/>
              </a:srgbClr>
            </a:solidFill>
            <a:ln>
              <a:noFill/>
            </a:ln>
          </p:spPr>
          <p:txBody>
            <a:bodyPr vert="horz" wrap="square" lIns="68580" tIns="34290" rIns="68580" bIns="34290" numCol="1" anchor="t" anchorCtr="0" compatLnSpc="1">
              <a:normAutofit/>
            </a:bodyPr>
            <a:lstStyle/>
            <a:p>
              <a:endParaRPr lang="id-ID" sz="1350"/>
            </a:p>
          </p:txBody>
        </p:sp>
        <p:sp>
          <p:nvSpPr>
            <p:cNvPr id="100" name="Freeform 27"/>
            <p:cNvSpPr/>
            <p:nvPr>
              <p:custDataLst>
                <p:tags r:id="rId17"/>
              </p:custDataLst>
            </p:nvPr>
          </p:nvSpPr>
          <p:spPr bwMode="auto">
            <a:xfrm>
              <a:off x="16577" y="4893"/>
              <a:ext cx="706" cy="549"/>
            </a:xfrm>
            <a:custGeom>
              <a:avLst/>
              <a:gdLst>
                <a:gd name="T0" fmla="*/ 116 w 149"/>
                <a:gd name="T1" fmla="*/ 0 h 117"/>
                <a:gd name="T2" fmla="*/ 145 w 149"/>
                <a:gd name="T3" fmla="*/ 63 h 117"/>
                <a:gd name="T4" fmla="*/ 25 w 149"/>
                <a:gd name="T5" fmla="*/ 117 h 117"/>
                <a:gd name="T6" fmla="*/ 0 w 149"/>
                <a:gd name="T7" fmla="*/ 54 h 117"/>
                <a:gd name="T8" fmla="*/ 116 w 149"/>
                <a:gd name="T9" fmla="*/ 0 h 117"/>
              </a:gdLst>
              <a:ahLst/>
              <a:cxnLst>
                <a:cxn ang="0">
                  <a:pos x="T0" y="T1"/>
                </a:cxn>
                <a:cxn ang="0">
                  <a:pos x="T2" y="T3"/>
                </a:cxn>
                <a:cxn ang="0">
                  <a:pos x="T4" y="T5"/>
                </a:cxn>
                <a:cxn ang="0">
                  <a:pos x="T6" y="T7"/>
                </a:cxn>
                <a:cxn ang="0">
                  <a:pos x="T8" y="T9"/>
                </a:cxn>
              </a:cxnLst>
              <a:rect l="0" t="0" r="r" b="b"/>
              <a:pathLst>
                <a:path w="149" h="117">
                  <a:moveTo>
                    <a:pt x="116" y="0"/>
                  </a:moveTo>
                  <a:cubicBezTo>
                    <a:pt x="116" y="0"/>
                    <a:pt x="149" y="19"/>
                    <a:pt x="145" y="63"/>
                  </a:cubicBezTo>
                  <a:cubicBezTo>
                    <a:pt x="25" y="117"/>
                    <a:pt x="25" y="117"/>
                    <a:pt x="25" y="117"/>
                  </a:cubicBezTo>
                  <a:cubicBezTo>
                    <a:pt x="0" y="54"/>
                    <a:pt x="0" y="54"/>
                    <a:pt x="0" y="54"/>
                  </a:cubicBezTo>
                  <a:lnTo>
                    <a:pt x="116" y="0"/>
                  </a:lnTo>
                  <a:close/>
                </a:path>
              </a:pathLst>
            </a:custGeom>
            <a:solidFill>
              <a:srgbClr val="FFFFFF">
                <a:alpha val="20000"/>
              </a:srgbClr>
            </a:solidFill>
            <a:ln>
              <a:noFill/>
            </a:ln>
          </p:spPr>
          <p:txBody>
            <a:bodyPr vert="horz" wrap="square" lIns="68580" tIns="34290" rIns="68580" bIns="34290" numCol="1" anchor="t" anchorCtr="0" compatLnSpc="1">
              <a:normAutofit/>
            </a:bodyPr>
            <a:lstStyle/>
            <a:p>
              <a:endParaRPr lang="id-ID" sz="1350"/>
            </a:p>
          </p:txBody>
        </p:sp>
        <p:sp>
          <p:nvSpPr>
            <p:cNvPr id="101" name="Freeform 28"/>
            <p:cNvSpPr/>
            <p:nvPr>
              <p:custDataLst>
                <p:tags r:id="rId18"/>
              </p:custDataLst>
            </p:nvPr>
          </p:nvSpPr>
          <p:spPr bwMode="auto">
            <a:xfrm>
              <a:off x="15787" y="4805"/>
              <a:ext cx="903" cy="905"/>
            </a:xfrm>
            <a:custGeom>
              <a:avLst/>
              <a:gdLst>
                <a:gd name="T0" fmla="*/ 0 w 200"/>
                <a:gd name="T1" fmla="*/ 200 h 200"/>
                <a:gd name="T2" fmla="*/ 200 w 200"/>
                <a:gd name="T3" fmla="*/ 141 h 200"/>
                <a:gd name="T4" fmla="*/ 54 w 200"/>
                <a:gd name="T5" fmla="*/ 25 h 200"/>
                <a:gd name="T6" fmla="*/ 0 w 200"/>
                <a:gd name="T7" fmla="*/ 200 h 200"/>
              </a:gdLst>
              <a:ahLst/>
              <a:cxnLst>
                <a:cxn ang="0">
                  <a:pos x="T0" y="T1"/>
                </a:cxn>
                <a:cxn ang="0">
                  <a:pos x="T2" y="T3"/>
                </a:cxn>
                <a:cxn ang="0">
                  <a:pos x="T4" y="T5"/>
                </a:cxn>
                <a:cxn ang="0">
                  <a:pos x="T6" y="T7"/>
                </a:cxn>
              </a:cxnLst>
              <a:rect l="0" t="0" r="r" b="b"/>
              <a:pathLst>
                <a:path w="200" h="200">
                  <a:moveTo>
                    <a:pt x="0" y="200"/>
                  </a:moveTo>
                  <a:cubicBezTo>
                    <a:pt x="200" y="141"/>
                    <a:pt x="200" y="141"/>
                    <a:pt x="200" y="141"/>
                  </a:cubicBezTo>
                  <a:cubicBezTo>
                    <a:pt x="169" y="0"/>
                    <a:pt x="54" y="25"/>
                    <a:pt x="54" y="25"/>
                  </a:cubicBezTo>
                  <a:lnTo>
                    <a:pt x="0" y="200"/>
                  </a:lnTo>
                  <a:close/>
                </a:path>
              </a:pathLst>
            </a:custGeom>
            <a:solidFill>
              <a:srgbClr val="2B4F67"/>
            </a:solidFill>
            <a:ln>
              <a:noFill/>
            </a:ln>
          </p:spPr>
          <p:txBody>
            <a:bodyPr vert="horz" wrap="square" lIns="68580" tIns="34290" rIns="68580" bIns="34290" numCol="1" anchor="t" anchorCtr="0" compatLnSpc="1">
              <a:normAutofit/>
            </a:bodyPr>
            <a:lstStyle/>
            <a:p>
              <a:endParaRPr lang="id-ID" sz="1350"/>
            </a:p>
          </p:txBody>
        </p:sp>
        <p:sp>
          <p:nvSpPr>
            <p:cNvPr id="102" name="Freeform 29"/>
            <p:cNvSpPr/>
            <p:nvPr>
              <p:custDataLst>
                <p:tags r:id="rId19"/>
              </p:custDataLst>
            </p:nvPr>
          </p:nvSpPr>
          <p:spPr bwMode="auto">
            <a:xfrm>
              <a:off x="15785" y="4905"/>
              <a:ext cx="574" cy="799"/>
            </a:xfrm>
            <a:custGeom>
              <a:avLst/>
              <a:gdLst>
                <a:gd name="T0" fmla="*/ 115 w 115"/>
                <a:gd name="T1" fmla="*/ 12 h 160"/>
                <a:gd name="T2" fmla="*/ 115 w 115"/>
                <a:gd name="T3" fmla="*/ 12 h 160"/>
                <a:gd name="T4" fmla="*/ 51 w 115"/>
                <a:gd name="T5" fmla="*/ 2 h 160"/>
                <a:gd name="T6" fmla="*/ 0 w 115"/>
                <a:gd name="T7" fmla="*/ 160 h 160"/>
                <a:gd name="T8" fmla="*/ 115 w 115"/>
                <a:gd name="T9" fmla="*/ 12 h 160"/>
              </a:gdLst>
              <a:ahLst/>
              <a:cxnLst>
                <a:cxn ang="0">
                  <a:pos x="T0" y="T1"/>
                </a:cxn>
                <a:cxn ang="0">
                  <a:pos x="T2" y="T3"/>
                </a:cxn>
                <a:cxn ang="0">
                  <a:pos x="T4" y="T5"/>
                </a:cxn>
                <a:cxn ang="0">
                  <a:pos x="T6" y="T7"/>
                </a:cxn>
                <a:cxn ang="0">
                  <a:pos x="T8" y="T9"/>
                </a:cxn>
              </a:cxnLst>
              <a:rect l="0" t="0" r="r" b="b"/>
              <a:pathLst>
                <a:path w="115" h="160">
                  <a:moveTo>
                    <a:pt x="115" y="12"/>
                  </a:moveTo>
                  <a:cubicBezTo>
                    <a:pt x="115" y="12"/>
                    <a:pt x="115" y="12"/>
                    <a:pt x="115" y="12"/>
                  </a:cubicBezTo>
                  <a:cubicBezTo>
                    <a:pt x="88" y="0"/>
                    <a:pt x="63" y="1"/>
                    <a:pt x="51" y="2"/>
                  </a:cubicBezTo>
                  <a:cubicBezTo>
                    <a:pt x="0" y="160"/>
                    <a:pt x="0" y="160"/>
                    <a:pt x="0" y="160"/>
                  </a:cubicBezTo>
                  <a:lnTo>
                    <a:pt x="115" y="12"/>
                  </a:lnTo>
                  <a:close/>
                </a:path>
              </a:pathLst>
            </a:custGeom>
            <a:solidFill>
              <a:srgbClr val="FFFFFF">
                <a:alpha val="20000"/>
              </a:srgbClr>
            </a:solidFill>
            <a:ln>
              <a:noFill/>
            </a:ln>
          </p:spPr>
          <p:txBody>
            <a:bodyPr vert="horz" wrap="square" lIns="68580" tIns="34290" rIns="68580" bIns="34290" numCol="1" anchor="t" anchorCtr="0" compatLnSpc="1">
              <a:normAutofit/>
            </a:bodyPr>
            <a:lstStyle/>
            <a:p>
              <a:endParaRPr lang="id-ID" sz="1350"/>
            </a:p>
          </p:txBody>
        </p:sp>
        <p:sp>
          <p:nvSpPr>
            <p:cNvPr id="103" name="Freeform 30"/>
            <p:cNvSpPr/>
            <p:nvPr>
              <p:custDataLst>
                <p:tags r:id="rId20"/>
              </p:custDataLst>
            </p:nvPr>
          </p:nvSpPr>
          <p:spPr bwMode="auto">
            <a:xfrm>
              <a:off x="16735" y="2947"/>
              <a:ext cx="1645" cy="1568"/>
            </a:xfrm>
            <a:custGeom>
              <a:avLst/>
              <a:gdLst>
                <a:gd name="T0" fmla="*/ 1306 w 1306"/>
                <a:gd name="T1" fmla="*/ 0 h 1245"/>
                <a:gd name="T2" fmla="*/ 18 w 1306"/>
                <a:gd name="T3" fmla="*/ 1245 h 1245"/>
                <a:gd name="T4" fmla="*/ 0 w 1306"/>
                <a:gd name="T5" fmla="*/ 1220 h 1245"/>
                <a:gd name="T6" fmla="*/ 1306 w 1306"/>
                <a:gd name="T7" fmla="*/ 0 h 1245"/>
              </a:gdLst>
              <a:ahLst/>
              <a:cxnLst>
                <a:cxn ang="0">
                  <a:pos x="T0" y="T1"/>
                </a:cxn>
                <a:cxn ang="0">
                  <a:pos x="T2" y="T3"/>
                </a:cxn>
                <a:cxn ang="0">
                  <a:pos x="T4" y="T5"/>
                </a:cxn>
                <a:cxn ang="0">
                  <a:pos x="T6" y="T7"/>
                </a:cxn>
              </a:cxnLst>
              <a:rect l="0" t="0" r="r" b="b"/>
              <a:pathLst>
                <a:path w="1306" h="1245">
                  <a:moveTo>
                    <a:pt x="1306" y="0"/>
                  </a:moveTo>
                  <a:lnTo>
                    <a:pt x="18" y="1245"/>
                  </a:lnTo>
                  <a:lnTo>
                    <a:pt x="0" y="1220"/>
                  </a:lnTo>
                  <a:lnTo>
                    <a:pt x="1306" y="0"/>
                  </a:lnTo>
                  <a:close/>
                </a:path>
              </a:pathLst>
            </a:custGeom>
            <a:solidFill>
              <a:srgbClr val="000000">
                <a:alpha val="20000"/>
              </a:srgbClr>
            </a:solidFill>
            <a:ln>
              <a:noFill/>
            </a:ln>
          </p:spPr>
          <p:txBody>
            <a:bodyPr vert="horz" wrap="square" lIns="68580" tIns="34290" rIns="68580" bIns="34290" numCol="1" anchor="t" anchorCtr="0" compatLnSpc="1">
              <a:normAutofit/>
            </a:bodyPr>
            <a:lstStyle/>
            <a:p>
              <a:endParaRPr lang="id-ID" sz="1350"/>
            </a:p>
          </p:txBody>
        </p:sp>
        <p:sp>
          <p:nvSpPr>
            <p:cNvPr id="104" name="Freeform 31"/>
            <p:cNvSpPr/>
            <p:nvPr>
              <p:custDataLst>
                <p:tags r:id="rId21"/>
              </p:custDataLst>
            </p:nvPr>
          </p:nvSpPr>
          <p:spPr bwMode="auto">
            <a:xfrm>
              <a:off x="17119" y="3024"/>
              <a:ext cx="1347" cy="1872"/>
            </a:xfrm>
            <a:custGeom>
              <a:avLst/>
              <a:gdLst>
                <a:gd name="T0" fmla="*/ 1069 w 1069"/>
                <a:gd name="T1" fmla="*/ 0 h 1486"/>
                <a:gd name="T2" fmla="*/ 0 w 1069"/>
                <a:gd name="T3" fmla="*/ 1486 h 1486"/>
                <a:gd name="T4" fmla="*/ 4 w 1069"/>
                <a:gd name="T5" fmla="*/ 1450 h 1486"/>
                <a:gd name="T6" fmla="*/ 1069 w 1069"/>
                <a:gd name="T7" fmla="*/ 0 h 1486"/>
              </a:gdLst>
              <a:ahLst/>
              <a:cxnLst>
                <a:cxn ang="0">
                  <a:pos x="T0" y="T1"/>
                </a:cxn>
                <a:cxn ang="0">
                  <a:pos x="T2" y="T3"/>
                </a:cxn>
                <a:cxn ang="0">
                  <a:pos x="T4" y="T5"/>
                </a:cxn>
                <a:cxn ang="0">
                  <a:pos x="T6" y="T7"/>
                </a:cxn>
              </a:cxnLst>
              <a:rect l="0" t="0" r="r" b="b"/>
              <a:pathLst>
                <a:path w="1069" h="1486">
                  <a:moveTo>
                    <a:pt x="1069" y="0"/>
                  </a:moveTo>
                  <a:lnTo>
                    <a:pt x="0" y="1486"/>
                  </a:lnTo>
                  <a:lnTo>
                    <a:pt x="4" y="1450"/>
                  </a:lnTo>
                  <a:lnTo>
                    <a:pt x="1069" y="0"/>
                  </a:lnTo>
                  <a:close/>
                </a:path>
              </a:pathLst>
            </a:custGeom>
            <a:solidFill>
              <a:srgbClr val="000000">
                <a:alpha val="20000"/>
              </a:srgbClr>
            </a:solidFill>
            <a:ln>
              <a:noFill/>
            </a:ln>
          </p:spPr>
          <p:txBody>
            <a:bodyPr vert="horz" wrap="square" lIns="68580" tIns="34290" rIns="68580" bIns="34290" numCol="1" anchor="t" anchorCtr="0" compatLnSpc="1">
              <a:normAutofit/>
            </a:bodyPr>
            <a:lstStyle/>
            <a:p>
              <a:endParaRPr lang="id-ID" sz="1350"/>
            </a:p>
          </p:txBody>
        </p:sp>
        <p:sp>
          <p:nvSpPr>
            <p:cNvPr id="105" name="Freeform 32"/>
            <p:cNvSpPr/>
            <p:nvPr>
              <p:custDataLst>
                <p:tags r:id="rId22"/>
              </p:custDataLst>
            </p:nvPr>
          </p:nvSpPr>
          <p:spPr bwMode="auto">
            <a:xfrm>
              <a:off x="16243" y="2933"/>
              <a:ext cx="1989" cy="1465"/>
            </a:xfrm>
            <a:custGeom>
              <a:avLst/>
              <a:gdLst>
                <a:gd name="T0" fmla="*/ 1579 w 1579"/>
                <a:gd name="T1" fmla="*/ 0 h 1163"/>
                <a:gd name="T2" fmla="*/ 0 w 1579"/>
                <a:gd name="T3" fmla="*/ 1163 h 1163"/>
                <a:gd name="T4" fmla="*/ 57 w 1579"/>
                <a:gd name="T5" fmla="*/ 1138 h 1163"/>
                <a:gd name="T6" fmla="*/ 1579 w 1579"/>
                <a:gd name="T7" fmla="*/ 0 h 1163"/>
              </a:gdLst>
              <a:ahLst/>
              <a:cxnLst>
                <a:cxn ang="0">
                  <a:pos x="T0" y="T1"/>
                </a:cxn>
                <a:cxn ang="0">
                  <a:pos x="T2" y="T3"/>
                </a:cxn>
                <a:cxn ang="0">
                  <a:pos x="T4" y="T5"/>
                </a:cxn>
                <a:cxn ang="0">
                  <a:pos x="T6" y="T7"/>
                </a:cxn>
              </a:cxnLst>
              <a:rect l="0" t="0" r="r" b="b"/>
              <a:pathLst>
                <a:path w="1579" h="1163">
                  <a:moveTo>
                    <a:pt x="1579" y="0"/>
                  </a:moveTo>
                  <a:lnTo>
                    <a:pt x="0" y="1163"/>
                  </a:lnTo>
                  <a:lnTo>
                    <a:pt x="57" y="1138"/>
                  </a:lnTo>
                  <a:lnTo>
                    <a:pt x="1579" y="0"/>
                  </a:lnTo>
                  <a:close/>
                </a:path>
              </a:pathLst>
            </a:custGeom>
            <a:solidFill>
              <a:srgbClr val="000000">
                <a:alpha val="20000"/>
              </a:srgbClr>
            </a:solidFill>
            <a:ln>
              <a:noFill/>
            </a:ln>
          </p:spPr>
          <p:txBody>
            <a:bodyPr vert="horz" wrap="square" lIns="68580" tIns="34290" rIns="68580" bIns="34290" numCol="1" anchor="t" anchorCtr="0" compatLnSpc="1">
              <a:normAutofit/>
            </a:bodyPr>
            <a:lstStyle/>
            <a:p>
              <a:endParaRPr lang="id-ID" sz="1350"/>
            </a:p>
          </p:txBody>
        </p:sp>
      </p:grpSp>
      <p:grpSp>
        <p:nvGrpSpPr>
          <p:cNvPr id="106" name="组合 105"/>
          <p:cNvGrpSpPr/>
          <p:nvPr>
            <p:custDataLst>
              <p:tags r:id="rId23"/>
            </p:custDataLst>
          </p:nvPr>
        </p:nvGrpSpPr>
        <p:grpSpPr>
          <a:xfrm>
            <a:off x="5156299" y="1408471"/>
            <a:ext cx="1415772" cy="1792412"/>
            <a:chOff x="1046549" y="3106815"/>
            <a:chExt cx="1415772" cy="1792412"/>
          </a:xfrm>
        </p:grpSpPr>
        <p:sp>
          <p:nvSpPr>
            <p:cNvPr id="107" name="文本框 106"/>
            <p:cNvSpPr txBox="1"/>
            <p:nvPr>
              <p:custDataLst>
                <p:tags r:id="rId24"/>
              </p:custDataLst>
            </p:nvPr>
          </p:nvSpPr>
          <p:spPr>
            <a:xfrm>
              <a:off x="1046549" y="3586480"/>
              <a:ext cx="1415772" cy="583565"/>
            </a:xfrm>
            <a:prstGeom prst="rect">
              <a:avLst/>
            </a:prstGeom>
            <a:noFill/>
          </p:spPr>
          <p:txBody>
            <a:bodyPr wrap="square" rtlCol="0">
              <a:spAutoFit/>
            </a:bodyPr>
            <a:lstStyle>
              <a:defPPr>
                <a:defRPr lang="zh-CN"/>
              </a:defPPr>
              <a:lvl1pPr>
                <a:defRPr sz="2400">
                  <a:solidFill>
                    <a:srgbClr val="FB5550"/>
                  </a:solidFill>
                  <a:latin typeface="时尚中黑简体" panose="01010104010101010101" pitchFamily="2" charset="-122"/>
                  <a:ea typeface="时尚中黑简体" panose="01010104010101010101" pitchFamily="2" charset="-122"/>
                </a:defRPr>
              </a:lvl1pPr>
            </a:lstStyle>
            <a:p>
              <a:pPr algn="l">
                <a:buClrTx/>
                <a:buSzTx/>
                <a:buFontTx/>
              </a:pPr>
              <a:r>
                <a:rPr lang="zh-CN" altLang="en-US" sz="1600" b="1" dirty="0">
                  <a:solidFill>
                    <a:srgbClr val="FB5550"/>
                  </a:solidFill>
                  <a:latin typeface="微软雅黑" panose="020B0503020204020204" pitchFamily="34" charset="-122"/>
                  <a:ea typeface="微软雅黑" panose="020B0503020204020204" pitchFamily="34" charset="-122"/>
                </a:rPr>
                <a:t>第三步，幼儿手工制作。</a:t>
              </a:r>
              <a:endParaRPr lang="zh-CN" altLang="en-US" sz="1600" b="1" dirty="0">
                <a:solidFill>
                  <a:srgbClr val="FB5550"/>
                </a:solidFill>
                <a:latin typeface="微软雅黑" panose="020B0503020204020204" pitchFamily="34" charset="-122"/>
                <a:ea typeface="微软雅黑" panose="020B0503020204020204" pitchFamily="34" charset="-122"/>
              </a:endParaRPr>
            </a:p>
          </p:txBody>
        </p:sp>
        <p:sp>
          <p:nvSpPr>
            <p:cNvPr id="108" name="矩形 336"/>
            <p:cNvSpPr/>
            <p:nvPr>
              <p:custDataLst>
                <p:tags r:id="rId25"/>
              </p:custDataLst>
            </p:nvPr>
          </p:nvSpPr>
          <p:spPr>
            <a:xfrm rot="10800000">
              <a:off x="1759862" y="4240951"/>
              <a:ext cx="45719" cy="464343"/>
            </a:xfrm>
            <a:custGeom>
              <a:avLst/>
              <a:gdLst>
                <a:gd name="connsiteX0" fmla="*/ 0 w 63500"/>
                <a:gd name="connsiteY0" fmla="*/ 0 h 317500"/>
                <a:gd name="connsiteX1" fmla="*/ 63500 w 63500"/>
                <a:gd name="connsiteY1" fmla="*/ 0 h 317500"/>
                <a:gd name="connsiteX2" fmla="*/ 63500 w 63500"/>
                <a:gd name="connsiteY2" fmla="*/ 317500 h 317500"/>
                <a:gd name="connsiteX3" fmla="*/ 0 w 63500"/>
                <a:gd name="connsiteY3" fmla="*/ 317500 h 317500"/>
                <a:gd name="connsiteX4" fmla="*/ 0 w 63500"/>
                <a:gd name="connsiteY4" fmla="*/ 0 h 317500"/>
                <a:gd name="connsiteX0-1" fmla="*/ 0 w 63500"/>
                <a:gd name="connsiteY0-2" fmla="*/ 0 h 317500"/>
                <a:gd name="connsiteX1-3" fmla="*/ 63500 w 63500"/>
                <a:gd name="connsiteY1-4" fmla="*/ 0 h 317500"/>
                <a:gd name="connsiteX2-5" fmla="*/ 0 w 63500"/>
                <a:gd name="connsiteY2-6" fmla="*/ 317500 h 317500"/>
                <a:gd name="connsiteX3-7" fmla="*/ 0 w 63500"/>
                <a:gd name="connsiteY3-8" fmla="*/ 0 h 317500"/>
                <a:gd name="connsiteX0-9" fmla="*/ 0 w 63500"/>
                <a:gd name="connsiteY0-10" fmla="*/ 0 h 466725"/>
                <a:gd name="connsiteX1-11" fmla="*/ 63500 w 63500"/>
                <a:gd name="connsiteY1-12" fmla="*/ 0 h 466725"/>
                <a:gd name="connsiteX2-13" fmla="*/ 19050 w 63500"/>
                <a:gd name="connsiteY2-14" fmla="*/ 466725 h 466725"/>
                <a:gd name="connsiteX3-15" fmla="*/ 0 w 63500"/>
                <a:gd name="connsiteY3-16" fmla="*/ 0 h 466725"/>
                <a:gd name="connsiteX0-17" fmla="*/ 0 w 63500"/>
                <a:gd name="connsiteY0-18" fmla="*/ 0 h 464343"/>
                <a:gd name="connsiteX1-19" fmla="*/ 63500 w 63500"/>
                <a:gd name="connsiteY1-20" fmla="*/ 0 h 464343"/>
                <a:gd name="connsiteX2-21" fmla="*/ 35587 w 63500"/>
                <a:gd name="connsiteY2-22" fmla="*/ 464343 h 464343"/>
                <a:gd name="connsiteX3-23" fmla="*/ 0 w 63500"/>
                <a:gd name="connsiteY3-24" fmla="*/ 0 h 464343"/>
              </a:gdLst>
              <a:ahLst/>
              <a:cxnLst>
                <a:cxn ang="0">
                  <a:pos x="connsiteX0-17" y="connsiteY0-18"/>
                </a:cxn>
                <a:cxn ang="0">
                  <a:pos x="connsiteX1-19" y="connsiteY1-20"/>
                </a:cxn>
                <a:cxn ang="0">
                  <a:pos x="connsiteX2-21" y="connsiteY2-22"/>
                </a:cxn>
                <a:cxn ang="0">
                  <a:pos x="connsiteX3-23" y="connsiteY3-24"/>
                </a:cxn>
              </a:cxnLst>
              <a:rect l="l" t="t" r="r" b="b"/>
              <a:pathLst>
                <a:path w="63500" h="464343">
                  <a:moveTo>
                    <a:pt x="0" y="0"/>
                  </a:moveTo>
                  <a:lnTo>
                    <a:pt x="63500" y="0"/>
                  </a:lnTo>
                  <a:lnTo>
                    <a:pt x="35587" y="464343"/>
                  </a:lnTo>
                  <a:lnTo>
                    <a:pt x="0" y="0"/>
                  </a:lnTo>
                  <a:close/>
                </a:path>
              </a:pathLst>
            </a:custGeom>
            <a:solidFill>
              <a:srgbClr val="FB555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solidFill>
                  <a:srgbClr val="000000"/>
                </a:solidFill>
                <a:latin typeface="Arial" panose="020B0604020202020204" pitchFamily="34" charset="0"/>
                <a:ea typeface="黑体" panose="02010609060101010101" pitchFamily="49" charset="-122"/>
              </a:endParaRPr>
            </a:p>
          </p:txBody>
        </p:sp>
        <p:sp>
          <p:nvSpPr>
            <p:cNvPr id="109" name="椭圆 108"/>
            <p:cNvSpPr/>
            <p:nvPr>
              <p:custDataLst>
                <p:tags r:id="rId26"/>
              </p:custDataLst>
            </p:nvPr>
          </p:nvSpPr>
          <p:spPr>
            <a:xfrm>
              <a:off x="1684109" y="4696417"/>
              <a:ext cx="202810" cy="202810"/>
            </a:xfrm>
            <a:prstGeom prst="ellipse">
              <a:avLst/>
            </a:prstGeom>
            <a:solidFill>
              <a:srgbClr val="FFFFFF"/>
            </a:solidFill>
            <a:ln>
              <a:noFill/>
            </a:ln>
            <a:effectLst>
              <a:outerShdw blurRad="1270000" dir="2700000" sx="15000" sy="15000" algn="tl" rotWithShape="0">
                <a:prstClr val="black">
                  <a:alpha val="0"/>
                </a:prstClr>
              </a:outerShdw>
            </a:effectLst>
            <a:scene3d>
              <a:camera prst="orthographicFront"/>
              <a:lightRig rig="threePt" dir="t"/>
            </a:scene3d>
            <a:sp3d prstMaterial="softEdge">
              <a:bevelT w="19050" h="6350" prst="angle"/>
            </a:sp3d>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FFFFFF"/>
                </a:solidFill>
                <a:latin typeface="Arial" panose="020B0604020202020204" pitchFamily="34" charset="0"/>
                <a:ea typeface="黑体" panose="02010609060101010101" pitchFamily="49" charset="-122"/>
              </a:endParaRPr>
            </a:p>
          </p:txBody>
        </p:sp>
        <p:sp>
          <p:nvSpPr>
            <p:cNvPr id="110" name="椭圆 109"/>
            <p:cNvSpPr/>
            <p:nvPr>
              <p:custDataLst>
                <p:tags r:id="rId27"/>
              </p:custDataLst>
            </p:nvPr>
          </p:nvSpPr>
          <p:spPr>
            <a:xfrm rot="10800000">
              <a:off x="1729459" y="4741767"/>
              <a:ext cx="112110" cy="112110"/>
            </a:xfrm>
            <a:prstGeom prst="ellipse">
              <a:avLst/>
            </a:prstGeom>
            <a:solidFill>
              <a:srgbClr val="FB555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000000"/>
                </a:solidFill>
                <a:latin typeface="Arial" panose="020B0604020202020204" pitchFamily="34" charset="0"/>
                <a:ea typeface="黑体" panose="02010609060101010101" pitchFamily="49" charset="-122"/>
              </a:endParaRPr>
            </a:p>
          </p:txBody>
        </p:sp>
        <p:sp>
          <p:nvSpPr>
            <p:cNvPr id="111" name="椭圆 110"/>
            <p:cNvSpPr/>
            <p:nvPr>
              <p:custDataLst>
                <p:tags r:id="rId28"/>
              </p:custDataLst>
            </p:nvPr>
          </p:nvSpPr>
          <p:spPr>
            <a:xfrm>
              <a:off x="1588073" y="3106815"/>
              <a:ext cx="332725" cy="332725"/>
            </a:xfrm>
            <a:prstGeom prst="ellipse">
              <a:avLst/>
            </a:prstGeom>
            <a:solidFill>
              <a:srgbClr val="FB555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62500" lnSpcReduction="20000"/>
            </a:bodyPr>
            <a:lstStyle/>
            <a:p>
              <a:pPr algn="ctr"/>
              <a:endParaRPr lang="zh-CN" altLang="en-US">
                <a:solidFill>
                  <a:srgbClr val="FCFCFC"/>
                </a:solidFill>
                <a:latin typeface="Arial" panose="020B0604020202020204" pitchFamily="34" charset="0"/>
                <a:ea typeface="黑体" panose="02010609060101010101" pitchFamily="49" charset="-122"/>
              </a:endParaRPr>
            </a:p>
          </p:txBody>
        </p:sp>
      </p:grpSp>
      <p:grpSp>
        <p:nvGrpSpPr>
          <p:cNvPr id="112" name="组合 111"/>
          <p:cNvGrpSpPr/>
          <p:nvPr>
            <p:custDataLst>
              <p:tags r:id="rId29"/>
            </p:custDataLst>
          </p:nvPr>
        </p:nvGrpSpPr>
        <p:grpSpPr>
          <a:xfrm>
            <a:off x="7574822" y="2585279"/>
            <a:ext cx="1404552" cy="1608893"/>
            <a:chOff x="3465853" y="3024519"/>
            <a:chExt cx="1404552" cy="1608893"/>
          </a:xfrm>
        </p:grpSpPr>
        <p:sp>
          <p:nvSpPr>
            <p:cNvPr id="113" name="文本框 112"/>
            <p:cNvSpPr txBox="1"/>
            <p:nvPr>
              <p:custDataLst>
                <p:tags r:id="rId30"/>
              </p:custDataLst>
            </p:nvPr>
          </p:nvSpPr>
          <p:spPr>
            <a:xfrm>
              <a:off x="3465853" y="3468122"/>
              <a:ext cx="1404552" cy="583565"/>
            </a:xfrm>
            <a:prstGeom prst="rect">
              <a:avLst/>
            </a:prstGeom>
            <a:noFill/>
          </p:spPr>
          <p:txBody>
            <a:bodyPr wrap="square" rtlCol="0">
              <a:spAutoFit/>
            </a:bodyPr>
            <a:lstStyle>
              <a:defPPr>
                <a:defRPr lang="zh-CN"/>
              </a:defPPr>
              <a:lvl1pPr>
                <a:defRPr sz="2400">
                  <a:solidFill>
                    <a:srgbClr val="FB5550"/>
                  </a:solidFill>
                  <a:latin typeface="时尚中黑简体" panose="01010104010101010101" pitchFamily="2" charset="-122"/>
                  <a:ea typeface="时尚中黑简体" panose="01010104010101010101" pitchFamily="2" charset="-122"/>
                </a:defRPr>
              </a:lvl1pPr>
            </a:lstStyle>
            <a:p>
              <a:r>
                <a:rPr lang="zh-CN" altLang="en-US" sz="1600" b="1" dirty="0">
                  <a:solidFill>
                    <a:srgbClr val="00B39F"/>
                  </a:solidFill>
                  <a:latin typeface="微软雅黑" panose="020B0503020204020204" pitchFamily="34" charset="-122"/>
                  <a:ea typeface="微软雅黑" panose="020B0503020204020204" pitchFamily="34" charset="-122"/>
                </a:rPr>
                <a:t>第四步，作品展示与评价。</a:t>
              </a:r>
              <a:endParaRPr lang="zh-CN" altLang="en-US" sz="1600" b="1" dirty="0">
                <a:solidFill>
                  <a:srgbClr val="00B39F"/>
                </a:solidFill>
                <a:latin typeface="微软雅黑" panose="020B0503020204020204" pitchFamily="34" charset="-122"/>
                <a:ea typeface="微软雅黑" panose="020B0503020204020204" pitchFamily="34" charset="-122"/>
              </a:endParaRPr>
            </a:p>
          </p:txBody>
        </p:sp>
        <p:sp>
          <p:nvSpPr>
            <p:cNvPr id="114" name="矩形 336"/>
            <p:cNvSpPr/>
            <p:nvPr>
              <p:custDataLst>
                <p:tags r:id="rId31"/>
              </p:custDataLst>
            </p:nvPr>
          </p:nvSpPr>
          <p:spPr>
            <a:xfrm rot="10800000">
              <a:off x="4162694" y="3975136"/>
              <a:ext cx="45719" cy="464343"/>
            </a:xfrm>
            <a:custGeom>
              <a:avLst/>
              <a:gdLst>
                <a:gd name="connsiteX0" fmla="*/ 0 w 63500"/>
                <a:gd name="connsiteY0" fmla="*/ 0 h 317500"/>
                <a:gd name="connsiteX1" fmla="*/ 63500 w 63500"/>
                <a:gd name="connsiteY1" fmla="*/ 0 h 317500"/>
                <a:gd name="connsiteX2" fmla="*/ 63500 w 63500"/>
                <a:gd name="connsiteY2" fmla="*/ 317500 h 317500"/>
                <a:gd name="connsiteX3" fmla="*/ 0 w 63500"/>
                <a:gd name="connsiteY3" fmla="*/ 317500 h 317500"/>
                <a:gd name="connsiteX4" fmla="*/ 0 w 63500"/>
                <a:gd name="connsiteY4" fmla="*/ 0 h 317500"/>
                <a:gd name="connsiteX0-1" fmla="*/ 0 w 63500"/>
                <a:gd name="connsiteY0-2" fmla="*/ 0 h 317500"/>
                <a:gd name="connsiteX1-3" fmla="*/ 63500 w 63500"/>
                <a:gd name="connsiteY1-4" fmla="*/ 0 h 317500"/>
                <a:gd name="connsiteX2-5" fmla="*/ 0 w 63500"/>
                <a:gd name="connsiteY2-6" fmla="*/ 317500 h 317500"/>
                <a:gd name="connsiteX3-7" fmla="*/ 0 w 63500"/>
                <a:gd name="connsiteY3-8" fmla="*/ 0 h 317500"/>
                <a:gd name="connsiteX0-9" fmla="*/ 0 w 63500"/>
                <a:gd name="connsiteY0-10" fmla="*/ 0 h 466725"/>
                <a:gd name="connsiteX1-11" fmla="*/ 63500 w 63500"/>
                <a:gd name="connsiteY1-12" fmla="*/ 0 h 466725"/>
                <a:gd name="connsiteX2-13" fmla="*/ 19050 w 63500"/>
                <a:gd name="connsiteY2-14" fmla="*/ 466725 h 466725"/>
                <a:gd name="connsiteX3-15" fmla="*/ 0 w 63500"/>
                <a:gd name="connsiteY3-16" fmla="*/ 0 h 466725"/>
                <a:gd name="connsiteX0-17" fmla="*/ 0 w 63500"/>
                <a:gd name="connsiteY0-18" fmla="*/ 0 h 464343"/>
                <a:gd name="connsiteX1-19" fmla="*/ 63500 w 63500"/>
                <a:gd name="connsiteY1-20" fmla="*/ 0 h 464343"/>
                <a:gd name="connsiteX2-21" fmla="*/ 35587 w 63500"/>
                <a:gd name="connsiteY2-22" fmla="*/ 464343 h 464343"/>
                <a:gd name="connsiteX3-23" fmla="*/ 0 w 63500"/>
                <a:gd name="connsiteY3-24" fmla="*/ 0 h 464343"/>
              </a:gdLst>
              <a:ahLst/>
              <a:cxnLst>
                <a:cxn ang="0">
                  <a:pos x="connsiteX0-17" y="connsiteY0-18"/>
                </a:cxn>
                <a:cxn ang="0">
                  <a:pos x="connsiteX1-19" y="connsiteY1-20"/>
                </a:cxn>
                <a:cxn ang="0">
                  <a:pos x="connsiteX2-21" y="connsiteY2-22"/>
                </a:cxn>
                <a:cxn ang="0">
                  <a:pos x="connsiteX3-23" y="connsiteY3-24"/>
                </a:cxn>
              </a:cxnLst>
              <a:rect l="l" t="t" r="r" b="b"/>
              <a:pathLst>
                <a:path w="63500" h="464343">
                  <a:moveTo>
                    <a:pt x="0" y="0"/>
                  </a:moveTo>
                  <a:lnTo>
                    <a:pt x="63500" y="0"/>
                  </a:lnTo>
                  <a:lnTo>
                    <a:pt x="35587" y="464343"/>
                  </a:lnTo>
                  <a:lnTo>
                    <a:pt x="0" y="0"/>
                  </a:lnTo>
                  <a:close/>
                </a:path>
              </a:pathLst>
            </a:custGeom>
            <a:solidFill>
              <a:srgbClr val="00B39F"/>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solidFill>
                  <a:srgbClr val="000000"/>
                </a:solidFill>
                <a:latin typeface="Arial" panose="020B0604020202020204" pitchFamily="34" charset="0"/>
                <a:ea typeface="黑体" panose="02010609060101010101" pitchFamily="49" charset="-122"/>
              </a:endParaRPr>
            </a:p>
          </p:txBody>
        </p:sp>
        <p:sp>
          <p:nvSpPr>
            <p:cNvPr id="115" name="椭圆 114"/>
            <p:cNvSpPr/>
            <p:nvPr>
              <p:custDataLst>
                <p:tags r:id="rId32"/>
              </p:custDataLst>
            </p:nvPr>
          </p:nvSpPr>
          <p:spPr>
            <a:xfrm>
              <a:off x="4086941" y="4430602"/>
              <a:ext cx="202810" cy="202810"/>
            </a:xfrm>
            <a:prstGeom prst="ellipse">
              <a:avLst/>
            </a:prstGeom>
            <a:solidFill>
              <a:srgbClr val="FFFFFF"/>
            </a:solidFill>
            <a:ln>
              <a:noFill/>
            </a:ln>
            <a:effectLst>
              <a:outerShdw blurRad="1270000" dir="2700000" sx="15000" sy="15000" algn="tl" rotWithShape="0">
                <a:prstClr val="black">
                  <a:alpha val="0"/>
                </a:prstClr>
              </a:outerShdw>
            </a:effectLst>
            <a:scene3d>
              <a:camera prst="orthographicFront"/>
              <a:lightRig rig="threePt" dir="t"/>
            </a:scene3d>
            <a:sp3d prstMaterial="softEdge">
              <a:bevelT w="19050" h="6350" prst="angle"/>
            </a:sp3d>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FFFFFF"/>
                </a:solidFill>
                <a:latin typeface="Arial" panose="020B0604020202020204" pitchFamily="34" charset="0"/>
                <a:ea typeface="黑体" panose="02010609060101010101" pitchFamily="49" charset="-122"/>
              </a:endParaRPr>
            </a:p>
          </p:txBody>
        </p:sp>
        <p:sp>
          <p:nvSpPr>
            <p:cNvPr id="116" name="椭圆 115"/>
            <p:cNvSpPr/>
            <p:nvPr>
              <p:custDataLst>
                <p:tags r:id="rId33"/>
              </p:custDataLst>
            </p:nvPr>
          </p:nvSpPr>
          <p:spPr>
            <a:xfrm rot="10800000">
              <a:off x="4132291" y="4475952"/>
              <a:ext cx="112110" cy="112110"/>
            </a:xfrm>
            <a:prstGeom prst="ellipse">
              <a:avLst/>
            </a:prstGeom>
            <a:solidFill>
              <a:srgbClr val="00B39F"/>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000000"/>
                </a:solidFill>
                <a:latin typeface="Arial" panose="020B0604020202020204" pitchFamily="34" charset="0"/>
                <a:ea typeface="黑体" panose="02010609060101010101" pitchFamily="49" charset="-122"/>
              </a:endParaRPr>
            </a:p>
          </p:txBody>
        </p:sp>
        <p:sp>
          <p:nvSpPr>
            <p:cNvPr id="117" name="椭圆 116"/>
            <p:cNvSpPr/>
            <p:nvPr>
              <p:custDataLst>
                <p:tags r:id="rId34"/>
              </p:custDataLst>
            </p:nvPr>
          </p:nvSpPr>
          <p:spPr>
            <a:xfrm rot="10800000">
              <a:off x="4019190" y="3024519"/>
              <a:ext cx="332725" cy="332725"/>
            </a:xfrm>
            <a:prstGeom prst="ellipse">
              <a:avLst/>
            </a:prstGeom>
            <a:solidFill>
              <a:srgbClr val="00B39F"/>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62500" lnSpcReduction="20000"/>
            </a:bodyPr>
            <a:lstStyle/>
            <a:p>
              <a:pPr algn="ctr"/>
              <a:endParaRPr lang="zh-CN" altLang="en-US">
                <a:solidFill>
                  <a:srgbClr val="FCFCFC"/>
                </a:solidFill>
                <a:latin typeface="Arial" panose="020B0604020202020204" pitchFamily="34" charset="0"/>
                <a:ea typeface="黑体" panose="02010609060101010101" pitchFamily="49" charset="-122"/>
              </a:endParaRPr>
            </a:p>
          </p:txBody>
        </p:sp>
      </p:grpSp>
      <p:grpSp>
        <p:nvGrpSpPr>
          <p:cNvPr id="119" name="组合 118"/>
          <p:cNvGrpSpPr/>
          <p:nvPr>
            <p:custDataLst>
              <p:tags r:id="rId35"/>
            </p:custDataLst>
          </p:nvPr>
        </p:nvGrpSpPr>
        <p:grpSpPr>
          <a:xfrm>
            <a:off x="386715" y="2766027"/>
            <a:ext cx="1684655" cy="1645191"/>
            <a:chOff x="8188781" y="2423985"/>
            <a:chExt cx="1684655" cy="1645191"/>
          </a:xfrm>
        </p:grpSpPr>
        <p:sp>
          <p:nvSpPr>
            <p:cNvPr id="120" name="文本框 119"/>
            <p:cNvSpPr txBox="1"/>
            <p:nvPr>
              <p:custDataLst>
                <p:tags r:id="rId36"/>
              </p:custDataLst>
            </p:nvPr>
          </p:nvSpPr>
          <p:spPr>
            <a:xfrm>
              <a:off x="8188781" y="2834830"/>
              <a:ext cx="1684655" cy="583565"/>
            </a:xfrm>
            <a:prstGeom prst="rect">
              <a:avLst/>
            </a:prstGeom>
            <a:noFill/>
          </p:spPr>
          <p:txBody>
            <a:bodyPr wrap="square" rtlCol="0">
              <a:spAutoFit/>
            </a:bodyPr>
            <a:lstStyle>
              <a:defPPr>
                <a:defRPr lang="zh-CN"/>
              </a:defPPr>
              <a:lvl1pPr>
                <a:defRPr sz="2400">
                  <a:solidFill>
                    <a:srgbClr val="FB5550"/>
                  </a:solidFill>
                  <a:latin typeface="时尚中黑简体" panose="01010104010101010101" pitchFamily="2" charset="-122"/>
                  <a:ea typeface="时尚中黑简体" panose="01010104010101010101" pitchFamily="2" charset="-122"/>
                </a:defRPr>
              </a:lvl1pPr>
            </a:lstStyle>
            <a:p>
              <a:pPr>
                <a:lnSpc>
                  <a:spcPct val="100000"/>
                </a:lnSpc>
              </a:pPr>
              <a:r>
                <a:rPr lang="zh-CN" altLang="en-US" sz="1600" b="1" dirty="0">
                  <a:solidFill>
                    <a:srgbClr val="FFB363"/>
                  </a:solidFill>
                  <a:latin typeface="微软雅黑" panose="020B0503020204020204" pitchFamily="34" charset="-122"/>
                  <a:ea typeface="微软雅黑" panose="020B0503020204020204" pitchFamily="34" charset="-122"/>
                </a:rPr>
                <a:t>第一步，创设情境，激发兴趣。</a:t>
              </a:r>
              <a:endParaRPr lang="zh-CN" altLang="en-US" sz="1600" b="1" dirty="0">
                <a:solidFill>
                  <a:srgbClr val="FFB363"/>
                </a:solidFill>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8863655" y="2423985"/>
              <a:ext cx="332725" cy="1645191"/>
              <a:chOff x="8863655" y="2423985"/>
              <a:chExt cx="332725" cy="1645191"/>
            </a:xfrm>
          </p:grpSpPr>
          <p:sp>
            <p:nvSpPr>
              <p:cNvPr id="123" name="矩形 336"/>
              <p:cNvSpPr/>
              <p:nvPr>
                <p:custDataLst>
                  <p:tags r:id="rId37"/>
                </p:custDataLst>
              </p:nvPr>
            </p:nvSpPr>
            <p:spPr>
              <a:xfrm rot="10800000">
                <a:off x="9018534" y="3410900"/>
                <a:ext cx="45719" cy="464343"/>
              </a:xfrm>
              <a:custGeom>
                <a:avLst/>
                <a:gdLst>
                  <a:gd name="connsiteX0" fmla="*/ 0 w 63500"/>
                  <a:gd name="connsiteY0" fmla="*/ 0 h 317500"/>
                  <a:gd name="connsiteX1" fmla="*/ 63500 w 63500"/>
                  <a:gd name="connsiteY1" fmla="*/ 0 h 317500"/>
                  <a:gd name="connsiteX2" fmla="*/ 63500 w 63500"/>
                  <a:gd name="connsiteY2" fmla="*/ 317500 h 317500"/>
                  <a:gd name="connsiteX3" fmla="*/ 0 w 63500"/>
                  <a:gd name="connsiteY3" fmla="*/ 317500 h 317500"/>
                  <a:gd name="connsiteX4" fmla="*/ 0 w 63500"/>
                  <a:gd name="connsiteY4" fmla="*/ 0 h 317500"/>
                  <a:gd name="connsiteX0-1" fmla="*/ 0 w 63500"/>
                  <a:gd name="connsiteY0-2" fmla="*/ 0 h 317500"/>
                  <a:gd name="connsiteX1-3" fmla="*/ 63500 w 63500"/>
                  <a:gd name="connsiteY1-4" fmla="*/ 0 h 317500"/>
                  <a:gd name="connsiteX2-5" fmla="*/ 0 w 63500"/>
                  <a:gd name="connsiteY2-6" fmla="*/ 317500 h 317500"/>
                  <a:gd name="connsiteX3-7" fmla="*/ 0 w 63500"/>
                  <a:gd name="connsiteY3-8" fmla="*/ 0 h 317500"/>
                  <a:gd name="connsiteX0-9" fmla="*/ 0 w 63500"/>
                  <a:gd name="connsiteY0-10" fmla="*/ 0 h 466725"/>
                  <a:gd name="connsiteX1-11" fmla="*/ 63500 w 63500"/>
                  <a:gd name="connsiteY1-12" fmla="*/ 0 h 466725"/>
                  <a:gd name="connsiteX2-13" fmla="*/ 19050 w 63500"/>
                  <a:gd name="connsiteY2-14" fmla="*/ 466725 h 466725"/>
                  <a:gd name="connsiteX3-15" fmla="*/ 0 w 63500"/>
                  <a:gd name="connsiteY3-16" fmla="*/ 0 h 466725"/>
                  <a:gd name="connsiteX0-17" fmla="*/ 0 w 63500"/>
                  <a:gd name="connsiteY0-18" fmla="*/ 0 h 464343"/>
                  <a:gd name="connsiteX1-19" fmla="*/ 63500 w 63500"/>
                  <a:gd name="connsiteY1-20" fmla="*/ 0 h 464343"/>
                  <a:gd name="connsiteX2-21" fmla="*/ 35587 w 63500"/>
                  <a:gd name="connsiteY2-22" fmla="*/ 464343 h 464343"/>
                  <a:gd name="connsiteX3-23" fmla="*/ 0 w 63500"/>
                  <a:gd name="connsiteY3-24" fmla="*/ 0 h 464343"/>
                </a:gdLst>
                <a:ahLst/>
                <a:cxnLst>
                  <a:cxn ang="0">
                    <a:pos x="connsiteX0-17" y="connsiteY0-18"/>
                  </a:cxn>
                  <a:cxn ang="0">
                    <a:pos x="connsiteX1-19" y="connsiteY1-20"/>
                  </a:cxn>
                  <a:cxn ang="0">
                    <a:pos x="connsiteX2-21" y="connsiteY2-22"/>
                  </a:cxn>
                  <a:cxn ang="0">
                    <a:pos x="connsiteX3-23" y="connsiteY3-24"/>
                  </a:cxn>
                </a:cxnLst>
                <a:rect l="l" t="t" r="r" b="b"/>
                <a:pathLst>
                  <a:path w="63500" h="464343">
                    <a:moveTo>
                      <a:pt x="0" y="0"/>
                    </a:moveTo>
                    <a:lnTo>
                      <a:pt x="63500" y="0"/>
                    </a:lnTo>
                    <a:lnTo>
                      <a:pt x="35587" y="464343"/>
                    </a:lnTo>
                    <a:lnTo>
                      <a:pt x="0" y="0"/>
                    </a:lnTo>
                    <a:close/>
                  </a:path>
                </a:pathLst>
              </a:custGeom>
              <a:solidFill>
                <a:srgbClr val="FFB363"/>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solidFill>
                    <a:srgbClr val="000000"/>
                  </a:solidFill>
                  <a:latin typeface="Arial" panose="020B0604020202020204" pitchFamily="34" charset="0"/>
                  <a:ea typeface="黑体" panose="02010609060101010101" pitchFamily="49" charset="-122"/>
                </a:endParaRPr>
              </a:p>
            </p:txBody>
          </p:sp>
          <p:sp>
            <p:nvSpPr>
              <p:cNvPr id="124" name="椭圆 123"/>
              <p:cNvSpPr/>
              <p:nvPr>
                <p:custDataLst>
                  <p:tags r:id="rId38"/>
                </p:custDataLst>
              </p:nvPr>
            </p:nvSpPr>
            <p:spPr>
              <a:xfrm>
                <a:off x="8942781" y="3866366"/>
                <a:ext cx="202810" cy="202810"/>
              </a:xfrm>
              <a:prstGeom prst="ellipse">
                <a:avLst/>
              </a:prstGeom>
              <a:solidFill>
                <a:srgbClr val="FFFFFF"/>
              </a:solidFill>
              <a:ln>
                <a:noFill/>
              </a:ln>
              <a:effectLst>
                <a:outerShdw blurRad="1270000" dir="2700000" sx="15000" sy="15000" algn="tl" rotWithShape="0">
                  <a:prstClr val="black">
                    <a:alpha val="0"/>
                  </a:prstClr>
                </a:outerShdw>
              </a:effectLst>
              <a:scene3d>
                <a:camera prst="orthographicFront"/>
                <a:lightRig rig="threePt" dir="t"/>
              </a:scene3d>
              <a:sp3d prstMaterial="softEdge">
                <a:bevelT w="19050" h="6350" prst="angle"/>
              </a:sp3d>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FFFFFF"/>
                  </a:solidFill>
                  <a:latin typeface="Arial" panose="020B0604020202020204" pitchFamily="34" charset="0"/>
                  <a:ea typeface="黑体" panose="02010609060101010101" pitchFamily="49" charset="-122"/>
                </a:endParaRPr>
              </a:p>
            </p:txBody>
          </p:sp>
          <p:sp>
            <p:nvSpPr>
              <p:cNvPr id="126" name="椭圆 125"/>
              <p:cNvSpPr/>
              <p:nvPr>
                <p:custDataLst>
                  <p:tags r:id="rId39"/>
                </p:custDataLst>
              </p:nvPr>
            </p:nvSpPr>
            <p:spPr>
              <a:xfrm rot="10800000">
                <a:off x="8988131" y="3911716"/>
                <a:ext cx="112110" cy="112110"/>
              </a:xfrm>
              <a:prstGeom prst="ellipse">
                <a:avLst/>
              </a:prstGeom>
              <a:solidFill>
                <a:srgbClr val="FFB363"/>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000000"/>
                  </a:solidFill>
                  <a:latin typeface="Arial" panose="020B0604020202020204" pitchFamily="34" charset="0"/>
                  <a:ea typeface="黑体" panose="02010609060101010101" pitchFamily="49" charset="-122"/>
                </a:endParaRPr>
              </a:p>
            </p:txBody>
          </p:sp>
          <p:sp>
            <p:nvSpPr>
              <p:cNvPr id="130" name="椭圆 129"/>
              <p:cNvSpPr/>
              <p:nvPr>
                <p:custDataLst>
                  <p:tags r:id="rId40"/>
                </p:custDataLst>
              </p:nvPr>
            </p:nvSpPr>
            <p:spPr>
              <a:xfrm rot="10800000">
                <a:off x="8863655" y="2423985"/>
                <a:ext cx="332725" cy="332725"/>
              </a:xfrm>
              <a:prstGeom prst="ellipse">
                <a:avLst/>
              </a:prstGeom>
              <a:solidFill>
                <a:srgbClr val="FFB363"/>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62500" lnSpcReduction="20000"/>
              </a:bodyPr>
              <a:lstStyle/>
              <a:p>
                <a:pPr algn="ctr"/>
                <a:endParaRPr lang="zh-CN" altLang="en-US">
                  <a:solidFill>
                    <a:srgbClr val="FCFCFC"/>
                  </a:solidFill>
                  <a:latin typeface="Arial" panose="020B0604020202020204" pitchFamily="34" charset="0"/>
                  <a:ea typeface="黑体" panose="02010609060101010101" pitchFamily="49" charset="-122"/>
                </a:endParaRPr>
              </a:p>
            </p:txBody>
          </p:sp>
        </p:grpSp>
      </p:grpSp>
      <p:grpSp>
        <p:nvGrpSpPr>
          <p:cNvPr id="131" name="组合 130"/>
          <p:cNvGrpSpPr/>
          <p:nvPr>
            <p:custDataLst>
              <p:tags r:id="rId41"/>
            </p:custDataLst>
          </p:nvPr>
        </p:nvGrpSpPr>
        <p:grpSpPr>
          <a:xfrm>
            <a:off x="2769614" y="1434625"/>
            <a:ext cx="1431802" cy="1728197"/>
            <a:chOff x="5873937" y="2505777"/>
            <a:chExt cx="1431802" cy="1728197"/>
          </a:xfrm>
        </p:grpSpPr>
        <p:sp>
          <p:nvSpPr>
            <p:cNvPr id="132" name="文本框 131"/>
            <p:cNvSpPr txBox="1"/>
            <p:nvPr>
              <p:custDataLst>
                <p:tags r:id="rId42"/>
              </p:custDataLst>
            </p:nvPr>
          </p:nvSpPr>
          <p:spPr>
            <a:xfrm>
              <a:off x="5873937" y="2973561"/>
              <a:ext cx="1431802" cy="583565"/>
            </a:xfrm>
            <a:prstGeom prst="rect">
              <a:avLst/>
            </a:prstGeom>
            <a:noFill/>
          </p:spPr>
          <p:txBody>
            <a:bodyPr wrap="square" rtlCol="0">
              <a:spAutoFit/>
            </a:bodyPr>
            <a:lstStyle>
              <a:defPPr>
                <a:defRPr lang="zh-CN"/>
              </a:defPPr>
              <a:lvl1pPr>
                <a:defRPr sz="2400">
                  <a:solidFill>
                    <a:srgbClr val="FB5550"/>
                  </a:solidFill>
                  <a:latin typeface="时尚中黑简体" panose="01010104010101010101" pitchFamily="2" charset="-122"/>
                  <a:ea typeface="时尚中黑简体" panose="01010104010101010101" pitchFamily="2" charset="-122"/>
                </a:defRPr>
              </a:lvl1pPr>
            </a:lstStyle>
            <a:p>
              <a:pPr algn="l">
                <a:buClrTx/>
                <a:buSzTx/>
                <a:buFontTx/>
              </a:pPr>
              <a:r>
                <a:rPr lang="zh-CN" altLang="en-US" sz="1600" b="1" dirty="0">
                  <a:solidFill>
                    <a:srgbClr val="00A9D0"/>
                  </a:solidFill>
                  <a:latin typeface="微软雅黑" panose="020B0503020204020204" pitchFamily="34" charset="-122"/>
                  <a:ea typeface="微软雅黑" panose="020B0503020204020204" pitchFamily="34" charset="-122"/>
                </a:rPr>
                <a:t>第二步，学习手工基本技巧。</a:t>
              </a:r>
              <a:endParaRPr lang="zh-CN" altLang="en-US" sz="1600" b="1" dirty="0">
                <a:solidFill>
                  <a:srgbClr val="00A9D0"/>
                </a:solidFill>
                <a:latin typeface="微软雅黑" panose="020B0503020204020204" pitchFamily="34" charset="-122"/>
                <a:ea typeface="微软雅黑" panose="020B0503020204020204" pitchFamily="34" charset="-122"/>
              </a:endParaRPr>
            </a:p>
          </p:txBody>
        </p:sp>
        <p:sp>
          <p:nvSpPr>
            <p:cNvPr id="133" name="矩形 336"/>
            <p:cNvSpPr/>
            <p:nvPr>
              <p:custDataLst>
                <p:tags r:id="rId43"/>
              </p:custDataLst>
            </p:nvPr>
          </p:nvSpPr>
          <p:spPr>
            <a:xfrm rot="10800000">
              <a:off x="6555687" y="3575698"/>
              <a:ext cx="45719" cy="464343"/>
            </a:xfrm>
            <a:custGeom>
              <a:avLst/>
              <a:gdLst>
                <a:gd name="connsiteX0" fmla="*/ 0 w 63500"/>
                <a:gd name="connsiteY0" fmla="*/ 0 h 317500"/>
                <a:gd name="connsiteX1" fmla="*/ 63500 w 63500"/>
                <a:gd name="connsiteY1" fmla="*/ 0 h 317500"/>
                <a:gd name="connsiteX2" fmla="*/ 63500 w 63500"/>
                <a:gd name="connsiteY2" fmla="*/ 317500 h 317500"/>
                <a:gd name="connsiteX3" fmla="*/ 0 w 63500"/>
                <a:gd name="connsiteY3" fmla="*/ 317500 h 317500"/>
                <a:gd name="connsiteX4" fmla="*/ 0 w 63500"/>
                <a:gd name="connsiteY4" fmla="*/ 0 h 317500"/>
                <a:gd name="connsiteX0-1" fmla="*/ 0 w 63500"/>
                <a:gd name="connsiteY0-2" fmla="*/ 0 h 317500"/>
                <a:gd name="connsiteX1-3" fmla="*/ 63500 w 63500"/>
                <a:gd name="connsiteY1-4" fmla="*/ 0 h 317500"/>
                <a:gd name="connsiteX2-5" fmla="*/ 0 w 63500"/>
                <a:gd name="connsiteY2-6" fmla="*/ 317500 h 317500"/>
                <a:gd name="connsiteX3-7" fmla="*/ 0 w 63500"/>
                <a:gd name="connsiteY3-8" fmla="*/ 0 h 317500"/>
                <a:gd name="connsiteX0-9" fmla="*/ 0 w 63500"/>
                <a:gd name="connsiteY0-10" fmla="*/ 0 h 466725"/>
                <a:gd name="connsiteX1-11" fmla="*/ 63500 w 63500"/>
                <a:gd name="connsiteY1-12" fmla="*/ 0 h 466725"/>
                <a:gd name="connsiteX2-13" fmla="*/ 19050 w 63500"/>
                <a:gd name="connsiteY2-14" fmla="*/ 466725 h 466725"/>
                <a:gd name="connsiteX3-15" fmla="*/ 0 w 63500"/>
                <a:gd name="connsiteY3-16" fmla="*/ 0 h 466725"/>
                <a:gd name="connsiteX0-17" fmla="*/ 0 w 63500"/>
                <a:gd name="connsiteY0-18" fmla="*/ 0 h 464343"/>
                <a:gd name="connsiteX1-19" fmla="*/ 63500 w 63500"/>
                <a:gd name="connsiteY1-20" fmla="*/ 0 h 464343"/>
                <a:gd name="connsiteX2-21" fmla="*/ 35587 w 63500"/>
                <a:gd name="connsiteY2-22" fmla="*/ 464343 h 464343"/>
                <a:gd name="connsiteX3-23" fmla="*/ 0 w 63500"/>
                <a:gd name="connsiteY3-24" fmla="*/ 0 h 464343"/>
              </a:gdLst>
              <a:ahLst/>
              <a:cxnLst>
                <a:cxn ang="0">
                  <a:pos x="connsiteX0-17" y="connsiteY0-18"/>
                </a:cxn>
                <a:cxn ang="0">
                  <a:pos x="connsiteX1-19" y="connsiteY1-20"/>
                </a:cxn>
                <a:cxn ang="0">
                  <a:pos x="connsiteX2-21" y="connsiteY2-22"/>
                </a:cxn>
                <a:cxn ang="0">
                  <a:pos x="connsiteX3-23" y="connsiteY3-24"/>
                </a:cxn>
              </a:cxnLst>
              <a:rect l="l" t="t" r="r" b="b"/>
              <a:pathLst>
                <a:path w="63500" h="464343">
                  <a:moveTo>
                    <a:pt x="0" y="0"/>
                  </a:moveTo>
                  <a:lnTo>
                    <a:pt x="63500" y="0"/>
                  </a:lnTo>
                  <a:lnTo>
                    <a:pt x="35587" y="464343"/>
                  </a:lnTo>
                  <a:lnTo>
                    <a:pt x="0" y="0"/>
                  </a:lnTo>
                  <a:close/>
                </a:path>
              </a:pathLst>
            </a:custGeom>
            <a:solidFill>
              <a:srgbClr val="00A9D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solidFill>
                  <a:srgbClr val="000000"/>
                </a:solidFill>
                <a:latin typeface="Arial" panose="020B0604020202020204" pitchFamily="34" charset="0"/>
                <a:ea typeface="黑体" panose="02010609060101010101" pitchFamily="49" charset="-122"/>
              </a:endParaRPr>
            </a:p>
          </p:txBody>
        </p:sp>
        <p:sp>
          <p:nvSpPr>
            <p:cNvPr id="134" name="椭圆 133"/>
            <p:cNvSpPr/>
            <p:nvPr>
              <p:custDataLst>
                <p:tags r:id="rId44"/>
              </p:custDataLst>
            </p:nvPr>
          </p:nvSpPr>
          <p:spPr>
            <a:xfrm>
              <a:off x="6479934" y="4031164"/>
              <a:ext cx="202810" cy="202810"/>
            </a:xfrm>
            <a:prstGeom prst="ellipse">
              <a:avLst/>
            </a:prstGeom>
            <a:solidFill>
              <a:srgbClr val="FFFFFF"/>
            </a:solidFill>
            <a:ln>
              <a:noFill/>
            </a:ln>
            <a:effectLst>
              <a:outerShdw blurRad="1270000" dir="2700000" sx="15000" sy="15000" algn="tl" rotWithShape="0">
                <a:prstClr val="black">
                  <a:alpha val="0"/>
                </a:prstClr>
              </a:outerShdw>
            </a:effectLst>
            <a:scene3d>
              <a:camera prst="orthographicFront"/>
              <a:lightRig rig="threePt" dir="t"/>
            </a:scene3d>
            <a:sp3d prstMaterial="softEdge">
              <a:bevelT w="19050" h="6350" prst="angle"/>
            </a:sp3d>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FFFFFF"/>
                </a:solidFill>
                <a:latin typeface="Arial" panose="020B0604020202020204" pitchFamily="34" charset="0"/>
                <a:ea typeface="黑体" panose="02010609060101010101" pitchFamily="49" charset="-122"/>
              </a:endParaRPr>
            </a:p>
          </p:txBody>
        </p:sp>
        <p:sp>
          <p:nvSpPr>
            <p:cNvPr id="135" name="椭圆 134"/>
            <p:cNvSpPr/>
            <p:nvPr>
              <p:custDataLst>
                <p:tags r:id="rId45"/>
              </p:custDataLst>
            </p:nvPr>
          </p:nvSpPr>
          <p:spPr>
            <a:xfrm rot="10800000">
              <a:off x="6525284" y="4076514"/>
              <a:ext cx="112110" cy="112110"/>
            </a:xfrm>
            <a:prstGeom prst="ellipse">
              <a:avLst/>
            </a:prstGeom>
            <a:solidFill>
              <a:srgbClr val="00A9D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000000"/>
                </a:solidFill>
                <a:latin typeface="Arial" panose="020B0604020202020204" pitchFamily="34" charset="0"/>
                <a:ea typeface="黑体" panose="02010609060101010101" pitchFamily="49" charset="-122"/>
              </a:endParaRPr>
            </a:p>
          </p:txBody>
        </p:sp>
        <p:sp>
          <p:nvSpPr>
            <p:cNvPr id="136" name="椭圆 135"/>
            <p:cNvSpPr/>
            <p:nvPr>
              <p:custDataLst>
                <p:tags r:id="rId46"/>
              </p:custDataLst>
            </p:nvPr>
          </p:nvSpPr>
          <p:spPr>
            <a:xfrm>
              <a:off x="6446335" y="2505777"/>
              <a:ext cx="332725" cy="332725"/>
            </a:xfrm>
            <a:prstGeom prst="ellipse">
              <a:avLst/>
            </a:prstGeom>
            <a:solidFill>
              <a:srgbClr val="00A9D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62500" lnSpcReduction="20000"/>
            </a:bodyPr>
            <a:lstStyle/>
            <a:p>
              <a:pPr algn="ctr"/>
              <a:endParaRPr lang="zh-CN" altLang="en-US">
                <a:solidFill>
                  <a:srgbClr val="FCFCFC"/>
                </a:solidFill>
                <a:latin typeface="Arial" panose="020B0604020202020204" pitchFamily="34" charset="0"/>
                <a:ea typeface="黑体" panose="02010609060101010101" pitchFamily="49" charset="-122"/>
              </a:endParaRPr>
            </a:p>
          </p:txBody>
        </p:sp>
      </p:grpSp>
      <p:sp>
        <p:nvSpPr>
          <p:cNvPr id="125" name="文本框 124"/>
          <p:cNvSpPr txBox="1"/>
          <p:nvPr>
            <p:custDataLst>
              <p:tags r:id="rId47"/>
            </p:custDataLst>
          </p:nvPr>
        </p:nvSpPr>
        <p:spPr>
          <a:xfrm>
            <a:off x="2439035" y="3248660"/>
            <a:ext cx="2092960" cy="2799715"/>
          </a:xfrm>
          <a:prstGeom prst="rect">
            <a:avLst/>
          </a:prstGeom>
          <a:noFill/>
        </p:spPr>
        <p:txBody>
          <a:bodyPr wrap="square" rtlCol="0">
            <a:spAutoFit/>
          </a:bodyPr>
          <a:p>
            <a:pPr algn="l">
              <a:lnSpc>
                <a:spcPct val="100000"/>
              </a:lnSpc>
            </a:pPr>
            <a:r>
              <a:rPr lang="zh-CN" altLang="en-US" sz="1600" dirty="0"/>
              <a:t>教师根据本次活动的重点和难点，重点讲授本次活动所需要的手工技能。教师可以综合运用讲解法、示范法和图示法。教师在组织时可边讲解边示范，然后让幼儿一步一步练习，待学会了基本技能后再进入下一环节。</a:t>
            </a:r>
            <a:endParaRPr lang="zh-CN" altLang="en-US" sz="1600" dirty="0"/>
          </a:p>
        </p:txBody>
      </p:sp>
      <p:sp>
        <p:nvSpPr>
          <p:cNvPr id="127" name="文本框 126"/>
          <p:cNvSpPr txBox="1"/>
          <p:nvPr>
            <p:custDataLst>
              <p:tags r:id="rId48"/>
            </p:custDataLst>
          </p:nvPr>
        </p:nvSpPr>
        <p:spPr>
          <a:xfrm>
            <a:off x="4845685" y="3267710"/>
            <a:ext cx="2092960" cy="2799715"/>
          </a:xfrm>
          <a:prstGeom prst="rect">
            <a:avLst/>
          </a:prstGeom>
          <a:noFill/>
        </p:spPr>
        <p:txBody>
          <a:bodyPr wrap="square" rtlCol="0">
            <a:spAutoFit/>
          </a:bodyPr>
          <a:p>
            <a:pPr algn="l">
              <a:lnSpc>
                <a:spcPct val="100000"/>
              </a:lnSpc>
            </a:pPr>
            <a:r>
              <a:rPr lang="zh-CN" altLang="en-US" sz="1600" dirty="0"/>
              <a:t>在本环节，应根据幼儿的年龄特点采取不同的组织方法。对于年龄较小的幼儿，教师可采用边讲解、边制作、边指导的方法，一步一步带着幼儿操作。对于年龄较大的幼儿，教师可采用先讲解后制作或指导幼儿看图例制作的方法。</a:t>
            </a:r>
            <a:endParaRPr lang="zh-CN" altLang="en-US" sz="1600" dirty="0"/>
          </a:p>
        </p:txBody>
      </p:sp>
      <p:sp>
        <p:nvSpPr>
          <p:cNvPr id="128" name="文本框 127"/>
          <p:cNvSpPr txBox="1"/>
          <p:nvPr>
            <p:custDataLst>
              <p:tags r:id="rId49"/>
            </p:custDataLst>
          </p:nvPr>
        </p:nvSpPr>
        <p:spPr>
          <a:xfrm>
            <a:off x="7164070" y="4213225"/>
            <a:ext cx="2265045" cy="1814830"/>
          </a:xfrm>
          <a:prstGeom prst="rect">
            <a:avLst/>
          </a:prstGeom>
          <a:noFill/>
        </p:spPr>
        <p:txBody>
          <a:bodyPr wrap="square" rtlCol="0">
            <a:spAutoFit/>
          </a:bodyPr>
          <a:p>
            <a:pPr algn="l">
              <a:lnSpc>
                <a:spcPct val="100000"/>
              </a:lnSpc>
            </a:pPr>
            <a:r>
              <a:rPr lang="zh-CN" altLang="en-US" sz="1600" dirty="0"/>
              <a:t>教师为幼儿提供适合展示作品的场地，并组织幼儿分享。教师可请幼儿讲述自己的作品，也可组织幼儿从作品的技巧、创意等方面进行自评和互评。</a:t>
            </a:r>
            <a:endParaRPr lang="zh-CN" altLang="en-US" sz="1600" dirty="0"/>
          </a:p>
        </p:txBody>
      </p:sp>
      <p:pic>
        <p:nvPicPr>
          <p:cNvPr id="137" name="图片 136" descr="2109143356"/>
          <p:cNvPicPr>
            <a:picLocks noChangeAspect="1"/>
          </p:cNvPicPr>
          <p:nvPr/>
        </p:nvPicPr>
        <p:blipFill>
          <a:blip r:embed="rId50"/>
          <a:stretch>
            <a:fillRect/>
          </a:stretch>
        </p:blipFill>
        <p:spPr>
          <a:xfrm>
            <a:off x="8550275" y="404495"/>
            <a:ext cx="3100705" cy="2066925"/>
          </a:xfrm>
          <a:prstGeom prst="hexagon">
            <a:avLst/>
          </a:prstGeom>
        </p:spPr>
      </p:pic>
    </p:spTree>
    <p:custDataLst>
      <p:tags r:id="rId51"/>
    </p:custData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5" name="文本框 4"/>
          <p:cNvSpPr txBox="1"/>
          <p:nvPr>
            <p:custDataLst>
              <p:tags r:id="rId5"/>
            </p:custDataLst>
          </p:nvPr>
        </p:nvSpPr>
        <p:spPr>
          <a:xfrm>
            <a:off x="518795" y="116649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（3）欣赏活动</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28" name="椭圆 27"/>
          <p:cNvSpPr/>
          <p:nvPr>
            <p:custDataLst>
              <p:tags r:id="rId6"/>
            </p:custDataLst>
          </p:nvPr>
        </p:nvSpPr>
        <p:spPr bwMode="auto">
          <a:xfrm rot="19800000">
            <a:off x="5217007" y="2390322"/>
            <a:ext cx="914400" cy="914400"/>
          </a:xfrm>
          <a:prstGeom prst="ellipse">
            <a:avLst/>
          </a:prstGeom>
          <a:solidFill>
            <a:srgbClr val="7FDFD9"/>
          </a:solidFill>
          <a:ln w="57150">
            <a:solidFill>
              <a:srgbClr val="E7E6E6"/>
            </a:solidFill>
          </a:ln>
        </p:spPr>
        <p:style>
          <a:lnRef idx="2">
            <a:srgbClr val="F2655C">
              <a:shade val="50000"/>
            </a:srgbClr>
          </a:lnRef>
          <a:fillRef idx="1">
            <a:srgbClr val="F2655C"/>
          </a:fillRef>
          <a:effectRef idx="0">
            <a:srgbClr val="F2655C"/>
          </a:effectRef>
          <a:fontRef idx="minor">
            <a:sysClr val="window" lastClr="FFFFFF"/>
          </a:fontRef>
        </p:style>
        <p:txBody>
          <a:bodyPr anchor="ctr"/>
          <a:lstStyle/>
          <a:p>
            <a:pPr algn="ctr" eaLnBrk="1" fontAlgn="auto" hangingPunct="1">
              <a:spcBef>
                <a:spcPts val="0"/>
              </a:spcBef>
              <a:spcAft>
                <a:spcPts val="0"/>
              </a:spcAft>
              <a:defRPr/>
            </a:pPr>
            <a:endParaRPr lang="zh-CN" altLang="en-US">
              <a:solidFill>
                <a:sysClr val="window" lastClr="FFFFFF"/>
              </a:solidFill>
              <a:latin typeface="Arial" panose="020B0604020202020204" pitchFamily="34" charset="0"/>
              <a:ea typeface="黑体" panose="02010609060101010101" pitchFamily="49" charset="-122"/>
            </a:endParaRPr>
          </a:p>
        </p:txBody>
      </p:sp>
      <p:sp>
        <p:nvSpPr>
          <p:cNvPr id="29" name="等腰三角形 28"/>
          <p:cNvSpPr/>
          <p:nvPr>
            <p:custDataLst>
              <p:tags r:id="rId7"/>
            </p:custDataLst>
          </p:nvPr>
        </p:nvSpPr>
        <p:spPr bwMode="auto">
          <a:xfrm rot="19800000" flipV="1">
            <a:off x="5810732" y="3212647"/>
            <a:ext cx="301625" cy="258763"/>
          </a:xfrm>
          <a:prstGeom prst="triangle">
            <a:avLst/>
          </a:prstGeom>
          <a:solidFill>
            <a:srgbClr val="E7E6E6"/>
          </a:solidFill>
          <a:ln>
            <a:noFill/>
          </a:ln>
        </p:spPr>
        <p:style>
          <a:lnRef idx="2">
            <a:srgbClr val="F2655C">
              <a:shade val="50000"/>
            </a:srgbClr>
          </a:lnRef>
          <a:fillRef idx="1">
            <a:srgbClr val="F2655C"/>
          </a:fillRef>
          <a:effectRef idx="0">
            <a:srgbClr val="F2655C"/>
          </a:effectRef>
          <a:fontRef idx="minor">
            <a:sysClr val="window" lastClr="FFFFFF"/>
          </a:fontRef>
        </p:style>
        <p:txBody>
          <a:bodyPr anchor="ctr"/>
          <a:lstStyle/>
          <a:p>
            <a:pPr algn="ctr" eaLnBrk="1" fontAlgn="auto" hangingPunct="1">
              <a:spcBef>
                <a:spcPts val="0"/>
              </a:spcBef>
              <a:spcAft>
                <a:spcPts val="0"/>
              </a:spcAft>
              <a:defRPr/>
            </a:pPr>
            <a:endParaRPr lang="zh-CN" altLang="en-US">
              <a:solidFill>
                <a:sysClr val="window" lastClr="FFFFFF"/>
              </a:solidFill>
              <a:latin typeface="Arial" panose="020B0604020202020204" pitchFamily="34" charset="0"/>
              <a:ea typeface="黑体" panose="02010609060101010101" pitchFamily="49" charset="-122"/>
            </a:endParaRPr>
          </a:p>
        </p:txBody>
      </p:sp>
      <p:sp>
        <p:nvSpPr>
          <p:cNvPr id="31" name="椭圆 30"/>
          <p:cNvSpPr/>
          <p:nvPr>
            <p:custDataLst>
              <p:tags r:id="rId8"/>
            </p:custDataLst>
          </p:nvPr>
        </p:nvSpPr>
        <p:spPr bwMode="auto">
          <a:xfrm rot="19800000">
            <a:off x="5412270" y="4368347"/>
            <a:ext cx="914400" cy="914400"/>
          </a:xfrm>
          <a:prstGeom prst="ellipse">
            <a:avLst/>
          </a:prstGeom>
          <a:solidFill>
            <a:srgbClr val="7FDFD9">
              <a:lumMod val="75000"/>
            </a:srgbClr>
          </a:solidFill>
          <a:ln w="57150">
            <a:solidFill>
              <a:srgbClr val="E7E6E6"/>
            </a:solidFill>
          </a:ln>
        </p:spPr>
        <p:style>
          <a:lnRef idx="2">
            <a:srgbClr val="F2655C">
              <a:shade val="50000"/>
            </a:srgbClr>
          </a:lnRef>
          <a:fillRef idx="1">
            <a:srgbClr val="F2655C"/>
          </a:fillRef>
          <a:effectRef idx="0">
            <a:srgbClr val="F2655C"/>
          </a:effectRef>
          <a:fontRef idx="minor">
            <a:sysClr val="window" lastClr="FFFFFF"/>
          </a:fontRef>
        </p:style>
        <p:txBody>
          <a:bodyPr anchor="ctr"/>
          <a:lstStyle/>
          <a:p>
            <a:pPr algn="ctr" eaLnBrk="1" fontAlgn="auto" hangingPunct="1">
              <a:spcBef>
                <a:spcPts val="0"/>
              </a:spcBef>
              <a:spcAft>
                <a:spcPts val="0"/>
              </a:spcAft>
              <a:defRPr/>
            </a:pPr>
            <a:endParaRPr lang="zh-CN" altLang="en-US">
              <a:solidFill>
                <a:sysClr val="window" lastClr="FFFFFF"/>
              </a:solidFill>
              <a:latin typeface="Arial" panose="020B0604020202020204" pitchFamily="34" charset="0"/>
              <a:ea typeface="黑体" panose="02010609060101010101" pitchFamily="49" charset="-122"/>
            </a:endParaRPr>
          </a:p>
        </p:txBody>
      </p:sp>
      <p:sp>
        <p:nvSpPr>
          <p:cNvPr id="32" name="等腰三角形 31"/>
          <p:cNvSpPr/>
          <p:nvPr>
            <p:custDataLst>
              <p:tags r:id="rId9"/>
            </p:custDataLst>
          </p:nvPr>
        </p:nvSpPr>
        <p:spPr bwMode="auto">
          <a:xfrm rot="19800000" flipV="1">
            <a:off x="6005995" y="5190672"/>
            <a:ext cx="301625" cy="258763"/>
          </a:xfrm>
          <a:prstGeom prst="triangle">
            <a:avLst/>
          </a:prstGeom>
          <a:solidFill>
            <a:srgbClr val="E7E6E6"/>
          </a:solidFill>
          <a:ln>
            <a:noFill/>
          </a:ln>
        </p:spPr>
        <p:style>
          <a:lnRef idx="2">
            <a:srgbClr val="F2655C">
              <a:shade val="50000"/>
            </a:srgbClr>
          </a:lnRef>
          <a:fillRef idx="1">
            <a:srgbClr val="F2655C"/>
          </a:fillRef>
          <a:effectRef idx="0">
            <a:srgbClr val="F2655C"/>
          </a:effectRef>
          <a:fontRef idx="minor">
            <a:sysClr val="window" lastClr="FFFFFF"/>
          </a:fontRef>
        </p:style>
        <p:txBody>
          <a:bodyPr anchor="ctr"/>
          <a:lstStyle/>
          <a:p>
            <a:pPr algn="ctr" eaLnBrk="1" fontAlgn="auto" hangingPunct="1">
              <a:spcBef>
                <a:spcPts val="0"/>
              </a:spcBef>
              <a:spcAft>
                <a:spcPts val="0"/>
              </a:spcAft>
              <a:defRPr/>
            </a:pPr>
            <a:endParaRPr lang="zh-CN" altLang="en-US">
              <a:solidFill>
                <a:sysClr val="window" lastClr="FFFFFF"/>
              </a:solidFill>
              <a:latin typeface="Arial" panose="020B0604020202020204" pitchFamily="34" charset="0"/>
              <a:ea typeface="黑体" panose="02010609060101010101" pitchFamily="49" charset="-122"/>
            </a:endParaRPr>
          </a:p>
        </p:txBody>
      </p:sp>
      <p:sp>
        <p:nvSpPr>
          <p:cNvPr id="34" name="椭圆 33"/>
          <p:cNvSpPr/>
          <p:nvPr>
            <p:custDataLst>
              <p:tags r:id="rId10"/>
            </p:custDataLst>
          </p:nvPr>
        </p:nvSpPr>
        <p:spPr bwMode="auto">
          <a:xfrm rot="1800000" flipH="1">
            <a:off x="5739295" y="1304472"/>
            <a:ext cx="914400" cy="914400"/>
          </a:xfrm>
          <a:prstGeom prst="ellipse">
            <a:avLst/>
          </a:prstGeom>
          <a:solidFill>
            <a:srgbClr val="F2655C"/>
          </a:solidFill>
          <a:ln w="57150">
            <a:solidFill>
              <a:srgbClr val="E7E6E6"/>
            </a:solidFill>
          </a:ln>
        </p:spPr>
        <p:style>
          <a:lnRef idx="2">
            <a:srgbClr val="F2655C">
              <a:shade val="50000"/>
            </a:srgbClr>
          </a:lnRef>
          <a:fillRef idx="1">
            <a:srgbClr val="F2655C"/>
          </a:fillRef>
          <a:effectRef idx="0">
            <a:srgbClr val="F2655C"/>
          </a:effectRef>
          <a:fontRef idx="minor">
            <a:sysClr val="window" lastClr="FFFFFF"/>
          </a:fontRef>
        </p:style>
        <p:txBody>
          <a:bodyPr anchor="ctr"/>
          <a:lstStyle/>
          <a:p>
            <a:pPr algn="ctr" eaLnBrk="1" fontAlgn="auto" hangingPunct="1">
              <a:spcBef>
                <a:spcPts val="0"/>
              </a:spcBef>
              <a:spcAft>
                <a:spcPts val="0"/>
              </a:spcAft>
              <a:defRPr/>
            </a:pPr>
            <a:endParaRPr lang="zh-CN" altLang="en-US">
              <a:solidFill>
                <a:sysClr val="window" lastClr="FFFFFF"/>
              </a:solidFill>
              <a:latin typeface="Arial" panose="020B0604020202020204" pitchFamily="34" charset="0"/>
              <a:ea typeface="黑体" panose="02010609060101010101" pitchFamily="49" charset="-122"/>
            </a:endParaRPr>
          </a:p>
        </p:txBody>
      </p:sp>
      <p:sp>
        <p:nvSpPr>
          <p:cNvPr id="35" name="等腰三角形 34"/>
          <p:cNvSpPr/>
          <p:nvPr>
            <p:custDataLst>
              <p:tags r:id="rId11"/>
            </p:custDataLst>
          </p:nvPr>
        </p:nvSpPr>
        <p:spPr bwMode="auto">
          <a:xfrm rot="1800000" flipH="1" flipV="1">
            <a:off x="5759932" y="2126797"/>
            <a:ext cx="301625" cy="258763"/>
          </a:xfrm>
          <a:prstGeom prst="triangle">
            <a:avLst/>
          </a:prstGeom>
          <a:solidFill>
            <a:srgbClr val="E7E6E6"/>
          </a:solidFill>
          <a:ln>
            <a:noFill/>
          </a:ln>
        </p:spPr>
        <p:style>
          <a:lnRef idx="2">
            <a:srgbClr val="F2655C">
              <a:shade val="50000"/>
            </a:srgbClr>
          </a:lnRef>
          <a:fillRef idx="1">
            <a:srgbClr val="F2655C"/>
          </a:fillRef>
          <a:effectRef idx="0">
            <a:srgbClr val="F2655C"/>
          </a:effectRef>
          <a:fontRef idx="minor">
            <a:sysClr val="window" lastClr="FFFFFF"/>
          </a:fontRef>
        </p:style>
        <p:txBody>
          <a:bodyPr anchor="ctr"/>
          <a:lstStyle/>
          <a:p>
            <a:pPr algn="ctr" eaLnBrk="1" fontAlgn="auto" hangingPunct="1">
              <a:spcBef>
                <a:spcPts val="0"/>
              </a:spcBef>
              <a:spcAft>
                <a:spcPts val="0"/>
              </a:spcAft>
              <a:defRPr/>
            </a:pPr>
            <a:endParaRPr lang="zh-CN" altLang="en-US">
              <a:solidFill>
                <a:sysClr val="window" lastClr="FFFFFF"/>
              </a:solidFill>
              <a:latin typeface="Arial" panose="020B0604020202020204" pitchFamily="34" charset="0"/>
              <a:ea typeface="黑体" panose="02010609060101010101" pitchFamily="49" charset="-122"/>
            </a:endParaRPr>
          </a:p>
        </p:txBody>
      </p:sp>
      <p:sp>
        <p:nvSpPr>
          <p:cNvPr id="37" name="椭圆 36"/>
          <p:cNvSpPr/>
          <p:nvPr>
            <p:custDataLst>
              <p:tags r:id="rId12"/>
            </p:custDataLst>
          </p:nvPr>
        </p:nvSpPr>
        <p:spPr bwMode="auto">
          <a:xfrm rot="1800000" flipH="1">
            <a:off x="5964720" y="3280910"/>
            <a:ext cx="914400" cy="914400"/>
          </a:xfrm>
          <a:prstGeom prst="ellipse">
            <a:avLst/>
          </a:prstGeom>
          <a:solidFill>
            <a:srgbClr val="FFC759"/>
          </a:solidFill>
          <a:ln w="57150">
            <a:solidFill>
              <a:srgbClr val="E7E6E6"/>
            </a:solidFill>
          </a:ln>
        </p:spPr>
        <p:style>
          <a:lnRef idx="2">
            <a:srgbClr val="F2655C">
              <a:shade val="50000"/>
            </a:srgbClr>
          </a:lnRef>
          <a:fillRef idx="1">
            <a:srgbClr val="F2655C"/>
          </a:fillRef>
          <a:effectRef idx="0">
            <a:srgbClr val="F2655C"/>
          </a:effectRef>
          <a:fontRef idx="minor">
            <a:sysClr val="window" lastClr="FFFFFF"/>
          </a:fontRef>
        </p:style>
        <p:txBody>
          <a:bodyPr anchor="ctr"/>
          <a:lstStyle/>
          <a:p>
            <a:pPr algn="ctr" eaLnBrk="1" fontAlgn="auto" hangingPunct="1">
              <a:spcBef>
                <a:spcPts val="0"/>
              </a:spcBef>
              <a:spcAft>
                <a:spcPts val="0"/>
              </a:spcAft>
              <a:defRPr/>
            </a:pPr>
            <a:endParaRPr lang="zh-CN" altLang="en-US">
              <a:solidFill>
                <a:sysClr val="window" lastClr="FFFFFF"/>
              </a:solidFill>
              <a:latin typeface="Arial" panose="020B0604020202020204" pitchFamily="34" charset="0"/>
              <a:ea typeface="黑体" panose="02010609060101010101" pitchFamily="49" charset="-122"/>
            </a:endParaRPr>
          </a:p>
        </p:txBody>
      </p:sp>
      <p:sp>
        <p:nvSpPr>
          <p:cNvPr id="3" name="等腰三角形 2"/>
          <p:cNvSpPr/>
          <p:nvPr>
            <p:custDataLst>
              <p:tags r:id="rId13"/>
            </p:custDataLst>
          </p:nvPr>
        </p:nvSpPr>
        <p:spPr bwMode="auto">
          <a:xfrm rot="1800000" flipH="1" flipV="1">
            <a:off x="5985357" y="4103235"/>
            <a:ext cx="301625" cy="258762"/>
          </a:xfrm>
          <a:prstGeom prst="triangle">
            <a:avLst/>
          </a:prstGeom>
          <a:solidFill>
            <a:srgbClr val="E7E6E6"/>
          </a:solidFill>
          <a:ln>
            <a:noFill/>
          </a:ln>
        </p:spPr>
        <p:style>
          <a:lnRef idx="2">
            <a:srgbClr val="F2655C">
              <a:shade val="50000"/>
            </a:srgbClr>
          </a:lnRef>
          <a:fillRef idx="1">
            <a:srgbClr val="F2655C"/>
          </a:fillRef>
          <a:effectRef idx="0">
            <a:srgbClr val="F2655C"/>
          </a:effectRef>
          <a:fontRef idx="minor">
            <a:sysClr val="window" lastClr="FFFFFF"/>
          </a:fontRef>
        </p:style>
        <p:txBody>
          <a:bodyPr anchor="ctr"/>
          <a:lstStyle/>
          <a:p>
            <a:pPr algn="ctr" eaLnBrk="1" fontAlgn="auto" hangingPunct="1">
              <a:spcBef>
                <a:spcPts val="0"/>
              </a:spcBef>
              <a:spcAft>
                <a:spcPts val="0"/>
              </a:spcAft>
              <a:defRPr/>
            </a:pPr>
            <a:endParaRPr lang="zh-CN" altLang="en-US">
              <a:solidFill>
                <a:sysClr val="window" lastClr="FFFFFF"/>
              </a:solidFill>
              <a:latin typeface="Arial" panose="020B0604020202020204" pitchFamily="34" charset="0"/>
              <a:ea typeface="黑体" panose="02010609060101010101" pitchFamily="49" charset="-122"/>
            </a:endParaRPr>
          </a:p>
        </p:txBody>
      </p:sp>
      <p:sp>
        <p:nvSpPr>
          <p:cNvPr id="4" name="文本框 3"/>
          <p:cNvSpPr txBox="1"/>
          <p:nvPr>
            <p:custDataLst>
              <p:tags r:id="rId14"/>
            </p:custDataLst>
          </p:nvPr>
        </p:nvSpPr>
        <p:spPr>
          <a:xfrm>
            <a:off x="5969845" y="1341120"/>
            <a:ext cx="400050" cy="769938"/>
          </a:xfrm>
          <a:prstGeom prst="rect">
            <a:avLst/>
          </a:prstGeom>
          <a:noFill/>
        </p:spPr>
        <p:txBody>
          <a:bodyPr wrap="square">
            <a:normAutofit fontScale="80000"/>
          </a:bodyPr>
          <a:lstStyle/>
          <a:p>
            <a:pPr eaLnBrk="1" fontAlgn="auto" hangingPunct="1">
              <a:spcBef>
                <a:spcPts val="0"/>
              </a:spcBef>
              <a:spcAft>
                <a:spcPts val="0"/>
              </a:spcAft>
              <a:defRPr/>
            </a:pPr>
            <a:r>
              <a:rPr lang="en-US" altLang="zh-CN" sz="4400" b="1" smtClean="0">
                <a:solidFill>
                  <a:sysClr val="window" lastClr="FFFFFF"/>
                </a:solidFill>
              </a:rPr>
              <a:t>1</a:t>
            </a:r>
            <a:endParaRPr lang="zh-CN" altLang="en-US" sz="4400" b="1" dirty="0">
              <a:solidFill>
                <a:sysClr val="window" lastClr="FFFFFF"/>
              </a:solidFill>
            </a:endParaRPr>
          </a:p>
        </p:txBody>
      </p:sp>
      <p:sp>
        <p:nvSpPr>
          <p:cNvPr id="53" name="文本框 52"/>
          <p:cNvSpPr txBox="1"/>
          <p:nvPr>
            <p:custDataLst>
              <p:tags r:id="rId15"/>
            </p:custDataLst>
          </p:nvPr>
        </p:nvSpPr>
        <p:spPr>
          <a:xfrm>
            <a:off x="5426557" y="2424158"/>
            <a:ext cx="498475" cy="769938"/>
          </a:xfrm>
          <a:prstGeom prst="rect">
            <a:avLst/>
          </a:prstGeom>
          <a:noFill/>
        </p:spPr>
        <p:txBody>
          <a:bodyPr wrap="square">
            <a:normAutofit/>
          </a:bodyPr>
          <a:lstStyle/>
          <a:p>
            <a:pPr eaLnBrk="1" fontAlgn="auto" hangingPunct="1">
              <a:spcBef>
                <a:spcPts val="0"/>
              </a:spcBef>
              <a:spcAft>
                <a:spcPts val="0"/>
              </a:spcAft>
              <a:defRPr/>
            </a:pPr>
            <a:r>
              <a:rPr lang="en-US" altLang="zh-CN" sz="4400" b="1" smtClean="0">
                <a:solidFill>
                  <a:sysClr val="window" lastClr="FFFFFF"/>
                </a:solidFill>
              </a:rPr>
              <a:t>2</a:t>
            </a:r>
            <a:endParaRPr lang="zh-CN" altLang="en-US" sz="4400" b="1" dirty="0">
              <a:solidFill>
                <a:sysClr val="window" lastClr="FFFFFF"/>
              </a:solidFill>
            </a:endParaRPr>
          </a:p>
        </p:txBody>
      </p:sp>
      <p:sp>
        <p:nvSpPr>
          <p:cNvPr id="54" name="文本框 53"/>
          <p:cNvSpPr txBox="1"/>
          <p:nvPr>
            <p:custDataLst>
              <p:tags r:id="rId16"/>
            </p:custDataLst>
          </p:nvPr>
        </p:nvSpPr>
        <p:spPr>
          <a:xfrm>
            <a:off x="6190508" y="3327809"/>
            <a:ext cx="500062" cy="769937"/>
          </a:xfrm>
          <a:prstGeom prst="rect">
            <a:avLst/>
          </a:prstGeom>
          <a:noFill/>
        </p:spPr>
        <p:txBody>
          <a:bodyPr wrap="square">
            <a:normAutofit/>
          </a:bodyPr>
          <a:lstStyle/>
          <a:p>
            <a:pPr eaLnBrk="1" fontAlgn="auto" hangingPunct="1">
              <a:spcBef>
                <a:spcPts val="0"/>
              </a:spcBef>
              <a:spcAft>
                <a:spcPts val="0"/>
              </a:spcAft>
              <a:defRPr/>
            </a:pPr>
            <a:r>
              <a:rPr lang="en-US" altLang="zh-CN" sz="4400" b="1" smtClean="0">
                <a:solidFill>
                  <a:sysClr val="window" lastClr="FFFFFF"/>
                </a:solidFill>
              </a:rPr>
              <a:t>3</a:t>
            </a:r>
            <a:endParaRPr lang="zh-CN" altLang="en-US" sz="4400" b="1" dirty="0">
              <a:solidFill>
                <a:sysClr val="window" lastClr="FFFFFF"/>
              </a:solidFill>
            </a:endParaRPr>
          </a:p>
        </p:txBody>
      </p:sp>
      <p:sp>
        <p:nvSpPr>
          <p:cNvPr id="55" name="文本框 54"/>
          <p:cNvSpPr txBox="1"/>
          <p:nvPr>
            <p:custDataLst>
              <p:tags r:id="rId17"/>
            </p:custDataLst>
          </p:nvPr>
        </p:nvSpPr>
        <p:spPr>
          <a:xfrm>
            <a:off x="5603994" y="4454435"/>
            <a:ext cx="508000" cy="768350"/>
          </a:xfrm>
          <a:prstGeom prst="rect">
            <a:avLst/>
          </a:prstGeom>
          <a:noFill/>
        </p:spPr>
        <p:txBody>
          <a:bodyPr wrap="square">
            <a:normAutofit/>
          </a:bodyPr>
          <a:lstStyle/>
          <a:p>
            <a:pPr eaLnBrk="1" fontAlgn="auto" hangingPunct="1">
              <a:spcBef>
                <a:spcPts val="0"/>
              </a:spcBef>
              <a:spcAft>
                <a:spcPts val="0"/>
              </a:spcAft>
              <a:defRPr/>
            </a:pPr>
            <a:r>
              <a:rPr lang="en-US" altLang="zh-CN" sz="4400" b="1" smtClean="0">
                <a:solidFill>
                  <a:sysClr val="window" lastClr="FFFFFF"/>
                </a:solidFill>
              </a:rPr>
              <a:t>4</a:t>
            </a:r>
            <a:endParaRPr lang="zh-CN" altLang="en-US" sz="4400" b="1" dirty="0">
              <a:solidFill>
                <a:sysClr val="window" lastClr="FFFFFF"/>
              </a:solidFill>
            </a:endParaRPr>
          </a:p>
        </p:txBody>
      </p:sp>
      <p:grpSp>
        <p:nvGrpSpPr>
          <p:cNvPr id="9" name="组合 8"/>
          <p:cNvGrpSpPr/>
          <p:nvPr/>
        </p:nvGrpSpPr>
        <p:grpSpPr>
          <a:xfrm>
            <a:off x="7205980" y="784225"/>
            <a:ext cx="3681730" cy="1587500"/>
            <a:chOff x="11348" y="1235"/>
            <a:chExt cx="5798" cy="2500"/>
          </a:xfrm>
        </p:grpSpPr>
        <p:sp>
          <p:nvSpPr>
            <p:cNvPr id="36" name="文本框 35"/>
            <p:cNvSpPr txBox="1"/>
            <p:nvPr>
              <p:custDataLst>
                <p:tags r:id="rId18"/>
              </p:custDataLst>
            </p:nvPr>
          </p:nvSpPr>
          <p:spPr>
            <a:xfrm>
              <a:off x="11348" y="1235"/>
              <a:ext cx="3739" cy="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a:solidFill>
                    <a:sysClr val="window" lastClr="FFFFFF"/>
                  </a:solidFill>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zh-CN" altLang="en-US" sz="2000" dirty="0">
                  <a:solidFill>
                    <a:sysClr val="windowText" lastClr="000000"/>
                  </a:solidFill>
                  <a:latin typeface="Arial" panose="020B0604020202020204" pitchFamily="34" charset="0"/>
                  <a:ea typeface="黑体" panose="02010609060101010101" pitchFamily="49" charset="-122"/>
                  <a:cs typeface="+mn-ea"/>
                </a:rPr>
                <a:t>第一步，创设情境，激发兴趣。</a:t>
              </a:r>
              <a:endParaRPr lang="zh-CN" altLang="en-US" sz="2000" dirty="0">
                <a:solidFill>
                  <a:sysClr val="windowText" lastClr="000000"/>
                </a:solidFill>
                <a:latin typeface="Arial" panose="020B0604020202020204" pitchFamily="34" charset="0"/>
                <a:ea typeface="黑体" panose="02010609060101010101" pitchFamily="49" charset="-122"/>
                <a:cs typeface="+mn-ea"/>
              </a:endParaRPr>
            </a:p>
          </p:txBody>
        </p:sp>
        <p:sp>
          <p:nvSpPr>
            <p:cNvPr id="39" name="文本框 38"/>
            <p:cNvSpPr txBox="1"/>
            <p:nvPr>
              <p:custDataLst>
                <p:tags r:id="rId19"/>
              </p:custDataLst>
            </p:nvPr>
          </p:nvSpPr>
          <p:spPr>
            <a:xfrm>
              <a:off x="11348" y="2429"/>
              <a:ext cx="5799"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sz="1400">
                  <a:solidFill>
                    <a:sysClr val="window" lastClr="FFFFFF"/>
                  </a:solidFill>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en-US" altLang="zh-CN" sz="1600" smtClean="0">
                  <a:solidFill>
                    <a:sysClr val="windowText" lastClr="000000"/>
                  </a:solidFill>
                </a:rPr>
                <a:t>在本环节，教师通过讲故事、看视频、已有经验回顾等方式激发幼儿参与欣赏活动的兴趣，内容和组织形式不限。</a:t>
              </a:r>
              <a:endParaRPr lang="en-US" altLang="zh-CN" sz="1600" smtClean="0">
                <a:solidFill>
                  <a:sysClr val="windowText" lastClr="000000"/>
                </a:solidFill>
              </a:endParaRPr>
            </a:p>
          </p:txBody>
        </p:sp>
      </p:grpSp>
      <p:grpSp>
        <p:nvGrpSpPr>
          <p:cNvPr id="10" name="组合 9"/>
          <p:cNvGrpSpPr/>
          <p:nvPr/>
        </p:nvGrpSpPr>
        <p:grpSpPr>
          <a:xfrm>
            <a:off x="1127760" y="1941830"/>
            <a:ext cx="3682365" cy="2021840"/>
            <a:chOff x="11348" y="1235"/>
            <a:chExt cx="5799" cy="3184"/>
          </a:xfrm>
        </p:grpSpPr>
        <p:sp>
          <p:nvSpPr>
            <p:cNvPr id="11" name="文本框 10"/>
            <p:cNvSpPr txBox="1"/>
            <p:nvPr>
              <p:custDataLst>
                <p:tags r:id="rId20"/>
              </p:custDataLst>
            </p:nvPr>
          </p:nvSpPr>
          <p:spPr>
            <a:xfrm>
              <a:off x="11348" y="1235"/>
              <a:ext cx="4826"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a:solidFill>
                    <a:sysClr val="window" lastClr="FFFFFF"/>
                  </a:solidFill>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zh-CN" altLang="en-US" sz="2000" dirty="0">
                  <a:solidFill>
                    <a:sysClr val="windowText" lastClr="000000"/>
                  </a:solidFill>
                  <a:latin typeface="Arial" panose="020B0604020202020204" pitchFamily="34" charset="0"/>
                  <a:ea typeface="黑体" panose="02010609060101010101" pitchFamily="49" charset="-122"/>
                  <a:cs typeface="+mn-ea"/>
                </a:rPr>
                <a:t>第二步，欣赏美术作品。</a:t>
              </a:r>
              <a:endParaRPr lang="zh-CN" altLang="en-US" sz="2000" dirty="0">
                <a:solidFill>
                  <a:sysClr val="windowText" lastClr="000000"/>
                </a:solidFill>
                <a:latin typeface="Arial" panose="020B0604020202020204" pitchFamily="34" charset="0"/>
                <a:ea typeface="黑体" panose="02010609060101010101" pitchFamily="49" charset="-122"/>
                <a:cs typeface="+mn-ea"/>
              </a:endParaRPr>
            </a:p>
          </p:txBody>
        </p:sp>
        <p:sp>
          <p:nvSpPr>
            <p:cNvPr id="12" name="文本框 11"/>
            <p:cNvSpPr txBox="1"/>
            <p:nvPr>
              <p:custDataLst>
                <p:tags r:id="rId21"/>
              </p:custDataLst>
            </p:nvPr>
          </p:nvSpPr>
          <p:spPr>
            <a:xfrm>
              <a:off x="11348" y="1949"/>
              <a:ext cx="5799" cy="2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sz="1400">
                  <a:solidFill>
                    <a:sysClr val="window" lastClr="FFFFFF"/>
                  </a:solidFill>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en-US" altLang="zh-CN" sz="1600" smtClean="0">
                  <a:solidFill>
                    <a:sysClr val="windowText" lastClr="000000"/>
                  </a:solidFill>
                </a:rPr>
                <a:t>教师向幼儿展示美术作品，让幼儿初步谈论对作品的感受。</a:t>
              </a:r>
              <a:endParaRPr lang="en-US" altLang="zh-CN" sz="1600" smtClean="0">
                <a:solidFill>
                  <a:sysClr val="windowText" lastClr="000000"/>
                </a:solidFill>
              </a:endParaRPr>
            </a:p>
            <a:p>
              <a:pPr>
                <a:lnSpc>
                  <a:spcPct val="100000"/>
                </a:lnSpc>
              </a:pPr>
              <a:r>
                <a:rPr lang="en-US" altLang="zh-CN" sz="1600" u="sng" smtClean="0">
                  <a:solidFill>
                    <a:sysClr val="windowText" lastClr="000000"/>
                  </a:solidFill>
                  <a:highlight>
                    <a:srgbClr val="FFFF00"/>
                  </a:highlight>
                </a:rPr>
                <a:t>教师可通过以下引导语进行提问：“你看到了什么？这个美术作品给你什么样的感受？你喜欢它吗？”在此环节只做初步的谈论，不必进行详细的赏析。</a:t>
              </a:r>
              <a:endParaRPr lang="en-US" altLang="zh-CN" sz="1600" u="sng" smtClean="0">
                <a:solidFill>
                  <a:sysClr val="windowText" lastClr="000000"/>
                </a:solidFill>
                <a:highlight>
                  <a:srgbClr val="FFFF00"/>
                </a:highlight>
              </a:endParaRPr>
            </a:p>
          </p:txBody>
        </p:sp>
      </p:grpSp>
      <p:grpSp>
        <p:nvGrpSpPr>
          <p:cNvPr id="13" name="组合 12"/>
          <p:cNvGrpSpPr/>
          <p:nvPr/>
        </p:nvGrpSpPr>
        <p:grpSpPr>
          <a:xfrm>
            <a:off x="7206615" y="2832735"/>
            <a:ext cx="3682365" cy="1834515"/>
            <a:chOff x="11348" y="1235"/>
            <a:chExt cx="5799" cy="2889"/>
          </a:xfrm>
        </p:grpSpPr>
        <p:sp>
          <p:nvSpPr>
            <p:cNvPr id="14" name="文本框 13"/>
            <p:cNvSpPr txBox="1"/>
            <p:nvPr>
              <p:custDataLst>
                <p:tags r:id="rId22"/>
              </p:custDataLst>
            </p:nvPr>
          </p:nvSpPr>
          <p:spPr>
            <a:xfrm>
              <a:off x="11348" y="1235"/>
              <a:ext cx="3739" cy="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a:solidFill>
                    <a:sysClr val="window" lastClr="FFFFFF"/>
                  </a:solidFill>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zh-CN" altLang="en-US" sz="2000" dirty="0">
                  <a:solidFill>
                    <a:sysClr val="windowText" lastClr="000000"/>
                  </a:solidFill>
                  <a:latin typeface="Arial" panose="020B0604020202020204" pitchFamily="34" charset="0"/>
                  <a:ea typeface="黑体" panose="02010609060101010101" pitchFamily="49" charset="-122"/>
                  <a:cs typeface="+mn-ea"/>
                </a:rPr>
                <a:t>第三步，赏析美术作品。</a:t>
              </a:r>
              <a:endParaRPr lang="zh-CN" altLang="en-US" sz="2000" dirty="0">
                <a:solidFill>
                  <a:sysClr val="windowText" lastClr="000000"/>
                </a:solidFill>
                <a:latin typeface="Arial" panose="020B0604020202020204" pitchFamily="34" charset="0"/>
                <a:ea typeface="黑体" panose="02010609060101010101" pitchFamily="49" charset="-122"/>
                <a:cs typeface="+mn-ea"/>
              </a:endParaRPr>
            </a:p>
          </p:txBody>
        </p:sp>
        <p:sp>
          <p:nvSpPr>
            <p:cNvPr id="15" name="文本框 14"/>
            <p:cNvSpPr txBox="1"/>
            <p:nvPr>
              <p:custDataLst>
                <p:tags r:id="rId23"/>
              </p:custDataLst>
            </p:nvPr>
          </p:nvSpPr>
          <p:spPr>
            <a:xfrm>
              <a:off x="11348" y="2429"/>
              <a:ext cx="5799" cy="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sz="1400">
                  <a:solidFill>
                    <a:sysClr val="window" lastClr="FFFFFF"/>
                  </a:solidFill>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en-US" altLang="zh-CN" sz="1600" smtClean="0">
                  <a:solidFill>
                    <a:sysClr val="windowText" lastClr="000000"/>
                  </a:solidFill>
                </a:rPr>
                <a:t>在本环节，教师带领幼儿从艺术领域的关键经验方面进行欣赏和分析。</a:t>
              </a:r>
              <a:endParaRPr lang="en-US" altLang="zh-CN" sz="1600" smtClean="0">
                <a:solidFill>
                  <a:sysClr val="windowText" lastClr="000000"/>
                </a:solidFill>
              </a:endParaRPr>
            </a:p>
            <a:p>
              <a:pPr>
                <a:lnSpc>
                  <a:spcPct val="100000"/>
                </a:lnSpc>
              </a:pPr>
              <a:r>
                <a:rPr lang="en-US" altLang="zh-CN" sz="1600" smtClean="0">
                  <a:solidFill>
                    <a:sysClr val="windowText" lastClr="000000"/>
                  </a:solidFill>
                </a:rPr>
                <a:t>教师可采用</a:t>
              </a:r>
              <a:r>
                <a:rPr lang="en-US" altLang="zh-CN" sz="1600" b="1" u="sng" smtClean="0">
                  <a:solidFill>
                    <a:srgbClr val="FB5550"/>
                  </a:solidFill>
                  <a:latin typeface="微软雅黑" panose="020B0503020204020204" pitchFamily="34" charset="-122"/>
                  <a:ea typeface="微软雅黑" panose="020B0503020204020204" pitchFamily="34" charset="-122"/>
                </a:rPr>
                <a:t>谈话法、综合法</a:t>
              </a:r>
              <a:r>
                <a:rPr lang="en-US" altLang="zh-CN" sz="1600" smtClean="0">
                  <a:solidFill>
                    <a:sysClr val="windowText" lastClr="000000"/>
                  </a:solidFill>
                </a:rPr>
                <a:t>和</a:t>
              </a:r>
              <a:r>
                <a:rPr lang="en-US" altLang="zh-CN" sz="1600" b="1" u="sng" smtClean="0">
                  <a:solidFill>
                    <a:srgbClr val="FB5550"/>
                  </a:solidFill>
                  <a:latin typeface="微软雅黑" panose="020B0503020204020204" pitchFamily="34" charset="-122"/>
                  <a:ea typeface="微软雅黑" panose="020B0503020204020204" pitchFamily="34" charset="-122"/>
                </a:rPr>
                <a:t>游戏法</a:t>
              </a:r>
              <a:r>
                <a:rPr lang="en-US" altLang="zh-CN" sz="1600" smtClean="0">
                  <a:solidFill>
                    <a:sysClr val="windowText" lastClr="000000"/>
                  </a:solidFill>
                </a:rPr>
                <a:t>开展赏析活动。</a:t>
              </a:r>
              <a:endParaRPr lang="en-US" altLang="zh-CN" sz="1600" smtClean="0">
                <a:solidFill>
                  <a:sysClr val="windowText" lastClr="000000"/>
                </a:solidFill>
              </a:endParaRPr>
            </a:p>
          </p:txBody>
        </p:sp>
      </p:grpSp>
      <p:grpSp>
        <p:nvGrpSpPr>
          <p:cNvPr id="16" name="组合 15"/>
          <p:cNvGrpSpPr/>
          <p:nvPr/>
        </p:nvGrpSpPr>
        <p:grpSpPr>
          <a:xfrm>
            <a:off x="1453515" y="4496435"/>
            <a:ext cx="3682365" cy="1539240"/>
            <a:chOff x="11348" y="1700"/>
            <a:chExt cx="5799" cy="2424"/>
          </a:xfrm>
        </p:grpSpPr>
        <p:sp>
          <p:nvSpPr>
            <p:cNvPr id="17" name="文本框 16"/>
            <p:cNvSpPr txBox="1"/>
            <p:nvPr>
              <p:custDataLst>
                <p:tags r:id="rId24"/>
              </p:custDataLst>
            </p:nvPr>
          </p:nvSpPr>
          <p:spPr>
            <a:xfrm>
              <a:off x="11348" y="1700"/>
              <a:ext cx="37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a:solidFill>
                    <a:sysClr val="window" lastClr="FFFFFF"/>
                  </a:solidFill>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zh-CN" altLang="en-US" sz="2000" dirty="0">
                  <a:solidFill>
                    <a:sysClr val="windowText" lastClr="000000"/>
                  </a:solidFill>
                  <a:latin typeface="Arial" panose="020B0604020202020204" pitchFamily="34" charset="0"/>
                  <a:ea typeface="黑体" panose="02010609060101010101" pitchFamily="49" charset="-122"/>
                  <a:cs typeface="+mn-ea"/>
                </a:rPr>
                <a:t>第四步，活动延伸。</a:t>
              </a:r>
              <a:endParaRPr lang="zh-CN" altLang="en-US" sz="2000" dirty="0">
                <a:solidFill>
                  <a:sysClr val="windowText" lastClr="000000"/>
                </a:solidFill>
                <a:latin typeface="Arial" panose="020B0604020202020204" pitchFamily="34" charset="0"/>
                <a:ea typeface="黑体" panose="02010609060101010101" pitchFamily="49" charset="-122"/>
                <a:cs typeface="+mn-ea"/>
              </a:endParaRPr>
            </a:p>
          </p:txBody>
        </p:sp>
        <p:sp>
          <p:nvSpPr>
            <p:cNvPr id="18" name="文本框 17"/>
            <p:cNvSpPr txBox="1"/>
            <p:nvPr>
              <p:custDataLst>
                <p:tags r:id="rId25"/>
              </p:custDataLst>
            </p:nvPr>
          </p:nvSpPr>
          <p:spPr>
            <a:xfrm>
              <a:off x="11348" y="2429"/>
              <a:ext cx="5799" cy="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sz="1400">
                  <a:solidFill>
                    <a:sysClr val="window" lastClr="FFFFFF"/>
                  </a:solidFill>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en-US" altLang="zh-CN" sz="1600" smtClean="0">
                  <a:solidFill>
                    <a:sysClr val="windowText" lastClr="000000"/>
                  </a:solidFill>
                </a:rPr>
                <a:t>在本环节，教师可结合本次欣赏活动进行延伸，如在美工区临摹大师作品、</a:t>
              </a:r>
              <a:endParaRPr lang="en-US" altLang="zh-CN" sz="1600" smtClean="0">
                <a:solidFill>
                  <a:sysClr val="windowText" lastClr="000000"/>
                </a:solidFill>
              </a:endParaRPr>
            </a:p>
            <a:p>
              <a:pPr>
                <a:lnSpc>
                  <a:spcPct val="100000"/>
                </a:lnSpc>
              </a:pPr>
              <a:r>
                <a:rPr lang="en-US" altLang="zh-CN" sz="1600" smtClean="0">
                  <a:solidFill>
                    <a:sysClr val="windowText" lastClr="000000"/>
                  </a:solidFill>
                </a:rPr>
                <a:t>创编作品故事等，让幼儿对后续的活动充满期待。</a:t>
              </a:r>
              <a:endParaRPr lang="en-US" altLang="zh-CN" sz="1600" smtClean="0">
                <a:solidFill>
                  <a:sysClr val="windowText" lastClr="000000"/>
                </a:solidFill>
              </a:endParaRPr>
            </a:p>
          </p:txBody>
        </p:sp>
      </p:grpSp>
    </p:spTree>
    <p:custDataLst>
      <p:tags r:id="rId2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5"/>
            </p:custDataLst>
          </p:nvPr>
        </p:nvSpPr>
        <p:spPr>
          <a:xfrm>
            <a:off x="3048000" y="116395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3-26　各年龄班美术活动的发展特点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custDataLst>
              <p:tags r:id="rId6"/>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graphicFrame>
        <p:nvGraphicFramePr>
          <p:cNvPr id="2" name="表格 1"/>
          <p:cNvGraphicFramePr/>
          <p:nvPr>
            <p:custDataLst>
              <p:tags r:id="rId7"/>
            </p:custDataLst>
          </p:nvPr>
        </p:nvGraphicFramePr>
        <p:xfrm>
          <a:off x="320675" y="1674495"/>
          <a:ext cx="11422380" cy="4754880"/>
        </p:xfrm>
        <a:graphic>
          <a:graphicData uri="http://schemas.openxmlformats.org/drawingml/2006/table">
            <a:tbl>
              <a:tblPr firstRow="1" bandRow="1">
                <a:tableStyleId>{5C22544A-7EE6-4342-B048-85BDC9FD1C3A}</a:tableStyleId>
              </a:tblPr>
              <a:tblGrid>
                <a:gridCol w="681355"/>
                <a:gridCol w="720090"/>
                <a:gridCol w="864870"/>
                <a:gridCol w="3201670"/>
                <a:gridCol w="2858135"/>
                <a:gridCol w="3096260"/>
              </a:tblGrid>
              <a:tr h="365760">
                <a:tc gridSpan="3">
                  <a:txBody>
                    <a:bodyPr/>
                    <a:p>
                      <a:pPr>
                        <a:buNone/>
                      </a:pPr>
                      <a:r>
                        <a:rPr lang="zh-CN" altLang="en-US"/>
                        <a:t>类型</a:t>
                      </a:r>
                      <a:endParaRPr lang="zh-CN" altLang="en-US"/>
                    </a:p>
                  </a:txBody>
                  <a:tcPr/>
                </a:tc>
                <a:tc hMerge="1">
                  <a:tcPr/>
                </a:tc>
                <a:tc hMerge="1">
                  <a:tcPr/>
                </a:tc>
                <a:tc>
                  <a:txBody>
                    <a:bodyPr/>
                    <a:p>
                      <a:pPr>
                        <a:buNone/>
                      </a:pPr>
                      <a:r>
                        <a:rPr lang="zh-CN" altLang="en-US"/>
                        <a:t>小班</a:t>
                      </a:r>
                      <a:endParaRPr lang="zh-CN" altLang="en-US"/>
                    </a:p>
                  </a:txBody>
                  <a:tcPr/>
                </a:tc>
                <a:tc>
                  <a:txBody>
                    <a:bodyPr/>
                    <a:p>
                      <a:pPr>
                        <a:buNone/>
                      </a:pPr>
                      <a:r>
                        <a:rPr lang="zh-CN" altLang="en-US"/>
                        <a:t>中班</a:t>
                      </a:r>
                      <a:endParaRPr lang="zh-CN" altLang="en-US"/>
                    </a:p>
                  </a:txBody>
                  <a:tcPr/>
                </a:tc>
                <a:tc>
                  <a:txBody>
                    <a:bodyPr/>
                    <a:p>
                      <a:pPr>
                        <a:buNone/>
                      </a:pPr>
                      <a:r>
                        <a:rPr lang="zh-CN" altLang="en-US"/>
                        <a:t>大班</a:t>
                      </a:r>
                      <a:endParaRPr lang="zh-CN" altLang="en-US"/>
                    </a:p>
                  </a:txBody>
                  <a:tcPr/>
                </a:tc>
              </a:tr>
              <a:tr h="365760">
                <a:tc gridSpan="3">
                  <a:txBody>
                    <a:bodyPr/>
                    <a:p>
                      <a:pPr algn="ctr">
                        <a:buNone/>
                      </a:pPr>
                      <a:r>
                        <a:rPr lang="zh-CN" altLang="en-US"/>
                        <a:t>绘画活动</a:t>
                      </a:r>
                      <a:endParaRPr lang="zh-CN" altLang="en-US"/>
                    </a:p>
                  </a:txBody>
                  <a:tcPr anchor="ctr" anchorCtr="0"/>
                </a:tc>
                <a:tc hMerge="1">
                  <a:tcPr/>
                </a:tc>
                <a:tc hMerge="1">
                  <a:tcPr/>
                </a:tc>
                <a:tc>
                  <a:txBody>
                    <a:bodyPr/>
                    <a:p>
                      <a:pPr>
                        <a:buNone/>
                      </a:pPr>
                      <a:r>
                        <a:rPr lang="zh-CN" altLang="en-US" sz="1600"/>
                        <a:t>1. 能够绘画点—线—圆—涂色，逐步开始用图形与线条组合创作</a:t>
                      </a:r>
                      <a:endParaRPr lang="zh-CN" altLang="en-US" sz="1600"/>
                    </a:p>
                    <a:p>
                      <a:pPr>
                        <a:buNone/>
                      </a:pPr>
                      <a:r>
                        <a:rPr lang="zh-CN" altLang="en-US" sz="1600"/>
                        <a:t>2. 能够熟悉简单的工具，能够初步控制手的动作，不强调力度</a:t>
                      </a:r>
                      <a:endParaRPr lang="zh-CN" altLang="en-US" sz="1600"/>
                    </a:p>
                  </a:txBody>
                  <a:tcPr/>
                </a:tc>
                <a:tc>
                  <a:txBody>
                    <a:bodyPr/>
                    <a:p>
                      <a:pPr>
                        <a:buNone/>
                      </a:pPr>
                      <a:r>
                        <a:rPr lang="zh-CN" altLang="en-US" sz="1600"/>
                        <a:t>1. 选配颜色更有目的性，颜色深浅与彩度变化的识别率提高</a:t>
                      </a:r>
                      <a:endParaRPr lang="zh-CN" altLang="en-US" sz="1600"/>
                    </a:p>
                    <a:p>
                      <a:pPr>
                        <a:buNone/>
                      </a:pPr>
                      <a:r>
                        <a:rPr lang="zh-CN" altLang="en-US" sz="1600"/>
                        <a:t>2. 能够使用各种图形的组合方法，表现物体的基本部位与主要特征</a:t>
                      </a:r>
                      <a:endParaRPr lang="zh-CN" altLang="en-US" sz="1600"/>
                    </a:p>
                  </a:txBody>
                  <a:tcPr/>
                </a:tc>
                <a:tc>
                  <a:txBody>
                    <a:bodyPr/>
                    <a:p>
                      <a:pPr>
                        <a:buNone/>
                      </a:pPr>
                      <a:r>
                        <a:rPr lang="zh-CN" altLang="en-US" sz="1600"/>
                        <a:t>1. 能够利用多种绘画材料创作</a:t>
                      </a:r>
                      <a:endParaRPr lang="zh-CN" altLang="en-US" sz="1600"/>
                    </a:p>
                    <a:p>
                      <a:pPr>
                        <a:buNone/>
                      </a:pPr>
                      <a:r>
                        <a:rPr lang="zh-CN" altLang="en-US" sz="1600"/>
                        <a:t>2. 色彩敏感性增强，能够使用深浅、冷暖颜色进行搭配</a:t>
                      </a:r>
                      <a:endParaRPr lang="zh-CN" altLang="en-US" sz="1600"/>
                    </a:p>
                    <a:p>
                      <a:pPr>
                        <a:buNone/>
                      </a:pPr>
                      <a:r>
                        <a:rPr lang="zh-CN" altLang="en-US" sz="1600"/>
                        <a:t>3. 能够表现物体的动态结构和简单情节</a:t>
                      </a:r>
                      <a:endParaRPr lang="zh-CN" altLang="en-US" sz="1600"/>
                    </a:p>
                  </a:txBody>
                  <a:tcPr/>
                </a:tc>
              </a:tr>
              <a:tr h="365760">
                <a:tc rowSpan="3">
                  <a:txBody>
                    <a:bodyPr/>
                    <a:p>
                      <a:pPr algn="ctr">
                        <a:buNone/>
                      </a:pPr>
                      <a:r>
                        <a:rPr lang="zh-CN" altLang="en-US"/>
                        <a:t>手工活动</a:t>
                      </a:r>
                      <a:endParaRPr lang="zh-CN" altLang="en-US"/>
                    </a:p>
                  </a:txBody>
                  <a:tcPr anchor="ctr" anchorCtr="0"/>
                </a:tc>
                <a:tc gridSpan="2">
                  <a:txBody>
                    <a:bodyPr/>
                    <a:p>
                      <a:pPr algn="ctr">
                        <a:buNone/>
                      </a:pPr>
                      <a:r>
                        <a:rPr lang="zh-CN" altLang="en-US"/>
                        <a:t>泥塑</a:t>
                      </a:r>
                      <a:endParaRPr lang="zh-CN" altLang="en-US"/>
                    </a:p>
                  </a:txBody>
                  <a:tcPr anchor="ctr" anchorCtr="0"/>
                </a:tc>
                <a:tc hMerge="1">
                  <a:tcPr/>
                </a:tc>
                <a:tc>
                  <a:txBody>
                    <a:bodyPr/>
                    <a:p>
                      <a:pPr>
                        <a:buNone/>
                      </a:pPr>
                      <a:r>
                        <a:rPr lang="zh-CN" altLang="en-US" sz="1600"/>
                        <a:t>搓长、团圆、压扁</a:t>
                      </a:r>
                      <a:endParaRPr lang="zh-CN" altLang="en-US" sz="1600"/>
                    </a:p>
                  </a:txBody>
                  <a:tcPr/>
                </a:tc>
                <a:tc>
                  <a:txBody>
                    <a:bodyPr/>
                    <a:p>
                      <a:pPr>
                        <a:buNone/>
                      </a:pPr>
                      <a:r>
                        <a:rPr lang="zh-CN" altLang="en-US" sz="1600"/>
                        <a:t>捏合、挖泥、分泥、镶接</a:t>
                      </a:r>
                      <a:endParaRPr lang="zh-CN" altLang="en-US" sz="1600"/>
                    </a:p>
                  </a:txBody>
                  <a:tcPr/>
                </a:tc>
                <a:tc>
                  <a:txBody>
                    <a:bodyPr/>
                    <a:p>
                      <a:pPr>
                        <a:buNone/>
                      </a:pPr>
                      <a:r>
                        <a:rPr lang="zh-CN" altLang="en-US" sz="1600"/>
                        <a:t>抻拉</a:t>
                      </a:r>
                      <a:endParaRPr lang="zh-CN" altLang="en-US" sz="1600"/>
                    </a:p>
                  </a:txBody>
                  <a:tcPr/>
                </a:tc>
              </a:tr>
              <a:tr h="365760">
                <a:tc vMerge="1">
                  <a:tcPr/>
                </a:tc>
                <a:tc rowSpan="2">
                  <a:txBody>
                    <a:bodyPr/>
                    <a:p>
                      <a:pPr algn="ctr">
                        <a:buNone/>
                      </a:pPr>
                      <a:r>
                        <a:rPr lang="zh-CN" altLang="en-US"/>
                        <a:t>纸工</a:t>
                      </a:r>
                      <a:endParaRPr lang="zh-CN" altLang="en-US"/>
                    </a:p>
                  </a:txBody>
                  <a:tcPr anchor="ctr" anchorCtr="0"/>
                </a:tc>
                <a:tc>
                  <a:txBody>
                    <a:bodyPr/>
                    <a:p>
                      <a:pPr algn="ctr">
                        <a:buNone/>
                      </a:pPr>
                      <a:r>
                        <a:rPr lang="zh-CN" altLang="en-US"/>
                        <a:t>折纸</a:t>
                      </a:r>
                      <a:endParaRPr lang="zh-CN" altLang="en-US"/>
                    </a:p>
                  </a:txBody>
                  <a:tcPr anchor="ctr" anchorCtr="0"/>
                </a:tc>
                <a:tc>
                  <a:txBody>
                    <a:bodyPr/>
                    <a:p>
                      <a:pPr>
                        <a:buNone/>
                      </a:pPr>
                      <a:r>
                        <a:rPr lang="zh-CN" altLang="en-US" sz="1600"/>
                        <a:t>对边折、对角折</a:t>
                      </a:r>
                      <a:endParaRPr lang="zh-CN" altLang="en-US" sz="1600"/>
                    </a:p>
                  </a:txBody>
                  <a:tcPr/>
                </a:tc>
                <a:tc>
                  <a:txBody>
                    <a:bodyPr/>
                    <a:p>
                      <a:pPr>
                        <a:buNone/>
                      </a:pPr>
                      <a:r>
                        <a:rPr lang="zh-CN" altLang="en-US" sz="1600"/>
                        <a:t>双正方折、双三角折、集中一角折、四周向中心折</a:t>
                      </a:r>
                      <a:endParaRPr lang="zh-CN" altLang="en-US" sz="1600"/>
                    </a:p>
                  </a:txBody>
                  <a:tcPr/>
                </a:tc>
                <a:tc>
                  <a:txBody>
                    <a:bodyPr/>
                    <a:p>
                      <a:pPr>
                        <a:buNone/>
                      </a:pPr>
                      <a:r>
                        <a:rPr lang="zh-CN" altLang="en-US" sz="1600"/>
                        <a:t>双菱形折、组合折</a:t>
                      </a:r>
                      <a:endParaRPr lang="zh-CN" altLang="en-US" sz="1600"/>
                    </a:p>
                  </a:txBody>
                  <a:tcPr/>
                </a:tc>
              </a:tr>
              <a:tr h="365760">
                <a:tc vMerge="1">
                  <a:tcPr/>
                </a:tc>
                <a:tc vMerge="1">
                  <a:tcPr/>
                </a:tc>
                <a:tc>
                  <a:txBody>
                    <a:bodyPr/>
                    <a:p>
                      <a:pPr algn="ctr">
                        <a:buNone/>
                      </a:pPr>
                      <a:r>
                        <a:rPr lang="zh-CN" altLang="en-US"/>
                        <a:t>剪纸</a:t>
                      </a:r>
                      <a:endParaRPr lang="zh-CN" altLang="en-US"/>
                    </a:p>
                  </a:txBody>
                  <a:tcPr anchor="ctr" anchorCtr="0"/>
                </a:tc>
                <a:tc>
                  <a:txBody>
                    <a:bodyPr/>
                    <a:p>
                      <a:pPr>
                        <a:buNone/>
                      </a:pPr>
                      <a:r>
                        <a:rPr lang="zh-CN" altLang="en-US" sz="1600"/>
                        <a:t>目测剪（随意探索）</a:t>
                      </a:r>
                      <a:endParaRPr lang="zh-CN" altLang="en-US" sz="1600"/>
                    </a:p>
                  </a:txBody>
                  <a:tcPr/>
                </a:tc>
                <a:tc>
                  <a:txBody>
                    <a:bodyPr/>
                    <a:p>
                      <a:pPr>
                        <a:buNone/>
                      </a:pPr>
                      <a:r>
                        <a:rPr lang="zh-CN" altLang="en-US" sz="1600"/>
                        <a:t>1. 目测剪（剪几何图形）</a:t>
                      </a:r>
                      <a:endParaRPr lang="zh-CN" altLang="en-US" sz="1600"/>
                    </a:p>
                    <a:p>
                      <a:pPr>
                        <a:buNone/>
                      </a:pPr>
                      <a:r>
                        <a:rPr lang="zh-CN" altLang="en-US" sz="1600"/>
                        <a:t>2. 沿线剪（老师画的）</a:t>
                      </a:r>
                      <a:endParaRPr lang="zh-CN" altLang="en-US" sz="1600"/>
                    </a:p>
                    <a:p>
                      <a:pPr>
                        <a:buNone/>
                      </a:pPr>
                      <a:r>
                        <a:rPr lang="zh-CN" altLang="en-US" sz="1600"/>
                        <a:t>3. 折叠剪（拉花、窗花）</a:t>
                      </a:r>
                      <a:endParaRPr lang="zh-CN" altLang="en-US" sz="1600"/>
                    </a:p>
                  </a:txBody>
                  <a:tcPr/>
                </a:tc>
                <a:tc>
                  <a:txBody>
                    <a:bodyPr/>
                    <a:p>
                      <a:pPr>
                        <a:buNone/>
                      </a:pPr>
                      <a:r>
                        <a:rPr lang="zh-CN" altLang="en-US" sz="1600"/>
                        <a:t>1. 目测剪（花边、生活中的常见事物、人物）</a:t>
                      </a:r>
                      <a:endParaRPr lang="zh-CN" altLang="en-US" sz="1600"/>
                    </a:p>
                    <a:p>
                      <a:pPr>
                        <a:buNone/>
                      </a:pPr>
                      <a:r>
                        <a:rPr lang="zh-CN" altLang="en-US" sz="1600"/>
                        <a:t>2. 沿线剪（自己画的）</a:t>
                      </a:r>
                      <a:endParaRPr lang="zh-CN" altLang="en-US" sz="1600"/>
                    </a:p>
                  </a:txBody>
                  <a:tcPr/>
                </a:tc>
              </a:tr>
              <a:tr h="365760">
                <a:tc gridSpan="3">
                  <a:txBody>
                    <a:bodyPr/>
                    <a:p>
                      <a:pPr algn="ctr">
                        <a:buNone/>
                      </a:pPr>
                      <a:r>
                        <a:rPr lang="zh-CN" altLang="en-US"/>
                        <a:t>欣赏活动</a:t>
                      </a:r>
                      <a:endParaRPr lang="zh-CN" altLang="en-US"/>
                    </a:p>
                  </a:txBody>
                  <a:tcPr anchor="ctr" anchorCtr="0"/>
                </a:tc>
                <a:tc hMerge="1">
                  <a:tcPr/>
                </a:tc>
                <a:tc hMerge="1">
                  <a:tcPr/>
                </a:tc>
                <a:tc>
                  <a:txBody>
                    <a:bodyPr/>
                    <a:p>
                      <a:pPr>
                        <a:buNone/>
                      </a:pPr>
                      <a:r>
                        <a:rPr lang="zh-CN" altLang="en-US" sz="1600"/>
                        <a:t>能够说出美术作品中物体的名字</a:t>
                      </a:r>
                      <a:endParaRPr lang="zh-CN" altLang="en-US" sz="1600"/>
                    </a:p>
                    <a:p>
                      <a:pPr>
                        <a:buNone/>
                      </a:pPr>
                      <a:r>
                        <a:rPr lang="zh-CN" altLang="en-US" sz="1600"/>
                        <a:t>和动作，但看不出其间的关系</a:t>
                      </a:r>
                      <a:endParaRPr lang="zh-CN" altLang="en-US" sz="1600"/>
                    </a:p>
                  </a:txBody>
                  <a:tcPr/>
                </a:tc>
                <a:tc>
                  <a:txBody>
                    <a:bodyPr/>
                    <a:p>
                      <a:pPr>
                        <a:buNone/>
                      </a:pPr>
                      <a:r>
                        <a:rPr lang="zh-CN" altLang="en-US" sz="1600"/>
                        <a:t>1. 能够区别主要形象和环境景物</a:t>
                      </a:r>
                      <a:endParaRPr lang="zh-CN" altLang="en-US" sz="1600"/>
                    </a:p>
                    <a:p>
                      <a:pPr>
                        <a:buNone/>
                      </a:pPr>
                      <a:r>
                        <a:rPr lang="zh-CN" altLang="en-US" sz="1600"/>
                        <a:t>2. 能够简单概括情节，但不连贯，主次顺序颠倒</a:t>
                      </a:r>
                      <a:endParaRPr lang="zh-CN" altLang="en-US" sz="1600"/>
                    </a:p>
                  </a:txBody>
                  <a:tcPr/>
                </a:tc>
                <a:tc>
                  <a:txBody>
                    <a:bodyPr/>
                    <a:p>
                      <a:pPr>
                        <a:buNone/>
                      </a:pPr>
                      <a:r>
                        <a:rPr lang="zh-CN" altLang="en-US" sz="1600"/>
                        <a:t>1. 能够连贯描述作品中的人物、时间、情节等</a:t>
                      </a:r>
                      <a:endParaRPr lang="zh-CN" altLang="en-US" sz="1600"/>
                    </a:p>
                    <a:p>
                      <a:pPr>
                        <a:buNone/>
                      </a:pPr>
                      <a:r>
                        <a:rPr lang="zh-CN" altLang="en-US" sz="1600"/>
                        <a:t>2. 能够看出画面的空间关系</a:t>
                      </a:r>
                      <a:endParaRPr lang="zh-CN" altLang="en-US" sz="1600"/>
                    </a:p>
                    <a:p>
                      <a:pPr>
                        <a:buNone/>
                      </a:pPr>
                      <a:r>
                        <a:rPr lang="zh-CN" altLang="en-US" sz="1600"/>
                        <a:t>3. 能够简单地评价作品，但不能讲出原因</a:t>
                      </a:r>
                      <a:endParaRPr lang="zh-CN" altLang="en-US" sz="1600"/>
                    </a:p>
                  </a:txBody>
                  <a:tcPr/>
                </a:tc>
              </a:tr>
            </a:tbl>
          </a:graphicData>
        </a:graphic>
      </p:graphicFrame>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10" name="文本框 9"/>
          <p:cNvSpPr txBox="1"/>
          <p:nvPr>
            <p:custDataLst>
              <p:tags r:id="rId5"/>
            </p:custDataLst>
          </p:nvPr>
        </p:nvSpPr>
        <p:spPr>
          <a:xfrm>
            <a:off x="518795" y="1169035"/>
            <a:ext cx="4253865" cy="398780"/>
          </a:xfrm>
          <a:prstGeom prst="rect">
            <a:avLst/>
          </a:prstGeom>
          <a:noFill/>
        </p:spPr>
        <p:txBody>
          <a:bodyPr wrap="square" rtlCol="0" anchor="t">
            <a:spAutoFit/>
          </a:bodyPr>
          <a:p>
            <a:r>
              <a:rPr lang="en-US" altLang="zh-CN"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4</a:t>
            </a:r>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 真题解析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5" name="文本框 4"/>
          <p:cNvSpPr txBox="1"/>
          <p:nvPr>
            <p:custDataLst>
              <p:tags r:id="rId6"/>
            </p:custDataLst>
          </p:nvPr>
        </p:nvSpPr>
        <p:spPr>
          <a:xfrm>
            <a:off x="575310" y="163576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7" name="文本框 6"/>
          <p:cNvSpPr txBox="1"/>
          <p:nvPr>
            <p:custDataLst>
              <p:tags r:id="rId7"/>
            </p:custDataLst>
          </p:nvPr>
        </p:nvSpPr>
        <p:spPr>
          <a:xfrm>
            <a:off x="575310" y="2084705"/>
            <a:ext cx="10616565" cy="357949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 题目：《春天来了》。</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（1）用绘画的方式配合开展“春天”的活动。</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（2）引导幼儿完成绘画作品。</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（3）在 10 分钟内完成以上两项任务。</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3. 要求：</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（1）请配合作画的形式展开本次活动，要求绘画富有童趣、有创意。</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（2）教学基本适合幼儿的特点，绘画内容能激发幼儿的兴趣，适合幼儿的能力水平，教师讲清绘画要求，且能够预设幼儿在绘画中的不同问题，对幼儿进行指导。</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2" name="图片 1"/>
          <p:cNvPicPr>
            <a:picLocks noChangeAspect="1"/>
          </p:cNvPicPr>
          <p:nvPr>
            <p:custDataLst>
              <p:tags r:id="rId8"/>
            </p:custDataLst>
          </p:nvPr>
        </p:nvPicPr>
        <p:blipFill>
          <a:blip r:embed="rId9"/>
          <a:stretch>
            <a:fillRect/>
          </a:stretch>
        </p:blipFill>
        <p:spPr>
          <a:xfrm>
            <a:off x="6573520" y="1036955"/>
            <a:ext cx="4469130" cy="2683510"/>
          </a:xfrm>
          <a:prstGeom prst="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sp>
        <p:nvSpPr>
          <p:cNvPr id="4"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三、教学活动设计的基本过程</a:t>
            </a:r>
            <a:endParaRPr lang="zh-CN" altLang="en-US" b="1" dirty="0"/>
          </a:p>
        </p:txBody>
      </p:sp>
      <p:sp>
        <p:nvSpPr>
          <p:cNvPr id="5" name="文本框 4"/>
          <p:cNvSpPr txBox="1"/>
          <p:nvPr>
            <p:custDataLst>
              <p:tags r:id="rId3"/>
            </p:custDataLst>
          </p:nvPr>
        </p:nvSpPr>
        <p:spPr>
          <a:xfrm>
            <a:off x="575310" y="1517015"/>
            <a:ext cx="11019155" cy="111696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教学方法是指教师在开展教学活动中使用的手段与方法，如</a:t>
            </a:r>
            <a:r>
              <a:rPr lang="zh-CN" altLang="en-US" sz="2000" b="1">
                <a:solidFill>
                  <a:srgbClr val="DC5234"/>
                </a:solidFill>
                <a:latin typeface="微软雅黑" panose="020B0503020204020204" pitchFamily="34" charset="-122"/>
                <a:ea typeface="微软雅黑" panose="020B0503020204020204" pitchFamily="34" charset="-122"/>
              </a:rPr>
              <a:t>情境创设法、观察分析法、提问引思法、角色扮演法</a:t>
            </a:r>
            <a:r>
              <a:rPr lang="zh-CN" altLang="en-US" sz="2000">
                <a:latin typeface="微软雅黑" panose="020B0503020204020204" pitchFamily="34" charset="-122"/>
                <a:ea typeface="微软雅黑" panose="020B0503020204020204" pitchFamily="34" charset="-122"/>
              </a:rPr>
              <a:t>等。</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活动形式包括</a:t>
            </a:r>
            <a:r>
              <a:rPr lang="zh-CN" altLang="en-US" sz="2000" b="1">
                <a:solidFill>
                  <a:srgbClr val="DC5234"/>
                </a:solidFill>
                <a:latin typeface="微软雅黑" panose="020B0503020204020204" pitchFamily="34" charset="-122"/>
                <a:ea typeface="微软雅黑" panose="020B0503020204020204" pitchFamily="34" charset="-122"/>
              </a:rPr>
              <a:t>集体活动、小组活动</a:t>
            </a:r>
            <a:r>
              <a:rPr lang="zh-CN" altLang="en-US" sz="2000">
                <a:latin typeface="微软雅黑" panose="020B0503020204020204" pitchFamily="34" charset="-122"/>
                <a:ea typeface="微软雅黑" panose="020B0503020204020204" pitchFamily="34" charset="-122"/>
              </a:rPr>
              <a:t>和</a:t>
            </a:r>
            <a:r>
              <a:rPr lang="zh-CN" altLang="en-US" sz="2000" b="1">
                <a:solidFill>
                  <a:srgbClr val="DC5234"/>
                </a:solidFill>
                <a:latin typeface="微软雅黑" panose="020B0503020204020204" pitchFamily="34" charset="-122"/>
                <a:ea typeface="微软雅黑" panose="020B0503020204020204" pitchFamily="34" charset="-122"/>
              </a:rPr>
              <a:t>个人活动</a:t>
            </a:r>
            <a:r>
              <a:rPr lang="zh-CN" altLang="en-US" sz="2000">
                <a:latin typeface="微软雅黑" panose="020B0503020204020204" pitchFamily="34" charset="-122"/>
                <a:ea typeface="微软雅黑" panose="020B0503020204020204" pitchFamily="34" charset="-122"/>
              </a:rPr>
              <a:t>三种。</a:t>
            </a:r>
            <a:endParaRPr lang="zh-CN" altLang="en-US" sz="2000" u="sng">
              <a:highlight>
                <a:srgbClr val="FFFF00"/>
              </a:highlight>
              <a:latin typeface="楷体" panose="02010609060101010101" pitchFamily="49" charset="-122"/>
              <a:ea typeface="楷体" panose="02010609060101010101" pitchFamily="49" charset="-122"/>
            </a:endParaRPr>
          </a:p>
        </p:txBody>
      </p:sp>
      <p:sp>
        <p:nvSpPr>
          <p:cNvPr id="7" name="文本框 6"/>
          <p:cNvSpPr txBox="1"/>
          <p:nvPr>
            <p:custDataLst>
              <p:tags r:id="rId4"/>
            </p:custDataLst>
          </p:nvPr>
        </p:nvSpPr>
        <p:spPr>
          <a:xfrm>
            <a:off x="575310" y="980440"/>
            <a:ext cx="11019155" cy="460375"/>
          </a:xfrm>
          <a:prstGeom prst="rect">
            <a:avLst/>
          </a:prstGeom>
          <a:noFill/>
        </p:spPr>
        <p:txBody>
          <a:bodyPr wrap="square" rtlCol="0" anchor="t">
            <a:spAutoFit/>
          </a:bodyPr>
          <a:p>
            <a:r>
              <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rPr>
              <a:t>（五）教学方法设计</a:t>
            </a:r>
            <a:endPar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endParaRPr>
          </a:p>
        </p:txBody>
      </p:sp>
      <p:pic>
        <p:nvPicPr>
          <p:cNvPr id="6" name="图片 5" descr="20201028044157681"/>
          <p:cNvPicPr>
            <a:picLocks noChangeAspect="1"/>
          </p:cNvPicPr>
          <p:nvPr/>
        </p:nvPicPr>
        <p:blipFill>
          <a:blip r:embed="rId5"/>
          <a:stretch>
            <a:fillRect/>
          </a:stretch>
        </p:blipFill>
        <p:spPr>
          <a:xfrm>
            <a:off x="4177030" y="2945765"/>
            <a:ext cx="3815080" cy="2861310"/>
          </a:xfrm>
          <a:prstGeom prst="round2DiagRect">
            <a:avLst/>
          </a:prstGeom>
        </p:spPr>
      </p:pic>
    </p:spTree>
    <p:custDataLst>
      <p:tags r:id="rId6"/>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20705" y="345306"/>
            <a:ext cx="3236673" cy="691684"/>
            <a:chOff x="6066820" y="3933056"/>
            <a:chExt cx="3236673" cy="691684"/>
          </a:xfrm>
        </p:grpSpPr>
        <p:sp>
          <p:nvSpPr>
            <p:cNvPr id="30" name="Rectangle 635"/>
            <p:cNvSpPr>
              <a:spLocks noChangeArrowheads="1"/>
            </p:cNvSpPr>
            <p:nvPr>
              <p:custDataLst>
                <p:tags r:id="rId2"/>
              </p:custDataLst>
            </p:nvPr>
          </p:nvSpPr>
          <p:spPr bwMode="auto">
            <a:xfrm>
              <a:off x="6066820" y="3933056"/>
              <a:ext cx="3236673" cy="691684"/>
            </a:xfrm>
            <a:prstGeom prst="rect">
              <a:avLst/>
            </a:prstGeom>
            <a:solidFill>
              <a:schemeClr val="accent5"/>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Freeform 70"/>
            <p:cNvSpPr/>
            <p:nvPr>
              <p:custDataLst>
                <p:tags r:id="rId3"/>
              </p:custDataLst>
            </p:nvPr>
          </p:nvSpPr>
          <p:spPr bwMode="auto">
            <a:xfrm>
              <a:off x="6282447" y="4099169"/>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6810043"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五、艺术领域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5" name="文本框 24"/>
          <p:cNvSpPr txBox="1"/>
          <p:nvPr>
            <p:custDataLst>
              <p:tags r:id="rId5"/>
            </p:custDataLst>
          </p:nvPr>
        </p:nvSpPr>
        <p:spPr>
          <a:xfrm>
            <a:off x="575310" y="126619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26" name="文本框 25"/>
          <p:cNvSpPr txBox="1"/>
          <p:nvPr>
            <p:custDataLst>
              <p:tags r:id="rId6"/>
            </p:custDataLst>
          </p:nvPr>
        </p:nvSpPr>
        <p:spPr>
          <a:xfrm>
            <a:off x="575310" y="1724660"/>
            <a:ext cx="10708005" cy="173291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从题目内容可知，需要考生设计一节主题为“春天”的绘画类美术活动，但从考题中无法获知教学活动的年龄班，因此，考生在设计教案时可任选年龄班，活动目标与内容符合该年龄班的特点即可。</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从题目中的要求可知，需要教师在设计活动时注重活动的组织，提前预设幼儿的提问及教师回答，因此，在试讲过程中要有所体现。</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aphicFrame>
        <p:nvGraphicFramePr>
          <p:cNvPr id="4" name="对象 3">
            <a:hlinkClick r:id="" action="ppaction://ole?verb="/>
          </p:cNvPr>
          <p:cNvGraphicFramePr>
            <a:graphicFrameLocks noChangeAspect="1"/>
          </p:cNvGraphicFramePr>
          <p:nvPr/>
        </p:nvGraphicFramePr>
        <p:xfrm>
          <a:off x="4647565" y="3762375"/>
          <a:ext cx="2563495" cy="1759585"/>
        </p:xfrm>
        <a:graphic>
          <a:graphicData uri="http://schemas.openxmlformats.org/presentationml/2006/ole">
            <mc:AlternateContent xmlns:mc="http://schemas.openxmlformats.org/markup-compatibility/2006">
              <mc:Choice xmlns:v="urn:schemas-microsoft-com:vml" Requires="v">
                <p:oleObj spid="_x0000_s3073" name="" showAsIcon="1" r:id="rId7" imgW="971550" imgH="666750" progId="Word.Document.12">
                  <p:embed/>
                </p:oleObj>
              </mc:Choice>
              <mc:Fallback>
                <p:oleObj name="" showAsIcon="1" r:id="rId7" imgW="971550" imgH="666750" progId="Word.Document.12">
                  <p:embed/>
                  <p:pic>
                    <p:nvPicPr>
                      <p:cNvPr id="0" name="图片 3072"/>
                      <p:cNvPicPr/>
                      <p:nvPr/>
                    </p:nvPicPr>
                    <p:blipFill>
                      <a:blip r:embed="rId8"/>
                      <a:stretch>
                        <a:fillRect/>
                      </a:stretch>
                    </p:blipFill>
                    <p:spPr>
                      <a:xfrm>
                        <a:off x="4647565" y="3762375"/>
                        <a:ext cx="2563495" cy="1759585"/>
                      </a:xfrm>
                      <a:prstGeom prst="rect">
                        <a:avLst/>
                      </a:prstGeom>
                    </p:spPr>
                  </p:pic>
                </p:oleObj>
              </mc:Fallback>
            </mc:AlternateContent>
          </a:graphicData>
        </a:graphic>
      </p:graphicFrame>
    </p:spTree>
    <p:custDataLst>
      <p:tags r:id="rId9"/>
    </p:custData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a:stretch>
            <a:fillRect/>
          </a:stretch>
        </p:blipFill>
        <p:spPr>
          <a:xfrm>
            <a:off x="10085542" y="39514"/>
            <a:ext cx="1897446" cy="1871173"/>
          </a:xfrm>
          <a:prstGeom prst="rect">
            <a:avLst/>
          </a:prstGeom>
        </p:spPr>
      </p:pic>
      <p:pic>
        <p:nvPicPr>
          <p:cNvPr id="2" name="图片 1"/>
          <p:cNvPicPr>
            <a:picLocks noChangeAspect="1"/>
          </p:cNvPicPr>
          <p:nvPr/>
        </p:nvPicPr>
        <p:blipFill>
          <a:blip r:embed="rId2"/>
          <a:stretch>
            <a:fillRect/>
          </a:stretch>
        </p:blipFill>
        <p:spPr>
          <a:xfrm>
            <a:off x="34477" y="3753199"/>
            <a:ext cx="2722371" cy="2513722"/>
          </a:xfrm>
          <a:prstGeom prst="rect">
            <a:avLst/>
          </a:prstGeom>
        </p:spPr>
      </p:pic>
      <p:sp>
        <p:nvSpPr>
          <p:cNvPr id="32" name="文本框 17"/>
          <p:cNvSpPr txBox="1"/>
          <p:nvPr>
            <p:custDataLst>
              <p:tags r:id="rId3"/>
            </p:custDataLst>
          </p:nvPr>
        </p:nvSpPr>
        <p:spPr>
          <a:xfrm>
            <a:off x="2750913" y="2121027"/>
            <a:ext cx="1402080" cy="583565"/>
          </a:xfrm>
          <a:prstGeom prst="rect">
            <a:avLst/>
          </a:prstGeom>
          <a:noFill/>
        </p:spPr>
        <p:txBody>
          <a:bodyPr wrap="none">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第三节</a:t>
            </a:r>
            <a:endPar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等腰三角形 32"/>
          <p:cNvSpPr/>
          <p:nvPr>
            <p:custDataLst>
              <p:tags r:id="rId4"/>
            </p:custDataLst>
          </p:nvPr>
        </p:nvSpPr>
        <p:spPr>
          <a:xfrm rot="9233090">
            <a:off x="9386345" y="2085783"/>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4" name="等腰三角形 33"/>
          <p:cNvSpPr/>
          <p:nvPr>
            <p:custDataLst>
              <p:tags r:id="rId5"/>
            </p:custDataLst>
          </p:nvPr>
        </p:nvSpPr>
        <p:spPr>
          <a:xfrm rot="15569576">
            <a:off x="9033921" y="2760471"/>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5" name="等腰三角形 34"/>
          <p:cNvSpPr/>
          <p:nvPr>
            <p:custDataLst>
              <p:tags r:id="rId6"/>
            </p:custDataLst>
          </p:nvPr>
        </p:nvSpPr>
        <p:spPr>
          <a:xfrm rot="21371394">
            <a:off x="8902158" y="1436497"/>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6" name="等腰三角形 35"/>
          <p:cNvSpPr/>
          <p:nvPr>
            <p:custDataLst>
              <p:tags r:id="rId7"/>
            </p:custDataLst>
          </p:nvPr>
        </p:nvSpPr>
        <p:spPr>
          <a:xfrm rot="12912161">
            <a:off x="9943558" y="3119247"/>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7" name="等腰三角形 36"/>
          <p:cNvSpPr/>
          <p:nvPr>
            <p:custDataLst>
              <p:tags r:id="rId8"/>
            </p:custDataLst>
          </p:nvPr>
        </p:nvSpPr>
        <p:spPr>
          <a:xfrm rot="12912161">
            <a:off x="9811795" y="3058921"/>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8" name="椭圆 37"/>
          <p:cNvSpPr/>
          <p:nvPr>
            <p:custDataLst>
              <p:tags r:id="rId9"/>
            </p:custDataLst>
          </p:nvPr>
        </p:nvSpPr>
        <p:spPr>
          <a:xfrm rot="9110320">
            <a:off x="11132595" y="34240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39" name="椭圆 38"/>
          <p:cNvSpPr/>
          <p:nvPr>
            <p:custDataLst>
              <p:tags r:id="rId10"/>
            </p:custDataLst>
          </p:nvPr>
        </p:nvSpPr>
        <p:spPr>
          <a:xfrm rot="9110320">
            <a:off x="10043570" y="3927283"/>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0" name="椭圆 39"/>
          <p:cNvSpPr/>
          <p:nvPr>
            <p:custDataLst>
              <p:tags r:id="rId11"/>
            </p:custDataLst>
          </p:nvPr>
        </p:nvSpPr>
        <p:spPr>
          <a:xfrm rot="9110320">
            <a:off x="10161045" y="27636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1" name="等腰三角形 40"/>
          <p:cNvSpPr/>
          <p:nvPr>
            <p:custDataLst>
              <p:tags r:id="rId12"/>
            </p:custDataLst>
          </p:nvPr>
        </p:nvSpPr>
        <p:spPr>
          <a:xfrm rot="18210217">
            <a:off x="8493377" y="1794478"/>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42" name="等腰三角形 41"/>
          <p:cNvSpPr/>
          <p:nvPr>
            <p:custDataLst>
              <p:tags r:id="rId13"/>
            </p:custDataLst>
          </p:nvPr>
        </p:nvSpPr>
        <p:spPr>
          <a:xfrm rot="8748521">
            <a:off x="8851359" y="1946083"/>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chemeClr val="accent1">
                  <a:lumMod val="50000"/>
                </a:schemeClr>
              </a:solidFill>
              <a:latin typeface="Calibri" panose="020F0502020204030204"/>
              <a:ea typeface="幼圆" panose="02010509060101010101" charset="-122"/>
            </a:endParaRPr>
          </a:p>
        </p:txBody>
      </p:sp>
      <p:cxnSp>
        <p:nvCxnSpPr>
          <p:cNvPr id="43" name="Straight Connector 13"/>
          <p:cNvCxnSpPr>
            <a:cxnSpLocks noChangeShapeType="1"/>
          </p:cNvCxnSpPr>
          <p:nvPr>
            <p:custDataLst>
              <p:tags r:id="rId14"/>
            </p:custDataLst>
          </p:nvPr>
        </p:nvCxnSpPr>
        <p:spPr bwMode="auto">
          <a:xfrm flipH="1">
            <a:off x="2179095" y="3741546"/>
            <a:ext cx="6732588" cy="0"/>
          </a:xfrm>
          <a:prstGeom prst="line">
            <a:avLst/>
          </a:prstGeom>
          <a:noFill/>
          <a:ln w="19050" cap="sq" algn="ctr">
            <a:solidFill>
              <a:schemeClr val="accent1">
                <a:lumMod val="50000"/>
              </a:schemeClr>
            </a:solidFill>
            <a:miter lim="800000"/>
            <a:headEnd type="oval" w="med" len="med"/>
          </a:ln>
          <a:extLst>
            <a:ext uri="{909E8E84-426E-40DD-AFC4-6F175D3DCCD1}">
              <a14:hiddenFill xmlns:a14="http://schemas.microsoft.com/office/drawing/2010/main">
                <a:noFill/>
              </a14:hiddenFill>
            </a:ext>
          </a:extLst>
        </p:spPr>
      </p:cxnSp>
      <p:sp>
        <p:nvSpPr>
          <p:cNvPr id="44" name="文本框 16"/>
          <p:cNvSpPr txBox="1">
            <a:spLocks noChangeArrowheads="1"/>
          </p:cNvSpPr>
          <p:nvPr>
            <p:custDataLst>
              <p:tags r:id="rId15"/>
            </p:custDataLst>
          </p:nvPr>
        </p:nvSpPr>
        <p:spPr bwMode="auto">
          <a:xfrm>
            <a:off x="2717800" y="2705100"/>
            <a:ext cx="574738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教学活动试讲的答辩</a:t>
            </a:r>
            <a:endPar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6"/>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18795" y="1172210"/>
            <a:ext cx="11087735" cy="706755"/>
          </a:xfrm>
          <a:prstGeom prst="rect">
            <a:avLst/>
          </a:prstGeom>
          <a:noFill/>
        </p:spPr>
        <p:txBody>
          <a:bodyPr wrap="square" rtlCol="0" anchor="t">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答辩又称</a:t>
            </a:r>
            <a:r>
              <a:rPr lang="zh-CN" altLang="en-US"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非结构化面试</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，没有固定的模式、框架和程序，考官随机向考生提问，相较于结构化提问更具有灵活性和随机性，意在重点考查考生的综合素质。</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2"/>
            </p:custDataLst>
          </p:nvPr>
        </p:nvSpPr>
        <p:spPr>
          <a:xfrm>
            <a:off x="518795" y="2054860"/>
            <a:ext cx="3663315" cy="398780"/>
          </a:xfrm>
          <a:prstGeom prst="rect">
            <a:avLst/>
          </a:prstGeom>
          <a:noFill/>
        </p:spPr>
        <p:txBody>
          <a:bodyPr wrap="square" rtlCol="0" anchor="t">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答辩环节的测评要素包括：</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custDataLst>
              <p:tags r:id="rId3"/>
            </p:custDataLst>
          </p:nvPr>
        </p:nvSpPr>
        <p:spPr>
          <a:xfrm>
            <a:off x="1019175" y="2609850"/>
            <a:ext cx="2014220" cy="3046095"/>
          </a:xfrm>
          <a:prstGeom prst="rect">
            <a:avLst/>
          </a:prstGeom>
          <a:noFill/>
        </p:spPr>
        <p:txBody>
          <a:bodyPr wrap="square" rtlCol="0" anchor="t">
            <a:spAutoFit/>
          </a:bodyPr>
          <a:p>
            <a:pPr marL="285750" indent="-285750" fontAlgn="auto">
              <a:lnSpc>
                <a:spcPct val="120000"/>
              </a:lnSpc>
              <a:buFont typeface="Wingdings" panose="05000000000000000000" charset="0"/>
              <a:buChar char="p"/>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心理素质</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20000"/>
              </a:lnSpc>
              <a:buFont typeface="Wingdings" panose="05000000000000000000" charset="0"/>
              <a:buChar char="p"/>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仪态仪表</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20000"/>
              </a:lnSpc>
              <a:buFont typeface="Wingdings" panose="05000000000000000000" charset="0"/>
              <a:buChar char="p"/>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语言表达</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20000"/>
              </a:lnSpc>
              <a:buFont typeface="Wingdings" panose="05000000000000000000" charset="0"/>
              <a:buChar char="p"/>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交流沟通</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20000"/>
              </a:lnSpc>
              <a:buFont typeface="Wingdings" panose="05000000000000000000" charset="0"/>
              <a:buChar char="p"/>
            </a:pPr>
            <a:r>
              <a:rPr lang="zh-CN" altLang="en-US"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逻辑思维</a:t>
            </a:r>
            <a:r>
              <a:rPr lang="en-US" altLang="zh-CN"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20000"/>
              </a:lnSpc>
              <a:buFont typeface="Wingdings" panose="05000000000000000000" charset="0"/>
              <a:buChar char="p"/>
            </a:pPr>
            <a:r>
              <a:rPr lang="zh-CN" altLang="en-US"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随机应变</a:t>
            </a:r>
            <a:r>
              <a:rPr lang="en-US" altLang="zh-CN"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20000"/>
              </a:lnSpc>
              <a:buFont typeface="Wingdings" panose="05000000000000000000" charset="0"/>
              <a:buChar char="p"/>
            </a:pPr>
            <a:r>
              <a:rPr lang="zh-CN" altLang="en-US"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专业素质</a:t>
            </a:r>
            <a:r>
              <a:rPr lang="en-US" altLang="zh-CN"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20000"/>
              </a:lnSpc>
              <a:buFont typeface="Wingdings" panose="05000000000000000000" charset="0"/>
              <a:buChar char="p"/>
            </a:pPr>
            <a:r>
              <a:rPr lang="zh-CN" altLang="en-US"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答辩态度</a:t>
            </a:r>
            <a:r>
              <a:rPr lang="en-US" altLang="zh-CN"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a:solidFill>
                <a:srgbClr val="5B9BD5"/>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MH_PageTitle"/>
          <p:cNvSpPr>
            <a:spLocks noGrp="1"/>
          </p:cNvSpPr>
          <p:nvPr>
            <p:custDataLst>
              <p:tags r:id="rId4"/>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一、试讲答辩概述</a:t>
            </a:r>
            <a:endParaRPr lang="zh-CN" altLang="en-US" b="1" dirty="0"/>
          </a:p>
        </p:txBody>
      </p:sp>
      <p:pic>
        <p:nvPicPr>
          <p:cNvPr id="10" name="图片 9"/>
          <p:cNvPicPr>
            <a:picLocks noChangeAspect="1"/>
          </p:cNvPicPr>
          <p:nvPr>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5187950" y="2379345"/>
            <a:ext cx="5695950" cy="3276600"/>
          </a:xfrm>
          <a:prstGeom prst="rect">
            <a:avLst/>
          </a:prstGeom>
        </p:spPr>
      </p:pic>
    </p:spTree>
    <p:custDataLst>
      <p:tags r:id="rId7"/>
    </p:custData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圆角 10"/>
          <p:cNvSpPr/>
          <p:nvPr>
            <p:custDataLst>
              <p:tags r:id="rId1"/>
            </p:custDataLst>
          </p:nvPr>
        </p:nvSpPr>
        <p:spPr>
          <a:xfrm>
            <a:off x="347980" y="2993390"/>
            <a:ext cx="11416665" cy="2530475"/>
          </a:xfrm>
          <a:prstGeom prst="roundRect">
            <a:avLst>
              <a:gd name="adj" fmla="val 9199"/>
            </a:avLst>
          </a:prstGeom>
          <a:gradFill>
            <a:gsLst>
              <a:gs pos="100000">
                <a:srgbClr val="026CD4">
                  <a:lumMod val="20000"/>
                  <a:lumOff val="80000"/>
                  <a:alpha val="20000"/>
                </a:srgbClr>
              </a:gs>
              <a:gs pos="0">
                <a:srgbClr val="008BFF">
                  <a:lumMod val="20000"/>
                  <a:lumOff val="80000"/>
                </a:srgbClr>
              </a:gs>
            </a:gsLst>
            <a:lin ang="5400000" scaled="0"/>
          </a:gradFill>
          <a:ln w="19050">
            <a:gradFill flip="none" rotWithShape="1">
              <a:gsLst>
                <a:gs pos="19000">
                  <a:srgbClr val="026CD4">
                    <a:lumMod val="20000"/>
                    <a:lumOff val="80000"/>
                    <a:alpha val="20000"/>
                  </a:srgbClr>
                </a:gs>
                <a:gs pos="100000">
                  <a:srgbClr val="026CD4"/>
                </a:gs>
              </a:gsLst>
              <a:lin ang="15960000" scaled="1"/>
              <a:tileRect/>
            </a:gra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solidFill>
                <a:srgbClr val="FFFFFF"/>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101" name="圆角矩形 100"/>
          <p:cNvSpPr/>
          <p:nvPr>
            <p:custDataLst>
              <p:tags r:id="rId2"/>
            </p:custDataLst>
          </p:nvPr>
        </p:nvSpPr>
        <p:spPr>
          <a:xfrm>
            <a:off x="735803" y="1132840"/>
            <a:ext cx="2500027" cy="681293"/>
          </a:xfrm>
          <a:prstGeom prst="roundRect">
            <a:avLst/>
          </a:prstGeom>
          <a:gradFill>
            <a:gsLst>
              <a:gs pos="21000">
                <a:srgbClr val="026CD4"/>
              </a:gs>
              <a:gs pos="100000">
                <a:srgbClr val="026CD4">
                  <a:lumMod val="40000"/>
                  <a:lumOff val="60000"/>
                </a:srgb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3" name="文本框 2"/>
          <p:cNvSpPr txBox="1"/>
          <p:nvPr>
            <p:custDataLst>
              <p:tags r:id="rId3"/>
            </p:custDataLst>
          </p:nvPr>
        </p:nvSpPr>
        <p:spPr>
          <a:xfrm>
            <a:off x="735965" y="3155315"/>
            <a:ext cx="10633710" cy="2245360"/>
          </a:xfrm>
          <a:prstGeom prst="rect">
            <a:avLst/>
          </a:prstGeom>
          <a:noFill/>
        </p:spPr>
        <p:txBody>
          <a:bodyPr wrap="square" rtlCol="0" anchor="t">
            <a:spAutoFit/>
          </a:bodyPr>
          <a:p>
            <a:pPr marL="342900" indent="-342900" fontAlgn="auto">
              <a:buFont typeface="Wingdings" panose="05000000000000000000" charset="0"/>
              <a:buChar char="Ø"/>
            </a:pPr>
            <a:r>
              <a:rPr lang="zh-CN" altLang="en-US" sz="2000">
                <a:latin typeface="楷体" panose="02010609060101010101" pitchFamily="49" charset="-122"/>
                <a:ea typeface="楷体" panose="02010609060101010101" pitchFamily="49" charset="-122"/>
                <a:cs typeface="楷体" panose="02010609060101010101" pitchFamily="49" charset="-122"/>
              </a:rPr>
              <a:t>首先，考生听到考题时不要着急回答问题，可思考5~10 秒钟后再开始作答，让自己有时间梳理自己的思路。</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marL="342900" indent="-342900" fontAlgn="auto">
              <a:buFont typeface="Wingdings" panose="05000000000000000000" charset="0"/>
              <a:buChar char="Ø"/>
            </a:pPr>
            <a:r>
              <a:rPr lang="zh-CN" altLang="en-US" sz="2000">
                <a:latin typeface="楷体" panose="02010609060101010101" pitchFamily="49" charset="-122"/>
                <a:ea typeface="楷体" panose="02010609060101010101" pitchFamily="49" charset="-122"/>
                <a:cs typeface="楷体" panose="02010609060101010101" pitchFamily="49" charset="-122"/>
              </a:rPr>
              <a:t>其次，在梳理回答思路时不必考虑每一句话如何说，只要考虑回答的框架即可，具体语言的组织可边说边思考。</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marL="342900" indent="-342900" fontAlgn="auto">
              <a:buFont typeface="Wingdings" panose="05000000000000000000" charset="0"/>
              <a:buChar char="Ø"/>
            </a:pPr>
            <a:r>
              <a:rPr lang="zh-CN" altLang="en-US" sz="2000">
                <a:latin typeface="楷体" panose="02010609060101010101" pitchFamily="49" charset="-122"/>
                <a:ea typeface="楷体" panose="02010609060101010101" pitchFamily="49" charset="-122"/>
                <a:cs typeface="楷体" panose="02010609060101010101" pitchFamily="49" charset="-122"/>
              </a:rPr>
              <a:t>再次，回答问题时要体现回答的思路，使用“第一、第二、第三……”“首先、其次、再次……”等词汇，让考官能够准确捕捉回答的思路，少用“然后……然后……”这样的话语。</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
        <p:nvSpPr>
          <p:cNvPr id="5" name="MH_PageTitle"/>
          <p:cNvSpPr>
            <a:spLocks noGrp="1"/>
          </p:cNvSpPr>
          <p:nvPr>
            <p:custDataLst>
              <p:tags r:id="rId4"/>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一、试讲答辩概述</a:t>
            </a:r>
            <a:endParaRPr lang="zh-CN" altLang="en-US" b="1" dirty="0"/>
          </a:p>
        </p:txBody>
      </p:sp>
      <p:sp>
        <p:nvSpPr>
          <p:cNvPr id="7" name="文本框 6"/>
          <p:cNvSpPr txBox="1"/>
          <p:nvPr>
            <p:custDataLst>
              <p:tags r:id="rId5"/>
            </p:custDataLst>
          </p:nvPr>
        </p:nvSpPr>
        <p:spPr>
          <a:xfrm>
            <a:off x="735965" y="1243330"/>
            <a:ext cx="2490470" cy="460375"/>
          </a:xfrm>
          <a:prstGeom prst="rect">
            <a:avLst/>
          </a:prstGeom>
          <a:noFill/>
        </p:spPr>
        <p:txBody>
          <a:bodyPr wrap="square" rtlCol="0" anchor="t">
            <a:spAutoFit/>
          </a:bodyPr>
          <a:p>
            <a:r>
              <a:rPr lang="zh-CN" altLang="en-US" sz="2400">
                <a:solidFill>
                  <a:schemeClr val="bg1"/>
                </a:solidFill>
                <a:latin typeface="思源黑体 CN Heavy" panose="020B0A00000000000000" charset="-122"/>
                <a:ea typeface="思源黑体 CN Heavy" panose="020B0A00000000000000" charset="-122"/>
                <a:cs typeface="思源黑体 CN Heavy" panose="020B0A00000000000000" charset="-122"/>
              </a:rPr>
              <a:t>（一）逻辑思维</a:t>
            </a:r>
            <a:endParaRPr lang="zh-CN" altLang="en-US" sz="2400">
              <a:solidFill>
                <a:schemeClr val="bg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custDataLst>
              <p:tags r:id="rId6"/>
            </p:custDataLst>
          </p:nvPr>
        </p:nvSpPr>
        <p:spPr>
          <a:xfrm>
            <a:off x="465455" y="1995170"/>
            <a:ext cx="1108773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逻辑思维能力是整个面试过程中的考查重点，在答辩环节的体现尤为显著，重点考查考生能否围绕题目回答问题、条理是否清晰、逻辑是否自洽。</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圆角 10"/>
          <p:cNvSpPr/>
          <p:nvPr>
            <p:custDataLst>
              <p:tags r:id="rId1"/>
            </p:custDataLst>
          </p:nvPr>
        </p:nvSpPr>
        <p:spPr>
          <a:xfrm>
            <a:off x="347980" y="2024380"/>
            <a:ext cx="11416665" cy="2530475"/>
          </a:xfrm>
          <a:prstGeom prst="roundRect">
            <a:avLst>
              <a:gd name="adj" fmla="val 9199"/>
            </a:avLst>
          </a:prstGeom>
          <a:gradFill>
            <a:gsLst>
              <a:gs pos="100000">
                <a:srgbClr val="026CD4">
                  <a:lumMod val="20000"/>
                  <a:lumOff val="80000"/>
                  <a:alpha val="20000"/>
                </a:srgbClr>
              </a:gs>
              <a:gs pos="0">
                <a:srgbClr val="008BFF">
                  <a:lumMod val="20000"/>
                  <a:lumOff val="80000"/>
                </a:srgbClr>
              </a:gs>
            </a:gsLst>
            <a:lin ang="5400000" scaled="0"/>
          </a:gradFill>
          <a:ln w="19050">
            <a:gradFill flip="none" rotWithShape="1">
              <a:gsLst>
                <a:gs pos="19000">
                  <a:srgbClr val="026CD4">
                    <a:lumMod val="20000"/>
                    <a:lumOff val="80000"/>
                    <a:alpha val="20000"/>
                  </a:srgbClr>
                </a:gs>
                <a:gs pos="100000">
                  <a:srgbClr val="026CD4"/>
                </a:gs>
              </a:gsLst>
              <a:lin ang="15960000" scaled="1"/>
              <a:tileRect/>
            </a:gra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solidFill>
                <a:srgbClr val="FFFFFF"/>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101" name="圆角矩形 100"/>
          <p:cNvSpPr/>
          <p:nvPr>
            <p:custDataLst>
              <p:tags r:id="rId2"/>
            </p:custDataLst>
          </p:nvPr>
        </p:nvSpPr>
        <p:spPr>
          <a:xfrm>
            <a:off x="735803" y="1132840"/>
            <a:ext cx="2500027" cy="681293"/>
          </a:xfrm>
          <a:prstGeom prst="roundRect">
            <a:avLst/>
          </a:prstGeom>
          <a:gradFill>
            <a:gsLst>
              <a:gs pos="21000">
                <a:srgbClr val="026CD4"/>
              </a:gs>
              <a:gs pos="100000">
                <a:srgbClr val="026CD4">
                  <a:lumMod val="40000"/>
                  <a:lumOff val="60000"/>
                </a:srgb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3" name="文本框 2"/>
          <p:cNvSpPr txBox="1"/>
          <p:nvPr>
            <p:custDataLst>
              <p:tags r:id="rId3"/>
            </p:custDataLst>
          </p:nvPr>
        </p:nvSpPr>
        <p:spPr>
          <a:xfrm>
            <a:off x="735965" y="2186305"/>
            <a:ext cx="10633710" cy="2245360"/>
          </a:xfrm>
          <a:prstGeom prst="rect">
            <a:avLst/>
          </a:prstGeom>
          <a:noFill/>
        </p:spPr>
        <p:txBody>
          <a:bodyPr wrap="square" rtlCol="0" anchor="t">
            <a:spAutoFit/>
          </a:bodyPr>
          <a:p>
            <a:pPr marL="342900" indent="-342900" fontAlgn="auto">
              <a:buFont typeface="Wingdings" panose="05000000000000000000" charset="0"/>
              <a:buChar char="Ø"/>
            </a:pPr>
            <a:r>
              <a:rPr lang="zh-CN" altLang="en-US" sz="2000">
                <a:latin typeface="楷体" panose="02010609060101010101" pitchFamily="49" charset="-122"/>
                <a:ea typeface="楷体" panose="02010609060101010101" pitchFamily="49" charset="-122"/>
                <a:cs typeface="楷体" panose="02010609060101010101" pitchFamily="49" charset="-122"/>
              </a:rPr>
              <a:t>在复习准备时要提前做好应对预案，如没有听懂考官的问题、不会回答考官的问题、面对冷场局面等。当没有理解考官的问题时，不要过于惊慌，可以请考官再重复一遍问题，如“您可以再说一遍吗？”更为有技巧的方法是转述问题，如“我这样理解问题是对的吗？”当不会回答考官的问题时，更要冷静思考，切忌不回答，可以和考官说“好的，我思考一下”。当试讲完毕，考官没有主动发问时，考生可以向考官说“请各位老师批评指导”。当考官对试讲提出质疑时，如“你认为美术活动就是老师带着幼儿画画吗？”考生应迅速思考教学中的失误，通过答辩环节进行弥补。</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
        <p:nvSpPr>
          <p:cNvPr id="5" name="MH_PageTitle"/>
          <p:cNvSpPr>
            <a:spLocks noGrp="1"/>
          </p:cNvSpPr>
          <p:nvPr>
            <p:custDataLst>
              <p:tags r:id="rId4"/>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一、试讲答辩概述</a:t>
            </a:r>
            <a:endParaRPr lang="zh-CN" altLang="en-US" b="1" dirty="0"/>
          </a:p>
        </p:txBody>
      </p:sp>
      <p:sp>
        <p:nvSpPr>
          <p:cNvPr id="7" name="文本框 6"/>
          <p:cNvSpPr txBox="1"/>
          <p:nvPr>
            <p:custDataLst>
              <p:tags r:id="rId5"/>
            </p:custDataLst>
          </p:nvPr>
        </p:nvSpPr>
        <p:spPr>
          <a:xfrm>
            <a:off x="735965" y="1243330"/>
            <a:ext cx="2490470" cy="460375"/>
          </a:xfrm>
          <a:prstGeom prst="rect">
            <a:avLst/>
          </a:prstGeom>
          <a:noFill/>
        </p:spPr>
        <p:txBody>
          <a:bodyPr wrap="square" rtlCol="0" anchor="t">
            <a:spAutoFit/>
          </a:bodyPr>
          <a:p>
            <a:r>
              <a:rPr lang="zh-CN" altLang="en-US" sz="2400">
                <a:solidFill>
                  <a:schemeClr val="bg1"/>
                </a:solidFill>
                <a:latin typeface="思源黑体 CN Heavy" panose="020B0A00000000000000" charset="-122"/>
                <a:ea typeface="思源黑体 CN Heavy" panose="020B0A00000000000000" charset="-122"/>
                <a:cs typeface="思源黑体 CN Heavy" panose="020B0A00000000000000" charset="-122"/>
              </a:rPr>
              <a:t>（二）随机应变</a:t>
            </a:r>
            <a:endParaRPr lang="zh-CN" altLang="en-US" sz="2400">
              <a:solidFill>
                <a:schemeClr val="bg1"/>
              </a:solidFill>
              <a:latin typeface="思源黑体 CN Heavy" panose="020B0A00000000000000" charset="-122"/>
              <a:ea typeface="思源黑体 CN Heavy" panose="020B0A00000000000000" charset="-122"/>
              <a:cs typeface="思源黑体 CN Heavy" panose="020B0A00000000000000" charset="-122"/>
            </a:endParaRPr>
          </a:p>
        </p:txBody>
      </p:sp>
    </p:spTree>
    <p:custDataLst>
      <p:tags r:id="rId6"/>
    </p:custData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圆角 10"/>
          <p:cNvSpPr/>
          <p:nvPr>
            <p:custDataLst>
              <p:tags r:id="rId1"/>
            </p:custDataLst>
          </p:nvPr>
        </p:nvSpPr>
        <p:spPr>
          <a:xfrm>
            <a:off x="347980" y="2993390"/>
            <a:ext cx="11416665" cy="1169035"/>
          </a:xfrm>
          <a:prstGeom prst="roundRect">
            <a:avLst>
              <a:gd name="adj" fmla="val 9199"/>
            </a:avLst>
          </a:prstGeom>
          <a:gradFill>
            <a:gsLst>
              <a:gs pos="100000">
                <a:srgbClr val="026CD4">
                  <a:lumMod val="20000"/>
                  <a:lumOff val="80000"/>
                  <a:alpha val="20000"/>
                </a:srgbClr>
              </a:gs>
              <a:gs pos="0">
                <a:srgbClr val="008BFF">
                  <a:lumMod val="20000"/>
                  <a:lumOff val="80000"/>
                </a:srgbClr>
              </a:gs>
            </a:gsLst>
            <a:lin ang="5400000" scaled="0"/>
          </a:gradFill>
          <a:ln w="19050">
            <a:gradFill flip="none" rotWithShape="1">
              <a:gsLst>
                <a:gs pos="19000">
                  <a:srgbClr val="026CD4">
                    <a:lumMod val="20000"/>
                    <a:lumOff val="80000"/>
                    <a:alpha val="20000"/>
                  </a:srgbClr>
                </a:gs>
                <a:gs pos="100000">
                  <a:srgbClr val="026CD4"/>
                </a:gs>
              </a:gsLst>
              <a:lin ang="15960000" scaled="1"/>
              <a:tileRect/>
            </a:gra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solidFill>
                <a:srgbClr val="FFFFFF"/>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101" name="圆角矩形 100"/>
          <p:cNvSpPr/>
          <p:nvPr>
            <p:custDataLst>
              <p:tags r:id="rId2"/>
            </p:custDataLst>
          </p:nvPr>
        </p:nvSpPr>
        <p:spPr>
          <a:xfrm>
            <a:off x="735803" y="1132840"/>
            <a:ext cx="2500027" cy="681293"/>
          </a:xfrm>
          <a:prstGeom prst="roundRect">
            <a:avLst/>
          </a:prstGeom>
          <a:gradFill>
            <a:gsLst>
              <a:gs pos="21000">
                <a:srgbClr val="026CD4"/>
              </a:gs>
              <a:gs pos="100000">
                <a:srgbClr val="026CD4">
                  <a:lumMod val="40000"/>
                  <a:lumOff val="60000"/>
                </a:srgb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3" name="文本框 2"/>
          <p:cNvSpPr txBox="1"/>
          <p:nvPr>
            <p:custDataLst>
              <p:tags r:id="rId3"/>
            </p:custDataLst>
          </p:nvPr>
        </p:nvSpPr>
        <p:spPr>
          <a:xfrm>
            <a:off x="735965" y="3155315"/>
            <a:ext cx="10633710" cy="706755"/>
          </a:xfrm>
          <a:prstGeom prst="rect">
            <a:avLst/>
          </a:prstGeom>
          <a:noFill/>
        </p:spPr>
        <p:txBody>
          <a:bodyPr wrap="square" rtlCol="0" anchor="t">
            <a:spAutoFit/>
          </a:bodyPr>
          <a:p>
            <a:pPr marL="342900" indent="-342900" fontAlgn="auto">
              <a:buFont typeface="Wingdings" panose="05000000000000000000" charset="0"/>
              <a:buChar char="Ø"/>
            </a:pPr>
            <a:r>
              <a:rPr lang="zh-CN" altLang="en-US" sz="2000">
                <a:latin typeface="楷体" panose="02010609060101010101" pitchFamily="49" charset="-122"/>
                <a:ea typeface="楷体" panose="02010609060101010101" pitchFamily="49" charset="-122"/>
                <a:cs typeface="楷体" panose="02010609060101010101" pitchFamily="49" charset="-122"/>
              </a:rPr>
              <a:t>考生在参加面试之前应该再复习笔试考试的内容，增强理论素质，使回答能够具有理论高度。</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
        <p:nvSpPr>
          <p:cNvPr id="5" name="MH_PageTitle"/>
          <p:cNvSpPr>
            <a:spLocks noGrp="1"/>
          </p:cNvSpPr>
          <p:nvPr>
            <p:custDataLst>
              <p:tags r:id="rId4"/>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一、试讲答辩概述</a:t>
            </a:r>
            <a:endParaRPr lang="zh-CN" altLang="en-US" b="1" dirty="0"/>
          </a:p>
        </p:txBody>
      </p:sp>
      <p:sp>
        <p:nvSpPr>
          <p:cNvPr id="7" name="文本框 6"/>
          <p:cNvSpPr txBox="1"/>
          <p:nvPr>
            <p:custDataLst>
              <p:tags r:id="rId5"/>
            </p:custDataLst>
          </p:nvPr>
        </p:nvSpPr>
        <p:spPr>
          <a:xfrm>
            <a:off x="735965" y="1243330"/>
            <a:ext cx="2490470" cy="460375"/>
          </a:xfrm>
          <a:prstGeom prst="rect">
            <a:avLst/>
          </a:prstGeom>
          <a:noFill/>
        </p:spPr>
        <p:txBody>
          <a:bodyPr wrap="square" rtlCol="0" anchor="t">
            <a:spAutoFit/>
          </a:bodyPr>
          <a:p>
            <a:r>
              <a:rPr lang="zh-CN" altLang="en-US" sz="2400">
                <a:solidFill>
                  <a:schemeClr val="bg1"/>
                </a:solidFill>
                <a:latin typeface="思源黑体 CN Heavy" panose="020B0A00000000000000" charset="-122"/>
                <a:ea typeface="思源黑体 CN Heavy" panose="020B0A00000000000000" charset="-122"/>
                <a:cs typeface="思源黑体 CN Heavy" panose="020B0A00000000000000" charset="-122"/>
              </a:rPr>
              <a:t>（三）专业素质</a:t>
            </a:r>
            <a:endParaRPr lang="zh-CN" altLang="en-US" sz="2400">
              <a:solidFill>
                <a:schemeClr val="bg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custDataLst>
              <p:tags r:id="rId6"/>
            </p:custDataLst>
          </p:nvPr>
        </p:nvSpPr>
        <p:spPr>
          <a:xfrm>
            <a:off x="465455" y="1995170"/>
            <a:ext cx="1108773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答辩提问大多倾向于专业知识，如课程评价、活动组织、活动目标等，考生要从学前教育专业的角度进行作答，不要说“外行话”。</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圆角 10"/>
          <p:cNvSpPr/>
          <p:nvPr>
            <p:custDataLst>
              <p:tags r:id="rId1"/>
            </p:custDataLst>
          </p:nvPr>
        </p:nvSpPr>
        <p:spPr>
          <a:xfrm>
            <a:off x="347980" y="2611120"/>
            <a:ext cx="11416665" cy="1468755"/>
          </a:xfrm>
          <a:prstGeom prst="roundRect">
            <a:avLst>
              <a:gd name="adj" fmla="val 9199"/>
            </a:avLst>
          </a:prstGeom>
          <a:gradFill>
            <a:gsLst>
              <a:gs pos="100000">
                <a:srgbClr val="026CD4">
                  <a:lumMod val="20000"/>
                  <a:lumOff val="80000"/>
                  <a:alpha val="20000"/>
                </a:srgbClr>
              </a:gs>
              <a:gs pos="0">
                <a:srgbClr val="008BFF">
                  <a:lumMod val="20000"/>
                  <a:lumOff val="80000"/>
                </a:srgbClr>
              </a:gs>
            </a:gsLst>
            <a:lin ang="5400000" scaled="0"/>
          </a:gradFill>
          <a:ln w="19050">
            <a:gradFill flip="none" rotWithShape="1">
              <a:gsLst>
                <a:gs pos="19000">
                  <a:srgbClr val="026CD4">
                    <a:lumMod val="20000"/>
                    <a:lumOff val="80000"/>
                    <a:alpha val="20000"/>
                  </a:srgbClr>
                </a:gs>
                <a:gs pos="100000">
                  <a:srgbClr val="026CD4"/>
                </a:gs>
              </a:gsLst>
              <a:lin ang="15960000" scaled="1"/>
              <a:tileRect/>
            </a:gra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solidFill>
                <a:srgbClr val="FFFFFF"/>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101" name="圆角矩形 100"/>
          <p:cNvSpPr/>
          <p:nvPr>
            <p:custDataLst>
              <p:tags r:id="rId2"/>
            </p:custDataLst>
          </p:nvPr>
        </p:nvSpPr>
        <p:spPr>
          <a:xfrm>
            <a:off x="735803" y="1132840"/>
            <a:ext cx="2500027" cy="681293"/>
          </a:xfrm>
          <a:prstGeom prst="roundRect">
            <a:avLst/>
          </a:prstGeom>
          <a:gradFill>
            <a:gsLst>
              <a:gs pos="21000">
                <a:srgbClr val="026CD4"/>
              </a:gs>
              <a:gs pos="100000">
                <a:srgbClr val="026CD4">
                  <a:lumMod val="40000"/>
                  <a:lumOff val="60000"/>
                </a:srgb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3" name="文本框 2"/>
          <p:cNvSpPr txBox="1"/>
          <p:nvPr>
            <p:custDataLst>
              <p:tags r:id="rId3"/>
            </p:custDataLst>
          </p:nvPr>
        </p:nvSpPr>
        <p:spPr>
          <a:xfrm>
            <a:off x="735965" y="2773045"/>
            <a:ext cx="10633710" cy="1014730"/>
          </a:xfrm>
          <a:prstGeom prst="rect">
            <a:avLst/>
          </a:prstGeom>
          <a:noFill/>
        </p:spPr>
        <p:txBody>
          <a:bodyPr wrap="square" rtlCol="0" anchor="t">
            <a:spAutoFit/>
          </a:bodyPr>
          <a:p>
            <a:pPr marL="342900" indent="-342900" fontAlgn="auto">
              <a:buFont typeface="Wingdings" panose="05000000000000000000" charset="0"/>
              <a:buChar char="Ø"/>
            </a:pPr>
            <a:r>
              <a:rPr lang="zh-CN" altLang="en-US" sz="2000">
                <a:latin typeface="楷体" panose="02010609060101010101" pitchFamily="49" charset="-122"/>
                <a:ea typeface="楷体" panose="02010609060101010101" pitchFamily="49" charset="-122"/>
                <a:cs typeface="楷体" panose="02010609060101010101" pitchFamily="49" charset="-122"/>
              </a:rPr>
              <a:t>考官可能会提问涉及考生的学业或是家庭情况，考生应实事求是地进行作答，切忌弄虚作假。例如，考官会问：“你在学校喜欢哪门科目？”考生只要根据自己的经历作答即可。当考官对考生的教案、试讲环节提出质疑或建议时，考生要虚心接受，不要急于辩解。</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
        <p:nvSpPr>
          <p:cNvPr id="5" name="MH_PageTitle"/>
          <p:cNvSpPr>
            <a:spLocks noGrp="1"/>
          </p:cNvSpPr>
          <p:nvPr>
            <p:custDataLst>
              <p:tags r:id="rId4"/>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一、试讲答辩概述</a:t>
            </a:r>
            <a:endParaRPr lang="zh-CN" altLang="en-US" b="1" dirty="0"/>
          </a:p>
        </p:txBody>
      </p:sp>
      <p:sp>
        <p:nvSpPr>
          <p:cNvPr id="7" name="文本框 6"/>
          <p:cNvSpPr txBox="1"/>
          <p:nvPr>
            <p:custDataLst>
              <p:tags r:id="rId5"/>
            </p:custDataLst>
          </p:nvPr>
        </p:nvSpPr>
        <p:spPr>
          <a:xfrm>
            <a:off x="735965" y="1243330"/>
            <a:ext cx="2490470" cy="460375"/>
          </a:xfrm>
          <a:prstGeom prst="rect">
            <a:avLst/>
          </a:prstGeom>
          <a:noFill/>
        </p:spPr>
        <p:txBody>
          <a:bodyPr wrap="square" rtlCol="0" anchor="t">
            <a:spAutoFit/>
          </a:bodyPr>
          <a:p>
            <a:r>
              <a:rPr lang="zh-CN" altLang="en-US" sz="2400">
                <a:solidFill>
                  <a:schemeClr val="bg1"/>
                </a:solidFill>
                <a:latin typeface="思源黑体 CN Heavy" panose="020B0A00000000000000" charset="-122"/>
                <a:ea typeface="思源黑体 CN Heavy" panose="020B0A00000000000000" charset="-122"/>
                <a:cs typeface="思源黑体 CN Heavy" panose="020B0A00000000000000" charset="-122"/>
              </a:rPr>
              <a:t>（四）答辩态度</a:t>
            </a:r>
            <a:endParaRPr lang="zh-CN" altLang="en-US" sz="2400">
              <a:solidFill>
                <a:schemeClr val="bg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custDataLst>
              <p:tags r:id="rId6"/>
            </p:custDataLst>
          </p:nvPr>
        </p:nvSpPr>
        <p:spPr>
          <a:xfrm>
            <a:off x="465455" y="1995170"/>
            <a:ext cx="11087735" cy="39878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态度在面试中也是非常重要的，在此重点强调实事求是和谦虚谨慎。</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518795" y="1625600"/>
            <a:ext cx="11087735" cy="101473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答辩考试在面试中占 </a:t>
            </a:r>
            <a:r>
              <a:rPr lang="zh-CN" altLang="en-US" sz="2000" b="1" u="sng">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5 分钟</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的时间，</a:t>
            </a:r>
            <a:r>
              <a:rPr lang="zh-CN" altLang="en-US" sz="2000" b="1">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1~2 题</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不等，根据考生回答问题的时间长短不一，题目数量也会有所不同。当只有一道答辩题目时，通常会就试讲的情况进行提问；如果考查两道题目，则不会出现同一类型的题目。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二、试讲答辩考情分析</a:t>
            </a:r>
            <a:endParaRPr lang="zh-CN" altLang="en-US" b="1" dirty="0"/>
          </a:p>
        </p:txBody>
      </p:sp>
      <p:pic>
        <p:nvPicPr>
          <p:cNvPr id="10" name="图片 9"/>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3248025" y="2640330"/>
            <a:ext cx="5695950" cy="3276600"/>
          </a:xfrm>
          <a:prstGeom prst="rect">
            <a:avLst/>
          </a:prstGeom>
        </p:spPr>
      </p:pic>
      <p:sp>
        <p:nvSpPr>
          <p:cNvPr id="6" name="MH_PageTitle"/>
          <p:cNvSpPr>
            <a:spLocks noGrp="1"/>
          </p:cNvSpPr>
          <p:nvPr>
            <p:custDataLst>
              <p:tags r:id="rId5"/>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t>（一）答辩时长和题目数量</a:t>
            </a:r>
            <a:endParaRPr lang="zh-CN" altLang="en-US" sz="2400" b="1" dirty="0"/>
          </a:p>
        </p:txBody>
      </p:sp>
    </p:spTree>
    <p:custDataLst>
      <p:tags r:id="rId6"/>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二、试讲答辩考情分析</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t>（二）答辩考查题型</a:t>
            </a:r>
            <a:endParaRPr lang="zh-CN" altLang="en-US" sz="2400" b="1" dirty="0"/>
          </a:p>
        </p:txBody>
      </p:sp>
      <p:grpSp>
        <p:nvGrpSpPr>
          <p:cNvPr id="11" name="组合 10"/>
          <p:cNvGrpSpPr/>
          <p:nvPr/>
        </p:nvGrpSpPr>
        <p:grpSpPr>
          <a:xfrm>
            <a:off x="808990" y="1931035"/>
            <a:ext cx="10343515" cy="3105150"/>
            <a:chOff x="1274" y="2887"/>
            <a:chExt cx="16289" cy="4890"/>
          </a:xfrm>
        </p:grpSpPr>
        <p:sp>
          <p:nvSpPr>
            <p:cNvPr id="2" name="圆角矩形 1"/>
            <p:cNvSpPr/>
            <p:nvPr>
              <p:custDataLst>
                <p:tags r:id="rId3"/>
              </p:custDataLst>
            </p:nvPr>
          </p:nvSpPr>
          <p:spPr>
            <a:xfrm>
              <a:off x="1274" y="2946"/>
              <a:ext cx="3865" cy="996"/>
            </a:xfrm>
            <a:prstGeom prst="roundRect">
              <a:avLst>
                <a:gd name="adj" fmla="val 50000"/>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1. 基本信息</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44" name="圆角矩形 43"/>
            <p:cNvSpPr/>
            <p:nvPr>
              <p:custDataLst>
                <p:tags r:id="rId4"/>
              </p:custDataLst>
            </p:nvPr>
          </p:nvSpPr>
          <p:spPr>
            <a:xfrm rot="10800000" flipH="1" flipV="1">
              <a:off x="1274" y="4881"/>
              <a:ext cx="3865" cy="996"/>
            </a:xfrm>
            <a:prstGeom prst="roundRect">
              <a:avLst>
                <a:gd name="adj" fmla="val 50000"/>
              </a:avLst>
            </a:prstGeom>
            <a:solidFill>
              <a:srgbClr val="0A9307"/>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2. 专业知识</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51" name="圆角矩形 50"/>
            <p:cNvSpPr/>
            <p:nvPr>
              <p:custDataLst>
                <p:tags r:id="rId5"/>
              </p:custDataLst>
            </p:nvPr>
          </p:nvSpPr>
          <p:spPr>
            <a:xfrm>
              <a:off x="1274" y="6771"/>
              <a:ext cx="3865" cy="996"/>
            </a:xfrm>
            <a:prstGeom prst="roundRect">
              <a:avLst>
                <a:gd name="adj" fmla="val 50000"/>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3. 活动设计</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4" name="文本框 3"/>
            <p:cNvSpPr txBox="1"/>
            <p:nvPr>
              <p:custDataLst>
                <p:tags r:id="rId6"/>
              </p:custDataLst>
            </p:nvPr>
          </p:nvSpPr>
          <p:spPr>
            <a:xfrm>
              <a:off x="5895" y="2887"/>
              <a:ext cx="11668" cy="1113"/>
            </a:xfrm>
            <a:prstGeom prst="rect">
              <a:avLst/>
            </a:prstGeom>
            <a:noFill/>
          </p:spPr>
          <p:txBody>
            <a:bodyPr wrap="square" rtlCol="0" anchor="t">
              <a:spAutoFit/>
            </a:bodyPr>
            <a:p>
              <a:pPr indent="457200" fontAlgn="auto"/>
              <a:r>
                <a:rPr lang="zh-CN" altLang="en-US">
                  <a:latin typeface="微软雅黑" panose="020B0503020204020204" pitchFamily="34" charset="-122"/>
                  <a:ea typeface="微软雅黑" panose="020B0503020204020204" pitchFamily="34" charset="-122"/>
                  <a:cs typeface="微软雅黑" panose="020B0503020204020204" pitchFamily="34" charset="-122"/>
                </a:rPr>
                <a:t>考官会向考生提问一些基本信息，如</a:t>
              </a:r>
              <a:r>
                <a:rPr lang="zh-CN" altLang="en-US" sz="2000">
                  <a:solidFill>
                    <a:srgbClr val="098902"/>
                  </a:solidFill>
                  <a:latin typeface="楷体" panose="02010609060101010101" pitchFamily="49" charset="-122"/>
                  <a:ea typeface="楷体" panose="02010609060101010101" pitchFamily="49" charset="-122"/>
                  <a:cs typeface="楷体" panose="02010609060101010101" pitchFamily="49" charset="-122"/>
                </a:rPr>
                <a:t>“你是哪个学校毕业的？是在校生吗？有过工作经验吗？做过什么工作？”</a:t>
              </a:r>
              <a:endParaRPr lang="zh-CN" altLang="en-US" sz="2000">
                <a:solidFill>
                  <a:srgbClr val="098902"/>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7"/>
              </p:custDataLst>
            </p:nvPr>
          </p:nvSpPr>
          <p:spPr>
            <a:xfrm>
              <a:off x="5895" y="4653"/>
              <a:ext cx="11668" cy="1452"/>
            </a:xfrm>
            <a:prstGeom prst="rect">
              <a:avLst/>
            </a:prstGeom>
            <a:noFill/>
          </p:spPr>
          <p:txBody>
            <a:bodyPr wrap="square" rtlCol="0" anchor="t">
              <a:spAutoFit/>
            </a:bodyPr>
            <a:p>
              <a:pPr indent="457200" fontAlgn="auto"/>
              <a:r>
                <a:rPr lang="zh-CN" altLang="en-US">
                  <a:latin typeface="微软雅黑" panose="020B0503020204020204" pitchFamily="34" charset="-122"/>
                  <a:ea typeface="微软雅黑" panose="020B0503020204020204" pitchFamily="34" charset="-122"/>
                  <a:cs typeface="微软雅黑" panose="020B0503020204020204" pitchFamily="34" charset="-122"/>
                </a:rPr>
                <a:t>专业知识类题目涵盖范围较广，包括幼儿园课程理论、幼儿园环境创设、幼儿五大领域活动设计原则与方法、幼儿评价方法等。考生在复习阶段需要再背熟笔试考试的内容，可参考本书第二章结构化提问。</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8"/>
              </p:custDataLst>
            </p:nvPr>
          </p:nvSpPr>
          <p:spPr>
            <a:xfrm>
              <a:off x="5895" y="6761"/>
              <a:ext cx="11668" cy="1016"/>
            </a:xfrm>
            <a:prstGeom prst="rect">
              <a:avLst/>
            </a:prstGeom>
            <a:noFill/>
          </p:spPr>
          <p:txBody>
            <a:bodyPr wrap="square" rtlCol="0" anchor="t">
              <a:spAutoFit/>
            </a:bodyPr>
            <a:p>
              <a:pPr indent="457200" fontAlgn="auto"/>
              <a:r>
                <a:rPr lang="zh-CN" altLang="en-US">
                  <a:latin typeface="微软雅黑" panose="020B0503020204020204" pitchFamily="34" charset="-122"/>
                  <a:ea typeface="微软雅黑" panose="020B0503020204020204" pitchFamily="34" charset="-122"/>
                  <a:cs typeface="微软雅黑" panose="020B0503020204020204" pitchFamily="34" charset="-122"/>
                </a:rPr>
                <a:t>考查考生的活动设计题目是常见题型，主要考查考生对试讲题目的目标和重难点、幼儿年龄特点把握、教学设计流程的思路与掌握情况。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grpSp>
    </p:spTree>
    <p:custDataLst>
      <p:tags r:id="rId9"/>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二、试讲答辩考情分析</a:t>
            </a:r>
            <a:endParaRPr lang="zh-CN" altLang="en-US" b="1" dirty="0"/>
          </a:p>
        </p:txBody>
      </p:sp>
      <p:grpSp>
        <p:nvGrpSpPr>
          <p:cNvPr id="11" name="组合 10"/>
          <p:cNvGrpSpPr/>
          <p:nvPr/>
        </p:nvGrpSpPr>
        <p:grpSpPr>
          <a:xfrm>
            <a:off x="808990" y="1168400"/>
            <a:ext cx="10488295" cy="4466590"/>
            <a:chOff x="1274" y="2946"/>
            <a:chExt cx="16517" cy="7034"/>
          </a:xfrm>
        </p:grpSpPr>
        <p:sp>
          <p:nvSpPr>
            <p:cNvPr id="2" name="圆角矩形 1"/>
            <p:cNvSpPr/>
            <p:nvPr>
              <p:custDataLst>
                <p:tags r:id="rId2"/>
              </p:custDataLst>
            </p:nvPr>
          </p:nvSpPr>
          <p:spPr>
            <a:xfrm>
              <a:off x="1274" y="2946"/>
              <a:ext cx="3865" cy="996"/>
            </a:xfrm>
            <a:prstGeom prst="roundRect">
              <a:avLst>
                <a:gd name="adj" fmla="val 50000"/>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4. 反思评价</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4" name="文本框 3"/>
            <p:cNvSpPr txBox="1"/>
            <p:nvPr>
              <p:custDataLst>
                <p:tags r:id="rId3"/>
              </p:custDataLst>
            </p:nvPr>
          </p:nvSpPr>
          <p:spPr>
            <a:xfrm>
              <a:off x="1274" y="4117"/>
              <a:ext cx="16517" cy="5863"/>
            </a:xfrm>
            <a:prstGeom prst="rect">
              <a:avLst/>
            </a:prstGeom>
            <a:noFill/>
          </p:spPr>
          <p:txBody>
            <a:bodyPr wrap="square" rtlCol="0" anchor="t">
              <a:spAutoFit/>
            </a:bodyPr>
            <a:p>
              <a:pPr indent="457200" fontAlgn="auto">
                <a:spcAft>
                  <a:spcPts val="800"/>
                </a:spcAft>
              </a:pPr>
              <a:r>
                <a:rPr lang="zh-CN" altLang="en-US">
                  <a:latin typeface="微软雅黑" panose="020B0503020204020204" pitchFamily="34" charset="-122"/>
                  <a:ea typeface="微软雅黑" panose="020B0503020204020204" pitchFamily="34" charset="-122"/>
                  <a:cs typeface="微软雅黑" panose="020B0503020204020204" pitchFamily="34" charset="-122"/>
                </a:rPr>
                <a:t>在答辩题目中，让考生反思评价自己的教学活动也是常见题型，重点考查考生的反思能力。</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spcAft>
                  <a:spcPts val="800"/>
                </a:spcAft>
              </a:pPr>
              <a:r>
                <a:rPr lang="zh-CN" altLang="en-US">
                  <a:latin typeface="微软雅黑" panose="020B0503020204020204" pitchFamily="34" charset="-122"/>
                  <a:ea typeface="微软雅黑" panose="020B0503020204020204" pitchFamily="34" charset="-122"/>
                  <a:cs typeface="微软雅黑" panose="020B0503020204020204" pitchFamily="34" charset="-122"/>
                </a:rPr>
                <a:t>反思活动可从两个思路进行展开：</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spcAft>
                  <a:spcPts val="800"/>
                </a:spcAft>
              </a:pPr>
              <a:r>
                <a:rPr lang="zh-CN" altLang="en-US" sz="2000">
                  <a:solidFill>
                    <a:srgbClr val="098902"/>
                  </a:solidFill>
                  <a:latin typeface="楷体" panose="02010609060101010101" pitchFamily="49" charset="-122"/>
                  <a:ea typeface="楷体" panose="02010609060101010101" pitchFamily="49" charset="-122"/>
                  <a:cs typeface="楷体" panose="02010609060101010101" pitchFamily="49" charset="-122"/>
                </a:rPr>
                <a:t>♣反思教学设计的方法：第一，反思目标设定。结合幼儿的年龄特点和考题的内容要求，反思自己的教案与试讲是否完成了教学目标、重点和难点。第二，反思教学过程的优点与不足。结合之前试讲的情况，对教学环节的设计、师幼互动的情况进行反思。第三，反思调整策略。可根据试讲中的不足进行教学策略的调整，如“下次如果再进行此类活动，我将……”。</a:t>
              </a:r>
              <a:endParaRPr lang="zh-CN" altLang="en-US" sz="2000">
                <a:solidFill>
                  <a:srgbClr val="098902"/>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098902"/>
                  </a:solidFill>
                  <a:latin typeface="楷体" panose="02010609060101010101" pitchFamily="49" charset="-122"/>
                  <a:ea typeface="楷体" panose="02010609060101010101" pitchFamily="49" charset="-122"/>
                  <a:cs typeface="楷体" panose="02010609060101010101" pitchFamily="49" charset="-122"/>
                </a:rPr>
                <a:t>♣反思教学特点的方法：第一，反思教学策略的使用是否得当。可以结合自己的教案和试讲情况，总结自己的教学策略，如游戏法的使用是否适宜、多感官感知物体的优势等。第二，反思教学设计特点。根据试讲情况反思自己的教学设计有哪些特点，如注重发展幼儿的学习品质、养成良好的学习习惯、运用全语言教育理念、奥尔夫音乐教学法等。</a:t>
              </a:r>
              <a:endParaRPr lang="zh-CN" altLang="en-US" sz="2000">
                <a:solidFill>
                  <a:srgbClr val="098902"/>
                </a:solidFill>
                <a:latin typeface="楷体" panose="02010609060101010101" pitchFamily="49" charset="-122"/>
                <a:ea typeface="楷体" panose="02010609060101010101" pitchFamily="49" charset="-122"/>
                <a:cs typeface="楷体" panose="02010609060101010101" pitchFamily="49" charset="-122"/>
              </a:endParaRPr>
            </a:p>
          </p:txBody>
        </p:sp>
      </p:grpSp>
    </p:spTree>
    <p:custDataLst>
      <p:tags r:id="rId4"/>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sp>
        <p:nvSpPr>
          <p:cNvPr id="4"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三、教学活动设计的基本过程</a:t>
            </a:r>
            <a:endParaRPr lang="zh-CN" altLang="en-US" b="1" dirty="0"/>
          </a:p>
        </p:txBody>
      </p:sp>
      <p:sp>
        <p:nvSpPr>
          <p:cNvPr id="5" name="文本框 4"/>
          <p:cNvSpPr txBox="1"/>
          <p:nvPr>
            <p:custDataLst>
              <p:tags r:id="rId3"/>
            </p:custDataLst>
          </p:nvPr>
        </p:nvSpPr>
        <p:spPr>
          <a:xfrm>
            <a:off x="575310" y="1517015"/>
            <a:ext cx="11019155" cy="347662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教学环节的设计包括</a:t>
            </a:r>
            <a:r>
              <a:rPr lang="zh-CN" altLang="en-US" sz="2000" b="1" u="sng">
                <a:highlight>
                  <a:srgbClr val="FFFF00"/>
                </a:highlight>
                <a:latin typeface="楷体" panose="02010609060101010101" pitchFamily="49" charset="-122"/>
                <a:ea typeface="楷体" panose="02010609060101010101" pitchFamily="49" charset="-122"/>
              </a:rPr>
              <a:t>教学流程设计、教学提问设计、组织方法设计、幼儿活动设计</a:t>
            </a:r>
            <a:r>
              <a:rPr lang="zh-CN" altLang="en-US" sz="2000">
                <a:latin typeface="微软雅黑" panose="020B0503020204020204" pitchFamily="34" charset="-122"/>
                <a:ea typeface="微软雅黑" panose="020B0503020204020204" pitchFamily="34" charset="-122"/>
              </a:rPr>
              <a:t>等。</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教学活动一般可分为</a:t>
            </a:r>
            <a:r>
              <a:rPr lang="zh-CN" altLang="en-US" sz="2000" b="1">
                <a:highlight>
                  <a:srgbClr val="FFFF00"/>
                </a:highlight>
                <a:latin typeface="微软雅黑" panose="020B0503020204020204" pitchFamily="34" charset="-122"/>
                <a:ea typeface="微软雅黑" panose="020B0503020204020204" pitchFamily="34" charset="-122"/>
              </a:rPr>
              <a:t>引入活动、基本活动</a:t>
            </a:r>
            <a:r>
              <a:rPr lang="zh-CN" altLang="en-US" sz="2000">
                <a:latin typeface="微软雅黑" panose="020B0503020204020204" pitchFamily="34" charset="-122"/>
                <a:ea typeface="微软雅黑" panose="020B0503020204020204" pitchFamily="34" charset="-122"/>
              </a:rPr>
              <a:t>和</a:t>
            </a:r>
            <a:r>
              <a:rPr lang="zh-CN" altLang="en-US" sz="2000" b="1">
                <a:highlight>
                  <a:srgbClr val="FFFF00"/>
                </a:highlight>
                <a:latin typeface="微软雅黑" panose="020B0503020204020204" pitchFamily="34" charset="-122"/>
                <a:ea typeface="微软雅黑" panose="020B0503020204020204" pitchFamily="34" charset="-122"/>
              </a:rPr>
              <a:t>结束活动</a:t>
            </a:r>
            <a:r>
              <a:rPr lang="zh-CN" altLang="en-US" sz="2000">
                <a:latin typeface="微软雅黑" panose="020B0503020204020204" pitchFamily="34" charset="-122"/>
                <a:ea typeface="微软雅黑" panose="020B0503020204020204" pitchFamily="34" charset="-122"/>
              </a:rPr>
              <a:t>三大部分，其中基本活动还可以细分为若干个小环节，每个环节之间衔接要连贯，保证教学活动的完整性和连贯性。在教学环节设计时，考生应重点思考以下方面。</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solidFill>
                  <a:srgbClr val="DC5234"/>
                </a:solidFill>
                <a:latin typeface="楷体" panose="02010609060101010101" pitchFamily="49" charset="-122"/>
                <a:ea typeface="楷体" panose="02010609060101010101" pitchFamily="49" charset="-122"/>
                <a:cs typeface="楷体" panose="02010609060101010101" pitchFamily="49" charset="-122"/>
              </a:rPr>
              <a:t>（1）要紧紧围绕教学目标设计活动过程。</a:t>
            </a:r>
            <a:endParaRPr lang="zh-CN" altLang="en-US" sz="2000">
              <a:solidFill>
                <a:srgbClr val="DC5234"/>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DC5234"/>
                </a:solidFill>
                <a:latin typeface="楷体" panose="02010609060101010101" pitchFamily="49" charset="-122"/>
                <a:ea typeface="楷体" panose="02010609060101010101" pitchFamily="49" charset="-122"/>
                <a:cs typeface="楷体" panose="02010609060101010101" pitchFamily="49" charset="-122"/>
              </a:rPr>
              <a:t>（2）教学环节要层次分明，结构框架清晰，具有逻辑性。</a:t>
            </a:r>
            <a:endParaRPr lang="zh-CN" altLang="en-US" sz="2000">
              <a:solidFill>
                <a:srgbClr val="DC5234"/>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DC5234"/>
                </a:solidFill>
                <a:latin typeface="楷体" panose="02010609060101010101" pitchFamily="49" charset="-122"/>
                <a:ea typeface="楷体" panose="02010609060101010101" pitchFamily="49" charset="-122"/>
                <a:cs typeface="楷体" panose="02010609060101010101" pitchFamily="49" charset="-122"/>
              </a:rPr>
              <a:t>（3）教学环节要衔接自然，过渡流畅。</a:t>
            </a:r>
            <a:endParaRPr lang="zh-CN" altLang="en-US" sz="2000">
              <a:solidFill>
                <a:srgbClr val="DC5234"/>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DC5234"/>
                </a:solidFill>
                <a:latin typeface="楷体" panose="02010609060101010101" pitchFamily="49" charset="-122"/>
                <a:ea typeface="楷体" panose="02010609060101010101" pitchFamily="49" charset="-122"/>
                <a:cs typeface="楷体" panose="02010609060101010101" pitchFamily="49" charset="-122"/>
              </a:rPr>
              <a:t>（4）提问要具有启发性，多提“开放式问题”，引发幼儿多思考。</a:t>
            </a:r>
            <a:endParaRPr lang="zh-CN" altLang="en-US" sz="2000">
              <a:solidFill>
                <a:srgbClr val="DC5234"/>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DC5234"/>
                </a:solidFill>
                <a:latin typeface="楷体" panose="02010609060101010101" pitchFamily="49" charset="-122"/>
                <a:ea typeface="楷体" panose="02010609060101010101" pitchFamily="49" charset="-122"/>
                <a:cs typeface="楷体" panose="02010609060101010101" pitchFamily="49" charset="-122"/>
              </a:rPr>
              <a:t>（5）活动方法设计要适宜，既能面向全体，又能关注个别。</a:t>
            </a:r>
            <a:endParaRPr lang="zh-CN" altLang="en-US" sz="2000">
              <a:solidFill>
                <a:srgbClr val="DC5234"/>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4"/>
            </p:custDataLst>
          </p:nvPr>
        </p:nvSpPr>
        <p:spPr>
          <a:xfrm>
            <a:off x="575310" y="980440"/>
            <a:ext cx="11019155" cy="460375"/>
          </a:xfrm>
          <a:prstGeom prst="rect">
            <a:avLst/>
          </a:prstGeom>
          <a:noFill/>
        </p:spPr>
        <p:txBody>
          <a:bodyPr wrap="square" rtlCol="0" anchor="t">
            <a:spAutoFit/>
          </a:bodyPr>
          <a:p>
            <a:r>
              <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rPr>
              <a:t>（六）教学环节设计</a:t>
            </a:r>
            <a:endParaRPr lang="zh-CN" altLang="en-US" sz="2400">
              <a:solidFill>
                <a:schemeClr val="tx1"/>
              </a:solidFill>
              <a:latin typeface="思源黑体 CN Heavy" panose="020B0A00000000000000" charset="-122"/>
              <a:ea typeface="思源黑体 CN Heavy" panose="020B0A00000000000000" charset="-122"/>
              <a:cs typeface="思源黑体 CN Heavy" panose="020B0A00000000000000" charset="-122"/>
            </a:endParaRPr>
          </a:p>
        </p:txBody>
      </p:sp>
    </p:spTree>
    <p:custDataLst>
      <p:tags r:id="rId5"/>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二、试讲答辩考情分析</a:t>
            </a:r>
            <a:endParaRPr lang="zh-CN" altLang="en-US" b="1" dirty="0"/>
          </a:p>
        </p:txBody>
      </p:sp>
      <p:grpSp>
        <p:nvGrpSpPr>
          <p:cNvPr id="11" name="组合 10"/>
          <p:cNvGrpSpPr/>
          <p:nvPr/>
        </p:nvGrpSpPr>
        <p:grpSpPr>
          <a:xfrm>
            <a:off x="808990" y="1168400"/>
            <a:ext cx="10488295" cy="1665605"/>
            <a:chOff x="1274" y="2946"/>
            <a:chExt cx="16517" cy="2623"/>
          </a:xfrm>
        </p:grpSpPr>
        <p:sp>
          <p:nvSpPr>
            <p:cNvPr id="2" name="圆角矩形 1"/>
            <p:cNvSpPr/>
            <p:nvPr>
              <p:custDataLst>
                <p:tags r:id="rId2"/>
              </p:custDataLst>
            </p:nvPr>
          </p:nvSpPr>
          <p:spPr>
            <a:xfrm>
              <a:off x="1274" y="2946"/>
              <a:ext cx="3865" cy="996"/>
            </a:xfrm>
            <a:prstGeom prst="roundRect">
              <a:avLst>
                <a:gd name="adj" fmla="val 50000"/>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5. 失误补充</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4" name="文本框 3"/>
            <p:cNvSpPr txBox="1"/>
            <p:nvPr>
              <p:custDataLst>
                <p:tags r:id="rId3"/>
              </p:custDataLst>
            </p:nvPr>
          </p:nvSpPr>
          <p:spPr>
            <a:xfrm>
              <a:off x="1274" y="4117"/>
              <a:ext cx="16517" cy="1452"/>
            </a:xfrm>
            <a:prstGeom prst="rect">
              <a:avLst/>
            </a:prstGeom>
            <a:noFill/>
          </p:spPr>
          <p:txBody>
            <a:bodyPr wrap="square" rtlCol="0" anchor="t">
              <a:spAutoFit/>
            </a:bodyPr>
            <a:p>
              <a:pPr indent="457200" fontAlgn="auto">
                <a:spcAft>
                  <a:spcPts val="800"/>
                </a:spcAft>
              </a:pPr>
              <a:r>
                <a:rPr lang="zh-CN" altLang="en-US">
                  <a:latin typeface="微软雅黑" panose="020B0503020204020204" pitchFamily="34" charset="-122"/>
                  <a:ea typeface="微软雅黑" panose="020B0503020204020204" pitchFamily="34" charset="-122"/>
                  <a:cs typeface="微软雅黑" panose="020B0503020204020204" pitchFamily="34" charset="-122"/>
                </a:rPr>
                <a:t>当考生在试讲中出现了失误或是讲解不清的情况下，考官会提问此类问题。考生当听到这类问题时，应该把握好弥补试讲不足的机会。例如，刚才你试讲的结尾部分没有完成，你能再展示一下吗？请你把歌曲边打节奏边唱一遍。</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3" name="图片 2" descr="u=2023466238,2168858711&amp;fm=253&amp;fmt=auto&amp;app=138&amp;f=JPEG.webp"/>
          <p:cNvPicPr>
            <a:picLocks noChangeAspect="1"/>
          </p:cNvPicPr>
          <p:nvPr/>
        </p:nvPicPr>
        <p:blipFill>
          <a:blip r:embed="rId4">
            <a:clrChange>
              <a:clrFrom>
                <a:srgbClr val="FFFFFF">
                  <a:alpha val="100000"/>
                </a:srgbClr>
              </a:clrFrom>
              <a:clrTo>
                <a:srgbClr val="FFFFFF">
                  <a:alpha val="100000"/>
                  <a:alpha val="0"/>
                </a:srgbClr>
              </a:clrTo>
            </a:clrChange>
          </a:blip>
          <a:srcRect b="4066"/>
          <a:stretch>
            <a:fillRect/>
          </a:stretch>
        </p:blipFill>
        <p:spPr>
          <a:xfrm>
            <a:off x="4335145" y="2732405"/>
            <a:ext cx="3435985" cy="3296285"/>
          </a:xfrm>
          <a:prstGeom prst="rect">
            <a:avLst/>
          </a:prstGeom>
        </p:spPr>
      </p:pic>
    </p:spTree>
    <p:custDataLst>
      <p:tags r:id="rId5"/>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三、试讲答辩真题示例</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chemeClr val="tx1"/>
                </a:solidFill>
              </a:rPr>
              <a:t>（一）基本信息</a:t>
            </a:r>
            <a:endParaRPr lang="zh-CN" altLang="en-US" sz="2400" b="1" dirty="0">
              <a:solidFill>
                <a:schemeClr val="tx1"/>
              </a:solidFill>
            </a:endParaRPr>
          </a:p>
        </p:txBody>
      </p:sp>
      <p:sp>
        <p:nvSpPr>
          <p:cNvPr id="2" name="文本框 1"/>
          <p:cNvSpPr txBox="1"/>
          <p:nvPr>
            <p:custDataLst>
              <p:tags r:id="rId3"/>
            </p:custDataLst>
          </p:nvPr>
        </p:nvSpPr>
        <p:spPr>
          <a:xfrm>
            <a:off x="575310" y="157035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1：你有学前教育相关的工作经验吗？</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4" name="文本框 3"/>
          <p:cNvSpPr txBox="1"/>
          <p:nvPr>
            <p:custDataLst>
              <p:tags r:id="rId4"/>
            </p:custDataLst>
          </p:nvPr>
        </p:nvSpPr>
        <p:spPr>
          <a:xfrm>
            <a:off x="575945" y="2551430"/>
            <a:ext cx="11018520" cy="1322070"/>
          </a:xfrm>
          <a:prstGeom prst="rect">
            <a:avLst/>
          </a:prstGeom>
          <a:noFill/>
        </p:spPr>
        <p:txBody>
          <a:bodyPr wrap="square" rtlCol="0" anchor="t">
            <a:spAutoFit/>
          </a:bodyPr>
          <a:p>
            <a:pPr indent="457200" fontAlgn="auto"/>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如果考官提问这类问题，一般有三种情况：第一种是考生在试讲环节非常优秀，考官想要了解考生的从业经历；第二种是考生在试讲环节差强人意，考官质疑考生的专业性，如果是非学前教育专业的考生，考官会酌情打分；第三种是考官仅仅想了解考生的基本信息，所以考生遇到此类问题不要惊慌，实事求是地回答即可。</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5"/>
            </p:custDataLst>
          </p:nvPr>
        </p:nvSpPr>
        <p:spPr>
          <a:xfrm>
            <a:off x="575945" y="209169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答题思路：</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custDataLst>
              <p:tags r:id="rId6"/>
            </p:custDataLst>
          </p:nvPr>
        </p:nvSpPr>
        <p:spPr>
          <a:xfrm>
            <a:off x="575945" y="4394200"/>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老师您好！我现在就读于 ××× 大学，学前教育专业本科，现在是大四学生。我在这个学期根据学校的要求在 ××× 幼儿园参加实习，实习的内容包括保育实习和教育实习。在实习阶段，我曾经独立组织过幼儿园的半日活动，在实习期末我还进行了教学活动展示。虽然我现在的工作经验不多，但是我非常热爱幼儿教育事业，我相信在我真正从事了幼儿园教师工作后，我会有更大的进步。</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custDataLst>
              <p:tags r:id="rId7"/>
            </p:custDataLst>
          </p:nvPr>
        </p:nvSpPr>
        <p:spPr>
          <a:xfrm>
            <a:off x="575945" y="393446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答题示范：</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1" name="图片 10" descr="u=1962358582,3822541399&amp;fm=253&amp;fmt=auto&amp;app=138&amp;f=JPEG.webp"/>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7201535" y="320040"/>
            <a:ext cx="3198495" cy="1998980"/>
          </a:xfrm>
          <a:prstGeom prst="rect">
            <a:avLst/>
          </a:prstGeom>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plus(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9"/>
                                        </p:tgtEl>
                                        <p:attrNameLst>
                                          <p:attrName>style.visibility</p:attrName>
                                        </p:attrNameLst>
                                      </p:cBhvr>
                                      <p:to>
                                        <p:strVal val="visible"/>
                                      </p:to>
                                    </p:set>
                                    <p:anim calcmode="discrete" valueType="clr">
                                      <p:cBhvr override="childStyle">
                                        <p:cTn id="1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9"/>
                                        </p:tgtEl>
                                        <p:attrNameLst>
                                          <p:attrName>fillcolor</p:attrName>
                                        </p:attrNameLst>
                                      </p:cBhvr>
                                      <p:tavLst>
                                        <p:tav tm="0">
                                          <p:val>
                                            <p:clrVal>
                                              <a:schemeClr val="accent2"/>
                                            </p:clrVal>
                                          </p:val>
                                        </p:tav>
                                        <p:tav tm="50000">
                                          <p:val>
                                            <p:clrVal>
                                              <a:schemeClr val="hlink"/>
                                            </p:clrVal>
                                          </p:val>
                                        </p:tav>
                                      </p:tavLst>
                                    </p:anim>
                                    <p:set>
                                      <p:cBhvr>
                                        <p:cTn id="17" dur="80"/>
                                        <p:tgtEl>
                                          <p:spTgt spid="9"/>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8"/>
                                        </p:tgtEl>
                                        <p:attrNameLst>
                                          <p:attrName>style.visibility</p:attrName>
                                        </p:attrNameLst>
                                      </p:cBhvr>
                                      <p:to>
                                        <p:strVal val="visible"/>
                                      </p:to>
                                    </p:set>
                                    <p:anim calcmode="discrete" valueType="clr">
                                      <p:cBhvr override="childStyle">
                                        <p:cTn id="2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
                                        </p:tgtEl>
                                        <p:attrNameLst>
                                          <p:attrName>fillcolor</p:attrName>
                                        </p:attrNameLst>
                                      </p:cBhvr>
                                      <p:tavLst>
                                        <p:tav tm="0">
                                          <p:val>
                                            <p:clrVal>
                                              <a:schemeClr val="accent2"/>
                                            </p:clrVal>
                                          </p:val>
                                        </p:tav>
                                        <p:tav tm="50000">
                                          <p:val>
                                            <p:clrVal>
                                              <a:schemeClr val="hlink"/>
                                            </p:clrVal>
                                          </p:val>
                                        </p:tav>
                                      </p:tavLst>
                                    </p:anim>
                                    <p:set>
                                      <p:cBhvr>
                                        <p:cTn id="22"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8"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三、试讲答辩真题示例</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chemeClr val="tx1"/>
                </a:solidFill>
              </a:rPr>
              <a:t>（二）专业知识</a:t>
            </a:r>
            <a:endParaRPr lang="zh-CN" altLang="en-US" sz="2400" b="1" dirty="0">
              <a:solidFill>
                <a:schemeClr val="tx1"/>
              </a:solidFill>
            </a:endParaRPr>
          </a:p>
        </p:txBody>
      </p:sp>
      <p:sp>
        <p:nvSpPr>
          <p:cNvPr id="2" name="文本框 1"/>
          <p:cNvSpPr txBox="1"/>
          <p:nvPr>
            <p:custDataLst>
              <p:tags r:id="rId3"/>
            </p:custDataLst>
          </p:nvPr>
        </p:nvSpPr>
        <p:spPr>
          <a:xfrm>
            <a:off x="575310" y="157035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2：在语言活动中，你可以使用什么方法引入活动？</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4" name="文本框 3"/>
          <p:cNvSpPr txBox="1"/>
          <p:nvPr>
            <p:custDataLst>
              <p:tags r:id="rId4"/>
            </p:custDataLst>
          </p:nvPr>
        </p:nvSpPr>
        <p:spPr>
          <a:xfrm>
            <a:off x="575945" y="2551430"/>
            <a:ext cx="11018520" cy="1014730"/>
          </a:xfrm>
          <a:prstGeom prst="rect">
            <a:avLst/>
          </a:prstGeom>
          <a:noFill/>
        </p:spPr>
        <p:txBody>
          <a:bodyPr wrap="square" rtlCol="0" anchor="t">
            <a:spAutoFit/>
          </a:bodyPr>
          <a:p>
            <a:pPr indent="457200" fontAlgn="auto"/>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这道题目重点考查考生组织幼儿园教学活动的教学方法与策略，考生结合语言活动教学方法的理论和实践策略进行作答。作答时不仅要从考题入手，还应该全面地对语言领域活动的引入策略进行阐述。</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5"/>
            </p:custDataLst>
          </p:nvPr>
        </p:nvSpPr>
        <p:spPr>
          <a:xfrm>
            <a:off x="575945" y="209169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答题思路：</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custDataLst>
              <p:tags r:id="rId6"/>
            </p:custDataLst>
          </p:nvPr>
        </p:nvSpPr>
        <p:spPr>
          <a:xfrm>
            <a:off x="575945" y="4118610"/>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语言活动的引入环节非常重要，它的作用包括激发幼儿参与活动的兴趣、回忆已有的经验、引发活动主题等。引入环节的组织方法有很多：可以用实物或直观教具创设情境，老师组织幼儿观看图片或视频，出示玩具或教具等，激发幼儿参与活动的兴趣；也可以使用语言创设情境，如老师朗诵一段诗歌、歌谣、绕口令等，引发幼儿回忆已有的经验；还可以使用游戏或情境表演创设情境，引发活动的任务或主题。</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custDataLst>
              <p:tags r:id="rId7"/>
            </p:custDataLst>
          </p:nvPr>
        </p:nvSpPr>
        <p:spPr>
          <a:xfrm>
            <a:off x="575945" y="36588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答题示范：</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1" name="图片 10" descr="u=1962358582,3822541399&amp;fm=253&amp;fmt=auto&amp;app=138&amp;f=JPEG.webp"/>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8091805" y="220980"/>
            <a:ext cx="3198495" cy="1998980"/>
          </a:xfrm>
          <a:prstGeom prst="rect">
            <a:avLst/>
          </a:prstGeom>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plus(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9"/>
                                        </p:tgtEl>
                                        <p:attrNameLst>
                                          <p:attrName>style.visibility</p:attrName>
                                        </p:attrNameLst>
                                      </p:cBhvr>
                                      <p:to>
                                        <p:strVal val="visible"/>
                                      </p:to>
                                    </p:set>
                                    <p:anim calcmode="discrete" valueType="clr">
                                      <p:cBhvr override="childStyle">
                                        <p:cTn id="1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9"/>
                                        </p:tgtEl>
                                        <p:attrNameLst>
                                          <p:attrName>fillcolor</p:attrName>
                                        </p:attrNameLst>
                                      </p:cBhvr>
                                      <p:tavLst>
                                        <p:tav tm="0">
                                          <p:val>
                                            <p:clrVal>
                                              <a:schemeClr val="accent2"/>
                                            </p:clrVal>
                                          </p:val>
                                        </p:tav>
                                        <p:tav tm="50000">
                                          <p:val>
                                            <p:clrVal>
                                              <a:schemeClr val="hlink"/>
                                            </p:clrVal>
                                          </p:val>
                                        </p:tav>
                                      </p:tavLst>
                                    </p:anim>
                                    <p:set>
                                      <p:cBhvr>
                                        <p:cTn id="17" dur="80"/>
                                        <p:tgtEl>
                                          <p:spTgt spid="9"/>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8"/>
                                        </p:tgtEl>
                                        <p:attrNameLst>
                                          <p:attrName>style.visibility</p:attrName>
                                        </p:attrNameLst>
                                      </p:cBhvr>
                                      <p:to>
                                        <p:strVal val="visible"/>
                                      </p:to>
                                    </p:set>
                                    <p:anim calcmode="discrete" valueType="clr">
                                      <p:cBhvr override="childStyle">
                                        <p:cTn id="2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
                                        </p:tgtEl>
                                        <p:attrNameLst>
                                          <p:attrName>fillcolor</p:attrName>
                                        </p:attrNameLst>
                                      </p:cBhvr>
                                      <p:tavLst>
                                        <p:tav tm="0">
                                          <p:val>
                                            <p:clrVal>
                                              <a:schemeClr val="accent2"/>
                                            </p:clrVal>
                                          </p:val>
                                        </p:tav>
                                        <p:tav tm="50000">
                                          <p:val>
                                            <p:clrVal>
                                              <a:schemeClr val="hlink"/>
                                            </p:clrVal>
                                          </p:val>
                                        </p:tav>
                                      </p:tavLst>
                                    </p:anim>
                                    <p:set>
                                      <p:cBhvr>
                                        <p:cTn id="22"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8"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三、试讲答辩真题示例</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chemeClr val="tx1"/>
                </a:solidFill>
              </a:rPr>
              <a:t>（三）活动设计</a:t>
            </a:r>
            <a:endParaRPr lang="zh-CN" altLang="en-US" sz="2400" b="1" dirty="0">
              <a:solidFill>
                <a:schemeClr val="tx1"/>
              </a:solidFill>
            </a:endParaRPr>
          </a:p>
        </p:txBody>
      </p:sp>
      <p:sp>
        <p:nvSpPr>
          <p:cNvPr id="2" name="文本框 1"/>
          <p:cNvSpPr txBox="1"/>
          <p:nvPr>
            <p:custDataLst>
              <p:tags r:id="rId3"/>
            </p:custDataLst>
          </p:nvPr>
        </p:nvSpPr>
        <p:spPr>
          <a:xfrm>
            <a:off x="575310" y="157035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3：你这节活动的目标是什么？你在教学环节中是怎样完成目标的呢？</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4" name="文本框 3"/>
          <p:cNvSpPr txBox="1"/>
          <p:nvPr>
            <p:custDataLst>
              <p:tags r:id="rId4"/>
            </p:custDataLst>
          </p:nvPr>
        </p:nvSpPr>
        <p:spPr>
          <a:xfrm>
            <a:off x="575945" y="2475230"/>
            <a:ext cx="11018520" cy="1198880"/>
          </a:xfrm>
          <a:prstGeom prst="rect">
            <a:avLst/>
          </a:prstGeom>
          <a:noFill/>
        </p:spPr>
        <p:txBody>
          <a:bodyPr wrap="square" rtlCol="0" anchor="t">
            <a:spAutoFit/>
          </a:bodyPr>
          <a:p>
            <a:pPr indent="457200" fontAlgn="auto"/>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本题重点考查考生教学设计的思路和能力，如果被问到该题目，一般会有两种情况：第一，考官仅仅询问考生的目标和教学内容的设计思路，考查考生是否对该教学内容有比较完整、深入的思考；第二，考官可能对考生的试讲不太满意，通过答辩环节了解考生设计目标和完成目标的想法，如果是这样的情况，考生要引起重视，在答辩环节弥补试讲的不足。</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5"/>
            </p:custDataLst>
          </p:nvPr>
        </p:nvSpPr>
        <p:spPr>
          <a:xfrm>
            <a:off x="575945" y="205359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答题思路：</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custDataLst>
              <p:tags r:id="rId6"/>
            </p:custDataLst>
          </p:nvPr>
        </p:nvSpPr>
        <p:spPr>
          <a:xfrm>
            <a:off x="575945" y="4118610"/>
            <a:ext cx="11018520" cy="2030095"/>
          </a:xfrm>
          <a:prstGeom prst="rect">
            <a:avLst/>
          </a:prstGeom>
          <a:noFill/>
        </p:spPr>
        <p:txBody>
          <a:bodyPr wrap="square" rtlCol="0" anchor="t">
            <a:spAutoFit/>
          </a:bodyPr>
          <a:p>
            <a:pPr indent="457200" fontAlgn="auto"/>
            <a:r>
              <a:rPr lang="zh-CN" altLang="en-US">
                <a:solidFill>
                  <a:srgbClr val="DE5336"/>
                </a:solidFill>
                <a:latin typeface="楷体" panose="02010609060101010101" pitchFamily="49" charset="-122"/>
                <a:ea typeface="楷体" panose="02010609060101010101" pitchFamily="49" charset="-122"/>
                <a:cs typeface="楷体" panose="02010609060101010101" pitchFamily="49" charset="-122"/>
              </a:rPr>
              <a:t>我本次活动的教学目标分为三个维度：知识与技能、行为与习惯、情感与态度。目标一是理解绘本内容，能够用语言简单讲述。目标二是通过细致观察绘本图画，初步感知单页多图的阅读方式。目标三是养成喜欢阅读图书的习惯，提高和他人分享的意识。在教学活动中，我通过三个策略完成目标：一是教师提问，引导幼儿进行猜想，能够锻炼孩子们的语言表达能力；二是通过仔细观察画面，把单页单图和单页多图进行对比，理解单页多图的阅读方式，并引导幼儿能按从左到右的方式进行简单讲述；三是给幼儿留任务，让幼儿自己阅读第二至第十五页，养成自主阅读的能力，给孩子们想象的空间，并互相说一说。最后，把四幅插图放在一起让幼儿更清楚地回忆小熊做的四件错事，并完整讲述故事的内容。</a:t>
            </a:r>
            <a:endParaRPr lang="zh-CN" altLang="en-US">
              <a:solidFill>
                <a:srgbClr val="DE5336"/>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custDataLst>
              <p:tags r:id="rId7"/>
            </p:custDataLst>
          </p:nvPr>
        </p:nvSpPr>
        <p:spPr>
          <a:xfrm>
            <a:off x="575945" y="36969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答题示范：</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plus(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9"/>
                                        </p:tgtEl>
                                        <p:attrNameLst>
                                          <p:attrName>style.visibility</p:attrName>
                                        </p:attrNameLst>
                                      </p:cBhvr>
                                      <p:to>
                                        <p:strVal val="visible"/>
                                      </p:to>
                                    </p:set>
                                    <p:anim calcmode="discrete" valueType="clr">
                                      <p:cBhvr override="childStyle">
                                        <p:cTn id="1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9"/>
                                        </p:tgtEl>
                                        <p:attrNameLst>
                                          <p:attrName>fillcolor</p:attrName>
                                        </p:attrNameLst>
                                      </p:cBhvr>
                                      <p:tavLst>
                                        <p:tav tm="0">
                                          <p:val>
                                            <p:clrVal>
                                              <a:schemeClr val="accent2"/>
                                            </p:clrVal>
                                          </p:val>
                                        </p:tav>
                                        <p:tav tm="50000">
                                          <p:val>
                                            <p:clrVal>
                                              <a:schemeClr val="hlink"/>
                                            </p:clrVal>
                                          </p:val>
                                        </p:tav>
                                      </p:tavLst>
                                    </p:anim>
                                    <p:set>
                                      <p:cBhvr>
                                        <p:cTn id="17" dur="80"/>
                                        <p:tgtEl>
                                          <p:spTgt spid="9"/>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8"/>
                                        </p:tgtEl>
                                        <p:attrNameLst>
                                          <p:attrName>style.visibility</p:attrName>
                                        </p:attrNameLst>
                                      </p:cBhvr>
                                      <p:to>
                                        <p:strVal val="visible"/>
                                      </p:to>
                                    </p:set>
                                    <p:anim calcmode="discrete" valueType="clr">
                                      <p:cBhvr override="childStyle">
                                        <p:cTn id="2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
                                        </p:tgtEl>
                                        <p:attrNameLst>
                                          <p:attrName>fillcolor</p:attrName>
                                        </p:attrNameLst>
                                      </p:cBhvr>
                                      <p:tavLst>
                                        <p:tav tm="0">
                                          <p:val>
                                            <p:clrVal>
                                              <a:schemeClr val="accent2"/>
                                            </p:clrVal>
                                          </p:val>
                                        </p:tav>
                                        <p:tav tm="50000">
                                          <p:val>
                                            <p:clrVal>
                                              <a:schemeClr val="hlink"/>
                                            </p:clrVal>
                                          </p:val>
                                        </p:tav>
                                      </p:tavLst>
                                    </p:anim>
                                    <p:set>
                                      <p:cBhvr>
                                        <p:cTn id="22"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8"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三、试讲答辩真题示例</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chemeClr val="tx1"/>
                </a:solidFill>
              </a:rPr>
              <a:t>（四）反思评价</a:t>
            </a:r>
            <a:endParaRPr lang="zh-CN" altLang="en-US" sz="2400" b="1" dirty="0">
              <a:solidFill>
                <a:schemeClr val="tx1"/>
              </a:solidFill>
            </a:endParaRPr>
          </a:p>
        </p:txBody>
      </p:sp>
      <p:sp>
        <p:nvSpPr>
          <p:cNvPr id="2" name="文本框 1"/>
          <p:cNvSpPr txBox="1"/>
          <p:nvPr>
            <p:custDataLst>
              <p:tags r:id="rId3"/>
            </p:custDataLst>
          </p:nvPr>
        </p:nvSpPr>
        <p:spPr>
          <a:xfrm>
            <a:off x="575310" y="157035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4：请你反思一下你的试讲课。</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4" name="文本框 3"/>
          <p:cNvSpPr txBox="1"/>
          <p:nvPr>
            <p:custDataLst>
              <p:tags r:id="rId4"/>
            </p:custDataLst>
          </p:nvPr>
        </p:nvSpPr>
        <p:spPr>
          <a:xfrm>
            <a:off x="575945" y="2475230"/>
            <a:ext cx="11018520" cy="922020"/>
          </a:xfrm>
          <a:prstGeom prst="rect">
            <a:avLst/>
          </a:prstGeom>
          <a:noFill/>
        </p:spPr>
        <p:txBody>
          <a:bodyPr wrap="square" rtlCol="0" anchor="t">
            <a:spAutoFit/>
          </a:bodyPr>
          <a:p>
            <a:pPr indent="457200" fontAlgn="auto"/>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考生可以从两个思路展开反思：思路一，反思内容，可以从教学目标、环节实施、幼儿表现等方面进行反思；思路二，反思过程，可以从回顾教学、分析优缺点、分析原因、寻找策略、调整教学设计五个方面入手进行反思。</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5"/>
            </p:custDataLst>
          </p:nvPr>
        </p:nvSpPr>
        <p:spPr>
          <a:xfrm>
            <a:off x="575945" y="205359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答题思路：</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custDataLst>
              <p:tags r:id="rId6"/>
            </p:custDataLst>
          </p:nvPr>
        </p:nvSpPr>
        <p:spPr>
          <a:xfrm>
            <a:off x="575945" y="3816350"/>
            <a:ext cx="11018520" cy="2861310"/>
          </a:xfrm>
          <a:prstGeom prst="rect">
            <a:avLst/>
          </a:prstGeom>
          <a:noFill/>
        </p:spPr>
        <p:txBody>
          <a:bodyPr wrap="square" rtlCol="0" anchor="t">
            <a:spAutoFit/>
          </a:bodyPr>
          <a:p>
            <a:pPr indent="457200" fontAlgn="auto"/>
            <a:r>
              <a:rPr lang="zh-CN" altLang="en-US">
                <a:solidFill>
                  <a:srgbClr val="DE5336"/>
                </a:solidFill>
                <a:latin typeface="楷体" panose="02010609060101010101" pitchFamily="49" charset="-122"/>
                <a:ea typeface="楷体" panose="02010609060101010101" pitchFamily="49" charset="-122"/>
                <a:cs typeface="楷体" panose="02010609060101010101" pitchFamily="49" charset="-122"/>
              </a:rPr>
              <a:t>我将从三个方面对音乐活动“龟兔赛跑”试讲进行反思。</a:t>
            </a:r>
            <a:endParaRPr lang="zh-CN" altLang="en-US">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a:solidFill>
                  <a:srgbClr val="DE5336"/>
                </a:solidFill>
                <a:latin typeface="楷体" panose="02010609060101010101" pitchFamily="49" charset="-122"/>
                <a:ea typeface="楷体" panose="02010609060101010101" pitchFamily="49" charset="-122"/>
                <a:cs typeface="楷体" panose="02010609060101010101" pitchFamily="49" charset="-122"/>
              </a:rPr>
              <a:t>第一，本次活动结合《纲要》中对小班幼儿的发展要求，选取了有特点的节奏，并运用舞蹈律动激发幼儿参与音乐活动的兴趣。歌曲的选用结合了故事的情节，使幼儿能够更好地体会乐曲的节奏特点，并能用动作表现出来。</a:t>
            </a:r>
            <a:endParaRPr lang="zh-CN" altLang="en-US">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a:solidFill>
                  <a:srgbClr val="DE5336"/>
                </a:solidFill>
                <a:latin typeface="楷体" panose="02010609060101010101" pitchFamily="49" charset="-122"/>
                <a:ea typeface="楷体" panose="02010609060101010101" pitchFamily="49" charset="-122"/>
                <a:cs typeface="楷体" panose="02010609060101010101" pitchFamily="49" charset="-122"/>
              </a:rPr>
              <a:t>第二，在活动设计上体现了趣味性、游戏性和层次性。对于小班幼儿来说，创设丰富有趣的音乐环境是十分重要的，因此，在活动设计上运用了动画和动态课件，激发幼儿的兴趣，在活动中注重让幼儿动静交替，用音乐游戏的形式帮助幼儿感知音乐的节奏。</a:t>
            </a:r>
            <a:endParaRPr lang="zh-CN" altLang="en-US">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a:solidFill>
                  <a:srgbClr val="DE5336"/>
                </a:solidFill>
                <a:latin typeface="楷体" panose="02010609060101010101" pitchFamily="49" charset="-122"/>
                <a:ea typeface="楷体" panose="02010609060101010101" pitchFamily="49" charset="-122"/>
                <a:cs typeface="楷体" panose="02010609060101010101" pitchFamily="49" charset="-122"/>
              </a:rPr>
              <a:t>第三，在媒体运用上，同时运用了白板课件和 PPT 课件各自的优势，吸引了孩子们的注意，帮助幼儿理解了音乐的旋律和节奏，提高了幼儿的有意注意能力。较之传统的音乐教学活动来说，教师减少了烦琐的材料准备，能让教师从“材料”中解放出来。</a:t>
            </a:r>
            <a:endParaRPr lang="zh-CN" altLang="en-US">
              <a:solidFill>
                <a:srgbClr val="DE5336"/>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custDataLst>
              <p:tags r:id="rId7"/>
            </p:custDataLst>
          </p:nvPr>
        </p:nvSpPr>
        <p:spPr>
          <a:xfrm>
            <a:off x="575945" y="339471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答题示范：</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1" name="图片 10" descr="u=1962358582,3822541399&amp;fm=253&amp;fmt=auto&amp;app=138&amp;f=JPEG.webp"/>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blip>
          <a:stretch>
            <a:fillRect/>
          </a:stretch>
        </p:blipFill>
        <p:spPr>
          <a:xfrm>
            <a:off x="7201535" y="320040"/>
            <a:ext cx="3198495" cy="1998980"/>
          </a:xfrm>
          <a:prstGeom prst="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plus(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9"/>
                                        </p:tgtEl>
                                        <p:attrNameLst>
                                          <p:attrName>style.visibility</p:attrName>
                                        </p:attrNameLst>
                                      </p:cBhvr>
                                      <p:to>
                                        <p:strVal val="visible"/>
                                      </p:to>
                                    </p:set>
                                    <p:anim calcmode="discrete" valueType="clr">
                                      <p:cBhvr override="childStyle">
                                        <p:cTn id="1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9"/>
                                        </p:tgtEl>
                                        <p:attrNameLst>
                                          <p:attrName>fillcolor</p:attrName>
                                        </p:attrNameLst>
                                      </p:cBhvr>
                                      <p:tavLst>
                                        <p:tav tm="0">
                                          <p:val>
                                            <p:clrVal>
                                              <a:schemeClr val="accent2"/>
                                            </p:clrVal>
                                          </p:val>
                                        </p:tav>
                                        <p:tav tm="50000">
                                          <p:val>
                                            <p:clrVal>
                                              <a:schemeClr val="hlink"/>
                                            </p:clrVal>
                                          </p:val>
                                        </p:tav>
                                      </p:tavLst>
                                    </p:anim>
                                    <p:set>
                                      <p:cBhvr>
                                        <p:cTn id="17" dur="80"/>
                                        <p:tgtEl>
                                          <p:spTgt spid="9"/>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8"/>
                                        </p:tgtEl>
                                        <p:attrNameLst>
                                          <p:attrName>style.visibility</p:attrName>
                                        </p:attrNameLst>
                                      </p:cBhvr>
                                      <p:to>
                                        <p:strVal val="visible"/>
                                      </p:to>
                                    </p:set>
                                    <p:anim calcmode="discrete" valueType="clr">
                                      <p:cBhvr override="childStyle">
                                        <p:cTn id="2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
                                        </p:tgtEl>
                                        <p:attrNameLst>
                                          <p:attrName>fillcolor</p:attrName>
                                        </p:attrNameLst>
                                      </p:cBhvr>
                                      <p:tavLst>
                                        <p:tav tm="0">
                                          <p:val>
                                            <p:clrVal>
                                              <a:schemeClr val="accent2"/>
                                            </p:clrVal>
                                          </p:val>
                                        </p:tav>
                                        <p:tav tm="50000">
                                          <p:val>
                                            <p:clrVal>
                                              <a:schemeClr val="hlink"/>
                                            </p:clrVal>
                                          </p:val>
                                        </p:tav>
                                      </p:tavLst>
                                    </p:anim>
                                    <p:set>
                                      <p:cBhvr>
                                        <p:cTn id="22"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8"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三、试讲答辩真题示例</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chemeClr val="tx1"/>
                </a:solidFill>
              </a:rPr>
              <a:t>（五）失误补充</a:t>
            </a:r>
            <a:endParaRPr lang="zh-CN" altLang="en-US" sz="2400" b="1" dirty="0">
              <a:solidFill>
                <a:schemeClr val="tx1"/>
              </a:solidFill>
            </a:endParaRPr>
          </a:p>
        </p:txBody>
      </p:sp>
      <p:sp>
        <p:nvSpPr>
          <p:cNvPr id="2" name="文本框 1"/>
          <p:cNvSpPr txBox="1"/>
          <p:nvPr>
            <p:custDataLst>
              <p:tags r:id="rId3"/>
            </p:custDataLst>
          </p:nvPr>
        </p:nvSpPr>
        <p:spPr>
          <a:xfrm>
            <a:off x="575310" y="157035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5：你的这节活动的主要内容是音乐，但是用了大部分时间在讲故事，你能解释一下吗？</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4" name="文本框 3"/>
          <p:cNvSpPr txBox="1"/>
          <p:nvPr>
            <p:custDataLst>
              <p:tags r:id="rId4"/>
            </p:custDataLst>
          </p:nvPr>
        </p:nvSpPr>
        <p:spPr>
          <a:xfrm>
            <a:off x="575945" y="2905760"/>
            <a:ext cx="11018520" cy="706755"/>
          </a:xfrm>
          <a:prstGeom prst="rect">
            <a:avLst/>
          </a:prstGeom>
          <a:noFill/>
        </p:spPr>
        <p:txBody>
          <a:bodyPr wrap="square" rtlCol="0" anchor="t">
            <a:spAutoFit/>
          </a:bodyPr>
          <a:p>
            <a:pPr indent="457200" fontAlgn="auto"/>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当考官提出此类问题，考生一定予以重视，因为考生在试讲中肯定出现了较大的失误。因此，在回答问题时应先谦虚地向老师道谢，然后立即用 5 分钟的时间对试讲内容进行弥补。</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5"/>
            </p:custDataLst>
          </p:nvPr>
        </p:nvSpPr>
        <p:spPr>
          <a:xfrm>
            <a:off x="575945" y="245364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答题思路：</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custDataLst>
              <p:tags r:id="rId6"/>
            </p:custDataLst>
          </p:nvPr>
        </p:nvSpPr>
        <p:spPr>
          <a:xfrm>
            <a:off x="575945" y="4117975"/>
            <a:ext cx="11018520" cy="101473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谢谢老师给我提出问题，确实是我在展示教学活动时有些喧宾夺主了。我的意图是在活动开始的阶段为幼儿讲一小段故事，激发幼儿的兴趣，帮助幼儿理解歌曲的情境。但是在试讲中，讲故事环节我使用的时间过多，应该把教学重点放在新歌学唱的环节。</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custDataLst>
              <p:tags r:id="rId7"/>
            </p:custDataLst>
          </p:nvPr>
        </p:nvSpPr>
        <p:spPr>
          <a:xfrm>
            <a:off x="575945" y="3665855"/>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答题示范：</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plus(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9"/>
                                        </p:tgtEl>
                                        <p:attrNameLst>
                                          <p:attrName>style.visibility</p:attrName>
                                        </p:attrNameLst>
                                      </p:cBhvr>
                                      <p:to>
                                        <p:strVal val="visible"/>
                                      </p:to>
                                    </p:set>
                                    <p:anim calcmode="discrete" valueType="clr">
                                      <p:cBhvr override="childStyle">
                                        <p:cTn id="1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9"/>
                                        </p:tgtEl>
                                        <p:attrNameLst>
                                          <p:attrName>fillcolor</p:attrName>
                                        </p:attrNameLst>
                                      </p:cBhvr>
                                      <p:tavLst>
                                        <p:tav tm="0">
                                          <p:val>
                                            <p:clrVal>
                                              <a:schemeClr val="accent2"/>
                                            </p:clrVal>
                                          </p:val>
                                        </p:tav>
                                        <p:tav tm="50000">
                                          <p:val>
                                            <p:clrVal>
                                              <a:schemeClr val="hlink"/>
                                            </p:clrVal>
                                          </p:val>
                                        </p:tav>
                                      </p:tavLst>
                                    </p:anim>
                                    <p:set>
                                      <p:cBhvr>
                                        <p:cTn id="17" dur="80"/>
                                        <p:tgtEl>
                                          <p:spTgt spid="9"/>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8"/>
                                        </p:tgtEl>
                                        <p:attrNameLst>
                                          <p:attrName>style.visibility</p:attrName>
                                        </p:attrNameLst>
                                      </p:cBhvr>
                                      <p:to>
                                        <p:strVal val="visible"/>
                                      </p:to>
                                    </p:set>
                                    <p:anim calcmode="discrete" valueType="clr">
                                      <p:cBhvr override="childStyle">
                                        <p:cTn id="2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
                                        </p:tgtEl>
                                        <p:attrNameLst>
                                          <p:attrName>fillcolor</p:attrName>
                                        </p:attrNameLst>
                                      </p:cBhvr>
                                      <p:tavLst>
                                        <p:tav tm="0">
                                          <p:val>
                                            <p:clrVal>
                                              <a:schemeClr val="accent2"/>
                                            </p:clrVal>
                                          </p:val>
                                        </p:tav>
                                        <p:tav tm="50000">
                                          <p:val>
                                            <p:clrVal>
                                              <a:schemeClr val="hlink"/>
                                            </p:clrVal>
                                          </p:val>
                                        </p:tav>
                                      </p:tavLst>
                                    </p:anim>
                                    <p:set>
                                      <p:cBhvr>
                                        <p:cTn id="22"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8"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a:stretch>
            <a:fillRect/>
          </a:stretch>
        </p:blipFill>
        <p:spPr>
          <a:xfrm>
            <a:off x="10085542" y="39514"/>
            <a:ext cx="1897446" cy="1871173"/>
          </a:xfrm>
          <a:prstGeom prst="rect">
            <a:avLst/>
          </a:prstGeom>
        </p:spPr>
      </p:pic>
      <p:pic>
        <p:nvPicPr>
          <p:cNvPr id="2" name="图片 1"/>
          <p:cNvPicPr>
            <a:picLocks noChangeAspect="1"/>
          </p:cNvPicPr>
          <p:nvPr/>
        </p:nvPicPr>
        <p:blipFill>
          <a:blip r:embed="rId2"/>
          <a:stretch>
            <a:fillRect/>
          </a:stretch>
        </p:blipFill>
        <p:spPr>
          <a:xfrm>
            <a:off x="34477" y="3753199"/>
            <a:ext cx="2722371" cy="2513722"/>
          </a:xfrm>
          <a:prstGeom prst="rect">
            <a:avLst/>
          </a:prstGeom>
        </p:spPr>
      </p:pic>
      <p:sp>
        <p:nvSpPr>
          <p:cNvPr id="32" name="文本框 17"/>
          <p:cNvSpPr txBox="1"/>
          <p:nvPr>
            <p:custDataLst>
              <p:tags r:id="rId3"/>
            </p:custDataLst>
          </p:nvPr>
        </p:nvSpPr>
        <p:spPr>
          <a:xfrm>
            <a:off x="2750913" y="2121027"/>
            <a:ext cx="1402080" cy="583565"/>
          </a:xfrm>
          <a:prstGeom prst="rect">
            <a:avLst/>
          </a:prstGeom>
          <a:noFill/>
        </p:spPr>
        <p:txBody>
          <a:bodyPr wrap="none">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第四节</a:t>
            </a:r>
            <a:endPar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等腰三角形 32"/>
          <p:cNvSpPr/>
          <p:nvPr>
            <p:custDataLst>
              <p:tags r:id="rId4"/>
            </p:custDataLst>
          </p:nvPr>
        </p:nvSpPr>
        <p:spPr>
          <a:xfrm rot="9233090">
            <a:off x="9386345" y="2085783"/>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4" name="等腰三角形 33"/>
          <p:cNvSpPr/>
          <p:nvPr>
            <p:custDataLst>
              <p:tags r:id="rId5"/>
            </p:custDataLst>
          </p:nvPr>
        </p:nvSpPr>
        <p:spPr>
          <a:xfrm rot="15569576">
            <a:off x="9033921" y="2760471"/>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5" name="等腰三角形 34"/>
          <p:cNvSpPr/>
          <p:nvPr>
            <p:custDataLst>
              <p:tags r:id="rId6"/>
            </p:custDataLst>
          </p:nvPr>
        </p:nvSpPr>
        <p:spPr>
          <a:xfrm rot="21371394">
            <a:off x="8902158" y="1436497"/>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6" name="等腰三角形 35"/>
          <p:cNvSpPr/>
          <p:nvPr>
            <p:custDataLst>
              <p:tags r:id="rId7"/>
            </p:custDataLst>
          </p:nvPr>
        </p:nvSpPr>
        <p:spPr>
          <a:xfrm rot="12912161">
            <a:off x="9943558" y="3119247"/>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7" name="等腰三角形 36"/>
          <p:cNvSpPr/>
          <p:nvPr>
            <p:custDataLst>
              <p:tags r:id="rId8"/>
            </p:custDataLst>
          </p:nvPr>
        </p:nvSpPr>
        <p:spPr>
          <a:xfrm rot="12912161">
            <a:off x="9811795" y="3058921"/>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8" name="椭圆 37"/>
          <p:cNvSpPr/>
          <p:nvPr>
            <p:custDataLst>
              <p:tags r:id="rId9"/>
            </p:custDataLst>
          </p:nvPr>
        </p:nvSpPr>
        <p:spPr>
          <a:xfrm rot="9110320">
            <a:off x="11132595" y="34240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39" name="椭圆 38"/>
          <p:cNvSpPr/>
          <p:nvPr>
            <p:custDataLst>
              <p:tags r:id="rId10"/>
            </p:custDataLst>
          </p:nvPr>
        </p:nvSpPr>
        <p:spPr>
          <a:xfrm rot="9110320">
            <a:off x="10043570" y="3927283"/>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0" name="椭圆 39"/>
          <p:cNvSpPr/>
          <p:nvPr>
            <p:custDataLst>
              <p:tags r:id="rId11"/>
            </p:custDataLst>
          </p:nvPr>
        </p:nvSpPr>
        <p:spPr>
          <a:xfrm rot="9110320">
            <a:off x="10161045" y="27636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1" name="等腰三角形 40"/>
          <p:cNvSpPr/>
          <p:nvPr>
            <p:custDataLst>
              <p:tags r:id="rId12"/>
            </p:custDataLst>
          </p:nvPr>
        </p:nvSpPr>
        <p:spPr>
          <a:xfrm rot="18210217">
            <a:off x="8493377" y="1794478"/>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42" name="等腰三角形 41"/>
          <p:cNvSpPr/>
          <p:nvPr>
            <p:custDataLst>
              <p:tags r:id="rId13"/>
            </p:custDataLst>
          </p:nvPr>
        </p:nvSpPr>
        <p:spPr>
          <a:xfrm rot="8748521">
            <a:off x="8851359" y="1946083"/>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chemeClr val="accent1">
                  <a:lumMod val="50000"/>
                </a:schemeClr>
              </a:solidFill>
              <a:latin typeface="Calibri" panose="020F0502020204030204"/>
              <a:ea typeface="幼圆" panose="02010509060101010101" charset="-122"/>
            </a:endParaRPr>
          </a:p>
        </p:txBody>
      </p:sp>
      <p:cxnSp>
        <p:nvCxnSpPr>
          <p:cNvPr id="43" name="Straight Connector 13"/>
          <p:cNvCxnSpPr>
            <a:cxnSpLocks noChangeShapeType="1"/>
          </p:cNvCxnSpPr>
          <p:nvPr>
            <p:custDataLst>
              <p:tags r:id="rId14"/>
            </p:custDataLst>
          </p:nvPr>
        </p:nvCxnSpPr>
        <p:spPr bwMode="auto">
          <a:xfrm flipH="1">
            <a:off x="2179095" y="3741546"/>
            <a:ext cx="6732588" cy="0"/>
          </a:xfrm>
          <a:prstGeom prst="line">
            <a:avLst/>
          </a:prstGeom>
          <a:noFill/>
          <a:ln w="19050" cap="sq" algn="ctr">
            <a:solidFill>
              <a:schemeClr val="accent1">
                <a:lumMod val="50000"/>
              </a:schemeClr>
            </a:solidFill>
            <a:miter lim="800000"/>
            <a:headEnd type="oval" w="med" len="med"/>
          </a:ln>
          <a:extLst>
            <a:ext uri="{909E8E84-426E-40DD-AFC4-6F175D3DCCD1}">
              <a14:hiddenFill xmlns:a14="http://schemas.microsoft.com/office/drawing/2010/main">
                <a:noFill/>
              </a14:hiddenFill>
            </a:ext>
          </a:extLst>
        </p:spPr>
      </p:cxnSp>
      <p:sp>
        <p:nvSpPr>
          <p:cNvPr id="44" name="文本框 16"/>
          <p:cNvSpPr txBox="1">
            <a:spLocks noChangeArrowheads="1"/>
          </p:cNvSpPr>
          <p:nvPr>
            <p:custDataLst>
              <p:tags r:id="rId15"/>
            </p:custDataLst>
          </p:nvPr>
        </p:nvSpPr>
        <p:spPr bwMode="auto">
          <a:xfrm>
            <a:off x="2717800" y="2705100"/>
            <a:ext cx="574738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教学活动试讲的教案示例</a:t>
            </a:r>
            <a:endPar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6"/>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一、健康领域活动的试讲教案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（一）小班</a:t>
            </a:r>
            <a:endParaRPr lang="zh-CN" altLang="en-US" sz="2400" b="1" dirty="0">
              <a:solidFill>
                <a:srgbClr val="FF0000"/>
              </a:solidFill>
            </a:endParaRPr>
          </a:p>
        </p:txBody>
      </p:sp>
      <p:graphicFrame>
        <p:nvGraphicFramePr>
          <p:cNvPr id="3" name="对象 2">
            <a:hlinkClick r:id="" action="ppaction://ole?verb="/>
          </p:cNvPr>
          <p:cNvGraphicFramePr>
            <a:graphicFrameLocks noChangeAspect="1"/>
          </p:cNvGraphicFramePr>
          <p:nvPr/>
        </p:nvGraphicFramePr>
        <p:xfrm>
          <a:off x="973455" y="2051050"/>
          <a:ext cx="1425575" cy="854075"/>
        </p:xfrm>
        <a:graphic>
          <a:graphicData uri="http://schemas.openxmlformats.org/presentationml/2006/ole">
            <mc:AlternateContent xmlns:mc="http://schemas.openxmlformats.org/markup-compatibility/2006">
              <mc:Choice xmlns:v="urn:schemas-microsoft-com:vml" Requires="v">
                <p:oleObj spid="_x0000_s4097" name="" showAsIcon="1" r:id="rId3" imgW="971550" imgH="666750" progId="Word.Document.12">
                  <p:embed/>
                </p:oleObj>
              </mc:Choice>
              <mc:Fallback>
                <p:oleObj name="" showAsIcon="1" r:id="rId3" imgW="971550" imgH="666750" progId="Word.Document.12">
                  <p:embed/>
                  <p:pic>
                    <p:nvPicPr>
                      <p:cNvPr id="0" name="图片 4096"/>
                      <p:cNvPicPr/>
                      <p:nvPr/>
                    </p:nvPicPr>
                    <p:blipFill>
                      <a:blip r:embed="rId4"/>
                      <a:stretch>
                        <a:fillRect/>
                      </a:stretch>
                    </p:blipFill>
                    <p:spPr>
                      <a:xfrm>
                        <a:off x="973455" y="2051050"/>
                        <a:ext cx="1425575" cy="85407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2724785" y="2051050"/>
          <a:ext cx="1425575" cy="854075"/>
        </p:xfrm>
        <a:graphic>
          <a:graphicData uri="http://schemas.openxmlformats.org/presentationml/2006/ole">
            <mc:AlternateContent xmlns:mc="http://schemas.openxmlformats.org/markup-compatibility/2006">
              <mc:Choice xmlns:v="urn:schemas-microsoft-com:vml" Requires="v">
                <p:oleObj spid="_x0000_s4098" name="" showAsIcon="1" r:id="rId5" imgW="971550" imgH="666750" progId="Word.Document.12">
                  <p:embed/>
                </p:oleObj>
              </mc:Choice>
              <mc:Fallback>
                <p:oleObj name="" showAsIcon="1" r:id="rId5" imgW="971550" imgH="666750" progId="Word.Document.12">
                  <p:embed/>
                  <p:pic>
                    <p:nvPicPr>
                      <p:cNvPr id="0" name="图片 4097"/>
                      <p:cNvPicPr/>
                      <p:nvPr/>
                    </p:nvPicPr>
                    <p:blipFill>
                      <a:blip r:embed="rId6"/>
                      <a:stretch>
                        <a:fillRect/>
                      </a:stretch>
                    </p:blipFill>
                    <p:spPr>
                      <a:xfrm>
                        <a:off x="2724785" y="2051050"/>
                        <a:ext cx="1425575" cy="854075"/>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4476115" y="2051050"/>
          <a:ext cx="1425575" cy="854075"/>
        </p:xfrm>
        <a:graphic>
          <a:graphicData uri="http://schemas.openxmlformats.org/presentationml/2006/ole">
            <mc:AlternateContent xmlns:mc="http://schemas.openxmlformats.org/markup-compatibility/2006">
              <mc:Choice xmlns:v="urn:schemas-microsoft-com:vml" Requires="v">
                <p:oleObj spid="_x0000_s4099" name="" showAsIcon="1" r:id="rId7" imgW="971550" imgH="666750" progId="Word.Document.12">
                  <p:embed/>
                </p:oleObj>
              </mc:Choice>
              <mc:Fallback>
                <p:oleObj name="" showAsIcon="1" r:id="rId7" imgW="971550" imgH="666750" progId="Word.Document.12">
                  <p:embed/>
                  <p:pic>
                    <p:nvPicPr>
                      <p:cNvPr id="0" name="图片 4098"/>
                      <p:cNvPicPr/>
                      <p:nvPr/>
                    </p:nvPicPr>
                    <p:blipFill>
                      <a:blip r:embed="rId8"/>
                      <a:stretch>
                        <a:fillRect/>
                      </a:stretch>
                    </p:blipFill>
                    <p:spPr>
                      <a:xfrm>
                        <a:off x="4476115" y="2051050"/>
                        <a:ext cx="1425575" cy="854075"/>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6227445" y="2051050"/>
          <a:ext cx="1425575" cy="854075"/>
        </p:xfrm>
        <a:graphic>
          <a:graphicData uri="http://schemas.openxmlformats.org/presentationml/2006/ole">
            <mc:AlternateContent xmlns:mc="http://schemas.openxmlformats.org/markup-compatibility/2006">
              <mc:Choice xmlns:v="urn:schemas-microsoft-com:vml" Requires="v">
                <p:oleObj spid="_x0000_s4100" name="" showAsIcon="1" r:id="rId9" imgW="971550" imgH="666750" progId="Word.Document.12">
                  <p:embed/>
                </p:oleObj>
              </mc:Choice>
              <mc:Fallback>
                <p:oleObj name="" showAsIcon="1" r:id="rId9" imgW="971550" imgH="666750" progId="Word.Document.12">
                  <p:embed/>
                  <p:pic>
                    <p:nvPicPr>
                      <p:cNvPr id="0" name="图片 4099"/>
                      <p:cNvPicPr/>
                      <p:nvPr/>
                    </p:nvPicPr>
                    <p:blipFill>
                      <a:blip r:embed="rId10"/>
                      <a:stretch>
                        <a:fillRect/>
                      </a:stretch>
                    </p:blipFill>
                    <p:spPr>
                      <a:xfrm>
                        <a:off x="6227445" y="2051050"/>
                        <a:ext cx="1425575" cy="854075"/>
                      </a:xfrm>
                      <a:prstGeom prst="rect">
                        <a:avLst/>
                      </a:prstGeom>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7978775" y="2051050"/>
          <a:ext cx="1425575" cy="854075"/>
        </p:xfrm>
        <a:graphic>
          <a:graphicData uri="http://schemas.openxmlformats.org/presentationml/2006/ole">
            <mc:AlternateContent xmlns:mc="http://schemas.openxmlformats.org/markup-compatibility/2006">
              <mc:Choice xmlns:v="urn:schemas-microsoft-com:vml" Requires="v">
                <p:oleObj spid="_x0000_s4101" name="" showAsIcon="1" r:id="rId11" imgW="971550" imgH="666750" progId="Word.Document.12">
                  <p:embed/>
                </p:oleObj>
              </mc:Choice>
              <mc:Fallback>
                <p:oleObj name="" showAsIcon="1" r:id="rId11" imgW="971550" imgH="666750" progId="Word.Document.12">
                  <p:embed/>
                  <p:pic>
                    <p:nvPicPr>
                      <p:cNvPr id="0" name="图片 4100"/>
                      <p:cNvPicPr/>
                      <p:nvPr/>
                    </p:nvPicPr>
                    <p:blipFill>
                      <a:blip r:embed="rId12"/>
                      <a:stretch>
                        <a:fillRect/>
                      </a:stretch>
                    </p:blipFill>
                    <p:spPr>
                      <a:xfrm>
                        <a:off x="7978775" y="2051050"/>
                        <a:ext cx="1425575" cy="854075"/>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9730105" y="2051050"/>
          <a:ext cx="1425575" cy="854075"/>
        </p:xfrm>
        <a:graphic>
          <a:graphicData uri="http://schemas.openxmlformats.org/presentationml/2006/ole">
            <mc:AlternateContent xmlns:mc="http://schemas.openxmlformats.org/markup-compatibility/2006">
              <mc:Choice xmlns:v="urn:schemas-microsoft-com:vml" Requires="v">
                <p:oleObj spid="_x0000_s4102" name="" showAsIcon="1" r:id="rId13" imgW="971550" imgH="666750" progId="Word.Document.12">
                  <p:embed/>
                </p:oleObj>
              </mc:Choice>
              <mc:Fallback>
                <p:oleObj name="" showAsIcon="1" r:id="rId13" imgW="971550" imgH="666750" progId="Word.Document.12">
                  <p:embed/>
                  <p:pic>
                    <p:nvPicPr>
                      <p:cNvPr id="0" name="图片 4101"/>
                      <p:cNvPicPr/>
                      <p:nvPr/>
                    </p:nvPicPr>
                    <p:blipFill>
                      <a:blip r:embed="rId14"/>
                      <a:stretch>
                        <a:fillRect/>
                      </a:stretch>
                    </p:blipFill>
                    <p:spPr>
                      <a:xfrm>
                        <a:off x="9730105" y="2051050"/>
                        <a:ext cx="1425575" cy="854075"/>
                      </a:xfrm>
                      <a:prstGeom prst="rect">
                        <a:avLst/>
                      </a:prstGeom>
                    </p:spPr>
                  </p:pic>
                </p:oleObj>
              </mc:Fallback>
            </mc:AlternateContent>
          </a:graphicData>
        </a:graphic>
      </p:graphicFrame>
    </p:spTree>
    <p:custDataLst>
      <p:tags r:id="rId15"/>
    </p:custData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一、健康领域活动的试讲教案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（二）中班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777875" y="1951355"/>
          <a:ext cx="1344295" cy="922655"/>
        </p:xfrm>
        <a:graphic>
          <a:graphicData uri="http://schemas.openxmlformats.org/presentationml/2006/ole">
            <mc:AlternateContent xmlns:mc="http://schemas.openxmlformats.org/markup-compatibility/2006">
              <mc:Choice xmlns:v="urn:schemas-microsoft-com:vml" Requires="v">
                <p:oleObj spid="_x0000_s5121" name="" showAsIcon="1" r:id="rId3" imgW="971550" imgH="666750" progId="Word.Document.12">
                  <p:embed/>
                </p:oleObj>
              </mc:Choice>
              <mc:Fallback>
                <p:oleObj name="" showAsIcon="1" r:id="rId3" imgW="971550" imgH="666750" progId="Word.Document.12">
                  <p:embed/>
                  <p:pic>
                    <p:nvPicPr>
                      <p:cNvPr id="0" name="图片 5120"/>
                      <p:cNvPicPr/>
                      <p:nvPr/>
                    </p:nvPicPr>
                    <p:blipFill>
                      <a:blip r:embed="rId4"/>
                      <a:stretch>
                        <a:fillRect/>
                      </a:stretch>
                    </p:blipFill>
                    <p:spPr>
                      <a:xfrm>
                        <a:off x="777875" y="1951355"/>
                        <a:ext cx="1344295" cy="922655"/>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2745740" y="1951355"/>
          <a:ext cx="1344295" cy="922655"/>
        </p:xfrm>
        <a:graphic>
          <a:graphicData uri="http://schemas.openxmlformats.org/presentationml/2006/ole">
            <mc:AlternateContent xmlns:mc="http://schemas.openxmlformats.org/markup-compatibility/2006">
              <mc:Choice xmlns:v="urn:schemas-microsoft-com:vml" Requires="v">
                <p:oleObj spid="_x0000_s5122" name="" showAsIcon="1" r:id="rId5" imgW="971550" imgH="666750" progId="Word.Document.12">
                  <p:embed/>
                </p:oleObj>
              </mc:Choice>
              <mc:Fallback>
                <p:oleObj name="" showAsIcon="1" r:id="rId5" imgW="971550" imgH="666750" progId="Word.Document.12">
                  <p:embed/>
                  <p:pic>
                    <p:nvPicPr>
                      <p:cNvPr id="0" name="图片 5121"/>
                      <p:cNvPicPr/>
                      <p:nvPr/>
                    </p:nvPicPr>
                    <p:blipFill>
                      <a:blip r:embed="rId6"/>
                      <a:stretch>
                        <a:fillRect/>
                      </a:stretch>
                    </p:blipFill>
                    <p:spPr>
                      <a:xfrm>
                        <a:off x="2745740" y="1951355"/>
                        <a:ext cx="1344295" cy="922655"/>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713605" y="1951355"/>
          <a:ext cx="1344295" cy="922655"/>
        </p:xfrm>
        <a:graphic>
          <a:graphicData uri="http://schemas.openxmlformats.org/presentationml/2006/ole">
            <mc:AlternateContent xmlns:mc="http://schemas.openxmlformats.org/markup-compatibility/2006">
              <mc:Choice xmlns:v="urn:schemas-microsoft-com:vml" Requires="v">
                <p:oleObj spid="_x0000_s5123" name="" showAsIcon="1" r:id="rId7" imgW="971550" imgH="666750" progId="Word.Document.12">
                  <p:embed/>
                </p:oleObj>
              </mc:Choice>
              <mc:Fallback>
                <p:oleObj name="" showAsIcon="1" r:id="rId7" imgW="971550" imgH="666750" progId="Word.Document.12">
                  <p:embed/>
                  <p:pic>
                    <p:nvPicPr>
                      <p:cNvPr id="0" name="图片 5122"/>
                      <p:cNvPicPr/>
                      <p:nvPr/>
                    </p:nvPicPr>
                    <p:blipFill>
                      <a:blip r:embed="rId8"/>
                      <a:stretch>
                        <a:fillRect/>
                      </a:stretch>
                    </p:blipFill>
                    <p:spPr>
                      <a:xfrm>
                        <a:off x="4713605" y="1951355"/>
                        <a:ext cx="1344295" cy="92265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6681470" y="1951355"/>
          <a:ext cx="1344295" cy="922655"/>
        </p:xfrm>
        <a:graphic>
          <a:graphicData uri="http://schemas.openxmlformats.org/presentationml/2006/ole">
            <mc:AlternateContent xmlns:mc="http://schemas.openxmlformats.org/markup-compatibility/2006">
              <mc:Choice xmlns:v="urn:schemas-microsoft-com:vml" Requires="v">
                <p:oleObj spid="_x0000_s5124" name="" showAsIcon="1" r:id="rId9" imgW="971550" imgH="666750" progId="Word.Document.12">
                  <p:embed/>
                </p:oleObj>
              </mc:Choice>
              <mc:Fallback>
                <p:oleObj name="" showAsIcon="1" r:id="rId9" imgW="971550" imgH="666750" progId="Word.Document.12">
                  <p:embed/>
                  <p:pic>
                    <p:nvPicPr>
                      <p:cNvPr id="0" name="图片 5123"/>
                      <p:cNvPicPr/>
                      <p:nvPr/>
                    </p:nvPicPr>
                    <p:blipFill>
                      <a:blip r:embed="rId10"/>
                      <a:stretch>
                        <a:fillRect/>
                      </a:stretch>
                    </p:blipFill>
                    <p:spPr>
                      <a:xfrm>
                        <a:off x="6681470" y="1951355"/>
                        <a:ext cx="1344295" cy="92265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3140710" y="3848100"/>
          <a:ext cx="1431925" cy="982980"/>
        </p:xfrm>
        <a:graphic>
          <a:graphicData uri="http://schemas.openxmlformats.org/presentationml/2006/ole">
            <mc:AlternateContent xmlns:mc="http://schemas.openxmlformats.org/markup-compatibility/2006">
              <mc:Choice xmlns:v="urn:schemas-microsoft-com:vml" Requires="v">
                <p:oleObj spid="_x0000_s5125" name="" showAsIcon="1" r:id="rId11" imgW="971550" imgH="666750" progId="Word.Document.12">
                  <p:embed/>
                </p:oleObj>
              </mc:Choice>
              <mc:Fallback>
                <p:oleObj name="" showAsIcon="1" r:id="rId11" imgW="971550" imgH="666750" progId="Word.Document.12">
                  <p:embed/>
                  <p:pic>
                    <p:nvPicPr>
                      <p:cNvPr id="0" name="图片 5124"/>
                      <p:cNvPicPr/>
                      <p:nvPr/>
                    </p:nvPicPr>
                    <p:blipFill>
                      <a:blip r:embed="rId12"/>
                      <a:stretch>
                        <a:fillRect/>
                      </a:stretch>
                    </p:blipFill>
                    <p:spPr>
                      <a:xfrm>
                        <a:off x="3140710" y="3848100"/>
                        <a:ext cx="1431925" cy="98298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5083810" y="3848100"/>
          <a:ext cx="1431925" cy="982980"/>
        </p:xfrm>
        <a:graphic>
          <a:graphicData uri="http://schemas.openxmlformats.org/presentationml/2006/ole">
            <mc:AlternateContent xmlns:mc="http://schemas.openxmlformats.org/markup-compatibility/2006">
              <mc:Choice xmlns:v="urn:schemas-microsoft-com:vml" Requires="v">
                <p:oleObj spid="_x0000_s5126" name="" showAsIcon="1" r:id="rId13" imgW="971550" imgH="666750" progId="Word.Document.12">
                  <p:embed/>
                </p:oleObj>
              </mc:Choice>
              <mc:Fallback>
                <p:oleObj name="" showAsIcon="1" r:id="rId13" imgW="971550" imgH="666750" progId="Word.Document.12">
                  <p:embed/>
                  <p:pic>
                    <p:nvPicPr>
                      <p:cNvPr id="0" name="图片 5125"/>
                      <p:cNvPicPr/>
                      <p:nvPr/>
                    </p:nvPicPr>
                    <p:blipFill>
                      <a:blip r:embed="rId14"/>
                      <a:stretch>
                        <a:fillRect/>
                      </a:stretch>
                    </p:blipFill>
                    <p:spPr>
                      <a:xfrm>
                        <a:off x="5083810" y="3848100"/>
                        <a:ext cx="1431925" cy="982980"/>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7026910" y="3848100"/>
          <a:ext cx="1431925" cy="982980"/>
        </p:xfrm>
        <a:graphic>
          <a:graphicData uri="http://schemas.openxmlformats.org/presentationml/2006/ole">
            <mc:AlternateContent xmlns:mc="http://schemas.openxmlformats.org/markup-compatibility/2006">
              <mc:Choice xmlns:v="urn:schemas-microsoft-com:vml" Requires="v">
                <p:oleObj spid="_x0000_s5127" name="" showAsIcon="1" r:id="rId15" imgW="971550" imgH="666750" progId="Word.Document.12">
                  <p:embed/>
                </p:oleObj>
              </mc:Choice>
              <mc:Fallback>
                <p:oleObj name="" showAsIcon="1" r:id="rId15" imgW="971550" imgH="666750" progId="Word.Document.12">
                  <p:embed/>
                  <p:pic>
                    <p:nvPicPr>
                      <p:cNvPr id="0" name="图片 5126"/>
                      <p:cNvPicPr/>
                      <p:nvPr/>
                    </p:nvPicPr>
                    <p:blipFill>
                      <a:blip r:embed="rId16"/>
                      <a:stretch>
                        <a:fillRect/>
                      </a:stretch>
                    </p:blipFill>
                    <p:spPr>
                      <a:xfrm>
                        <a:off x="7026910" y="3848100"/>
                        <a:ext cx="1431925" cy="982980"/>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8970010" y="3848100"/>
          <a:ext cx="1431925" cy="982980"/>
        </p:xfrm>
        <a:graphic>
          <a:graphicData uri="http://schemas.openxmlformats.org/presentationml/2006/ole">
            <mc:AlternateContent xmlns:mc="http://schemas.openxmlformats.org/markup-compatibility/2006">
              <mc:Choice xmlns:v="urn:schemas-microsoft-com:vml" Requires="v">
                <p:oleObj spid="_x0000_s5128" name="" showAsIcon="1" r:id="rId17" imgW="971550" imgH="666750" progId="Word.Document.12">
                  <p:embed/>
                </p:oleObj>
              </mc:Choice>
              <mc:Fallback>
                <p:oleObj name="" showAsIcon="1" r:id="rId17" imgW="971550" imgH="666750" progId="Word.Document.12">
                  <p:embed/>
                  <p:pic>
                    <p:nvPicPr>
                      <p:cNvPr id="0" name="图片 5127"/>
                      <p:cNvPicPr/>
                      <p:nvPr/>
                    </p:nvPicPr>
                    <p:blipFill>
                      <a:blip r:embed="rId18"/>
                      <a:stretch>
                        <a:fillRect/>
                      </a:stretch>
                    </p:blipFill>
                    <p:spPr>
                      <a:xfrm>
                        <a:off x="8970010" y="3848100"/>
                        <a:ext cx="1431925" cy="982980"/>
                      </a:xfrm>
                      <a:prstGeom prst="rect">
                        <a:avLst/>
                      </a:prstGeom>
                    </p:spPr>
                  </p:pic>
                </p:oleObj>
              </mc:Fallback>
            </mc:AlternateContent>
          </a:graphicData>
        </a:graphic>
      </p:graphicFrame>
    </p:spTree>
    <p:custDataLst>
      <p:tags r:id="rId19"/>
    </p:custData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一、健康领域活动的试讲教案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（三）大班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1195705" y="2027555"/>
          <a:ext cx="1453515" cy="997585"/>
        </p:xfrm>
        <a:graphic>
          <a:graphicData uri="http://schemas.openxmlformats.org/presentationml/2006/ole">
            <mc:AlternateContent xmlns:mc="http://schemas.openxmlformats.org/markup-compatibility/2006">
              <mc:Choice xmlns:v="urn:schemas-microsoft-com:vml" Requires="v">
                <p:oleObj spid="_x0000_s6145" name="" showAsIcon="1" r:id="rId3" imgW="971550" imgH="666750" progId="Word.Document.12">
                  <p:embed/>
                </p:oleObj>
              </mc:Choice>
              <mc:Fallback>
                <p:oleObj name="" showAsIcon="1" r:id="rId3" imgW="971550" imgH="666750" progId="Word.Document.12">
                  <p:embed/>
                  <p:pic>
                    <p:nvPicPr>
                      <p:cNvPr id="0" name="图片 6144"/>
                      <p:cNvPicPr/>
                      <p:nvPr/>
                    </p:nvPicPr>
                    <p:blipFill>
                      <a:blip r:embed="rId4"/>
                      <a:stretch>
                        <a:fillRect/>
                      </a:stretch>
                    </p:blipFill>
                    <p:spPr>
                      <a:xfrm>
                        <a:off x="1195705" y="2027555"/>
                        <a:ext cx="1453515" cy="997585"/>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2959735" y="2027555"/>
          <a:ext cx="1453515" cy="997585"/>
        </p:xfrm>
        <a:graphic>
          <a:graphicData uri="http://schemas.openxmlformats.org/presentationml/2006/ole">
            <mc:AlternateContent xmlns:mc="http://schemas.openxmlformats.org/markup-compatibility/2006">
              <mc:Choice xmlns:v="urn:schemas-microsoft-com:vml" Requires="v">
                <p:oleObj spid="_x0000_s6146" name="" showAsIcon="1" r:id="rId5" imgW="971550" imgH="666750" progId="Word.Document.12">
                  <p:embed/>
                </p:oleObj>
              </mc:Choice>
              <mc:Fallback>
                <p:oleObj name="" showAsIcon="1" r:id="rId5" imgW="971550" imgH="666750" progId="Word.Document.12">
                  <p:embed/>
                  <p:pic>
                    <p:nvPicPr>
                      <p:cNvPr id="0" name="图片 6145"/>
                      <p:cNvPicPr/>
                      <p:nvPr/>
                    </p:nvPicPr>
                    <p:blipFill>
                      <a:blip r:embed="rId6"/>
                      <a:stretch>
                        <a:fillRect/>
                      </a:stretch>
                    </p:blipFill>
                    <p:spPr>
                      <a:xfrm>
                        <a:off x="2959735" y="2027555"/>
                        <a:ext cx="1453515" cy="997585"/>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723765" y="2027555"/>
          <a:ext cx="1453515" cy="997585"/>
        </p:xfrm>
        <a:graphic>
          <a:graphicData uri="http://schemas.openxmlformats.org/presentationml/2006/ole">
            <mc:AlternateContent xmlns:mc="http://schemas.openxmlformats.org/markup-compatibility/2006">
              <mc:Choice xmlns:v="urn:schemas-microsoft-com:vml" Requires="v">
                <p:oleObj spid="_x0000_s6147" name="" showAsIcon="1" r:id="rId7" imgW="971550" imgH="666750" progId="Word.Document.12">
                  <p:embed/>
                </p:oleObj>
              </mc:Choice>
              <mc:Fallback>
                <p:oleObj name="" showAsIcon="1" r:id="rId7" imgW="971550" imgH="666750" progId="Word.Document.12">
                  <p:embed/>
                  <p:pic>
                    <p:nvPicPr>
                      <p:cNvPr id="0" name="图片 6146"/>
                      <p:cNvPicPr/>
                      <p:nvPr/>
                    </p:nvPicPr>
                    <p:blipFill>
                      <a:blip r:embed="rId8"/>
                      <a:stretch>
                        <a:fillRect/>
                      </a:stretch>
                    </p:blipFill>
                    <p:spPr>
                      <a:xfrm>
                        <a:off x="4723765" y="2027555"/>
                        <a:ext cx="1453515" cy="99758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6487795" y="2027555"/>
          <a:ext cx="1453515" cy="997585"/>
        </p:xfrm>
        <a:graphic>
          <a:graphicData uri="http://schemas.openxmlformats.org/presentationml/2006/ole">
            <mc:AlternateContent xmlns:mc="http://schemas.openxmlformats.org/markup-compatibility/2006">
              <mc:Choice xmlns:v="urn:schemas-microsoft-com:vml" Requires="v">
                <p:oleObj spid="_x0000_s6148" name="" showAsIcon="1" r:id="rId9" imgW="971550" imgH="666750" progId="Word.Document.12">
                  <p:embed/>
                </p:oleObj>
              </mc:Choice>
              <mc:Fallback>
                <p:oleObj name="" showAsIcon="1" r:id="rId9" imgW="971550" imgH="666750" progId="Word.Document.12">
                  <p:embed/>
                  <p:pic>
                    <p:nvPicPr>
                      <p:cNvPr id="0" name="图片 6147"/>
                      <p:cNvPicPr/>
                      <p:nvPr/>
                    </p:nvPicPr>
                    <p:blipFill>
                      <a:blip r:embed="rId10"/>
                      <a:stretch>
                        <a:fillRect/>
                      </a:stretch>
                    </p:blipFill>
                    <p:spPr>
                      <a:xfrm>
                        <a:off x="6487795" y="2027555"/>
                        <a:ext cx="1453515" cy="99758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3448050" y="3750310"/>
          <a:ext cx="1453515" cy="997585"/>
        </p:xfrm>
        <a:graphic>
          <a:graphicData uri="http://schemas.openxmlformats.org/presentationml/2006/ole">
            <mc:AlternateContent xmlns:mc="http://schemas.openxmlformats.org/markup-compatibility/2006">
              <mc:Choice xmlns:v="urn:schemas-microsoft-com:vml" Requires="v">
                <p:oleObj spid="_x0000_s6149" name="" showAsIcon="1" r:id="rId11" imgW="971550" imgH="666750" progId="Word.Document.12">
                  <p:embed/>
                </p:oleObj>
              </mc:Choice>
              <mc:Fallback>
                <p:oleObj name="" showAsIcon="1" r:id="rId11" imgW="971550" imgH="666750" progId="Word.Document.12">
                  <p:embed/>
                  <p:pic>
                    <p:nvPicPr>
                      <p:cNvPr id="0" name="图片 6148"/>
                      <p:cNvPicPr/>
                      <p:nvPr/>
                    </p:nvPicPr>
                    <p:blipFill>
                      <a:blip r:embed="rId12"/>
                      <a:stretch>
                        <a:fillRect/>
                      </a:stretch>
                    </p:blipFill>
                    <p:spPr>
                      <a:xfrm>
                        <a:off x="3448050" y="3750310"/>
                        <a:ext cx="1453515" cy="997585"/>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5213350" y="3750310"/>
          <a:ext cx="1453515" cy="997585"/>
        </p:xfrm>
        <a:graphic>
          <a:graphicData uri="http://schemas.openxmlformats.org/presentationml/2006/ole">
            <mc:AlternateContent xmlns:mc="http://schemas.openxmlformats.org/markup-compatibility/2006">
              <mc:Choice xmlns:v="urn:schemas-microsoft-com:vml" Requires="v">
                <p:oleObj spid="_x0000_s6150" name="" showAsIcon="1" r:id="rId13" imgW="971550" imgH="666750" progId="Word.Document.12">
                  <p:embed/>
                </p:oleObj>
              </mc:Choice>
              <mc:Fallback>
                <p:oleObj name="" showAsIcon="1" r:id="rId13" imgW="971550" imgH="666750" progId="Word.Document.12">
                  <p:embed/>
                  <p:pic>
                    <p:nvPicPr>
                      <p:cNvPr id="0" name="图片 6149"/>
                      <p:cNvPicPr/>
                      <p:nvPr/>
                    </p:nvPicPr>
                    <p:blipFill>
                      <a:blip r:embed="rId14"/>
                      <a:stretch>
                        <a:fillRect/>
                      </a:stretch>
                    </p:blipFill>
                    <p:spPr>
                      <a:xfrm>
                        <a:off x="5213350" y="3750310"/>
                        <a:ext cx="1453515" cy="99758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6978650" y="3750310"/>
          <a:ext cx="1453515" cy="997585"/>
        </p:xfrm>
        <a:graphic>
          <a:graphicData uri="http://schemas.openxmlformats.org/presentationml/2006/ole">
            <mc:AlternateContent xmlns:mc="http://schemas.openxmlformats.org/markup-compatibility/2006">
              <mc:Choice xmlns:v="urn:schemas-microsoft-com:vml" Requires="v">
                <p:oleObj spid="_x0000_s6151" name="" showAsIcon="1" r:id="rId15" imgW="971550" imgH="666750" progId="Word.Document.12">
                  <p:embed/>
                </p:oleObj>
              </mc:Choice>
              <mc:Fallback>
                <p:oleObj name="" showAsIcon="1" r:id="rId15" imgW="971550" imgH="666750" progId="Word.Document.12">
                  <p:embed/>
                  <p:pic>
                    <p:nvPicPr>
                      <p:cNvPr id="0" name="图片 6150"/>
                      <p:cNvPicPr/>
                      <p:nvPr/>
                    </p:nvPicPr>
                    <p:blipFill>
                      <a:blip r:embed="rId16"/>
                      <a:stretch>
                        <a:fillRect/>
                      </a:stretch>
                    </p:blipFill>
                    <p:spPr>
                      <a:xfrm>
                        <a:off x="6978650" y="3750310"/>
                        <a:ext cx="1453515" cy="997585"/>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8743950" y="3750310"/>
          <a:ext cx="1453515" cy="997585"/>
        </p:xfrm>
        <a:graphic>
          <a:graphicData uri="http://schemas.openxmlformats.org/presentationml/2006/ole">
            <mc:AlternateContent xmlns:mc="http://schemas.openxmlformats.org/markup-compatibility/2006">
              <mc:Choice xmlns:v="urn:schemas-microsoft-com:vml" Requires="v">
                <p:oleObj spid="_x0000_s6152" name="" showAsIcon="1" r:id="rId17" imgW="971550" imgH="666750" progId="Word.Document.12">
                  <p:embed/>
                </p:oleObj>
              </mc:Choice>
              <mc:Fallback>
                <p:oleObj name="" showAsIcon="1" r:id="rId17" imgW="971550" imgH="666750" progId="Word.Document.12">
                  <p:embed/>
                  <p:pic>
                    <p:nvPicPr>
                      <p:cNvPr id="0" name="图片 6151"/>
                      <p:cNvPicPr/>
                      <p:nvPr/>
                    </p:nvPicPr>
                    <p:blipFill>
                      <a:blip r:embed="rId18"/>
                      <a:stretch>
                        <a:fillRect/>
                      </a:stretch>
                    </p:blipFill>
                    <p:spPr>
                      <a:xfrm>
                        <a:off x="8743950" y="3750310"/>
                        <a:ext cx="1453515" cy="997585"/>
                      </a:xfrm>
                      <a:prstGeom prst="rect">
                        <a:avLst/>
                      </a:prstGeom>
                    </p:spPr>
                  </p:pic>
                </p:oleObj>
              </mc:Fallback>
            </mc:AlternateContent>
          </a:graphicData>
        </a:graphic>
      </p:graphicFrame>
    </p:spTree>
    <p:custDataLst>
      <p:tags r:id="rId19"/>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四、教学活动试讲的备考策略</a:t>
            </a:r>
            <a:endParaRPr lang="zh-CN" altLang="en-US" b="1" dirty="0"/>
          </a:p>
        </p:txBody>
      </p:sp>
      <p:sp>
        <p:nvSpPr>
          <p:cNvPr id="5" name="文本框 4"/>
          <p:cNvSpPr txBox="1"/>
          <p:nvPr>
            <p:custDataLst>
              <p:tags r:id="rId2"/>
            </p:custDataLst>
          </p:nvPr>
        </p:nvSpPr>
        <p:spPr>
          <a:xfrm>
            <a:off x="575310" y="1517015"/>
            <a:ext cx="11019155" cy="4215765"/>
          </a:xfrm>
          <a:prstGeom prst="rect">
            <a:avLst/>
          </a:prstGeom>
          <a:noFill/>
        </p:spPr>
        <p:txBody>
          <a:bodyPr wrap="square" rtlCol="0" anchor="t">
            <a:spAutoFit/>
          </a:bodyPr>
          <a:p>
            <a:pPr indent="457200" fontAlgn="auto">
              <a:spcAft>
                <a:spcPts val="800"/>
              </a:spcAft>
            </a:pPr>
            <a:r>
              <a:rPr lang="zh-CN" altLang="en-US" sz="2800" b="1">
                <a:highlight>
                  <a:srgbClr val="FFFF00"/>
                </a:highlight>
                <a:latin typeface="微软雅黑" panose="020B0503020204020204" pitchFamily="34" charset="-122"/>
                <a:ea typeface="微软雅黑" panose="020B0503020204020204" pitchFamily="34" charset="-122"/>
              </a:rPr>
              <a:t>“全面准备”</a:t>
            </a:r>
            <a:endParaRPr lang="zh-CN" altLang="en-US" sz="2000">
              <a:latin typeface="微软雅黑" panose="020B0503020204020204" pitchFamily="34" charset="-122"/>
              <a:ea typeface="微软雅黑" panose="020B0503020204020204" pitchFamily="34" charset="-122"/>
            </a:endParaRPr>
          </a:p>
          <a:p>
            <a:pPr marL="342900" indent="-342900" fontAlgn="auto">
              <a:spcAft>
                <a:spcPts val="800"/>
              </a:spcAft>
              <a:buFont typeface="Wingdings" panose="05000000000000000000" charset="0"/>
              <a:buChar char="p"/>
            </a:pPr>
            <a:r>
              <a:rPr lang="zh-CN" altLang="en-US" sz="2000" b="1">
                <a:latin typeface="微软雅黑" panose="020B0503020204020204" pitchFamily="34" charset="-122"/>
                <a:ea typeface="微软雅黑" panose="020B0503020204020204" pitchFamily="34" charset="-122"/>
                <a:cs typeface="楷体" panose="02010609060101010101" pitchFamily="49" charset="-122"/>
              </a:rPr>
              <a:t>在备考过程中，五大领域中每个领域、每个教学内容、每个年龄班均准备一个教案。</a:t>
            </a:r>
            <a:endParaRPr lang="zh-CN" altLang="en-US" sz="2000" b="1">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用语言领域举例来说，语言领域活动分为谈话活动、讲述活动、早期阅读活动、书写准备活动、听说游戏活动，这五种类型每个年龄班要各准备一节教学活动。</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marL="342900" indent="-342900" fontAlgn="auto">
              <a:spcAft>
                <a:spcPts val="800"/>
              </a:spcAft>
              <a:buFont typeface="Wingdings" panose="05000000000000000000" charset="0"/>
              <a:buChar char="p"/>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10 分钟之内撰写教案的能力。</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如何在 10 分钟之内写出一节课的教案呢？要经常练习想“详”案、写“简”案的能力。其中，学情分析可以简写；教学过程要“详”“简”适宜，详写提问、组织方法，简写教学意图；目标、重难点、准备必须认真撰写，不能简写。在备考室备考时，务必保证教案的完整性。</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marL="342900" indent="-342900" fontAlgn="auto">
              <a:spcAft>
                <a:spcPts val="800"/>
              </a:spcAft>
              <a:buFont typeface="Wingdings" panose="05000000000000000000" charset="0"/>
              <a:buChar char="p"/>
            </a:pPr>
            <a:r>
              <a:rPr lang="zh-CN" altLang="en-US" sz="2000" b="1">
                <a:latin typeface="微软雅黑" panose="020B0503020204020204" pitchFamily="34" charset="-122"/>
                <a:ea typeface="微软雅黑" panose="020B0503020204020204" pitchFamily="34" charset="-122"/>
                <a:cs typeface="楷体" panose="02010609060101010101" pitchFamily="49" charset="-122"/>
              </a:rPr>
              <a:t>考场上的展示部分。</a:t>
            </a:r>
            <a:endParaRPr lang="zh-CN" altLang="en-US" sz="2000" b="1">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考生应在考前一个月对着镜子或是同学、家人进行试讲演示，注意语言、表情、手势和站位，增强对时间的准确把控能力，展示自己最佳的试讲状态。</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3"/>
            </p:custDataLst>
          </p:nvPr>
        </p:nvSpPr>
        <p:spPr>
          <a:xfrm>
            <a:off x="575310" y="980440"/>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（一）教案与展示准备</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Tree>
    <p:custDataLst>
      <p:tags r:id="rId4"/>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二、语言领域活动的试讲教案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（一）小班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2140585" y="2160270"/>
          <a:ext cx="1153795" cy="666750"/>
        </p:xfrm>
        <a:graphic>
          <a:graphicData uri="http://schemas.openxmlformats.org/presentationml/2006/ole">
            <mc:AlternateContent xmlns:mc="http://schemas.openxmlformats.org/markup-compatibility/2006">
              <mc:Choice xmlns:v="urn:schemas-microsoft-com:vml" Requires="v">
                <p:oleObj spid="_x0000_s7169" name="" showAsIcon="1" r:id="rId3" imgW="971550" imgH="666750" progId="Word.Document.12">
                  <p:embed/>
                </p:oleObj>
              </mc:Choice>
              <mc:Fallback>
                <p:oleObj name="" showAsIcon="1" r:id="rId3" imgW="971550" imgH="666750" progId="Word.Document.12">
                  <p:embed/>
                  <p:pic>
                    <p:nvPicPr>
                      <p:cNvPr id="0" name="图片 7168"/>
                      <p:cNvPicPr/>
                      <p:nvPr/>
                    </p:nvPicPr>
                    <p:blipFill>
                      <a:blip r:embed="rId4"/>
                      <a:stretch>
                        <a:fillRect/>
                      </a:stretch>
                    </p:blipFill>
                    <p:spPr>
                      <a:xfrm>
                        <a:off x="2140585" y="2160270"/>
                        <a:ext cx="1153795" cy="66675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3844925" y="2160270"/>
          <a:ext cx="1153795" cy="666750"/>
        </p:xfrm>
        <a:graphic>
          <a:graphicData uri="http://schemas.openxmlformats.org/presentationml/2006/ole">
            <mc:AlternateContent xmlns:mc="http://schemas.openxmlformats.org/markup-compatibility/2006">
              <mc:Choice xmlns:v="urn:schemas-microsoft-com:vml" Requires="v">
                <p:oleObj spid="_x0000_s7170" name="" showAsIcon="1" r:id="rId5" imgW="971550" imgH="666750" progId="Word.Document.12">
                  <p:embed/>
                </p:oleObj>
              </mc:Choice>
              <mc:Fallback>
                <p:oleObj name="" showAsIcon="1" r:id="rId5" imgW="971550" imgH="666750" progId="Word.Document.12">
                  <p:embed/>
                  <p:pic>
                    <p:nvPicPr>
                      <p:cNvPr id="0" name="图片 7169"/>
                      <p:cNvPicPr/>
                      <p:nvPr/>
                    </p:nvPicPr>
                    <p:blipFill>
                      <a:blip r:embed="rId6"/>
                      <a:stretch>
                        <a:fillRect/>
                      </a:stretch>
                    </p:blipFill>
                    <p:spPr>
                      <a:xfrm>
                        <a:off x="3844925" y="2160270"/>
                        <a:ext cx="1153795" cy="6667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5549265" y="2160270"/>
          <a:ext cx="1153795" cy="666750"/>
        </p:xfrm>
        <a:graphic>
          <a:graphicData uri="http://schemas.openxmlformats.org/presentationml/2006/ole">
            <mc:AlternateContent xmlns:mc="http://schemas.openxmlformats.org/markup-compatibility/2006">
              <mc:Choice xmlns:v="urn:schemas-microsoft-com:vml" Requires="v">
                <p:oleObj spid="_x0000_s7171" name="" showAsIcon="1" r:id="rId7" imgW="971550" imgH="666750" progId="Word.Document.12">
                  <p:embed/>
                </p:oleObj>
              </mc:Choice>
              <mc:Fallback>
                <p:oleObj name="" showAsIcon="1" r:id="rId7" imgW="971550" imgH="666750" progId="Word.Document.12">
                  <p:embed/>
                  <p:pic>
                    <p:nvPicPr>
                      <p:cNvPr id="0" name="图片 7170"/>
                      <p:cNvPicPr/>
                      <p:nvPr/>
                    </p:nvPicPr>
                    <p:blipFill>
                      <a:blip r:embed="rId8"/>
                      <a:stretch>
                        <a:fillRect/>
                      </a:stretch>
                    </p:blipFill>
                    <p:spPr>
                      <a:xfrm>
                        <a:off x="5549265" y="2160270"/>
                        <a:ext cx="1153795" cy="6667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7253605" y="2160270"/>
          <a:ext cx="1153795" cy="666750"/>
        </p:xfrm>
        <a:graphic>
          <a:graphicData uri="http://schemas.openxmlformats.org/presentationml/2006/ole">
            <mc:AlternateContent xmlns:mc="http://schemas.openxmlformats.org/markup-compatibility/2006">
              <mc:Choice xmlns:v="urn:schemas-microsoft-com:vml" Requires="v">
                <p:oleObj spid="_x0000_s7172" name="" showAsIcon="1" r:id="rId9" imgW="971550" imgH="666750" progId="Word.Document.12">
                  <p:embed/>
                </p:oleObj>
              </mc:Choice>
              <mc:Fallback>
                <p:oleObj name="" showAsIcon="1" r:id="rId9" imgW="971550" imgH="666750" progId="Word.Document.12">
                  <p:embed/>
                  <p:pic>
                    <p:nvPicPr>
                      <p:cNvPr id="0" name="图片 7171"/>
                      <p:cNvPicPr/>
                      <p:nvPr/>
                    </p:nvPicPr>
                    <p:blipFill>
                      <a:blip r:embed="rId10"/>
                      <a:stretch>
                        <a:fillRect/>
                      </a:stretch>
                    </p:blipFill>
                    <p:spPr>
                      <a:xfrm>
                        <a:off x="7253605" y="2160270"/>
                        <a:ext cx="1153795" cy="666750"/>
                      </a:xfrm>
                      <a:prstGeom prst="rect">
                        <a:avLst/>
                      </a:prstGeom>
                    </p:spPr>
                  </p:pic>
                </p:oleObj>
              </mc:Fallback>
            </mc:AlternateContent>
          </a:graphicData>
        </a:graphic>
      </p:graphicFrame>
    </p:spTree>
    <p:custDataLst>
      <p:tags r:id="rId11"/>
    </p:custData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二、语言领域活动的试讲教案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（二）中班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1504315" y="2051050"/>
          <a:ext cx="971550" cy="666750"/>
        </p:xfrm>
        <a:graphic>
          <a:graphicData uri="http://schemas.openxmlformats.org/presentationml/2006/ole">
            <mc:AlternateContent xmlns:mc="http://schemas.openxmlformats.org/markup-compatibility/2006">
              <mc:Choice xmlns:v="urn:schemas-microsoft-com:vml" Requires="v">
                <p:oleObj spid="_x0000_s8193" name="" showAsIcon="1" r:id="rId3" imgW="971550" imgH="666750" progId="Word.Document.12">
                  <p:embed/>
                </p:oleObj>
              </mc:Choice>
              <mc:Fallback>
                <p:oleObj name="" showAsIcon="1" r:id="rId3" imgW="971550" imgH="666750" progId="Word.Document.12">
                  <p:embed/>
                  <p:pic>
                    <p:nvPicPr>
                      <p:cNvPr id="0" name="图片 8192"/>
                      <p:cNvPicPr/>
                      <p:nvPr/>
                    </p:nvPicPr>
                    <p:blipFill>
                      <a:blip r:embed="rId4"/>
                      <a:stretch>
                        <a:fillRect/>
                      </a:stretch>
                    </p:blipFill>
                    <p:spPr>
                      <a:xfrm>
                        <a:off x="1504315" y="2051050"/>
                        <a:ext cx="971550" cy="66675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3363595" y="2051050"/>
          <a:ext cx="971550" cy="666750"/>
        </p:xfrm>
        <a:graphic>
          <a:graphicData uri="http://schemas.openxmlformats.org/presentationml/2006/ole">
            <mc:AlternateContent xmlns:mc="http://schemas.openxmlformats.org/markup-compatibility/2006">
              <mc:Choice xmlns:v="urn:schemas-microsoft-com:vml" Requires="v">
                <p:oleObj spid="_x0000_s8194" name="" showAsIcon="1" r:id="rId5" imgW="971550" imgH="666750" progId="Word.Document.12">
                  <p:embed/>
                </p:oleObj>
              </mc:Choice>
              <mc:Fallback>
                <p:oleObj name="" showAsIcon="1" r:id="rId5" imgW="971550" imgH="666750" progId="Word.Document.12">
                  <p:embed/>
                  <p:pic>
                    <p:nvPicPr>
                      <p:cNvPr id="0" name="图片 8193"/>
                      <p:cNvPicPr/>
                      <p:nvPr/>
                    </p:nvPicPr>
                    <p:blipFill>
                      <a:blip r:embed="rId6"/>
                      <a:stretch>
                        <a:fillRect/>
                      </a:stretch>
                    </p:blipFill>
                    <p:spPr>
                      <a:xfrm>
                        <a:off x="3363595" y="2051050"/>
                        <a:ext cx="971550" cy="6667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5222875" y="2051050"/>
          <a:ext cx="971550" cy="666750"/>
        </p:xfrm>
        <a:graphic>
          <a:graphicData uri="http://schemas.openxmlformats.org/presentationml/2006/ole">
            <mc:AlternateContent xmlns:mc="http://schemas.openxmlformats.org/markup-compatibility/2006">
              <mc:Choice xmlns:v="urn:schemas-microsoft-com:vml" Requires="v">
                <p:oleObj spid="_x0000_s8195" name="" showAsIcon="1" r:id="rId7" imgW="971550" imgH="666750" progId="Word.Document.12">
                  <p:embed/>
                </p:oleObj>
              </mc:Choice>
              <mc:Fallback>
                <p:oleObj name="" showAsIcon="1" r:id="rId7" imgW="971550" imgH="666750" progId="Word.Document.12">
                  <p:embed/>
                  <p:pic>
                    <p:nvPicPr>
                      <p:cNvPr id="0" name="图片 8194"/>
                      <p:cNvPicPr/>
                      <p:nvPr/>
                    </p:nvPicPr>
                    <p:blipFill>
                      <a:blip r:embed="rId8"/>
                      <a:stretch>
                        <a:fillRect/>
                      </a:stretch>
                    </p:blipFill>
                    <p:spPr>
                      <a:xfrm>
                        <a:off x="5222875" y="2051050"/>
                        <a:ext cx="971550" cy="6667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7082155" y="2051050"/>
          <a:ext cx="971550" cy="666750"/>
        </p:xfrm>
        <a:graphic>
          <a:graphicData uri="http://schemas.openxmlformats.org/presentationml/2006/ole">
            <mc:AlternateContent xmlns:mc="http://schemas.openxmlformats.org/markup-compatibility/2006">
              <mc:Choice xmlns:v="urn:schemas-microsoft-com:vml" Requires="v">
                <p:oleObj spid="_x0000_s8196" name="" showAsIcon="1" r:id="rId9" imgW="971550" imgH="666750" progId="Word.Document.12">
                  <p:embed/>
                </p:oleObj>
              </mc:Choice>
              <mc:Fallback>
                <p:oleObj name="" showAsIcon="1" r:id="rId9" imgW="971550" imgH="666750" progId="Word.Document.12">
                  <p:embed/>
                  <p:pic>
                    <p:nvPicPr>
                      <p:cNvPr id="0" name="图片 8195"/>
                      <p:cNvPicPr/>
                      <p:nvPr/>
                    </p:nvPicPr>
                    <p:blipFill>
                      <a:blip r:embed="rId10"/>
                      <a:stretch>
                        <a:fillRect/>
                      </a:stretch>
                    </p:blipFill>
                    <p:spPr>
                      <a:xfrm>
                        <a:off x="7082155" y="2051050"/>
                        <a:ext cx="971550" cy="666750"/>
                      </a:xfrm>
                      <a:prstGeom prst="rect">
                        <a:avLst/>
                      </a:prstGeom>
                    </p:spPr>
                  </p:pic>
                </p:oleObj>
              </mc:Fallback>
            </mc:AlternateContent>
          </a:graphicData>
        </a:graphic>
      </p:graphicFrame>
    </p:spTree>
    <p:custDataLst>
      <p:tags r:id="rId11"/>
    </p:custData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二、语言领域活动的试讲教案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（三）大班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1740535" y="2428875"/>
          <a:ext cx="971550" cy="666750"/>
        </p:xfrm>
        <a:graphic>
          <a:graphicData uri="http://schemas.openxmlformats.org/presentationml/2006/ole">
            <mc:AlternateContent xmlns:mc="http://schemas.openxmlformats.org/markup-compatibility/2006">
              <mc:Choice xmlns:v="urn:schemas-microsoft-com:vml" Requires="v">
                <p:oleObj spid="_x0000_s9217" name="" showAsIcon="1" r:id="rId3" imgW="971550" imgH="666750" progId="Word.Document.12">
                  <p:embed/>
                </p:oleObj>
              </mc:Choice>
              <mc:Fallback>
                <p:oleObj name="" showAsIcon="1" r:id="rId3" imgW="971550" imgH="666750" progId="Word.Document.12">
                  <p:embed/>
                  <p:pic>
                    <p:nvPicPr>
                      <p:cNvPr id="0" name="图片 9216"/>
                      <p:cNvPicPr/>
                      <p:nvPr/>
                    </p:nvPicPr>
                    <p:blipFill>
                      <a:blip r:embed="rId4"/>
                      <a:stretch>
                        <a:fillRect/>
                      </a:stretch>
                    </p:blipFill>
                    <p:spPr>
                      <a:xfrm>
                        <a:off x="1740535" y="2428875"/>
                        <a:ext cx="971550" cy="66675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3542030" y="2428875"/>
          <a:ext cx="971550" cy="666750"/>
        </p:xfrm>
        <a:graphic>
          <a:graphicData uri="http://schemas.openxmlformats.org/presentationml/2006/ole">
            <mc:AlternateContent xmlns:mc="http://schemas.openxmlformats.org/markup-compatibility/2006">
              <mc:Choice xmlns:v="urn:schemas-microsoft-com:vml" Requires="v">
                <p:oleObj spid="_x0000_s9218" name="" showAsIcon="1" r:id="rId5" imgW="971550" imgH="666750" progId="Word.Document.12">
                  <p:embed/>
                </p:oleObj>
              </mc:Choice>
              <mc:Fallback>
                <p:oleObj name="" showAsIcon="1" r:id="rId5" imgW="971550" imgH="666750" progId="Word.Document.12">
                  <p:embed/>
                  <p:pic>
                    <p:nvPicPr>
                      <p:cNvPr id="0" name="图片 9217"/>
                      <p:cNvPicPr/>
                      <p:nvPr/>
                    </p:nvPicPr>
                    <p:blipFill>
                      <a:blip r:embed="rId6"/>
                      <a:stretch>
                        <a:fillRect/>
                      </a:stretch>
                    </p:blipFill>
                    <p:spPr>
                      <a:xfrm>
                        <a:off x="3542030" y="2428875"/>
                        <a:ext cx="971550" cy="6667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5343525" y="2428875"/>
          <a:ext cx="971550" cy="666750"/>
        </p:xfrm>
        <a:graphic>
          <a:graphicData uri="http://schemas.openxmlformats.org/presentationml/2006/ole">
            <mc:AlternateContent xmlns:mc="http://schemas.openxmlformats.org/markup-compatibility/2006">
              <mc:Choice xmlns:v="urn:schemas-microsoft-com:vml" Requires="v">
                <p:oleObj spid="_x0000_s9219" name="" showAsIcon="1" r:id="rId7" imgW="971550" imgH="666750" progId="Word.Document.12">
                  <p:embed/>
                </p:oleObj>
              </mc:Choice>
              <mc:Fallback>
                <p:oleObj name="" showAsIcon="1" r:id="rId7" imgW="971550" imgH="666750" progId="Word.Document.12">
                  <p:embed/>
                  <p:pic>
                    <p:nvPicPr>
                      <p:cNvPr id="0" name="图片 9218"/>
                      <p:cNvPicPr/>
                      <p:nvPr/>
                    </p:nvPicPr>
                    <p:blipFill>
                      <a:blip r:embed="rId8"/>
                      <a:stretch>
                        <a:fillRect/>
                      </a:stretch>
                    </p:blipFill>
                    <p:spPr>
                      <a:xfrm>
                        <a:off x="5343525" y="2428875"/>
                        <a:ext cx="971550" cy="6667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7145020" y="2428875"/>
          <a:ext cx="971550" cy="666750"/>
        </p:xfrm>
        <a:graphic>
          <a:graphicData uri="http://schemas.openxmlformats.org/presentationml/2006/ole">
            <mc:AlternateContent xmlns:mc="http://schemas.openxmlformats.org/markup-compatibility/2006">
              <mc:Choice xmlns:v="urn:schemas-microsoft-com:vml" Requires="v">
                <p:oleObj spid="_x0000_s9220" name="" showAsIcon="1" r:id="rId9" imgW="971550" imgH="666750" progId="Word.Document.12">
                  <p:embed/>
                </p:oleObj>
              </mc:Choice>
              <mc:Fallback>
                <p:oleObj name="" showAsIcon="1" r:id="rId9" imgW="971550" imgH="666750" progId="Word.Document.12">
                  <p:embed/>
                  <p:pic>
                    <p:nvPicPr>
                      <p:cNvPr id="0" name="图片 9219"/>
                      <p:cNvPicPr/>
                      <p:nvPr/>
                    </p:nvPicPr>
                    <p:blipFill>
                      <a:blip r:embed="rId10"/>
                      <a:stretch>
                        <a:fillRect/>
                      </a:stretch>
                    </p:blipFill>
                    <p:spPr>
                      <a:xfrm>
                        <a:off x="7145020" y="2428875"/>
                        <a:ext cx="971550" cy="666750"/>
                      </a:xfrm>
                      <a:prstGeom prst="rect">
                        <a:avLst/>
                      </a:prstGeom>
                    </p:spPr>
                  </p:pic>
                </p:oleObj>
              </mc:Fallback>
            </mc:AlternateContent>
          </a:graphicData>
        </a:graphic>
      </p:graphicFrame>
    </p:spTree>
    <p:custDataLst>
      <p:tags r:id="rId11"/>
    </p:custData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三、社会领域活动的试讲教案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（一）小班</a:t>
            </a:r>
            <a:endParaRPr lang="zh-CN" altLang="en-US" sz="2400" b="1" dirty="0">
              <a:solidFill>
                <a:srgbClr val="FF0000"/>
              </a:solidFill>
            </a:endParaRPr>
          </a:p>
        </p:txBody>
      </p:sp>
      <p:graphicFrame>
        <p:nvGraphicFramePr>
          <p:cNvPr id="8" name="对象 7">
            <a:hlinkClick r:id="" action="ppaction://ole?verb="/>
          </p:cNvPr>
          <p:cNvGraphicFramePr>
            <a:graphicFrameLocks noChangeAspect="1"/>
          </p:cNvGraphicFramePr>
          <p:nvPr/>
        </p:nvGraphicFramePr>
        <p:xfrm>
          <a:off x="2077085" y="2428875"/>
          <a:ext cx="3132455" cy="1781810"/>
        </p:xfrm>
        <a:graphic>
          <a:graphicData uri="http://schemas.openxmlformats.org/presentationml/2006/ole">
            <mc:AlternateContent xmlns:mc="http://schemas.openxmlformats.org/markup-compatibility/2006">
              <mc:Choice xmlns:v="urn:schemas-microsoft-com:vml" Requires="v">
                <p:oleObj spid="_x0000_s10241" name="" showAsIcon="1" r:id="rId3" imgW="971550" imgH="666750" progId="Word.Document.12">
                  <p:embed/>
                </p:oleObj>
              </mc:Choice>
              <mc:Fallback>
                <p:oleObj name="" showAsIcon="1" r:id="rId3" imgW="971550" imgH="666750" progId="Word.Document.12">
                  <p:embed/>
                  <p:pic>
                    <p:nvPicPr>
                      <p:cNvPr id="0" name="图片 10240"/>
                      <p:cNvPicPr/>
                      <p:nvPr/>
                    </p:nvPicPr>
                    <p:blipFill>
                      <a:blip r:embed="rId4"/>
                      <a:stretch>
                        <a:fillRect/>
                      </a:stretch>
                    </p:blipFill>
                    <p:spPr>
                      <a:xfrm>
                        <a:off x="2077085" y="2428875"/>
                        <a:ext cx="3132455" cy="178181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6899910" y="2428875"/>
          <a:ext cx="3132455" cy="1781810"/>
        </p:xfrm>
        <a:graphic>
          <a:graphicData uri="http://schemas.openxmlformats.org/presentationml/2006/ole">
            <mc:AlternateContent xmlns:mc="http://schemas.openxmlformats.org/markup-compatibility/2006">
              <mc:Choice xmlns:v="urn:schemas-microsoft-com:vml" Requires="v">
                <p:oleObj spid="_x0000_s10242" name="" showAsIcon="1" r:id="rId5" imgW="971550" imgH="666750" progId="Word.Document.12">
                  <p:embed/>
                </p:oleObj>
              </mc:Choice>
              <mc:Fallback>
                <p:oleObj name="" showAsIcon="1" r:id="rId5" imgW="971550" imgH="666750" progId="Word.Document.12">
                  <p:embed/>
                  <p:pic>
                    <p:nvPicPr>
                      <p:cNvPr id="0" name="图片 10241"/>
                      <p:cNvPicPr/>
                      <p:nvPr/>
                    </p:nvPicPr>
                    <p:blipFill>
                      <a:blip r:embed="rId6"/>
                      <a:stretch>
                        <a:fillRect/>
                      </a:stretch>
                    </p:blipFill>
                    <p:spPr>
                      <a:xfrm>
                        <a:off x="6899910" y="2428875"/>
                        <a:ext cx="3132455" cy="1781810"/>
                      </a:xfrm>
                      <a:prstGeom prst="rect">
                        <a:avLst/>
                      </a:prstGeom>
                    </p:spPr>
                  </p:pic>
                </p:oleObj>
              </mc:Fallback>
            </mc:AlternateContent>
          </a:graphicData>
        </a:graphic>
      </p:graphicFrame>
    </p:spTree>
    <p:custDataLst>
      <p:tags r:id="rId7"/>
    </p:custData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三、社会领域活动的试讲教案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（二）中班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2930525" y="2762250"/>
          <a:ext cx="1852930" cy="1271905"/>
        </p:xfrm>
        <a:graphic>
          <a:graphicData uri="http://schemas.openxmlformats.org/presentationml/2006/ole">
            <mc:AlternateContent xmlns:mc="http://schemas.openxmlformats.org/markup-compatibility/2006">
              <mc:Choice xmlns:v="urn:schemas-microsoft-com:vml" Requires="v">
                <p:oleObj spid="_x0000_s11265" name="" showAsIcon="1" r:id="rId3" imgW="971550" imgH="666750" progId="Word.Document.12">
                  <p:embed/>
                </p:oleObj>
              </mc:Choice>
              <mc:Fallback>
                <p:oleObj name="" showAsIcon="1" r:id="rId3" imgW="971550" imgH="666750" progId="Word.Document.12">
                  <p:embed/>
                  <p:pic>
                    <p:nvPicPr>
                      <p:cNvPr id="0" name="图片 11264"/>
                      <p:cNvPicPr/>
                      <p:nvPr/>
                    </p:nvPicPr>
                    <p:blipFill>
                      <a:blip r:embed="rId4"/>
                      <a:stretch>
                        <a:fillRect/>
                      </a:stretch>
                    </p:blipFill>
                    <p:spPr>
                      <a:xfrm>
                        <a:off x="2930525" y="2762250"/>
                        <a:ext cx="1852930" cy="1271905"/>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5610225" y="2762250"/>
          <a:ext cx="1852930" cy="1271905"/>
        </p:xfrm>
        <a:graphic>
          <a:graphicData uri="http://schemas.openxmlformats.org/presentationml/2006/ole">
            <mc:AlternateContent xmlns:mc="http://schemas.openxmlformats.org/markup-compatibility/2006">
              <mc:Choice xmlns:v="urn:schemas-microsoft-com:vml" Requires="v">
                <p:oleObj spid="_x0000_s11266" name="" showAsIcon="1" r:id="rId5" imgW="971550" imgH="666750" progId="Word.Document.12">
                  <p:embed/>
                </p:oleObj>
              </mc:Choice>
              <mc:Fallback>
                <p:oleObj name="" showAsIcon="1" r:id="rId5" imgW="971550" imgH="666750" progId="Word.Document.12">
                  <p:embed/>
                  <p:pic>
                    <p:nvPicPr>
                      <p:cNvPr id="0" name="图片 11265"/>
                      <p:cNvPicPr/>
                      <p:nvPr/>
                    </p:nvPicPr>
                    <p:blipFill>
                      <a:blip r:embed="rId6"/>
                      <a:stretch>
                        <a:fillRect/>
                      </a:stretch>
                    </p:blipFill>
                    <p:spPr>
                      <a:xfrm>
                        <a:off x="5610225" y="2762250"/>
                        <a:ext cx="1852930" cy="1271905"/>
                      </a:xfrm>
                      <a:prstGeom prst="rect">
                        <a:avLst/>
                      </a:prstGeom>
                    </p:spPr>
                  </p:pic>
                </p:oleObj>
              </mc:Fallback>
            </mc:AlternateContent>
          </a:graphicData>
        </a:graphic>
      </p:graphicFrame>
    </p:spTree>
    <p:custDataLst>
      <p:tags r:id="rId7"/>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三、社会领域活动的试讲教案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（三）大班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2730500" y="2632710"/>
          <a:ext cx="2025015" cy="1390015"/>
        </p:xfrm>
        <a:graphic>
          <a:graphicData uri="http://schemas.openxmlformats.org/presentationml/2006/ole">
            <mc:AlternateContent xmlns:mc="http://schemas.openxmlformats.org/markup-compatibility/2006">
              <mc:Choice xmlns:v="urn:schemas-microsoft-com:vml" Requires="v">
                <p:oleObj spid="_x0000_s12289" name="" showAsIcon="1" r:id="rId3" imgW="971550" imgH="666750" progId="Word.Document.12">
                  <p:embed/>
                </p:oleObj>
              </mc:Choice>
              <mc:Fallback>
                <p:oleObj name="" showAsIcon="1" r:id="rId3" imgW="971550" imgH="666750" progId="Word.Document.12">
                  <p:embed/>
                  <p:pic>
                    <p:nvPicPr>
                      <p:cNvPr id="0" name="图片 12288"/>
                      <p:cNvPicPr/>
                      <p:nvPr/>
                    </p:nvPicPr>
                    <p:blipFill>
                      <a:blip r:embed="rId4"/>
                      <a:stretch>
                        <a:fillRect/>
                      </a:stretch>
                    </p:blipFill>
                    <p:spPr>
                      <a:xfrm>
                        <a:off x="2730500" y="2632710"/>
                        <a:ext cx="2025015" cy="1390015"/>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5791835" y="2632710"/>
          <a:ext cx="2025015" cy="1390015"/>
        </p:xfrm>
        <a:graphic>
          <a:graphicData uri="http://schemas.openxmlformats.org/presentationml/2006/ole">
            <mc:AlternateContent xmlns:mc="http://schemas.openxmlformats.org/markup-compatibility/2006">
              <mc:Choice xmlns:v="urn:schemas-microsoft-com:vml" Requires="v">
                <p:oleObj spid="_x0000_s12290" name="" showAsIcon="1" r:id="rId5" imgW="971550" imgH="666750" progId="Word.Document.12">
                  <p:embed/>
                </p:oleObj>
              </mc:Choice>
              <mc:Fallback>
                <p:oleObj name="" showAsIcon="1" r:id="rId5" imgW="971550" imgH="666750" progId="Word.Document.12">
                  <p:embed/>
                  <p:pic>
                    <p:nvPicPr>
                      <p:cNvPr id="0" name="图片 12289"/>
                      <p:cNvPicPr/>
                      <p:nvPr/>
                    </p:nvPicPr>
                    <p:blipFill>
                      <a:blip r:embed="rId6"/>
                      <a:stretch>
                        <a:fillRect/>
                      </a:stretch>
                    </p:blipFill>
                    <p:spPr>
                      <a:xfrm>
                        <a:off x="5791835" y="2632710"/>
                        <a:ext cx="2025015" cy="1390015"/>
                      </a:xfrm>
                      <a:prstGeom prst="rect">
                        <a:avLst/>
                      </a:prstGeom>
                    </p:spPr>
                  </p:pic>
                </p:oleObj>
              </mc:Fallback>
            </mc:AlternateContent>
          </a:graphicData>
        </a:graphic>
      </p:graphicFrame>
    </p:spTree>
    <p:custDataLst>
      <p:tags r:id="rId7"/>
    </p:custData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四、科学领域活动的试讲教案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（一）小班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1091565" y="2069465"/>
          <a:ext cx="971550" cy="666750"/>
        </p:xfrm>
        <a:graphic>
          <a:graphicData uri="http://schemas.openxmlformats.org/presentationml/2006/ole">
            <mc:AlternateContent xmlns:mc="http://schemas.openxmlformats.org/markup-compatibility/2006">
              <mc:Choice xmlns:v="urn:schemas-microsoft-com:vml" Requires="v">
                <p:oleObj spid="_x0000_s13313" name="" showAsIcon="1" r:id="rId3" imgW="971550" imgH="666750" progId="Word.Document.12">
                  <p:embed/>
                </p:oleObj>
              </mc:Choice>
              <mc:Fallback>
                <p:oleObj name="" showAsIcon="1" r:id="rId3" imgW="971550" imgH="666750" progId="Word.Document.12">
                  <p:embed/>
                  <p:pic>
                    <p:nvPicPr>
                      <p:cNvPr id="0" name="图片 13312"/>
                      <p:cNvPicPr/>
                      <p:nvPr/>
                    </p:nvPicPr>
                    <p:blipFill>
                      <a:blip r:embed="rId4"/>
                      <a:stretch>
                        <a:fillRect/>
                      </a:stretch>
                    </p:blipFill>
                    <p:spPr>
                      <a:xfrm>
                        <a:off x="1091565" y="2069465"/>
                        <a:ext cx="971550" cy="66675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2600325" y="2069465"/>
          <a:ext cx="971550" cy="666750"/>
        </p:xfrm>
        <a:graphic>
          <a:graphicData uri="http://schemas.openxmlformats.org/presentationml/2006/ole">
            <mc:AlternateContent xmlns:mc="http://schemas.openxmlformats.org/markup-compatibility/2006">
              <mc:Choice xmlns:v="urn:schemas-microsoft-com:vml" Requires="v">
                <p:oleObj spid="_x0000_s13314" name="" showAsIcon="1" r:id="rId5" imgW="971550" imgH="666750" progId="Word.Document.12">
                  <p:embed/>
                </p:oleObj>
              </mc:Choice>
              <mc:Fallback>
                <p:oleObj name="" showAsIcon="1" r:id="rId5" imgW="971550" imgH="666750" progId="Word.Document.12">
                  <p:embed/>
                  <p:pic>
                    <p:nvPicPr>
                      <p:cNvPr id="0" name="图片 13313"/>
                      <p:cNvPicPr/>
                      <p:nvPr/>
                    </p:nvPicPr>
                    <p:blipFill>
                      <a:blip r:embed="rId6"/>
                      <a:stretch>
                        <a:fillRect/>
                      </a:stretch>
                    </p:blipFill>
                    <p:spPr>
                      <a:xfrm>
                        <a:off x="2600325" y="2069465"/>
                        <a:ext cx="971550" cy="6667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109085" y="2069465"/>
          <a:ext cx="971550" cy="666750"/>
        </p:xfrm>
        <a:graphic>
          <a:graphicData uri="http://schemas.openxmlformats.org/presentationml/2006/ole">
            <mc:AlternateContent xmlns:mc="http://schemas.openxmlformats.org/markup-compatibility/2006">
              <mc:Choice xmlns:v="urn:schemas-microsoft-com:vml" Requires="v">
                <p:oleObj spid="_x0000_s13315" name="" showAsIcon="1" r:id="rId7" imgW="971550" imgH="666750" progId="Word.Document.12">
                  <p:embed/>
                </p:oleObj>
              </mc:Choice>
              <mc:Fallback>
                <p:oleObj name="" showAsIcon="1" r:id="rId7" imgW="971550" imgH="666750" progId="Word.Document.12">
                  <p:embed/>
                  <p:pic>
                    <p:nvPicPr>
                      <p:cNvPr id="0" name="图片 13314"/>
                      <p:cNvPicPr/>
                      <p:nvPr/>
                    </p:nvPicPr>
                    <p:blipFill>
                      <a:blip r:embed="rId8"/>
                      <a:stretch>
                        <a:fillRect/>
                      </a:stretch>
                    </p:blipFill>
                    <p:spPr>
                      <a:xfrm>
                        <a:off x="4109085" y="2069465"/>
                        <a:ext cx="971550" cy="6667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617845" y="2069465"/>
          <a:ext cx="971550" cy="666750"/>
        </p:xfrm>
        <a:graphic>
          <a:graphicData uri="http://schemas.openxmlformats.org/presentationml/2006/ole">
            <mc:AlternateContent xmlns:mc="http://schemas.openxmlformats.org/markup-compatibility/2006">
              <mc:Choice xmlns:v="urn:schemas-microsoft-com:vml" Requires="v">
                <p:oleObj spid="_x0000_s13316" name="" showAsIcon="1" r:id="rId9" imgW="971550" imgH="666750" progId="Word.Document.12">
                  <p:embed/>
                </p:oleObj>
              </mc:Choice>
              <mc:Fallback>
                <p:oleObj name="" showAsIcon="1" r:id="rId9" imgW="971550" imgH="666750" progId="Word.Document.12">
                  <p:embed/>
                  <p:pic>
                    <p:nvPicPr>
                      <p:cNvPr id="0" name="图片 13315"/>
                      <p:cNvPicPr/>
                      <p:nvPr/>
                    </p:nvPicPr>
                    <p:blipFill>
                      <a:blip r:embed="rId10"/>
                      <a:stretch>
                        <a:fillRect/>
                      </a:stretch>
                    </p:blipFill>
                    <p:spPr>
                      <a:xfrm>
                        <a:off x="5617845" y="2069465"/>
                        <a:ext cx="971550" cy="666750"/>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7126605" y="2069465"/>
          <a:ext cx="971550" cy="666750"/>
        </p:xfrm>
        <a:graphic>
          <a:graphicData uri="http://schemas.openxmlformats.org/presentationml/2006/ole">
            <mc:AlternateContent xmlns:mc="http://schemas.openxmlformats.org/markup-compatibility/2006">
              <mc:Choice xmlns:v="urn:schemas-microsoft-com:vml" Requires="v">
                <p:oleObj spid="_x0000_s13317" name="" showAsIcon="1" r:id="rId11" imgW="971550" imgH="666750" progId="Word.Document.12">
                  <p:embed/>
                </p:oleObj>
              </mc:Choice>
              <mc:Fallback>
                <p:oleObj name="" showAsIcon="1" r:id="rId11" imgW="971550" imgH="666750" progId="Word.Document.12">
                  <p:embed/>
                  <p:pic>
                    <p:nvPicPr>
                      <p:cNvPr id="0" name="图片 13316"/>
                      <p:cNvPicPr/>
                      <p:nvPr/>
                    </p:nvPicPr>
                    <p:blipFill>
                      <a:blip r:embed="rId12"/>
                      <a:stretch>
                        <a:fillRect/>
                      </a:stretch>
                    </p:blipFill>
                    <p:spPr>
                      <a:xfrm>
                        <a:off x="7126605" y="2069465"/>
                        <a:ext cx="971550" cy="666750"/>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8635365" y="2069465"/>
          <a:ext cx="971550" cy="666750"/>
        </p:xfrm>
        <a:graphic>
          <a:graphicData uri="http://schemas.openxmlformats.org/presentationml/2006/ole">
            <mc:AlternateContent xmlns:mc="http://schemas.openxmlformats.org/markup-compatibility/2006">
              <mc:Choice xmlns:v="urn:schemas-microsoft-com:vml" Requires="v">
                <p:oleObj spid="_x0000_s13318" name="" showAsIcon="1" r:id="rId13" imgW="971550" imgH="666750" progId="Word.Document.12">
                  <p:embed/>
                </p:oleObj>
              </mc:Choice>
              <mc:Fallback>
                <p:oleObj name="" showAsIcon="1" r:id="rId13" imgW="971550" imgH="666750" progId="Word.Document.12">
                  <p:embed/>
                  <p:pic>
                    <p:nvPicPr>
                      <p:cNvPr id="0" name="图片 13317"/>
                      <p:cNvPicPr/>
                      <p:nvPr/>
                    </p:nvPicPr>
                    <p:blipFill>
                      <a:blip r:embed="rId14"/>
                      <a:stretch>
                        <a:fillRect/>
                      </a:stretch>
                    </p:blipFill>
                    <p:spPr>
                      <a:xfrm>
                        <a:off x="8635365" y="2069465"/>
                        <a:ext cx="971550" cy="666750"/>
                      </a:xfrm>
                      <a:prstGeom prst="rect">
                        <a:avLst/>
                      </a:prstGeom>
                    </p:spPr>
                  </p:pic>
                </p:oleObj>
              </mc:Fallback>
            </mc:AlternateContent>
          </a:graphicData>
        </a:graphic>
      </p:graphicFrame>
    </p:spTree>
    <p:custDataLst>
      <p:tags r:id="rId15"/>
    </p:custData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四、科学领域活动的试讲教案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（二）中班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913765" y="2041525"/>
          <a:ext cx="971550" cy="666750"/>
        </p:xfrm>
        <a:graphic>
          <a:graphicData uri="http://schemas.openxmlformats.org/presentationml/2006/ole">
            <mc:AlternateContent xmlns:mc="http://schemas.openxmlformats.org/markup-compatibility/2006">
              <mc:Choice xmlns:v="urn:schemas-microsoft-com:vml" Requires="v">
                <p:oleObj spid="_x0000_s14337" name="" showAsIcon="1" r:id="rId3" imgW="971550" imgH="666750" progId="Word.Document.12">
                  <p:embed/>
                </p:oleObj>
              </mc:Choice>
              <mc:Fallback>
                <p:oleObj name="" showAsIcon="1" r:id="rId3" imgW="971550" imgH="666750" progId="Word.Document.12">
                  <p:embed/>
                  <p:pic>
                    <p:nvPicPr>
                      <p:cNvPr id="0" name="图片 14336"/>
                      <p:cNvPicPr/>
                      <p:nvPr/>
                    </p:nvPicPr>
                    <p:blipFill>
                      <a:blip r:embed="rId4"/>
                      <a:stretch>
                        <a:fillRect/>
                      </a:stretch>
                    </p:blipFill>
                    <p:spPr>
                      <a:xfrm>
                        <a:off x="913765" y="2041525"/>
                        <a:ext cx="971550" cy="66675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2359660" y="2041525"/>
          <a:ext cx="971550" cy="666750"/>
        </p:xfrm>
        <a:graphic>
          <a:graphicData uri="http://schemas.openxmlformats.org/presentationml/2006/ole">
            <mc:AlternateContent xmlns:mc="http://schemas.openxmlformats.org/markup-compatibility/2006">
              <mc:Choice xmlns:v="urn:schemas-microsoft-com:vml" Requires="v">
                <p:oleObj spid="_x0000_s14338" name="" showAsIcon="1" r:id="rId5" imgW="971550" imgH="666750" progId="Word.Document.12">
                  <p:embed/>
                </p:oleObj>
              </mc:Choice>
              <mc:Fallback>
                <p:oleObj name="" showAsIcon="1" r:id="rId5" imgW="971550" imgH="666750" progId="Word.Document.12">
                  <p:embed/>
                  <p:pic>
                    <p:nvPicPr>
                      <p:cNvPr id="0" name="图片 14337"/>
                      <p:cNvPicPr/>
                      <p:nvPr/>
                    </p:nvPicPr>
                    <p:blipFill>
                      <a:blip r:embed="rId6"/>
                      <a:stretch>
                        <a:fillRect/>
                      </a:stretch>
                    </p:blipFill>
                    <p:spPr>
                      <a:xfrm>
                        <a:off x="2359660" y="2041525"/>
                        <a:ext cx="971550" cy="6667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3805555" y="2041525"/>
          <a:ext cx="971550" cy="666750"/>
        </p:xfrm>
        <a:graphic>
          <a:graphicData uri="http://schemas.openxmlformats.org/presentationml/2006/ole">
            <mc:AlternateContent xmlns:mc="http://schemas.openxmlformats.org/markup-compatibility/2006">
              <mc:Choice xmlns:v="urn:schemas-microsoft-com:vml" Requires="v">
                <p:oleObj spid="_x0000_s14339" name="" showAsIcon="1" r:id="rId7" imgW="971550" imgH="666750" progId="Word.Document.12">
                  <p:embed/>
                </p:oleObj>
              </mc:Choice>
              <mc:Fallback>
                <p:oleObj name="" showAsIcon="1" r:id="rId7" imgW="971550" imgH="666750" progId="Word.Document.12">
                  <p:embed/>
                  <p:pic>
                    <p:nvPicPr>
                      <p:cNvPr id="0" name="图片 14338"/>
                      <p:cNvPicPr/>
                      <p:nvPr/>
                    </p:nvPicPr>
                    <p:blipFill>
                      <a:blip r:embed="rId8"/>
                      <a:stretch>
                        <a:fillRect/>
                      </a:stretch>
                    </p:blipFill>
                    <p:spPr>
                      <a:xfrm>
                        <a:off x="3805555" y="2041525"/>
                        <a:ext cx="971550" cy="6667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251450" y="2041525"/>
          <a:ext cx="971550" cy="666750"/>
        </p:xfrm>
        <a:graphic>
          <a:graphicData uri="http://schemas.openxmlformats.org/presentationml/2006/ole">
            <mc:AlternateContent xmlns:mc="http://schemas.openxmlformats.org/markup-compatibility/2006">
              <mc:Choice xmlns:v="urn:schemas-microsoft-com:vml" Requires="v">
                <p:oleObj spid="_x0000_s14340" name="" showAsIcon="1" r:id="rId9" imgW="971550" imgH="666750" progId="Word.Document.12">
                  <p:embed/>
                </p:oleObj>
              </mc:Choice>
              <mc:Fallback>
                <p:oleObj name="" showAsIcon="1" r:id="rId9" imgW="971550" imgH="666750" progId="Word.Document.12">
                  <p:embed/>
                  <p:pic>
                    <p:nvPicPr>
                      <p:cNvPr id="0" name="图片 14339"/>
                      <p:cNvPicPr/>
                      <p:nvPr/>
                    </p:nvPicPr>
                    <p:blipFill>
                      <a:blip r:embed="rId10"/>
                      <a:stretch>
                        <a:fillRect/>
                      </a:stretch>
                    </p:blipFill>
                    <p:spPr>
                      <a:xfrm>
                        <a:off x="5251450" y="2041525"/>
                        <a:ext cx="971550" cy="66675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6697345" y="2041525"/>
          <a:ext cx="971550" cy="666750"/>
        </p:xfrm>
        <a:graphic>
          <a:graphicData uri="http://schemas.openxmlformats.org/presentationml/2006/ole">
            <mc:AlternateContent xmlns:mc="http://schemas.openxmlformats.org/markup-compatibility/2006">
              <mc:Choice xmlns:v="urn:schemas-microsoft-com:vml" Requires="v">
                <p:oleObj spid="_x0000_s14341" name="" showAsIcon="1" r:id="rId11" imgW="971550" imgH="666750" progId="Word.Document.12">
                  <p:embed/>
                </p:oleObj>
              </mc:Choice>
              <mc:Fallback>
                <p:oleObj name="" showAsIcon="1" r:id="rId11" imgW="971550" imgH="666750" progId="Word.Document.12">
                  <p:embed/>
                  <p:pic>
                    <p:nvPicPr>
                      <p:cNvPr id="0" name="图片 14340"/>
                      <p:cNvPicPr/>
                      <p:nvPr/>
                    </p:nvPicPr>
                    <p:blipFill>
                      <a:blip r:embed="rId12"/>
                      <a:stretch>
                        <a:fillRect/>
                      </a:stretch>
                    </p:blipFill>
                    <p:spPr>
                      <a:xfrm>
                        <a:off x="6697345" y="2041525"/>
                        <a:ext cx="971550" cy="66675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8143240" y="2041525"/>
          <a:ext cx="971550" cy="666750"/>
        </p:xfrm>
        <a:graphic>
          <a:graphicData uri="http://schemas.openxmlformats.org/presentationml/2006/ole">
            <mc:AlternateContent xmlns:mc="http://schemas.openxmlformats.org/markup-compatibility/2006">
              <mc:Choice xmlns:v="urn:schemas-microsoft-com:vml" Requires="v">
                <p:oleObj spid="_x0000_s14342" name="" showAsIcon="1" r:id="rId13" imgW="971550" imgH="666750" progId="Word.Document.12">
                  <p:embed/>
                </p:oleObj>
              </mc:Choice>
              <mc:Fallback>
                <p:oleObj name="" showAsIcon="1" r:id="rId13" imgW="971550" imgH="666750" progId="Word.Document.12">
                  <p:embed/>
                  <p:pic>
                    <p:nvPicPr>
                      <p:cNvPr id="0" name="图片 14341"/>
                      <p:cNvPicPr/>
                      <p:nvPr/>
                    </p:nvPicPr>
                    <p:blipFill>
                      <a:blip r:embed="rId14"/>
                      <a:stretch>
                        <a:fillRect/>
                      </a:stretch>
                    </p:blipFill>
                    <p:spPr>
                      <a:xfrm>
                        <a:off x="8143240" y="2041525"/>
                        <a:ext cx="971550" cy="666750"/>
                      </a:xfrm>
                      <a:prstGeom prst="rect">
                        <a:avLst/>
                      </a:prstGeom>
                    </p:spPr>
                  </p:pic>
                </p:oleObj>
              </mc:Fallback>
            </mc:AlternateContent>
          </a:graphicData>
        </a:graphic>
      </p:graphicFrame>
    </p:spTree>
    <p:custDataLst>
      <p:tags r:id="rId15"/>
    </p:custData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四、科学领域活动的试讲教案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（三）大班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1640840" y="2487295"/>
          <a:ext cx="971550" cy="666750"/>
        </p:xfrm>
        <a:graphic>
          <a:graphicData uri="http://schemas.openxmlformats.org/presentationml/2006/ole">
            <mc:AlternateContent xmlns:mc="http://schemas.openxmlformats.org/markup-compatibility/2006">
              <mc:Choice xmlns:v="urn:schemas-microsoft-com:vml" Requires="v">
                <p:oleObj spid="_x0000_s15361" name="" showAsIcon="1" r:id="rId3" imgW="971550" imgH="666750" progId="Word.Document.12">
                  <p:embed/>
                </p:oleObj>
              </mc:Choice>
              <mc:Fallback>
                <p:oleObj name="" showAsIcon="1" r:id="rId3" imgW="971550" imgH="666750" progId="Word.Document.12">
                  <p:embed/>
                  <p:pic>
                    <p:nvPicPr>
                      <p:cNvPr id="0" name="图片 15360"/>
                      <p:cNvPicPr/>
                      <p:nvPr/>
                    </p:nvPicPr>
                    <p:blipFill>
                      <a:blip r:embed="rId4"/>
                      <a:stretch>
                        <a:fillRect/>
                      </a:stretch>
                    </p:blipFill>
                    <p:spPr>
                      <a:xfrm>
                        <a:off x="1640840" y="2487295"/>
                        <a:ext cx="971550" cy="66675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3213735" y="2487295"/>
          <a:ext cx="971550" cy="666750"/>
        </p:xfrm>
        <a:graphic>
          <a:graphicData uri="http://schemas.openxmlformats.org/presentationml/2006/ole">
            <mc:AlternateContent xmlns:mc="http://schemas.openxmlformats.org/markup-compatibility/2006">
              <mc:Choice xmlns:v="urn:schemas-microsoft-com:vml" Requires="v">
                <p:oleObj spid="_x0000_s15362" name="" showAsIcon="1" r:id="rId5" imgW="971550" imgH="666750" progId="Word.Document.12">
                  <p:embed/>
                </p:oleObj>
              </mc:Choice>
              <mc:Fallback>
                <p:oleObj name="" showAsIcon="1" r:id="rId5" imgW="971550" imgH="666750" progId="Word.Document.12">
                  <p:embed/>
                  <p:pic>
                    <p:nvPicPr>
                      <p:cNvPr id="0" name="图片 15361"/>
                      <p:cNvPicPr/>
                      <p:nvPr/>
                    </p:nvPicPr>
                    <p:blipFill>
                      <a:blip r:embed="rId6"/>
                      <a:stretch>
                        <a:fillRect/>
                      </a:stretch>
                    </p:blipFill>
                    <p:spPr>
                      <a:xfrm>
                        <a:off x="3213735" y="2487295"/>
                        <a:ext cx="971550" cy="6667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786630" y="2487295"/>
          <a:ext cx="971550" cy="666750"/>
        </p:xfrm>
        <a:graphic>
          <a:graphicData uri="http://schemas.openxmlformats.org/presentationml/2006/ole">
            <mc:AlternateContent xmlns:mc="http://schemas.openxmlformats.org/markup-compatibility/2006">
              <mc:Choice xmlns:v="urn:schemas-microsoft-com:vml" Requires="v">
                <p:oleObj spid="_x0000_s15363" name="" showAsIcon="1" r:id="rId7" imgW="971550" imgH="666750" progId="Word.Document.12">
                  <p:embed/>
                </p:oleObj>
              </mc:Choice>
              <mc:Fallback>
                <p:oleObj name="" showAsIcon="1" r:id="rId7" imgW="971550" imgH="666750" progId="Word.Document.12">
                  <p:embed/>
                  <p:pic>
                    <p:nvPicPr>
                      <p:cNvPr id="0" name="图片 15362"/>
                      <p:cNvPicPr/>
                      <p:nvPr/>
                    </p:nvPicPr>
                    <p:blipFill>
                      <a:blip r:embed="rId8"/>
                      <a:stretch>
                        <a:fillRect/>
                      </a:stretch>
                    </p:blipFill>
                    <p:spPr>
                      <a:xfrm>
                        <a:off x="4786630" y="2487295"/>
                        <a:ext cx="971550" cy="6667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6359525" y="2487295"/>
          <a:ext cx="971550" cy="666750"/>
        </p:xfrm>
        <a:graphic>
          <a:graphicData uri="http://schemas.openxmlformats.org/presentationml/2006/ole">
            <mc:AlternateContent xmlns:mc="http://schemas.openxmlformats.org/markup-compatibility/2006">
              <mc:Choice xmlns:v="urn:schemas-microsoft-com:vml" Requires="v">
                <p:oleObj spid="_x0000_s15364" name="" showAsIcon="1" r:id="rId9" imgW="971550" imgH="666750" progId="Word.Document.12">
                  <p:embed/>
                </p:oleObj>
              </mc:Choice>
              <mc:Fallback>
                <p:oleObj name="" showAsIcon="1" r:id="rId9" imgW="971550" imgH="666750" progId="Word.Document.12">
                  <p:embed/>
                  <p:pic>
                    <p:nvPicPr>
                      <p:cNvPr id="0" name="图片 15363"/>
                      <p:cNvPicPr/>
                      <p:nvPr/>
                    </p:nvPicPr>
                    <p:blipFill>
                      <a:blip r:embed="rId10"/>
                      <a:stretch>
                        <a:fillRect/>
                      </a:stretch>
                    </p:blipFill>
                    <p:spPr>
                      <a:xfrm>
                        <a:off x="6359525" y="2487295"/>
                        <a:ext cx="971550" cy="66675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7932420" y="2487295"/>
          <a:ext cx="971550" cy="666750"/>
        </p:xfrm>
        <a:graphic>
          <a:graphicData uri="http://schemas.openxmlformats.org/presentationml/2006/ole">
            <mc:AlternateContent xmlns:mc="http://schemas.openxmlformats.org/markup-compatibility/2006">
              <mc:Choice xmlns:v="urn:schemas-microsoft-com:vml" Requires="v">
                <p:oleObj spid="_x0000_s15365" name="" showAsIcon="1" r:id="rId11" imgW="971550" imgH="666750" progId="Word.Document.12">
                  <p:embed/>
                </p:oleObj>
              </mc:Choice>
              <mc:Fallback>
                <p:oleObj name="" showAsIcon="1" r:id="rId11" imgW="971550" imgH="666750" progId="Word.Document.12">
                  <p:embed/>
                  <p:pic>
                    <p:nvPicPr>
                      <p:cNvPr id="0" name="图片 15364"/>
                      <p:cNvPicPr/>
                      <p:nvPr/>
                    </p:nvPicPr>
                    <p:blipFill>
                      <a:blip r:embed="rId12"/>
                      <a:stretch>
                        <a:fillRect/>
                      </a:stretch>
                    </p:blipFill>
                    <p:spPr>
                      <a:xfrm>
                        <a:off x="7932420" y="2487295"/>
                        <a:ext cx="971550" cy="66675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9505315" y="2487295"/>
          <a:ext cx="971550" cy="666750"/>
        </p:xfrm>
        <a:graphic>
          <a:graphicData uri="http://schemas.openxmlformats.org/presentationml/2006/ole">
            <mc:AlternateContent xmlns:mc="http://schemas.openxmlformats.org/markup-compatibility/2006">
              <mc:Choice xmlns:v="urn:schemas-microsoft-com:vml" Requires="v">
                <p:oleObj spid="_x0000_s15366" name="" showAsIcon="1" r:id="rId13" imgW="971550" imgH="666750" progId="Word.Document.12">
                  <p:embed/>
                </p:oleObj>
              </mc:Choice>
              <mc:Fallback>
                <p:oleObj name="" showAsIcon="1" r:id="rId13" imgW="971550" imgH="666750" progId="Word.Document.12">
                  <p:embed/>
                  <p:pic>
                    <p:nvPicPr>
                      <p:cNvPr id="0" name="图片 15365"/>
                      <p:cNvPicPr/>
                      <p:nvPr/>
                    </p:nvPicPr>
                    <p:blipFill>
                      <a:blip r:embed="rId14"/>
                      <a:stretch>
                        <a:fillRect/>
                      </a:stretch>
                    </p:blipFill>
                    <p:spPr>
                      <a:xfrm>
                        <a:off x="9505315" y="2487295"/>
                        <a:ext cx="971550" cy="666750"/>
                      </a:xfrm>
                      <a:prstGeom prst="rect">
                        <a:avLst/>
                      </a:prstGeom>
                    </p:spPr>
                  </p:pic>
                </p:oleObj>
              </mc:Fallback>
            </mc:AlternateContent>
          </a:graphicData>
        </a:graphic>
      </p:graphicFrame>
    </p:spTree>
    <p:custDataLst>
      <p:tags r:id="rId15"/>
    </p:custData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五、艺术领域活动的试讲教案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（一）小班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1404620" y="2178050"/>
          <a:ext cx="971550" cy="666750"/>
        </p:xfrm>
        <a:graphic>
          <a:graphicData uri="http://schemas.openxmlformats.org/presentationml/2006/ole">
            <mc:AlternateContent xmlns:mc="http://schemas.openxmlformats.org/markup-compatibility/2006">
              <mc:Choice xmlns:v="urn:schemas-microsoft-com:vml" Requires="v">
                <p:oleObj spid="_x0000_s1025" name="" showAsIcon="1" r:id="rId3" imgW="971550" imgH="666750" progId="Word.Document.12">
                  <p:embed/>
                </p:oleObj>
              </mc:Choice>
              <mc:Fallback>
                <p:oleObj name="" showAsIcon="1" r:id="rId3" imgW="971550" imgH="666750" progId="Word.Document.12">
                  <p:embed/>
                  <p:pic>
                    <p:nvPicPr>
                      <p:cNvPr id="0" name="图片 1024"/>
                      <p:cNvPicPr/>
                      <p:nvPr/>
                    </p:nvPicPr>
                    <p:blipFill>
                      <a:blip r:embed="rId4"/>
                      <a:stretch>
                        <a:fillRect/>
                      </a:stretch>
                    </p:blipFill>
                    <p:spPr>
                      <a:xfrm>
                        <a:off x="1404620" y="2178050"/>
                        <a:ext cx="971550" cy="66675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2850515" y="2178050"/>
          <a:ext cx="971550" cy="666750"/>
        </p:xfrm>
        <a:graphic>
          <a:graphicData uri="http://schemas.openxmlformats.org/presentationml/2006/ole">
            <mc:AlternateContent xmlns:mc="http://schemas.openxmlformats.org/markup-compatibility/2006">
              <mc:Choice xmlns:v="urn:schemas-microsoft-com:vml" Requires="v">
                <p:oleObj spid="_x0000_s1026" name="" showAsIcon="1" r:id="rId5" imgW="971550" imgH="666750" progId="Word.Document.12">
                  <p:embed/>
                </p:oleObj>
              </mc:Choice>
              <mc:Fallback>
                <p:oleObj name="" showAsIcon="1" r:id="rId5" imgW="971550" imgH="666750" progId="Word.Document.12">
                  <p:embed/>
                  <p:pic>
                    <p:nvPicPr>
                      <p:cNvPr id="0" name="图片 1025"/>
                      <p:cNvPicPr/>
                      <p:nvPr/>
                    </p:nvPicPr>
                    <p:blipFill>
                      <a:blip r:embed="rId6"/>
                      <a:stretch>
                        <a:fillRect/>
                      </a:stretch>
                    </p:blipFill>
                    <p:spPr>
                      <a:xfrm>
                        <a:off x="2850515" y="2178050"/>
                        <a:ext cx="971550" cy="6667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296410" y="2178050"/>
          <a:ext cx="971550" cy="666750"/>
        </p:xfrm>
        <a:graphic>
          <a:graphicData uri="http://schemas.openxmlformats.org/presentationml/2006/ole">
            <mc:AlternateContent xmlns:mc="http://schemas.openxmlformats.org/markup-compatibility/2006">
              <mc:Choice xmlns:v="urn:schemas-microsoft-com:vml" Requires="v">
                <p:oleObj spid="_x0000_s1027" name="" showAsIcon="1" r:id="rId7" imgW="971550" imgH="666750" progId="Word.Document.12">
                  <p:embed/>
                </p:oleObj>
              </mc:Choice>
              <mc:Fallback>
                <p:oleObj name="" showAsIcon="1" r:id="rId7" imgW="971550" imgH="666750" progId="Word.Document.12">
                  <p:embed/>
                  <p:pic>
                    <p:nvPicPr>
                      <p:cNvPr id="0" name="图片 1026"/>
                      <p:cNvPicPr/>
                      <p:nvPr/>
                    </p:nvPicPr>
                    <p:blipFill>
                      <a:blip r:embed="rId8"/>
                      <a:stretch>
                        <a:fillRect/>
                      </a:stretch>
                    </p:blipFill>
                    <p:spPr>
                      <a:xfrm>
                        <a:off x="4296410" y="2178050"/>
                        <a:ext cx="971550" cy="6667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742305" y="2178050"/>
          <a:ext cx="971550" cy="666750"/>
        </p:xfrm>
        <a:graphic>
          <a:graphicData uri="http://schemas.openxmlformats.org/presentationml/2006/ole">
            <mc:AlternateContent xmlns:mc="http://schemas.openxmlformats.org/markup-compatibility/2006">
              <mc:Choice xmlns:v="urn:schemas-microsoft-com:vml" Requires="v">
                <p:oleObj spid="_x0000_s1028" name="" showAsIcon="1" r:id="rId9" imgW="971550" imgH="666750" progId="Word.Document.12">
                  <p:embed/>
                </p:oleObj>
              </mc:Choice>
              <mc:Fallback>
                <p:oleObj name="" showAsIcon="1" r:id="rId9" imgW="971550" imgH="666750" progId="Word.Document.12">
                  <p:embed/>
                  <p:pic>
                    <p:nvPicPr>
                      <p:cNvPr id="0" name="图片 1027"/>
                      <p:cNvPicPr/>
                      <p:nvPr/>
                    </p:nvPicPr>
                    <p:blipFill>
                      <a:blip r:embed="rId10"/>
                      <a:stretch>
                        <a:fillRect/>
                      </a:stretch>
                    </p:blipFill>
                    <p:spPr>
                      <a:xfrm>
                        <a:off x="5742305" y="2178050"/>
                        <a:ext cx="971550" cy="66675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7188200" y="2178050"/>
          <a:ext cx="971550" cy="666750"/>
        </p:xfrm>
        <a:graphic>
          <a:graphicData uri="http://schemas.openxmlformats.org/presentationml/2006/ole">
            <mc:AlternateContent xmlns:mc="http://schemas.openxmlformats.org/markup-compatibility/2006">
              <mc:Choice xmlns:v="urn:schemas-microsoft-com:vml" Requires="v">
                <p:oleObj spid="_x0000_s1029" name="" showAsIcon="1" r:id="rId11" imgW="971550" imgH="666750" progId="Word.Document.12">
                  <p:embed/>
                </p:oleObj>
              </mc:Choice>
              <mc:Fallback>
                <p:oleObj name="" showAsIcon="1" r:id="rId11" imgW="971550" imgH="666750" progId="Word.Document.12">
                  <p:embed/>
                  <p:pic>
                    <p:nvPicPr>
                      <p:cNvPr id="0" name="图片 1028"/>
                      <p:cNvPicPr/>
                      <p:nvPr/>
                    </p:nvPicPr>
                    <p:blipFill>
                      <a:blip r:embed="rId12"/>
                      <a:stretch>
                        <a:fillRect/>
                      </a:stretch>
                    </p:blipFill>
                    <p:spPr>
                      <a:xfrm>
                        <a:off x="7188200" y="2178050"/>
                        <a:ext cx="971550" cy="66675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8634095" y="2178050"/>
          <a:ext cx="971550" cy="666750"/>
        </p:xfrm>
        <a:graphic>
          <a:graphicData uri="http://schemas.openxmlformats.org/presentationml/2006/ole">
            <mc:AlternateContent xmlns:mc="http://schemas.openxmlformats.org/markup-compatibility/2006">
              <mc:Choice xmlns:v="urn:schemas-microsoft-com:vml" Requires="v">
                <p:oleObj spid="_x0000_s1030" name="" showAsIcon="1" r:id="rId13" imgW="971550" imgH="666750" progId="Word.Document.12">
                  <p:embed/>
                </p:oleObj>
              </mc:Choice>
              <mc:Fallback>
                <p:oleObj name="" showAsIcon="1" r:id="rId13" imgW="971550" imgH="666750" progId="Word.Document.12">
                  <p:embed/>
                  <p:pic>
                    <p:nvPicPr>
                      <p:cNvPr id="0" name="图片 1029"/>
                      <p:cNvPicPr/>
                      <p:nvPr/>
                    </p:nvPicPr>
                    <p:blipFill>
                      <a:blip r:embed="rId14"/>
                      <a:stretch>
                        <a:fillRect/>
                      </a:stretch>
                    </p:blipFill>
                    <p:spPr>
                      <a:xfrm>
                        <a:off x="8634095" y="2178050"/>
                        <a:ext cx="971550" cy="666750"/>
                      </a:xfrm>
                      <a:prstGeom prst="rect">
                        <a:avLst/>
                      </a:prstGeom>
                    </p:spPr>
                  </p:pic>
                </p:oleObj>
              </mc:Fallback>
            </mc:AlternateContent>
          </a:graphicData>
        </a:graphic>
      </p:graphicFrame>
    </p:spTree>
    <p:custDataLst>
      <p:tags r:id="rId15"/>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四、教学活动试讲的备考策略</a:t>
            </a:r>
            <a:endParaRPr lang="zh-CN" altLang="en-US" b="1" dirty="0"/>
          </a:p>
        </p:txBody>
      </p:sp>
      <p:sp>
        <p:nvSpPr>
          <p:cNvPr id="5" name="文本框 4"/>
          <p:cNvSpPr txBox="1"/>
          <p:nvPr>
            <p:custDataLst>
              <p:tags r:id="rId2"/>
            </p:custDataLst>
          </p:nvPr>
        </p:nvSpPr>
        <p:spPr>
          <a:xfrm>
            <a:off x="575310" y="1517015"/>
            <a:ext cx="11019155" cy="3497580"/>
          </a:xfrm>
          <a:prstGeom prst="rect">
            <a:avLst/>
          </a:prstGeom>
          <a:noFill/>
        </p:spPr>
        <p:txBody>
          <a:bodyPr wrap="square" rtlCol="0" anchor="t">
            <a:spAutoFit/>
          </a:bodyPr>
          <a:p>
            <a:pPr indent="457200" fontAlgn="auto">
              <a:spcAft>
                <a:spcPts val="800"/>
              </a:spcAft>
            </a:pPr>
            <a:r>
              <a:rPr lang="zh-CN" altLang="en-US" sz="2800" b="1">
                <a:highlight>
                  <a:srgbClr val="FFFF00"/>
                </a:highlight>
                <a:latin typeface="微软雅黑" panose="020B0503020204020204" pitchFamily="34" charset="-122"/>
                <a:ea typeface="微软雅黑" panose="020B0503020204020204" pitchFamily="34" charset="-122"/>
              </a:rPr>
              <a:t>1. 健康领域</a:t>
            </a:r>
            <a:endParaRPr lang="zh-CN" altLang="en-US" sz="2800" b="1">
              <a:highlight>
                <a:srgbClr val="FFFF00"/>
              </a:highlight>
              <a:latin typeface="微软雅黑" panose="020B0503020204020204" pitchFamily="34" charset="-122"/>
              <a:ea typeface="微软雅黑" panose="020B0503020204020204" pitchFamily="34" charset="-122"/>
            </a:endParaRPr>
          </a:p>
          <a:p>
            <a:pPr indent="0" fontAlgn="auto">
              <a:spcAft>
                <a:spcPts val="800"/>
              </a:spcAft>
              <a:buFont typeface="Wingdings" panose="05000000000000000000" charset="0"/>
              <a:buNone/>
            </a:pPr>
            <a:r>
              <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rPr>
              <a:t>（1）语言类素材：</a:t>
            </a:r>
            <a:endParaRPr lang="zh-CN" altLang="en-US" sz="2000" b="1">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广泛收集关于健康的儿歌，如《蔬菜歌》《洗手歌》《讲卫生》等。</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如果没有找到相应的儿歌，考生可根据主题进行简单创编即可，建议</a:t>
            </a:r>
            <a:r>
              <a:rPr lang="zh-CN" altLang="en-US" sz="2000" u="sng">
                <a:highlight>
                  <a:srgbClr val="FFFF00"/>
                </a:highlight>
                <a:latin typeface="楷体" panose="02010609060101010101" pitchFamily="49" charset="-122"/>
                <a:ea typeface="楷体" panose="02010609060101010101" pitchFamily="49" charset="-122"/>
                <a:cs typeface="楷体" panose="02010609060101010101" pitchFamily="49" charset="-122"/>
              </a:rPr>
              <a:t>在考试之前准备关于幼儿安全、幼儿营养、生活自理方面的儿歌各一首</a:t>
            </a:r>
            <a:r>
              <a:rPr lang="zh-CN" altLang="en-US" sz="2000">
                <a:latin typeface="楷体" panose="02010609060101010101" pitchFamily="49" charset="-122"/>
                <a:ea typeface="楷体" panose="02010609060101010101" pitchFamily="49" charset="-122"/>
                <a:cs typeface="楷体" panose="02010609060101010101" pitchFamily="49" charset="-122"/>
              </a:rPr>
              <a:t>。</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indent="0" fontAlgn="auto">
              <a:spcAft>
                <a:spcPts val="800"/>
              </a:spcAft>
              <a:buFont typeface="Wingdings" panose="05000000000000000000" charset="0"/>
              <a:buNone/>
            </a:pPr>
            <a:r>
              <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rPr>
              <a:t>（2）体育游戏素材：</a:t>
            </a:r>
            <a:endParaRPr lang="zh-CN" altLang="en-US" sz="2000" b="1">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应重点准备传统体育游戏，从体育游戏的基本动作（如走、跑、跳、投、钻、爬、平衡、攀登等）着手，每个基本动作、每个年龄班各准备一个游戏，如高人走矮人走、大风吹、老鼠笼、切西瓜、贴人等。</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3"/>
            </p:custDataLst>
          </p:nvPr>
        </p:nvSpPr>
        <p:spPr>
          <a:xfrm>
            <a:off x="575310" y="980440"/>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（二）素材准备</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Tree>
    <p:custDataLst>
      <p:tags r:id="rId4"/>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五、艺术领域活动的试讲教案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（二）中班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1240790" y="2428875"/>
          <a:ext cx="971550" cy="666750"/>
        </p:xfrm>
        <a:graphic>
          <a:graphicData uri="http://schemas.openxmlformats.org/presentationml/2006/ole">
            <mc:AlternateContent xmlns:mc="http://schemas.openxmlformats.org/markup-compatibility/2006">
              <mc:Choice xmlns:v="urn:schemas-microsoft-com:vml" Requires="v">
                <p:oleObj spid="_x0000_s1025" name="" showAsIcon="1" r:id="rId3" imgW="971550" imgH="666750" progId="Word.Document.12">
                  <p:embed/>
                </p:oleObj>
              </mc:Choice>
              <mc:Fallback>
                <p:oleObj name="" showAsIcon="1" r:id="rId3" imgW="971550" imgH="666750" progId="Word.Document.12">
                  <p:embed/>
                  <p:pic>
                    <p:nvPicPr>
                      <p:cNvPr id="0" name="图片 1024"/>
                      <p:cNvPicPr/>
                      <p:nvPr/>
                    </p:nvPicPr>
                    <p:blipFill>
                      <a:blip r:embed="rId4"/>
                      <a:stretch>
                        <a:fillRect/>
                      </a:stretch>
                    </p:blipFill>
                    <p:spPr>
                      <a:xfrm>
                        <a:off x="1240790" y="2428875"/>
                        <a:ext cx="971550" cy="66675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2842895" y="2428875"/>
          <a:ext cx="971550" cy="666750"/>
        </p:xfrm>
        <a:graphic>
          <a:graphicData uri="http://schemas.openxmlformats.org/presentationml/2006/ole">
            <mc:AlternateContent xmlns:mc="http://schemas.openxmlformats.org/markup-compatibility/2006">
              <mc:Choice xmlns:v="urn:schemas-microsoft-com:vml" Requires="v">
                <p:oleObj spid="_x0000_s1026" name="" showAsIcon="1" r:id="rId5" imgW="971550" imgH="666750" progId="Word.Document.12">
                  <p:embed/>
                </p:oleObj>
              </mc:Choice>
              <mc:Fallback>
                <p:oleObj name="" showAsIcon="1" r:id="rId5" imgW="971550" imgH="666750" progId="Word.Document.12">
                  <p:embed/>
                  <p:pic>
                    <p:nvPicPr>
                      <p:cNvPr id="0" name="图片 1025"/>
                      <p:cNvPicPr/>
                      <p:nvPr/>
                    </p:nvPicPr>
                    <p:blipFill>
                      <a:blip r:embed="rId6"/>
                      <a:stretch>
                        <a:fillRect/>
                      </a:stretch>
                    </p:blipFill>
                    <p:spPr>
                      <a:xfrm>
                        <a:off x="2842895" y="2428875"/>
                        <a:ext cx="971550" cy="6667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445000" y="2428875"/>
          <a:ext cx="971550" cy="666750"/>
        </p:xfrm>
        <a:graphic>
          <a:graphicData uri="http://schemas.openxmlformats.org/presentationml/2006/ole">
            <mc:AlternateContent xmlns:mc="http://schemas.openxmlformats.org/markup-compatibility/2006">
              <mc:Choice xmlns:v="urn:schemas-microsoft-com:vml" Requires="v">
                <p:oleObj spid="_x0000_s1027" name="" showAsIcon="1" r:id="rId7" imgW="971550" imgH="666750" progId="Word.Document.12">
                  <p:embed/>
                </p:oleObj>
              </mc:Choice>
              <mc:Fallback>
                <p:oleObj name="" showAsIcon="1" r:id="rId7" imgW="971550" imgH="666750" progId="Word.Document.12">
                  <p:embed/>
                  <p:pic>
                    <p:nvPicPr>
                      <p:cNvPr id="0" name="图片 1026"/>
                      <p:cNvPicPr/>
                      <p:nvPr/>
                    </p:nvPicPr>
                    <p:blipFill>
                      <a:blip r:embed="rId8"/>
                      <a:stretch>
                        <a:fillRect/>
                      </a:stretch>
                    </p:blipFill>
                    <p:spPr>
                      <a:xfrm>
                        <a:off x="4445000" y="2428875"/>
                        <a:ext cx="971550" cy="6667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6047105" y="2428875"/>
          <a:ext cx="971550" cy="666750"/>
        </p:xfrm>
        <a:graphic>
          <a:graphicData uri="http://schemas.openxmlformats.org/presentationml/2006/ole">
            <mc:AlternateContent xmlns:mc="http://schemas.openxmlformats.org/markup-compatibility/2006">
              <mc:Choice xmlns:v="urn:schemas-microsoft-com:vml" Requires="v">
                <p:oleObj spid="_x0000_s1028" name="" showAsIcon="1" r:id="rId9" imgW="971550" imgH="666750" progId="Word.Document.12">
                  <p:embed/>
                </p:oleObj>
              </mc:Choice>
              <mc:Fallback>
                <p:oleObj name="" showAsIcon="1" r:id="rId9" imgW="971550" imgH="666750" progId="Word.Document.12">
                  <p:embed/>
                  <p:pic>
                    <p:nvPicPr>
                      <p:cNvPr id="0" name="图片 1027"/>
                      <p:cNvPicPr/>
                      <p:nvPr/>
                    </p:nvPicPr>
                    <p:blipFill>
                      <a:blip r:embed="rId10"/>
                      <a:stretch>
                        <a:fillRect/>
                      </a:stretch>
                    </p:blipFill>
                    <p:spPr>
                      <a:xfrm>
                        <a:off x="6047105" y="2428875"/>
                        <a:ext cx="971550" cy="66675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7649210" y="2428875"/>
          <a:ext cx="971550" cy="666750"/>
        </p:xfrm>
        <a:graphic>
          <a:graphicData uri="http://schemas.openxmlformats.org/presentationml/2006/ole">
            <mc:AlternateContent xmlns:mc="http://schemas.openxmlformats.org/markup-compatibility/2006">
              <mc:Choice xmlns:v="urn:schemas-microsoft-com:vml" Requires="v">
                <p:oleObj spid="_x0000_s1029" name="" showAsIcon="1" r:id="rId11" imgW="971550" imgH="666750" progId="Word.Document.12">
                  <p:embed/>
                </p:oleObj>
              </mc:Choice>
              <mc:Fallback>
                <p:oleObj name="" showAsIcon="1" r:id="rId11" imgW="971550" imgH="666750" progId="Word.Document.12">
                  <p:embed/>
                  <p:pic>
                    <p:nvPicPr>
                      <p:cNvPr id="0" name="图片 1028"/>
                      <p:cNvPicPr/>
                      <p:nvPr/>
                    </p:nvPicPr>
                    <p:blipFill>
                      <a:blip r:embed="rId12"/>
                      <a:stretch>
                        <a:fillRect/>
                      </a:stretch>
                    </p:blipFill>
                    <p:spPr>
                      <a:xfrm>
                        <a:off x="7649210" y="2428875"/>
                        <a:ext cx="971550" cy="66675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9251315" y="2428875"/>
          <a:ext cx="971550" cy="666750"/>
        </p:xfrm>
        <a:graphic>
          <a:graphicData uri="http://schemas.openxmlformats.org/presentationml/2006/ole">
            <mc:AlternateContent xmlns:mc="http://schemas.openxmlformats.org/markup-compatibility/2006">
              <mc:Choice xmlns:v="urn:schemas-microsoft-com:vml" Requires="v">
                <p:oleObj spid="_x0000_s1030" name="" showAsIcon="1" r:id="rId13" imgW="971550" imgH="666750" progId="Word.Document.12">
                  <p:embed/>
                </p:oleObj>
              </mc:Choice>
              <mc:Fallback>
                <p:oleObj name="" showAsIcon="1" r:id="rId13" imgW="971550" imgH="666750" progId="Word.Document.12">
                  <p:embed/>
                  <p:pic>
                    <p:nvPicPr>
                      <p:cNvPr id="0" name="图片 1029"/>
                      <p:cNvPicPr/>
                      <p:nvPr/>
                    </p:nvPicPr>
                    <p:blipFill>
                      <a:blip r:embed="rId14"/>
                      <a:stretch>
                        <a:fillRect/>
                      </a:stretch>
                    </p:blipFill>
                    <p:spPr>
                      <a:xfrm>
                        <a:off x="9251315" y="2428875"/>
                        <a:ext cx="971550" cy="666750"/>
                      </a:xfrm>
                      <a:prstGeom prst="rect">
                        <a:avLst/>
                      </a:prstGeom>
                    </p:spPr>
                  </p:pic>
                </p:oleObj>
              </mc:Fallback>
            </mc:AlternateContent>
          </a:graphicData>
        </a:graphic>
      </p:graphicFrame>
    </p:spTree>
    <p:custDataLst>
      <p:tags r:id="rId15"/>
    </p:custData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五、艺术领域活动的试讲教案</a:t>
            </a:r>
            <a:endParaRPr lang="zh-CN" altLang="en-US" b="1" dirty="0"/>
          </a:p>
        </p:txBody>
      </p:sp>
      <p:sp>
        <p:nvSpPr>
          <p:cNvPr id="6" name="MH_PageTitle"/>
          <p:cNvSpPr>
            <a:spLocks noGrp="1"/>
          </p:cNvSpPr>
          <p:nvPr>
            <p:custDataLst>
              <p:tags r:id="rId2"/>
            </p:custDataLst>
          </p:nvPr>
        </p:nvSpPr>
        <p:spPr>
          <a:xfrm>
            <a:off x="518795" y="989965"/>
            <a:ext cx="6936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sz="2400" b="1" dirty="0">
                <a:solidFill>
                  <a:srgbClr val="FF0000"/>
                </a:solidFill>
              </a:rPr>
              <a:t>（三）大班</a:t>
            </a:r>
            <a:endParaRPr lang="zh-CN" altLang="en-US" sz="2400" b="1" dirty="0">
              <a:solidFill>
                <a:srgbClr val="FF0000"/>
              </a:solidFill>
            </a:endParaRPr>
          </a:p>
        </p:txBody>
      </p:sp>
      <p:graphicFrame>
        <p:nvGraphicFramePr>
          <p:cNvPr id="2" name="对象 1">
            <a:hlinkClick r:id="" action="ppaction://ole?verb="/>
          </p:cNvPr>
          <p:cNvGraphicFramePr>
            <a:graphicFrameLocks noChangeAspect="1"/>
          </p:cNvGraphicFramePr>
          <p:nvPr/>
        </p:nvGraphicFramePr>
        <p:xfrm>
          <a:off x="1377315" y="2568575"/>
          <a:ext cx="971550" cy="666750"/>
        </p:xfrm>
        <a:graphic>
          <a:graphicData uri="http://schemas.openxmlformats.org/presentationml/2006/ole">
            <mc:AlternateContent xmlns:mc="http://schemas.openxmlformats.org/markup-compatibility/2006">
              <mc:Choice xmlns:v="urn:schemas-microsoft-com:vml" Requires="v">
                <p:oleObj spid="_x0000_s2049" name="" showAsIcon="1" r:id="rId3" imgW="971550" imgH="666750" progId="Word.Document.12">
                  <p:embed/>
                </p:oleObj>
              </mc:Choice>
              <mc:Fallback>
                <p:oleObj name="" showAsIcon="1" r:id="rId3" imgW="971550" imgH="666750" progId="Word.Document.12">
                  <p:embed/>
                  <p:pic>
                    <p:nvPicPr>
                      <p:cNvPr id="0" name="图片 2048"/>
                      <p:cNvPicPr/>
                      <p:nvPr/>
                    </p:nvPicPr>
                    <p:blipFill>
                      <a:blip r:embed="rId4"/>
                      <a:stretch>
                        <a:fillRect/>
                      </a:stretch>
                    </p:blipFill>
                    <p:spPr>
                      <a:xfrm>
                        <a:off x="1377315" y="2568575"/>
                        <a:ext cx="971550" cy="66675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2818130" y="2568575"/>
          <a:ext cx="971550" cy="666750"/>
        </p:xfrm>
        <a:graphic>
          <a:graphicData uri="http://schemas.openxmlformats.org/presentationml/2006/ole">
            <mc:AlternateContent xmlns:mc="http://schemas.openxmlformats.org/markup-compatibility/2006">
              <mc:Choice xmlns:v="urn:schemas-microsoft-com:vml" Requires="v">
                <p:oleObj spid="_x0000_s2050" name="" showAsIcon="1" r:id="rId5" imgW="971550" imgH="666750" progId="Word.Document.12">
                  <p:embed/>
                </p:oleObj>
              </mc:Choice>
              <mc:Fallback>
                <p:oleObj name="" showAsIcon="1" r:id="rId5" imgW="971550" imgH="666750" progId="Word.Document.12">
                  <p:embed/>
                  <p:pic>
                    <p:nvPicPr>
                      <p:cNvPr id="0" name="图片 2049"/>
                      <p:cNvPicPr/>
                      <p:nvPr/>
                    </p:nvPicPr>
                    <p:blipFill>
                      <a:blip r:embed="rId6"/>
                      <a:stretch>
                        <a:fillRect/>
                      </a:stretch>
                    </p:blipFill>
                    <p:spPr>
                      <a:xfrm>
                        <a:off x="2818130" y="2568575"/>
                        <a:ext cx="971550" cy="6667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258945" y="2568575"/>
          <a:ext cx="971550" cy="666750"/>
        </p:xfrm>
        <a:graphic>
          <a:graphicData uri="http://schemas.openxmlformats.org/presentationml/2006/ole">
            <mc:AlternateContent xmlns:mc="http://schemas.openxmlformats.org/markup-compatibility/2006">
              <mc:Choice xmlns:v="urn:schemas-microsoft-com:vml" Requires="v">
                <p:oleObj spid="_x0000_s2051" name="" showAsIcon="1" r:id="rId7" imgW="971550" imgH="666750" progId="Word.Document.12">
                  <p:embed/>
                </p:oleObj>
              </mc:Choice>
              <mc:Fallback>
                <p:oleObj name="" showAsIcon="1" r:id="rId7" imgW="971550" imgH="666750" progId="Word.Document.12">
                  <p:embed/>
                  <p:pic>
                    <p:nvPicPr>
                      <p:cNvPr id="0" name="图片 2050"/>
                      <p:cNvPicPr/>
                      <p:nvPr/>
                    </p:nvPicPr>
                    <p:blipFill>
                      <a:blip r:embed="rId8"/>
                      <a:stretch>
                        <a:fillRect/>
                      </a:stretch>
                    </p:blipFill>
                    <p:spPr>
                      <a:xfrm>
                        <a:off x="4258945" y="2568575"/>
                        <a:ext cx="971550" cy="6667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699760" y="2568575"/>
          <a:ext cx="971550" cy="666750"/>
        </p:xfrm>
        <a:graphic>
          <a:graphicData uri="http://schemas.openxmlformats.org/presentationml/2006/ole">
            <mc:AlternateContent xmlns:mc="http://schemas.openxmlformats.org/markup-compatibility/2006">
              <mc:Choice xmlns:v="urn:schemas-microsoft-com:vml" Requires="v">
                <p:oleObj spid="_x0000_s2052" name="" showAsIcon="1" r:id="rId9" imgW="971550" imgH="666750" progId="Word.Document.12">
                  <p:embed/>
                </p:oleObj>
              </mc:Choice>
              <mc:Fallback>
                <p:oleObj name="" showAsIcon="1" r:id="rId9" imgW="971550" imgH="666750" progId="Word.Document.12">
                  <p:embed/>
                  <p:pic>
                    <p:nvPicPr>
                      <p:cNvPr id="0" name="图片 2051"/>
                      <p:cNvPicPr/>
                      <p:nvPr/>
                    </p:nvPicPr>
                    <p:blipFill>
                      <a:blip r:embed="rId10"/>
                      <a:stretch>
                        <a:fillRect/>
                      </a:stretch>
                    </p:blipFill>
                    <p:spPr>
                      <a:xfrm>
                        <a:off x="5699760" y="2568575"/>
                        <a:ext cx="971550" cy="66675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7140575" y="2568575"/>
          <a:ext cx="971550" cy="666750"/>
        </p:xfrm>
        <a:graphic>
          <a:graphicData uri="http://schemas.openxmlformats.org/presentationml/2006/ole">
            <mc:AlternateContent xmlns:mc="http://schemas.openxmlformats.org/markup-compatibility/2006">
              <mc:Choice xmlns:v="urn:schemas-microsoft-com:vml" Requires="v">
                <p:oleObj spid="_x0000_s2053" name="" showAsIcon="1" r:id="rId11" imgW="971550" imgH="666750" progId="Word.Document.12">
                  <p:embed/>
                </p:oleObj>
              </mc:Choice>
              <mc:Fallback>
                <p:oleObj name="" showAsIcon="1" r:id="rId11" imgW="971550" imgH="666750" progId="Word.Document.12">
                  <p:embed/>
                  <p:pic>
                    <p:nvPicPr>
                      <p:cNvPr id="0" name="图片 2052"/>
                      <p:cNvPicPr/>
                      <p:nvPr/>
                    </p:nvPicPr>
                    <p:blipFill>
                      <a:blip r:embed="rId12"/>
                      <a:stretch>
                        <a:fillRect/>
                      </a:stretch>
                    </p:blipFill>
                    <p:spPr>
                      <a:xfrm>
                        <a:off x="7140575" y="2568575"/>
                        <a:ext cx="971550" cy="66675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8581390" y="2568575"/>
          <a:ext cx="971550" cy="666750"/>
        </p:xfrm>
        <a:graphic>
          <a:graphicData uri="http://schemas.openxmlformats.org/presentationml/2006/ole">
            <mc:AlternateContent xmlns:mc="http://schemas.openxmlformats.org/markup-compatibility/2006">
              <mc:Choice xmlns:v="urn:schemas-microsoft-com:vml" Requires="v">
                <p:oleObj spid="_x0000_s2054" name="" showAsIcon="1" r:id="rId13" imgW="971550" imgH="666750" progId="Word.Document.12">
                  <p:embed/>
                </p:oleObj>
              </mc:Choice>
              <mc:Fallback>
                <p:oleObj name="" showAsIcon="1" r:id="rId13" imgW="971550" imgH="666750" progId="Word.Document.12">
                  <p:embed/>
                  <p:pic>
                    <p:nvPicPr>
                      <p:cNvPr id="0" name="图片 2053"/>
                      <p:cNvPicPr/>
                      <p:nvPr/>
                    </p:nvPicPr>
                    <p:blipFill>
                      <a:blip r:embed="rId14"/>
                      <a:stretch>
                        <a:fillRect/>
                      </a:stretch>
                    </p:blipFill>
                    <p:spPr>
                      <a:xfrm>
                        <a:off x="8581390" y="2568575"/>
                        <a:ext cx="971550" cy="666750"/>
                      </a:xfrm>
                      <a:prstGeom prst="rect">
                        <a:avLst/>
                      </a:prstGeom>
                    </p:spPr>
                  </p:pic>
                </p:oleObj>
              </mc:Fallback>
            </mc:AlternateContent>
          </a:graphicData>
        </a:graphic>
      </p:graphicFrame>
    </p:spTree>
    <p:custDataLst>
      <p:tags r:id="rId15"/>
    </p:custData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1"/>
          <p:cNvSpPr txBox="1">
            <a:spLocks noChangeArrowheads="1"/>
          </p:cNvSpPr>
          <p:nvPr>
            <p:custDataLst>
              <p:tags r:id="rId1"/>
            </p:custDataLst>
          </p:nvPr>
        </p:nvSpPr>
        <p:spPr bwMode="auto">
          <a:xfrm>
            <a:off x="1242695" y="494836"/>
            <a:ext cx="14020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a:lnSpc>
                <a:spcPct val="100000"/>
              </a:lnSpc>
              <a:spcBef>
                <a:spcPct val="0"/>
              </a:spcBef>
              <a:buFontTx/>
              <a:buNone/>
            </a:pPr>
            <a:r>
              <a:rPr lang="zh-CN" altLang="en-US" sz="3200" b="1">
                <a:solidFill>
                  <a:srgbClr val="5B9BD5"/>
                </a:solidFill>
                <a:latin typeface="微软雅黑" panose="020B0503020204020204" pitchFamily="34" charset="-122"/>
                <a:ea typeface="微软雅黑" panose="020B0503020204020204" pitchFamily="34" charset="-122"/>
              </a:rPr>
              <a:t>思考题</a:t>
            </a:r>
            <a:endParaRPr lang="zh-CN" altLang="en-US" sz="3200" b="1">
              <a:solidFill>
                <a:srgbClr val="5B9BD5"/>
              </a:solidFill>
              <a:latin typeface="微软雅黑" panose="020B0503020204020204" pitchFamily="34" charset="-122"/>
              <a:ea typeface="微软雅黑" panose="020B0503020204020204" pitchFamily="34" charset="-122"/>
            </a:endParaRPr>
          </a:p>
        </p:txBody>
      </p:sp>
      <p:cxnSp>
        <p:nvCxnSpPr>
          <p:cNvPr id="5" name="直接连接符 4"/>
          <p:cNvCxnSpPr>
            <a:stCxn id="37" idx="3"/>
          </p:cNvCxnSpPr>
          <p:nvPr/>
        </p:nvCxnSpPr>
        <p:spPr>
          <a:xfrm>
            <a:off x="2644775" y="786765"/>
            <a:ext cx="8271510" cy="0"/>
          </a:xfrm>
          <a:prstGeom prst="line">
            <a:avLst/>
          </a:prstGeom>
          <a:ln w="31750" cap="rnd">
            <a:solidFill>
              <a:schemeClr val="accent1"/>
            </a:solidFill>
            <a:prstDash val="sysDot"/>
            <a:round/>
          </a:ln>
        </p:spPr>
        <p:style>
          <a:lnRef idx="0">
            <a:srgbClr val="FFFFFF"/>
          </a:lnRef>
          <a:fillRef idx="0">
            <a:srgbClr val="FFFFFF"/>
          </a:fillRef>
          <a:effectRef idx="0">
            <a:srgbClr val="FFFFFF"/>
          </a:effectRef>
          <a:fontRef idx="minor">
            <a:schemeClr val="tx1"/>
          </a:fontRef>
        </p:style>
      </p:cxnSp>
      <p:sp>
        <p:nvSpPr>
          <p:cNvPr id="100" name="文本框 99"/>
          <p:cNvSpPr txBox="1"/>
          <p:nvPr>
            <p:custDataLst>
              <p:tags r:id="rId2"/>
            </p:custDataLst>
          </p:nvPr>
        </p:nvSpPr>
        <p:spPr>
          <a:xfrm>
            <a:off x="1134110" y="1523365"/>
            <a:ext cx="9782175" cy="2306955"/>
          </a:xfrm>
          <a:prstGeom prst="rect">
            <a:avLst/>
          </a:prstGeom>
          <a:noFill/>
          <a:ln w="9525">
            <a:noFill/>
          </a:ln>
        </p:spPr>
        <p:txBody>
          <a:bodyPr wrap="square">
            <a:spAutoFit/>
          </a:bodyPr>
          <a:p>
            <a:pPr indent="457200" algn="l" fontAlgn="auto">
              <a:lnSpc>
                <a:spcPct val="150000"/>
              </a:lnSpc>
            </a:pPr>
            <a:r>
              <a:rPr lang="zh-CN" altLang="en-US" sz="2400" b="0" dirty="0">
                <a:solidFill>
                  <a:schemeClr val="accent1"/>
                </a:solidFill>
                <a:effectLst/>
                <a:latin typeface="楷体" panose="02010609060101010101" pitchFamily="49" charset="-122"/>
                <a:ea typeface="楷体" panose="02010609060101010101" pitchFamily="49" charset="-122"/>
                <a:cs typeface="楷体" panose="02010609060101010101" pitchFamily="49" charset="-122"/>
              </a:rPr>
              <a:t>1. 五大领域的各年龄班幼儿的发展特点是什么？教育目标是什么？</a:t>
            </a:r>
            <a:endParaRPr lang="zh-CN" altLang="en-US" sz="2400" b="0" dirty="0">
              <a:solidFill>
                <a:schemeClr val="accent1"/>
              </a:solidFill>
              <a:effectLst/>
              <a:latin typeface="楷体" panose="02010609060101010101" pitchFamily="49" charset="-122"/>
              <a:ea typeface="楷体" panose="02010609060101010101" pitchFamily="49" charset="-122"/>
              <a:cs typeface="楷体" panose="02010609060101010101" pitchFamily="49" charset="-122"/>
            </a:endParaRPr>
          </a:p>
          <a:p>
            <a:pPr indent="457200" algn="l" fontAlgn="auto">
              <a:lnSpc>
                <a:spcPct val="150000"/>
              </a:lnSpc>
            </a:pPr>
            <a:r>
              <a:rPr lang="zh-CN" altLang="en-US" sz="2400" b="0" dirty="0">
                <a:solidFill>
                  <a:schemeClr val="accent1"/>
                </a:solidFill>
                <a:effectLst/>
                <a:latin typeface="楷体" panose="02010609060101010101" pitchFamily="49" charset="-122"/>
                <a:ea typeface="楷体" panose="02010609060101010101" pitchFamily="49" charset="-122"/>
                <a:cs typeface="楷体" panose="02010609060101010101" pitchFamily="49" charset="-122"/>
              </a:rPr>
              <a:t>2. 在备考试讲时，应该怎样着手准备五大领域的内容？至少准备多少份教案？</a:t>
            </a:r>
            <a:endParaRPr lang="zh-CN" altLang="en-US" sz="2400" b="0" dirty="0">
              <a:solidFill>
                <a:schemeClr val="accent1"/>
              </a:solidFill>
              <a:effectLst/>
              <a:latin typeface="楷体" panose="02010609060101010101" pitchFamily="49" charset="-122"/>
              <a:ea typeface="楷体" panose="02010609060101010101" pitchFamily="49" charset="-122"/>
              <a:cs typeface="楷体" panose="02010609060101010101" pitchFamily="49" charset="-122"/>
            </a:endParaRPr>
          </a:p>
          <a:p>
            <a:pPr indent="457200" algn="l" fontAlgn="auto">
              <a:lnSpc>
                <a:spcPct val="150000"/>
              </a:lnSpc>
            </a:pPr>
            <a:r>
              <a:rPr lang="zh-CN" altLang="en-US" sz="2400" b="0" dirty="0">
                <a:solidFill>
                  <a:schemeClr val="accent1"/>
                </a:solidFill>
                <a:effectLst/>
                <a:latin typeface="楷体" panose="02010609060101010101" pitchFamily="49" charset="-122"/>
                <a:ea typeface="楷体" panose="02010609060101010101" pitchFamily="49" charset="-122"/>
                <a:cs typeface="楷体" panose="02010609060101010101" pitchFamily="49" charset="-122"/>
              </a:rPr>
              <a:t>3. 五大领域教学法的基本流程是什么？</a:t>
            </a:r>
            <a:endParaRPr lang="zh-CN" altLang="en-US" sz="2400" b="0" dirty="0">
              <a:solidFill>
                <a:schemeClr val="accent1"/>
              </a:solidFill>
              <a:effectLst/>
              <a:latin typeface="楷体" panose="02010609060101010101" pitchFamily="49" charset="-122"/>
              <a:ea typeface="楷体" panose="02010609060101010101" pitchFamily="49" charset="-122"/>
              <a:cs typeface="楷体" panose="02010609060101010101" pitchFamily="49" charset="-122"/>
            </a:endParaRPr>
          </a:p>
        </p:txBody>
      </p:sp>
      <p:pic>
        <p:nvPicPr>
          <p:cNvPr id="2" name="图片 1" descr="fc87749faa8007bafe79ef30020befd0"/>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49555" y="376555"/>
            <a:ext cx="892810" cy="937895"/>
          </a:xfrm>
          <a:prstGeom prst="rect">
            <a:avLst/>
          </a:prstGeom>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custDataLst>
              <p:tags r:id="rId1"/>
            </p:custDataLst>
          </p:nvPr>
        </p:nvSpPr>
        <p:spPr>
          <a:xfrm>
            <a:off x="1606324" y="2268537"/>
            <a:ext cx="9150351" cy="993775"/>
          </a:xfrm>
          <a:custGeom>
            <a:avLst/>
            <a:gdLst>
              <a:gd name="connsiteX0" fmla="*/ 7303830 w 9151146"/>
              <a:gd name="connsiteY0" fmla="*/ 667863 h 993775"/>
              <a:gd name="connsiteX1" fmla="*/ 7438150 w 9151146"/>
              <a:gd name="connsiteY1" fmla="*/ 667863 h 993775"/>
              <a:gd name="connsiteX2" fmla="*/ 7414144 w 9151146"/>
              <a:gd name="connsiteY2" fmla="*/ 764663 h 993775"/>
              <a:gd name="connsiteX3" fmla="*/ 7813204 w 9151146"/>
              <a:gd name="connsiteY3" fmla="*/ 869949 h 993775"/>
              <a:gd name="connsiteX4" fmla="*/ 9151146 w 9151146"/>
              <a:gd name="connsiteY4" fmla="*/ 869949 h 993775"/>
              <a:gd name="connsiteX5" fmla="*/ 9151146 w 9151146"/>
              <a:gd name="connsiteY5" fmla="*/ 991394 h 993775"/>
              <a:gd name="connsiteX6" fmla="*/ 7764196 w 9151146"/>
              <a:gd name="connsiteY6" fmla="*/ 991394 h 993775"/>
              <a:gd name="connsiteX7" fmla="*/ 7763946 w 9151146"/>
              <a:gd name="connsiteY7" fmla="*/ 991866 h 993775"/>
              <a:gd name="connsiteX8" fmla="*/ 7351270 w 9151146"/>
              <a:gd name="connsiteY8" fmla="*/ 860699 h 993775"/>
              <a:gd name="connsiteX9" fmla="*/ 6947740 w 9151146"/>
              <a:gd name="connsiteY9" fmla="*/ 992821 h 993775"/>
              <a:gd name="connsiteX10" fmla="*/ 6885819 w 9151146"/>
              <a:gd name="connsiteY10" fmla="*/ 867572 h 993775"/>
              <a:gd name="connsiteX11" fmla="*/ 7204757 w 9151146"/>
              <a:gd name="connsiteY11" fmla="*/ 810867 h 993775"/>
              <a:gd name="connsiteX12" fmla="*/ 7303830 w 9151146"/>
              <a:gd name="connsiteY12" fmla="*/ 667863 h 993775"/>
              <a:gd name="connsiteX13" fmla="*/ 6987940 w 9151146"/>
              <a:gd name="connsiteY13" fmla="*/ 541660 h 993775"/>
              <a:gd name="connsiteX14" fmla="*/ 7753086 w 9151146"/>
              <a:gd name="connsiteY14" fmla="*/ 541660 h 993775"/>
              <a:gd name="connsiteX15" fmla="*/ 7753086 w 9151146"/>
              <a:gd name="connsiteY15" fmla="*/ 812013 h 993775"/>
              <a:gd name="connsiteX16" fmla="*/ 7623530 w 9151146"/>
              <a:gd name="connsiteY16" fmla="*/ 812013 h 993775"/>
              <a:gd name="connsiteX17" fmla="*/ 7623530 w 9151146"/>
              <a:gd name="connsiteY17" fmla="*/ 648961 h 993775"/>
              <a:gd name="connsiteX18" fmla="*/ 7117306 w 9151146"/>
              <a:gd name="connsiteY18" fmla="*/ 648961 h 993775"/>
              <a:gd name="connsiteX19" fmla="*/ 7117306 w 9151146"/>
              <a:gd name="connsiteY19" fmla="*/ 812013 h 993775"/>
              <a:gd name="connsiteX20" fmla="*/ 6987940 w 9151146"/>
              <a:gd name="connsiteY20" fmla="*/ 812013 h 993775"/>
              <a:gd name="connsiteX21" fmla="*/ 6987940 w 9151146"/>
              <a:gd name="connsiteY21" fmla="*/ 541660 h 993775"/>
              <a:gd name="connsiteX22" fmla="*/ 5258360 w 9151146"/>
              <a:gd name="connsiteY22" fmla="*/ 501756 h 993775"/>
              <a:gd name="connsiteX23" fmla="*/ 5258360 w 9151146"/>
              <a:gd name="connsiteY23" fmla="*/ 561517 h 993775"/>
              <a:gd name="connsiteX24" fmla="*/ 5368102 w 9151146"/>
              <a:gd name="connsiteY24" fmla="*/ 561517 h 993775"/>
              <a:gd name="connsiteX25" fmla="*/ 5368102 w 9151146"/>
              <a:gd name="connsiteY25" fmla="*/ 501756 h 993775"/>
              <a:gd name="connsiteX26" fmla="*/ 5258360 w 9151146"/>
              <a:gd name="connsiteY26" fmla="*/ 501756 h 993775"/>
              <a:gd name="connsiteX27" fmla="*/ 4253725 w 9151146"/>
              <a:gd name="connsiteY27" fmla="*/ 501756 h 993775"/>
              <a:gd name="connsiteX28" fmla="*/ 4253725 w 9151146"/>
              <a:gd name="connsiteY28" fmla="*/ 561517 h 993775"/>
              <a:gd name="connsiteX29" fmla="*/ 4363467 w 9151146"/>
              <a:gd name="connsiteY29" fmla="*/ 561517 h 993775"/>
              <a:gd name="connsiteX30" fmla="*/ 4363467 w 9151146"/>
              <a:gd name="connsiteY30" fmla="*/ 501756 h 993775"/>
              <a:gd name="connsiteX31" fmla="*/ 4253725 w 9151146"/>
              <a:gd name="connsiteY31" fmla="*/ 501756 h 993775"/>
              <a:gd name="connsiteX32" fmla="*/ 7188944 w 9151146"/>
              <a:gd name="connsiteY32" fmla="*/ 359707 h 993775"/>
              <a:gd name="connsiteX33" fmla="*/ 7188944 w 9151146"/>
              <a:gd name="connsiteY33" fmla="*/ 414312 h 993775"/>
              <a:gd name="connsiteX34" fmla="*/ 7555894 w 9151146"/>
              <a:gd name="connsiteY34" fmla="*/ 414312 h 993775"/>
              <a:gd name="connsiteX35" fmla="*/ 7555894 w 9151146"/>
              <a:gd name="connsiteY35" fmla="*/ 359707 h 993775"/>
              <a:gd name="connsiteX36" fmla="*/ 7188944 w 9151146"/>
              <a:gd name="connsiteY36" fmla="*/ 359707 h 993775"/>
              <a:gd name="connsiteX37" fmla="*/ 5258360 w 9151146"/>
              <a:gd name="connsiteY37" fmla="*/ 356652 h 993775"/>
              <a:gd name="connsiteX38" fmla="*/ 5258360 w 9151146"/>
              <a:gd name="connsiteY38" fmla="*/ 416412 h 993775"/>
              <a:gd name="connsiteX39" fmla="*/ 5368102 w 9151146"/>
              <a:gd name="connsiteY39" fmla="*/ 416412 h 993775"/>
              <a:gd name="connsiteX40" fmla="*/ 5368102 w 9151146"/>
              <a:gd name="connsiteY40" fmla="*/ 356652 h 993775"/>
              <a:gd name="connsiteX41" fmla="*/ 5258360 w 9151146"/>
              <a:gd name="connsiteY41" fmla="*/ 356652 h 993775"/>
              <a:gd name="connsiteX42" fmla="*/ 4253725 w 9151146"/>
              <a:gd name="connsiteY42" fmla="*/ 356652 h 993775"/>
              <a:gd name="connsiteX43" fmla="*/ 4253725 w 9151146"/>
              <a:gd name="connsiteY43" fmla="*/ 416412 h 993775"/>
              <a:gd name="connsiteX44" fmla="*/ 4363467 w 9151146"/>
              <a:gd name="connsiteY44" fmla="*/ 416412 h 993775"/>
              <a:gd name="connsiteX45" fmla="*/ 4363467 w 9151146"/>
              <a:gd name="connsiteY45" fmla="*/ 356652 h 993775"/>
              <a:gd name="connsiteX46" fmla="*/ 4253725 w 9151146"/>
              <a:gd name="connsiteY46" fmla="*/ 356652 h 993775"/>
              <a:gd name="connsiteX47" fmla="*/ 7069294 w 9151146"/>
              <a:gd name="connsiteY47" fmla="*/ 278180 h 993775"/>
              <a:gd name="connsiteX48" fmla="*/ 7675543 w 9151146"/>
              <a:gd name="connsiteY48" fmla="*/ 278180 h 993775"/>
              <a:gd name="connsiteX49" fmla="*/ 7675543 w 9151146"/>
              <a:gd name="connsiteY49" fmla="*/ 495838 h 993775"/>
              <a:gd name="connsiteX50" fmla="*/ 7069294 w 9151146"/>
              <a:gd name="connsiteY50" fmla="*/ 495838 h 993775"/>
              <a:gd name="connsiteX51" fmla="*/ 7069294 w 9151146"/>
              <a:gd name="connsiteY51" fmla="*/ 278180 h 993775"/>
              <a:gd name="connsiteX52" fmla="*/ 6469905 w 9151146"/>
              <a:gd name="connsiteY52" fmla="*/ 237513 h 993775"/>
              <a:gd name="connsiteX53" fmla="*/ 6602319 w 9151146"/>
              <a:gd name="connsiteY53" fmla="*/ 237513 h 993775"/>
              <a:gd name="connsiteX54" fmla="*/ 6575265 w 9151146"/>
              <a:gd name="connsiteY54" fmla="*/ 588246 h 993775"/>
              <a:gd name="connsiteX55" fmla="*/ 6642520 w 9151146"/>
              <a:gd name="connsiteY55" fmla="*/ 588246 h 993775"/>
              <a:gd name="connsiteX56" fmla="*/ 6642520 w 9151146"/>
              <a:gd name="connsiteY56" fmla="*/ 808003 h 993775"/>
              <a:gd name="connsiteX57" fmla="*/ 6683673 w 9151146"/>
              <a:gd name="connsiteY57" fmla="*/ 852680 h 993775"/>
              <a:gd name="connsiteX58" fmla="*/ 6720635 w 9151146"/>
              <a:gd name="connsiteY58" fmla="*/ 832251 h 993775"/>
              <a:gd name="connsiteX59" fmla="*/ 6738734 w 9151146"/>
              <a:gd name="connsiteY59" fmla="*/ 694593 h 993775"/>
              <a:gd name="connsiteX60" fmla="*/ 6862385 w 9151146"/>
              <a:gd name="connsiteY60" fmla="*/ 747288 h 993775"/>
              <a:gd name="connsiteX61" fmla="*/ 6799512 w 9151146"/>
              <a:gd name="connsiteY61" fmla="*/ 942798 h 993775"/>
              <a:gd name="connsiteX62" fmla="*/ 6715109 w 9151146"/>
              <a:gd name="connsiteY62" fmla="*/ 968955 h 993775"/>
              <a:gd name="connsiteX63" fmla="*/ 6642520 w 9151146"/>
              <a:gd name="connsiteY63" fmla="*/ 968955 h 993775"/>
              <a:gd name="connsiteX64" fmla="*/ 6521918 w 9151146"/>
              <a:gd name="connsiteY64" fmla="*/ 848671 h 993775"/>
              <a:gd name="connsiteX65" fmla="*/ 6521918 w 9151146"/>
              <a:gd name="connsiteY65" fmla="*/ 746907 h 993775"/>
              <a:gd name="connsiteX66" fmla="*/ 6265853 w 9151146"/>
              <a:gd name="connsiteY66" fmla="*/ 993775 h 993775"/>
              <a:gd name="connsiteX67" fmla="*/ 6173639 w 9151146"/>
              <a:gd name="connsiteY67" fmla="*/ 873491 h 993775"/>
              <a:gd name="connsiteX68" fmla="*/ 6419797 w 9151146"/>
              <a:gd name="connsiteY68" fmla="*/ 656789 h 993775"/>
              <a:gd name="connsiteX69" fmla="*/ 6469905 w 9151146"/>
              <a:gd name="connsiteY69" fmla="*/ 237513 h 993775"/>
              <a:gd name="connsiteX70" fmla="*/ 5258360 w 9151146"/>
              <a:gd name="connsiteY70" fmla="*/ 211547 h 993775"/>
              <a:gd name="connsiteX71" fmla="*/ 5258360 w 9151146"/>
              <a:gd name="connsiteY71" fmla="*/ 271307 h 993775"/>
              <a:gd name="connsiteX72" fmla="*/ 5368102 w 9151146"/>
              <a:gd name="connsiteY72" fmla="*/ 271307 h 993775"/>
              <a:gd name="connsiteX73" fmla="*/ 5368102 w 9151146"/>
              <a:gd name="connsiteY73" fmla="*/ 211547 h 993775"/>
              <a:gd name="connsiteX74" fmla="*/ 5258360 w 9151146"/>
              <a:gd name="connsiteY74" fmla="*/ 211547 h 993775"/>
              <a:gd name="connsiteX75" fmla="*/ 4253725 w 9151146"/>
              <a:gd name="connsiteY75" fmla="*/ 211547 h 993775"/>
              <a:gd name="connsiteX76" fmla="*/ 4253725 w 9151146"/>
              <a:gd name="connsiteY76" fmla="*/ 271307 h 993775"/>
              <a:gd name="connsiteX77" fmla="*/ 4363467 w 9151146"/>
              <a:gd name="connsiteY77" fmla="*/ 271307 h 993775"/>
              <a:gd name="connsiteX78" fmla="*/ 4363467 w 9151146"/>
              <a:gd name="connsiteY78" fmla="*/ 211547 h 993775"/>
              <a:gd name="connsiteX79" fmla="*/ 4253725 w 9151146"/>
              <a:gd name="connsiteY79" fmla="*/ 211547 h 993775"/>
              <a:gd name="connsiteX80" fmla="*/ 5890139 w 9151146"/>
              <a:gd name="connsiteY80" fmla="*/ 91454 h 993775"/>
              <a:gd name="connsiteX81" fmla="*/ 6239370 w 9151146"/>
              <a:gd name="connsiteY81" fmla="*/ 91454 h 993775"/>
              <a:gd name="connsiteX82" fmla="*/ 6150014 w 9151146"/>
              <a:gd name="connsiteY82" fmla="*/ 560562 h 993775"/>
              <a:gd name="connsiteX83" fmla="*/ 6260899 w 9151146"/>
              <a:gd name="connsiteY83" fmla="*/ 772109 h 993775"/>
              <a:gd name="connsiteX84" fmla="*/ 6152110 w 9151146"/>
              <a:gd name="connsiteY84" fmla="*/ 845616 h 993775"/>
              <a:gd name="connsiteX85" fmla="*/ 6084855 w 9151146"/>
              <a:gd name="connsiteY85" fmla="*/ 703566 h 993775"/>
              <a:gd name="connsiteX86" fmla="*/ 5940056 w 9151146"/>
              <a:gd name="connsiteY86" fmla="*/ 914350 h 993775"/>
              <a:gd name="connsiteX87" fmla="*/ 5867466 w 9151146"/>
              <a:gd name="connsiteY87" fmla="*/ 785092 h 993775"/>
              <a:gd name="connsiteX88" fmla="*/ 6016647 w 9151146"/>
              <a:gd name="connsiteY88" fmla="*/ 565908 h 993775"/>
              <a:gd name="connsiteX89" fmla="*/ 5886138 w 9151146"/>
              <a:gd name="connsiteY89" fmla="*/ 316939 h 993775"/>
              <a:gd name="connsiteX90" fmla="*/ 5989211 w 9151146"/>
              <a:gd name="connsiteY90" fmla="*/ 267298 h 993775"/>
              <a:gd name="connsiteX91" fmla="*/ 6073995 w 9151146"/>
              <a:gd name="connsiteY91" fmla="*/ 420803 h 993775"/>
              <a:gd name="connsiteX92" fmla="*/ 6110766 w 9151146"/>
              <a:gd name="connsiteY92" fmla="*/ 216511 h 993775"/>
              <a:gd name="connsiteX93" fmla="*/ 5890139 w 9151146"/>
              <a:gd name="connsiteY93" fmla="*/ 216511 h 993775"/>
              <a:gd name="connsiteX94" fmla="*/ 5890139 w 9151146"/>
              <a:gd name="connsiteY94" fmla="*/ 91454 h 993775"/>
              <a:gd name="connsiteX95" fmla="*/ 6270807 w 9151146"/>
              <a:gd name="connsiteY95" fmla="*/ 46586 h 993775"/>
              <a:gd name="connsiteX96" fmla="*/ 6799512 w 9151146"/>
              <a:gd name="connsiteY96" fmla="*/ 46586 h 993775"/>
              <a:gd name="connsiteX97" fmla="*/ 6799512 w 9151146"/>
              <a:gd name="connsiteY97" fmla="*/ 652971 h 993775"/>
              <a:gd name="connsiteX98" fmla="*/ 6668050 w 9151146"/>
              <a:gd name="connsiteY98" fmla="*/ 652971 h 993775"/>
              <a:gd name="connsiteX99" fmla="*/ 6668050 w 9151146"/>
              <a:gd name="connsiteY99" fmla="*/ 175844 h 993775"/>
              <a:gd name="connsiteX100" fmla="*/ 6402268 w 9151146"/>
              <a:gd name="connsiteY100" fmla="*/ 175844 h 993775"/>
              <a:gd name="connsiteX101" fmla="*/ 6402268 w 9151146"/>
              <a:gd name="connsiteY101" fmla="*/ 658889 h 993775"/>
              <a:gd name="connsiteX102" fmla="*/ 6270807 w 9151146"/>
              <a:gd name="connsiteY102" fmla="*/ 658889 h 993775"/>
              <a:gd name="connsiteX103" fmla="*/ 6270807 w 9151146"/>
              <a:gd name="connsiteY103" fmla="*/ 46586 h 993775"/>
              <a:gd name="connsiteX104" fmla="*/ 4999247 w 9151146"/>
              <a:gd name="connsiteY104" fmla="*/ 17756 h 993775"/>
              <a:gd name="connsiteX105" fmla="*/ 5116038 w 9151146"/>
              <a:gd name="connsiteY105" fmla="*/ 188827 h 993775"/>
              <a:gd name="connsiteX106" fmla="*/ 5004200 w 9151146"/>
              <a:gd name="connsiteY106" fmla="*/ 258324 h 993775"/>
              <a:gd name="connsiteX107" fmla="*/ 4896173 w 9151146"/>
              <a:gd name="connsiteY107" fmla="*/ 80380 h 993775"/>
              <a:gd name="connsiteX108" fmla="*/ 4999247 w 9151146"/>
              <a:gd name="connsiteY108" fmla="*/ 17756 h 993775"/>
              <a:gd name="connsiteX109" fmla="*/ 3994611 w 9151146"/>
              <a:gd name="connsiteY109" fmla="*/ 17756 h 993775"/>
              <a:gd name="connsiteX110" fmla="*/ 4111403 w 9151146"/>
              <a:gd name="connsiteY110" fmla="*/ 188827 h 993775"/>
              <a:gd name="connsiteX111" fmla="*/ 3999565 w 9151146"/>
              <a:gd name="connsiteY111" fmla="*/ 258324 h 993775"/>
              <a:gd name="connsiteX112" fmla="*/ 3891728 w 9151146"/>
              <a:gd name="connsiteY112" fmla="*/ 80380 h 993775"/>
              <a:gd name="connsiteX113" fmla="*/ 3994611 w 9151146"/>
              <a:gd name="connsiteY113" fmla="*/ 17756 h 993775"/>
              <a:gd name="connsiteX114" fmla="*/ 5663415 w 9151146"/>
              <a:gd name="connsiteY114" fmla="*/ 16801 h 993775"/>
              <a:gd name="connsiteX115" fmla="*/ 5784207 w 9151146"/>
              <a:gd name="connsiteY115" fmla="*/ 16801 h 993775"/>
              <a:gd name="connsiteX116" fmla="*/ 5784207 w 9151146"/>
              <a:gd name="connsiteY116" fmla="*/ 194745 h 993775"/>
              <a:gd name="connsiteX117" fmla="*/ 5850891 w 9151146"/>
              <a:gd name="connsiteY117" fmla="*/ 194745 h 993775"/>
              <a:gd name="connsiteX118" fmla="*/ 5850891 w 9151146"/>
              <a:gd name="connsiteY118" fmla="*/ 322858 h 993775"/>
              <a:gd name="connsiteX119" fmla="*/ 5784207 w 9151146"/>
              <a:gd name="connsiteY119" fmla="*/ 322858 h 993775"/>
              <a:gd name="connsiteX120" fmla="*/ 5784207 w 9151146"/>
              <a:gd name="connsiteY120" fmla="*/ 818886 h 993775"/>
              <a:gd name="connsiteX121" fmla="*/ 5756200 w 9151146"/>
              <a:gd name="connsiteY121" fmla="*/ 931342 h 993775"/>
              <a:gd name="connsiteX122" fmla="*/ 5677133 w 9151146"/>
              <a:gd name="connsiteY122" fmla="*/ 973155 h 993775"/>
              <a:gd name="connsiteX123" fmla="*/ 5547766 w 9151146"/>
              <a:gd name="connsiteY123" fmla="*/ 976974 h 993775"/>
              <a:gd name="connsiteX124" fmla="*/ 5523189 w 9151146"/>
              <a:gd name="connsiteY124" fmla="*/ 848671 h 993775"/>
              <a:gd name="connsiteX125" fmla="*/ 5613497 w 9151146"/>
              <a:gd name="connsiteY125" fmla="*/ 851726 h 993775"/>
              <a:gd name="connsiteX126" fmla="*/ 5663415 w 9151146"/>
              <a:gd name="connsiteY126" fmla="*/ 796929 h 993775"/>
              <a:gd name="connsiteX127" fmla="*/ 5663415 w 9151146"/>
              <a:gd name="connsiteY127" fmla="*/ 322858 h 993775"/>
              <a:gd name="connsiteX128" fmla="*/ 5508518 w 9151146"/>
              <a:gd name="connsiteY128" fmla="*/ 322858 h 993775"/>
              <a:gd name="connsiteX129" fmla="*/ 5508518 w 9151146"/>
              <a:gd name="connsiteY129" fmla="*/ 194745 h 993775"/>
              <a:gd name="connsiteX130" fmla="*/ 5663415 w 9151146"/>
              <a:gd name="connsiteY130" fmla="*/ 194745 h 993775"/>
              <a:gd name="connsiteX131" fmla="*/ 5663415 w 9151146"/>
              <a:gd name="connsiteY131" fmla="*/ 16801 h 993775"/>
              <a:gd name="connsiteX132" fmla="*/ 4658780 w 9151146"/>
              <a:gd name="connsiteY132" fmla="*/ 16801 h 993775"/>
              <a:gd name="connsiteX133" fmla="*/ 4779572 w 9151146"/>
              <a:gd name="connsiteY133" fmla="*/ 16801 h 993775"/>
              <a:gd name="connsiteX134" fmla="*/ 4779572 w 9151146"/>
              <a:gd name="connsiteY134" fmla="*/ 194745 h 993775"/>
              <a:gd name="connsiteX135" fmla="*/ 4846256 w 9151146"/>
              <a:gd name="connsiteY135" fmla="*/ 194745 h 993775"/>
              <a:gd name="connsiteX136" fmla="*/ 4846256 w 9151146"/>
              <a:gd name="connsiteY136" fmla="*/ 322858 h 993775"/>
              <a:gd name="connsiteX137" fmla="*/ 4779572 w 9151146"/>
              <a:gd name="connsiteY137" fmla="*/ 322858 h 993775"/>
              <a:gd name="connsiteX138" fmla="*/ 4779572 w 9151146"/>
              <a:gd name="connsiteY138" fmla="*/ 818886 h 993775"/>
              <a:gd name="connsiteX139" fmla="*/ 4751565 w 9151146"/>
              <a:gd name="connsiteY139" fmla="*/ 931342 h 993775"/>
              <a:gd name="connsiteX140" fmla="*/ 4672497 w 9151146"/>
              <a:gd name="connsiteY140" fmla="*/ 973155 h 993775"/>
              <a:gd name="connsiteX141" fmla="*/ 4543131 w 9151146"/>
              <a:gd name="connsiteY141" fmla="*/ 976974 h 993775"/>
              <a:gd name="connsiteX142" fmla="*/ 4518554 w 9151146"/>
              <a:gd name="connsiteY142" fmla="*/ 848671 h 993775"/>
              <a:gd name="connsiteX143" fmla="*/ 4608862 w 9151146"/>
              <a:gd name="connsiteY143" fmla="*/ 851726 h 993775"/>
              <a:gd name="connsiteX144" fmla="*/ 4658780 w 9151146"/>
              <a:gd name="connsiteY144" fmla="*/ 796929 h 993775"/>
              <a:gd name="connsiteX145" fmla="*/ 4658780 w 9151146"/>
              <a:gd name="connsiteY145" fmla="*/ 322858 h 993775"/>
              <a:gd name="connsiteX146" fmla="*/ 4503883 w 9151146"/>
              <a:gd name="connsiteY146" fmla="*/ 322858 h 993775"/>
              <a:gd name="connsiteX147" fmla="*/ 4503883 w 9151146"/>
              <a:gd name="connsiteY147" fmla="*/ 194745 h 993775"/>
              <a:gd name="connsiteX148" fmla="*/ 4658780 w 9151146"/>
              <a:gd name="connsiteY148" fmla="*/ 194745 h 993775"/>
              <a:gd name="connsiteX149" fmla="*/ 4658780 w 9151146"/>
              <a:gd name="connsiteY149" fmla="*/ 16801 h 993775"/>
              <a:gd name="connsiteX150" fmla="*/ 7304783 w 9151146"/>
              <a:gd name="connsiteY150" fmla="*/ 11837 h 993775"/>
              <a:gd name="connsiteX151" fmla="*/ 7438150 w 9151146"/>
              <a:gd name="connsiteY151" fmla="*/ 11837 h 993775"/>
              <a:gd name="connsiteX152" fmla="*/ 7438150 w 9151146"/>
              <a:gd name="connsiteY152" fmla="*/ 128112 h 993775"/>
              <a:gd name="connsiteX153" fmla="*/ 7538175 w 9151146"/>
              <a:gd name="connsiteY153" fmla="*/ 128112 h 993775"/>
              <a:gd name="connsiteX154" fmla="*/ 7606954 w 9151146"/>
              <a:gd name="connsiteY154" fmla="*/ 15847 h 993775"/>
              <a:gd name="connsiteX155" fmla="*/ 7717839 w 9151146"/>
              <a:gd name="connsiteY155" fmla="*/ 63579 h 993775"/>
              <a:gd name="connsiteX156" fmla="*/ 7673066 w 9151146"/>
              <a:gd name="connsiteY156" fmla="*/ 128112 h 993775"/>
              <a:gd name="connsiteX157" fmla="*/ 7836536 w 9151146"/>
              <a:gd name="connsiteY157" fmla="*/ 128112 h 993775"/>
              <a:gd name="connsiteX158" fmla="*/ 7836536 w 9151146"/>
              <a:gd name="connsiteY158" fmla="*/ 348824 h 993775"/>
              <a:gd name="connsiteX159" fmla="*/ 7716887 w 9151146"/>
              <a:gd name="connsiteY159" fmla="*/ 348824 h 993775"/>
              <a:gd name="connsiteX160" fmla="*/ 7716887 w 9151146"/>
              <a:gd name="connsiteY160" fmla="*/ 231403 h 993775"/>
              <a:gd name="connsiteX161" fmla="*/ 7028141 w 9151146"/>
              <a:gd name="connsiteY161" fmla="*/ 231403 h 993775"/>
              <a:gd name="connsiteX162" fmla="*/ 7028141 w 9151146"/>
              <a:gd name="connsiteY162" fmla="*/ 348824 h 993775"/>
              <a:gd name="connsiteX163" fmla="*/ 6908492 w 9151146"/>
              <a:gd name="connsiteY163" fmla="*/ 348824 h 993775"/>
              <a:gd name="connsiteX164" fmla="*/ 6908492 w 9151146"/>
              <a:gd name="connsiteY164" fmla="*/ 128112 h 993775"/>
              <a:gd name="connsiteX165" fmla="*/ 7063960 w 9151146"/>
              <a:gd name="connsiteY165" fmla="*/ 128112 h 993775"/>
              <a:gd name="connsiteX166" fmla="*/ 7026236 w 9151146"/>
              <a:gd name="connsiteY166" fmla="*/ 65488 h 993775"/>
              <a:gd name="connsiteX167" fmla="*/ 7131024 w 9151146"/>
              <a:gd name="connsiteY167" fmla="*/ 16801 h 993775"/>
              <a:gd name="connsiteX168" fmla="*/ 7201709 w 9151146"/>
              <a:gd name="connsiteY168" fmla="*/ 128112 h 993775"/>
              <a:gd name="connsiteX169" fmla="*/ 7304783 w 9151146"/>
              <a:gd name="connsiteY169" fmla="*/ 128112 h 993775"/>
              <a:gd name="connsiteX170" fmla="*/ 7304783 w 9151146"/>
              <a:gd name="connsiteY170" fmla="*/ 11837 h 993775"/>
              <a:gd name="connsiteX171" fmla="*/ 5261218 w 9151146"/>
              <a:gd name="connsiteY171" fmla="*/ 0 h 993775"/>
              <a:gd name="connsiteX172" fmla="*/ 5404492 w 9151146"/>
              <a:gd name="connsiteY172" fmla="*/ 14892 h 993775"/>
              <a:gd name="connsiteX173" fmla="*/ 5361243 w 9151146"/>
              <a:gd name="connsiteY173" fmla="*/ 108255 h 993775"/>
              <a:gd name="connsiteX174" fmla="*/ 5485846 w 9151146"/>
              <a:gd name="connsiteY174" fmla="*/ 108255 h 993775"/>
              <a:gd name="connsiteX175" fmla="*/ 5485846 w 9151146"/>
              <a:gd name="connsiteY175" fmla="*/ 425767 h 993775"/>
              <a:gd name="connsiteX176" fmla="*/ 5579012 w 9151146"/>
              <a:gd name="connsiteY176" fmla="*/ 391591 h 993775"/>
              <a:gd name="connsiteX177" fmla="*/ 5659604 w 9151146"/>
              <a:gd name="connsiteY177" fmla="*/ 627959 h 993775"/>
              <a:gd name="connsiteX178" fmla="*/ 5551577 w 9151146"/>
              <a:gd name="connsiteY178" fmla="*/ 665763 h 993775"/>
              <a:gd name="connsiteX179" fmla="*/ 5485846 w 9151146"/>
              <a:gd name="connsiteY179" fmla="*/ 449061 h 993775"/>
              <a:gd name="connsiteX180" fmla="*/ 5485846 w 9151146"/>
              <a:gd name="connsiteY180" fmla="*/ 842752 h 993775"/>
              <a:gd name="connsiteX181" fmla="*/ 5459554 w 9151146"/>
              <a:gd name="connsiteY181" fmla="*/ 943561 h 993775"/>
              <a:gd name="connsiteX182" fmla="*/ 5385821 w 9151146"/>
              <a:gd name="connsiteY182" fmla="*/ 978310 h 993775"/>
              <a:gd name="connsiteX183" fmla="*/ 5266171 w 9151146"/>
              <a:gd name="connsiteY183" fmla="*/ 979456 h 993775"/>
              <a:gd name="connsiteX184" fmla="*/ 5243499 w 9151146"/>
              <a:gd name="connsiteY184" fmla="*/ 860699 h 993775"/>
              <a:gd name="connsiteX185" fmla="*/ 5327901 w 9151146"/>
              <a:gd name="connsiteY185" fmla="*/ 867572 h 993775"/>
              <a:gd name="connsiteX186" fmla="*/ 5368102 w 9151146"/>
              <a:gd name="connsiteY186" fmla="*/ 822896 h 993775"/>
              <a:gd name="connsiteX187" fmla="*/ 5368102 w 9151146"/>
              <a:gd name="connsiteY187" fmla="*/ 734305 h 993775"/>
              <a:gd name="connsiteX188" fmla="*/ 5153381 w 9151146"/>
              <a:gd name="connsiteY188" fmla="*/ 915304 h 993775"/>
              <a:gd name="connsiteX189" fmla="*/ 5117943 w 9151146"/>
              <a:gd name="connsiteY189" fmla="*/ 868145 h 993775"/>
              <a:gd name="connsiteX190" fmla="*/ 4980575 w 9151146"/>
              <a:gd name="connsiteY190" fmla="*/ 975828 h 993775"/>
              <a:gd name="connsiteX191" fmla="*/ 4910081 w 9151146"/>
              <a:gd name="connsiteY191" fmla="*/ 889529 h 993775"/>
              <a:gd name="connsiteX192" fmla="*/ 4941327 w 9151146"/>
              <a:gd name="connsiteY192" fmla="*/ 805903 h 993775"/>
              <a:gd name="connsiteX193" fmla="*/ 4941327 w 9151146"/>
              <a:gd name="connsiteY193" fmla="*/ 432259 h 993775"/>
              <a:gd name="connsiteX194" fmla="*/ 4875596 w 9151146"/>
              <a:gd name="connsiteY194" fmla="*/ 432259 h 993775"/>
              <a:gd name="connsiteX195" fmla="*/ 4875596 w 9151146"/>
              <a:gd name="connsiteY195" fmla="*/ 303001 h 993775"/>
              <a:gd name="connsiteX196" fmla="*/ 5060024 w 9151146"/>
              <a:gd name="connsiteY196" fmla="*/ 303001 h 993775"/>
              <a:gd name="connsiteX197" fmla="*/ 5060024 w 9151146"/>
              <a:gd name="connsiteY197" fmla="*/ 754353 h 993775"/>
              <a:gd name="connsiteX198" fmla="*/ 5140616 w 9151146"/>
              <a:gd name="connsiteY198" fmla="*/ 701657 h 993775"/>
              <a:gd name="connsiteX199" fmla="*/ 5147475 w 9151146"/>
              <a:gd name="connsiteY199" fmla="*/ 778219 h 993775"/>
              <a:gd name="connsiteX200" fmla="*/ 5299894 w 9151146"/>
              <a:gd name="connsiteY200" fmla="*/ 664808 h 993775"/>
              <a:gd name="connsiteX201" fmla="*/ 5096414 w 9151146"/>
              <a:gd name="connsiteY201" fmla="*/ 664808 h 993775"/>
              <a:gd name="connsiteX202" fmla="*/ 5096414 w 9151146"/>
              <a:gd name="connsiteY202" fmla="*/ 561517 h 993775"/>
              <a:gd name="connsiteX203" fmla="*/ 5140616 w 9151146"/>
              <a:gd name="connsiteY203" fmla="*/ 561517 h 993775"/>
              <a:gd name="connsiteX204" fmla="*/ 5140616 w 9151146"/>
              <a:gd name="connsiteY204" fmla="*/ 108255 h 993775"/>
              <a:gd name="connsiteX205" fmla="*/ 5232258 w 9151146"/>
              <a:gd name="connsiteY205" fmla="*/ 108255 h 993775"/>
              <a:gd name="connsiteX206" fmla="*/ 5261218 w 9151146"/>
              <a:gd name="connsiteY206" fmla="*/ 0 h 993775"/>
              <a:gd name="connsiteX207" fmla="*/ 4256583 w 9151146"/>
              <a:gd name="connsiteY207" fmla="*/ 0 h 993775"/>
              <a:gd name="connsiteX208" fmla="*/ 4399857 w 9151146"/>
              <a:gd name="connsiteY208" fmla="*/ 14892 h 993775"/>
              <a:gd name="connsiteX209" fmla="*/ 4356608 w 9151146"/>
              <a:gd name="connsiteY209" fmla="*/ 108255 h 993775"/>
              <a:gd name="connsiteX210" fmla="*/ 4481211 w 9151146"/>
              <a:gd name="connsiteY210" fmla="*/ 108255 h 993775"/>
              <a:gd name="connsiteX211" fmla="*/ 4481211 w 9151146"/>
              <a:gd name="connsiteY211" fmla="*/ 425767 h 993775"/>
              <a:gd name="connsiteX212" fmla="*/ 4574377 w 9151146"/>
              <a:gd name="connsiteY212" fmla="*/ 391591 h 993775"/>
              <a:gd name="connsiteX213" fmla="*/ 4654969 w 9151146"/>
              <a:gd name="connsiteY213" fmla="*/ 627959 h 993775"/>
              <a:gd name="connsiteX214" fmla="*/ 4546942 w 9151146"/>
              <a:gd name="connsiteY214" fmla="*/ 665763 h 993775"/>
              <a:gd name="connsiteX215" fmla="*/ 4481211 w 9151146"/>
              <a:gd name="connsiteY215" fmla="*/ 449061 h 993775"/>
              <a:gd name="connsiteX216" fmla="*/ 4481211 w 9151146"/>
              <a:gd name="connsiteY216" fmla="*/ 842752 h 993775"/>
              <a:gd name="connsiteX217" fmla="*/ 4455109 w 9151146"/>
              <a:gd name="connsiteY217" fmla="*/ 943561 h 993775"/>
              <a:gd name="connsiteX218" fmla="*/ 4381186 w 9151146"/>
              <a:gd name="connsiteY218" fmla="*/ 978310 h 993775"/>
              <a:gd name="connsiteX219" fmla="*/ 4261536 w 9151146"/>
              <a:gd name="connsiteY219" fmla="*/ 979456 h 993775"/>
              <a:gd name="connsiteX220" fmla="*/ 4238864 w 9151146"/>
              <a:gd name="connsiteY220" fmla="*/ 860699 h 993775"/>
              <a:gd name="connsiteX221" fmla="*/ 4323266 w 9151146"/>
              <a:gd name="connsiteY221" fmla="*/ 867572 h 993775"/>
              <a:gd name="connsiteX222" fmla="*/ 4363467 w 9151146"/>
              <a:gd name="connsiteY222" fmla="*/ 822896 h 993775"/>
              <a:gd name="connsiteX223" fmla="*/ 4363467 w 9151146"/>
              <a:gd name="connsiteY223" fmla="*/ 734305 h 993775"/>
              <a:gd name="connsiteX224" fmla="*/ 4148746 w 9151146"/>
              <a:gd name="connsiteY224" fmla="*/ 915304 h 993775"/>
              <a:gd name="connsiteX225" fmla="*/ 4113308 w 9151146"/>
              <a:gd name="connsiteY225" fmla="*/ 868145 h 993775"/>
              <a:gd name="connsiteX226" fmla="*/ 3975940 w 9151146"/>
              <a:gd name="connsiteY226" fmla="*/ 975828 h 993775"/>
              <a:gd name="connsiteX227" fmla="*/ 3905446 w 9151146"/>
              <a:gd name="connsiteY227" fmla="*/ 889529 h 993775"/>
              <a:gd name="connsiteX228" fmla="*/ 3936692 w 9151146"/>
              <a:gd name="connsiteY228" fmla="*/ 805903 h 993775"/>
              <a:gd name="connsiteX229" fmla="*/ 3936692 w 9151146"/>
              <a:gd name="connsiteY229" fmla="*/ 433388 h 993775"/>
              <a:gd name="connsiteX230" fmla="*/ 0 w 9151146"/>
              <a:gd name="connsiteY230" fmla="*/ 433388 h 993775"/>
              <a:gd name="connsiteX231" fmla="*/ 0 w 9151146"/>
              <a:gd name="connsiteY231" fmla="*/ 303525 h 993775"/>
              <a:gd name="connsiteX232" fmla="*/ 3870961 w 9151146"/>
              <a:gd name="connsiteY232" fmla="*/ 303525 h 993775"/>
              <a:gd name="connsiteX233" fmla="*/ 3870961 w 9151146"/>
              <a:gd name="connsiteY233" fmla="*/ 303001 h 993775"/>
              <a:gd name="connsiteX234" fmla="*/ 4055579 w 9151146"/>
              <a:gd name="connsiteY234" fmla="*/ 303001 h 993775"/>
              <a:gd name="connsiteX235" fmla="*/ 4055579 w 9151146"/>
              <a:gd name="connsiteY235" fmla="*/ 754353 h 993775"/>
              <a:gd name="connsiteX236" fmla="*/ 4135981 w 9151146"/>
              <a:gd name="connsiteY236" fmla="*/ 701657 h 993775"/>
              <a:gd name="connsiteX237" fmla="*/ 4142839 w 9151146"/>
              <a:gd name="connsiteY237" fmla="*/ 778219 h 993775"/>
              <a:gd name="connsiteX238" fmla="*/ 4295450 w 9151146"/>
              <a:gd name="connsiteY238" fmla="*/ 664808 h 993775"/>
              <a:gd name="connsiteX239" fmla="*/ 4091779 w 9151146"/>
              <a:gd name="connsiteY239" fmla="*/ 664808 h 993775"/>
              <a:gd name="connsiteX240" fmla="*/ 4091779 w 9151146"/>
              <a:gd name="connsiteY240" fmla="*/ 561517 h 993775"/>
              <a:gd name="connsiteX241" fmla="*/ 4135981 w 9151146"/>
              <a:gd name="connsiteY241" fmla="*/ 561517 h 993775"/>
              <a:gd name="connsiteX242" fmla="*/ 4135981 w 9151146"/>
              <a:gd name="connsiteY242" fmla="*/ 108255 h 993775"/>
              <a:gd name="connsiteX243" fmla="*/ 4227623 w 9151146"/>
              <a:gd name="connsiteY243" fmla="*/ 108255 h 993775"/>
              <a:gd name="connsiteX244" fmla="*/ 4256583 w 9151146"/>
              <a:gd name="connsiteY244" fmla="*/ 0 h 99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Lst>
            <a:rect l="l" t="t" r="r" b="b"/>
            <a:pathLst>
              <a:path w="9151146" h="993775">
                <a:moveTo>
                  <a:pt x="7303830" y="667863"/>
                </a:moveTo>
                <a:cubicBezTo>
                  <a:pt x="7348603" y="667863"/>
                  <a:pt x="7393376" y="667863"/>
                  <a:pt x="7438150" y="667863"/>
                </a:cubicBezTo>
                <a:cubicBezTo>
                  <a:pt x="7433958" y="703184"/>
                  <a:pt x="7425956" y="735642"/>
                  <a:pt x="7414144" y="764663"/>
                </a:cubicBezTo>
                <a:lnTo>
                  <a:pt x="7813204" y="869949"/>
                </a:lnTo>
                <a:lnTo>
                  <a:pt x="9151146" y="869949"/>
                </a:lnTo>
                <a:lnTo>
                  <a:pt x="9151146" y="991394"/>
                </a:lnTo>
                <a:lnTo>
                  <a:pt x="7764196" y="991394"/>
                </a:lnTo>
                <a:lnTo>
                  <a:pt x="7763946" y="991866"/>
                </a:lnTo>
                <a:cubicBezTo>
                  <a:pt x="7608478" y="938406"/>
                  <a:pt x="7471110" y="894684"/>
                  <a:pt x="7351270" y="860699"/>
                </a:cubicBezTo>
                <a:cubicBezTo>
                  <a:pt x="7284968" y="930769"/>
                  <a:pt x="7150458" y="974873"/>
                  <a:pt x="6947740" y="992821"/>
                </a:cubicBezTo>
                <a:cubicBezTo>
                  <a:pt x="6931355" y="954444"/>
                  <a:pt x="6910778" y="912631"/>
                  <a:pt x="6885819" y="867572"/>
                </a:cubicBezTo>
                <a:cubicBezTo>
                  <a:pt x="7036905" y="858599"/>
                  <a:pt x="7143218" y="839697"/>
                  <a:pt x="7204757" y="810867"/>
                </a:cubicBezTo>
                <a:cubicBezTo>
                  <a:pt x="7266106" y="782037"/>
                  <a:pt x="7299257" y="734305"/>
                  <a:pt x="7303830" y="667863"/>
                </a:cubicBezTo>
                <a:close/>
                <a:moveTo>
                  <a:pt x="6987940" y="541660"/>
                </a:moveTo>
                <a:cubicBezTo>
                  <a:pt x="7242862" y="541660"/>
                  <a:pt x="7497974" y="541660"/>
                  <a:pt x="7753086" y="541660"/>
                </a:cubicBezTo>
                <a:cubicBezTo>
                  <a:pt x="7753086" y="631778"/>
                  <a:pt x="7753086" y="721895"/>
                  <a:pt x="7753086" y="812013"/>
                </a:cubicBezTo>
                <a:cubicBezTo>
                  <a:pt x="7710028" y="812013"/>
                  <a:pt x="7666779" y="812013"/>
                  <a:pt x="7623530" y="812013"/>
                </a:cubicBezTo>
                <a:cubicBezTo>
                  <a:pt x="7623530" y="757599"/>
                  <a:pt x="7623530" y="703184"/>
                  <a:pt x="7623530" y="648961"/>
                </a:cubicBezTo>
                <a:cubicBezTo>
                  <a:pt x="7454916" y="648961"/>
                  <a:pt x="7286111" y="648961"/>
                  <a:pt x="7117306" y="648961"/>
                </a:cubicBezTo>
                <a:cubicBezTo>
                  <a:pt x="7117306" y="703184"/>
                  <a:pt x="7117306" y="757599"/>
                  <a:pt x="7117306" y="812013"/>
                </a:cubicBezTo>
                <a:cubicBezTo>
                  <a:pt x="7074248" y="812013"/>
                  <a:pt x="7030999" y="812013"/>
                  <a:pt x="6987940" y="812013"/>
                </a:cubicBezTo>
                <a:cubicBezTo>
                  <a:pt x="6987940" y="721895"/>
                  <a:pt x="6987940" y="631778"/>
                  <a:pt x="6987940" y="541660"/>
                </a:cubicBezTo>
                <a:close/>
                <a:moveTo>
                  <a:pt x="5258360" y="501756"/>
                </a:moveTo>
                <a:cubicBezTo>
                  <a:pt x="5258360" y="521613"/>
                  <a:pt x="5258360" y="541660"/>
                  <a:pt x="5258360" y="561517"/>
                </a:cubicBezTo>
                <a:cubicBezTo>
                  <a:pt x="5294941" y="561517"/>
                  <a:pt x="5331521" y="561517"/>
                  <a:pt x="5368102" y="561517"/>
                </a:cubicBezTo>
                <a:cubicBezTo>
                  <a:pt x="5368102" y="541660"/>
                  <a:pt x="5368102" y="521613"/>
                  <a:pt x="5368102" y="501756"/>
                </a:cubicBezTo>
                <a:cubicBezTo>
                  <a:pt x="5331521" y="501756"/>
                  <a:pt x="5294941" y="501756"/>
                  <a:pt x="5258360" y="501756"/>
                </a:cubicBezTo>
                <a:close/>
                <a:moveTo>
                  <a:pt x="4253725" y="501756"/>
                </a:moveTo>
                <a:cubicBezTo>
                  <a:pt x="4253725" y="521613"/>
                  <a:pt x="4253725" y="541660"/>
                  <a:pt x="4253725" y="561517"/>
                </a:cubicBezTo>
                <a:cubicBezTo>
                  <a:pt x="4290305" y="561517"/>
                  <a:pt x="4326886" y="561517"/>
                  <a:pt x="4363467" y="561517"/>
                </a:cubicBezTo>
                <a:cubicBezTo>
                  <a:pt x="4363467" y="541660"/>
                  <a:pt x="4363467" y="521613"/>
                  <a:pt x="4363467" y="501756"/>
                </a:cubicBezTo>
                <a:cubicBezTo>
                  <a:pt x="4326886" y="501756"/>
                  <a:pt x="4290305" y="501756"/>
                  <a:pt x="4253725" y="501756"/>
                </a:cubicBezTo>
                <a:close/>
                <a:moveTo>
                  <a:pt x="7188944" y="359707"/>
                </a:moveTo>
                <a:cubicBezTo>
                  <a:pt x="7188944" y="377845"/>
                  <a:pt x="7188944" y="396174"/>
                  <a:pt x="7188944" y="414312"/>
                </a:cubicBezTo>
                <a:cubicBezTo>
                  <a:pt x="7311260" y="414312"/>
                  <a:pt x="7433577" y="414312"/>
                  <a:pt x="7555894" y="414312"/>
                </a:cubicBezTo>
                <a:cubicBezTo>
                  <a:pt x="7555894" y="396174"/>
                  <a:pt x="7555894" y="377845"/>
                  <a:pt x="7555894" y="359707"/>
                </a:cubicBezTo>
                <a:cubicBezTo>
                  <a:pt x="7433577" y="359707"/>
                  <a:pt x="7311260" y="359707"/>
                  <a:pt x="7188944" y="359707"/>
                </a:cubicBezTo>
                <a:close/>
                <a:moveTo>
                  <a:pt x="5258360" y="356652"/>
                </a:moveTo>
                <a:cubicBezTo>
                  <a:pt x="5258360" y="376508"/>
                  <a:pt x="5258360" y="396556"/>
                  <a:pt x="5258360" y="416412"/>
                </a:cubicBezTo>
                <a:cubicBezTo>
                  <a:pt x="5294941" y="416412"/>
                  <a:pt x="5331521" y="416412"/>
                  <a:pt x="5368102" y="416412"/>
                </a:cubicBezTo>
                <a:cubicBezTo>
                  <a:pt x="5368102" y="396556"/>
                  <a:pt x="5368102" y="376508"/>
                  <a:pt x="5368102" y="356652"/>
                </a:cubicBezTo>
                <a:cubicBezTo>
                  <a:pt x="5331521" y="356652"/>
                  <a:pt x="5294941" y="356652"/>
                  <a:pt x="5258360" y="356652"/>
                </a:cubicBezTo>
                <a:close/>
                <a:moveTo>
                  <a:pt x="4253725" y="356652"/>
                </a:moveTo>
                <a:cubicBezTo>
                  <a:pt x="4253725" y="376508"/>
                  <a:pt x="4253725" y="396556"/>
                  <a:pt x="4253725" y="416412"/>
                </a:cubicBezTo>
                <a:cubicBezTo>
                  <a:pt x="4290305" y="416412"/>
                  <a:pt x="4326886" y="416412"/>
                  <a:pt x="4363467" y="416412"/>
                </a:cubicBezTo>
                <a:cubicBezTo>
                  <a:pt x="4363467" y="396556"/>
                  <a:pt x="4363467" y="376508"/>
                  <a:pt x="4363467" y="356652"/>
                </a:cubicBezTo>
                <a:cubicBezTo>
                  <a:pt x="4326886" y="356652"/>
                  <a:pt x="4290305" y="356652"/>
                  <a:pt x="4253725" y="356652"/>
                </a:cubicBezTo>
                <a:close/>
                <a:moveTo>
                  <a:pt x="7069294" y="278180"/>
                </a:moveTo>
                <a:cubicBezTo>
                  <a:pt x="7271441" y="278180"/>
                  <a:pt x="7473587" y="278180"/>
                  <a:pt x="7675543" y="278180"/>
                </a:cubicBezTo>
                <a:cubicBezTo>
                  <a:pt x="7675543" y="350733"/>
                  <a:pt x="7675543" y="423285"/>
                  <a:pt x="7675543" y="495838"/>
                </a:cubicBezTo>
                <a:cubicBezTo>
                  <a:pt x="7473587" y="495838"/>
                  <a:pt x="7271441" y="495838"/>
                  <a:pt x="7069294" y="495838"/>
                </a:cubicBezTo>
                <a:cubicBezTo>
                  <a:pt x="7069294" y="423285"/>
                  <a:pt x="7069294" y="350733"/>
                  <a:pt x="7069294" y="278180"/>
                </a:cubicBezTo>
                <a:close/>
                <a:moveTo>
                  <a:pt x="6469905" y="237513"/>
                </a:moveTo>
                <a:cubicBezTo>
                  <a:pt x="6514106" y="237513"/>
                  <a:pt x="6558117" y="237513"/>
                  <a:pt x="6602319" y="237513"/>
                </a:cubicBezTo>
                <a:cubicBezTo>
                  <a:pt x="6603653" y="378227"/>
                  <a:pt x="6594698" y="495265"/>
                  <a:pt x="6575265" y="588246"/>
                </a:cubicBezTo>
                <a:cubicBezTo>
                  <a:pt x="6597746" y="588246"/>
                  <a:pt x="6620228" y="588246"/>
                  <a:pt x="6642520" y="588246"/>
                </a:cubicBezTo>
                <a:cubicBezTo>
                  <a:pt x="6642520" y="661562"/>
                  <a:pt x="6642520" y="734687"/>
                  <a:pt x="6642520" y="808003"/>
                </a:cubicBezTo>
                <a:cubicBezTo>
                  <a:pt x="6642520" y="837788"/>
                  <a:pt x="6656237" y="852680"/>
                  <a:pt x="6683673" y="852680"/>
                </a:cubicBezTo>
                <a:cubicBezTo>
                  <a:pt x="6701773" y="852680"/>
                  <a:pt x="6713966" y="845807"/>
                  <a:pt x="6720635" y="832251"/>
                </a:cubicBezTo>
                <a:cubicBezTo>
                  <a:pt x="6727113" y="818695"/>
                  <a:pt x="6733209" y="772873"/>
                  <a:pt x="6738734" y="694593"/>
                </a:cubicBezTo>
                <a:cubicBezTo>
                  <a:pt x="6781793" y="715213"/>
                  <a:pt x="6823137" y="732778"/>
                  <a:pt x="6862385" y="747288"/>
                </a:cubicBezTo>
                <a:cubicBezTo>
                  <a:pt x="6846571" y="860317"/>
                  <a:pt x="6825614" y="925423"/>
                  <a:pt x="6799512" y="942798"/>
                </a:cubicBezTo>
                <a:cubicBezTo>
                  <a:pt x="6773410" y="960172"/>
                  <a:pt x="6745212" y="968955"/>
                  <a:pt x="6715109" y="968955"/>
                </a:cubicBezTo>
                <a:cubicBezTo>
                  <a:pt x="6690913" y="968955"/>
                  <a:pt x="6666716" y="968955"/>
                  <a:pt x="6642520" y="968955"/>
                </a:cubicBezTo>
                <a:cubicBezTo>
                  <a:pt x="6562118" y="968955"/>
                  <a:pt x="6521918" y="928860"/>
                  <a:pt x="6521918" y="848671"/>
                </a:cubicBezTo>
                <a:cubicBezTo>
                  <a:pt x="6521918" y="814686"/>
                  <a:pt x="6521918" y="780701"/>
                  <a:pt x="6521918" y="746907"/>
                </a:cubicBezTo>
                <a:cubicBezTo>
                  <a:pt x="6472191" y="846952"/>
                  <a:pt x="6386836" y="929242"/>
                  <a:pt x="6265853" y="993775"/>
                </a:cubicBezTo>
                <a:cubicBezTo>
                  <a:pt x="6240894" y="957308"/>
                  <a:pt x="6210220" y="917213"/>
                  <a:pt x="6173639" y="873491"/>
                </a:cubicBezTo>
                <a:cubicBezTo>
                  <a:pt x="6300528" y="816213"/>
                  <a:pt x="6382644" y="744043"/>
                  <a:pt x="6419797" y="656789"/>
                </a:cubicBezTo>
                <a:cubicBezTo>
                  <a:pt x="6457139" y="569726"/>
                  <a:pt x="6473715" y="429968"/>
                  <a:pt x="6469905" y="237513"/>
                </a:cubicBezTo>
                <a:close/>
                <a:moveTo>
                  <a:pt x="5258360" y="211547"/>
                </a:moveTo>
                <a:cubicBezTo>
                  <a:pt x="5258360" y="231403"/>
                  <a:pt x="5258360" y="251451"/>
                  <a:pt x="5258360" y="271307"/>
                </a:cubicBezTo>
                <a:cubicBezTo>
                  <a:pt x="5294941" y="271307"/>
                  <a:pt x="5331521" y="271307"/>
                  <a:pt x="5368102" y="271307"/>
                </a:cubicBezTo>
                <a:cubicBezTo>
                  <a:pt x="5368102" y="251451"/>
                  <a:pt x="5368102" y="231403"/>
                  <a:pt x="5368102" y="211547"/>
                </a:cubicBezTo>
                <a:cubicBezTo>
                  <a:pt x="5331521" y="211547"/>
                  <a:pt x="5294941" y="211547"/>
                  <a:pt x="5258360" y="211547"/>
                </a:cubicBezTo>
                <a:close/>
                <a:moveTo>
                  <a:pt x="4253725" y="211547"/>
                </a:moveTo>
                <a:cubicBezTo>
                  <a:pt x="4253725" y="231403"/>
                  <a:pt x="4253725" y="251451"/>
                  <a:pt x="4253725" y="271307"/>
                </a:cubicBezTo>
                <a:cubicBezTo>
                  <a:pt x="4290305" y="271307"/>
                  <a:pt x="4326886" y="271307"/>
                  <a:pt x="4363467" y="271307"/>
                </a:cubicBezTo>
                <a:cubicBezTo>
                  <a:pt x="4363467" y="251451"/>
                  <a:pt x="4363467" y="231403"/>
                  <a:pt x="4363467" y="211547"/>
                </a:cubicBezTo>
                <a:cubicBezTo>
                  <a:pt x="4326886" y="211547"/>
                  <a:pt x="4290305" y="211547"/>
                  <a:pt x="4253725" y="211547"/>
                </a:cubicBezTo>
                <a:close/>
                <a:moveTo>
                  <a:pt x="5890139" y="91454"/>
                </a:moveTo>
                <a:cubicBezTo>
                  <a:pt x="6006549" y="91454"/>
                  <a:pt x="6122960" y="91454"/>
                  <a:pt x="6239370" y="91454"/>
                </a:cubicBezTo>
                <a:cubicBezTo>
                  <a:pt x="6233464" y="262715"/>
                  <a:pt x="6203742" y="419085"/>
                  <a:pt x="6150014" y="560562"/>
                </a:cubicBezTo>
                <a:cubicBezTo>
                  <a:pt x="6186976" y="631014"/>
                  <a:pt x="6223938" y="701657"/>
                  <a:pt x="6260899" y="772109"/>
                </a:cubicBezTo>
                <a:cubicBezTo>
                  <a:pt x="6224700" y="796739"/>
                  <a:pt x="6188309" y="821177"/>
                  <a:pt x="6152110" y="845616"/>
                </a:cubicBezTo>
                <a:cubicBezTo>
                  <a:pt x="6131152" y="799984"/>
                  <a:pt x="6108670" y="752634"/>
                  <a:pt x="6084855" y="703566"/>
                </a:cubicBezTo>
                <a:cubicBezTo>
                  <a:pt x="6044654" y="778791"/>
                  <a:pt x="5996261" y="849053"/>
                  <a:pt x="5940056" y="914350"/>
                </a:cubicBezTo>
                <a:cubicBezTo>
                  <a:pt x="5919099" y="871964"/>
                  <a:pt x="5894902" y="828814"/>
                  <a:pt x="5867466" y="785092"/>
                </a:cubicBezTo>
                <a:cubicBezTo>
                  <a:pt x="5928625" y="715595"/>
                  <a:pt x="5978352" y="642470"/>
                  <a:pt x="6016647" y="565908"/>
                </a:cubicBezTo>
                <a:cubicBezTo>
                  <a:pt x="5976446" y="486482"/>
                  <a:pt x="5933007" y="403429"/>
                  <a:pt x="5886138" y="316939"/>
                </a:cubicBezTo>
                <a:cubicBezTo>
                  <a:pt x="5920432" y="300328"/>
                  <a:pt x="5954917" y="283908"/>
                  <a:pt x="5989211" y="267298"/>
                </a:cubicBezTo>
                <a:cubicBezTo>
                  <a:pt x="6017409" y="318466"/>
                  <a:pt x="6045797" y="369635"/>
                  <a:pt x="6073995" y="420803"/>
                </a:cubicBezTo>
                <a:cubicBezTo>
                  <a:pt x="6094000" y="355315"/>
                  <a:pt x="6106193" y="287154"/>
                  <a:pt x="6110766" y="216511"/>
                </a:cubicBezTo>
                <a:cubicBezTo>
                  <a:pt x="6037224" y="216511"/>
                  <a:pt x="5963681" y="216511"/>
                  <a:pt x="5890139" y="216511"/>
                </a:cubicBezTo>
                <a:cubicBezTo>
                  <a:pt x="5890139" y="174889"/>
                  <a:pt x="5890139" y="133076"/>
                  <a:pt x="5890139" y="91454"/>
                </a:cubicBezTo>
                <a:close/>
                <a:moveTo>
                  <a:pt x="6270807" y="46586"/>
                </a:moveTo>
                <a:cubicBezTo>
                  <a:pt x="6447042" y="46586"/>
                  <a:pt x="6623277" y="46586"/>
                  <a:pt x="6799512" y="46586"/>
                </a:cubicBezTo>
                <a:cubicBezTo>
                  <a:pt x="6799512" y="248778"/>
                  <a:pt x="6799512" y="450779"/>
                  <a:pt x="6799512" y="652971"/>
                </a:cubicBezTo>
                <a:cubicBezTo>
                  <a:pt x="6755691" y="652971"/>
                  <a:pt x="6711871" y="652971"/>
                  <a:pt x="6668050" y="652971"/>
                </a:cubicBezTo>
                <a:cubicBezTo>
                  <a:pt x="6668050" y="493928"/>
                  <a:pt x="6668050" y="334886"/>
                  <a:pt x="6668050" y="175844"/>
                </a:cubicBezTo>
                <a:cubicBezTo>
                  <a:pt x="6579456" y="175844"/>
                  <a:pt x="6490862" y="175844"/>
                  <a:pt x="6402268" y="175844"/>
                </a:cubicBezTo>
                <a:cubicBezTo>
                  <a:pt x="6402268" y="336795"/>
                  <a:pt x="6402268" y="497938"/>
                  <a:pt x="6402268" y="658889"/>
                </a:cubicBezTo>
                <a:cubicBezTo>
                  <a:pt x="6358448" y="658889"/>
                  <a:pt x="6314627" y="658889"/>
                  <a:pt x="6270807" y="658889"/>
                </a:cubicBezTo>
                <a:cubicBezTo>
                  <a:pt x="6270807" y="454788"/>
                  <a:pt x="6270807" y="250687"/>
                  <a:pt x="6270807" y="46586"/>
                </a:cubicBezTo>
                <a:close/>
                <a:moveTo>
                  <a:pt x="4999247" y="17756"/>
                </a:moveTo>
                <a:cubicBezTo>
                  <a:pt x="5043067" y="76753"/>
                  <a:pt x="5081934" y="133840"/>
                  <a:pt x="5116038" y="188827"/>
                </a:cubicBezTo>
                <a:cubicBezTo>
                  <a:pt x="5080029" y="210592"/>
                  <a:pt x="5042686" y="233885"/>
                  <a:pt x="5004200" y="258324"/>
                </a:cubicBezTo>
                <a:cubicBezTo>
                  <a:pt x="4970096" y="193982"/>
                  <a:pt x="4934278" y="134794"/>
                  <a:pt x="4896173" y="80380"/>
                </a:cubicBezTo>
                <a:cubicBezTo>
                  <a:pt x="4930658" y="59569"/>
                  <a:pt x="4964952" y="38758"/>
                  <a:pt x="4999247" y="17756"/>
                </a:cubicBezTo>
                <a:close/>
                <a:moveTo>
                  <a:pt x="3994611" y="17756"/>
                </a:moveTo>
                <a:cubicBezTo>
                  <a:pt x="4038432" y="76753"/>
                  <a:pt x="4077490" y="133840"/>
                  <a:pt x="4111403" y="188827"/>
                </a:cubicBezTo>
                <a:cubicBezTo>
                  <a:pt x="4075394" y="210592"/>
                  <a:pt x="4038242" y="233885"/>
                  <a:pt x="3999565" y="258324"/>
                </a:cubicBezTo>
                <a:cubicBezTo>
                  <a:pt x="3965652" y="193982"/>
                  <a:pt x="3929643" y="134794"/>
                  <a:pt x="3891728" y="80380"/>
                </a:cubicBezTo>
                <a:cubicBezTo>
                  <a:pt x="3926023" y="59569"/>
                  <a:pt x="3960317" y="38758"/>
                  <a:pt x="3994611" y="17756"/>
                </a:cubicBezTo>
                <a:close/>
                <a:moveTo>
                  <a:pt x="5663415" y="16801"/>
                </a:moveTo>
                <a:cubicBezTo>
                  <a:pt x="5703615" y="16801"/>
                  <a:pt x="5743816" y="16801"/>
                  <a:pt x="5784207" y="16801"/>
                </a:cubicBezTo>
                <a:cubicBezTo>
                  <a:pt x="5784207" y="76180"/>
                  <a:pt x="5784207" y="135367"/>
                  <a:pt x="5784207" y="194745"/>
                </a:cubicBezTo>
                <a:cubicBezTo>
                  <a:pt x="5806308" y="194745"/>
                  <a:pt x="5828599" y="194745"/>
                  <a:pt x="5850891" y="194745"/>
                </a:cubicBezTo>
                <a:cubicBezTo>
                  <a:pt x="5850891" y="237513"/>
                  <a:pt x="5850891" y="280281"/>
                  <a:pt x="5850891" y="322858"/>
                </a:cubicBezTo>
                <a:cubicBezTo>
                  <a:pt x="5828599" y="322858"/>
                  <a:pt x="5806308" y="322858"/>
                  <a:pt x="5784207" y="322858"/>
                </a:cubicBezTo>
                <a:cubicBezTo>
                  <a:pt x="5784207" y="488201"/>
                  <a:pt x="5784207" y="653543"/>
                  <a:pt x="5784207" y="818886"/>
                </a:cubicBezTo>
                <a:cubicBezTo>
                  <a:pt x="5784207" y="868145"/>
                  <a:pt x="5774872" y="905758"/>
                  <a:pt x="5756200" y="931342"/>
                </a:cubicBezTo>
                <a:cubicBezTo>
                  <a:pt x="5737529" y="957117"/>
                  <a:pt x="5711236" y="971055"/>
                  <a:pt x="5677133" y="973155"/>
                </a:cubicBezTo>
                <a:cubicBezTo>
                  <a:pt x="5643219" y="975255"/>
                  <a:pt x="5599970" y="976592"/>
                  <a:pt x="5547766" y="976974"/>
                </a:cubicBezTo>
                <a:cubicBezTo>
                  <a:pt x="5542432" y="932488"/>
                  <a:pt x="5534239" y="889720"/>
                  <a:pt x="5523189" y="848671"/>
                </a:cubicBezTo>
                <a:cubicBezTo>
                  <a:pt x="5552530" y="850771"/>
                  <a:pt x="5582632" y="851726"/>
                  <a:pt x="5613497" y="851726"/>
                </a:cubicBezTo>
                <a:cubicBezTo>
                  <a:pt x="5646839" y="851726"/>
                  <a:pt x="5663415" y="833397"/>
                  <a:pt x="5663415" y="796929"/>
                </a:cubicBezTo>
                <a:cubicBezTo>
                  <a:pt x="5663415" y="639033"/>
                  <a:pt x="5663415" y="480945"/>
                  <a:pt x="5663415" y="322858"/>
                </a:cubicBezTo>
                <a:cubicBezTo>
                  <a:pt x="5611783" y="322858"/>
                  <a:pt x="5560151" y="322858"/>
                  <a:pt x="5508518" y="322858"/>
                </a:cubicBezTo>
                <a:cubicBezTo>
                  <a:pt x="5508518" y="280281"/>
                  <a:pt x="5508518" y="237513"/>
                  <a:pt x="5508518" y="194745"/>
                </a:cubicBezTo>
                <a:cubicBezTo>
                  <a:pt x="5560151" y="194745"/>
                  <a:pt x="5611783" y="194745"/>
                  <a:pt x="5663415" y="194745"/>
                </a:cubicBezTo>
                <a:cubicBezTo>
                  <a:pt x="5663415" y="135367"/>
                  <a:pt x="5663415" y="76180"/>
                  <a:pt x="5663415" y="16801"/>
                </a:cubicBezTo>
                <a:close/>
                <a:moveTo>
                  <a:pt x="4658780" y="16801"/>
                </a:moveTo>
                <a:cubicBezTo>
                  <a:pt x="4698980" y="16801"/>
                  <a:pt x="4739371" y="16801"/>
                  <a:pt x="4779572" y="16801"/>
                </a:cubicBezTo>
                <a:cubicBezTo>
                  <a:pt x="4779572" y="76180"/>
                  <a:pt x="4779572" y="135367"/>
                  <a:pt x="4779572" y="194745"/>
                </a:cubicBezTo>
                <a:cubicBezTo>
                  <a:pt x="4801673" y="194745"/>
                  <a:pt x="4823964" y="194745"/>
                  <a:pt x="4846256" y="194745"/>
                </a:cubicBezTo>
                <a:cubicBezTo>
                  <a:pt x="4846256" y="237513"/>
                  <a:pt x="4846256" y="280281"/>
                  <a:pt x="4846256" y="322858"/>
                </a:cubicBezTo>
                <a:cubicBezTo>
                  <a:pt x="4823964" y="322858"/>
                  <a:pt x="4801673" y="322858"/>
                  <a:pt x="4779572" y="322858"/>
                </a:cubicBezTo>
                <a:cubicBezTo>
                  <a:pt x="4779572" y="488201"/>
                  <a:pt x="4779572" y="653543"/>
                  <a:pt x="4779572" y="818886"/>
                </a:cubicBezTo>
                <a:cubicBezTo>
                  <a:pt x="4779572" y="868145"/>
                  <a:pt x="4770236" y="905758"/>
                  <a:pt x="4751565" y="931342"/>
                </a:cubicBezTo>
                <a:cubicBezTo>
                  <a:pt x="4732894" y="957117"/>
                  <a:pt x="4706601" y="971055"/>
                  <a:pt x="4672497" y="973155"/>
                </a:cubicBezTo>
                <a:cubicBezTo>
                  <a:pt x="4638584" y="975255"/>
                  <a:pt x="4595335" y="976592"/>
                  <a:pt x="4543131" y="976974"/>
                </a:cubicBezTo>
                <a:cubicBezTo>
                  <a:pt x="4537797" y="932488"/>
                  <a:pt x="4529604" y="889720"/>
                  <a:pt x="4518554" y="848671"/>
                </a:cubicBezTo>
                <a:cubicBezTo>
                  <a:pt x="4547894" y="850771"/>
                  <a:pt x="4577997" y="851726"/>
                  <a:pt x="4608862" y="851726"/>
                </a:cubicBezTo>
                <a:cubicBezTo>
                  <a:pt x="4642204" y="851726"/>
                  <a:pt x="4658780" y="833397"/>
                  <a:pt x="4658780" y="796929"/>
                </a:cubicBezTo>
                <a:cubicBezTo>
                  <a:pt x="4658780" y="639033"/>
                  <a:pt x="4658780" y="480945"/>
                  <a:pt x="4658780" y="322858"/>
                </a:cubicBezTo>
                <a:cubicBezTo>
                  <a:pt x="4607148" y="322858"/>
                  <a:pt x="4555515" y="322858"/>
                  <a:pt x="4503883" y="322858"/>
                </a:cubicBezTo>
                <a:cubicBezTo>
                  <a:pt x="4503883" y="280281"/>
                  <a:pt x="4503883" y="237513"/>
                  <a:pt x="4503883" y="194745"/>
                </a:cubicBezTo>
                <a:cubicBezTo>
                  <a:pt x="4555515" y="194745"/>
                  <a:pt x="4607148" y="194745"/>
                  <a:pt x="4658780" y="194745"/>
                </a:cubicBezTo>
                <a:cubicBezTo>
                  <a:pt x="4658780" y="135367"/>
                  <a:pt x="4658780" y="76180"/>
                  <a:pt x="4658780" y="16801"/>
                </a:cubicBezTo>
                <a:close/>
                <a:moveTo>
                  <a:pt x="7304783" y="11837"/>
                </a:moveTo>
                <a:cubicBezTo>
                  <a:pt x="7349175" y="11837"/>
                  <a:pt x="7393757" y="11837"/>
                  <a:pt x="7438150" y="11837"/>
                </a:cubicBezTo>
                <a:cubicBezTo>
                  <a:pt x="7438150" y="50596"/>
                  <a:pt x="7438150" y="89354"/>
                  <a:pt x="7438150" y="128112"/>
                </a:cubicBezTo>
                <a:cubicBezTo>
                  <a:pt x="7471491" y="128112"/>
                  <a:pt x="7504833" y="128112"/>
                  <a:pt x="7538175" y="128112"/>
                </a:cubicBezTo>
                <a:cubicBezTo>
                  <a:pt x="7562753" y="91072"/>
                  <a:pt x="7585615" y="53650"/>
                  <a:pt x="7606954" y="15847"/>
                </a:cubicBezTo>
                <a:cubicBezTo>
                  <a:pt x="7643916" y="31694"/>
                  <a:pt x="7680878" y="47541"/>
                  <a:pt x="7717839" y="63579"/>
                </a:cubicBezTo>
                <a:cubicBezTo>
                  <a:pt x="7702979" y="85153"/>
                  <a:pt x="7688118" y="106537"/>
                  <a:pt x="7673066" y="128112"/>
                </a:cubicBezTo>
                <a:cubicBezTo>
                  <a:pt x="7727556" y="128112"/>
                  <a:pt x="7782046" y="128112"/>
                  <a:pt x="7836536" y="128112"/>
                </a:cubicBezTo>
                <a:cubicBezTo>
                  <a:pt x="7836536" y="201619"/>
                  <a:pt x="7836536" y="275317"/>
                  <a:pt x="7836536" y="348824"/>
                </a:cubicBezTo>
                <a:cubicBezTo>
                  <a:pt x="7796526" y="348824"/>
                  <a:pt x="7756706" y="348824"/>
                  <a:pt x="7716887" y="348824"/>
                </a:cubicBezTo>
                <a:cubicBezTo>
                  <a:pt x="7716887" y="309684"/>
                  <a:pt x="7716887" y="270543"/>
                  <a:pt x="7716887" y="231403"/>
                </a:cubicBezTo>
                <a:cubicBezTo>
                  <a:pt x="7487305" y="231403"/>
                  <a:pt x="7257723" y="231403"/>
                  <a:pt x="7028141" y="231403"/>
                </a:cubicBezTo>
                <a:cubicBezTo>
                  <a:pt x="7028141" y="270543"/>
                  <a:pt x="7028141" y="309684"/>
                  <a:pt x="7028141" y="348824"/>
                </a:cubicBezTo>
                <a:cubicBezTo>
                  <a:pt x="6988131" y="348824"/>
                  <a:pt x="6948311" y="348824"/>
                  <a:pt x="6908492" y="348824"/>
                </a:cubicBezTo>
                <a:cubicBezTo>
                  <a:pt x="6908492" y="275317"/>
                  <a:pt x="6908492" y="201619"/>
                  <a:pt x="6908492" y="128112"/>
                </a:cubicBezTo>
                <a:cubicBezTo>
                  <a:pt x="6960314" y="128112"/>
                  <a:pt x="7012137" y="128112"/>
                  <a:pt x="7063960" y="128112"/>
                </a:cubicBezTo>
                <a:cubicBezTo>
                  <a:pt x="7051766" y="107301"/>
                  <a:pt x="7039191" y="86299"/>
                  <a:pt x="7026236" y="65488"/>
                </a:cubicBezTo>
                <a:cubicBezTo>
                  <a:pt x="7061102" y="49259"/>
                  <a:pt x="7096158" y="33030"/>
                  <a:pt x="7131024" y="16801"/>
                </a:cubicBezTo>
                <a:cubicBezTo>
                  <a:pt x="7156364" y="54605"/>
                  <a:pt x="7179798" y="91645"/>
                  <a:pt x="7201709" y="128112"/>
                </a:cubicBezTo>
                <a:cubicBezTo>
                  <a:pt x="7236003" y="128112"/>
                  <a:pt x="7270488" y="128112"/>
                  <a:pt x="7304783" y="128112"/>
                </a:cubicBezTo>
                <a:cubicBezTo>
                  <a:pt x="7304783" y="89354"/>
                  <a:pt x="7304783" y="50596"/>
                  <a:pt x="7304783" y="11837"/>
                </a:cubicBezTo>
                <a:close/>
                <a:moveTo>
                  <a:pt x="5261218" y="0"/>
                </a:moveTo>
                <a:cubicBezTo>
                  <a:pt x="5309039" y="4964"/>
                  <a:pt x="5356671" y="9928"/>
                  <a:pt x="5404492" y="14892"/>
                </a:cubicBezTo>
                <a:cubicBezTo>
                  <a:pt x="5390774" y="45631"/>
                  <a:pt x="5376295" y="76753"/>
                  <a:pt x="5361243" y="108255"/>
                </a:cubicBezTo>
                <a:cubicBezTo>
                  <a:pt x="5402777" y="108255"/>
                  <a:pt x="5444312" y="108255"/>
                  <a:pt x="5485846" y="108255"/>
                </a:cubicBezTo>
                <a:cubicBezTo>
                  <a:pt x="5485846" y="214029"/>
                  <a:pt x="5485846" y="319994"/>
                  <a:pt x="5485846" y="425767"/>
                </a:cubicBezTo>
                <a:cubicBezTo>
                  <a:pt x="5516902" y="414312"/>
                  <a:pt x="5547957" y="402856"/>
                  <a:pt x="5579012" y="391591"/>
                </a:cubicBezTo>
                <a:cubicBezTo>
                  <a:pt x="5615022" y="482282"/>
                  <a:pt x="5641886" y="561135"/>
                  <a:pt x="5659604" y="627959"/>
                </a:cubicBezTo>
                <a:cubicBezTo>
                  <a:pt x="5623595" y="640560"/>
                  <a:pt x="5587586" y="653161"/>
                  <a:pt x="5551577" y="665763"/>
                </a:cubicBezTo>
                <a:cubicBezTo>
                  <a:pt x="5532334" y="596647"/>
                  <a:pt x="5510424" y="524286"/>
                  <a:pt x="5485846" y="449061"/>
                </a:cubicBezTo>
                <a:cubicBezTo>
                  <a:pt x="5485846" y="580418"/>
                  <a:pt x="5485846" y="711585"/>
                  <a:pt x="5485846" y="842752"/>
                </a:cubicBezTo>
                <a:cubicBezTo>
                  <a:pt x="5485846" y="887429"/>
                  <a:pt x="5477082" y="921032"/>
                  <a:pt x="5459554" y="943561"/>
                </a:cubicBezTo>
                <a:cubicBezTo>
                  <a:pt x="5442216" y="966091"/>
                  <a:pt x="5417448" y="977737"/>
                  <a:pt x="5385821" y="978310"/>
                </a:cubicBezTo>
                <a:cubicBezTo>
                  <a:pt x="5354003" y="979074"/>
                  <a:pt x="5314184" y="979456"/>
                  <a:pt x="5266171" y="979456"/>
                </a:cubicBezTo>
                <a:cubicBezTo>
                  <a:pt x="5260265" y="939934"/>
                  <a:pt x="5252644" y="900412"/>
                  <a:pt x="5243499" y="860699"/>
                </a:cubicBezTo>
                <a:cubicBezTo>
                  <a:pt x="5279508" y="865281"/>
                  <a:pt x="5307706" y="867572"/>
                  <a:pt x="5327901" y="867572"/>
                </a:cubicBezTo>
                <a:cubicBezTo>
                  <a:pt x="5354765" y="867572"/>
                  <a:pt x="5368102" y="852680"/>
                  <a:pt x="5368102" y="822896"/>
                </a:cubicBezTo>
                <a:cubicBezTo>
                  <a:pt x="5368102" y="793302"/>
                  <a:pt x="5368102" y="763899"/>
                  <a:pt x="5368102" y="734305"/>
                </a:cubicBezTo>
                <a:cubicBezTo>
                  <a:pt x="5300847" y="808194"/>
                  <a:pt x="5229210" y="868527"/>
                  <a:pt x="5153381" y="915304"/>
                </a:cubicBezTo>
                <a:cubicBezTo>
                  <a:pt x="5143093" y="900030"/>
                  <a:pt x="5131471" y="884374"/>
                  <a:pt x="5117943" y="868145"/>
                </a:cubicBezTo>
                <a:cubicBezTo>
                  <a:pt x="5062310" y="907094"/>
                  <a:pt x="5016584" y="943180"/>
                  <a:pt x="4980575" y="975828"/>
                </a:cubicBezTo>
                <a:cubicBezTo>
                  <a:pt x="4957141" y="946998"/>
                  <a:pt x="4933516" y="918168"/>
                  <a:pt x="4910081" y="889529"/>
                </a:cubicBezTo>
                <a:cubicBezTo>
                  <a:pt x="4930848" y="866236"/>
                  <a:pt x="4941327" y="838361"/>
                  <a:pt x="4941327" y="805903"/>
                </a:cubicBezTo>
                <a:cubicBezTo>
                  <a:pt x="4941327" y="681419"/>
                  <a:pt x="4941327" y="556743"/>
                  <a:pt x="4941327" y="432259"/>
                </a:cubicBezTo>
                <a:cubicBezTo>
                  <a:pt x="4919417" y="432259"/>
                  <a:pt x="4897507" y="432259"/>
                  <a:pt x="4875596" y="432259"/>
                </a:cubicBezTo>
                <a:cubicBezTo>
                  <a:pt x="4875596" y="389109"/>
                  <a:pt x="4875596" y="346151"/>
                  <a:pt x="4875596" y="303001"/>
                </a:cubicBezTo>
                <a:cubicBezTo>
                  <a:pt x="4937136" y="303001"/>
                  <a:pt x="4998675" y="303001"/>
                  <a:pt x="5060024" y="303001"/>
                </a:cubicBezTo>
                <a:cubicBezTo>
                  <a:pt x="5060024" y="453452"/>
                  <a:pt x="5060024" y="603902"/>
                  <a:pt x="5060024" y="754353"/>
                </a:cubicBezTo>
                <a:cubicBezTo>
                  <a:pt x="5069931" y="746907"/>
                  <a:pt x="5096795" y="729341"/>
                  <a:pt x="5140616" y="701657"/>
                </a:cubicBezTo>
                <a:cubicBezTo>
                  <a:pt x="5142521" y="728769"/>
                  <a:pt x="5144807" y="754353"/>
                  <a:pt x="5147475" y="778219"/>
                </a:cubicBezTo>
                <a:cubicBezTo>
                  <a:pt x="5200631" y="745952"/>
                  <a:pt x="5251501" y="708148"/>
                  <a:pt x="5299894" y="664808"/>
                </a:cubicBezTo>
                <a:cubicBezTo>
                  <a:pt x="5232068" y="664808"/>
                  <a:pt x="5164241" y="664808"/>
                  <a:pt x="5096414" y="664808"/>
                </a:cubicBezTo>
                <a:cubicBezTo>
                  <a:pt x="5096414" y="630441"/>
                  <a:pt x="5096414" y="595883"/>
                  <a:pt x="5096414" y="561517"/>
                </a:cubicBezTo>
                <a:cubicBezTo>
                  <a:pt x="5111085" y="561517"/>
                  <a:pt x="5125755" y="561517"/>
                  <a:pt x="5140616" y="561517"/>
                </a:cubicBezTo>
                <a:cubicBezTo>
                  <a:pt x="5140616" y="410302"/>
                  <a:pt x="5140616" y="259279"/>
                  <a:pt x="5140616" y="108255"/>
                </a:cubicBezTo>
                <a:cubicBezTo>
                  <a:pt x="5171100" y="108255"/>
                  <a:pt x="5201774" y="108255"/>
                  <a:pt x="5232258" y="108255"/>
                </a:cubicBezTo>
                <a:cubicBezTo>
                  <a:pt x="5242737" y="74843"/>
                  <a:pt x="5252454" y="38758"/>
                  <a:pt x="5261218" y="0"/>
                </a:cubicBezTo>
                <a:close/>
                <a:moveTo>
                  <a:pt x="4256583" y="0"/>
                </a:moveTo>
                <a:cubicBezTo>
                  <a:pt x="4304404" y="4964"/>
                  <a:pt x="4352035" y="9928"/>
                  <a:pt x="4399857" y="14892"/>
                </a:cubicBezTo>
                <a:cubicBezTo>
                  <a:pt x="4386139" y="45631"/>
                  <a:pt x="4371659" y="76753"/>
                  <a:pt x="4356608" y="108255"/>
                </a:cubicBezTo>
                <a:cubicBezTo>
                  <a:pt x="4398142" y="108255"/>
                  <a:pt x="4439677" y="108255"/>
                  <a:pt x="4481211" y="108255"/>
                </a:cubicBezTo>
                <a:cubicBezTo>
                  <a:pt x="4481211" y="214029"/>
                  <a:pt x="4481211" y="319994"/>
                  <a:pt x="4481211" y="425767"/>
                </a:cubicBezTo>
                <a:cubicBezTo>
                  <a:pt x="4512266" y="414312"/>
                  <a:pt x="4543322" y="402856"/>
                  <a:pt x="4574377" y="391591"/>
                </a:cubicBezTo>
                <a:cubicBezTo>
                  <a:pt x="4610386" y="482282"/>
                  <a:pt x="4637250" y="561135"/>
                  <a:pt x="4654969" y="627959"/>
                </a:cubicBezTo>
                <a:cubicBezTo>
                  <a:pt x="4618960" y="640560"/>
                  <a:pt x="4582951" y="653161"/>
                  <a:pt x="4546942" y="665763"/>
                </a:cubicBezTo>
                <a:cubicBezTo>
                  <a:pt x="4527699" y="596647"/>
                  <a:pt x="4505789" y="524286"/>
                  <a:pt x="4481211" y="449061"/>
                </a:cubicBezTo>
                <a:cubicBezTo>
                  <a:pt x="4481211" y="580418"/>
                  <a:pt x="4481211" y="711585"/>
                  <a:pt x="4481211" y="842752"/>
                </a:cubicBezTo>
                <a:cubicBezTo>
                  <a:pt x="4481211" y="887429"/>
                  <a:pt x="4472447" y="921032"/>
                  <a:pt x="4455109" y="943561"/>
                </a:cubicBezTo>
                <a:cubicBezTo>
                  <a:pt x="4437581" y="966091"/>
                  <a:pt x="4413003" y="977737"/>
                  <a:pt x="4381186" y="978310"/>
                </a:cubicBezTo>
                <a:cubicBezTo>
                  <a:pt x="4349559" y="979074"/>
                  <a:pt x="4309548" y="979456"/>
                  <a:pt x="4261536" y="979456"/>
                </a:cubicBezTo>
                <a:cubicBezTo>
                  <a:pt x="4255630" y="939934"/>
                  <a:pt x="4248200" y="900412"/>
                  <a:pt x="4238864" y="860699"/>
                </a:cubicBezTo>
                <a:cubicBezTo>
                  <a:pt x="4274873" y="865281"/>
                  <a:pt x="4303071" y="867572"/>
                  <a:pt x="4323266" y="867572"/>
                </a:cubicBezTo>
                <a:cubicBezTo>
                  <a:pt x="4350130" y="867572"/>
                  <a:pt x="4363467" y="852680"/>
                  <a:pt x="4363467" y="822896"/>
                </a:cubicBezTo>
                <a:cubicBezTo>
                  <a:pt x="4363467" y="793302"/>
                  <a:pt x="4363467" y="763899"/>
                  <a:pt x="4363467" y="734305"/>
                </a:cubicBezTo>
                <a:cubicBezTo>
                  <a:pt x="4296212" y="808194"/>
                  <a:pt x="4224575" y="868527"/>
                  <a:pt x="4148746" y="915304"/>
                </a:cubicBezTo>
                <a:cubicBezTo>
                  <a:pt x="4138648" y="900030"/>
                  <a:pt x="4126835" y="884374"/>
                  <a:pt x="4113308" y="868145"/>
                </a:cubicBezTo>
                <a:cubicBezTo>
                  <a:pt x="4057866" y="907094"/>
                  <a:pt x="4011949" y="943180"/>
                  <a:pt x="3975940" y="975828"/>
                </a:cubicBezTo>
                <a:cubicBezTo>
                  <a:pt x="3952506" y="946998"/>
                  <a:pt x="3928881" y="918168"/>
                  <a:pt x="3905446" y="889529"/>
                </a:cubicBezTo>
                <a:cubicBezTo>
                  <a:pt x="3926404" y="866236"/>
                  <a:pt x="3936692" y="838361"/>
                  <a:pt x="3936692" y="805903"/>
                </a:cubicBezTo>
                <a:lnTo>
                  <a:pt x="3936692" y="433388"/>
                </a:lnTo>
                <a:lnTo>
                  <a:pt x="0" y="433388"/>
                </a:lnTo>
                <a:lnTo>
                  <a:pt x="0" y="303525"/>
                </a:lnTo>
                <a:lnTo>
                  <a:pt x="3870961" y="303525"/>
                </a:lnTo>
                <a:lnTo>
                  <a:pt x="3870961" y="303001"/>
                </a:lnTo>
                <a:cubicBezTo>
                  <a:pt x="3932501" y="303001"/>
                  <a:pt x="3994040" y="303001"/>
                  <a:pt x="4055579" y="303001"/>
                </a:cubicBezTo>
                <a:cubicBezTo>
                  <a:pt x="4055579" y="453452"/>
                  <a:pt x="4055579" y="603902"/>
                  <a:pt x="4055579" y="754353"/>
                </a:cubicBezTo>
                <a:cubicBezTo>
                  <a:pt x="4065296" y="746907"/>
                  <a:pt x="4092160" y="729341"/>
                  <a:pt x="4135981" y="701657"/>
                </a:cubicBezTo>
                <a:cubicBezTo>
                  <a:pt x="4137886" y="728769"/>
                  <a:pt x="4140172" y="754353"/>
                  <a:pt x="4142839" y="778219"/>
                </a:cubicBezTo>
                <a:cubicBezTo>
                  <a:pt x="4196186" y="745952"/>
                  <a:pt x="4247056" y="708148"/>
                  <a:pt x="4295450" y="664808"/>
                </a:cubicBezTo>
                <a:cubicBezTo>
                  <a:pt x="4227432" y="664808"/>
                  <a:pt x="4159606" y="664808"/>
                  <a:pt x="4091779" y="664808"/>
                </a:cubicBezTo>
                <a:cubicBezTo>
                  <a:pt x="4091779" y="630441"/>
                  <a:pt x="4091779" y="595883"/>
                  <a:pt x="4091779" y="561517"/>
                </a:cubicBezTo>
                <a:cubicBezTo>
                  <a:pt x="4106449" y="561517"/>
                  <a:pt x="4121310" y="561517"/>
                  <a:pt x="4135981" y="561517"/>
                </a:cubicBezTo>
                <a:cubicBezTo>
                  <a:pt x="4135981" y="410302"/>
                  <a:pt x="4135981" y="259279"/>
                  <a:pt x="4135981" y="108255"/>
                </a:cubicBezTo>
                <a:cubicBezTo>
                  <a:pt x="4166464" y="108255"/>
                  <a:pt x="4197139" y="108255"/>
                  <a:pt x="4227623" y="108255"/>
                </a:cubicBezTo>
                <a:cubicBezTo>
                  <a:pt x="4238102" y="74843"/>
                  <a:pt x="4247819" y="38758"/>
                  <a:pt x="4256583" y="0"/>
                </a:cubicBezTo>
                <a:close/>
              </a:path>
            </a:pathLst>
          </a:custGeom>
          <a:solidFill>
            <a:srgbClr val="DC523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lumMod val="50000"/>
                </a:schemeClr>
              </a:solidFill>
            </a:endParaRPr>
          </a:p>
        </p:txBody>
      </p:sp>
      <p:sp>
        <p:nvSpPr>
          <p:cNvPr id="25" name="Freeform 9"/>
          <p:cNvSpPr>
            <a:spLocks noEditPoints="1"/>
          </p:cNvSpPr>
          <p:nvPr>
            <p:custDataLst>
              <p:tags r:id="rId2"/>
            </p:custDataLst>
          </p:nvPr>
        </p:nvSpPr>
        <p:spPr bwMode="auto">
          <a:xfrm>
            <a:off x="5502050" y="3428999"/>
            <a:ext cx="2143125" cy="565150"/>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rgbClr val="449CD3"/>
          </a:solidFill>
          <a:ln w="0">
            <a:noFill/>
            <a:prstDash val="solid"/>
            <a:round/>
          </a:ln>
        </p:spPr>
        <p:txBody>
          <a:bodyPr/>
          <a:lstStyle/>
          <a:p>
            <a:pPr>
              <a:defRPr/>
            </a:pPr>
            <a:endParaRPr lang="zh-CN" altLang="en-US">
              <a:solidFill>
                <a:schemeClr val="accent1">
                  <a:lumMod val="20000"/>
                  <a:lumOff val="80000"/>
                </a:schemeClr>
              </a:solidFill>
            </a:endParaRPr>
          </a:p>
        </p:txBody>
      </p:sp>
      <p:sp>
        <p:nvSpPr>
          <p:cNvPr id="26" name="Freeform 10"/>
          <p:cNvSpPr>
            <a:spLocks noEditPoints="1"/>
          </p:cNvSpPr>
          <p:nvPr>
            <p:custDataLst>
              <p:tags r:id="rId3"/>
            </p:custDataLst>
          </p:nvPr>
        </p:nvSpPr>
        <p:spPr bwMode="auto">
          <a:xfrm>
            <a:off x="7922986" y="3429000"/>
            <a:ext cx="1430338" cy="581025"/>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rgbClr val="449CD3"/>
          </a:solidFill>
          <a:ln w="0">
            <a:noFill/>
            <a:prstDash val="solid"/>
            <a:round/>
          </a:ln>
        </p:spPr>
        <p:txBody>
          <a:bodyPr/>
          <a:lstStyle/>
          <a:p>
            <a:pPr>
              <a:defRPr/>
            </a:pPr>
            <a:endParaRPr lang="zh-CN" altLang="en-US">
              <a:solidFill>
                <a:schemeClr val="accent1">
                  <a:lumMod val="20000"/>
                  <a:lumOff val="80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四、教学活动试讲的备考策略</a:t>
            </a:r>
            <a:endParaRPr lang="zh-CN" altLang="en-US" b="1" dirty="0"/>
          </a:p>
        </p:txBody>
      </p:sp>
      <p:sp>
        <p:nvSpPr>
          <p:cNvPr id="5" name="文本框 4"/>
          <p:cNvSpPr txBox="1"/>
          <p:nvPr>
            <p:custDataLst>
              <p:tags r:id="rId2"/>
            </p:custDataLst>
          </p:nvPr>
        </p:nvSpPr>
        <p:spPr>
          <a:xfrm>
            <a:off x="575310" y="1517015"/>
            <a:ext cx="11019155" cy="2779395"/>
          </a:xfrm>
          <a:prstGeom prst="rect">
            <a:avLst/>
          </a:prstGeom>
          <a:noFill/>
        </p:spPr>
        <p:txBody>
          <a:bodyPr wrap="square" rtlCol="0" anchor="t">
            <a:spAutoFit/>
          </a:bodyPr>
          <a:p>
            <a:pPr indent="457200" fontAlgn="auto">
              <a:spcAft>
                <a:spcPts val="800"/>
              </a:spcAft>
            </a:pPr>
            <a:r>
              <a:rPr lang="zh-CN" altLang="en-US" sz="2800" b="1">
                <a:highlight>
                  <a:srgbClr val="FFFF00"/>
                </a:highlight>
                <a:latin typeface="微软雅黑" panose="020B0503020204020204" pitchFamily="34" charset="-122"/>
                <a:ea typeface="微软雅黑" panose="020B0503020204020204" pitchFamily="34" charset="-122"/>
              </a:rPr>
              <a:t>2. 语言领域</a:t>
            </a:r>
            <a:endParaRPr lang="zh-CN" altLang="en-US" sz="2800" b="1">
              <a:highlight>
                <a:srgbClr val="FFFF00"/>
              </a:highlight>
              <a:latin typeface="微软雅黑" panose="020B0503020204020204" pitchFamily="34" charset="-122"/>
              <a:ea typeface="微软雅黑" panose="020B0503020204020204" pitchFamily="34" charset="-122"/>
            </a:endParaRPr>
          </a:p>
          <a:p>
            <a:pPr indent="0" fontAlgn="auto">
              <a:spcAft>
                <a:spcPts val="800"/>
              </a:spcAft>
              <a:buFont typeface="Wingdings" panose="05000000000000000000" charset="0"/>
              <a:buNone/>
            </a:pPr>
            <a:r>
              <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rPr>
              <a:t>（1）语言类素材：</a:t>
            </a:r>
            <a:endParaRPr lang="zh-CN" altLang="en-US" sz="2000" b="1">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广泛收集儿歌、诗歌、童话、故事、散文、语言游戏、绕口令等，并且能够较为熟练地讲述或朗诵，如文学作品参考《金波幼儿文学选》（全四册）、各类手指游戏等。</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indent="0" fontAlgn="auto">
              <a:spcAft>
                <a:spcPts val="800"/>
              </a:spcAft>
              <a:buFont typeface="Wingdings" panose="05000000000000000000" charset="0"/>
              <a:buNone/>
            </a:pPr>
            <a:r>
              <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rPr>
              <a:t>（2）绘画素材：</a:t>
            </a:r>
            <a:endPar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应多准备常见小动物、人物的简笔画画法（注意：简笔画画法只适用于文学作品配画，不适用于美术教学活动）。</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四、教学活动试讲的备考策略</a:t>
            </a:r>
            <a:endParaRPr lang="zh-CN" altLang="en-US" b="1" dirty="0"/>
          </a:p>
        </p:txBody>
      </p:sp>
      <p:sp>
        <p:nvSpPr>
          <p:cNvPr id="5" name="文本框 4"/>
          <p:cNvSpPr txBox="1"/>
          <p:nvPr>
            <p:custDataLst>
              <p:tags r:id="rId2"/>
            </p:custDataLst>
          </p:nvPr>
        </p:nvSpPr>
        <p:spPr>
          <a:xfrm>
            <a:off x="575310" y="1517015"/>
            <a:ext cx="11019155" cy="2163445"/>
          </a:xfrm>
          <a:prstGeom prst="rect">
            <a:avLst/>
          </a:prstGeom>
          <a:noFill/>
        </p:spPr>
        <p:txBody>
          <a:bodyPr wrap="square" rtlCol="0" anchor="t">
            <a:spAutoFit/>
          </a:bodyPr>
          <a:p>
            <a:pPr indent="457200" fontAlgn="auto">
              <a:spcAft>
                <a:spcPts val="800"/>
              </a:spcAft>
            </a:pPr>
            <a:r>
              <a:rPr lang="zh-CN" altLang="en-US" sz="2800" b="1">
                <a:highlight>
                  <a:srgbClr val="FFFF00"/>
                </a:highlight>
                <a:latin typeface="微软雅黑" panose="020B0503020204020204" pitchFamily="34" charset="-122"/>
                <a:ea typeface="微软雅黑" panose="020B0503020204020204" pitchFamily="34" charset="-122"/>
              </a:rPr>
              <a:t>3. 社会领域</a:t>
            </a:r>
            <a:endParaRPr lang="zh-CN" altLang="en-US" sz="2800" b="1">
              <a:highlight>
                <a:srgbClr val="FFFF00"/>
              </a:highlight>
              <a:latin typeface="微软雅黑" panose="020B0503020204020204" pitchFamily="34" charset="-122"/>
              <a:ea typeface="微软雅黑" panose="020B0503020204020204" pitchFamily="34" charset="-122"/>
            </a:endParaRPr>
          </a:p>
          <a:p>
            <a:pPr indent="0" fontAlgn="auto">
              <a:spcAft>
                <a:spcPts val="800"/>
              </a:spcAft>
              <a:buFont typeface="Wingdings" panose="05000000000000000000" charset="0"/>
              <a:buNone/>
            </a:pPr>
            <a:r>
              <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rPr>
              <a:t>（1）角色游戏：</a:t>
            </a:r>
            <a:endParaRPr lang="zh-CN" altLang="en-US" sz="2000" b="1">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熟知各种角色的玩法及材料准备，如娃娃家、照相馆、超市、餐厅等。</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indent="0" fontAlgn="auto">
              <a:spcAft>
                <a:spcPts val="800"/>
              </a:spcAft>
              <a:buFont typeface="Wingdings" panose="05000000000000000000" charset="0"/>
              <a:buNone/>
            </a:pPr>
            <a:r>
              <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rPr>
              <a:t>（2）其他：</a:t>
            </a:r>
            <a:endPar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准备一些和社会领域发展相关的儿歌和故事，如《别说我小》《滑滑梯》等。</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468934">
            <a:off x="64276" y="-22191"/>
            <a:ext cx="2108511" cy="1939830"/>
          </a:xfrm>
          <a:prstGeom prst="rect">
            <a:avLst/>
          </a:prstGeom>
        </p:spPr>
      </p:pic>
      <p:sp>
        <p:nvSpPr>
          <p:cNvPr id="3" name="AutoShape 3"/>
          <p:cNvSpPr>
            <a:spLocks noChangeArrowheads="1"/>
          </p:cNvSpPr>
          <p:nvPr>
            <p:custDataLst>
              <p:tags r:id="rId2"/>
            </p:custDataLst>
          </p:nvPr>
        </p:nvSpPr>
        <p:spPr bwMode="gray">
          <a:xfrm>
            <a:off x="2706370" y="2772410"/>
            <a:ext cx="6779895" cy="74168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eaLnBrk="1" hangingPunct="1">
              <a:lnSpc>
                <a:spcPct val="100000"/>
              </a:lnSpc>
              <a:spcBef>
                <a:spcPct val="0"/>
              </a:spcBef>
              <a:buFontTx/>
              <a:buNone/>
            </a:pPr>
            <a:r>
              <a:rPr lang="zh-CN" altLang="en-US" sz="2400" b="1" dirty="0">
                <a:solidFill>
                  <a:srgbClr val="FFFFFF"/>
                </a:solidFill>
                <a:latin typeface="微软雅黑" panose="020B0503020204020204" pitchFamily="34" charset="-122"/>
                <a:ea typeface="微软雅黑" panose="020B0503020204020204" pitchFamily="34" charset="-122"/>
              </a:rPr>
              <a:t>第二节</a:t>
            </a:r>
            <a:r>
              <a:rPr lang="zh-CN" altLang="en-US" sz="2400" dirty="0">
                <a:solidFill>
                  <a:srgbClr val="FFFFFF"/>
                </a:solidFill>
                <a:latin typeface="微软雅黑" panose="020B0503020204020204" pitchFamily="34" charset="-122"/>
                <a:ea typeface="微软雅黑" panose="020B0503020204020204" pitchFamily="34" charset="-122"/>
              </a:rPr>
              <a:t> 教学活动试讲的真题解析</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9" name="AutoShape 4"/>
          <p:cNvSpPr>
            <a:spLocks noChangeArrowheads="1"/>
          </p:cNvSpPr>
          <p:nvPr>
            <p:custDataLst>
              <p:tags r:id="rId3"/>
            </p:custDataLst>
          </p:nvPr>
        </p:nvSpPr>
        <p:spPr bwMode="gray">
          <a:xfrm>
            <a:off x="2706370" y="1820545"/>
            <a:ext cx="6779895" cy="739775"/>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eaLnBrk="1" hangingPunct="1">
              <a:lnSpc>
                <a:spcPct val="100000"/>
              </a:lnSpc>
              <a:spcBef>
                <a:spcPct val="0"/>
              </a:spcBef>
              <a:buFontTx/>
              <a:buNone/>
            </a:pPr>
            <a:r>
              <a:rPr lang="zh-CN" altLang="en-US" sz="2400" b="1" dirty="0">
                <a:solidFill>
                  <a:srgbClr val="FFFFFF"/>
                </a:solidFill>
                <a:latin typeface="微软雅黑" panose="020B0503020204020204" pitchFamily="34" charset="-122"/>
                <a:ea typeface="微软雅黑" panose="020B0503020204020204" pitchFamily="34" charset="-122"/>
              </a:rPr>
              <a:t>第一节</a:t>
            </a:r>
            <a:r>
              <a:rPr lang="zh-CN" altLang="en-US" sz="2400" dirty="0">
                <a:solidFill>
                  <a:srgbClr val="FFFFFF"/>
                </a:solidFill>
                <a:latin typeface="微软雅黑" panose="020B0503020204020204" pitchFamily="34" charset="-122"/>
                <a:ea typeface="微软雅黑" panose="020B0503020204020204" pitchFamily="34" charset="-122"/>
              </a:rPr>
              <a:t> 教学活动试讲概述</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2" name="AutoShape 14"/>
          <p:cNvSpPr>
            <a:spLocks noChangeArrowheads="1"/>
          </p:cNvSpPr>
          <p:nvPr>
            <p:custDataLst>
              <p:tags r:id="rId4"/>
            </p:custDataLst>
          </p:nvPr>
        </p:nvSpPr>
        <p:spPr bwMode="gray">
          <a:xfrm>
            <a:off x="2706370" y="3726180"/>
            <a:ext cx="6779895" cy="741680"/>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eaLnBrk="1" hangingPunct="1">
              <a:lnSpc>
                <a:spcPct val="100000"/>
              </a:lnSpc>
              <a:spcBef>
                <a:spcPct val="0"/>
              </a:spcBef>
              <a:buFontTx/>
              <a:buNone/>
            </a:pPr>
            <a:r>
              <a:rPr lang="zh-CN" altLang="en-US" sz="2400" b="1" dirty="0">
                <a:solidFill>
                  <a:srgbClr val="FFFFFF"/>
                </a:solidFill>
                <a:latin typeface="微软雅黑" panose="020B0503020204020204" pitchFamily="34" charset="-122"/>
                <a:ea typeface="微软雅黑" panose="020B0503020204020204" pitchFamily="34" charset="-122"/>
              </a:rPr>
              <a:t>第三节</a:t>
            </a:r>
            <a:r>
              <a:rPr lang="zh-CN" altLang="en-US" sz="2400" dirty="0">
                <a:solidFill>
                  <a:srgbClr val="FFFFFF"/>
                </a:solidFill>
                <a:latin typeface="微软雅黑" panose="020B0503020204020204" pitchFamily="34" charset="-122"/>
                <a:ea typeface="微软雅黑" panose="020B0503020204020204" pitchFamily="34" charset="-122"/>
              </a:rPr>
              <a:t> 教学活动试讲的答辩</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37" name="文本框 1"/>
          <p:cNvSpPr txBox="1">
            <a:spLocks noChangeArrowheads="1"/>
          </p:cNvSpPr>
          <p:nvPr>
            <p:custDataLst>
              <p:tags r:id="rId5"/>
            </p:custDataLst>
          </p:nvPr>
        </p:nvSpPr>
        <p:spPr bwMode="auto">
          <a:xfrm>
            <a:off x="5479415" y="638981"/>
            <a:ext cx="1233170" cy="678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3600" b="1">
                <a:solidFill>
                  <a:schemeClr val="accent1"/>
                </a:solidFill>
                <a:latin typeface="微软雅黑" panose="020B0503020204020204" pitchFamily="34" charset="-122"/>
                <a:ea typeface="微软雅黑" panose="020B0503020204020204" pitchFamily="34" charset="-122"/>
              </a:rPr>
              <a:t>目 </a:t>
            </a:r>
            <a:r>
              <a:rPr lang="zh-CN" altLang="en-US" sz="3600" b="1">
                <a:solidFill>
                  <a:schemeClr val="accent2"/>
                </a:solidFill>
                <a:latin typeface="微软雅黑" panose="020B0503020204020204" pitchFamily="34" charset="-122"/>
                <a:ea typeface="微软雅黑" panose="020B0503020204020204" pitchFamily="34" charset="-122"/>
              </a:rPr>
              <a:t>录</a:t>
            </a:r>
            <a:endParaRPr lang="zh-CN" altLang="en-US" sz="3600" b="1">
              <a:solidFill>
                <a:schemeClr val="accent2"/>
              </a:solidFill>
              <a:latin typeface="微软雅黑" panose="020B0503020204020204" pitchFamily="34" charset="-122"/>
              <a:ea typeface="微软雅黑" panose="020B0503020204020204" pitchFamily="34" charset="-122"/>
            </a:endParaRPr>
          </a:p>
        </p:txBody>
      </p:sp>
      <p:sp>
        <p:nvSpPr>
          <p:cNvPr id="38" name="文本框 37"/>
          <p:cNvSpPr txBox="1"/>
          <p:nvPr>
            <p:custDataLst>
              <p:tags r:id="rId6"/>
            </p:custDataLst>
          </p:nvPr>
        </p:nvSpPr>
        <p:spPr>
          <a:xfrm>
            <a:off x="4612481" y="1189844"/>
            <a:ext cx="2967037" cy="400050"/>
          </a:xfrm>
          <a:prstGeom prst="rect">
            <a:avLst/>
          </a:prstGeom>
          <a:noFill/>
        </p:spPr>
        <p:txBody>
          <a:bodyPr>
            <a:spAutoFit/>
          </a:bodyPr>
          <a:lstStyle/>
          <a:p>
            <a:pPr algn="ctr">
              <a:defRPr/>
            </a:pPr>
            <a:r>
              <a:rPr lang="en-US" altLang="zh-CN" sz="2000" spc="800" dirty="0">
                <a:solidFill>
                  <a:schemeClr val="accent1"/>
                </a:solidFill>
                <a:ea typeface="微软雅黑" panose="020B0503020204020204" pitchFamily="34" charset="-122"/>
              </a:rPr>
              <a:t>C</a:t>
            </a:r>
            <a:r>
              <a:rPr lang="en-US" altLang="zh-CN" sz="2000" spc="800" dirty="0">
                <a:solidFill>
                  <a:srgbClr val="D5D5D5"/>
                </a:solidFill>
                <a:ea typeface="微软雅黑" panose="020B0503020204020204" pitchFamily="34" charset="-122"/>
              </a:rPr>
              <a:t>O</a:t>
            </a:r>
            <a:r>
              <a:rPr lang="en-US" altLang="zh-CN" sz="2000" spc="800" dirty="0">
                <a:solidFill>
                  <a:schemeClr val="accent2"/>
                </a:solidFill>
                <a:ea typeface="微软雅黑" panose="020B0503020204020204" pitchFamily="34" charset="-122"/>
              </a:rPr>
              <a:t>N</a:t>
            </a:r>
            <a:r>
              <a:rPr lang="en-US" altLang="zh-CN" sz="2000" spc="800" dirty="0">
                <a:solidFill>
                  <a:srgbClr val="D5D5D5"/>
                </a:solidFill>
                <a:ea typeface="微软雅黑" panose="020B0503020204020204" pitchFamily="34" charset="-122"/>
              </a:rPr>
              <a:t>T</a:t>
            </a:r>
            <a:r>
              <a:rPr lang="en-US" altLang="zh-CN" sz="2000" spc="800" dirty="0">
                <a:solidFill>
                  <a:schemeClr val="accent1"/>
                </a:solidFill>
                <a:ea typeface="微软雅黑" panose="020B0503020204020204" pitchFamily="34" charset="-122"/>
              </a:rPr>
              <a:t>E</a:t>
            </a:r>
            <a:r>
              <a:rPr lang="en-US" altLang="zh-CN" sz="2000" spc="800" dirty="0">
                <a:solidFill>
                  <a:srgbClr val="D5D5D5"/>
                </a:solidFill>
                <a:ea typeface="微软雅黑" panose="020B0503020204020204" pitchFamily="34" charset="-122"/>
              </a:rPr>
              <a:t>N</a:t>
            </a:r>
            <a:r>
              <a:rPr lang="en-US" altLang="zh-CN" sz="2000" spc="800" dirty="0">
                <a:solidFill>
                  <a:schemeClr val="accent2"/>
                </a:solidFill>
                <a:ea typeface="微软雅黑" panose="020B0503020204020204" pitchFamily="34" charset="-122"/>
              </a:rPr>
              <a:t>T</a:t>
            </a:r>
            <a:r>
              <a:rPr lang="en-US" altLang="zh-CN" sz="2000" spc="800" dirty="0">
                <a:solidFill>
                  <a:srgbClr val="D5D5D5"/>
                </a:solidFill>
                <a:ea typeface="微软雅黑" panose="020B0503020204020204" pitchFamily="34" charset="-122"/>
              </a:rPr>
              <a:t>S</a:t>
            </a:r>
            <a:endParaRPr lang="zh-CN" altLang="en-US" sz="2000" spc="800" dirty="0">
              <a:solidFill>
                <a:srgbClr val="D5D5D5"/>
              </a:solidFill>
              <a:ea typeface="微软雅黑" panose="020B0503020204020204" pitchFamily="34" charset="-122"/>
            </a:endParaRPr>
          </a:p>
        </p:txBody>
      </p:sp>
      <p:sp>
        <p:nvSpPr>
          <p:cNvPr id="4" name="AutoShape 3"/>
          <p:cNvSpPr>
            <a:spLocks noChangeArrowheads="1"/>
          </p:cNvSpPr>
          <p:nvPr>
            <p:custDataLst>
              <p:tags r:id="rId7"/>
            </p:custDataLst>
          </p:nvPr>
        </p:nvSpPr>
        <p:spPr bwMode="gray">
          <a:xfrm>
            <a:off x="2706370" y="4679950"/>
            <a:ext cx="6779895" cy="74168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eaLnBrk="1" hangingPunct="1">
              <a:lnSpc>
                <a:spcPct val="100000"/>
              </a:lnSpc>
              <a:spcBef>
                <a:spcPct val="0"/>
              </a:spcBef>
              <a:buFontTx/>
              <a:buNone/>
            </a:pPr>
            <a:r>
              <a:rPr lang="zh-CN" altLang="en-US" sz="2400" b="1" dirty="0">
                <a:solidFill>
                  <a:srgbClr val="FFFFFF"/>
                </a:solidFill>
                <a:latin typeface="微软雅黑" panose="020B0503020204020204" pitchFamily="34" charset="-122"/>
                <a:ea typeface="微软雅黑" panose="020B0503020204020204" pitchFamily="34" charset="-122"/>
              </a:rPr>
              <a:t>第四节</a:t>
            </a:r>
            <a:r>
              <a:rPr lang="zh-CN" altLang="en-US" sz="2400" dirty="0">
                <a:solidFill>
                  <a:srgbClr val="FFFFFF"/>
                </a:solidFill>
                <a:latin typeface="微软雅黑" panose="020B0503020204020204" pitchFamily="34" charset="-122"/>
                <a:ea typeface="微软雅黑" panose="020B0503020204020204" pitchFamily="34" charset="-122"/>
              </a:rPr>
              <a:t> 教学活动试讲的教案示例</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四、教学活动试讲的备考策略</a:t>
            </a:r>
            <a:endParaRPr lang="zh-CN" altLang="en-US" b="1" dirty="0"/>
          </a:p>
        </p:txBody>
      </p:sp>
      <p:sp>
        <p:nvSpPr>
          <p:cNvPr id="5" name="文本框 4"/>
          <p:cNvSpPr txBox="1"/>
          <p:nvPr>
            <p:custDataLst>
              <p:tags r:id="rId2"/>
            </p:custDataLst>
          </p:nvPr>
        </p:nvSpPr>
        <p:spPr>
          <a:xfrm>
            <a:off x="575310" y="1517015"/>
            <a:ext cx="11019155" cy="2471420"/>
          </a:xfrm>
          <a:prstGeom prst="rect">
            <a:avLst/>
          </a:prstGeom>
          <a:noFill/>
        </p:spPr>
        <p:txBody>
          <a:bodyPr wrap="square" rtlCol="0" anchor="t">
            <a:spAutoFit/>
          </a:bodyPr>
          <a:p>
            <a:pPr indent="457200" fontAlgn="auto">
              <a:spcAft>
                <a:spcPts val="800"/>
              </a:spcAft>
            </a:pPr>
            <a:r>
              <a:rPr lang="zh-CN" altLang="en-US" sz="2800" b="1">
                <a:highlight>
                  <a:srgbClr val="FFFF00"/>
                </a:highlight>
                <a:latin typeface="微软雅黑" panose="020B0503020204020204" pitchFamily="34" charset="-122"/>
                <a:ea typeface="微软雅黑" panose="020B0503020204020204" pitchFamily="34" charset="-122"/>
              </a:rPr>
              <a:t>4. 科学领域</a:t>
            </a:r>
            <a:endParaRPr lang="zh-CN" altLang="en-US" sz="2800" b="1">
              <a:highlight>
                <a:srgbClr val="FFFF00"/>
              </a:highlight>
              <a:latin typeface="微软雅黑" panose="020B0503020204020204" pitchFamily="34" charset="-122"/>
              <a:ea typeface="微软雅黑" panose="020B0503020204020204" pitchFamily="34" charset="-122"/>
            </a:endParaRPr>
          </a:p>
          <a:p>
            <a:pPr indent="0" fontAlgn="auto">
              <a:spcAft>
                <a:spcPts val="800"/>
              </a:spcAft>
              <a:buFont typeface="Wingdings" panose="05000000000000000000" charset="0"/>
              <a:buNone/>
            </a:pPr>
            <a:r>
              <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rPr>
              <a:t>（1）科学知识：</a:t>
            </a:r>
            <a:endParaRPr lang="zh-CN" altLang="en-US" sz="2000" b="1">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知道基本的科学概念，包括数学、物理、化学、生物、地理等学科，并能够用幼儿可以理解的语言进行解释。</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indent="0" fontAlgn="auto">
              <a:spcAft>
                <a:spcPts val="800"/>
              </a:spcAft>
              <a:buFont typeface="Wingdings" panose="05000000000000000000" charset="0"/>
              <a:buNone/>
            </a:pPr>
            <a:r>
              <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rPr>
              <a:t>（2）认知游戏：</a:t>
            </a:r>
            <a:endPar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准备常见的认知类游戏的玩法，如接龙、拼图、配对等。</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四、教学活动试讲的备考策略</a:t>
            </a:r>
            <a:endParaRPr lang="zh-CN" altLang="en-US" b="1" dirty="0"/>
          </a:p>
        </p:txBody>
      </p:sp>
      <p:sp>
        <p:nvSpPr>
          <p:cNvPr id="5" name="文本框 4"/>
          <p:cNvSpPr txBox="1"/>
          <p:nvPr>
            <p:custDataLst>
              <p:tags r:id="rId2"/>
            </p:custDataLst>
          </p:nvPr>
        </p:nvSpPr>
        <p:spPr>
          <a:xfrm>
            <a:off x="575310" y="1517015"/>
            <a:ext cx="11019155" cy="2471420"/>
          </a:xfrm>
          <a:prstGeom prst="rect">
            <a:avLst/>
          </a:prstGeom>
          <a:noFill/>
        </p:spPr>
        <p:txBody>
          <a:bodyPr wrap="square" rtlCol="0" anchor="t">
            <a:spAutoFit/>
          </a:bodyPr>
          <a:p>
            <a:pPr indent="457200" fontAlgn="auto">
              <a:spcAft>
                <a:spcPts val="800"/>
              </a:spcAft>
            </a:pPr>
            <a:r>
              <a:rPr lang="zh-CN" altLang="en-US" sz="2800" b="1">
                <a:highlight>
                  <a:srgbClr val="FFFF00"/>
                </a:highlight>
                <a:latin typeface="微软雅黑" panose="020B0503020204020204" pitchFamily="34" charset="-122"/>
                <a:ea typeface="微软雅黑" panose="020B0503020204020204" pitchFamily="34" charset="-122"/>
              </a:rPr>
              <a:t>5. 艺术领域</a:t>
            </a:r>
            <a:endParaRPr lang="zh-CN" altLang="en-US" sz="2800" b="1">
              <a:highlight>
                <a:srgbClr val="FFFF00"/>
              </a:highlight>
              <a:latin typeface="微软雅黑" panose="020B0503020204020204" pitchFamily="34" charset="-122"/>
              <a:ea typeface="微软雅黑" panose="020B0503020204020204" pitchFamily="34" charset="-122"/>
            </a:endParaRPr>
          </a:p>
          <a:p>
            <a:pPr indent="0" fontAlgn="auto">
              <a:spcAft>
                <a:spcPts val="800"/>
              </a:spcAft>
              <a:buFont typeface="Wingdings" panose="05000000000000000000" charset="0"/>
              <a:buNone/>
            </a:pPr>
            <a:r>
              <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rPr>
              <a:t>（1）音乐类素材：</a:t>
            </a:r>
            <a:endParaRPr lang="zh-CN" altLang="en-US" sz="2000" b="1">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广泛收集儿童歌曲，并且能够做到边弹边唱，在准备考试阶段弹奏熟练。熟练掌握 C 大调、 D 大调、E 大调、F 大调和 G 大调的音阶、琶音、主三和弦及其转位的弹奏方法。</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indent="0" fontAlgn="auto">
              <a:spcAft>
                <a:spcPts val="800"/>
              </a:spcAft>
              <a:buFont typeface="Wingdings" panose="05000000000000000000" charset="0"/>
              <a:buNone/>
            </a:pPr>
            <a:r>
              <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rPr>
              <a:t>（2）美术类素材：</a:t>
            </a:r>
            <a:endParaRPr lang="zh-CN" altLang="en-US" sz="2000" b="1">
              <a:solidFill>
                <a:srgbClr val="DC5234"/>
              </a:solidFill>
              <a:latin typeface="微软雅黑" panose="020B0503020204020204" pitchFamily="34" charset="-122"/>
              <a:ea typeface="微软雅黑" panose="020B0503020204020204" pitchFamily="34" charset="-122"/>
              <a:cs typeface="楷体" panose="02010609060101010101" pitchFamily="49" charset="-122"/>
            </a:endParaRPr>
          </a:p>
          <a:p>
            <a:pPr indent="0" fontAlgn="auto">
              <a:spcAft>
                <a:spcPts val="800"/>
              </a:spcAft>
              <a:buFont typeface="Wingdings" panose="05000000000000000000" charset="0"/>
              <a:buNone/>
            </a:pPr>
            <a:r>
              <a:rPr lang="zh-CN" altLang="en-US" sz="2000">
                <a:latin typeface="楷体" panose="02010609060101010101" pitchFamily="49" charset="-122"/>
                <a:ea typeface="楷体" panose="02010609060101010101" pitchFamily="49" charset="-122"/>
                <a:cs typeface="楷体" panose="02010609060101010101" pitchFamily="49" charset="-122"/>
              </a:rPr>
              <a:t>熟悉世界名画，能够知道作者及简单的欣赏要点。熟悉动物、物品的折纸方法等。</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四、教学活动试讲的备考策略</a:t>
            </a:r>
            <a:endParaRPr lang="zh-CN" altLang="en-US" b="1" dirty="0"/>
          </a:p>
        </p:txBody>
      </p:sp>
      <p:sp>
        <p:nvSpPr>
          <p:cNvPr id="7" name="文本框 6"/>
          <p:cNvSpPr txBox="1"/>
          <p:nvPr>
            <p:custDataLst>
              <p:tags r:id="rId2"/>
            </p:custDataLst>
          </p:nvPr>
        </p:nvSpPr>
        <p:spPr>
          <a:xfrm>
            <a:off x="575310" y="980440"/>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（三）心理准备</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六边形 1"/>
          <p:cNvSpPr/>
          <p:nvPr>
            <p:custDataLst>
              <p:tags r:id="rId3"/>
            </p:custDataLst>
          </p:nvPr>
        </p:nvSpPr>
        <p:spPr>
          <a:xfrm rot="5400000">
            <a:off x="5082540" y="2220595"/>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 name="六边形 2"/>
          <p:cNvSpPr/>
          <p:nvPr>
            <p:custDataLst>
              <p:tags r:id="rId4"/>
            </p:custDataLst>
          </p:nvPr>
        </p:nvSpPr>
        <p:spPr>
          <a:xfrm rot="5400000">
            <a:off x="4309745" y="3603625"/>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 name="六边形 5"/>
          <p:cNvSpPr/>
          <p:nvPr>
            <p:custDataLst>
              <p:tags r:id="rId5"/>
            </p:custDataLst>
          </p:nvPr>
        </p:nvSpPr>
        <p:spPr>
          <a:xfrm rot="5400000">
            <a:off x="5888355" y="3603625"/>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0" name="正文"/>
          <p:cNvSpPr txBox="1"/>
          <p:nvPr>
            <p:custDataLst>
              <p:tags r:id="rId6"/>
            </p:custDataLst>
          </p:nvPr>
        </p:nvSpPr>
        <p:spPr>
          <a:xfrm>
            <a:off x="891540" y="3525520"/>
            <a:ext cx="3320415" cy="2165985"/>
          </a:xfrm>
          <a:prstGeom prst="rect">
            <a:avLst/>
          </a:prstGeom>
          <a:noFill/>
        </p:spPr>
        <p:txBody>
          <a:bodyPr wrap="square" lIns="90170" tIns="46990" rIns="90170" bIns="46990" rtlCol="0" anchor="t" anchorCtr="0">
            <a:spAutoFit/>
          </a:bodyPr>
          <a:p>
            <a:pPr indent="0" algn="l" fontAlgn="t">
              <a:lnSpc>
                <a:spcPct val="100000"/>
              </a:lnSpc>
              <a:spcAft>
                <a:spcPts val="800"/>
              </a:spcAft>
            </a:pPr>
            <a:r>
              <a:rPr lang="zh-CN" altLang="en-US" sz="1600" dirty="0">
                <a:solidFill>
                  <a:srgbClr val="000000">
                    <a:lumMod val="85000"/>
                    <a:lumOff val="15000"/>
                  </a:srgbClr>
                </a:solidFill>
                <a:uFillTx/>
                <a:latin typeface="Arial" panose="020B0604020202020204" pitchFamily="34" charset="0"/>
                <a:ea typeface="微软雅黑" panose="020B0503020204020204" pitchFamily="34" charset="-122"/>
              </a:rPr>
              <a:t>首先，每个人在紧张的备考过程中都会出现的心理状态，不要过分焦虑，否定自己会导致事倍功半。</a:t>
            </a:r>
            <a:endParaRPr lang="zh-CN" altLang="en-US" sz="1600" dirty="0">
              <a:solidFill>
                <a:srgbClr val="000000">
                  <a:lumMod val="85000"/>
                  <a:lumOff val="15000"/>
                </a:srgbClr>
              </a:solidFill>
              <a:uFillTx/>
              <a:latin typeface="Arial" panose="020B0604020202020204" pitchFamily="34" charset="0"/>
              <a:ea typeface="微软雅黑" panose="020B0503020204020204" pitchFamily="34" charset="-122"/>
            </a:endParaRPr>
          </a:p>
          <a:p>
            <a:pPr indent="0" algn="l" fontAlgn="t">
              <a:lnSpc>
                <a:spcPct val="100000"/>
              </a:lnSpc>
              <a:spcAft>
                <a:spcPts val="800"/>
              </a:spcAft>
            </a:pPr>
            <a:r>
              <a:rPr lang="zh-CN" altLang="en-US" sz="1600" dirty="0">
                <a:solidFill>
                  <a:srgbClr val="000000">
                    <a:lumMod val="85000"/>
                    <a:lumOff val="15000"/>
                  </a:srgbClr>
                </a:solidFill>
                <a:uFillTx/>
                <a:latin typeface="Arial" panose="020B0604020202020204" pitchFamily="34" charset="0"/>
                <a:ea typeface="微软雅黑" panose="020B0503020204020204" pitchFamily="34" charset="-122"/>
              </a:rPr>
              <a:t>其次，不断增加自己的自信心十分重要，考生可以把准备的内容与同学、老师进行交流与请教，当得到他们的认可时，你会获得成就感，从而不断增强自信心。</a:t>
            </a:r>
            <a:endParaRPr lang="zh-CN" altLang="en-US" sz="1600" dirty="0">
              <a:solidFill>
                <a:srgbClr val="000000">
                  <a:lumMod val="85000"/>
                  <a:lumOff val="15000"/>
                </a:srgbClr>
              </a:solidFill>
              <a:uFillTx/>
              <a:latin typeface="Arial" panose="020B0604020202020204" pitchFamily="34" charset="0"/>
              <a:ea typeface="微软雅黑" panose="020B0503020204020204" pitchFamily="34" charset="-122"/>
            </a:endParaRPr>
          </a:p>
        </p:txBody>
      </p:sp>
      <p:sp>
        <p:nvSpPr>
          <p:cNvPr id="21" name="标题"/>
          <p:cNvSpPr txBox="1"/>
          <p:nvPr>
            <p:custDataLst>
              <p:tags r:id="rId7"/>
            </p:custDataLst>
          </p:nvPr>
        </p:nvSpPr>
        <p:spPr>
          <a:xfrm>
            <a:off x="1408430" y="3086735"/>
            <a:ext cx="2803525" cy="415925"/>
          </a:xfrm>
          <a:prstGeom prst="rect">
            <a:avLst/>
          </a:prstGeom>
          <a:noFill/>
        </p:spPr>
        <p:txBody>
          <a:bodyPr wrap="square" lIns="90170" tIns="46990" rIns="90170" bIns="0" rtlCol="0" anchor="b">
            <a:spAutoFit/>
          </a:bodyPr>
          <a:p>
            <a:pPr algn="r" fontAlgn="t">
              <a:lnSpc>
                <a:spcPct val="100000"/>
              </a:lnSpc>
            </a:pPr>
            <a:r>
              <a:rPr lang="zh-CN" altLang="en-US" sz="2400" b="1" dirty="0">
                <a:solidFill>
                  <a:srgbClr val="376FFF"/>
                </a:solidFill>
                <a:uFillTx/>
                <a:latin typeface="Arial" panose="020B0604020202020204" pitchFamily="34" charset="0"/>
                <a:ea typeface="微软雅黑" panose="020B0503020204020204" pitchFamily="34" charset="-122"/>
              </a:rPr>
              <a:t>1. 不断增加自信</a:t>
            </a:r>
            <a:endParaRPr lang="zh-CN" altLang="en-US" sz="2400" b="1" dirty="0">
              <a:solidFill>
                <a:srgbClr val="376FFF"/>
              </a:solidFill>
              <a:uFillTx/>
              <a:latin typeface="Arial" panose="020B0604020202020204" pitchFamily="34" charset="0"/>
              <a:ea typeface="微软雅黑" panose="020B0503020204020204" pitchFamily="34" charset="-122"/>
            </a:endParaRPr>
          </a:p>
        </p:txBody>
      </p:sp>
      <p:pic>
        <p:nvPicPr>
          <p:cNvPr id="25" name="图片 24" descr="343439383331313b343532303032333bc6f3d2b5bcf2bde9"/>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793740" y="2775903"/>
            <a:ext cx="467995" cy="467995"/>
          </a:xfrm>
          <a:prstGeom prst="rect">
            <a:avLst/>
          </a:prstGeom>
        </p:spPr>
      </p:pic>
      <p:pic>
        <p:nvPicPr>
          <p:cNvPr id="26" name="图片 25"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020945" y="4158933"/>
            <a:ext cx="467995" cy="467995"/>
          </a:xfrm>
          <a:prstGeom prst="rect">
            <a:avLst/>
          </a:prstGeom>
        </p:spPr>
      </p:pic>
      <p:pic>
        <p:nvPicPr>
          <p:cNvPr id="27" name="图片 26"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600190" y="4197985"/>
            <a:ext cx="467995" cy="467995"/>
          </a:xfrm>
          <a:prstGeom prst="rect">
            <a:avLst/>
          </a:prstGeom>
        </p:spPr>
      </p:pic>
      <p:sp>
        <p:nvSpPr>
          <p:cNvPr id="8" name="正文"/>
          <p:cNvSpPr txBox="1"/>
          <p:nvPr>
            <p:custDataLst>
              <p:tags r:id="rId17"/>
            </p:custDataLst>
          </p:nvPr>
        </p:nvSpPr>
        <p:spPr>
          <a:xfrm>
            <a:off x="7314565" y="838200"/>
            <a:ext cx="3930015" cy="2555875"/>
          </a:xfrm>
          <a:prstGeom prst="rect">
            <a:avLst/>
          </a:prstGeom>
          <a:noFill/>
        </p:spPr>
        <p:txBody>
          <a:bodyPr wrap="square" lIns="90170" tIns="46990" rIns="90170" bIns="46990" rtlCol="0" anchor="t" anchorCtr="0">
            <a:spAutoFit/>
          </a:bodyPr>
          <a:p>
            <a:pPr indent="0" algn="l" fontAlgn="t">
              <a:lnSpc>
                <a:spcPct val="100000"/>
              </a:lnSpc>
              <a:spcAft>
                <a:spcPts val="800"/>
              </a:spcAft>
            </a:pPr>
            <a:r>
              <a:rPr lang="zh-CN" altLang="en-US" sz="1600" dirty="0">
                <a:solidFill>
                  <a:srgbClr val="000000">
                    <a:lumMod val="85000"/>
                    <a:lumOff val="15000"/>
                  </a:srgbClr>
                </a:solidFill>
                <a:uFillTx/>
                <a:latin typeface="Arial" panose="020B0604020202020204" pitchFamily="34" charset="0"/>
                <a:ea typeface="微软雅黑" panose="020B0503020204020204" pitchFamily="34" charset="-122"/>
              </a:rPr>
              <a:t>建议在备考阶段务必做好劳逸结合，制订适合自己的复习计划，循序渐进、张弛有度，不要急于求成。把所有需要复习的内容分为三个部分：第一部分是准备充足的教案，第二部分是按照考试时间的要求进行试讲练习，第三部分是按照考试全流程进行模拟练习。第一部分需要的时间较长，需占用整个复习时间的二分之一，第二部分和第三部分各占四分之一，建议考生们合理安排时间。</a:t>
            </a:r>
            <a:endParaRPr lang="zh-CN" altLang="en-US" sz="1600" dirty="0">
              <a:solidFill>
                <a:srgbClr val="000000">
                  <a:lumMod val="85000"/>
                  <a:lumOff val="15000"/>
                </a:srgbClr>
              </a:solidFill>
              <a:uFillTx/>
              <a:latin typeface="Arial" panose="020B0604020202020204" pitchFamily="34" charset="0"/>
              <a:ea typeface="微软雅黑" panose="020B0503020204020204" pitchFamily="34" charset="-122"/>
            </a:endParaRPr>
          </a:p>
        </p:txBody>
      </p:sp>
      <p:sp>
        <p:nvSpPr>
          <p:cNvPr id="9" name="标题"/>
          <p:cNvSpPr txBox="1"/>
          <p:nvPr>
            <p:custDataLst>
              <p:tags r:id="rId18"/>
            </p:custDataLst>
          </p:nvPr>
        </p:nvSpPr>
        <p:spPr>
          <a:xfrm>
            <a:off x="7314565" y="399415"/>
            <a:ext cx="2803525" cy="415925"/>
          </a:xfrm>
          <a:prstGeom prst="rect">
            <a:avLst/>
          </a:prstGeom>
          <a:noFill/>
        </p:spPr>
        <p:txBody>
          <a:bodyPr wrap="square" lIns="90170" tIns="46990" rIns="90170" bIns="0" rtlCol="0" anchor="b">
            <a:spAutoFit/>
          </a:bodyPr>
          <a:p>
            <a:pPr algn="l" fontAlgn="t">
              <a:lnSpc>
                <a:spcPct val="100000"/>
              </a:lnSpc>
            </a:pPr>
            <a:r>
              <a:rPr lang="zh-CN" altLang="en-US" sz="2400" b="1" dirty="0">
                <a:solidFill>
                  <a:srgbClr val="1ED798"/>
                </a:solidFill>
                <a:uFillTx/>
                <a:latin typeface="Arial" panose="020B0604020202020204" pitchFamily="34" charset="0"/>
                <a:ea typeface="微软雅黑" panose="020B0503020204020204" pitchFamily="34" charset="-122"/>
              </a:rPr>
              <a:t>2. 克服疲惫感</a:t>
            </a:r>
            <a:endParaRPr lang="zh-CN" altLang="en-US" sz="2400" b="1" dirty="0">
              <a:solidFill>
                <a:srgbClr val="1ED798"/>
              </a:solidFill>
              <a:uFillTx/>
              <a:latin typeface="Arial" panose="020B0604020202020204" pitchFamily="34" charset="0"/>
              <a:ea typeface="微软雅黑" panose="020B0503020204020204" pitchFamily="34" charset="-122"/>
            </a:endParaRPr>
          </a:p>
        </p:txBody>
      </p:sp>
      <p:sp>
        <p:nvSpPr>
          <p:cNvPr id="10" name="正文"/>
          <p:cNvSpPr txBox="1"/>
          <p:nvPr>
            <p:custDataLst>
              <p:tags r:id="rId19"/>
            </p:custDataLst>
          </p:nvPr>
        </p:nvSpPr>
        <p:spPr>
          <a:xfrm>
            <a:off x="7877810" y="4328795"/>
            <a:ext cx="3930015" cy="832485"/>
          </a:xfrm>
          <a:prstGeom prst="rect">
            <a:avLst/>
          </a:prstGeom>
          <a:noFill/>
        </p:spPr>
        <p:txBody>
          <a:bodyPr wrap="square" lIns="90170" tIns="46990" rIns="90170" bIns="46990" rtlCol="0" anchor="t" anchorCtr="0">
            <a:spAutoFit/>
          </a:bodyPr>
          <a:p>
            <a:pPr indent="0" algn="l" fontAlgn="t">
              <a:lnSpc>
                <a:spcPct val="100000"/>
              </a:lnSpc>
              <a:spcAft>
                <a:spcPts val="800"/>
              </a:spcAft>
            </a:pPr>
            <a:r>
              <a:rPr lang="zh-CN" altLang="en-US" sz="1600" dirty="0">
                <a:solidFill>
                  <a:srgbClr val="000000">
                    <a:lumMod val="85000"/>
                    <a:lumOff val="15000"/>
                  </a:srgbClr>
                </a:solidFill>
                <a:uFillTx/>
                <a:latin typeface="Arial" panose="020B0604020202020204" pitchFamily="34" charset="0"/>
                <a:ea typeface="微软雅黑" panose="020B0503020204020204" pitchFamily="34" charset="-122"/>
              </a:rPr>
              <a:t>建议考生在备考期间多进行考试模拟练习，让自己适应这样的环境和考试流程，能够有助于考生顺利完成考试。</a:t>
            </a:r>
            <a:endParaRPr lang="zh-CN" altLang="en-US" sz="1600" dirty="0">
              <a:solidFill>
                <a:srgbClr val="000000">
                  <a:lumMod val="85000"/>
                  <a:lumOff val="15000"/>
                </a:srgbClr>
              </a:solidFill>
              <a:uFillTx/>
              <a:latin typeface="Arial" panose="020B0604020202020204" pitchFamily="34" charset="0"/>
              <a:ea typeface="微软雅黑" panose="020B0503020204020204" pitchFamily="34" charset="-122"/>
            </a:endParaRPr>
          </a:p>
        </p:txBody>
      </p:sp>
      <p:sp>
        <p:nvSpPr>
          <p:cNvPr id="11" name="标题"/>
          <p:cNvSpPr txBox="1"/>
          <p:nvPr>
            <p:custDataLst>
              <p:tags r:id="rId20"/>
            </p:custDataLst>
          </p:nvPr>
        </p:nvSpPr>
        <p:spPr>
          <a:xfrm>
            <a:off x="7877810" y="3890010"/>
            <a:ext cx="2803525" cy="415925"/>
          </a:xfrm>
          <a:prstGeom prst="rect">
            <a:avLst/>
          </a:prstGeom>
          <a:noFill/>
        </p:spPr>
        <p:txBody>
          <a:bodyPr wrap="square" lIns="90170" tIns="46990" rIns="90170" bIns="0" rtlCol="0" anchor="b">
            <a:spAutoFit/>
          </a:bodyPr>
          <a:p>
            <a:pPr algn="l" fontAlgn="t">
              <a:lnSpc>
                <a:spcPct val="100000"/>
              </a:lnSpc>
            </a:pPr>
            <a:r>
              <a:rPr lang="zh-CN" altLang="en-US" sz="2400" b="1" dirty="0">
                <a:solidFill>
                  <a:srgbClr val="F5BC09"/>
                </a:solidFill>
                <a:uFillTx/>
                <a:latin typeface="Arial" panose="020B0604020202020204" pitchFamily="34" charset="0"/>
                <a:ea typeface="微软雅黑" panose="020B0503020204020204" pitchFamily="34" charset="-122"/>
              </a:rPr>
              <a:t>3. 保持平常心</a:t>
            </a:r>
            <a:endParaRPr lang="zh-CN" altLang="en-US" sz="2400" b="1" dirty="0">
              <a:solidFill>
                <a:srgbClr val="F5BC09"/>
              </a:solidFill>
              <a:uFillTx/>
              <a:latin typeface="Arial" panose="020B0604020202020204" pitchFamily="34" charset="0"/>
              <a:ea typeface="微软雅黑" panose="020B0503020204020204" pitchFamily="34" charset="-122"/>
            </a:endParaRPr>
          </a:p>
        </p:txBody>
      </p:sp>
      <p:pic>
        <p:nvPicPr>
          <p:cNvPr id="12" name="图片 11" descr="09aca7e3ee3e213e897ec2a2f5435796"/>
          <p:cNvPicPr>
            <a:picLocks noChangeAspect="1"/>
          </p:cNvPicPr>
          <p:nvPr/>
        </p:nvPicPr>
        <p:blipFill>
          <a:blip r:embed="rId21"/>
          <a:srcRect l="16598" r="16598"/>
          <a:stretch>
            <a:fillRect/>
          </a:stretch>
        </p:blipFill>
        <p:spPr>
          <a:xfrm>
            <a:off x="3123565" y="1100455"/>
            <a:ext cx="1790065" cy="1790065"/>
          </a:xfrm>
          <a:prstGeom prst="heart">
            <a:avLst/>
          </a:prstGeom>
        </p:spPr>
      </p:pic>
    </p:spTree>
    <p:custDataLst>
      <p:tags r:id="rId2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a:stretch>
            <a:fillRect/>
          </a:stretch>
        </p:blipFill>
        <p:spPr>
          <a:xfrm>
            <a:off x="10085542" y="39514"/>
            <a:ext cx="1897446" cy="1871173"/>
          </a:xfrm>
          <a:prstGeom prst="rect">
            <a:avLst/>
          </a:prstGeom>
        </p:spPr>
      </p:pic>
      <p:pic>
        <p:nvPicPr>
          <p:cNvPr id="2" name="图片 1"/>
          <p:cNvPicPr>
            <a:picLocks noChangeAspect="1"/>
          </p:cNvPicPr>
          <p:nvPr/>
        </p:nvPicPr>
        <p:blipFill>
          <a:blip r:embed="rId2"/>
          <a:stretch>
            <a:fillRect/>
          </a:stretch>
        </p:blipFill>
        <p:spPr>
          <a:xfrm>
            <a:off x="34477" y="3753199"/>
            <a:ext cx="2722371" cy="2513722"/>
          </a:xfrm>
          <a:prstGeom prst="rect">
            <a:avLst/>
          </a:prstGeom>
        </p:spPr>
      </p:pic>
      <p:sp>
        <p:nvSpPr>
          <p:cNvPr id="32" name="文本框 17"/>
          <p:cNvSpPr txBox="1"/>
          <p:nvPr>
            <p:custDataLst>
              <p:tags r:id="rId3"/>
            </p:custDataLst>
          </p:nvPr>
        </p:nvSpPr>
        <p:spPr>
          <a:xfrm>
            <a:off x="2750913" y="2121027"/>
            <a:ext cx="1402080" cy="583565"/>
          </a:xfrm>
          <a:prstGeom prst="rect">
            <a:avLst/>
          </a:prstGeom>
          <a:noFill/>
        </p:spPr>
        <p:txBody>
          <a:bodyPr wrap="none">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第二节</a:t>
            </a:r>
            <a:endPar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等腰三角形 32"/>
          <p:cNvSpPr/>
          <p:nvPr>
            <p:custDataLst>
              <p:tags r:id="rId4"/>
            </p:custDataLst>
          </p:nvPr>
        </p:nvSpPr>
        <p:spPr>
          <a:xfrm rot="9233090">
            <a:off x="9386345" y="2085783"/>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4" name="等腰三角形 33"/>
          <p:cNvSpPr/>
          <p:nvPr>
            <p:custDataLst>
              <p:tags r:id="rId5"/>
            </p:custDataLst>
          </p:nvPr>
        </p:nvSpPr>
        <p:spPr>
          <a:xfrm rot="15569576">
            <a:off x="9033921" y="2760471"/>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5" name="等腰三角形 34"/>
          <p:cNvSpPr/>
          <p:nvPr>
            <p:custDataLst>
              <p:tags r:id="rId6"/>
            </p:custDataLst>
          </p:nvPr>
        </p:nvSpPr>
        <p:spPr>
          <a:xfrm rot="21371394">
            <a:off x="8902158" y="1436497"/>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6" name="等腰三角形 35"/>
          <p:cNvSpPr/>
          <p:nvPr>
            <p:custDataLst>
              <p:tags r:id="rId7"/>
            </p:custDataLst>
          </p:nvPr>
        </p:nvSpPr>
        <p:spPr>
          <a:xfrm rot="12912161">
            <a:off x="9943558" y="3119247"/>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7" name="等腰三角形 36"/>
          <p:cNvSpPr/>
          <p:nvPr>
            <p:custDataLst>
              <p:tags r:id="rId8"/>
            </p:custDataLst>
          </p:nvPr>
        </p:nvSpPr>
        <p:spPr>
          <a:xfrm rot="12912161">
            <a:off x="9811795" y="3058921"/>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8" name="椭圆 37"/>
          <p:cNvSpPr/>
          <p:nvPr>
            <p:custDataLst>
              <p:tags r:id="rId9"/>
            </p:custDataLst>
          </p:nvPr>
        </p:nvSpPr>
        <p:spPr>
          <a:xfrm rot="9110320">
            <a:off x="11132595" y="34240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39" name="椭圆 38"/>
          <p:cNvSpPr/>
          <p:nvPr>
            <p:custDataLst>
              <p:tags r:id="rId10"/>
            </p:custDataLst>
          </p:nvPr>
        </p:nvSpPr>
        <p:spPr>
          <a:xfrm rot="9110320">
            <a:off x="10043570" y="3927283"/>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0" name="椭圆 39"/>
          <p:cNvSpPr/>
          <p:nvPr>
            <p:custDataLst>
              <p:tags r:id="rId11"/>
            </p:custDataLst>
          </p:nvPr>
        </p:nvSpPr>
        <p:spPr>
          <a:xfrm rot="9110320">
            <a:off x="10161045" y="27636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1" name="等腰三角形 40"/>
          <p:cNvSpPr/>
          <p:nvPr>
            <p:custDataLst>
              <p:tags r:id="rId12"/>
            </p:custDataLst>
          </p:nvPr>
        </p:nvSpPr>
        <p:spPr>
          <a:xfrm rot="18210217">
            <a:off x="8493377" y="1794478"/>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42" name="等腰三角形 41"/>
          <p:cNvSpPr/>
          <p:nvPr>
            <p:custDataLst>
              <p:tags r:id="rId13"/>
            </p:custDataLst>
          </p:nvPr>
        </p:nvSpPr>
        <p:spPr>
          <a:xfrm rot="8748521">
            <a:off x="8851359" y="1946083"/>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chemeClr val="accent1">
                  <a:lumMod val="50000"/>
                </a:schemeClr>
              </a:solidFill>
              <a:latin typeface="Calibri" panose="020F0502020204030204"/>
              <a:ea typeface="幼圆" panose="02010509060101010101" charset="-122"/>
            </a:endParaRPr>
          </a:p>
        </p:txBody>
      </p:sp>
      <p:cxnSp>
        <p:nvCxnSpPr>
          <p:cNvPr id="43" name="Straight Connector 13"/>
          <p:cNvCxnSpPr>
            <a:cxnSpLocks noChangeShapeType="1"/>
          </p:cNvCxnSpPr>
          <p:nvPr>
            <p:custDataLst>
              <p:tags r:id="rId14"/>
            </p:custDataLst>
          </p:nvPr>
        </p:nvCxnSpPr>
        <p:spPr bwMode="auto">
          <a:xfrm flipH="1">
            <a:off x="2179095" y="3741546"/>
            <a:ext cx="6732588" cy="0"/>
          </a:xfrm>
          <a:prstGeom prst="line">
            <a:avLst/>
          </a:prstGeom>
          <a:noFill/>
          <a:ln w="19050" cap="sq" algn="ctr">
            <a:solidFill>
              <a:schemeClr val="accent1">
                <a:lumMod val="50000"/>
              </a:schemeClr>
            </a:solidFill>
            <a:miter lim="800000"/>
            <a:headEnd type="oval" w="med" len="med"/>
          </a:ln>
          <a:extLst>
            <a:ext uri="{909E8E84-426E-40DD-AFC4-6F175D3DCCD1}">
              <a14:hiddenFill xmlns:a14="http://schemas.microsoft.com/office/drawing/2010/main">
                <a:noFill/>
              </a14:hiddenFill>
            </a:ext>
          </a:extLst>
        </p:spPr>
      </p:cxnSp>
      <p:sp>
        <p:nvSpPr>
          <p:cNvPr id="44" name="文本框 16"/>
          <p:cNvSpPr txBox="1">
            <a:spLocks noChangeArrowheads="1"/>
          </p:cNvSpPr>
          <p:nvPr>
            <p:custDataLst>
              <p:tags r:id="rId15"/>
            </p:custDataLst>
          </p:nvPr>
        </p:nvSpPr>
        <p:spPr bwMode="auto">
          <a:xfrm>
            <a:off x="2717800" y="2705100"/>
            <a:ext cx="574738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教学活动试讲的真题解析</a:t>
            </a:r>
            <a:endPar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13" name="文本框 12"/>
          <p:cNvSpPr txBox="1"/>
          <p:nvPr>
            <p:custDataLst>
              <p:tags r:id="rId6"/>
            </p:custDataLst>
          </p:nvPr>
        </p:nvSpPr>
        <p:spPr>
          <a:xfrm>
            <a:off x="3469005" y="1784350"/>
            <a:ext cx="8126095" cy="101473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幼儿园健康教育的目的就是</a:t>
            </a:r>
            <a:r>
              <a:rPr lang="zh-CN" altLang="en-US" sz="2000" b="1">
                <a:highlight>
                  <a:srgbClr val="FFFF00"/>
                </a:highlight>
                <a:latin typeface="微软雅黑" panose="020B0503020204020204" pitchFamily="34" charset="-122"/>
                <a:ea typeface="微软雅黑" panose="020B0503020204020204" pitchFamily="34" charset="-122"/>
              </a:rPr>
              <a:t>保护幼儿的生命和促进幼儿的健康</a:t>
            </a:r>
            <a:r>
              <a:rPr lang="zh-CN" altLang="en-US" sz="2000">
                <a:latin typeface="微软雅黑" panose="020B0503020204020204" pitchFamily="34" charset="-122"/>
                <a:ea typeface="微软雅黑" panose="020B0503020204020204" pitchFamily="34" charset="-122"/>
              </a:rPr>
              <a:t>，提高幼儿期的生活乃至生命的质量。“保护幼儿的生命”是由幼儿身心发展的特点决定的，“促进幼儿的健康”是由幼儿健康的特有价值决定的。</a:t>
            </a:r>
            <a:endParaRPr lang="zh-CN" altLang="en-US" sz="2000">
              <a:latin typeface="微软雅黑" panose="020B0503020204020204" pitchFamily="34" charset="-122"/>
              <a:ea typeface="微软雅黑" panose="020B0503020204020204" pitchFamily="34" charset="-122"/>
            </a:endParaRPr>
          </a:p>
        </p:txBody>
      </p:sp>
      <p:pic>
        <p:nvPicPr>
          <p:cNvPr id="14" name="图片 13"/>
          <p:cNvPicPr>
            <a:picLocks noChangeAspect="1"/>
          </p:cNvPicPr>
          <p:nvPr>
            <p:custDataLst>
              <p:tags r:id="rId7"/>
            </p:custDataLst>
          </p:nvPr>
        </p:nvPicPr>
        <p:blipFill>
          <a:blip r:embed="rId8"/>
          <a:stretch>
            <a:fillRect/>
          </a:stretch>
        </p:blipFill>
        <p:spPr>
          <a:xfrm>
            <a:off x="662305" y="1352550"/>
            <a:ext cx="2557780" cy="1878330"/>
          </a:xfrm>
          <a:prstGeom prst="roundRect">
            <a:avLst/>
          </a:prstGeom>
        </p:spPr>
      </p:pic>
      <p:grpSp>
        <p:nvGrpSpPr>
          <p:cNvPr id="50" name="组合 49"/>
          <p:cNvGrpSpPr/>
          <p:nvPr/>
        </p:nvGrpSpPr>
        <p:grpSpPr>
          <a:xfrm>
            <a:off x="1219835" y="3600450"/>
            <a:ext cx="9601200" cy="1885315"/>
            <a:chOff x="1921" y="5670"/>
            <a:chExt cx="15120" cy="2969"/>
          </a:xfrm>
        </p:grpSpPr>
        <p:pic>
          <p:nvPicPr>
            <p:cNvPr id="22" name="图片 21" descr="1"/>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8199" y="5670"/>
              <a:ext cx="2683" cy="2683"/>
            </a:xfrm>
            <a:prstGeom prst="rect">
              <a:avLst/>
            </a:prstGeom>
          </p:spPr>
        </p:pic>
        <p:pic>
          <p:nvPicPr>
            <p:cNvPr id="20" name="图片 19" descr="6"/>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7648" y="6536"/>
              <a:ext cx="1068" cy="837"/>
            </a:xfrm>
            <a:prstGeom prst="rect">
              <a:avLst/>
            </a:prstGeom>
          </p:spPr>
        </p:pic>
        <p:pic>
          <p:nvPicPr>
            <p:cNvPr id="21" name="图片 20" descr="7"/>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0372" y="6538"/>
              <a:ext cx="1068" cy="837"/>
            </a:xfrm>
            <a:prstGeom prst="rect">
              <a:avLst/>
            </a:prstGeom>
          </p:spPr>
        </p:pic>
        <p:pic>
          <p:nvPicPr>
            <p:cNvPr id="23" name="图片 22" descr="8"/>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572" y="6002"/>
              <a:ext cx="1922" cy="1994"/>
            </a:xfrm>
            <a:prstGeom prst="rect">
              <a:avLst/>
            </a:prstGeom>
          </p:spPr>
        </p:pic>
        <p:pic>
          <p:nvPicPr>
            <p:cNvPr id="24" name="图片 23" descr="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726" y="6154"/>
              <a:ext cx="1638" cy="1692"/>
            </a:xfrm>
            <a:prstGeom prst="rect">
              <a:avLst/>
            </a:prstGeom>
          </p:spPr>
        </p:pic>
        <p:pic>
          <p:nvPicPr>
            <p:cNvPr id="25" name="图片 24" descr="1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11762" y="6008"/>
              <a:ext cx="1905" cy="2012"/>
            </a:xfrm>
            <a:prstGeom prst="rect">
              <a:avLst/>
            </a:prstGeom>
          </p:spPr>
        </p:pic>
        <p:pic>
          <p:nvPicPr>
            <p:cNvPr id="31" name="图片 30" descr="1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1881" y="6157"/>
              <a:ext cx="1619" cy="1709"/>
            </a:xfrm>
            <a:prstGeom prst="rect">
              <a:avLst/>
            </a:prstGeom>
          </p:spPr>
        </p:pic>
        <p:sp>
          <p:nvSpPr>
            <p:cNvPr id="39" name="文本框 38"/>
            <p:cNvSpPr txBox="1"/>
            <p:nvPr>
              <p:custDataLst>
                <p:tags r:id="rId30"/>
              </p:custDataLst>
            </p:nvPr>
          </p:nvSpPr>
          <p:spPr>
            <a:xfrm>
              <a:off x="2348" y="6157"/>
              <a:ext cx="2928" cy="677"/>
            </a:xfrm>
            <a:prstGeom prst="rect">
              <a:avLst/>
            </a:prstGeom>
            <a:noFill/>
          </p:spPr>
          <p:txBody>
            <a:bodyPr wrap="square" bIns="0" rtlCol="0">
              <a:spAutoFit/>
            </a:bodyPr>
            <a:p>
              <a:pPr algn="r">
                <a:lnSpc>
                  <a:spcPct val="100000"/>
                </a:lnSpc>
              </a:pPr>
              <a:r>
                <a:rPr lang="zh-CN" altLang="en-US" sz="2500" b="1">
                  <a:solidFill>
                    <a:srgbClr val="00D0FF">
                      <a:lumMod val="50000"/>
                    </a:srgbClr>
                  </a:solidFill>
                  <a:uFillTx/>
                  <a:latin typeface="微软雅黑" panose="020B0503020204020204" pitchFamily="34" charset="-122"/>
                  <a:ea typeface="微软雅黑" panose="020B0503020204020204" pitchFamily="34" charset="-122"/>
                </a:rPr>
                <a:t>健康知识</a:t>
              </a:r>
              <a:endParaRPr lang="zh-CN" altLang="en-US" sz="2500" b="1">
                <a:solidFill>
                  <a:srgbClr val="00D0FF">
                    <a:lumMod val="50000"/>
                  </a:srgbClr>
                </a:solidFill>
                <a:uFillTx/>
                <a:latin typeface="微软雅黑" panose="020B0503020204020204" pitchFamily="34" charset="-122"/>
                <a:ea typeface="微软雅黑" panose="020B0503020204020204" pitchFamily="34" charset="-122"/>
              </a:endParaRPr>
            </a:p>
          </p:txBody>
        </p:sp>
        <p:sp>
          <p:nvSpPr>
            <p:cNvPr id="32" name="文本框 31"/>
            <p:cNvSpPr txBox="1"/>
            <p:nvPr>
              <p:custDataLst>
                <p:tags r:id="rId31"/>
              </p:custDataLst>
            </p:nvPr>
          </p:nvSpPr>
          <p:spPr>
            <a:xfrm>
              <a:off x="1921" y="6945"/>
              <a:ext cx="3355" cy="1695"/>
            </a:xfrm>
            <a:prstGeom prst="rect">
              <a:avLst/>
            </a:prstGeom>
            <a:noFill/>
          </p:spPr>
          <p:txBody>
            <a:bodyPr wrap="square" rtlCol="0">
              <a:spAutoFit/>
            </a:bodyPr>
            <a:p>
              <a:pPr algn="l" fontAlgn="auto">
                <a:lnSpc>
                  <a:spcPct val="100000"/>
                </a:lnSpc>
                <a:spcAft>
                  <a:spcPts val="1000"/>
                </a:spcAft>
              </a:pPr>
              <a:r>
                <a:rPr lang="zh-CN" altLang="en-US" sz="1600">
                  <a:solidFill>
                    <a:srgbClr val="000000">
                      <a:lumMod val="75000"/>
                      <a:lumOff val="25000"/>
                    </a:srgbClr>
                  </a:solidFill>
                  <a:uFillTx/>
                  <a:latin typeface="楷体" panose="02010609060101010101" pitchFamily="49" charset="-122"/>
                  <a:ea typeface="楷体" panose="02010609060101010101" pitchFamily="49" charset="-122"/>
                </a:rPr>
                <a:t>包括生活习惯与能力、饮食与营养、人体认识与保护、安全与自我保护、心理健康</a:t>
              </a:r>
              <a:endParaRPr lang="zh-CN" altLang="en-US" sz="1600">
                <a:solidFill>
                  <a:srgbClr val="000000">
                    <a:lumMod val="75000"/>
                    <a:lumOff val="25000"/>
                  </a:srgbClr>
                </a:solidFill>
                <a:uFillTx/>
                <a:latin typeface="楷体" panose="02010609060101010101" pitchFamily="49" charset="-122"/>
                <a:ea typeface="楷体" panose="02010609060101010101" pitchFamily="49" charset="-122"/>
              </a:endParaRPr>
            </a:p>
          </p:txBody>
        </p:sp>
        <p:sp>
          <p:nvSpPr>
            <p:cNvPr id="33" name="文本框 32"/>
            <p:cNvSpPr txBox="1"/>
            <p:nvPr>
              <p:custDataLst>
                <p:tags r:id="rId32"/>
              </p:custDataLst>
            </p:nvPr>
          </p:nvSpPr>
          <p:spPr>
            <a:xfrm>
              <a:off x="13805" y="6157"/>
              <a:ext cx="2852" cy="677"/>
            </a:xfrm>
            <a:prstGeom prst="rect">
              <a:avLst/>
            </a:prstGeom>
            <a:noFill/>
          </p:spPr>
          <p:txBody>
            <a:bodyPr wrap="square" bIns="0" rtlCol="0">
              <a:spAutoFit/>
            </a:bodyPr>
            <a:p>
              <a:pPr algn="l">
                <a:lnSpc>
                  <a:spcPct val="100000"/>
                </a:lnSpc>
              </a:pPr>
              <a:r>
                <a:rPr lang="zh-CN" altLang="en-US" sz="2500" b="1">
                  <a:solidFill>
                    <a:srgbClr val="02BBF3">
                      <a:lumMod val="50000"/>
                    </a:srgbClr>
                  </a:solidFill>
                  <a:uFillTx/>
                  <a:latin typeface="微软雅黑" panose="020B0503020204020204" pitchFamily="34" charset="-122"/>
                  <a:ea typeface="微软雅黑" panose="020B0503020204020204" pitchFamily="34" charset="-122"/>
                </a:rPr>
                <a:t>体育锻炼</a:t>
              </a:r>
              <a:endParaRPr lang="zh-CN" altLang="en-US" sz="2500" b="1">
                <a:solidFill>
                  <a:srgbClr val="02BBF3">
                    <a:lumMod val="50000"/>
                  </a:srgbClr>
                </a:solidFill>
                <a:uFillTx/>
                <a:latin typeface="微软雅黑" panose="020B0503020204020204" pitchFamily="34" charset="-122"/>
                <a:ea typeface="微软雅黑" panose="020B0503020204020204" pitchFamily="34" charset="-122"/>
              </a:endParaRPr>
            </a:p>
          </p:txBody>
        </p:sp>
        <p:sp>
          <p:nvSpPr>
            <p:cNvPr id="34" name="文本框 33"/>
            <p:cNvSpPr txBox="1"/>
            <p:nvPr>
              <p:custDataLst>
                <p:tags r:id="rId33"/>
              </p:custDataLst>
            </p:nvPr>
          </p:nvSpPr>
          <p:spPr>
            <a:xfrm>
              <a:off x="13805" y="6945"/>
              <a:ext cx="3236" cy="1695"/>
            </a:xfrm>
            <a:prstGeom prst="rect">
              <a:avLst/>
            </a:prstGeom>
            <a:noFill/>
          </p:spPr>
          <p:txBody>
            <a:bodyPr wrap="square" rtlCol="0">
              <a:spAutoFit/>
            </a:bodyPr>
            <a:p>
              <a:pPr algn="l" fontAlgn="auto">
                <a:lnSpc>
                  <a:spcPct val="100000"/>
                </a:lnSpc>
                <a:spcAft>
                  <a:spcPts val="1000"/>
                </a:spcAft>
              </a:pPr>
              <a:r>
                <a:rPr lang="zh-CN" altLang="en-US" sz="1600">
                  <a:solidFill>
                    <a:srgbClr val="000000">
                      <a:lumMod val="75000"/>
                      <a:lumOff val="25000"/>
                    </a:srgbClr>
                  </a:solidFill>
                  <a:uFillTx/>
                  <a:latin typeface="楷体" panose="02010609060101010101" pitchFamily="49" charset="-122"/>
                  <a:ea typeface="楷体" panose="02010609060101010101" pitchFamily="49" charset="-122"/>
                </a:rPr>
                <a:t>包括身体活动的知识与技能、身体素质练习、基本体操和队列练习。</a:t>
              </a:r>
              <a:endParaRPr lang="zh-CN" altLang="en-US" sz="1600">
                <a:solidFill>
                  <a:srgbClr val="000000">
                    <a:lumMod val="75000"/>
                    <a:lumOff val="25000"/>
                  </a:srgbClr>
                </a:solidFill>
                <a:uFillTx/>
                <a:latin typeface="楷体" panose="02010609060101010101" pitchFamily="49" charset="-122"/>
                <a:ea typeface="楷体" panose="02010609060101010101" pitchFamily="49" charset="-122"/>
              </a:endParaRPr>
            </a:p>
          </p:txBody>
        </p:sp>
        <p:pic>
          <p:nvPicPr>
            <p:cNvPr id="45" name="图片 44" descr="343435383038363b343532323337393bc9cfcad0cdcbb3f6"/>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6225" y="6601"/>
              <a:ext cx="796" cy="796"/>
            </a:xfrm>
            <a:prstGeom prst="rect">
              <a:avLst/>
            </a:prstGeom>
            <a:effectLst>
              <a:outerShdw blurRad="38100" dist="25400" dir="5400000" algn="ctr" rotWithShape="0">
                <a:srgbClr val="00D0FF">
                  <a:lumMod val="50000"/>
                  <a:alpha val="60000"/>
                </a:srgbClr>
              </a:outerShdw>
            </a:effectLst>
          </p:spPr>
        </p:pic>
        <p:pic>
          <p:nvPicPr>
            <p:cNvPr id="46" name="图片 45" descr="343435383038363b343532323338323bcee5c1a6c4a3d0cd"/>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rot="20400000">
              <a:off x="12218" y="6601"/>
              <a:ext cx="796" cy="796"/>
            </a:xfrm>
            <a:prstGeom prst="rect">
              <a:avLst/>
            </a:prstGeom>
            <a:effectLst>
              <a:outerShdw blurRad="38100" dist="25400" dir="5400000" algn="ctr" rotWithShape="0">
                <a:srgbClr val="02BBF3">
                  <a:lumMod val="50000"/>
                  <a:alpha val="60000"/>
                </a:srgbClr>
              </a:outerShdw>
            </a:effectLst>
          </p:spPr>
        </p:pic>
        <p:sp>
          <p:nvSpPr>
            <p:cNvPr id="49" name="文本框 48"/>
            <p:cNvSpPr txBox="1"/>
            <p:nvPr>
              <p:custDataLst>
                <p:tags r:id="rId40"/>
              </p:custDataLst>
            </p:nvPr>
          </p:nvSpPr>
          <p:spPr>
            <a:xfrm>
              <a:off x="8176" y="6486"/>
              <a:ext cx="2724" cy="1016"/>
            </a:xfrm>
            <a:prstGeom prst="rect">
              <a:avLst/>
            </a:prstGeom>
            <a:noFill/>
          </p:spPr>
          <p:txBody>
            <a:bodyPr wrap="square" rtlCol="0" anchor="t">
              <a:spAutoFit/>
            </a:bodyPr>
            <a:p>
              <a:pPr indent="0" algn="ctr" fontAlgn="auto">
                <a:spcAft>
                  <a:spcPts val="0"/>
                </a:spcAft>
              </a:pPr>
              <a:r>
                <a:rPr lang="zh-CN" altLang="en-US" b="1">
                  <a:solidFill>
                    <a:srgbClr val="449CD3"/>
                  </a:solidFill>
                  <a:latin typeface="微软雅黑" panose="020B0503020204020204" pitchFamily="34" charset="-122"/>
                  <a:ea typeface="微软雅黑" panose="020B0503020204020204" pitchFamily="34" charset="-122"/>
                </a:rPr>
                <a:t>健康领域</a:t>
              </a:r>
              <a:endParaRPr lang="zh-CN" altLang="en-US" b="1">
                <a:solidFill>
                  <a:srgbClr val="449CD3"/>
                </a:solidFill>
                <a:latin typeface="微软雅黑" panose="020B0503020204020204" pitchFamily="34" charset="-122"/>
                <a:ea typeface="微软雅黑" panose="020B0503020204020204" pitchFamily="34" charset="-122"/>
              </a:endParaRPr>
            </a:p>
            <a:p>
              <a:pPr indent="0" algn="ctr" fontAlgn="auto">
                <a:spcAft>
                  <a:spcPts val="0"/>
                </a:spcAft>
              </a:pPr>
              <a:r>
                <a:rPr lang="zh-CN" altLang="en-US" b="1">
                  <a:solidFill>
                    <a:srgbClr val="449CD3"/>
                  </a:solidFill>
                  <a:latin typeface="微软雅黑" panose="020B0503020204020204" pitchFamily="34" charset="-122"/>
                  <a:ea typeface="微软雅黑" panose="020B0503020204020204" pitchFamily="34" charset="-122"/>
                </a:rPr>
                <a:t>活动内容</a:t>
              </a:r>
              <a:endParaRPr lang="zh-CN" altLang="en-US" b="1">
                <a:solidFill>
                  <a:srgbClr val="449CD3"/>
                </a:solidFill>
                <a:latin typeface="微软雅黑" panose="020B0503020204020204" pitchFamily="34" charset="-122"/>
                <a:ea typeface="微软雅黑" panose="020B0503020204020204" pitchFamily="34" charset="-122"/>
              </a:endParaRPr>
            </a:p>
          </p:txBody>
        </p:sp>
      </p:grpSp>
    </p:spTree>
    <p:custDataLst>
      <p:tags r:id="rId4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6"/>
            </p:custDataLst>
          </p:nvPr>
        </p:nvSpPr>
        <p:spPr>
          <a:xfrm>
            <a:off x="575310" y="1094740"/>
            <a:ext cx="3275330"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（一）体育锻炼</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7"/>
            </p:custDataLst>
          </p:nvPr>
        </p:nvSpPr>
        <p:spPr>
          <a:xfrm>
            <a:off x="575310" y="2015490"/>
            <a:ext cx="11019155" cy="101473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在面试真题中，以体育锻炼类活动较为常见，在这类活动中体育游戏是重要的考点，因此考生要重点准备体育游戏类教学活动的设计与组织。体育游戏类题目有哪些特点呢？下面通过真题进行分析。</a:t>
            </a:r>
            <a:endParaRPr lang="zh-CN" altLang="en-US" sz="2000">
              <a:latin typeface="微软雅黑" panose="020B0503020204020204" pitchFamily="34" charset="-122"/>
              <a:ea typeface="微软雅黑" panose="020B0503020204020204" pitchFamily="34" charset="-122"/>
            </a:endParaRPr>
          </a:p>
        </p:txBody>
      </p:sp>
      <p:sp>
        <p:nvSpPr>
          <p:cNvPr id="3" name="文本框 2"/>
          <p:cNvSpPr txBox="1"/>
          <p:nvPr>
            <p:custDataLst>
              <p:tags r:id="rId8"/>
            </p:custDataLst>
          </p:nvPr>
        </p:nvSpPr>
        <p:spPr>
          <a:xfrm>
            <a:off x="575310" y="3102610"/>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 题目：《踩轮胎》。</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 要求：</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（1）演示出幼儿园孩子对轮胎的多种玩法。</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（2）说清楚每种玩法的目的和规则，语言要吸引幼儿的注意力。</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custDataLst>
              <p:tags r:id="rId9"/>
            </p:custDataLst>
          </p:nvPr>
        </p:nvSpPr>
        <p:spPr>
          <a:xfrm>
            <a:off x="575310" y="1622425"/>
            <a:ext cx="289242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 体育游戏类考情分析</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10"/>
            </p:custDataLst>
          </p:nvPr>
        </p:nvSpPr>
        <p:spPr>
          <a:xfrm>
            <a:off x="574675" y="4587875"/>
            <a:ext cx="11019155" cy="1291590"/>
          </a:xfrm>
          <a:prstGeom prst="rect">
            <a:avLst/>
          </a:prstGeom>
          <a:noFill/>
        </p:spPr>
        <p:txBody>
          <a:bodyPr wrap="square" rtlCol="0" anchor="t">
            <a:spAutoFit/>
          </a:bodyPr>
          <a:p>
            <a:pPr indent="457200" fontAlgn="auto">
              <a:lnSpc>
                <a:spcPct val="130000"/>
              </a:lnSpc>
              <a:spcAft>
                <a:spcPts val="800"/>
              </a:spcAft>
            </a:pPr>
            <a:r>
              <a:rPr lang="zh-CN" altLang="en-US" sz="2000">
                <a:highlight>
                  <a:srgbClr val="FFFF00"/>
                </a:highlight>
                <a:latin typeface="微软雅黑" panose="020B0503020204020204" pitchFamily="34" charset="-122"/>
                <a:ea typeface="微软雅黑" panose="020B0503020204020204" pitchFamily="34" charset="-122"/>
              </a:rPr>
              <a:t>从题目上看，并没有明确写出“体育游戏”，但考生可以通过“要求”部分做出合理推测，确定该题目考查的内容是健康领域的体育游戏。健康领域的大部分考题都会以这种形式出现，所以考生要先分析该游戏属于哪个领域，然后再开始设计教学活动。</a:t>
            </a:r>
            <a:endParaRPr lang="zh-CN" altLang="en-US" sz="2000">
              <a:highlight>
                <a:srgbClr val="FFFF00"/>
              </a:highlight>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6"/>
            </p:custDataLst>
          </p:nvPr>
        </p:nvSpPr>
        <p:spPr>
          <a:xfrm>
            <a:off x="575310" y="1548765"/>
            <a:ext cx="11019155" cy="132207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对于体育游戏类的教学活动，最重要的就是知晓游戏的规则与玩法。在平时学习和准备考试阶段，应多多积累体育游戏的内容与玩法。如果在面试中抽到了不会玩的体育游戏，需要考生临时制定一个游戏的玩法和规则，可以使用自己知道的游戏进行替代和转换。</a:t>
            </a:r>
            <a:endParaRPr lang="zh-CN" altLang="en-US" sz="2000">
              <a:latin typeface="微软雅黑" panose="020B0503020204020204" pitchFamily="34" charset="-122"/>
              <a:ea typeface="微软雅黑" panose="020B0503020204020204" pitchFamily="34" charset="-122"/>
            </a:endParaRPr>
          </a:p>
          <a:p>
            <a:pPr indent="457200" fontAlgn="auto"/>
            <a:r>
              <a:rPr lang="zh-CN" altLang="en-US" sz="2000" b="1">
                <a:solidFill>
                  <a:schemeClr val="tx1"/>
                </a:solidFill>
                <a:latin typeface="微软雅黑" panose="020B0503020204020204" pitchFamily="34" charset="-122"/>
                <a:ea typeface="微软雅黑" panose="020B0503020204020204" pitchFamily="34" charset="-122"/>
              </a:rPr>
              <a:t>体育游戏活动设计的思路如下。</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7"/>
            </p:custDataLst>
          </p:nvPr>
        </p:nvSpPr>
        <p:spPr>
          <a:xfrm>
            <a:off x="575310" y="1155700"/>
            <a:ext cx="352107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2. 体育游戏活动设计思路</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8" name="组合 7"/>
          <p:cNvGrpSpPr/>
          <p:nvPr/>
        </p:nvGrpSpPr>
        <p:grpSpPr>
          <a:xfrm>
            <a:off x="683895" y="2961640"/>
            <a:ext cx="10652760" cy="3273425"/>
            <a:chOff x="1077" y="4664"/>
            <a:chExt cx="16776" cy="5155"/>
          </a:xfrm>
        </p:grpSpPr>
        <p:sp>
          <p:nvSpPr>
            <p:cNvPr id="13" name="矩形 12"/>
            <p:cNvSpPr/>
            <p:nvPr>
              <p:custDataLst>
                <p:tags r:id="rId8"/>
              </p:custDataLst>
            </p:nvPr>
          </p:nvSpPr>
          <p:spPr>
            <a:xfrm rot="16200000">
              <a:off x="15082" y="4168"/>
              <a:ext cx="2268" cy="3261"/>
            </a:xfrm>
            <a:prstGeom prst="rect">
              <a:avLst/>
            </a:pr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3600">
                <a:solidFill>
                  <a:srgbClr val="FFFFFF"/>
                </a:solidFill>
                <a:latin typeface="微软雅黑" panose="020B0503020204020204" pitchFamily="34" charset="-122"/>
                <a:ea typeface="微软雅黑" panose="020B0503020204020204" pitchFamily="34" charset="-122"/>
              </a:endParaRPr>
            </a:p>
          </p:txBody>
        </p:sp>
        <p:sp>
          <p:nvSpPr>
            <p:cNvPr id="21" name="任意形状 20"/>
            <p:cNvSpPr/>
            <p:nvPr>
              <p:custDataLst>
                <p:tags r:id="rId9"/>
              </p:custDataLst>
            </p:nvPr>
          </p:nvSpPr>
          <p:spPr>
            <a:xfrm rot="16200000">
              <a:off x="11839" y="4036"/>
              <a:ext cx="2268" cy="3527"/>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009587"/>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3600" dirty="0">
                <a:solidFill>
                  <a:srgbClr val="FFFFFF"/>
                </a:solidFill>
                <a:latin typeface="微软雅黑" panose="020B0503020204020204" pitchFamily="34" charset="-122"/>
                <a:ea typeface="微软雅黑" panose="020B0503020204020204" pitchFamily="34" charset="-122"/>
              </a:endParaRPr>
            </a:p>
          </p:txBody>
        </p:sp>
        <p:sp>
          <p:nvSpPr>
            <p:cNvPr id="20" name="任意形状 19"/>
            <p:cNvSpPr/>
            <p:nvPr>
              <p:custDataLst>
                <p:tags r:id="rId10"/>
              </p:custDataLst>
            </p:nvPr>
          </p:nvSpPr>
          <p:spPr>
            <a:xfrm rot="16200000">
              <a:off x="8464" y="4036"/>
              <a:ext cx="2268" cy="3527"/>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3600">
                <a:solidFill>
                  <a:srgbClr val="FFFFFF"/>
                </a:solidFill>
                <a:latin typeface="微软雅黑" panose="020B0503020204020204" pitchFamily="34" charset="-122"/>
                <a:ea typeface="微软雅黑" panose="020B0503020204020204" pitchFamily="34" charset="-122"/>
              </a:endParaRPr>
            </a:p>
          </p:txBody>
        </p:sp>
        <p:sp>
          <p:nvSpPr>
            <p:cNvPr id="19" name="任意形状 18"/>
            <p:cNvSpPr/>
            <p:nvPr>
              <p:custDataLst>
                <p:tags r:id="rId11"/>
              </p:custDataLst>
            </p:nvPr>
          </p:nvSpPr>
          <p:spPr>
            <a:xfrm rot="16200000">
              <a:off x="5089" y="4036"/>
              <a:ext cx="2268" cy="3527"/>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rgbClr val="009587"/>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3600">
                <a:solidFill>
                  <a:srgbClr val="FFFFFF"/>
                </a:solidFill>
                <a:latin typeface="微软雅黑" panose="020B0503020204020204" pitchFamily="34" charset="-122"/>
                <a:ea typeface="微软雅黑" panose="020B0503020204020204" pitchFamily="34" charset="-122"/>
              </a:endParaRPr>
            </a:p>
          </p:txBody>
        </p:sp>
        <p:sp>
          <p:nvSpPr>
            <p:cNvPr id="18" name="任意形状 17"/>
            <p:cNvSpPr/>
            <p:nvPr>
              <p:custDataLst>
                <p:tags r:id="rId12"/>
              </p:custDataLst>
            </p:nvPr>
          </p:nvSpPr>
          <p:spPr>
            <a:xfrm rot="16200000">
              <a:off x="1713" y="4036"/>
              <a:ext cx="2268" cy="3527"/>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3600">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13"/>
              </p:custDataLst>
            </p:nvPr>
          </p:nvSpPr>
          <p:spPr>
            <a:xfrm>
              <a:off x="1349" y="5134"/>
              <a:ext cx="2803" cy="1380"/>
            </a:xfrm>
            <a:prstGeom prst="rect">
              <a:avLst/>
            </a:prstGeom>
            <a:noFill/>
          </p:spPr>
          <p:txBody>
            <a:bodyPr wrap="square" bIns="0" rtlCol="0" anchor="ctr">
              <a:spAutoFit/>
            </a:bodyPr>
            <a:p>
              <a:pPr algn="l" defTabSz="457200" fontAlgn="t">
                <a:lnSpc>
                  <a:spcPct val="100000"/>
                </a:lnSpc>
              </a:pPr>
              <a:r>
                <a:rPr lang="zh-CN" altLang="en-US" b="1" dirty="0">
                  <a:solidFill>
                    <a:srgbClr val="FFFFFF"/>
                  </a:solidFill>
                  <a:uFillTx/>
                  <a:latin typeface="微软雅黑" panose="020B0503020204020204" pitchFamily="34" charset="-122"/>
                  <a:ea typeface="微软雅黑" panose="020B0503020204020204" pitchFamily="34" charset="-122"/>
                </a:rPr>
                <a:t>第一步，引入活动，做准备活动。</a:t>
              </a:r>
              <a:endParaRPr lang="zh-CN" altLang="en-US" b="1" dirty="0">
                <a:solidFill>
                  <a:srgbClr val="FFFFFF"/>
                </a:solidFill>
                <a:uFillTx/>
                <a:latin typeface="微软雅黑" panose="020B0503020204020204" pitchFamily="34" charset="-122"/>
                <a:ea typeface="微软雅黑" panose="020B0503020204020204" pitchFamily="34" charset="-122"/>
              </a:endParaRPr>
            </a:p>
          </p:txBody>
        </p:sp>
        <p:sp>
          <p:nvSpPr>
            <p:cNvPr id="28" name="文本框 27"/>
            <p:cNvSpPr txBox="1"/>
            <p:nvPr>
              <p:custDataLst>
                <p:tags r:id="rId14"/>
              </p:custDataLst>
            </p:nvPr>
          </p:nvSpPr>
          <p:spPr>
            <a:xfrm>
              <a:off x="4670" y="5134"/>
              <a:ext cx="2854" cy="1380"/>
            </a:xfrm>
            <a:prstGeom prst="rect">
              <a:avLst/>
            </a:prstGeom>
            <a:noFill/>
          </p:spPr>
          <p:txBody>
            <a:bodyPr wrap="square" bIns="0" rtlCol="0" anchor="ctr">
              <a:spAutoFit/>
            </a:bodyPr>
            <a:p>
              <a:pPr algn="l" defTabSz="457200" fontAlgn="t">
                <a:lnSpc>
                  <a:spcPct val="100000"/>
                </a:lnSpc>
              </a:pPr>
              <a:r>
                <a:rPr lang="zh-CN" altLang="en-US" b="1" dirty="0">
                  <a:solidFill>
                    <a:srgbClr val="FFFFFF"/>
                  </a:solidFill>
                  <a:uFillTx/>
                  <a:latin typeface="微软雅黑" panose="020B0503020204020204" pitchFamily="34" charset="-122"/>
                  <a:ea typeface="微软雅黑" panose="020B0503020204020204" pitchFamily="34" charset="-122"/>
                </a:rPr>
                <a:t>第二步，交代游戏规则，明确游戏玩法。</a:t>
              </a:r>
              <a:endParaRPr lang="zh-CN" altLang="en-US" b="1" dirty="0">
                <a:solidFill>
                  <a:srgbClr val="FFFFFF"/>
                </a:solidFill>
                <a:uFillTx/>
                <a:latin typeface="微软雅黑" panose="020B0503020204020204" pitchFamily="34" charset="-122"/>
                <a:ea typeface="微软雅黑" panose="020B0503020204020204" pitchFamily="34" charset="-122"/>
              </a:endParaRPr>
            </a:p>
          </p:txBody>
        </p:sp>
        <p:sp>
          <p:nvSpPr>
            <p:cNvPr id="34" name="文本框 33"/>
            <p:cNvSpPr txBox="1"/>
            <p:nvPr>
              <p:custDataLst>
                <p:tags r:id="rId15"/>
              </p:custDataLst>
            </p:nvPr>
          </p:nvSpPr>
          <p:spPr>
            <a:xfrm>
              <a:off x="8042" y="5352"/>
              <a:ext cx="2854" cy="944"/>
            </a:xfrm>
            <a:prstGeom prst="rect">
              <a:avLst/>
            </a:prstGeom>
            <a:noFill/>
          </p:spPr>
          <p:txBody>
            <a:bodyPr wrap="square" bIns="0" rtlCol="0" anchor="ctr">
              <a:spAutoFit/>
            </a:bodyPr>
            <a:p>
              <a:pPr algn="l" defTabSz="457200" fontAlgn="t">
                <a:lnSpc>
                  <a:spcPct val="100000"/>
                </a:lnSpc>
              </a:pPr>
              <a:r>
                <a:rPr lang="zh-CN" altLang="en-US" b="1" dirty="0">
                  <a:solidFill>
                    <a:srgbClr val="FFFFFF"/>
                  </a:solidFill>
                  <a:uFillTx/>
                  <a:latin typeface="微软雅黑" panose="020B0503020204020204" pitchFamily="34" charset="-122"/>
                  <a:ea typeface="微软雅黑" panose="020B0503020204020204" pitchFamily="34" charset="-122"/>
                </a:rPr>
                <a:t>第三步，组织幼儿游戏。</a:t>
              </a:r>
              <a:endParaRPr lang="zh-CN" altLang="en-US" b="1" dirty="0">
                <a:solidFill>
                  <a:srgbClr val="FFFFFF"/>
                </a:solidFill>
                <a:uFillTx/>
                <a:latin typeface="微软雅黑" panose="020B0503020204020204" pitchFamily="34" charset="-122"/>
                <a:ea typeface="微软雅黑" panose="020B0503020204020204" pitchFamily="34" charset="-122"/>
              </a:endParaRPr>
            </a:p>
          </p:txBody>
        </p:sp>
        <p:sp>
          <p:nvSpPr>
            <p:cNvPr id="38" name="文本框 37"/>
            <p:cNvSpPr txBox="1"/>
            <p:nvPr>
              <p:custDataLst>
                <p:tags r:id="rId16"/>
              </p:custDataLst>
            </p:nvPr>
          </p:nvSpPr>
          <p:spPr>
            <a:xfrm>
              <a:off x="11475" y="5352"/>
              <a:ext cx="2794" cy="944"/>
            </a:xfrm>
            <a:prstGeom prst="rect">
              <a:avLst/>
            </a:prstGeom>
            <a:noFill/>
          </p:spPr>
          <p:txBody>
            <a:bodyPr wrap="square" bIns="0" rtlCol="0" anchor="ctr">
              <a:spAutoFit/>
            </a:bodyPr>
            <a:p>
              <a:pPr algn="l" defTabSz="457200" fontAlgn="t">
                <a:lnSpc>
                  <a:spcPct val="100000"/>
                </a:lnSpc>
              </a:pPr>
              <a:r>
                <a:rPr lang="zh-CN" altLang="en-US" b="1" dirty="0">
                  <a:solidFill>
                    <a:srgbClr val="FFFFFF"/>
                  </a:solidFill>
                  <a:uFillTx/>
                  <a:latin typeface="微软雅黑" panose="020B0503020204020204" pitchFamily="34" charset="-122"/>
                  <a:ea typeface="微软雅黑" panose="020B0503020204020204" pitchFamily="34" charset="-122"/>
                </a:rPr>
                <a:t>第四步，幼儿自由游戏。</a:t>
              </a:r>
              <a:endParaRPr lang="zh-CN" altLang="en-US" b="1" dirty="0">
                <a:solidFill>
                  <a:srgbClr val="FFFFFF"/>
                </a:solidFill>
                <a:uFillTx/>
                <a:latin typeface="微软雅黑" panose="020B0503020204020204" pitchFamily="34" charset="-122"/>
                <a:ea typeface="微软雅黑" panose="020B0503020204020204" pitchFamily="34" charset="-122"/>
              </a:endParaRPr>
            </a:p>
          </p:txBody>
        </p:sp>
        <p:sp>
          <p:nvSpPr>
            <p:cNvPr id="42" name="文本框 41"/>
            <p:cNvSpPr txBox="1"/>
            <p:nvPr>
              <p:custDataLst>
                <p:tags r:id="rId17"/>
              </p:custDataLst>
            </p:nvPr>
          </p:nvSpPr>
          <p:spPr>
            <a:xfrm>
              <a:off x="14850" y="5352"/>
              <a:ext cx="2791" cy="944"/>
            </a:xfrm>
            <a:prstGeom prst="rect">
              <a:avLst/>
            </a:prstGeom>
            <a:noFill/>
          </p:spPr>
          <p:txBody>
            <a:bodyPr wrap="square" bIns="0" rtlCol="0" anchor="ctr">
              <a:spAutoFit/>
            </a:bodyPr>
            <a:p>
              <a:pPr algn="l" defTabSz="457200" fontAlgn="t">
                <a:lnSpc>
                  <a:spcPct val="100000"/>
                </a:lnSpc>
              </a:pPr>
              <a:r>
                <a:rPr lang="zh-CN" altLang="en-US" b="1" dirty="0">
                  <a:solidFill>
                    <a:srgbClr val="FFFFFF"/>
                  </a:solidFill>
                  <a:uFillTx/>
                  <a:latin typeface="微软雅黑" panose="020B0503020204020204" pitchFamily="34" charset="-122"/>
                  <a:ea typeface="微软雅黑" panose="020B0503020204020204" pitchFamily="34" charset="-122"/>
                </a:rPr>
                <a:t>第五步，放松整理活动。</a:t>
              </a:r>
              <a:endParaRPr lang="zh-CN" altLang="en-US" b="1" dirty="0">
                <a:solidFill>
                  <a:srgbClr val="FFFFFF"/>
                </a:solidFill>
                <a:uFillTx/>
                <a:latin typeface="微软雅黑" panose="020B0503020204020204" pitchFamily="34" charset="-122"/>
                <a:ea typeface="微软雅黑" panose="020B0503020204020204" pitchFamily="34" charset="-122"/>
              </a:endParaRPr>
            </a:p>
          </p:txBody>
        </p:sp>
        <p:sp>
          <p:nvSpPr>
            <p:cNvPr id="44" name="文本框 43"/>
            <p:cNvSpPr txBox="1"/>
            <p:nvPr>
              <p:custDataLst>
                <p:tags r:id="rId18"/>
              </p:custDataLst>
            </p:nvPr>
          </p:nvSpPr>
          <p:spPr>
            <a:xfrm>
              <a:off x="1077" y="7017"/>
              <a:ext cx="3278" cy="2010"/>
            </a:xfrm>
            <a:prstGeom prst="rect">
              <a:avLst/>
            </a:prstGeom>
            <a:noFill/>
          </p:spPr>
          <p:txBody>
            <a:bodyPr wrap="square" tIns="0" rtlCol="0">
              <a:spAutoFit/>
            </a:bodyPr>
            <a:p>
              <a:pPr algn="l" defTabSz="457200">
                <a:lnSpc>
                  <a:spcPct val="100000"/>
                </a:lnSpc>
              </a:pPr>
              <a:r>
                <a:rPr lang="zh-CN" altLang="en-US" sz="1600" dirty="0">
                  <a:solidFill>
                    <a:srgbClr val="222222">
                      <a:lumMod val="75000"/>
                      <a:lumOff val="25000"/>
                    </a:srgbClr>
                  </a:solidFill>
                  <a:uFillTx/>
                  <a:latin typeface="楷体" panose="02010609060101010101" pitchFamily="49" charset="-122"/>
                  <a:ea typeface="楷体" panose="02010609060101010101" pitchFamily="49" charset="-122"/>
                </a:rPr>
                <a:t>教师创设与本次活动相关的情境，并且带着幼儿活动身体各部位，为后续的活动做好热身准备。</a:t>
              </a:r>
              <a:endParaRPr lang="zh-CN" altLang="en-US" sz="1600" dirty="0">
                <a:solidFill>
                  <a:srgbClr val="222222">
                    <a:lumMod val="75000"/>
                    <a:lumOff val="25000"/>
                  </a:srgbClr>
                </a:solidFill>
                <a:uFillTx/>
                <a:latin typeface="楷体" panose="02010609060101010101" pitchFamily="49" charset="-122"/>
                <a:ea typeface="楷体" panose="02010609060101010101" pitchFamily="49" charset="-122"/>
              </a:endParaRPr>
            </a:p>
          </p:txBody>
        </p:sp>
        <p:sp>
          <p:nvSpPr>
            <p:cNvPr id="45" name="文本框 44"/>
            <p:cNvSpPr txBox="1"/>
            <p:nvPr>
              <p:custDataLst>
                <p:tags r:id="rId19"/>
              </p:custDataLst>
            </p:nvPr>
          </p:nvSpPr>
          <p:spPr>
            <a:xfrm>
              <a:off x="4451" y="7033"/>
              <a:ext cx="3278" cy="2010"/>
            </a:xfrm>
            <a:prstGeom prst="rect">
              <a:avLst/>
            </a:prstGeom>
            <a:noFill/>
          </p:spPr>
          <p:txBody>
            <a:bodyPr wrap="square" tIns="0" rtlCol="0">
              <a:spAutoFit/>
            </a:bodyPr>
            <a:p>
              <a:pPr algn="l" defTabSz="457200">
                <a:lnSpc>
                  <a:spcPct val="100000"/>
                </a:lnSpc>
              </a:pPr>
              <a:r>
                <a:rPr lang="zh-CN" altLang="en-US" sz="1600" dirty="0">
                  <a:solidFill>
                    <a:srgbClr val="222222">
                      <a:lumMod val="75000"/>
                      <a:lumOff val="25000"/>
                    </a:srgbClr>
                  </a:solidFill>
                  <a:uFillTx/>
                  <a:latin typeface="楷体" panose="02010609060101010101" pitchFamily="49" charset="-122"/>
                  <a:ea typeface="楷体" panose="02010609060101010101" pitchFamily="49" charset="-122"/>
                </a:rPr>
                <a:t>教师要使用幼儿能够理解的语言说出游戏的玩法与规则，</a:t>
              </a:r>
              <a:r>
                <a:rPr lang="zh-CN" altLang="en-US" sz="1600" b="1" dirty="0">
                  <a:solidFill>
                    <a:srgbClr val="222222">
                      <a:lumMod val="75000"/>
                      <a:lumOff val="25000"/>
                    </a:srgbClr>
                  </a:solidFill>
                  <a:highlight>
                    <a:srgbClr val="FFFF00"/>
                  </a:highlight>
                  <a:uFillTx/>
                  <a:latin typeface="楷体" panose="02010609060101010101" pitchFamily="49" charset="-122"/>
                  <a:ea typeface="楷体" panose="02010609060101010101" pitchFamily="49" charset="-122"/>
                </a:rPr>
                <a:t>这是对是否具有幼儿教师资质的核心考查。</a:t>
              </a:r>
              <a:endParaRPr lang="zh-CN" altLang="en-US" sz="1600" b="1" dirty="0">
                <a:solidFill>
                  <a:srgbClr val="222222">
                    <a:lumMod val="75000"/>
                    <a:lumOff val="25000"/>
                  </a:srgbClr>
                </a:solidFill>
                <a:highlight>
                  <a:srgbClr val="FFFF00"/>
                </a:highlight>
                <a:uFillTx/>
                <a:latin typeface="楷体" panose="02010609060101010101" pitchFamily="49" charset="-122"/>
                <a:ea typeface="楷体" panose="02010609060101010101" pitchFamily="49" charset="-122"/>
              </a:endParaRPr>
            </a:p>
          </p:txBody>
        </p:sp>
        <p:sp>
          <p:nvSpPr>
            <p:cNvPr id="46" name="文本框 45"/>
            <p:cNvSpPr txBox="1"/>
            <p:nvPr>
              <p:custDataLst>
                <p:tags r:id="rId20"/>
              </p:custDataLst>
            </p:nvPr>
          </p:nvSpPr>
          <p:spPr>
            <a:xfrm>
              <a:off x="7661" y="7033"/>
              <a:ext cx="3515" cy="2786"/>
            </a:xfrm>
            <a:prstGeom prst="rect">
              <a:avLst/>
            </a:prstGeom>
            <a:noFill/>
          </p:spPr>
          <p:txBody>
            <a:bodyPr wrap="square" tIns="0" rtlCol="0">
              <a:spAutoFit/>
            </a:bodyPr>
            <a:p>
              <a:pPr algn="l" defTabSz="457200">
                <a:lnSpc>
                  <a:spcPct val="100000"/>
                </a:lnSpc>
              </a:pPr>
              <a:r>
                <a:rPr lang="zh-CN" altLang="en-US" sz="1600" dirty="0">
                  <a:solidFill>
                    <a:srgbClr val="222222">
                      <a:lumMod val="75000"/>
                      <a:lumOff val="25000"/>
                    </a:srgbClr>
                  </a:solidFill>
                  <a:uFillTx/>
                  <a:latin typeface="楷体" panose="02010609060101010101" pitchFamily="49" charset="-122"/>
                  <a:ea typeface="楷体" panose="02010609060101010101" pitchFamily="49" charset="-122"/>
                </a:rPr>
                <a:t>组织幼儿游戏可以采用教师示范法、幼儿分解练习法、幼儿完整游戏法、情境游戏法等方式进行组织。、遵循由简到难、动静交替、急缓结合的原则。</a:t>
              </a:r>
              <a:endParaRPr lang="zh-CN" altLang="en-US" sz="1600" dirty="0">
                <a:solidFill>
                  <a:srgbClr val="222222">
                    <a:lumMod val="75000"/>
                    <a:lumOff val="25000"/>
                  </a:srgbClr>
                </a:solidFill>
                <a:uFillTx/>
                <a:latin typeface="楷体" panose="02010609060101010101" pitchFamily="49" charset="-122"/>
                <a:ea typeface="楷体" panose="02010609060101010101" pitchFamily="49" charset="-122"/>
              </a:endParaRPr>
            </a:p>
          </p:txBody>
        </p:sp>
        <p:sp>
          <p:nvSpPr>
            <p:cNvPr id="47" name="文本框 46"/>
            <p:cNvSpPr txBox="1"/>
            <p:nvPr>
              <p:custDataLst>
                <p:tags r:id="rId21"/>
              </p:custDataLst>
            </p:nvPr>
          </p:nvSpPr>
          <p:spPr>
            <a:xfrm>
              <a:off x="11201" y="7033"/>
              <a:ext cx="3278" cy="2398"/>
            </a:xfrm>
            <a:prstGeom prst="rect">
              <a:avLst/>
            </a:prstGeom>
            <a:noFill/>
          </p:spPr>
          <p:txBody>
            <a:bodyPr wrap="square" tIns="0" rtlCol="0">
              <a:spAutoFit/>
            </a:bodyPr>
            <a:p>
              <a:pPr algn="l" defTabSz="457200">
                <a:lnSpc>
                  <a:spcPct val="100000"/>
                </a:lnSpc>
              </a:pPr>
              <a:r>
                <a:rPr lang="zh-CN" altLang="en-US" sz="1600" dirty="0">
                  <a:solidFill>
                    <a:srgbClr val="222222">
                      <a:lumMod val="75000"/>
                      <a:lumOff val="25000"/>
                    </a:srgbClr>
                  </a:solidFill>
                  <a:uFillTx/>
                  <a:latin typeface="楷体" panose="02010609060101010101" pitchFamily="49" charset="-122"/>
                  <a:ea typeface="楷体" panose="02010609060101010101" pitchFamily="49" charset="-122"/>
                </a:rPr>
                <a:t>在幼儿自由游戏阶段，教师可以通过集体游戏、小组游戏、个别游戏等组织形式多次循环游戏，并进行个别化指导。</a:t>
              </a:r>
              <a:endParaRPr lang="zh-CN" altLang="en-US" sz="1600" dirty="0">
                <a:solidFill>
                  <a:srgbClr val="222222">
                    <a:lumMod val="75000"/>
                    <a:lumOff val="25000"/>
                  </a:srgbClr>
                </a:solidFill>
                <a:uFillTx/>
                <a:latin typeface="楷体" panose="02010609060101010101" pitchFamily="49" charset="-122"/>
                <a:ea typeface="楷体" panose="02010609060101010101" pitchFamily="49" charset="-122"/>
              </a:endParaRPr>
            </a:p>
          </p:txBody>
        </p:sp>
        <p:sp>
          <p:nvSpPr>
            <p:cNvPr id="48" name="文本框 47"/>
            <p:cNvSpPr txBox="1"/>
            <p:nvPr>
              <p:custDataLst>
                <p:tags r:id="rId22"/>
              </p:custDataLst>
            </p:nvPr>
          </p:nvSpPr>
          <p:spPr>
            <a:xfrm>
              <a:off x="14575" y="7033"/>
              <a:ext cx="3278" cy="1623"/>
            </a:xfrm>
            <a:prstGeom prst="rect">
              <a:avLst/>
            </a:prstGeom>
            <a:noFill/>
          </p:spPr>
          <p:txBody>
            <a:bodyPr wrap="square" tIns="0" rtlCol="0">
              <a:spAutoFit/>
            </a:bodyPr>
            <a:p>
              <a:pPr algn="l" defTabSz="457200">
                <a:lnSpc>
                  <a:spcPct val="100000"/>
                </a:lnSpc>
              </a:pPr>
              <a:r>
                <a:rPr lang="zh-CN" altLang="en-US" sz="1600" dirty="0">
                  <a:solidFill>
                    <a:srgbClr val="222222">
                      <a:lumMod val="75000"/>
                      <a:lumOff val="25000"/>
                    </a:srgbClr>
                  </a:solidFill>
                  <a:uFillTx/>
                  <a:latin typeface="楷体" panose="02010609060101010101" pitchFamily="49" charset="-122"/>
                  <a:ea typeface="楷体" panose="02010609060101010101" pitchFamily="49" charset="-122"/>
                </a:rPr>
                <a:t>教师组织小朋友放松腿部、手臂等身体部位，结合情境自然结束本节活动。</a:t>
              </a:r>
              <a:endParaRPr lang="zh-CN" altLang="en-US" sz="1600" dirty="0">
                <a:solidFill>
                  <a:srgbClr val="222222">
                    <a:lumMod val="75000"/>
                    <a:lumOff val="25000"/>
                  </a:srgbClr>
                </a:solidFill>
                <a:uFillTx/>
                <a:latin typeface="楷体" panose="02010609060101010101" pitchFamily="49" charset="-122"/>
                <a:ea typeface="楷体" panose="02010609060101010101" pitchFamily="49" charset="-122"/>
              </a:endParaRPr>
            </a:p>
          </p:txBody>
        </p:sp>
      </p:grpSp>
    </p:spTree>
    <p:custDataLst>
      <p:tags r:id="rId2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6"/>
            </p:custDataLst>
          </p:nvPr>
        </p:nvSpPr>
        <p:spPr>
          <a:xfrm>
            <a:off x="575310" y="1139190"/>
            <a:ext cx="11019155" cy="132207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另一类常考题型是设计</a:t>
            </a:r>
            <a:r>
              <a:rPr lang="zh-CN" altLang="en-US" sz="2000" b="1">
                <a:highlight>
                  <a:srgbClr val="FFFF00"/>
                </a:highlight>
                <a:latin typeface="微软雅黑" panose="020B0503020204020204" pitchFamily="34" charset="-122"/>
                <a:ea typeface="微软雅黑" panose="020B0503020204020204" pitchFamily="34" charset="-122"/>
              </a:rPr>
              <a:t>“一物多玩”的教学活动</a:t>
            </a:r>
            <a:r>
              <a:rPr lang="zh-CN" altLang="en-US" sz="2000">
                <a:latin typeface="微软雅黑" panose="020B0503020204020204" pitchFamily="34" charset="-122"/>
                <a:ea typeface="微软雅黑" panose="020B0503020204020204" pitchFamily="34" charset="-122"/>
              </a:rPr>
              <a:t>。一物多玩的材料有绳、圈、球、轮胎等，这些材料的特点都属于低结构类玩具，它们都没有固定的玩法，幼儿可以发挥想象力和创造力自创游戏玩法和规则。</a:t>
            </a:r>
            <a:endParaRPr lang="zh-CN" altLang="en-US" sz="2000">
              <a:latin typeface="微软雅黑" panose="020B0503020204020204" pitchFamily="34" charset="-122"/>
              <a:ea typeface="微软雅黑" panose="020B0503020204020204" pitchFamily="34" charset="-122"/>
            </a:endParaRPr>
          </a:p>
          <a:p>
            <a:pPr indent="457200" fontAlgn="auto"/>
            <a:r>
              <a:rPr lang="zh-CN" altLang="en-US" sz="2000" b="1">
                <a:latin typeface="微软雅黑" panose="020B0503020204020204" pitchFamily="34" charset="-122"/>
                <a:ea typeface="微软雅黑" panose="020B0503020204020204" pitchFamily="34" charset="-122"/>
              </a:rPr>
              <a:t>一物多玩教学活动设计的思路如下。</a:t>
            </a:r>
            <a:endParaRPr lang="zh-CN" altLang="en-US" sz="2000" b="1">
              <a:latin typeface="微软雅黑" panose="020B0503020204020204" pitchFamily="34" charset="-122"/>
              <a:ea typeface="微软雅黑" panose="020B0503020204020204" pitchFamily="34" charset="-122"/>
            </a:endParaRPr>
          </a:p>
        </p:txBody>
      </p:sp>
      <p:sp>
        <p:nvSpPr>
          <p:cNvPr id="17" name="Freeform 14"/>
          <p:cNvSpPr/>
          <p:nvPr>
            <p:custDataLst>
              <p:tags r:id="rId7"/>
            </p:custDataLst>
          </p:nvPr>
        </p:nvSpPr>
        <p:spPr bwMode="auto">
          <a:xfrm rot="20760000">
            <a:off x="2369440" y="2819330"/>
            <a:ext cx="1174965" cy="410377"/>
          </a:xfrm>
          <a:custGeom>
            <a:avLst/>
            <a:gdLst>
              <a:gd name="T0" fmla="*/ 909 w 909"/>
              <a:gd name="T1" fmla="*/ 319 h 319"/>
              <a:gd name="T2" fmla="*/ 789 w 909"/>
              <a:gd name="T3" fmla="*/ 260 h 319"/>
              <a:gd name="T4" fmla="*/ 828 w 909"/>
              <a:gd name="T5" fmla="*/ 234 h 319"/>
              <a:gd name="T6" fmla="*/ 411 w 909"/>
              <a:gd name="T7" fmla="*/ 38 h 319"/>
              <a:gd name="T8" fmla="*/ 57 w 909"/>
              <a:gd name="T9" fmla="*/ 170 h 319"/>
              <a:gd name="T10" fmla="*/ 0 w 909"/>
              <a:gd name="T11" fmla="*/ 170 h 319"/>
              <a:gd name="T12" fmla="*/ 411 w 909"/>
              <a:gd name="T13" fmla="*/ 0 h 319"/>
              <a:gd name="T14" fmla="*/ 860 w 909"/>
              <a:gd name="T15" fmla="*/ 212 h 319"/>
              <a:gd name="T16" fmla="*/ 900 w 909"/>
              <a:gd name="T17" fmla="*/ 185 h 319"/>
              <a:gd name="T18" fmla="*/ 909 w 909"/>
              <a:gd name="T19" fmla="*/ 31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9" h="319">
                <a:moveTo>
                  <a:pt x="909" y="319"/>
                </a:moveTo>
                <a:cubicBezTo>
                  <a:pt x="789" y="260"/>
                  <a:pt x="789" y="260"/>
                  <a:pt x="789" y="260"/>
                </a:cubicBezTo>
                <a:cubicBezTo>
                  <a:pt x="828" y="234"/>
                  <a:pt x="828" y="234"/>
                  <a:pt x="828" y="234"/>
                </a:cubicBezTo>
                <a:cubicBezTo>
                  <a:pt x="728" y="114"/>
                  <a:pt x="578" y="38"/>
                  <a:pt x="411" y="38"/>
                </a:cubicBezTo>
                <a:cubicBezTo>
                  <a:pt x="276" y="38"/>
                  <a:pt x="152" y="88"/>
                  <a:pt x="57" y="170"/>
                </a:cubicBezTo>
                <a:cubicBezTo>
                  <a:pt x="0" y="170"/>
                  <a:pt x="0" y="170"/>
                  <a:pt x="0" y="170"/>
                </a:cubicBezTo>
                <a:cubicBezTo>
                  <a:pt x="105" y="65"/>
                  <a:pt x="251" y="0"/>
                  <a:pt x="411" y="0"/>
                </a:cubicBezTo>
                <a:cubicBezTo>
                  <a:pt x="592" y="0"/>
                  <a:pt x="753" y="83"/>
                  <a:pt x="860" y="212"/>
                </a:cubicBezTo>
                <a:cubicBezTo>
                  <a:pt x="900" y="185"/>
                  <a:pt x="900" y="185"/>
                  <a:pt x="900" y="185"/>
                </a:cubicBezTo>
                <a:lnTo>
                  <a:pt x="909" y="319"/>
                </a:lnTo>
                <a:close/>
              </a:path>
            </a:pathLst>
          </a:custGeom>
          <a:solidFill>
            <a:srgbClr val="7578EC"/>
          </a:solidFill>
          <a:ln>
            <a:noFill/>
          </a:ln>
        </p:spPr>
        <p:txBody>
          <a:bodyPr vert="horz" wrap="square" lIns="45663" tIns="22832" rIns="45663" bIns="22832" numCol="1" anchor="t" anchorCtr="0" compatLnSpc="1"/>
          <a:p>
            <a:endParaRPr lang="en-US" sz="900" dirty="0"/>
          </a:p>
        </p:txBody>
      </p:sp>
      <p:sp>
        <p:nvSpPr>
          <p:cNvPr id="22" name="圆角矩形 21"/>
          <p:cNvSpPr/>
          <p:nvPr>
            <p:custDataLst>
              <p:tags r:id="rId8"/>
            </p:custDataLst>
          </p:nvPr>
        </p:nvSpPr>
        <p:spPr>
          <a:xfrm>
            <a:off x="1271389" y="3181636"/>
            <a:ext cx="1362696" cy="2348411"/>
          </a:xfrm>
          <a:prstGeom prst="roundRect">
            <a:avLst/>
          </a:prstGeom>
          <a:solidFill>
            <a:srgbClr val="7578EC">
              <a:lumMod val="20000"/>
              <a:lumOff val="8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3" name="椭圆 22"/>
          <p:cNvSpPr/>
          <p:nvPr>
            <p:custDataLst>
              <p:tags r:id="rId9"/>
            </p:custDataLst>
          </p:nvPr>
        </p:nvSpPr>
        <p:spPr>
          <a:xfrm>
            <a:off x="2185251" y="3016675"/>
            <a:ext cx="539917" cy="536881"/>
          </a:xfrm>
          <a:prstGeom prst="ellipse">
            <a:avLst/>
          </a:prstGeom>
          <a:ln w="63500">
            <a:solidFill>
              <a:srgbClr val="FFFFFF"/>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 name="Freeform 10"/>
          <p:cNvSpPr/>
          <p:nvPr>
            <p:custDataLst>
              <p:tags r:id="rId10"/>
            </p:custDataLst>
          </p:nvPr>
        </p:nvSpPr>
        <p:spPr bwMode="auto">
          <a:xfrm rot="720000">
            <a:off x="4113164" y="5497157"/>
            <a:ext cx="1175471" cy="410883"/>
          </a:xfrm>
          <a:custGeom>
            <a:avLst/>
            <a:gdLst>
              <a:gd name="T0" fmla="*/ 909 w 909"/>
              <a:gd name="T1" fmla="*/ 0 h 319"/>
              <a:gd name="T2" fmla="*/ 789 w 909"/>
              <a:gd name="T3" fmla="*/ 59 h 319"/>
              <a:gd name="T4" fmla="*/ 828 w 909"/>
              <a:gd name="T5" fmla="*/ 85 h 319"/>
              <a:gd name="T6" fmla="*/ 411 w 909"/>
              <a:gd name="T7" fmla="*/ 281 h 319"/>
              <a:gd name="T8" fmla="*/ 57 w 909"/>
              <a:gd name="T9" fmla="*/ 149 h 319"/>
              <a:gd name="T10" fmla="*/ 0 w 909"/>
              <a:gd name="T11" fmla="*/ 149 h 319"/>
              <a:gd name="T12" fmla="*/ 411 w 909"/>
              <a:gd name="T13" fmla="*/ 319 h 319"/>
              <a:gd name="T14" fmla="*/ 860 w 909"/>
              <a:gd name="T15" fmla="*/ 107 h 319"/>
              <a:gd name="T16" fmla="*/ 900 w 909"/>
              <a:gd name="T17" fmla="*/ 134 h 319"/>
              <a:gd name="T18" fmla="*/ 909 w 909"/>
              <a:gd name="T19"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9" h="319">
                <a:moveTo>
                  <a:pt x="909" y="0"/>
                </a:moveTo>
                <a:cubicBezTo>
                  <a:pt x="789" y="59"/>
                  <a:pt x="789" y="59"/>
                  <a:pt x="789" y="59"/>
                </a:cubicBezTo>
                <a:cubicBezTo>
                  <a:pt x="828" y="85"/>
                  <a:pt x="828" y="85"/>
                  <a:pt x="828" y="85"/>
                </a:cubicBezTo>
                <a:cubicBezTo>
                  <a:pt x="728" y="205"/>
                  <a:pt x="578" y="281"/>
                  <a:pt x="411" y="281"/>
                </a:cubicBezTo>
                <a:cubicBezTo>
                  <a:pt x="276" y="281"/>
                  <a:pt x="152" y="231"/>
                  <a:pt x="57" y="149"/>
                </a:cubicBezTo>
                <a:cubicBezTo>
                  <a:pt x="0" y="149"/>
                  <a:pt x="0" y="149"/>
                  <a:pt x="0" y="149"/>
                </a:cubicBezTo>
                <a:cubicBezTo>
                  <a:pt x="105" y="254"/>
                  <a:pt x="251" y="319"/>
                  <a:pt x="411" y="319"/>
                </a:cubicBezTo>
                <a:cubicBezTo>
                  <a:pt x="592" y="319"/>
                  <a:pt x="753" y="236"/>
                  <a:pt x="860" y="107"/>
                </a:cubicBezTo>
                <a:cubicBezTo>
                  <a:pt x="900" y="134"/>
                  <a:pt x="900" y="134"/>
                  <a:pt x="900" y="134"/>
                </a:cubicBezTo>
                <a:lnTo>
                  <a:pt x="909" y="0"/>
                </a:lnTo>
                <a:close/>
              </a:path>
            </a:pathLst>
          </a:custGeom>
          <a:solidFill>
            <a:srgbClr val="F7B802"/>
          </a:solidFill>
          <a:ln>
            <a:noFill/>
          </a:ln>
        </p:spPr>
        <p:txBody>
          <a:bodyPr vert="horz" wrap="square" lIns="45663" tIns="22832" rIns="45663" bIns="22832" numCol="1" anchor="t" anchorCtr="0" compatLnSpc="1"/>
          <a:p>
            <a:endParaRPr lang="en-US" sz="900" dirty="0"/>
          </a:p>
        </p:txBody>
      </p:sp>
      <p:sp>
        <p:nvSpPr>
          <p:cNvPr id="26" name="圆角矩形 25"/>
          <p:cNvSpPr/>
          <p:nvPr>
            <p:custDataLst>
              <p:tags r:id="rId11"/>
            </p:custDataLst>
          </p:nvPr>
        </p:nvSpPr>
        <p:spPr>
          <a:xfrm rot="5400000">
            <a:off x="2387150" y="3674494"/>
            <a:ext cx="2348411" cy="1362696"/>
          </a:xfrm>
          <a:prstGeom prst="roundRect">
            <a:avLst/>
          </a:prstGeom>
          <a:solidFill>
            <a:srgbClr val="F7B802">
              <a:lumMod val="20000"/>
              <a:lumOff val="8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7" name="椭圆 26"/>
          <p:cNvSpPr/>
          <p:nvPr>
            <p:custDataLst>
              <p:tags r:id="rId12"/>
            </p:custDataLst>
          </p:nvPr>
        </p:nvSpPr>
        <p:spPr>
          <a:xfrm rot="5400000">
            <a:off x="3870277" y="5103478"/>
            <a:ext cx="536881" cy="539917"/>
          </a:xfrm>
          <a:prstGeom prst="ellipse">
            <a:avLst/>
          </a:prstGeom>
          <a:solidFill>
            <a:srgbClr val="F7B802"/>
          </a:solidFill>
          <a:ln w="63500">
            <a:solidFill>
              <a:srgbClr val="FFFFFF"/>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0" name="Freeform 14"/>
          <p:cNvSpPr/>
          <p:nvPr>
            <p:custDataLst>
              <p:tags r:id="rId13"/>
            </p:custDataLst>
          </p:nvPr>
        </p:nvSpPr>
        <p:spPr bwMode="auto">
          <a:xfrm rot="20760000">
            <a:off x="5586677" y="2819330"/>
            <a:ext cx="1175471" cy="410377"/>
          </a:xfrm>
          <a:custGeom>
            <a:avLst/>
            <a:gdLst>
              <a:gd name="T0" fmla="*/ 909 w 909"/>
              <a:gd name="T1" fmla="*/ 319 h 319"/>
              <a:gd name="T2" fmla="*/ 789 w 909"/>
              <a:gd name="T3" fmla="*/ 260 h 319"/>
              <a:gd name="T4" fmla="*/ 828 w 909"/>
              <a:gd name="T5" fmla="*/ 234 h 319"/>
              <a:gd name="T6" fmla="*/ 411 w 909"/>
              <a:gd name="T7" fmla="*/ 38 h 319"/>
              <a:gd name="T8" fmla="*/ 57 w 909"/>
              <a:gd name="T9" fmla="*/ 170 h 319"/>
              <a:gd name="T10" fmla="*/ 0 w 909"/>
              <a:gd name="T11" fmla="*/ 170 h 319"/>
              <a:gd name="T12" fmla="*/ 411 w 909"/>
              <a:gd name="T13" fmla="*/ 0 h 319"/>
              <a:gd name="T14" fmla="*/ 860 w 909"/>
              <a:gd name="T15" fmla="*/ 212 h 319"/>
              <a:gd name="T16" fmla="*/ 900 w 909"/>
              <a:gd name="T17" fmla="*/ 185 h 319"/>
              <a:gd name="T18" fmla="*/ 909 w 909"/>
              <a:gd name="T19" fmla="*/ 31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9" h="319">
                <a:moveTo>
                  <a:pt x="909" y="319"/>
                </a:moveTo>
                <a:cubicBezTo>
                  <a:pt x="789" y="260"/>
                  <a:pt x="789" y="260"/>
                  <a:pt x="789" y="260"/>
                </a:cubicBezTo>
                <a:cubicBezTo>
                  <a:pt x="828" y="234"/>
                  <a:pt x="828" y="234"/>
                  <a:pt x="828" y="234"/>
                </a:cubicBezTo>
                <a:cubicBezTo>
                  <a:pt x="728" y="114"/>
                  <a:pt x="578" y="38"/>
                  <a:pt x="411" y="38"/>
                </a:cubicBezTo>
                <a:cubicBezTo>
                  <a:pt x="276" y="38"/>
                  <a:pt x="152" y="88"/>
                  <a:pt x="57" y="170"/>
                </a:cubicBezTo>
                <a:cubicBezTo>
                  <a:pt x="0" y="170"/>
                  <a:pt x="0" y="170"/>
                  <a:pt x="0" y="170"/>
                </a:cubicBezTo>
                <a:cubicBezTo>
                  <a:pt x="105" y="65"/>
                  <a:pt x="251" y="0"/>
                  <a:pt x="411" y="0"/>
                </a:cubicBezTo>
                <a:cubicBezTo>
                  <a:pt x="592" y="0"/>
                  <a:pt x="753" y="83"/>
                  <a:pt x="860" y="212"/>
                </a:cubicBezTo>
                <a:cubicBezTo>
                  <a:pt x="900" y="185"/>
                  <a:pt x="900" y="185"/>
                  <a:pt x="900" y="185"/>
                </a:cubicBezTo>
                <a:lnTo>
                  <a:pt x="909" y="319"/>
                </a:lnTo>
                <a:close/>
              </a:path>
            </a:pathLst>
          </a:custGeom>
          <a:solidFill>
            <a:srgbClr val="7578EC"/>
          </a:solidFill>
          <a:ln>
            <a:noFill/>
          </a:ln>
        </p:spPr>
        <p:txBody>
          <a:bodyPr vert="horz" wrap="square" lIns="45663" tIns="22832" rIns="45663" bIns="22832" numCol="1" anchor="t" anchorCtr="0" compatLnSpc="1"/>
          <a:p>
            <a:endParaRPr lang="en-US" sz="900" dirty="0"/>
          </a:p>
        </p:txBody>
      </p:sp>
      <p:sp>
        <p:nvSpPr>
          <p:cNvPr id="31" name="圆角矩形 30"/>
          <p:cNvSpPr/>
          <p:nvPr>
            <p:custDataLst>
              <p:tags r:id="rId14"/>
            </p:custDataLst>
          </p:nvPr>
        </p:nvSpPr>
        <p:spPr>
          <a:xfrm>
            <a:off x="4489133" y="3181636"/>
            <a:ext cx="1362696" cy="2348411"/>
          </a:xfrm>
          <a:prstGeom prst="roundRect">
            <a:avLst/>
          </a:prstGeom>
          <a:solidFill>
            <a:srgbClr val="7578EC">
              <a:lumMod val="20000"/>
              <a:lumOff val="8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2" name="椭圆 31"/>
          <p:cNvSpPr/>
          <p:nvPr>
            <p:custDataLst>
              <p:tags r:id="rId15"/>
            </p:custDataLst>
          </p:nvPr>
        </p:nvSpPr>
        <p:spPr>
          <a:xfrm>
            <a:off x="5402994" y="3016675"/>
            <a:ext cx="539917" cy="536881"/>
          </a:xfrm>
          <a:prstGeom prst="ellipse">
            <a:avLst/>
          </a:prstGeom>
          <a:ln w="63500">
            <a:solidFill>
              <a:srgbClr val="FFFFFF"/>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7" name="Freeform 10"/>
          <p:cNvSpPr/>
          <p:nvPr>
            <p:custDataLst>
              <p:tags r:id="rId16"/>
            </p:custDataLst>
          </p:nvPr>
        </p:nvSpPr>
        <p:spPr bwMode="auto">
          <a:xfrm rot="720000">
            <a:off x="7330908" y="5453133"/>
            <a:ext cx="1174965" cy="410883"/>
          </a:xfrm>
          <a:custGeom>
            <a:avLst/>
            <a:gdLst>
              <a:gd name="T0" fmla="*/ 909 w 909"/>
              <a:gd name="T1" fmla="*/ 0 h 319"/>
              <a:gd name="T2" fmla="*/ 789 w 909"/>
              <a:gd name="T3" fmla="*/ 59 h 319"/>
              <a:gd name="T4" fmla="*/ 828 w 909"/>
              <a:gd name="T5" fmla="*/ 85 h 319"/>
              <a:gd name="T6" fmla="*/ 411 w 909"/>
              <a:gd name="T7" fmla="*/ 281 h 319"/>
              <a:gd name="T8" fmla="*/ 57 w 909"/>
              <a:gd name="T9" fmla="*/ 149 h 319"/>
              <a:gd name="T10" fmla="*/ 0 w 909"/>
              <a:gd name="T11" fmla="*/ 149 h 319"/>
              <a:gd name="T12" fmla="*/ 411 w 909"/>
              <a:gd name="T13" fmla="*/ 319 h 319"/>
              <a:gd name="T14" fmla="*/ 860 w 909"/>
              <a:gd name="T15" fmla="*/ 107 h 319"/>
              <a:gd name="T16" fmla="*/ 900 w 909"/>
              <a:gd name="T17" fmla="*/ 134 h 319"/>
              <a:gd name="T18" fmla="*/ 909 w 909"/>
              <a:gd name="T19"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9" h="319">
                <a:moveTo>
                  <a:pt x="909" y="0"/>
                </a:moveTo>
                <a:cubicBezTo>
                  <a:pt x="789" y="59"/>
                  <a:pt x="789" y="59"/>
                  <a:pt x="789" y="59"/>
                </a:cubicBezTo>
                <a:cubicBezTo>
                  <a:pt x="828" y="85"/>
                  <a:pt x="828" y="85"/>
                  <a:pt x="828" y="85"/>
                </a:cubicBezTo>
                <a:cubicBezTo>
                  <a:pt x="728" y="205"/>
                  <a:pt x="578" y="281"/>
                  <a:pt x="411" y="281"/>
                </a:cubicBezTo>
                <a:cubicBezTo>
                  <a:pt x="276" y="281"/>
                  <a:pt x="152" y="231"/>
                  <a:pt x="57" y="149"/>
                </a:cubicBezTo>
                <a:cubicBezTo>
                  <a:pt x="0" y="149"/>
                  <a:pt x="0" y="149"/>
                  <a:pt x="0" y="149"/>
                </a:cubicBezTo>
                <a:cubicBezTo>
                  <a:pt x="105" y="254"/>
                  <a:pt x="251" y="319"/>
                  <a:pt x="411" y="319"/>
                </a:cubicBezTo>
                <a:cubicBezTo>
                  <a:pt x="592" y="319"/>
                  <a:pt x="753" y="236"/>
                  <a:pt x="860" y="107"/>
                </a:cubicBezTo>
                <a:cubicBezTo>
                  <a:pt x="900" y="134"/>
                  <a:pt x="900" y="134"/>
                  <a:pt x="900" y="134"/>
                </a:cubicBezTo>
                <a:lnTo>
                  <a:pt x="909" y="0"/>
                </a:lnTo>
                <a:close/>
              </a:path>
            </a:pathLst>
          </a:custGeom>
          <a:solidFill>
            <a:srgbClr val="F7B802"/>
          </a:solidFill>
          <a:ln>
            <a:noFill/>
          </a:ln>
        </p:spPr>
        <p:txBody>
          <a:bodyPr vert="horz" wrap="square" lIns="45663" tIns="22832" rIns="45663" bIns="22832" numCol="1" anchor="t" anchorCtr="0" compatLnSpc="1"/>
          <a:p>
            <a:endParaRPr lang="en-US" sz="900" dirty="0"/>
          </a:p>
        </p:txBody>
      </p:sp>
      <p:sp>
        <p:nvSpPr>
          <p:cNvPr id="59" name="圆角矩形 58"/>
          <p:cNvSpPr/>
          <p:nvPr>
            <p:custDataLst>
              <p:tags r:id="rId17"/>
            </p:custDataLst>
          </p:nvPr>
        </p:nvSpPr>
        <p:spPr>
          <a:xfrm rot="5400000">
            <a:off x="5605400" y="3630471"/>
            <a:ext cx="2348411" cy="1362696"/>
          </a:xfrm>
          <a:prstGeom prst="roundRect">
            <a:avLst/>
          </a:prstGeom>
          <a:solidFill>
            <a:srgbClr val="F7B802">
              <a:lumMod val="20000"/>
              <a:lumOff val="8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0" name="椭圆 59"/>
          <p:cNvSpPr/>
          <p:nvPr>
            <p:custDataLst>
              <p:tags r:id="rId18"/>
            </p:custDataLst>
          </p:nvPr>
        </p:nvSpPr>
        <p:spPr>
          <a:xfrm rot="5400000">
            <a:off x="7087515" y="5059454"/>
            <a:ext cx="537387" cy="540423"/>
          </a:xfrm>
          <a:prstGeom prst="ellipse">
            <a:avLst/>
          </a:prstGeom>
          <a:solidFill>
            <a:srgbClr val="F7B802"/>
          </a:solidFill>
          <a:ln w="63500">
            <a:solidFill>
              <a:srgbClr val="FFFFFF"/>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1" name="Freeform 14"/>
          <p:cNvSpPr/>
          <p:nvPr>
            <p:custDataLst>
              <p:tags r:id="rId19"/>
            </p:custDataLst>
          </p:nvPr>
        </p:nvSpPr>
        <p:spPr bwMode="auto">
          <a:xfrm rot="20760000">
            <a:off x="8804421" y="2775307"/>
            <a:ext cx="1174965" cy="410377"/>
          </a:xfrm>
          <a:custGeom>
            <a:avLst/>
            <a:gdLst>
              <a:gd name="T0" fmla="*/ 909 w 909"/>
              <a:gd name="T1" fmla="*/ 319 h 319"/>
              <a:gd name="T2" fmla="*/ 789 w 909"/>
              <a:gd name="T3" fmla="*/ 260 h 319"/>
              <a:gd name="T4" fmla="*/ 828 w 909"/>
              <a:gd name="T5" fmla="*/ 234 h 319"/>
              <a:gd name="T6" fmla="*/ 411 w 909"/>
              <a:gd name="T7" fmla="*/ 38 h 319"/>
              <a:gd name="T8" fmla="*/ 57 w 909"/>
              <a:gd name="T9" fmla="*/ 170 h 319"/>
              <a:gd name="T10" fmla="*/ 0 w 909"/>
              <a:gd name="T11" fmla="*/ 170 h 319"/>
              <a:gd name="T12" fmla="*/ 411 w 909"/>
              <a:gd name="T13" fmla="*/ 0 h 319"/>
              <a:gd name="T14" fmla="*/ 860 w 909"/>
              <a:gd name="T15" fmla="*/ 212 h 319"/>
              <a:gd name="T16" fmla="*/ 900 w 909"/>
              <a:gd name="T17" fmla="*/ 185 h 319"/>
              <a:gd name="T18" fmla="*/ 909 w 909"/>
              <a:gd name="T19" fmla="*/ 31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9" h="319">
                <a:moveTo>
                  <a:pt x="909" y="319"/>
                </a:moveTo>
                <a:cubicBezTo>
                  <a:pt x="789" y="260"/>
                  <a:pt x="789" y="260"/>
                  <a:pt x="789" y="260"/>
                </a:cubicBezTo>
                <a:cubicBezTo>
                  <a:pt x="828" y="234"/>
                  <a:pt x="828" y="234"/>
                  <a:pt x="828" y="234"/>
                </a:cubicBezTo>
                <a:cubicBezTo>
                  <a:pt x="728" y="114"/>
                  <a:pt x="578" y="38"/>
                  <a:pt x="411" y="38"/>
                </a:cubicBezTo>
                <a:cubicBezTo>
                  <a:pt x="276" y="38"/>
                  <a:pt x="152" y="88"/>
                  <a:pt x="57" y="170"/>
                </a:cubicBezTo>
                <a:cubicBezTo>
                  <a:pt x="0" y="170"/>
                  <a:pt x="0" y="170"/>
                  <a:pt x="0" y="170"/>
                </a:cubicBezTo>
                <a:cubicBezTo>
                  <a:pt x="105" y="65"/>
                  <a:pt x="251" y="0"/>
                  <a:pt x="411" y="0"/>
                </a:cubicBezTo>
                <a:cubicBezTo>
                  <a:pt x="592" y="0"/>
                  <a:pt x="753" y="83"/>
                  <a:pt x="860" y="212"/>
                </a:cubicBezTo>
                <a:cubicBezTo>
                  <a:pt x="900" y="185"/>
                  <a:pt x="900" y="185"/>
                  <a:pt x="900" y="185"/>
                </a:cubicBezTo>
                <a:lnTo>
                  <a:pt x="909" y="319"/>
                </a:lnTo>
                <a:close/>
              </a:path>
            </a:pathLst>
          </a:custGeom>
          <a:solidFill>
            <a:srgbClr val="7578EC"/>
          </a:solidFill>
          <a:ln>
            <a:noFill/>
          </a:ln>
        </p:spPr>
        <p:txBody>
          <a:bodyPr vert="horz" wrap="square" lIns="45663" tIns="22832" rIns="45663" bIns="22832" numCol="1" anchor="t" anchorCtr="0" compatLnSpc="1"/>
          <a:p>
            <a:endParaRPr lang="en-US" sz="900" dirty="0"/>
          </a:p>
        </p:txBody>
      </p:sp>
      <p:sp>
        <p:nvSpPr>
          <p:cNvPr id="62" name="圆角矩形 61"/>
          <p:cNvSpPr/>
          <p:nvPr>
            <p:custDataLst>
              <p:tags r:id="rId20"/>
            </p:custDataLst>
          </p:nvPr>
        </p:nvSpPr>
        <p:spPr>
          <a:xfrm>
            <a:off x="7706370" y="3138119"/>
            <a:ext cx="1362696" cy="2348411"/>
          </a:xfrm>
          <a:prstGeom prst="roundRect">
            <a:avLst/>
          </a:prstGeom>
          <a:solidFill>
            <a:srgbClr val="7578EC">
              <a:lumMod val="20000"/>
              <a:lumOff val="8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3" name="椭圆 62"/>
          <p:cNvSpPr/>
          <p:nvPr>
            <p:custDataLst>
              <p:tags r:id="rId21"/>
            </p:custDataLst>
          </p:nvPr>
        </p:nvSpPr>
        <p:spPr>
          <a:xfrm>
            <a:off x="8620232" y="2972652"/>
            <a:ext cx="539917" cy="536881"/>
          </a:xfrm>
          <a:prstGeom prst="ellipse">
            <a:avLst/>
          </a:prstGeom>
          <a:ln w="63500">
            <a:solidFill>
              <a:srgbClr val="FFFFFF"/>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5" name="圆角矩形 64"/>
          <p:cNvSpPr/>
          <p:nvPr>
            <p:custDataLst>
              <p:tags r:id="rId22"/>
            </p:custDataLst>
          </p:nvPr>
        </p:nvSpPr>
        <p:spPr>
          <a:xfrm rot="5400000">
            <a:off x="8823144" y="3630471"/>
            <a:ext cx="2348411" cy="1362696"/>
          </a:xfrm>
          <a:prstGeom prst="roundRect">
            <a:avLst/>
          </a:prstGeom>
          <a:solidFill>
            <a:srgbClr val="F7B802">
              <a:lumMod val="20000"/>
              <a:lumOff val="8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6" name="椭圆 65"/>
          <p:cNvSpPr/>
          <p:nvPr>
            <p:custDataLst>
              <p:tags r:id="rId23"/>
            </p:custDataLst>
          </p:nvPr>
        </p:nvSpPr>
        <p:spPr>
          <a:xfrm rot="5400000">
            <a:off x="10305259" y="5059454"/>
            <a:ext cx="537387" cy="540423"/>
          </a:xfrm>
          <a:prstGeom prst="ellipse">
            <a:avLst/>
          </a:prstGeom>
          <a:solidFill>
            <a:srgbClr val="F7B802"/>
          </a:solidFill>
          <a:ln w="63500">
            <a:solidFill>
              <a:srgbClr val="FFFFFF"/>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grpSp>
        <p:nvGrpSpPr>
          <p:cNvPr id="7" name="组合 6"/>
          <p:cNvGrpSpPr/>
          <p:nvPr/>
        </p:nvGrpSpPr>
        <p:grpSpPr>
          <a:xfrm>
            <a:off x="1269365" y="3651250"/>
            <a:ext cx="1363980" cy="1290320"/>
            <a:chOff x="1999" y="5762"/>
            <a:chExt cx="2148" cy="2032"/>
          </a:xfrm>
        </p:grpSpPr>
        <p:sp>
          <p:nvSpPr>
            <p:cNvPr id="146" name="文本框 145"/>
            <p:cNvSpPr txBox="1"/>
            <p:nvPr>
              <p:custDataLst>
                <p:tags r:id="rId24"/>
              </p:custDataLst>
            </p:nvPr>
          </p:nvSpPr>
          <p:spPr>
            <a:xfrm flipH="1">
              <a:off x="1999" y="5762"/>
              <a:ext cx="2148" cy="628"/>
            </a:xfrm>
            <a:prstGeom prst="rect">
              <a:avLst/>
            </a:prstGeom>
          </p:spPr>
          <p:txBody>
            <a:bodyPr wrap="square">
              <a:spAutoFit/>
            </a:bodyPr>
            <a:lstStyle>
              <a:defPPr>
                <a:defRPr lang="zh-CN"/>
              </a:defPPr>
              <a:lvl1pPr algn="dist">
                <a:defRPr sz="2000">
                  <a:gradFill>
                    <a:gsLst>
                      <a:gs pos="100000">
                        <a:srgbClr val="02C0CF"/>
                      </a:gs>
                      <a:gs pos="37000">
                        <a:srgbClr val="2FDFAD"/>
                      </a:gs>
                    </a:gsLst>
                    <a:lin ang="2700000" scaled="1"/>
                  </a:gradFill>
                </a:defRPr>
              </a:lvl1pPr>
            </a:lstStyle>
            <a:p>
              <a:pPr algn="ctr">
                <a:lnSpc>
                  <a:spcPct val="100000"/>
                </a:lnSpc>
              </a:pPr>
              <a:r>
                <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rPr>
                <a:t>第一步</a:t>
              </a:r>
              <a:endPar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endParaRPr>
            </a:p>
          </p:txBody>
        </p:sp>
        <p:sp>
          <p:nvSpPr>
            <p:cNvPr id="147" name="矩形 44"/>
            <p:cNvSpPr>
              <a:spLocks noChangeArrowheads="1"/>
            </p:cNvSpPr>
            <p:nvPr>
              <p:custDataLst>
                <p:tags r:id="rId25"/>
              </p:custDataLst>
            </p:nvPr>
          </p:nvSpPr>
          <p:spPr bwMode="auto">
            <a:xfrm>
              <a:off x="2213" y="6490"/>
              <a:ext cx="1719"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indent="0" algn="l">
                <a:lnSpc>
                  <a:spcPct val="100000"/>
                </a:lnSpc>
                <a:spcAft>
                  <a:spcPts val="1000"/>
                </a:spcAft>
                <a:buClrTx/>
                <a:buSzTx/>
                <a:buFontTx/>
                <a:buNone/>
              </a:pPr>
              <a:r>
                <a:rPr lang="zh-CN" altLang="en-US" sz="1600">
                  <a:solidFill>
                    <a:srgbClr val="FFFFFF">
                      <a:lumMod val="50000"/>
                    </a:srgbClr>
                  </a:solidFill>
                  <a:uFillTx/>
                  <a:cs typeface="思源黑体 CN Regular" panose="020B0500000000000000" charset="-122"/>
                  <a:sym typeface="微软雅黑" panose="020B0503020204020204" pitchFamily="34" charset="-122"/>
                </a:rPr>
                <a:t>引入活动，做身体准备活动。</a:t>
              </a:r>
              <a:endParaRPr lang="zh-CN" altLang="en-US" sz="1600">
                <a:solidFill>
                  <a:srgbClr val="FFFFFF">
                    <a:lumMod val="50000"/>
                  </a:srgbClr>
                </a:solidFill>
                <a:uFillTx/>
                <a:cs typeface="思源黑体 CN Regular" panose="020B0500000000000000" charset="-122"/>
                <a:sym typeface="微软雅黑" panose="020B0503020204020204" pitchFamily="34" charset="-122"/>
              </a:endParaRPr>
            </a:p>
          </p:txBody>
        </p:sp>
      </p:grpSp>
      <p:pic>
        <p:nvPicPr>
          <p:cNvPr id="70" name="图片 69" descr="343435383036303b343532343135343bb9b5cda8bcc6bbae"/>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flipH="1">
            <a:off x="5513305" y="3125468"/>
            <a:ext cx="318789" cy="318789"/>
          </a:xfrm>
          <a:prstGeom prst="rect">
            <a:avLst/>
          </a:prstGeom>
        </p:spPr>
      </p:pic>
      <p:pic>
        <p:nvPicPr>
          <p:cNvPr id="71" name="图片 70" descr="343435383036303b343532343136303bcfeec4bfbda8d2e9"/>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flipH="1">
            <a:off x="3983625" y="5214295"/>
            <a:ext cx="318789" cy="318789"/>
          </a:xfrm>
          <a:prstGeom prst="rect">
            <a:avLst/>
          </a:prstGeom>
        </p:spPr>
      </p:pic>
      <p:pic>
        <p:nvPicPr>
          <p:cNvPr id="72" name="图片 71" descr="343435383036303b343532343135383bcfeec4bfd0adb5f7"/>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flipH="1">
            <a:off x="8734591" y="3081445"/>
            <a:ext cx="318789" cy="318789"/>
          </a:xfrm>
          <a:prstGeom prst="rect">
            <a:avLst/>
          </a:prstGeom>
        </p:spPr>
      </p:pic>
      <p:pic>
        <p:nvPicPr>
          <p:cNvPr id="73" name="图片 72" descr="343435383036303b343532343136313bcfeec4bfb0d1bfd8"/>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flipH="1">
            <a:off x="2292526" y="3125468"/>
            <a:ext cx="318789" cy="318789"/>
          </a:xfrm>
          <a:prstGeom prst="rect">
            <a:avLst/>
          </a:prstGeom>
        </p:spPr>
      </p:pic>
      <p:pic>
        <p:nvPicPr>
          <p:cNvPr id="74" name="图片 73" descr="343435383036303b343532343136343bcfeec4bfb7b6cea7"/>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flipH="1">
            <a:off x="10410004" y="5170271"/>
            <a:ext cx="318789" cy="318789"/>
          </a:xfrm>
          <a:prstGeom prst="rect">
            <a:avLst/>
          </a:prstGeom>
        </p:spPr>
      </p:pic>
      <p:pic>
        <p:nvPicPr>
          <p:cNvPr id="75" name="图片 74" descr="343435383036303b343532343135363bb9dcc0edc4a3cabd"/>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flipH="1">
            <a:off x="7196814" y="5170271"/>
            <a:ext cx="318789" cy="318789"/>
          </a:xfrm>
          <a:prstGeom prst="rect">
            <a:avLst/>
          </a:prstGeom>
        </p:spPr>
      </p:pic>
      <p:grpSp>
        <p:nvGrpSpPr>
          <p:cNvPr id="14" name="组合 13"/>
          <p:cNvGrpSpPr/>
          <p:nvPr/>
        </p:nvGrpSpPr>
        <p:grpSpPr>
          <a:xfrm>
            <a:off x="2888615" y="3651250"/>
            <a:ext cx="1363980" cy="1783080"/>
            <a:chOff x="1999" y="5762"/>
            <a:chExt cx="2148" cy="2808"/>
          </a:xfrm>
        </p:grpSpPr>
        <p:sp>
          <p:nvSpPr>
            <p:cNvPr id="15" name="文本框 14"/>
            <p:cNvSpPr txBox="1"/>
            <p:nvPr>
              <p:custDataLst>
                <p:tags r:id="rId44"/>
              </p:custDataLst>
            </p:nvPr>
          </p:nvSpPr>
          <p:spPr>
            <a:xfrm flipH="1">
              <a:off x="1999" y="5762"/>
              <a:ext cx="2148" cy="628"/>
            </a:xfrm>
            <a:prstGeom prst="rect">
              <a:avLst/>
            </a:prstGeom>
          </p:spPr>
          <p:txBody>
            <a:bodyPr wrap="square">
              <a:spAutoFit/>
            </a:bodyPr>
            <a:lstStyle>
              <a:defPPr>
                <a:defRPr lang="zh-CN"/>
              </a:defPPr>
              <a:lvl1pPr algn="dist">
                <a:defRPr sz="2000">
                  <a:gradFill>
                    <a:gsLst>
                      <a:gs pos="100000">
                        <a:srgbClr val="02C0CF"/>
                      </a:gs>
                      <a:gs pos="37000">
                        <a:srgbClr val="2FDFAD"/>
                      </a:gs>
                    </a:gsLst>
                    <a:lin ang="2700000" scaled="1"/>
                  </a:gradFill>
                </a:defRPr>
              </a:lvl1pPr>
            </a:lstStyle>
            <a:p>
              <a:pPr algn="ctr">
                <a:lnSpc>
                  <a:spcPct val="100000"/>
                </a:lnSpc>
              </a:pPr>
              <a:r>
                <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rPr>
                <a:t>第二步</a:t>
              </a:r>
              <a:endPar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endParaRPr>
            </a:p>
          </p:txBody>
        </p:sp>
        <p:sp>
          <p:nvSpPr>
            <p:cNvPr id="16" name="矩形 44"/>
            <p:cNvSpPr>
              <a:spLocks noChangeArrowheads="1"/>
            </p:cNvSpPr>
            <p:nvPr>
              <p:custDataLst>
                <p:tags r:id="rId45"/>
              </p:custDataLst>
            </p:nvPr>
          </p:nvSpPr>
          <p:spPr bwMode="auto">
            <a:xfrm>
              <a:off x="2108" y="6490"/>
              <a:ext cx="1949" cy="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indent="0" algn="l">
                <a:lnSpc>
                  <a:spcPct val="100000"/>
                </a:lnSpc>
                <a:spcAft>
                  <a:spcPts val="1000"/>
                </a:spcAft>
                <a:buClrTx/>
                <a:buSzTx/>
                <a:buFontTx/>
                <a:buNone/>
              </a:pPr>
              <a:r>
                <a:rPr lang="zh-CN" altLang="en-US" sz="1600">
                  <a:solidFill>
                    <a:srgbClr val="FFFFFF">
                      <a:lumMod val="50000"/>
                    </a:srgbClr>
                  </a:solidFill>
                  <a:uFillTx/>
                  <a:cs typeface="思源黑体 CN Regular" panose="020B0500000000000000" charset="-122"/>
                  <a:sym typeface="微软雅黑" panose="020B0503020204020204" pitchFamily="34" charset="-122"/>
                </a:rPr>
                <a:t>认识游戏材料。教师简单介绍一物多玩的操作材料。</a:t>
              </a:r>
              <a:endParaRPr lang="zh-CN" altLang="en-US" sz="1600">
                <a:solidFill>
                  <a:srgbClr val="FFFFFF">
                    <a:lumMod val="50000"/>
                  </a:srgbClr>
                </a:solidFill>
                <a:uFillTx/>
                <a:cs typeface="思源黑体 CN Regular" panose="020B0500000000000000" charset="-122"/>
                <a:sym typeface="微软雅黑" panose="020B0503020204020204" pitchFamily="34" charset="-122"/>
              </a:endParaRPr>
            </a:p>
          </p:txBody>
        </p:sp>
      </p:grpSp>
      <p:grpSp>
        <p:nvGrpSpPr>
          <p:cNvPr id="35" name="组合 34"/>
          <p:cNvGrpSpPr/>
          <p:nvPr/>
        </p:nvGrpSpPr>
        <p:grpSpPr>
          <a:xfrm>
            <a:off x="4507865" y="3651250"/>
            <a:ext cx="1363980" cy="1537335"/>
            <a:chOff x="1999" y="5762"/>
            <a:chExt cx="2148" cy="2421"/>
          </a:xfrm>
        </p:grpSpPr>
        <p:sp>
          <p:nvSpPr>
            <p:cNvPr id="36" name="文本框 35"/>
            <p:cNvSpPr txBox="1"/>
            <p:nvPr>
              <p:custDataLst>
                <p:tags r:id="rId46"/>
              </p:custDataLst>
            </p:nvPr>
          </p:nvSpPr>
          <p:spPr>
            <a:xfrm flipH="1">
              <a:off x="1999" y="5762"/>
              <a:ext cx="2148" cy="628"/>
            </a:xfrm>
            <a:prstGeom prst="rect">
              <a:avLst/>
            </a:prstGeom>
          </p:spPr>
          <p:txBody>
            <a:bodyPr wrap="square">
              <a:spAutoFit/>
            </a:bodyPr>
            <a:lstStyle>
              <a:defPPr>
                <a:defRPr lang="zh-CN"/>
              </a:defPPr>
              <a:lvl1pPr algn="dist">
                <a:defRPr sz="2000">
                  <a:gradFill>
                    <a:gsLst>
                      <a:gs pos="100000">
                        <a:srgbClr val="02C0CF"/>
                      </a:gs>
                      <a:gs pos="37000">
                        <a:srgbClr val="2FDFAD"/>
                      </a:gs>
                    </a:gsLst>
                    <a:lin ang="2700000" scaled="1"/>
                  </a:gradFill>
                </a:defRPr>
              </a:lvl1pPr>
            </a:lstStyle>
            <a:p>
              <a:pPr algn="ctr">
                <a:lnSpc>
                  <a:spcPct val="100000"/>
                </a:lnSpc>
              </a:pPr>
              <a:r>
                <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rPr>
                <a:t>第三步</a:t>
              </a:r>
              <a:endPar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endParaRPr>
            </a:p>
          </p:txBody>
        </p:sp>
        <p:sp>
          <p:nvSpPr>
            <p:cNvPr id="37" name="矩形 44"/>
            <p:cNvSpPr>
              <a:spLocks noChangeArrowheads="1"/>
            </p:cNvSpPr>
            <p:nvPr>
              <p:custDataLst>
                <p:tags r:id="rId47"/>
              </p:custDataLst>
            </p:nvPr>
          </p:nvSpPr>
          <p:spPr bwMode="auto">
            <a:xfrm>
              <a:off x="2213" y="6490"/>
              <a:ext cx="1719" cy="1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indent="0" algn="l">
                <a:lnSpc>
                  <a:spcPct val="100000"/>
                </a:lnSpc>
                <a:spcAft>
                  <a:spcPts val="1000"/>
                </a:spcAft>
                <a:buClrTx/>
                <a:buSzTx/>
                <a:buFontTx/>
                <a:buNone/>
              </a:pPr>
              <a:r>
                <a:rPr lang="zh-CN" altLang="en-US" sz="1600">
                  <a:solidFill>
                    <a:srgbClr val="FFFFFF">
                      <a:lumMod val="50000"/>
                    </a:srgbClr>
                  </a:solidFill>
                  <a:uFillTx/>
                  <a:cs typeface="思源黑体 CN Regular" panose="020B0500000000000000" charset="-122"/>
                  <a:sym typeface="微软雅黑" panose="020B0503020204020204" pitchFamily="34" charset="-122"/>
                </a:rPr>
                <a:t>幼儿充分探索游戏的多种玩法。</a:t>
              </a:r>
              <a:endParaRPr lang="zh-CN" altLang="en-US" sz="1600">
                <a:solidFill>
                  <a:srgbClr val="FFFFFF">
                    <a:lumMod val="50000"/>
                  </a:srgbClr>
                </a:solidFill>
                <a:uFillTx/>
                <a:cs typeface="思源黑体 CN Regular" panose="020B0500000000000000" charset="-122"/>
                <a:sym typeface="微软雅黑" panose="020B0503020204020204" pitchFamily="34" charset="-122"/>
              </a:endParaRPr>
            </a:p>
          </p:txBody>
        </p:sp>
      </p:grpSp>
      <p:grpSp>
        <p:nvGrpSpPr>
          <p:cNvPr id="39" name="组合 38"/>
          <p:cNvGrpSpPr/>
          <p:nvPr/>
        </p:nvGrpSpPr>
        <p:grpSpPr>
          <a:xfrm>
            <a:off x="6127115" y="3651250"/>
            <a:ext cx="1363980" cy="1537335"/>
            <a:chOff x="1999" y="5762"/>
            <a:chExt cx="2148" cy="2421"/>
          </a:xfrm>
        </p:grpSpPr>
        <p:sp>
          <p:nvSpPr>
            <p:cNvPr id="40" name="文本框 39"/>
            <p:cNvSpPr txBox="1"/>
            <p:nvPr>
              <p:custDataLst>
                <p:tags r:id="rId48"/>
              </p:custDataLst>
            </p:nvPr>
          </p:nvSpPr>
          <p:spPr>
            <a:xfrm flipH="1">
              <a:off x="1999" y="5762"/>
              <a:ext cx="2148" cy="628"/>
            </a:xfrm>
            <a:prstGeom prst="rect">
              <a:avLst/>
            </a:prstGeom>
          </p:spPr>
          <p:txBody>
            <a:bodyPr wrap="square">
              <a:spAutoFit/>
            </a:bodyPr>
            <a:lstStyle>
              <a:defPPr>
                <a:defRPr lang="zh-CN"/>
              </a:defPPr>
              <a:lvl1pPr algn="dist">
                <a:defRPr sz="2000">
                  <a:gradFill>
                    <a:gsLst>
                      <a:gs pos="100000">
                        <a:srgbClr val="02C0CF"/>
                      </a:gs>
                      <a:gs pos="37000">
                        <a:srgbClr val="2FDFAD"/>
                      </a:gs>
                    </a:gsLst>
                    <a:lin ang="2700000" scaled="1"/>
                  </a:gradFill>
                </a:defRPr>
              </a:lvl1pPr>
            </a:lstStyle>
            <a:p>
              <a:pPr algn="ctr">
                <a:lnSpc>
                  <a:spcPct val="100000"/>
                </a:lnSpc>
              </a:pPr>
              <a:r>
                <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rPr>
                <a:t>第四步</a:t>
              </a:r>
              <a:endPar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endParaRPr>
            </a:p>
          </p:txBody>
        </p:sp>
        <p:sp>
          <p:nvSpPr>
            <p:cNvPr id="41" name="矩形 44"/>
            <p:cNvSpPr>
              <a:spLocks noChangeArrowheads="1"/>
            </p:cNvSpPr>
            <p:nvPr>
              <p:custDataLst>
                <p:tags r:id="rId49"/>
              </p:custDataLst>
            </p:nvPr>
          </p:nvSpPr>
          <p:spPr bwMode="auto">
            <a:xfrm>
              <a:off x="2213" y="6490"/>
              <a:ext cx="1719" cy="1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indent="0" algn="l">
                <a:lnSpc>
                  <a:spcPct val="100000"/>
                </a:lnSpc>
                <a:spcAft>
                  <a:spcPts val="1000"/>
                </a:spcAft>
                <a:buClrTx/>
                <a:buSzTx/>
                <a:buFontTx/>
                <a:buNone/>
              </a:pPr>
              <a:r>
                <a:rPr lang="zh-CN" altLang="en-US" sz="1600">
                  <a:solidFill>
                    <a:srgbClr val="FFFFFF">
                      <a:lumMod val="50000"/>
                    </a:srgbClr>
                  </a:solidFill>
                  <a:uFillTx/>
                  <a:cs typeface="思源黑体 CN Regular" panose="020B0500000000000000" charset="-122"/>
                  <a:sym typeface="微软雅黑" panose="020B0503020204020204" pitchFamily="34" charset="-122"/>
                </a:rPr>
                <a:t>幼儿分享一物多玩的方法与策略。</a:t>
              </a:r>
              <a:endParaRPr lang="zh-CN" altLang="en-US" sz="1600">
                <a:solidFill>
                  <a:srgbClr val="FFFFFF">
                    <a:lumMod val="50000"/>
                  </a:srgbClr>
                </a:solidFill>
                <a:uFillTx/>
                <a:cs typeface="思源黑体 CN Regular" panose="020B0500000000000000" charset="-122"/>
                <a:sym typeface="微软雅黑" panose="020B0503020204020204" pitchFamily="34" charset="-122"/>
              </a:endParaRPr>
            </a:p>
          </p:txBody>
        </p:sp>
      </p:grpSp>
      <p:grpSp>
        <p:nvGrpSpPr>
          <p:cNvPr id="43" name="组合 42"/>
          <p:cNvGrpSpPr/>
          <p:nvPr/>
        </p:nvGrpSpPr>
        <p:grpSpPr>
          <a:xfrm>
            <a:off x="7746365" y="3651250"/>
            <a:ext cx="1363980" cy="1537335"/>
            <a:chOff x="1999" y="5762"/>
            <a:chExt cx="2148" cy="2421"/>
          </a:xfrm>
        </p:grpSpPr>
        <p:sp>
          <p:nvSpPr>
            <p:cNvPr id="49" name="文本框 48"/>
            <p:cNvSpPr txBox="1"/>
            <p:nvPr>
              <p:custDataLst>
                <p:tags r:id="rId50"/>
              </p:custDataLst>
            </p:nvPr>
          </p:nvSpPr>
          <p:spPr>
            <a:xfrm flipH="1">
              <a:off x="1999" y="5762"/>
              <a:ext cx="2148" cy="628"/>
            </a:xfrm>
            <a:prstGeom prst="rect">
              <a:avLst/>
            </a:prstGeom>
          </p:spPr>
          <p:txBody>
            <a:bodyPr wrap="square">
              <a:spAutoFit/>
            </a:bodyPr>
            <a:lstStyle>
              <a:defPPr>
                <a:defRPr lang="zh-CN"/>
              </a:defPPr>
              <a:lvl1pPr algn="dist">
                <a:defRPr sz="2000">
                  <a:gradFill>
                    <a:gsLst>
                      <a:gs pos="100000">
                        <a:srgbClr val="02C0CF"/>
                      </a:gs>
                      <a:gs pos="37000">
                        <a:srgbClr val="2FDFAD"/>
                      </a:gs>
                    </a:gsLst>
                    <a:lin ang="2700000" scaled="1"/>
                  </a:gradFill>
                </a:defRPr>
              </a:lvl1pPr>
            </a:lstStyle>
            <a:p>
              <a:pPr algn="ctr">
                <a:lnSpc>
                  <a:spcPct val="100000"/>
                </a:lnSpc>
              </a:pPr>
              <a:r>
                <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rPr>
                <a:t>第五步</a:t>
              </a:r>
              <a:endPar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endParaRPr>
            </a:p>
          </p:txBody>
        </p:sp>
        <p:sp>
          <p:nvSpPr>
            <p:cNvPr id="50" name="矩形 44"/>
            <p:cNvSpPr>
              <a:spLocks noChangeArrowheads="1"/>
            </p:cNvSpPr>
            <p:nvPr>
              <p:custDataLst>
                <p:tags r:id="rId51"/>
              </p:custDataLst>
            </p:nvPr>
          </p:nvSpPr>
          <p:spPr bwMode="auto">
            <a:xfrm>
              <a:off x="2213" y="6490"/>
              <a:ext cx="1719" cy="1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indent="0" algn="l">
                <a:lnSpc>
                  <a:spcPct val="100000"/>
                </a:lnSpc>
                <a:spcAft>
                  <a:spcPts val="1000"/>
                </a:spcAft>
                <a:buClrTx/>
                <a:buSzTx/>
                <a:buFontTx/>
                <a:buNone/>
              </a:pPr>
              <a:r>
                <a:rPr lang="zh-CN" altLang="en-US" sz="1600">
                  <a:solidFill>
                    <a:srgbClr val="FFFFFF">
                      <a:lumMod val="50000"/>
                    </a:srgbClr>
                  </a:solidFill>
                  <a:uFillTx/>
                  <a:cs typeface="思源黑体 CN Regular" panose="020B0500000000000000" charset="-122"/>
                  <a:sym typeface="微软雅黑" panose="020B0503020204020204" pitchFamily="34" charset="-122"/>
                </a:rPr>
                <a:t>再次探索，鼓励幼儿用多种方法“玩”。</a:t>
              </a:r>
              <a:endParaRPr lang="zh-CN" altLang="en-US" sz="1600">
                <a:solidFill>
                  <a:srgbClr val="FFFFFF">
                    <a:lumMod val="50000"/>
                  </a:srgbClr>
                </a:solidFill>
                <a:uFillTx/>
                <a:cs typeface="思源黑体 CN Regular" panose="020B0500000000000000" charset="-122"/>
                <a:sym typeface="微软雅黑" panose="020B0503020204020204" pitchFamily="34" charset="-122"/>
              </a:endParaRPr>
            </a:p>
          </p:txBody>
        </p:sp>
      </p:grpSp>
      <p:grpSp>
        <p:nvGrpSpPr>
          <p:cNvPr id="51" name="组合 50"/>
          <p:cNvGrpSpPr/>
          <p:nvPr/>
        </p:nvGrpSpPr>
        <p:grpSpPr>
          <a:xfrm>
            <a:off x="9365615" y="3651250"/>
            <a:ext cx="1363980" cy="1044575"/>
            <a:chOff x="1999" y="5762"/>
            <a:chExt cx="2148" cy="1645"/>
          </a:xfrm>
        </p:grpSpPr>
        <p:sp>
          <p:nvSpPr>
            <p:cNvPr id="52" name="文本框 51"/>
            <p:cNvSpPr txBox="1"/>
            <p:nvPr>
              <p:custDataLst>
                <p:tags r:id="rId52"/>
              </p:custDataLst>
            </p:nvPr>
          </p:nvSpPr>
          <p:spPr>
            <a:xfrm flipH="1">
              <a:off x="1999" y="5762"/>
              <a:ext cx="2148" cy="628"/>
            </a:xfrm>
            <a:prstGeom prst="rect">
              <a:avLst/>
            </a:prstGeom>
          </p:spPr>
          <p:txBody>
            <a:bodyPr wrap="square">
              <a:spAutoFit/>
            </a:bodyPr>
            <a:lstStyle>
              <a:defPPr>
                <a:defRPr lang="zh-CN"/>
              </a:defPPr>
              <a:lvl1pPr algn="dist">
                <a:defRPr sz="2000">
                  <a:gradFill>
                    <a:gsLst>
                      <a:gs pos="100000">
                        <a:srgbClr val="02C0CF"/>
                      </a:gs>
                      <a:gs pos="37000">
                        <a:srgbClr val="2FDFAD"/>
                      </a:gs>
                    </a:gsLst>
                    <a:lin ang="2700000" scaled="1"/>
                  </a:gradFill>
                </a:defRPr>
              </a:lvl1pPr>
            </a:lstStyle>
            <a:p>
              <a:pPr algn="ctr">
                <a:lnSpc>
                  <a:spcPct val="100000"/>
                </a:lnSpc>
              </a:pPr>
              <a:r>
                <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rPr>
                <a:t>第六步</a:t>
              </a:r>
              <a:endParaRPr lang="zh-CN" altLang="en-US" dirty="0">
                <a:solidFill>
                  <a:srgbClr val="000000">
                    <a:lumMod val="75000"/>
                    <a:lumOff val="25000"/>
                  </a:srgbClr>
                </a:solidFill>
                <a:uFillTx/>
                <a:latin typeface="思源黑体 CN Bold" panose="020B0800000000000000" charset="-122"/>
                <a:ea typeface="思源黑体 CN Bold" panose="020B0800000000000000" charset="-122"/>
                <a:cs typeface="思源黑体 CN Bold" panose="020B0800000000000000" charset="-122"/>
                <a:sym typeface="Arial" panose="020B0604020202020204" pitchFamily="34" charset="0"/>
              </a:endParaRPr>
            </a:p>
          </p:txBody>
        </p:sp>
        <p:sp>
          <p:nvSpPr>
            <p:cNvPr id="53" name="矩形 44"/>
            <p:cNvSpPr>
              <a:spLocks noChangeArrowheads="1"/>
            </p:cNvSpPr>
            <p:nvPr>
              <p:custDataLst>
                <p:tags r:id="rId53"/>
              </p:custDataLst>
            </p:nvPr>
          </p:nvSpPr>
          <p:spPr bwMode="auto">
            <a:xfrm>
              <a:off x="2213" y="6490"/>
              <a:ext cx="1719"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indent="0" algn="l">
                <a:lnSpc>
                  <a:spcPct val="100000"/>
                </a:lnSpc>
                <a:spcAft>
                  <a:spcPts val="1000"/>
                </a:spcAft>
                <a:buClrTx/>
                <a:buSzTx/>
                <a:buFontTx/>
                <a:buNone/>
              </a:pPr>
              <a:r>
                <a:rPr lang="zh-CN" altLang="en-US" sz="1600">
                  <a:solidFill>
                    <a:srgbClr val="FFFFFF">
                      <a:lumMod val="50000"/>
                    </a:srgbClr>
                  </a:solidFill>
                  <a:uFillTx/>
                  <a:cs typeface="思源黑体 CN Regular" panose="020B0500000000000000" charset="-122"/>
                  <a:sym typeface="微软雅黑" panose="020B0503020204020204" pitchFamily="34" charset="-122"/>
                </a:rPr>
                <a:t>游戏结束，放松身体。</a:t>
              </a:r>
              <a:endParaRPr lang="zh-CN" altLang="en-US" sz="1600">
                <a:solidFill>
                  <a:srgbClr val="FFFFFF">
                    <a:lumMod val="50000"/>
                  </a:srgbClr>
                </a:solidFill>
                <a:uFillTx/>
                <a:cs typeface="思源黑体 CN Regular" panose="020B0500000000000000" charset="-122"/>
                <a:sym typeface="微软雅黑" panose="020B0503020204020204" pitchFamily="34" charset="-122"/>
              </a:endParaRPr>
            </a:p>
          </p:txBody>
        </p:sp>
      </p:grpSp>
    </p:spTree>
    <p:custDataLst>
      <p:tags r:id="rId54"/>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6"/>
            </p:custDataLst>
          </p:nvPr>
        </p:nvSpPr>
        <p:spPr>
          <a:xfrm>
            <a:off x="575310" y="1548765"/>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体育锻炼的基本技能分为</a:t>
            </a:r>
            <a:r>
              <a:rPr lang="zh-CN" altLang="en-US" sz="2000" b="1">
                <a:highlight>
                  <a:srgbClr val="FFFF00"/>
                </a:highlight>
                <a:latin typeface="微软雅黑" panose="020B0503020204020204" pitchFamily="34" charset="-122"/>
                <a:ea typeface="微软雅黑" panose="020B0503020204020204" pitchFamily="34" charset="-122"/>
              </a:rPr>
              <a:t>走、跑、跳、投、钻、爬、平衡、攀登</a:t>
            </a:r>
            <a:r>
              <a:rPr lang="zh-CN" altLang="en-US" sz="2000">
                <a:latin typeface="微软雅黑" panose="020B0503020204020204" pitchFamily="34" charset="-122"/>
                <a:ea typeface="微软雅黑" panose="020B0503020204020204" pitchFamily="34" charset="-122"/>
              </a:rPr>
              <a:t>。下面以基本技能为维度，分别列举小、中、大班的目标和发展特点，供考生们参考。</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7"/>
            </p:custDataLst>
          </p:nvPr>
        </p:nvSpPr>
        <p:spPr>
          <a:xfrm>
            <a:off x="575310" y="1155700"/>
            <a:ext cx="352107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3" name="文本框 2"/>
          <p:cNvSpPr txBox="1"/>
          <p:nvPr>
            <p:custDataLst>
              <p:tags r:id="rId8"/>
            </p:custDataLst>
          </p:nvPr>
        </p:nvSpPr>
        <p:spPr>
          <a:xfrm>
            <a:off x="575310" y="3028315"/>
            <a:ext cx="11019155" cy="245110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走的特点与基本要求是：</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①动作放松、自然，上体保持正直。</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②有合理而稳定的节奏，步幅适中，步频适度。</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③两脚落地要轻，脚尖稍向正前方，避免“内八字步”或“外八字步”。</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④两臂适度地前后摆动。</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⑤在集体走步时，学会保持前后适宜的距离。</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custDataLst>
              <p:tags r:id="rId9"/>
            </p:custDataLst>
          </p:nvPr>
        </p:nvSpPr>
        <p:spPr>
          <a:xfrm>
            <a:off x="575310" y="2492375"/>
            <a:ext cx="3521075" cy="398780"/>
          </a:xfrm>
          <a:prstGeom prst="rect">
            <a:avLst/>
          </a:prstGeom>
          <a:noFill/>
        </p:spPr>
        <p:txBody>
          <a:bodyPr wrap="square" rtlCol="0" anchor="t">
            <a:spAutoFit/>
          </a:bodyPr>
          <a:p>
            <a:r>
              <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rPr>
              <a:t>（1）走</a:t>
            </a:r>
            <a:endPar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custDataLst>
              <p:tags r:id="rId6"/>
            </p:custDataLst>
          </p:nvPr>
        </p:nvSpPr>
        <p:spPr>
          <a:xfrm>
            <a:off x="575310" y="1180465"/>
            <a:ext cx="11019155" cy="1958340"/>
          </a:xfrm>
          <a:prstGeom prst="rect">
            <a:avLst/>
          </a:prstGeom>
          <a:noFill/>
        </p:spPr>
        <p:txBody>
          <a:bodyPr wrap="square" rtlCol="0" anchor="t">
            <a:spAutoFit/>
          </a:bodyPr>
          <a:p>
            <a:pPr indent="457200" fontAlgn="auto">
              <a:spcAft>
                <a:spcPts val="800"/>
              </a:spcAft>
            </a:pPr>
            <a:r>
              <a:rPr lang="zh-CN" altLang="en-US">
                <a:latin typeface="微软雅黑" panose="020B0503020204020204" pitchFamily="34" charset="-122"/>
                <a:ea typeface="微软雅黑" panose="020B0503020204020204" pitchFamily="34" charset="-122"/>
              </a:rPr>
              <a:t>3~4 岁幼儿走步时，蹬地力量弱而不均，步幅小，速度不均匀，落地较重，脚间间距宽，左右脚力量不均，身体左右摇摆，走不成直线。排队时注意力分散，好东张西望，时常会走出队伍。</a:t>
            </a:r>
            <a:endParaRPr lang="zh-CN" altLang="en-US">
              <a:latin typeface="微软雅黑" panose="020B0503020204020204" pitchFamily="34" charset="-122"/>
              <a:ea typeface="微软雅黑" panose="020B0503020204020204" pitchFamily="34" charset="-122"/>
            </a:endParaRPr>
          </a:p>
          <a:p>
            <a:pPr indent="457200" fontAlgn="auto">
              <a:spcAft>
                <a:spcPts val="800"/>
              </a:spcAft>
            </a:pPr>
            <a:r>
              <a:rPr lang="zh-CN" altLang="en-US">
                <a:latin typeface="微软雅黑" panose="020B0503020204020204" pitchFamily="34" charset="-122"/>
                <a:ea typeface="微软雅黑" panose="020B0503020204020204" pitchFamily="34" charset="-122"/>
              </a:rPr>
              <a:t>4~5 岁幼儿的步伐已经稳定，动作已经稳定，已逐渐形成自己的走步节奏。在教育影响下，幼儿在排队走步时已能随节拍走，但节奏感不强，调节节奏的能力较差。</a:t>
            </a:r>
            <a:endParaRPr lang="zh-CN" altLang="en-US">
              <a:latin typeface="微软雅黑" panose="020B0503020204020204" pitchFamily="34" charset="-122"/>
              <a:ea typeface="微软雅黑" panose="020B0503020204020204" pitchFamily="34" charset="-122"/>
            </a:endParaRPr>
          </a:p>
          <a:p>
            <a:pPr indent="457200" fontAlgn="auto">
              <a:spcAft>
                <a:spcPts val="800"/>
              </a:spcAft>
            </a:pPr>
            <a:r>
              <a:rPr lang="zh-CN" altLang="en-US">
                <a:latin typeface="微软雅黑" panose="020B0503020204020204" pitchFamily="34" charset="-122"/>
                <a:ea typeface="微软雅黑" panose="020B0503020204020204" pitchFamily="34" charset="-122"/>
              </a:rPr>
              <a:t>5~6 岁幼儿走的动作已比较协调，轻松自然，平稳有力，已初步形成个人走步姿态。排队走步时已经能初步按信号节奏调节步幅、步频并能初步控制走步的速度。</a:t>
            </a:r>
            <a:endParaRPr lang="zh-CN" altLang="en-US">
              <a:latin typeface="微软雅黑" panose="020B0503020204020204" pitchFamily="34" charset="-122"/>
              <a:ea typeface="微软雅黑" panose="020B0503020204020204" pitchFamily="34" charset="-122"/>
            </a:endParaRPr>
          </a:p>
        </p:txBody>
      </p:sp>
      <p:sp>
        <p:nvSpPr>
          <p:cNvPr id="7" name="文本框 6"/>
          <p:cNvSpPr txBox="1"/>
          <p:nvPr/>
        </p:nvSpPr>
        <p:spPr>
          <a:xfrm>
            <a:off x="3048000" y="3416300"/>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　各年龄班走步练习的内容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7"/>
            </p:custDataLst>
          </p:nvPr>
        </p:nvGraphicFramePr>
        <p:xfrm>
          <a:off x="910590" y="3924300"/>
          <a:ext cx="10371455" cy="1993265"/>
        </p:xfrm>
        <a:graphic>
          <a:graphicData uri="http://schemas.openxmlformats.org/drawingml/2006/table">
            <a:tbl>
              <a:tblPr firstRow="1" bandRow="1">
                <a:tableStyleId>{5C22544A-7EE6-4342-B048-85BDC9FD1C3A}</a:tableStyleId>
              </a:tblPr>
              <a:tblGrid>
                <a:gridCol w="2638425"/>
                <a:gridCol w="3449955"/>
                <a:gridCol w="4283075"/>
              </a:tblGrid>
              <a:tr h="36576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16275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听信号向指定方向走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在指定范围内散开走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一个跟着一个走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4. 跨过小障碍走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5. 拉或推着小物体走</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听信号有节奏地走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听信号变换速度、方向走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高举手臂走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4. 在物与物之间或平衡板上走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5. 短途“远足”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一对一对整齐地走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高人走矮人走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迈大步走、上下坡走、倒退走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4. 由脚跟过渡到脚尖的“滚动式”走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5. 拉或推重物走</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8"/>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1"/>
          <p:cNvSpPr txBox="1">
            <a:spLocks noChangeArrowheads="1"/>
          </p:cNvSpPr>
          <p:nvPr>
            <p:custDataLst>
              <p:tags r:id="rId1"/>
            </p:custDataLst>
          </p:nvPr>
        </p:nvSpPr>
        <p:spPr bwMode="auto">
          <a:xfrm>
            <a:off x="1242695" y="49483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a:lnSpc>
                <a:spcPct val="100000"/>
              </a:lnSpc>
              <a:spcBef>
                <a:spcPct val="0"/>
              </a:spcBef>
              <a:buFontTx/>
              <a:buNone/>
            </a:pPr>
            <a:r>
              <a:rPr lang="zh-CN" altLang="en-US" sz="3200" b="1">
                <a:solidFill>
                  <a:srgbClr val="5B9BD5"/>
                </a:solidFill>
                <a:latin typeface="微软雅黑" panose="020B0503020204020204" pitchFamily="34" charset="-122"/>
                <a:ea typeface="微软雅黑" panose="020B0503020204020204" pitchFamily="34" charset="-122"/>
              </a:rPr>
              <a:t>学习目标</a:t>
            </a:r>
            <a:endParaRPr lang="zh-CN" altLang="en-US" sz="3200" b="1">
              <a:solidFill>
                <a:srgbClr val="5B9BD5"/>
              </a:solidFill>
              <a:latin typeface="微软雅黑" panose="020B0503020204020204" pitchFamily="34" charset="-122"/>
              <a:ea typeface="微软雅黑" panose="020B0503020204020204" pitchFamily="34" charset="-122"/>
            </a:endParaRPr>
          </a:p>
        </p:txBody>
      </p:sp>
      <p:pic>
        <p:nvPicPr>
          <p:cNvPr id="4" name="图片 3" descr="4393213043d8c6e7bc53f9b086e6e0e4"/>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318770" y="417195"/>
            <a:ext cx="805815" cy="737870"/>
          </a:xfrm>
          <a:prstGeom prst="rect">
            <a:avLst/>
          </a:prstGeom>
        </p:spPr>
      </p:pic>
      <p:cxnSp>
        <p:nvCxnSpPr>
          <p:cNvPr id="5" name="直接连接符 4"/>
          <p:cNvCxnSpPr>
            <a:stCxn id="37" idx="3"/>
          </p:cNvCxnSpPr>
          <p:nvPr/>
        </p:nvCxnSpPr>
        <p:spPr>
          <a:xfrm>
            <a:off x="3051175" y="786765"/>
            <a:ext cx="8271510" cy="0"/>
          </a:xfrm>
          <a:prstGeom prst="line">
            <a:avLst/>
          </a:prstGeom>
          <a:ln w="31750" cap="rnd">
            <a:solidFill>
              <a:schemeClr val="accent1"/>
            </a:solidFill>
            <a:prstDash val="sysDot"/>
            <a:round/>
          </a:ln>
        </p:spPr>
        <p:style>
          <a:lnRef idx="0">
            <a:srgbClr val="FFFFFF"/>
          </a:lnRef>
          <a:fillRef idx="0">
            <a:srgbClr val="FFFFFF"/>
          </a:fillRef>
          <a:effectRef idx="0">
            <a:srgbClr val="FFFFFF"/>
          </a:effectRef>
          <a:fontRef idx="minor">
            <a:schemeClr val="tx1"/>
          </a:fontRef>
        </p:style>
      </p:cxnSp>
      <p:sp>
        <p:nvSpPr>
          <p:cNvPr id="100" name="文本框 99"/>
          <p:cNvSpPr txBox="1"/>
          <p:nvPr>
            <p:custDataLst>
              <p:tags r:id="rId3"/>
            </p:custDataLst>
          </p:nvPr>
        </p:nvSpPr>
        <p:spPr>
          <a:xfrm>
            <a:off x="1673860" y="1566545"/>
            <a:ext cx="8265795" cy="2306955"/>
          </a:xfrm>
          <a:prstGeom prst="rect">
            <a:avLst/>
          </a:prstGeom>
          <a:noFill/>
          <a:ln w="9525">
            <a:noFill/>
          </a:ln>
        </p:spPr>
        <p:txBody>
          <a:bodyPr wrap="square">
            <a:spAutoFit/>
          </a:bodyPr>
          <a:p>
            <a:pPr marL="0" indent="0" algn="l">
              <a:lnSpc>
                <a:spcPct val="150000"/>
              </a:lnSpc>
            </a:pPr>
            <a:r>
              <a:rPr lang="zh-CN" altLang="en-US" sz="2400" b="0" dirty="0">
                <a:solidFill>
                  <a:schemeClr val="accent1"/>
                </a:solidFill>
                <a:effectLst/>
                <a:latin typeface="微软雅黑" panose="020B0503020204020204" pitchFamily="34" charset="-122"/>
                <a:ea typeface="微软雅黑" panose="020B0503020204020204" pitchFamily="34" charset="-122"/>
                <a:cs typeface="+mj-cs"/>
              </a:rPr>
              <a:t>1. 知道教师资格证面试试讲的考试类型。</a:t>
            </a:r>
            <a:endParaRPr lang="zh-CN" altLang="en-US" sz="2400" b="0" dirty="0">
              <a:solidFill>
                <a:schemeClr val="accent1"/>
              </a:solidFill>
              <a:effectLst/>
              <a:latin typeface="微软雅黑" panose="020B0503020204020204" pitchFamily="34" charset="-122"/>
              <a:ea typeface="微软雅黑" panose="020B0503020204020204" pitchFamily="34" charset="-122"/>
              <a:cs typeface="+mj-cs"/>
            </a:endParaRPr>
          </a:p>
          <a:p>
            <a:pPr marL="0" indent="0" algn="l">
              <a:lnSpc>
                <a:spcPct val="150000"/>
              </a:lnSpc>
            </a:pPr>
            <a:r>
              <a:rPr lang="zh-CN" altLang="en-US" sz="2400" b="0" dirty="0">
                <a:solidFill>
                  <a:schemeClr val="accent1"/>
                </a:solidFill>
                <a:effectLst/>
                <a:latin typeface="微软雅黑" panose="020B0503020204020204" pitchFamily="34" charset="-122"/>
                <a:ea typeface="微软雅黑" panose="020B0503020204020204" pitchFamily="34" charset="-122"/>
                <a:cs typeface="+mj-cs"/>
              </a:rPr>
              <a:t>2. 熟练掌握五大领域教学活动设计的思路与方法。</a:t>
            </a:r>
            <a:endParaRPr lang="zh-CN" altLang="en-US" sz="2400" b="0" dirty="0">
              <a:solidFill>
                <a:schemeClr val="accent1"/>
              </a:solidFill>
              <a:effectLst/>
              <a:latin typeface="微软雅黑" panose="020B0503020204020204" pitchFamily="34" charset="-122"/>
              <a:ea typeface="微软雅黑" panose="020B0503020204020204" pitchFamily="34" charset="-122"/>
              <a:cs typeface="+mj-cs"/>
            </a:endParaRPr>
          </a:p>
          <a:p>
            <a:pPr marL="0" indent="0" algn="l">
              <a:lnSpc>
                <a:spcPct val="150000"/>
              </a:lnSpc>
            </a:pPr>
            <a:r>
              <a:rPr lang="zh-CN" altLang="en-US" sz="2400" b="0" dirty="0">
                <a:solidFill>
                  <a:schemeClr val="accent1"/>
                </a:solidFill>
                <a:effectLst/>
                <a:latin typeface="微软雅黑" panose="020B0503020204020204" pitchFamily="34" charset="-122"/>
                <a:ea typeface="微软雅黑" panose="020B0503020204020204" pitchFamily="34" charset="-122"/>
                <a:cs typeface="+mj-cs"/>
              </a:rPr>
              <a:t>3. 知道试讲类考题的备考策略。</a:t>
            </a:r>
            <a:endParaRPr lang="zh-CN" altLang="en-US" sz="2400" b="0" dirty="0">
              <a:solidFill>
                <a:schemeClr val="accent1"/>
              </a:solidFill>
              <a:effectLst/>
              <a:latin typeface="微软雅黑" panose="020B0503020204020204" pitchFamily="34" charset="-122"/>
              <a:ea typeface="微软雅黑" panose="020B0503020204020204" pitchFamily="34" charset="-122"/>
              <a:cs typeface="+mj-cs"/>
            </a:endParaRPr>
          </a:p>
          <a:p>
            <a:pPr marL="0" indent="0" algn="l">
              <a:lnSpc>
                <a:spcPct val="150000"/>
              </a:lnSpc>
            </a:pPr>
            <a:r>
              <a:rPr lang="zh-CN" altLang="en-US" sz="2400" b="0" dirty="0">
                <a:solidFill>
                  <a:schemeClr val="accent1"/>
                </a:solidFill>
                <a:effectLst/>
                <a:latin typeface="微软雅黑" panose="020B0503020204020204" pitchFamily="34" charset="-122"/>
                <a:ea typeface="微软雅黑" panose="020B0503020204020204" pitchFamily="34" charset="-122"/>
                <a:cs typeface="+mj-cs"/>
              </a:rPr>
              <a:t>4. 掌握应对答辩题目的方法。</a:t>
            </a:r>
            <a:endParaRPr lang="zh-CN" altLang="en-US" sz="2400" b="0" dirty="0">
              <a:solidFill>
                <a:schemeClr val="accent1"/>
              </a:solidFill>
              <a:effectLst/>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custDataLst>
              <p:tags r:id="rId6"/>
            </p:custDataLst>
          </p:nvPr>
        </p:nvSpPr>
        <p:spPr>
          <a:xfrm>
            <a:off x="575310" y="1685290"/>
            <a:ext cx="11019155" cy="20402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跑的特点与基本要求是：</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①上体正直，稍向前倾。</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②要有蹬地和腾空的阶段，脚落地要轻，快跑时会用力蹬地。</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③两手轻轻握拳，两臂屈肘于体侧前后自然摆动。</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④用鼻子呼吸或鼻子吸、口呼。</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custDataLst>
              <p:tags r:id="rId7"/>
            </p:custDataLst>
          </p:nvPr>
        </p:nvSpPr>
        <p:spPr>
          <a:xfrm>
            <a:off x="575310" y="1149350"/>
            <a:ext cx="3521075" cy="398780"/>
          </a:xfrm>
          <a:prstGeom prst="rect">
            <a:avLst/>
          </a:prstGeom>
          <a:noFill/>
        </p:spPr>
        <p:txBody>
          <a:bodyPr wrap="square" rtlCol="0" anchor="t">
            <a:spAutoFit/>
          </a:bodyPr>
          <a:p>
            <a:r>
              <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rPr>
              <a:t>（2）跑</a:t>
            </a:r>
            <a:endPar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endParaRPr>
          </a:p>
        </p:txBody>
      </p:sp>
      <p:sp>
        <p:nvSpPr>
          <p:cNvPr id="7" name="文本框 6"/>
          <p:cNvSpPr txBox="1"/>
          <p:nvPr>
            <p:custDataLst>
              <p:tags r:id="rId8"/>
            </p:custDataLst>
          </p:nvPr>
        </p:nvSpPr>
        <p:spPr>
          <a:xfrm>
            <a:off x="575310" y="3996055"/>
            <a:ext cx="11019155" cy="142494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3 岁左右的幼儿跑步的特点是小碎步，缺乏节奏，脚步较为沉重，不能较好地掌控方向，脚离地面动作较差，落地时往往使用全脚掌着地，手脚动作不协调，腾空动作不明显。</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5 岁以后，幼儿开始逐步掌握跑步的基本技能，跑步时有节律，动作协调，能够控制身体在跑步中灵活转身、闪躲。</a:t>
            </a:r>
            <a:endParaRPr lang="zh-CN" altLang="en-US" sz="2000">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nvSpPr>
        <p:spPr>
          <a:xfrm>
            <a:off x="3048000" y="112077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3-2　各年龄班跑步练习的内容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6"/>
            </p:custDataLst>
          </p:nvPr>
        </p:nvGraphicFramePr>
        <p:xfrm>
          <a:off x="910590" y="1724025"/>
          <a:ext cx="10371455" cy="3684270"/>
        </p:xfrm>
        <a:graphic>
          <a:graphicData uri="http://schemas.openxmlformats.org/drawingml/2006/table">
            <a:tbl>
              <a:tblPr firstRow="1" bandRow="1">
                <a:tableStyleId>{5C22544A-7EE6-4342-B048-85BDC9FD1C3A}</a:tableStyleId>
              </a:tblPr>
              <a:tblGrid>
                <a:gridCol w="2103348"/>
                <a:gridCol w="2103348"/>
                <a:gridCol w="2750299"/>
                <a:gridCol w="3414460"/>
              </a:tblGrid>
              <a:tr h="365760">
                <a:tc>
                  <a:txBody>
                    <a:bodyPr/>
                    <a:p>
                      <a:pPr algn="ctr">
                        <a:buNone/>
                      </a:pPr>
                      <a:r>
                        <a:rPr lang="zh-CN" altLang="en-US">
                          <a:latin typeface="楷体" panose="02010609060101010101" pitchFamily="49" charset="-122"/>
                          <a:ea typeface="楷体" panose="02010609060101010101" pitchFamily="49" charset="-122"/>
                        </a:rPr>
                        <a:t>类型</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变换方向跑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沿场地周围跑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一路纵队跑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听信号跑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听信号向指定方向跑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跑动中听信号做规定动作</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听信号变速跑或改变方向跑，跑动中听信号做规定动作</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快速跑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距离为 10~20 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距离为 20~30 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圆圈跑或曲线跑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圆圈跑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曲线跑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慢跑或走跑交替</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距离为 100 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距离为 100~200 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距离为 200~300 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四散跑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在指定范围内四散跑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在一定范围内四散追逐跑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四散追逐跑，躲闪跑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绕障碍跑、窄道跑、接力跑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绕障碍跑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窄道跑、接力跑</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7"/>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custDataLst>
              <p:tags r:id="rId6"/>
            </p:custDataLst>
          </p:nvPr>
        </p:nvSpPr>
        <p:spPr>
          <a:xfrm>
            <a:off x="575310" y="1685290"/>
            <a:ext cx="11019155" cy="316928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跳的类型分为</a:t>
            </a:r>
            <a:r>
              <a:rPr lang="zh-CN" altLang="en-US" sz="2000" b="1" i="1">
                <a:latin typeface="微软雅黑" panose="020B0503020204020204" pitchFamily="34" charset="-122"/>
                <a:ea typeface="微软雅黑" panose="020B0503020204020204" pitchFamily="34" charset="-122"/>
              </a:rPr>
              <a:t>单脚跳、双脚跳、纵跳、行进向前跳、从高处往低处跳、侧跳、立定跳、助跑跨跳</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跳的动作由四个步骤组成，即</a:t>
            </a:r>
            <a:r>
              <a:rPr lang="zh-CN" altLang="en-US" sz="2000" b="1">
                <a:highlight>
                  <a:srgbClr val="FFFF00"/>
                </a:highlight>
                <a:latin typeface="微软雅黑" panose="020B0503020204020204" pitchFamily="34" charset="-122"/>
                <a:ea typeface="微软雅黑" panose="020B0503020204020204" pitchFamily="34" charset="-122"/>
              </a:rPr>
              <a:t>预备、起跳、腾空、落地缓冲</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跳的特点与基本要求是：</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①准备时自然放松到仅用必要的力控制全身，并同时屈膝。</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②起跳时不但是腿、上肢，而且全身要在瞬间同时爆发向上。</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③腾空后全身要立刻放松到仅用必要的力量保持姿势。</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④落地时膝盖迅速自然弯曲，以保护膝盖、髋关节。</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custDataLst>
              <p:tags r:id="rId7"/>
            </p:custDataLst>
          </p:nvPr>
        </p:nvSpPr>
        <p:spPr>
          <a:xfrm>
            <a:off x="575310" y="1149350"/>
            <a:ext cx="3521075" cy="398780"/>
          </a:xfrm>
          <a:prstGeom prst="rect">
            <a:avLst/>
          </a:prstGeom>
          <a:noFill/>
        </p:spPr>
        <p:txBody>
          <a:bodyPr wrap="square" rtlCol="0" anchor="t">
            <a:spAutoFit/>
          </a:bodyPr>
          <a:p>
            <a:r>
              <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rPr>
              <a:t>（3）跳</a:t>
            </a:r>
            <a:endPar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custDataLst>
              <p:tags r:id="rId8"/>
            </p:custDataLst>
          </p:nvPr>
        </p:nvSpPr>
        <p:spPr>
          <a:xfrm>
            <a:off x="575310" y="4977130"/>
            <a:ext cx="11019155" cy="101473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大部分 3~4 岁幼儿能够做好双脚向上、向前跳等简单的动作。5 岁以后，幼儿的跳跃能力发展较快，起跳变得更加有力，动作日益协调，平衡能力也有所提高。6 岁以后，幼儿能够很好地掌握单脚跳、双脚跳、跳高、跳远等基础跳跃技能，还能够掌握跳皮筋、跳绳等复杂的跳跃技能。</a:t>
            </a:r>
            <a:endParaRPr lang="zh-CN" altLang="en-US" sz="2000">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nvSpPr>
        <p:spPr>
          <a:xfrm>
            <a:off x="3048000" y="112077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3-3　各年龄班跳跃练习的内容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6"/>
            </p:custDataLst>
          </p:nvPr>
        </p:nvGraphicFramePr>
        <p:xfrm>
          <a:off x="910590" y="1724025"/>
          <a:ext cx="10371455" cy="3684270"/>
        </p:xfrm>
        <a:graphic>
          <a:graphicData uri="http://schemas.openxmlformats.org/drawingml/2006/table">
            <a:tbl>
              <a:tblPr firstRow="1" bandRow="1">
                <a:tableStyleId>{5C22544A-7EE6-4342-B048-85BDC9FD1C3A}</a:tableStyleId>
              </a:tblPr>
              <a:tblGrid>
                <a:gridCol w="2103348"/>
                <a:gridCol w="2103348"/>
                <a:gridCol w="2750299"/>
                <a:gridCol w="3414460"/>
              </a:tblGrid>
              <a:tr h="365760">
                <a:tc>
                  <a:txBody>
                    <a:bodyPr/>
                    <a:p>
                      <a:pPr algn="ctr">
                        <a:buNone/>
                      </a:pPr>
                      <a:r>
                        <a:rPr lang="zh-CN" altLang="en-US">
                          <a:latin typeface="楷体" panose="02010609060101010101" pitchFamily="49" charset="-122"/>
                          <a:ea typeface="楷体" panose="02010609060101010101" pitchFamily="49" charset="-122"/>
                        </a:rPr>
                        <a:t>类型</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原地双脚向上跳（纵跳）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双脚原地向上跳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原地纵跳触物（物体距幼儿高举的手指尖 15~20 厘米）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原地纵跳触物（物体距幼儿高</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举的手指尖 20~25 厘米）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立定跳远</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不少于 30 厘米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不少于 </a:t>
                      </a:r>
                      <a:r>
                        <a:rPr lang="en-US" altLang="zh-CN">
                          <a:latin typeface="楷体" panose="02010609060101010101" pitchFamily="49" charset="-122"/>
                          <a:ea typeface="楷体" panose="02010609060101010101" pitchFamily="49" charset="-122"/>
                          <a:cs typeface="楷体" panose="02010609060101010101" pitchFamily="49" charset="-122"/>
                        </a:rPr>
                        <a:t>4</a:t>
                      </a:r>
                      <a:r>
                        <a:rPr lang="zh-CN" altLang="en-US">
                          <a:latin typeface="楷体" panose="02010609060101010101" pitchFamily="49" charset="-122"/>
                          <a:ea typeface="楷体" panose="02010609060101010101" pitchFamily="49" charset="-122"/>
                          <a:cs typeface="楷体" panose="02010609060101010101" pitchFamily="49" charset="-122"/>
                        </a:rPr>
                        <a:t>0 厘米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双脚向前行进跳（小兔跳）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双脚向前行进跳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双脚向前行进跳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双脚向前行进跳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侧跳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双脚在直线两侧行进跳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从高处往下跳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离地 15~25 厘米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离地 25~30 厘米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离地 30~35 厘米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夹沙包跳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夹沙包跳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夹沙包跳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单脚连跳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单脚直线连跳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单脚折线连跳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7"/>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graphicFrame>
        <p:nvGraphicFramePr>
          <p:cNvPr id="14" name="表格 13"/>
          <p:cNvGraphicFramePr/>
          <p:nvPr>
            <p:custDataLst>
              <p:tags r:id="rId6"/>
            </p:custDataLst>
          </p:nvPr>
        </p:nvGraphicFramePr>
        <p:xfrm>
          <a:off x="910590" y="1724025"/>
          <a:ext cx="10371455" cy="3684270"/>
        </p:xfrm>
        <a:graphic>
          <a:graphicData uri="http://schemas.openxmlformats.org/drawingml/2006/table">
            <a:tbl>
              <a:tblPr firstRow="1" bandRow="1">
                <a:tableStyleId>{5C22544A-7EE6-4342-B048-85BDC9FD1C3A}</a:tableStyleId>
              </a:tblPr>
              <a:tblGrid>
                <a:gridCol w="2103348"/>
                <a:gridCol w="2103348"/>
                <a:gridCol w="2750299"/>
                <a:gridCol w="3414460"/>
              </a:tblGrid>
              <a:tr h="365760">
                <a:tc>
                  <a:txBody>
                    <a:bodyPr/>
                    <a:p>
                      <a:pPr algn="ctr">
                        <a:buNone/>
                      </a:pPr>
                      <a:r>
                        <a:rPr lang="zh-CN" altLang="en-US">
                          <a:latin typeface="楷体" panose="02010609060101010101" pitchFamily="49" charset="-122"/>
                          <a:ea typeface="楷体" panose="02010609060101010101" pitchFamily="49" charset="-122"/>
                        </a:rPr>
                        <a:t>类型</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水平障碍</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跨越</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助跑跳过不少于 40 厘米的平行线</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助跑跳过不少于 50 厘米的平</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行线</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垂直障碍跨跳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助跑屈腿跳过 30~40 厘米高度</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变换方向跳、转身跳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变换方向跳、转身跳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跳绳、跳皮筋、跳蹦床</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跳绳、跳皮筋、跳蹦床</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640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跳小跳箱或小木马</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跳小跳箱或小木马</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
        <p:nvSpPr>
          <p:cNvPr id="8" name="文本框 7"/>
          <p:cNvSpPr txBox="1"/>
          <p:nvPr>
            <p:custDataLst>
              <p:tags r:id="rId7"/>
            </p:custDataLst>
          </p:nvPr>
        </p:nvSpPr>
        <p:spPr>
          <a:xfrm>
            <a:off x="10120630" y="1129030"/>
            <a:ext cx="1161415" cy="398780"/>
          </a:xfrm>
          <a:prstGeom prst="rect">
            <a:avLst/>
          </a:prstGeom>
          <a:noFill/>
        </p:spPr>
        <p:txBody>
          <a:bodyPr wrap="square" rtlCol="0" anchor="t">
            <a:spAutoFit/>
          </a:bodyPr>
          <a:p>
            <a:pPr indent="457200" algn="r" fontAlgn="auto">
              <a:spcAft>
                <a:spcPts val="800"/>
              </a:spcAft>
            </a:pPr>
            <a:r>
              <a:rPr lang="zh-CN" altLang="en-US" sz="2000">
                <a:latin typeface="微软雅黑" panose="020B0503020204020204" pitchFamily="34" charset="-122"/>
                <a:ea typeface="微软雅黑" panose="020B0503020204020204" pitchFamily="34" charset="-122"/>
              </a:rPr>
              <a:t>续表</a:t>
            </a:r>
            <a:endParaRPr lang="zh-CN" altLang="en-US" sz="2000">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custDataLst>
              <p:tags r:id="rId6"/>
            </p:custDataLst>
          </p:nvPr>
        </p:nvSpPr>
        <p:spPr>
          <a:xfrm>
            <a:off x="575310" y="1685290"/>
            <a:ext cx="11019155" cy="439991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在幼儿园的活动中，投掷活动包括</a:t>
            </a:r>
            <a:r>
              <a:rPr lang="zh-CN" altLang="en-US" sz="2000" b="1" i="1">
                <a:latin typeface="微软雅黑" panose="020B0503020204020204" pitchFamily="34" charset="-122"/>
                <a:ea typeface="微软雅黑" panose="020B0503020204020204" pitchFamily="34" charset="-122"/>
              </a:rPr>
              <a:t>抛、接、传、递、拍、击、滚</a:t>
            </a:r>
            <a:r>
              <a:rPr lang="zh-CN" altLang="en-US" sz="2000">
                <a:latin typeface="微软雅黑" panose="020B0503020204020204" pitchFamily="34" charset="-122"/>
                <a:ea typeface="微软雅黑" panose="020B0503020204020204" pitchFamily="34" charset="-122"/>
              </a:rPr>
              <a:t>等内容。</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投的特点与基本要求是：</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①挥掷类：包括肩上投掷、肩侧投掷、一手下方投掷、双手头上投掷。</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②推掷类：包括胸前传球，单、双手投准。</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③挥掷类和推掷类的动作结构主要是由预备姿势和用力两个阶段组成。预备姿势要求拉长投掷时用力的肌肉和增加用力的距离。</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④拍球：包括原地拍和行进间拍两种。拍球动作结构包括拍球姿势和拍球动作两部分。具体动作要领是：双脚自然开立，腿稍微弯曲，上身稍向前倾，拍球时手和肘部自然微屈，五指自然分开，手心向下，用手臂、手腕和手指力量拍球。原地拍球时，拍球点在球的上方；行进中拍球时，拍球点应在球的后上方。</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⑤接球：包括接地滚球和接空中来球两种。接球动作的基本要点是：根据来球的方向主动迎球，接球时保持正确手形，接球后要自然屈肘缓冲。</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custDataLst>
              <p:tags r:id="rId7"/>
            </p:custDataLst>
          </p:nvPr>
        </p:nvSpPr>
        <p:spPr>
          <a:xfrm>
            <a:off x="575310" y="1149350"/>
            <a:ext cx="3521075" cy="398780"/>
          </a:xfrm>
          <a:prstGeom prst="rect">
            <a:avLst/>
          </a:prstGeom>
          <a:noFill/>
        </p:spPr>
        <p:txBody>
          <a:bodyPr wrap="square" rtlCol="0" anchor="t">
            <a:spAutoFit/>
          </a:bodyPr>
          <a:p>
            <a:r>
              <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rPr>
              <a:t>（4）投</a:t>
            </a:r>
            <a:endPar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nvSpPr>
        <p:spPr>
          <a:xfrm>
            <a:off x="3048000" y="863600"/>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3-4　各年龄班投掷练习的内容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6"/>
            </p:custDataLst>
          </p:nvPr>
        </p:nvGraphicFramePr>
        <p:xfrm>
          <a:off x="685165" y="1325880"/>
          <a:ext cx="10822305" cy="4761865"/>
        </p:xfrm>
        <a:graphic>
          <a:graphicData uri="http://schemas.openxmlformats.org/drawingml/2006/table">
            <a:tbl>
              <a:tblPr firstRow="1" bandRow="1">
                <a:tableStyleId>{5C22544A-7EE6-4342-B048-85BDC9FD1C3A}</a:tableStyleId>
              </a:tblPr>
              <a:tblGrid>
                <a:gridCol w="759460"/>
                <a:gridCol w="895985"/>
                <a:gridCol w="1804035"/>
                <a:gridCol w="3771900"/>
                <a:gridCol w="3590925"/>
              </a:tblGrid>
              <a:tr h="365760">
                <a:tc gridSpan="2">
                  <a:txBody>
                    <a:bodyPr/>
                    <a:p>
                      <a:pPr algn="ctr">
                        <a:buNone/>
                      </a:pPr>
                      <a:r>
                        <a:rPr lang="zh-CN" altLang="en-US">
                          <a:latin typeface="楷体" panose="02010609060101010101" pitchFamily="49" charset="-122"/>
                          <a:ea typeface="楷体" panose="02010609060101010101" pitchFamily="49" charset="-122"/>
                        </a:rPr>
                        <a:t>类型</a:t>
                      </a:r>
                      <a:endParaRPr lang="zh-CN" altLang="en-US">
                        <a:latin typeface="楷体" panose="02010609060101010101" pitchFamily="49" charset="-122"/>
                        <a:ea typeface="楷体" panose="02010609060101010101" pitchFamily="49" charset="-122"/>
                      </a:endParaRPr>
                    </a:p>
                  </a:txBody>
                  <a:tcPr anchor="ctr" anchorCtr="0"/>
                </a:tc>
                <a:tc hMerge="1">
                  <a:tcPr anchor="ctr" anchorCtr="0"/>
                </a:tc>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640080">
                <a:tc gridSpan="2">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滚接球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hMerge="1">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互相滚接大皮球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互相滚接……</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互相滚接……</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986790">
                <a:tc gridSpan="2">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抛接球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hMerge="1">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自抛自接低球、高球（头以上为高球，头以下为低球）</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两人近距离用双手相互抛接大球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两人相距 2~4 米抛接大皮球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7040">
                <a:tc gridSpan="2">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传递</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hMerge="1">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传递……</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传递……</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640080">
                <a:tc rowSpan="2">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肩投</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800">
                          <a:latin typeface="楷体" panose="02010609060101010101" pitchFamily="49" charset="-122"/>
                          <a:ea typeface="楷体" panose="02010609060101010101" pitchFamily="49" charset="-122"/>
                          <a:cs typeface="楷体" panose="02010609060101010101" pitchFamily="49" charset="-122"/>
                          <a:sym typeface="+mn-ea"/>
                        </a:rPr>
                        <a:t>投远</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练习肩上挥臂投物（投低标、小皮球）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肩上挥臂投远</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628650">
                <a:tc vMerge="1">
                  <a:tcPr/>
                </a:tc>
                <a:tc>
                  <a:txBody>
                    <a:bodyPr/>
                    <a:p>
                      <a:pPr>
                        <a:buNone/>
                      </a:pPr>
                      <a:r>
                        <a:rPr lang="zh-CN" altLang="en-US" sz="1800">
                          <a:latin typeface="楷体" panose="02010609060101010101" pitchFamily="49" charset="-122"/>
                          <a:ea typeface="楷体" panose="02010609060101010101" pitchFamily="49" charset="-122"/>
                          <a:cs typeface="楷体" panose="02010609060101010101" pitchFamily="49" charset="-122"/>
                          <a:sym typeface="+mn-ea"/>
                        </a:rPr>
                        <a:t>投准</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肩上挥臂投准（距离 3 米左右，标靶直径 60 厘米左右）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640080">
                <a:tc rowSpan="2">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拍球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800">
                          <a:latin typeface="楷体" panose="02010609060101010101" pitchFamily="49" charset="-122"/>
                          <a:ea typeface="楷体" panose="02010609060101010101" pitchFamily="49" charset="-122"/>
                          <a:cs typeface="楷体" panose="02010609060101010101" pitchFamily="49" charset="-122"/>
                          <a:sym typeface="+mn-ea"/>
                        </a:rPr>
                        <a:t>原地</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800">
                          <a:latin typeface="楷体" panose="02010609060101010101" pitchFamily="49" charset="-122"/>
                          <a:ea typeface="楷体" panose="02010609060101010101" pitchFamily="49" charset="-122"/>
                          <a:cs typeface="楷体" panose="02010609060101010101" pitchFamily="49" charset="-122"/>
                          <a:sym typeface="+mn-ea"/>
                        </a:rPr>
                        <a:t>学拍皮球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左右手拍球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原地变换形式拍球（如转一圈拍球）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01955">
                <a:tc vMerge="1">
                  <a:tcPr/>
                </a:tc>
                <a:tc>
                  <a:txBody>
                    <a:bodyPr/>
                    <a:p>
                      <a:pPr>
                        <a:buNone/>
                      </a:pPr>
                      <a:r>
                        <a:rPr lang="zh-CN" altLang="en-US" sz="1800">
                          <a:latin typeface="楷体" panose="02010609060101010101" pitchFamily="49" charset="-122"/>
                          <a:ea typeface="楷体" panose="02010609060101010101" pitchFamily="49" charset="-122"/>
                          <a:cs typeface="楷体" panose="02010609060101010101" pitchFamily="49" charset="-122"/>
                          <a:sym typeface="+mn-ea"/>
                        </a:rPr>
                        <a:t>行进间</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边走边拍球，边跑边拍球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7"/>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custDataLst>
              <p:tags r:id="rId6"/>
            </p:custDataLst>
          </p:nvPr>
        </p:nvSpPr>
        <p:spPr>
          <a:xfrm>
            <a:off x="575310" y="1685290"/>
            <a:ext cx="11019155" cy="121983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钻可以分为正面钻和侧面钻。</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正面钻的动作要领是：</a:t>
            </a:r>
            <a:r>
              <a:rPr lang="zh-CN" altLang="en-US" sz="2000" b="1">
                <a:highlight>
                  <a:srgbClr val="FFFF00"/>
                </a:highlight>
                <a:latin typeface="微软雅黑" panose="020B0503020204020204" pitchFamily="34" charset="-122"/>
                <a:ea typeface="微软雅黑" panose="020B0503020204020204" pitchFamily="34" charset="-122"/>
              </a:rPr>
              <a:t>屈膝下蹲，紧缩身体，面向障碍物</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侧面钻的动作要领是：</a:t>
            </a:r>
            <a:r>
              <a:rPr lang="zh-CN" altLang="en-US" sz="2000" b="1">
                <a:highlight>
                  <a:srgbClr val="FFFF00"/>
                </a:highlight>
                <a:latin typeface="微软雅黑" panose="020B0503020204020204" pitchFamily="34" charset="-122"/>
                <a:ea typeface="微软雅黑" panose="020B0503020204020204" pitchFamily="34" charset="-122"/>
              </a:rPr>
              <a:t>侧对障碍物，两腿屈伸交替，重心移动</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
        <p:nvSpPr>
          <p:cNvPr id="4" name="文本框 3"/>
          <p:cNvSpPr txBox="1"/>
          <p:nvPr>
            <p:custDataLst>
              <p:tags r:id="rId7"/>
            </p:custDataLst>
          </p:nvPr>
        </p:nvSpPr>
        <p:spPr>
          <a:xfrm>
            <a:off x="575310" y="1149350"/>
            <a:ext cx="3521075" cy="398780"/>
          </a:xfrm>
          <a:prstGeom prst="rect">
            <a:avLst/>
          </a:prstGeom>
          <a:noFill/>
        </p:spPr>
        <p:txBody>
          <a:bodyPr wrap="square" rtlCol="0" anchor="t">
            <a:spAutoFit/>
          </a:bodyPr>
          <a:p>
            <a:r>
              <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rPr>
              <a:t>（5）钻</a:t>
            </a:r>
            <a:endPar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endParaRPr>
          </a:p>
        </p:txBody>
      </p:sp>
      <p:sp>
        <p:nvSpPr>
          <p:cNvPr id="7" name="文本框 6"/>
          <p:cNvSpPr txBox="1"/>
          <p:nvPr>
            <p:custDataLst>
              <p:tags r:id="rId8"/>
            </p:custDataLst>
          </p:nvPr>
        </p:nvSpPr>
        <p:spPr>
          <a:xfrm>
            <a:off x="3048000" y="333057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3-5　各年龄班钻练习的内容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9"/>
            </p:custDataLst>
          </p:nvPr>
        </p:nvGraphicFramePr>
        <p:xfrm>
          <a:off x="685165" y="3888105"/>
          <a:ext cx="10843260" cy="1235075"/>
        </p:xfrm>
        <a:graphic>
          <a:graphicData uri="http://schemas.openxmlformats.org/drawingml/2006/table">
            <a:tbl>
              <a:tblPr firstRow="1" bandRow="1">
                <a:tableStyleId>{5C22544A-7EE6-4342-B048-85BDC9FD1C3A}</a:tableStyleId>
              </a:tblPr>
              <a:tblGrid>
                <a:gridCol w="3614420"/>
                <a:gridCol w="3614420"/>
                <a:gridCol w="3614420"/>
              </a:tblGrid>
              <a:tr h="50800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72707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钻过 70 厘米高的障碍物（橡皮筋或绳子）</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钻过直径为 60 厘米的圈或拱门</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较迅速地连续钻过各种障碍物中的狭小空间</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custDataLst>
              <p:tags r:id="rId6"/>
            </p:custDataLst>
          </p:nvPr>
        </p:nvSpPr>
        <p:spPr>
          <a:xfrm>
            <a:off x="575310" y="1685290"/>
            <a:ext cx="4094480" cy="163004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爬的种类繁多，包括手脚着地爬、仰身手脚着地爬、匍匐爬、手膝着地爬、并手并膝爬、肘膝着地爬、协同爬行。对爬行的动作要求是</a:t>
            </a:r>
            <a:r>
              <a:rPr lang="zh-CN" altLang="en-US" sz="2000" b="1">
                <a:solidFill>
                  <a:srgbClr val="FF0000"/>
                </a:solidFill>
                <a:latin typeface="微软雅黑" panose="020B0503020204020204" pitchFamily="34" charset="-122"/>
                <a:ea typeface="微软雅黑" panose="020B0503020204020204" pitchFamily="34" charset="-122"/>
              </a:rPr>
              <a:t>灵活、协调、有节奏感</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
        <p:nvSpPr>
          <p:cNvPr id="4" name="文本框 3"/>
          <p:cNvSpPr txBox="1"/>
          <p:nvPr>
            <p:custDataLst>
              <p:tags r:id="rId7"/>
            </p:custDataLst>
          </p:nvPr>
        </p:nvSpPr>
        <p:spPr>
          <a:xfrm>
            <a:off x="575310" y="1149350"/>
            <a:ext cx="3521075" cy="398780"/>
          </a:xfrm>
          <a:prstGeom prst="rect">
            <a:avLst/>
          </a:prstGeom>
          <a:noFill/>
        </p:spPr>
        <p:txBody>
          <a:bodyPr wrap="square" rtlCol="0" anchor="t">
            <a:spAutoFit/>
          </a:bodyPr>
          <a:p>
            <a:r>
              <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rPr>
              <a:t>（6）爬</a:t>
            </a:r>
            <a:endPar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2" name="内容占位符 3"/>
          <p:cNvPicPr>
            <a:picLocks noGrp="1" noChangeAspect="1"/>
          </p:cNvPicPr>
          <p:nvPr>
            <p:custDataLst>
              <p:tags r:id="rId8"/>
            </p:custDataLst>
          </p:nvPr>
        </p:nvPicPr>
        <p:blipFill>
          <a:blip r:embed="rId9"/>
          <a:srcRect/>
          <a:stretch>
            <a:fillRect/>
          </a:stretch>
        </p:blipFill>
        <p:spPr>
          <a:xfrm>
            <a:off x="5010785" y="147320"/>
            <a:ext cx="6564630" cy="3709035"/>
          </a:xfrm>
          <a:prstGeom prst="rect">
            <a:avLst/>
          </a:prstGeom>
          <a:noFill/>
          <a:ln w="9525">
            <a:noFill/>
            <a:miter lim="800000"/>
            <a:headEnd/>
            <a:tailEnd/>
          </a:ln>
        </p:spPr>
      </p:pic>
      <p:sp>
        <p:nvSpPr>
          <p:cNvPr id="8" name="文本框 7"/>
          <p:cNvSpPr txBox="1"/>
          <p:nvPr>
            <p:custDataLst>
              <p:tags r:id="rId10"/>
            </p:custDataLst>
          </p:nvPr>
        </p:nvSpPr>
        <p:spPr>
          <a:xfrm>
            <a:off x="3048000" y="41116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3-6　各年龄班爬行练习的内容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9" name="表格 8"/>
          <p:cNvGraphicFramePr/>
          <p:nvPr>
            <p:custDataLst>
              <p:tags r:id="rId11"/>
            </p:custDataLst>
          </p:nvPr>
        </p:nvGraphicFramePr>
        <p:xfrm>
          <a:off x="685165" y="4669155"/>
          <a:ext cx="10843260" cy="1235075"/>
        </p:xfrm>
        <a:graphic>
          <a:graphicData uri="http://schemas.openxmlformats.org/drawingml/2006/table">
            <a:tbl>
              <a:tblPr firstRow="1" bandRow="1">
                <a:tableStyleId>{5C22544A-7EE6-4342-B048-85BDC9FD1C3A}</a:tableStyleId>
              </a:tblPr>
              <a:tblGrid>
                <a:gridCol w="3614420"/>
                <a:gridCol w="3614420"/>
                <a:gridCol w="3614420"/>
              </a:tblGrid>
              <a:tr h="50800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72707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手膝着地爬</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手脚着地爬</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探索各种俯身爬、仰身爬</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custDataLst>
              <p:tags r:id="rId6"/>
            </p:custDataLst>
          </p:nvPr>
        </p:nvSpPr>
        <p:spPr>
          <a:xfrm>
            <a:off x="575310" y="1685290"/>
            <a:ext cx="11019155" cy="306641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平衡活动分为</a:t>
            </a:r>
            <a:r>
              <a:rPr lang="zh-CN" altLang="en-US" sz="2000" b="1">
                <a:latin typeface="微软雅黑" panose="020B0503020204020204" pitchFamily="34" charset="-122"/>
                <a:ea typeface="微软雅黑" panose="020B0503020204020204" pitchFamily="34" charset="-122"/>
              </a:rPr>
              <a:t>静态平衡活动</a:t>
            </a:r>
            <a:r>
              <a:rPr lang="zh-CN" altLang="en-US" sz="2000">
                <a:latin typeface="微软雅黑" panose="020B0503020204020204" pitchFamily="34" charset="-122"/>
                <a:ea typeface="微软雅黑" panose="020B0503020204020204" pitchFamily="34" charset="-122"/>
              </a:rPr>
              <a:t>和</a:t>
            </a:r>
            <a:r>
              <a:rPr lang="zh-CN" altLang="en-US" sz="2000" b="1">
                <a:latin typeface="微软雅黑" panose="020B0503020204020204" pitchFamily="34" charset="-122"/>
                <a:ea typeface="微软雅黑" panose="020B0503020204020204" pitchFamily="34" charset="-122"/>
              </a:rPr>
              <a:t>动态平衡活动</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楷体" panose="02010609060101010101" pitchFamily="49" charset="-122"/>
                <a:ea typeface="楷体" panose="02010609060101010101" pitchFamily="49" charset="-122"/>
              </a:rPr>
              <a:t>单脚站立、前脚掌支撑地面等都属于静态平衡活动；前脚掌走、在较窄的平衡板上行走、原地转圈后停下来等都属于动态平衡活动。</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平衡动作的要领如下：</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①窄道走：上体正直不晃动，头颈正直，眼往下看，两臂自然摆动（或侧平举），步幅要小。</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②旋转：两脚交替是为轴，上体保持正直，两臂自然伸开。</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rPr>
              <a:t>③单脚站立：支撑脚全脚掌着地，膝部用力绷直，上体正直，另一只脚离开地面，腿自然弯曲。</a:t>
            </a:r>
            <a:endParaRPr lang="zh-CN" altLang="en-US" sz="2000">
              <a:solidFill>
                <a:srgbClr val="96357A"/>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custDataLst>
              <p:tags r:id="rId7"/>
            </p:custDataLst>
          </p:nvPr>
        </p:nvSpPr>
        <p:spPr>
          <a:xfrm>
            <a:off x="575310" y="1149350"/>
            <a:ext cx="3521075" cy="398780"/>
          </a:xfrm>
          <a:prstGeom prst="rect">
            <a:avLst/>
          </a:prstGeom>
          <a:noFill/>
        </p:spPr>
        <p:txBody>
          <a:bodyPr wrap="square" rtlCol="0" anchor="t">
            <a:spAutoFit/>
          </a:bodyPr>
          <a:p>
            <a:r>
              <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rPr>
              <a:t>（7）平衡</a:t>
            </a:r>
            <a:endPar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a:stretch>
            <a:fillRect/>
          </a:stretch>
        </p:blipFill>
        <p:spPr>
          <a:xfrm>
            <a:off x="10085542" y="39514"/>
            <a:ext cx="1897446" cy="1871173"/>
          </a:xfrm>
          <a:prstGeom prst="rect">
            <a:avLst/>
          </a:prstGeom>
        </p:spPr>
      </p:pic>
      <p:pic>
        <p:nvPicPr>
          <p:cNvPr id="2" name="图片 1"/>
          <p:cNvPicPr>
            <a:picLocks noChangeAspect="1"/>
          </p:cNvPicPr>
          <p:nvPr/>
        </p:nvPicPr>
        <p:blipFill>
          <a:blip r:embed="rId2"/>
          <a:stretch>
            <a:fillRect/>
          </a:stretch>
        </p:blipFill>
        <p:spPr>
          <a:xfrm>
            <a:off x="34477" y="3753199"/>
            <a:ext cx="2722371" cy="2513722"/>
          </a:xfrm>
          <a:prstGeom prst="rect">
            <a:avLst/>
          </a:prstGeom>
        </p:spPr>
      </p:pic>
      <p:sp>
        <p:nvSpPr>
          <p:cNvPr id="32" name="文本框 17"/>
          <p:cNvSpPr txBox="1"/>
          <p:nvPr>
            <p:custDataLst>
              <p:tags r:id="rId3"/>
            </p:custDataLst>
          </p:nvPr>
        </p:nvSpPr>
        <p:spPr>
          <a:xfrm>
            <a:off x="3634833" y="2121027"/>
            <a:ext cx="1415772" cy="584775"/>
          </a:xfrm>
          <a:prstGeom prst="rect">
            <a:avLst/>
          </a:prstGeom>
          <a:noFill/>
        </p:spPr>
        <p:txBody>
          <a:bodyPr wrap="none">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第一节</a:t>
            </a:r>
            <a:endPar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等腰三角形 32"/>
          <p:cNvSpPr/>
          <p:nvPr>
            <p:custDataLst>
              <p:tags r:id="rId4"/>
            </p:custDataLst>
          </p:nvPr>
        </p:nvSpPr>
        <p:spPr>
          <a:xfrm rot="9233090">
            <a:off x="9386345" y="2085783"/>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4" name="等腰三角形 33"/>
          <p:cNvSpPr/>
          <p:nvPr>
            <p:custDataLst>
              <p:tags r:id="rId5"/>
            </p:custDataLst>
          </p:nvPr>
        </p:nvSpPr>
        <p:spPr>
          <a:xfrm rot="15569576">
            <a:off x="9033921" y="2760471"/>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5" name="等腰三角形 34"/>
          <p:cNvSpPr/>
          <p:nvPr>
            <p:custDataLst>
              <p:tags r:id="rId6"/>
            </p:custDataLst>
          </p:nvPr>
        </p:nvSpPr>
        <p:spPr>
          <a:xfrm rot="21371394">
            <a:off x="8902158" y="1436497"/>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6" name="等腰三角形 35"/>
          <p:cNvSpPr/>
          <p:nvPr>
            <p:custDataLst>
              <p:tags r:id="rId7"/>
            </p:custDataLst>
          </p:nvPr>
        </p:nvSpPr>
        <p:spPr>
          <a:xfrm rot="12912161">
            <a:off x="9943558" y="3119247"/>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7" name="等腰三角形 36"/>
          <p:cNvSpPr/>
          <p:nvPr>
            <p:custDataLst>
              <p:tags r:id="rId8"/>
            </p:custDataLst>
          </p:nvPr>
        </p:nvSpPr>
        <p:spPr>
          <a:xfrm rot="12912161">
            <a:off x="9811795" y="3058921"/>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8" name="椭圆 37"/>
          <p:cNvSpPr/>
          <p:nvPr>
            <p:custDataLst>
              <p:tags r:id="rId9"/>
            </p:custDataLst>
          </p:nvPr>
        </p:nvSpPr>
        <p:spPr>
          <a:xfrm rot="9110320">
            <a:off x="11132595" y="34240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39" name="椭圆 38"/>
          <p:cNvSpPr/>
          <p:nvPr>
            <p:custDataLst>
              <p:tags r:id="rId10"/>
            </p:custDataLst>
          </p:nvPr>
        </p:nvSpPr>
        <p:spPr>
          <a:xfrm rot="9110320">
            <a:off x="10043570" y="3927283"/>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0" name="椭圆 39"/>
          <p:cNvSpPr/>
          <p:nvPr>
            <p:custDataLst>
              <p:tags r:id="rId11"/>
            </p:custDataLst>
          </p:nvPr>
        </p:nvSpPr>
        <p:spPr>
          <a:xfrm rot="9110320">
            <a:off x="10161045" y="27636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1" name="等腰三角形 40"/>
          <p:cNvSpPr/>
          <p:nvPr>
            <p:custDataLst>
              <p:tags r:id="rId12"/>
            </p:custDataLst>
          </p:nvPr>
        </p:nvSpPr>
        <p:spPr>
          <a:xfrm rot="18210217">
            <a:off x="8493377" y="1794478"/>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42" name="等腰三角形 41"/>
          <p:cNvSpPr/>
          <p:nvPr>
            <p:custDataLst>
              <p:tags r:id="rId13"/>
            </p:custDataLst>
          </p:nvPr>
        </p:nvSpPr>
        <p:spPr>
          <a:xfrm rot="8748521">
            <a:off x="8851359" y="1946083"/>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chemeClr val="accent1">
                  <a:lumMod val="50000"/>
                </a:schemeClr>
              </a:solidFill>
              <a:latin typeface="Calibri" panose="020F0502020204030204"/>
              <a:ea typeface="幼圆" panose="02010509060101010101" charset="-122"/>
            </a:endParaRPr>
          </a:p>
        </p:txBody>
      </p:sp>
      <p:cxnSp>
        <p:nvCxnSpPr>
          <p:cNvPr id="43" name="Straight Connector 13"/>
          <p:cNvCxnSpPr>
            <a:cxnSpLocks noChangeShapeType="1"/>
          </p:cNvCxnSpPr>
          <p:nvPr>
            <p:custDataLst>
              <p:tags r:id="rId14"/>
            </p:custDataLst>
          </p:nvPr>
        </p:nvCxnSpPr>
        <p:spPr bwMode="auto">
          <a:xfrm flipH="1">
            <a:off x="2179095" y="3741546"/>
            <a:ext cx="6732588" cy="0"/>
          </a:xfrm>
          <a:prstGeom prst="line">
            <a:avLst/>
          </a:prstGeom>
          <a:noFill/>
          <a:ln w="19050" cap="sq" algn="ctr">
            <a:solidFill>
              <a:schemeClr val="accent1">
                <a:lumMod val="50000"/>
              </a:schemeClr>
            </a:solidFill>
            <a:miter lim="800000"/>
            <a:headEnd type="oval" w="med" len="med"/>
          </a:ln>
          <a:extLst>
            <a:ext uri="{909E8E84-426E-40DD-AFC4-6F175D3DCCD1}">
              <a14:hiddenFill xmlns:a14="http://schemas.microsoft.com/office/drawing/2010/main">
                <a:noFill/>
              </a14:hiddenFill>
            </a:ext>
          </a:extLst>
        </p:spPr>
      </p:cxnSp>
      <p:sp>
        <p:nvSpPr>
          <p:cNvPr id="44" name="文本框 16"/>
          <p:cNvSpPr txBox="1">
            <a:spLocks noChangeArrowheads="1"/>
          </p:cNvSpPr>
          <p:nvPr>
            <p:custDataLst>
              <p:tags r:id="rId15"/>
            </p:custDataLst>
          </p:nvPr>
        </p:nvSpPr>
        <p:spPr bwMode="auto">
          <a:xfrm>
            <a:off x="3601496" y="2705227"/>
            <a:ext cx="503237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教学活动试讲概述</a:t>
            </a:r>
            <a:endPar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6"/>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nvSpPr>
        <p:spPr>
          <a:xfrm>
            <a:off x="3048000" y="15970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3-7　各年龄班平衡练习的内容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6"/>
            </p:custDataLst>
          </p:nvPr>
        </p:nvGraphicFramePr>
        <p:xfrm>
          <a:off x="685165" y="2059305"/>
          <a:ext cx="10822305" cy="3176270"/>
        </p:xfrm>
        <a:graphic>
          <a:graphicData uri="http://schemas.openxmlformats.org/drawingml/2006/table">
            <a:tbl>
              <a:tblPr firstRow="1" bandRow="1">
                <a:tableStyleId>{5C22544A-7EE6-4342-B048-85BDC9FD1C3A}</a:tableStyleId>
              </a:tblPr>
              <a:tblGrid>
                <a:gridCol w="1655445"/>
                <a:gridCol w="2489835"/>
                <a:gridCol w="3086100"/>
                <a:gridCol w="3590925"/>
              </a:tblGrid>
              <a:tr h="365760">
                <a:tc>
                  <a:txBody>
                    <a:bodyPr/>
                    <a:p>
                      <a:pPr algn="ctr">
                        <a:buNone/>
                      </a:pPr>
                      <a:r>
                        <a:rPr lang="zh-CN" altLang="en-US">
                          <a:latin typeface="楷体" panose="02010609060101010101" pitchFamily="49" charset="-122"/>
                          <a:ea typeface="楷体" panose="02010609060101010101" pitchFamily="49" charset="-122"/>
                        </a:rPr>
                        <a:t>类型</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64008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窄道移动</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宽 25 厘米以内的平行线中间行走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在 15~20 厘米的斜坡上走上走下</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宽 15~20 厘米以内的平行线中间行走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离地面高 20~30 厘米、宽20~25 厘米的平衡木上走</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在有间隔物体上走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在离地面高 30~40 厘米、宽 15~20 厘米的平衡木上走，能够变换手臂动作：叉腰、侧平举、前平举</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5339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旋转</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原地转圈 1~3 圈</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两臂侧平举、闭目 5 圈左右</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704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闭目行走</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闭目向前行走 5~10 步</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两臂侧平举单脚站立 5~10 秒</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r h="44704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其他</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高跷，对推</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7"/>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custDataLst>
              <p:tags r:id="rId6"/>
            </p:custDataLst>
          </p:nvPr>
        </p:nvSpPr>
        <p:spPr>
          <a:xfrm>
            <a:off x="575310" y="1685290"/>
            <a:ext cx="11019155" cy="121983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攀登的动作要根据器械的特点而定，总体来说，基本要求如下：</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rPr>
              <a:t>①脚踏实，手抓稳（大拇指与四肢分开）；</a:t>
            </a:r>
            <a:endParaRPr lang="zh-CN" altLang="en-US" sz="2000">
              <a:solidFill>
                <a:srgbClr val="96357A"/>
              </a:solidFill>
              <a:latin typeface="楷体" panose="02010609060101010101" pitchFamily="49" charset="-122"/>
              <a:ea typeface="楷体" panose="02010609060101010101" pitchFamily="49" charset="-122"/>
            </a:endParaRPr>
          </a:p>
          <a:p>
            <a:pPr indent="457200" fontAlgn="auto">
              <a:spcAft>
                <a:spcPts val="800"/>
              </a:spcAft>
            </a:pPr>
            <a:r>
              <a:rPr lang="zh-CN" altLang="en-US" sz="2000">
                <a:solidFill>
                  <a:srgbClr val="96357A"/>
                </a:solidFill>
                <a:latin typeface="楷体" panose="02010609060101010101" pitchFamily="49" charset="-122"/>
                <a:ea typeface="楷体" panose="02010609060101010101" pitchFamily="49" charset="-122"/>
              </a:rPr>
              <a:t>②变换重心，四肢协调。</a:t>
            </a:r>
            <a:endParaRPr lang="zh-CN" altLang="en-US" sz="2000">
              <a:solidFill>
                <a:srgbClr val="96357A"/>
              </a:solidFill>
              <a:latin typeface="楷体" panose="02010609060101010101" pitchFamily="49" charset="-122"/>
              <a:ea typeface="楷体" panose="02010609060101010101" pitchFamily="49" charset="-122"/>
            </a:endParaRPr>
          </a:p>
        </p:txBody>
      </p:sp>
      <p:sp>
        <p:nvSpPr>
          <p:cNvPr id="4" name="文本框 3"/>
          <p:cNvSpPr txBox="1"/>
          <p:nvPr>
            <p:custDataLst>
              <p:tags r:id="rId7"/>
            </p:custDataLst>
          </p:nvPr>
        </p:nvSpPr>
        <p:spPr>
          <a:xfrm>
            <a:off x="575310" y="1149350"/>
            <a:ext cx="3521075" cy="398780"/>
          </a:xfrm>
          <a:prstGeom prst="rect">
            <a:avLst/>
          </a:prstGeom>
          <a:noFill/>
        </p:spPr>
        <p:txBody>
          <a:bodyPr wrap="square" rtlCol="0" anchor="t">
            <a:spAutoFit/>
          </a:bodyPr>
          <a:p>
            <a:r>
              <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rPr>
              <a:t>（8）攀登</a:t>
            </a:r>
            <a:endParaRPr lang="zh-CN" altLang="en-US" sz="2000" b="1">
              <a:solidFill>
                <a:srgbClr val="96357A"/>
              </a:solidFill>
              <a:highlight>
                <a:srgbClr val="FFFF00"/>
              </a:highlight>
              <a:latin typeface="微软雅黑" panose="020B0503020204020204" pitchFamily="34" charset="-122"/>
              <a:ea typeface="微软雅黑" panose="020B0503020204020204" pitchFamily="34" charset="-122"/>
              <a:cs typeface="思源黑体 CN Heavy" panose="020B0A00000000000000" charset="-122"/>
            </a:endParaRPr>
          </a:p>
        </p:txBody>
      </p:sp>
      <p:sp>
        <p:nvSpPr>
          <p:cNvPr id="7" name="文本框 6"/>
          <p:cNvSpPr txBox="1"/>
          <p:nvPr>
            <p:custDataLst>
              <p:tags r:id="rId8"/>
            </p:custDataLst>
          </p:nvPr>
        </p:nvSpPr>
        <p:spPr>
          <a:xfrm>
            <a:off x="3048000" y="333057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3-8　各年龄班攀登练习的内容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9"/>
            </p:custDataLst>
          </p:nvPr>
        </p:nvGraphicFramePr>
        <p:xfrm>
          <a:off x="685165" y="3888105"/>
          <a:ext cx="10843260" cy="1235075"/>
        </p:xfrm>
        <a:graphic>
          <a:graphicData uri="http://schemas.openxmlformats.org/drawingml/2006/table">
            <a:tbl>
              <a:tblPr firstRow="1" bandRow="1">
                <a:tableStyleId>{5C22544A-7EE6-4342-B048-85BDC9FD1C3A}</a:tableStyleId>
              </a:tblPr>
              <a:tblGrid>
                <a:gridCol w="3614420"/>
                <a:gridCol w="3614420"/>
                <a:gridCol w="3614420"/>
              </a:tblGrid>
              <a:tr h="50800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72707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小型攀登器械上爬上爬下</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大中型攀登器械上爬上爬下</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探索不同爬上爬下的动作</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6"/>
            </p:custDataLst>
          </p:nvPr>
        </p:nvSpPr>
        <p:spPr>
          <a:xfrm>
            <a:off x="575310" y="178689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9" name="文本框 8"/>
          <p:cNvSpPr txBox="1"/>
          <p:nvPr>
            <p:custDataLst>
              <p:tags r:id="rId7"/>
            </p:custDataLst>
          </p:nvPr>
        </p:nvSpPr>
        <p:spPr>
          <a:xfrm>
            <a:off x="575310" y="1155700"/>
            <a:ext cx="352107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4. 真题解析</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3" name="文本框 2"/>
          <p:cNvSpPr txBox="1"/>
          <p:nvPr>
            <p:custDataLst>
              <p:tags r:id="rId8"/>
            </p:custDataLst>
          </p:nvPr>
        </p:nvSpPr>
        <p:spPr>
          <a:xfrm>
            <a:off x="575310" y="2235835"/>
            <a:ext cx="8352155" cy="163004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 题目：《踩轮胎》。</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 要求：</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（1）演示出幼儿园孩子对轮胎的多种玩法。</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（2）说清楚每种玩法的目的和规则，语言要吸引幼儿的注意力。</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9"/>
            </p:custDataLst>
          </p:nvPr>
        </p:nvSpPr>
        <p:spPr>
          <a:xfrm>
            <a:off x="575310" y="400177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8" name="文本框 7"/>
          <p:cNvSpPr txBox="1"/>
          <p:nvPr>
            <p:custDataLst>
              <p:tags r:id="rId10"/>
            </p:custDataLst>
          </p:nvPr>
        </p:nvSpPr>
        <p:spPr>
          <a:xfrm>
            <a:off x="575310" y="4460240"/>
            <a:ext cx="7962265" cy="1014730"/>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首先，通过题目和要求分析出该题目属于健康领域，需要考生设计一节“一物多玩”类型的教学活动。其次，需要确定该活动的年龄班，根据题目中出现的轮胎材料来看，大班幼儿比较适合此材料。</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aphicFrame>
        <p:nvGraphicFramePr>
          <p:cNvPr id="13" name="对象 12">
            <a:hlinkClick r:id="" action="ppaction://ole?verb="/>
          </p:cNvPr>
          <p:cNvGraphicFramePr>
            <a:graphicFrameLocks noChangeAspect="1"/>
          </p:cNvGraphicFramePr>
          <p:nvPr/>
        </p:nvGraphicFramePr>
        <p:xfrm>
          <a:off x="9077325" y="3380105"/>
          <a:ext cx="1921510" cy="1318895"/>
        </p:xfrm>
        <a:graphic>
          <a:graphicData uri="http://schemas.openxmlformats.org/presentationml/2006/ole">
            <mc:AlternateContent xmlns:mc="http://schemas.openxmlformats.org/markup-compatibility/2006">
              <mc:Choice xmlns:v="urn:schemas-microsoft-com:vml" Requires="v">
                <p:oleObj spid="_x0000_s1025" name="" showAsIcon="1" r:id="rId11" imgW="971550" imgH="666750" progId="Word.Document.12">
                  <p:embed/>
                </p:oleObj>
              </mc:Choice>
              <mc:Fallback>
                <p:oleObj name="" showAsIcon="1" r:id="rId11" imgW="971550" imgH="666750" progId="Word.Document.12">
                  <p:embed/>
                  <p:pic>
                    <p:nvPicPr>
                      <p:cNvPr id="0" name="图片 1024"/>
                      <p:cNvPicPr/>
                      <p:nvPr/>
                    </p:nvPicPr>
                    <p:blipFill>
                      <a:blip r:embed="rId12"/>
                      <a:stretch>
                        <a:fillRect/>
                      </a:stretch>
                    </p:blipFill>
                    <p:spPr>
                      <a:xfrm>
                        <a:off x="9077325" y="3380105"/>
                        <a:ext cx="1921510" cy="1318895"/>
                      </a:xfrm>
                      <a:prstGeom prst="rect">
                        <a:avLst/>
                      </a:prstGeom>
                    </p:spPr>
                  </p:pic>
                </p:oleObj>
              </mc:Fallback>
            </mc:AlternateContent>
          </a:graphicData>
        </a:graphic>
      </p:graphicFrame>
      <p:pic>
        <p:nvPicPr>
          <p:cNvPr id="14" name="图片 13" descr="u=3607380201,1307274249&amp;fm=253&amp;fmt=auto&amp;app=138&amp;f=JPEG.webp"/>
          <p:cNvPicPr>
            <a:picLocks noChangeAspect="1"/>
          </p:cNvPicPr>
          <p:nvPr/>
        </p:nvPicPr>
        <p:blipFill>
          <a:blip r:embed="rId13"/>
          <a:stretch>
            <a:fillRect/>
          </a:stretch>
        </p:blipFill>
        <p:spPr>
          <a:xfrm>
            <a:off x="6229350" y="337820"/>
            <a:ext cx="4095750" cy="2665730"/>
          </a:xfrm>
          <a:prstGeom prst="ellipse">
            <a:avLst/>
          </a:prstGeom>
        </p:spPr>
      </p:pic>
    </p:spTree>
    <p:custDataLst>
      <p:tags r:id="rId1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6"/>
            </p:custDataLst>
          </p:nvPr>
        </p:nvSpPr>
        <p:spPr>
          <a:xfrm>
            <a:off x="575310" y="1094740"/>
            <a:ext cx="3275330"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（二）健康知识</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7"/>
            </p:custDataLst>
          </p:nvPr>
        </p:nvSpPr>
        <p:spPr>
          <a:xfrm>
            <a:off x="575310" y="2015490"/>
            <a:ext cx="11019155" cy="101473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纵观近几年考题，关于健康知识类的题目并不多见，但随着报考人员越来越多、考试难度逐渐加大，势必会有更多的健康知识类题目纳入题库中来。因此，考生在复习时也不应该忽略这部分知识。</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8"/>
            </p:custDataLst>
          </p:nvPr>
        </p:nvSpPr>
        <p:spPr>
          <a:xfrm>
            <a:off x="575310" y="1622425"/>
            <a:ext cx="289242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 健康知识类考情分析</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8" name="图片 7" descr="0ba463fdf04d4868f23a03e0dcf9dba3"/>
          <p:cNvPicPr>
            <a:picLocks noChangeAspect="1"/>
          </p:cNvPicPr>
          <p:nvPr/>
        </p:nvPicPr>
        <p:blipFill>
          <a:blip r:embed="rId9"/>
          <a:stretch>
            <a:fillRect/>
          </a:stretch>
        </p:blipFill>
        <p:spPr>
          <a:xfrm>
            <a:off x="4022090" y="3164205"/>
            <a:ext cx="4124960" cy="2708275"/>
          </a:xfrm>
          <a:prstGeom prst="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6"/>
            </p:custDataLst>
          </p:nvPr>
        </p:nvSpPr>
        <p:spPr>
          <a:xfrm>
            <a:off x="575310" y="1910715"/>
            <a:ext cx="11019155" cy="1753235"/>
          </a:xfrm>
          <a:prstGeom prst="rect">
            <a:avLst/>
          </a:prstGeom>
          <a:noFill/>
        </p:spPr>
        <p:txBody>
          <a:bodyPr wrap="square" rtlCol="0" anchor="t">
            <a:spAutoFit/>
          </a:bodyPr>
          <a:p>
            <a:pPr indent="457200" fontAlgn="auto"/>
            <a:r>
              <a:rPr lang="zh-CN" altLang="en-US">
                <a:latin typeface="微软雅黑" panose="020B0503020204020204" pitchFamily="34" charset="-122"/>
                <a:ea typeface="微软雅黑" panose="020B0503020204020204" pitchFamily="34" charset="-122"/>
              </a:rPr>
              <a:t>学前儿童安全教育的任务是帮助幼儿树立安全意识、学习安全常识、养成行为习惯。这些能力是保障幼儿自身安全、维护生命健康必备的基本能力。</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学前儿童身体保护和生活自理能力的教育主要是培养幼儿科学地认识、使用、养护和锻炼身体器官以及生活卫生、进餐、着装、睡眠、盥洗等方面的基本生活能力。良好的生活与卫生习惯、对自己身体的了解和爱护是维护和促进幼儿健康发展的重要保证。</a:t>
            </a:r>
            <a:endParaRPr lang="zh-CN" altLang="en-US">
              <a:latin typeface="微软雅黑" panose="020B0503020204020204" pitchFamily="34" charset="-122"/>
              <a:ea typeface="微软雅黑" panose="020B0503020204020204" pitchFamily="34" charset="-122"/>
            </a:endParaRPr>
          </a:p>
          <a:p>
            <a:pPr indent="457200" fontAlgn="auto"/>
            <a:r>
              <a:rPr lang="zh-CN" altLang="en-US" b="1">
                <a:latin typeface="微软雅黑" panose="020B0503020204020204" pitchFamily="34" charset="-122"/>
                <a:ea typeface="微软雅黑" panose="020B0503020204020204" pitchFamily="34" charset="-122"/>
              </a:rPr>
              <a:t>此类教学活动的设计流程如下。</a:t>
            </a:r>
            <a:endParaRPr lang="zh-CN" altLang="en-US" b="1">
              <a:latin typeface="微软雅黑" panose="020B0503020204020204" pitchFamily="34" charset="-122"/>
              <a:ea typeface="微软雅黑" panose="020B0503020204020204" pitchFamily="34" charset="-122"/>
            </a:endParaRPr>
          </a:p>
        </p:txBody>
      </p:sp>
      <p:sp>
        <p:nvSpPr>
          <p:cNvPr id="9" name="文本框 8"/>
          <p:cNvSpPr txBox="1"/>
          <p:nvPr>
            <p:custDataLst>
              <p:tags r:id="rId7"/>
            </p:custDataLst>
          </p:nvPr>
        </p:nvSpPr>
        <p:spPr>
          <a:xfrm>
            <a:off x="575310" y="1098550"/>
            <a:ext cx="289242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2. 健康知识设计思路</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3" name="文本框 2"/>
          <p:cNvSpPr txBox="1"/>
          <p:nvPr>
            <p:custDataLst>
              <p:tags r:id="rId8"/>
            </p:custDataLst>
          </p:nvPr>
        </p:nvSpPr>
        <p:spPr>
          <a:xfrm>
            <a:off x="575310" y="1511935"/>
            <a:ext cx="7540625" cy="398780"/>
          </a:xfrm>
          <a:prstGeom prst="rect">
            <a:avLst/>
          </a:prstGeom>
          <a:noFill/>
        </p:spPr>
        <p:txBody>
          <a:bodyPr wrap="square" rtlCol="0" anchor="t">
            <a:spAutoFit/>
          </a:bodyPr>
          <a:p>
            <a:r>
              <a:rPr lang="zh-CN" altLang="en-US" sz="2000" b="1">
                <a:solidFill>
                  <a:srgbClr val="449CD3"/>
                </a:solidFill>
                <a:latin typeface="微软雅黑" panose="020B0503020204020204" pitchFamily="34" charset="-122"/>
                <a:ea typeface="微软雅黑" panose="020B0503020204020204" pitchFamily="34" charset="-122"/>
                <a:cs typeface="思源黑体 CN Heavy" panose="020B0A00000000000000" charset="-122"/>
              </a:rPr>
              <a:t>（1）安全教育、身体保护和自理能力教学活动流程</a:t>
            </a:r>
            <a:endParaRPr lang="zh-CN" altLang="en-US" sz="2000" b="1">
              <a:solidFill>
                <a:srgbClr val="449CD3"/>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23" name="组合 22"/>
          <p:cNvGrpSpPr/>
          <p:nvPr/>
        </p:nvGrpSpPr>
        <p:grpSpPr>
          <a:xfrm>
            <a:off x="1024890" y="3438525"/>
            <a:ext cx="10140950" cy="2738755"/>
            <a:chOff x="906" y="5505"/>
            <a:chExt cx="15970" cy="4313"/>
          </a:xfrm>
        </p:grpSpPr>
        <p:sp>
          <p:nvSpPr>
            <p:cNvPr id="4" name="五边形 3"/>
            <p:cNvSpPr/>
            <p:nvPr>
              <p:custDataLst>
                <p:tags r:id="rId9"/>
              </p:custDataLst>
            </p:nvPr>
          </p:nvSpPr>
          <p:spPr>
            <a:xfrm rot="277906">
              <a:off x="11840" y="7249"/>
              <a:ext cx="4099" cy="1323"/>
            </a:xfrm>
            <a:prstGeom prst="homePlate">
              <a:avLst/>
            </a:prstGeom>
            <a:solidFill>
              <a:srgbClr val="FFC000"/>
            </a:solidFill>
            <a:ln>
              <a:noFill/>
            </a:ln>
            <a:effectLst>
              <a:outerShdw blurRad="50800" dist="38100" algn="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第四步，结束</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环节。</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8" name="五边形 7"/>
            <p:cNvSpPr/>
            <p:nvPr>
              <p:custDataLst>
                <p:tags r:id="rId10"/>
              </p:custDataLst>
            </p:nvPr>
          </p:nvSpPr>
          <p:spPr>
            <a:xfrm rot="21275177">
              <a:off x="8829" y="6616"/>
              <a:ext cx="4099" cy="1323"/>
            </a:xfrm>
            <a:prstGeom prst="homePlate">
              <a:avLst/>
            </a:prstGeom>
            <a:ln>
              <a:noFill/>
            </a:ln>
            <a:effectLst>
              <a:outerShdw blurRad="50800" dist="38100" dir="2700000" algn="t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第三步，联系</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生活。</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3" name="五边形 12"/>
            <p:cNvSpPr/>
            <p:nvPr>
              <p:custDataLst>
                <p:tags r:id="rId11"/>
              </p:custDataLst>
            </p:nvPr>
          </p:nvSpPr>
          <p:spPr>
            <a:xfrm rot="277906">
              <a:off x="5818" y="7441"/>
              <a:ext cx="4099" cy="1323"/>
            </a:xfrm>
            <a:prstGeom prst="homePlate">
              <a:avLst/>
            </a:prstGeom>
            <a:solidFill>
              <a:srgbClr val="FFC000"/>
            </a:solidFill>
            <a:ln>
              <a:noFill/>
            </a:ln>
            <a:effectLst>
              <a:outerShdw blurRad="50800" dist="38100" algn="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第二步，学习</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新知。</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 name="五边形 13"/>
            <p:cNvSpPr/>
            <p:nvPr>
              <p:custDataLst>
                <p:tags r:id="rId12"/>
              </p:custDataLst>
            </p:nvPr>
          </p:nvSpPr>
          <p:spPr>
            <a:xfrm rot="21089489">
              <a:off x="2807" y="6779"/>
              <a:ext cx="4099" cy="1323"/>
            </a:xfrm>
            <a:prstGeom prst="homePlate">
              <a:avLst/>
            </a:prstGeom>
            <a:ln>
              <a:noFill/>
            </a:ln>
            <a:effectLst>
              <a:outerShdw blurRad="50800" dist="38100" dir="2700000" algn="t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第一步，引入环节，创设活动情境。</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5" name="文本框 14"/>
            <p:cNvSpPr txBox="1"/>
            <p:nvPr>
              <p:custDataLst>
                <p:tags r:id="rId13"/>
              </p:custDataLst>
            </p:nvPr>
          </p:nvSpPr>
          <p:spPr>
            <a:xfrm rot="21180000">
              <a:off x="906" y="5757"/>
              <a:ext cx="6431" cy="1307"/>
            </a:xfrm>
            <a:prstGeom prst="rect">
              <a:avLst/>
            </a:prstGeom>
            <a:noFill/>
          </p:spPr>
          <p:txBody>
            <a:bodyPr wrap="square" rtlCol="0" anchor="b" anchorCtr="0">
              <a:spAutoFit/>
            </a:bodyPr>
            <a:lstStyle/>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教师根据活动的内容创设适宜的活动情境。</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常见的引入方式有观看图片或视频、讲小故事、猜谜语等。</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文本框 19"/>
            <p:cNvSpPr txBox="1"/>
            <p:nvPr>
              <p:custDataLst>
                <p:tags r:id="rId14"/>
              </p:custDataLst>
            </p:nvPr>
          </p:nvSpPr>
          <p:spPr>
            <a:xfrm rot="21240000">
              <a:off x="7886" y="5505"/>
              <a:ext cx="6431" cy="919"/>
            </a:xfrm>
            <a:prstGeom prst="rect">
              <a:avLst/>
            </a:prstGeom>
            <a:noFill/>
          </p:spPr>
          <p:txBody>
            <a:bodyPr wrap="square" rtlCol="0" anchor="b" anchorCtr="0">
              <a:spAutoFit/>
            </a:bodyPr>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教师可以使用讨论法、情境模拟法等方法让幼儿将所学到的知识运用到生活中。</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文本框 20"/>
            <p:cNvSpPr txBox="1"/>
            <p:nvPr>
              <p:custDataLst>
                <p:tags r:id="rId15"/>
              </p:custDataLst>
            </p:nvPr>
          </p:nvSpPr>
          <p:spPr>
            <a:xfrm rot="300000">
              <a:off x="4651" y="8900"/>
              <a:ext cx="6431" cy="919"/>
            </a:xfrm>
            <a:prstGeom prst="rect">
              <a:avLst/>
            </a:prstGeom>
            <a:noFill/>
          </p:spPr>
          <p:txBody>
            <a:bodyPr wrap="square" rtlCol="0" anchor="b" anchorCtr="0">
              <a:spAutoFit/>
            </a:bodyPr>
            <a:p>
              <a:pPr algn="just" fontAlgn="t">
                <a:lnSpc>
                  <a:spcPct val="100000"/>
                </a:lnSpc>
              </a:pPr>
              <a:r>
                <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rPr>
                <a:t>教师通过感受、讨论、模拟情境、角色扮演等多种形式使幼儿能够初步感知知识与能力。</a:t>
              </a:r>
              <a:endPar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文本框 21"/>
            <p:cNvSpPr txBox="1"/>
            <p:nvPr>
              <p:custDataLst>
                <p:tags r:id="rId16"/>
              </p:custDataLst>
            </p:nvPr>
          </p:nvSpPr>
          <p:spPr>
            <a:xfrm rot="300000">
              <a:off x="10446" y="8678"/>
              <a:ext cx="6431" cy="919"/>
            </a:xfrm>
            <a:prstGeom prst="rect">
              <a:avLst/>
            </a:prstGeom>
            <a:noFill/>
          </p:spPr>
          <p:txBody>
            <a:bodyPr wrap="square" rtlCol="0" anchor="b" anchorCtr="0">
              <a:spAutoFit/>
            </a:bodyPr>
            <a:p>
              <a:pPr algn="just" fontAlgn="t">
                <a:lnSpc>
                  <a:spcPct val="100000"/>
                </a:lnSpc>
              </a:pPr>
              <a:r>
                <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rPr>
                <a:t>教师总结本节课的重点内容，并对后续的活动进行延伸。</a:t>
              </a:r>
              <a:endPar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ustDataLst>
      <p:tags r:id="rId1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6"/>
            </p:custDataLst>
          </p:nvPr>
        </p:nvSpPr>
        <p:spPr>
          <a:xfrm>
            <a:off x="575310" y="1510665"/>
            <a:ext cx="11019155" cy="1476375"/>
          </a:xfrm>
          <a:prstGeom prst="rect">
            <a:avLst/>
          </a:prstGeom>
          <a:noFill/>
        </p:spPr>
        <p:txBody>
          <a:bodyPr wrap="square" rtlCol="0" anchor="t">
            <a:spAutoFit/>
          </a:bodyPr>
          <a:p>
            <a:pPr indent="457200" fontAlgn="auto"/>
            <a:r>
              <a:rPr lang="zh-CN" altLang="en-US">
                <a:latin typeface="微软雅黑" panose="020B0503020204020204" pitchFamily="34" charset="-122"/>
                <a:ea typeface="微软雅黑" panose="020B0503020204020204" pitchFamily="34" charset="-122"/>
              </a:rPr>
              <a:t>饮食营养教育是通过计划开展的有组织、有系统的教育活动，来帮助幼儿形成有关营养的正确概念，懂得建立合理的饮食环境，自觉形成良好的饮食卫生习惯。对于学前儿童来说，要了解各种食物具有不同的味道和营养成分，乐于尝试不同的食物；要养成良好的饮食习惯，掌握饮食的方法和技巧；要了解一定的饮食利用和饮食文化。</a:t>
            </a:r>
            <a:endParaRPr lang="zh-CN" altLang="en-US">
              <a:latin typeface="微软雅黑" panose="020B0503020204020204" pitchFamily="34" charset="-122"/>
              <a:ea typeface="微软雅黑" panose="020B0503020204020204" pitchFamily="34" charset="-122"/>
            </a:endParaRPr>
          </a:p>
          <a:p>
            <a:pPr indent="457200" fontAlgn="auto"/>
            <a:r>
              <a:rPr lang="zh-CN" altLang="en-US" b="1">
                <a:latin typeface="微软雅黑" panose="020B0503020204020204" pitchFamily="34" charset="-122"/>
                <a:ea typeface="微软雅黑" panose="020B0503020204020204" pitchFamily="34" charset="-122"/>
              </a:rPr>
              <a:t>此类教学活动的设计流程如下。</a:t>
            </a:r>
            <a:endParaRPr lang="zh-CN" altLang="en-US" b="1">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575310" y="1111885"/>
            <a:ext cx="7540625" cy="398780"/>
          </a:xfrm>
          <a:prstGeom prst="rect">
            <a:avLst/>
          </a:prstGeom>
          <a:noFill/>
        </p:spPr>
        <p:txBody>
          <a:bodyPr wrap="square" rtlCol="0" anchor="t">
            <a:spAutoFit/>
          </a:bodyPr>
          <a:p>
            <a:r>
              <a:rPr lang="zh-CN" altLang="en-US" sz="2000" b="1">
                <a:solidFill>
                  <a:srgbClr val="F5BC09"/>
                </a:solidFill>
                <a:latin typeface="微软雅黑" panose="020B0503020204020204" pitchFamily="34" charset="-122"/>
                <a:ea typeface="微软雅黑" panose="020B0503020204020204" pitchFamily="34" charset="-122"/>
                <a:cs typeface="思源黑体 CN Heavy" panose="020B0A00000000000000" charset="-122"/>
              </a:rPr>
              <a:t>（2）饮食营养教学活动流程</a:t>
            </a:r>
            <a:endParaRPr lang="zh-CN" altLang="en-US" sz="2000" b="1">
              <a:solidFill>
                <a:srgbClr val="F5BC0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23" name="组合 22"/>
          <p:cNvGrpSpPr/>
          <p:nvPr/>
        </p:nvGrpSpPr>
        <p:grpSpPr>
          <a:xfrm>
            <a:off x="1024890" y="3020695"/>
            <a:ext cx="10141585" cy="2985770"/>
            <a:chOff x="906" y="5117"/>
            <a:chExt cx="15971" cy="4702"/>
          </a:xfrm>
        </p:grpSpPr>
        <p:sp>
          <p:nvSpPr>
            <p:cNvPr id="4" name="五边形 3"/>
            <p:cNvSpPr/>
            <p:nvPr>
              <p:custDataLst>
                <p:tags r:id="rId8"/>
              </p:custDataLst>
            </p:nvPr>
          </p:nvSpPr>
          <p:spPr>
            <a:xfrm rot="277906">
              <a:off x="11840" y="7249"/>
              <a:ext cx="4099" cy="1323"/>
            </a:xfrm>
            <a:prstGeom prst="homePlate">
              <a:avLst/>
            </a:prstGeom>
            <a:solidFill>
              <a:srgbClr val="FFC000"/>
            </a:solidFill>
            <a:ln>
              <a:noFill/>
            </a:ln>
            <a:effectLst>
              <a:outerShdw blurRad="50800" dist="38100" algn="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第四步，结束</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环节。</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8" name="五边形 7"/>
            <p:cNvSpPr/>
            <p:nvPr>
              <p:custDataLst>
                <p:tags r:id="rId9"/>
              </p:custDataLst>
            </p:nvPr>
          </p:nvSpPr>
          <p:spPr>
            <a:xfrm rot="21275177">
              <a:off x="8829" y="6616"/>
              <a:ext cx="4099" cy="1323"/>
            </a:xfrm>
            <a:prstGeom prst="homePlate">
              <a:avLst/>
            </a:prstGeom>
            <a:ln>
              <a:noFill/>
            </a:ln>
            <a:effectLst>
              <a:outerShdw blurRad="50800" dist="38100" dir="2700000" algn="t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lnSpcReduction="20000"/>
            </a:bodyPr>
            <a:lstStyle/>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第三步，联系生活，形成健康营养饮食的习惯。</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3" name="五边形 12"/>
            <p:cNvSpPr/>
            <p:nvPr>
              <p:custDataLst>
                <p:tags r:id="rId10"/>
              </p:custDataLst>
            </p:nvPr>
          </p:nvSpPr>
          <p:spPr>
            <a:xfrm rot="277906">
              <a:off x="5818" y="7441"/>
              <a:ext cx="4099" cy="1323"/>
            </a:xfrm>
            <a:prstGeom prst="homePlate">
              <a:avLst/>
            </a:prstGeom>
            <a:solidFill>
              <a:srgbClr val="FFC000"/>
            </a:solidFill>
            <a:ln>
              <a:noFill/>
            </a:ln>
            <a:effectLst>
              <a:outerShdw blurRad="50800" dist="38100" algn="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第二步，学习</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新知，解决重点。</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 name="五边形 13"/>
            <p:cNvSpPr/>
            <p:nvPr>
              <p:custDataLst>
                <p:tags r:id="rId11"/>
              </p:custDataLst>
            </p:nvPr>
          </p:nvSpPr>
          <p:spPr>
            <a:xfrm rot="21089489">
              <a:off x="2807" y="6779"/>
              <a:ext cx="4099" cy="1323"/>
            </a:xfrm>
            <a:prstGeom prst="homePlate">
              <a:avLst/>
            </a:prstGeom>
            <a:ln>
              <a:noFill/>
            </a:ln>
            <a:effectLst>
              <a:outerShdw blurRad="50800" dist="38100" dir="2700000" algn="t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第一步，创设环境，激发兴趣。</a:t>
              </a:r>
              <a:endParaRPr lang="en-US" altLang="zh-CN"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5" name="文本框 14"/>
            <p:cNvSpPr txBox="1"/>
            <p:nvPr>
              <p:custDataLst>
                <p:tags r:id="rId12"/>
              </p:custDataLst>
            </p:nvPr>
          </p:nvSpPr>
          <p:spPr>
            <a:xfrm rot="21180000">
              <a:off x="906" y="5757"/>
              <a:ext cx="6431" cy="1307"/>
            </a:xfrm>
            <a:prstGeom prst="rect">
              <a:avLst/>
            </a:prstGeom>
            <a:noFill/>
          </p:spPr>
          <p:txBody>
            <a:bodyPr wrap="square" rtlCol="0" anchor="b" anchorCtr="0">
              <a:spAutoFit/>
            </a:bodyPr>
            <a:lstStyle/>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教师根据活动内容创设适宜的活动情境。常见的引入方式有观看图片或视频、讲小故事、猜谜语等。</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文本框 19"/>
            <p:cNvSpPr txBox="1"/>
            <p:nvPr>
              <p:custDataLst>
                <p:tags r:id="rId13"/>
              </p:custDataLst>
            </p:nvPr>
          </p:nvSpPr>
          <p:spPr>
            <a:xfrm rot="21240000">
              <a:off x="7886" y="5117"/>
              <a:ext cx="6431" cy="1307"/>
            </a:xfrm>
            <a:prstGeom prst="rect">
              <a:avLst/>
            </a:prstGeom>
            <a:noFill/>
          </p:spPr>
          <p:txBody>
            <a:bodyPr wrap="square" rtlCol="0" anchor="b" anchorCtr="0">
              <a:spAutoFit/>
            </a:bodyPr>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教师通过演示法、操作法、游戏法、讨论法等方法让幼儿在生活中感知营养饮食的重要性和简单的制作方法。</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文本框 20"/>
            <p:cNvSpPr txBox="1"/>
            <p:nvPr>
              <p:custDataLst>
                <p:tags r:id="rId14"/>
              </p:custDataLst>
            </p:nvPr>
          </p:nvSpPr>
          <p:spPr>
            <a:xfrm rot="300000">
              <a:off x="4651" y="8900"/>
              <a:ext cx="6431" cy="919"/>
            </a:xfrm>
            <a:prstGeom prst="rect">
              <a:avLst/>
            </a:prstGeom>
            <a:noFill/>
          </p:spPr>
          <p:txBody>
            <a:bodyPr wrap="square" rtlCol="0" anchor="b" anchorCtr="0">
              <a:spAutoFit/>
            </a:bodyPr>
            <a:p>
              <a:pPr algn="just" fontAlgn="t">
                <a:lnSpc>
                  <a:spcPct val="100000"/>
                </a:lnSpc>
              </a:pPr>
              <a:r>
                <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rPr>
                <a:t>幼儿感知健康饮食与营养的知识，教师宜采用观看视频、情境表演、阅读绘本等方式。</a:t>
              </a:r>
              <a:endPar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文本框 21"/>
            <p:cNvSpPr txBox="1"/>
            <p:nvPr>
              <p:custDataLst>
                <p:tags r:id="rId15"/>
              </p:custDataLst>
            </p:nvPr>
          </p:nvSpPr>
          <p:spPr>
            <a:xfrm rot="300000">
              <a:off x="10446" y="8678"/>
              <a:ext cx="6431" cy="919"/>
            </a:xfrm>
            <a:prstGeom prst="rect">
              <a:avLst/>
            </a:prstGeom>
            <a:noFill/>
          </p:spPr>
          <p:txBody>
            <a:bodyPr wrap="square" rtlCol="0" anchor="b" anchorCtr="0">
              <a:spAutoFit/>
            </a:bodyPr>
            <a:p>
              <a:pPr algn="just" fontAlgn="t">
                <a:lnSpc>
                  <a:spcPct val="100000"/>
                </a:lnSpc>
              </a:pPr>
              <a:r>
                <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rPr>
                <a:t>教师总结本节课的重点内容，并对后续的活动进行延伸。</a:t>
              </a:r>
              <a:endPar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6"/>
            </p:custDataLst>
          </p:nvPr>
        </p:nvSpPr>
        <p:spPr>
          <a:xfrm>
            <a:off x="575310" y="1510665"/>
            <a:ext cx="11019155" cy="1198880"/>
          </a:xfrm>
          <a:prstGeom prst="rect">
            <a:avLst/>
          </a:prstGeom>
          <a:noFill/>
        </p:spPr>
        <p:txBody>
          <a:bodyPr wrap="square" rtlCol="0" anchor="t">
            <a:spAutoFit/>
          </a:bodyPr>
          <a:p>
            <a:pPr indent="457200" fontAlgn="auto"/>
            <a:r>
              <a:rPr lang="zh-CN" altLang="en-US">
                <a:latin typeface="微软雅黑" panose="020B0503020204020204" pitchFamily="34" charset="-122"/>
                <a:ea typeface="微软雅黑" panose="020B0503020204020204" pitchFamily="34" charset="-122"/>
              </a:rPr>
              <a:t>学前儿童心理健康的重要标志是情绪反应适度、自我体验愉悦、社会适应良好、心理发展达到相应年龄组儿童的正常水平。一般可以从动作、认知、情绪、意志、行为和人际关系等方面衡量。学前心理健康教育活动要注重幼儿的情感体验、多种途径和适宜的环境创设。</a:t>
            </a:r>
            <a:endParaRPr lang="zh-CN" altLang="en-US">
              <a:latin typeface="微软雅黑" panose="020B0503020204020204" pitchFamily="34" charset="-122"/>
              <a:ea typeface="微软雅黑" panose="020B0503020204020204" pitchFamily="34" charset="-122"/>
            </a:endParaRPr>
          </a:p>
          <a:p>
            <a:pPr indent="457200" fontAlgn="auto"/>
            <a:r>
              <a:rPr lang="zh-CN" altLang="en-US" b="1">
                <a:latin typeface="微软雅黑" panose="020B0503020204020204" pitchFamily="34" charset="-122"/>
                <a:ea typeface="微软雅黑" panose="020B0503020204020204" pitchFamily="34" charset="-122"/>
              </a:rPr>
              <a:t>此类教学活动的设计流程如下。</a:t>
            </a:r>
            <a:endParaRPr lang="zh-CN" altLang="en-US" b="1">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575310" y="1111885"/>
            <a:ext cx="7540625" cy="398780"/>
          </a:xfrm>
          <a:prstGeom prst="rect">
            <a:avLst/>
          </a:prstGeom>
          <a:noFill/>
        </p:spPr>
        <p:txBody>
          <a:bodyPr wrap="square" rtlCol="0" anchor="t">
            <a:spAutoFit/>
          </a:bodyPr>
          <a:p>
            <a:r>
              <a:rPr lang="zh-CN" altLang="en-US" sz="2000" b="1">
                <a:solidFill>
                  <a:srgbClr val="ED7D31"/>
                </a:solidFill>
                <a:latin typeface="微软雅黑" panose="020B0503020204020204" pitchFamily="34" charset="-122"/>
                <a:ea typeface="微软雅黑" panose="020B0503020204020204" pitchFamily="34" charset="-122"/>
                <a:cs typeface="思源黑体 CN Heavy" panose="020B0A00000000000000" charset="-122"/>
              </a:rPr>
              <a:t>（3）心理健康教学活动流程</a:t>
            </a:r>
            <a:endParaRPr lang="zh-CN" altLang="en-US" sz="2000" b="1">
              <a:solidFill>
                <a:srgbClr val="ED7D31"/>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8" name="组合 7"/>
          <p:cNvGrpSpPr/>
          <p:nvPr/>
        </p:nvGrpSpPr>
        <p:grpSpPr>
          <a:xfrm>
            <a:off x="491490" y="2919095"/>
            <a:ext cx="11125835" cy="3044190"/>
            <a:chOff x="564" y="4957"/>
            <a:chExt cx="17521" cy="4794"/>
          </a:xfrm>
        </p:grpSpPr>
        <p:sp>
          <p:nvSpPr>
            <p:cNvPr id="20" name="文本框 19"/>
            <p:cNvSpPr txBox="1"/>
            <p:nvPr>
              <p:custDataLst>
                <p:tags r:id="rId8"/>
              </p:custDataLst>
            </p:nvPr>
          </p:nvSpPr>
          <p:spPr>
            <a:xfrm rot="21240000">
              <a:off x="7241" y="5127"/>
              <a:ext cx="6431" cy="919"/>
            </a:xfrm>
            <a:prstGeom prst="rect">
              <a:avLst/>
            </a:prstGeom>
            <a:noFill/>
          </p:spPr>
          <p:txBody>
            <a:bodyPr wrap="square" rtlCol="0" anchor="b" anchorCtr="0">
              <a:spAutoFit/>
            </a:bodyPr>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教师通过讲解、提问、讨论等方式使幼儿能够深入理解本节课的重点内容。</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文本框 20"/>
            <p:cNvSpPr txBox="1"/>
            <p:nvPr>
              <p:custDataLst>
                <p:tags r:id="rId9"/>
              </p:custDataLst>
            </p:nvPr>
          </p:nvSpPr>
          <p:spPr>
            <a:xfrm rot="300000">
              <a:off x="3824" y="8833"/>
              <a:ext cx="6431" cy="919"/>
            </a:xfrm>
            <a:prstGeom prst="rect">
              <a:avLst/>
            </a:prstGeom>
            <a:noFill/>
          </p:spPr>
          <p:txBody>
            <a:bodyPr wrap="square" rtlCol="0" anchor="b" anchorCtr="0">
              <a:spAutoFit/>
            </a:bodyPr>
            <a:p>
              <a:pPr algn="just" fontAlgn="t">
                <a:lnSpc>
                  <a:spcPct val="100000"/>
                </a:lnSpc>
              </a:pPr>
              <a:r>
                <a:rPr lang="zh-CN" altLang="en-US" sz="1600" dirty="0">
                  <a:solidFill>
                    <a:srgbClr val="ED7D31"/>
                  </a:solidFill>
                  <a:latin typeface="微软雅黑" panose="020B0503020204020204" pitchFamily="34" charset="-122"/>
                  <a:ea typeface="微软雅黑" panose="020B0503020204020204" pitchFamily="34" charset="-122"/>
                  <a:sym typeface="Arial" panose="020B0604020202020204" pitchFamily="34" charset="0"/>
                </a:rPr>
                <a:t>教师通过情境演示、观看视频或图片、绘本讲述等方式使幼儿初步感受心理健康的内容。</a:t>
              </a:r>
              <a:endParaRPr lang="zh-CN" altLang="en-US" sz="1600" dirty="0">
                <a:solidFill>
                  <a:srgbClr val="ED7D3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文本框 21"/>
            <p:cNvSpPr txBox="1"/>
            <p:nvPr>
              <p:custDataLst>
                <p:tags r:id="rId10"/>
              </p:custDataLst>
            </p:nvPr>
          </p:nvSpPr>
          <p:spPr>
            <a:xfrm rot="300000">
              <a:off x="10446" y="8720"/>
              <a:ext cx="6431" cy="919"/>
            </a:xfrm>
            <a:prstGeom prst="rect">
              <a:avLst/>
            </a:prstGeom>
            <a:noFill/>
          </p:spPr>
          <p:txBody>
            <a:bodyPr wrap="square" rtlCol="0" anchor="b" anchorCtr="0">
              <a:spAutoFit/>
            </a:bodyPr>
            <a:p>
              <a:pPr algn="just" fontAlgn="t">
                <a:lnSpc>
                  <a:spcPct val="100000"/>
                </a:lnSpc>
              </a:pPr>
              <a:r>
                <a:rPr lang="zh-CN" altLang="en-US" sz="1600" dirty="0">
                  <a:solidFill>
                    <a:srgbClr val="ED7D31"/>
                  </a:solidFill>
                  <a:latin typeface="微软雅黑" panose="020B0503020204020204" pitchFamily="34" charset="-122"/>
                  <a:ea typeface="微软雅黑" panose="020B0503020204020204" pitchFamily="34" charset="-122"/>
                  <a:sym typeface="Arial" panose="020B0604020202020204" pitchFamily="34" charset="0"/>
                </a:rPr>
                <a:t>教师通过情境模拟、游戏等方式让幼儿把本节课的经验运用到生活中。</a:t>
              </a:r>
              <a:endParaRPr lang="zh-CN" altLang="en-US" sz="1600" dirty="0">
                <a:solidFill>
                  <a:srgbClr val="ED7D3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五边形 6"/>
            <p:cNvSpPr/>
            <p:nvPr>
              <p:custDataLst>
                <p:tags r:id="rId11"/>
              </p:custDataLst>
            </p:nvPr>
          </p:nvSpPr>
          <p:spPr>
            <a:xfrm rot="21275177">
              <a:off x="13769" y="6410"/>
              <a:ext cx="4317" cy="1394"/>
            </a:xfrm>
            <a:prstGeom prst="homePlat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r>
                <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rPr>
                <a:t>第五步，结束</a:t>
              </a:r>
              <a:endPar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ctr"/>
              <a:r>
                <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rPr>
                <a:t>活动。</a:t>
              </a:r>
              <a:endPar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9" name="五边形 8"/>
            <p:cNvSpPr/>
            <p:nvPr>
              <p:custDataLst>
                <p:tags r:id="rId12"/>
              </p:custDataLst>
            </p:nvPr>
          </p:nvSpPr>
          <p:spPr>
            <a:xfrm rot="277906">
              <a:off x="10581" y="7076"/>
              <a:ext cx="4317" cy="1394"/>
            </a:xfrm>
            <a:prstGeom prst="homePlate">
              <a:avLst/>
            </a:pr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第四步，联系</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生活。</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6" name="五边形 15"/>
            <p:cNvSpPr/>
            <p:nvPr>
              <p:custDataLst>
                <p:tags r:id="rId13"/>
              </p:custDataLst>
            </p:nvPr>
          </p:nvSpPr>
          <p:spPr>
            <a:xfrm rot="21275177">
              <a:off x="7410" y="6410"/>
              <a:ext cx="4317" cy="1394"/>
            </a:xfrm>
            <a:prstGeom prst="homePlat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第三步，深入</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探讨。</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7" name="五边形 16"/>
            <p:cNvSpPr/>
            <p:nvPr>
              <p:custDataLst>
                <p:tags r:id="rId14"/>
              </p:custDataLst>
            </p:nvPr>
          </p:nvSpPr>
          <p:spPr>
            <a:xfrm rot="277906">
              <a:off x="4239" y="7279"/>
              <a:ext cx="4317" cy="1394"/>
            </a:xfrm>
            <a:prstGeom prst="homePlate">
              <a:avLst/>
            </a:pr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第二步，初步</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感知。</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8" name="五边形 17"/>
            <p:cNvSpPr/>
            <p:nvPr>
              <p:custDataLst>
                <p:tags r:id="rId15"/>
              </p:custDataLst>
            </p:nvPr>
          </p:nvSpPr>
          <p:spPr>
            <a:xfrm rot="21089489">
              <a:off x="1067" y="6582"/>
              <a:ext cx="4317" cy="1394"/>
            </a:xfrm>
            <a:prstGeom prst="homePlat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第一步，引入环节，创设情境。</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9" name="文本框 18"/>
            <p:cNvSpPr txBox="1"/>
            <p:nvPr>
              <p:custDataLst>
                <p:tags r:id="rId16"/>
              </p:custDataLst>
            </p:nvPr>
          </p:nvSpPr>
          <p:spPr>
            <a:xfrm rot="21060000">
              <a:off x="564" y="5041"/>
              <a:ext cx="6285" cy="1307"/>
            </a:xfrm>
            <a:prstGeom prst="rect">
              <a:avLst/>
            </a:prstGeom>
            <a:noFill/>
          </p:spPr>
          <p:txBody>
            <a:bodyPr wrap="square" rtlCol="0" anchor="b" anchorCtr="0">
              <a:spAutoFit/>
            </a:bodyPr>
            <a:p>
              <a:pPr marL="0" indent="0" algn="just">
                <a:lnSpc>
                  <a:spcPct val="100000"/>
                </a:lnSpc>
                <a:spcBef>
                  <a:spcPts val="0"/>
                </a:spcBef>
                <a:spcAft>
                  <a:spcPts val="0"/>
                </a:spcAft>
                <a:buSzPct val="100000"/>
              </a:pPr>
              <a:r>
                <a:rPr lang="zh-CN" altLang="en-US" sz="1600" dirty="0">
                  <a:solidFill>
                    <a:srgbClr val="018BE9"/>
                  </a:solidFill>
                  <a:uFillTx/>
                  <a:latin typeface="微软雅黑" panose="020B0503020204020204" pitchFamily="34" charset="-122"/>
                  <a:ea typeface="微软雅黑" panose="020B0503020204020204" pitchFamily="34" charset="-122"/>
                  <a:sym typeface="Arial" panose="020B0604020202020204" pitchFamily="34" charset="0"/>
                </a:rPr>
                <a:t>教师除了创设与教学活动相关的物质环境外，还要注重心理环境的创设，使幼儿能够在宽松、愉快的生活氛围内进行学习。</a:t>
              </a:r>
              <a:endParaRPr lang="zh-CN" altLang="en-US" sz="1600" dirty="0">
                <a:solidFill>
                  <a:srgbClr val="018BE9"/>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17"/>
              </p:custDataLst>
            </p:nvPr>
          </p:nvSpPr>
          <p:spPr>
            <a:xfrm rot="21240000">
              <a:off x="13582" y="4957"/>
              <a:ext cx="4343" cy="1307"/>
            </a:xfrm>
            <a:prstGeom prst="rect">
              <a:avLst/>
            </a:prstGeom>
            <a:noFill/>
          </p:spPr>
          <p:txBody>
            <a:bodyPr wrap="square" rtlCol="0" anchor="b" anchorCtr="0">
              <a:spAutoFit/>
            </a:bodyPr>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教师总结、提升本次教学活动的内容或意义，并对后续的活动进行延伸。</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6"/>
            </p:custDataLst>
          </p:nvPr>
        </p:nvSpPr>
        <p:spPr>
          <a:xfrm>
            <a:off x="575310" y="1098550"/>
            <a:ext cx="289242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cxnSp>
        <p:nvCxnSpPr>
          <p:cNvPr id="7" name="直接连接符 6"/>
          <p:cNvCxnSpPr/>
          <p:nvPr>
            <p:custDataLst>
              <p:tags r:id="rId7"/>
            </p:custDataLst>
          </p:nvPr>
        </p:nvCxnSpPr>
        <p:spPr>
          <a:xfrm>
            <a:off x="0" y="1688629"/>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8"/>
            </p:custDataLst>
          </p:nvPr>
        </p:nvSpPr>
        <p:spPr>
          <a:xfrm>
            <a:off x="3048000" y="17875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3-9　各年龄班安全认识的发展特点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7" name="表格 16"/>
          <p:cNvGraphicFramePr/>
          <p:nvPr>
            <p:custDataLst>
              <p:tags r:id="rId9"/>
            </p:custDataLst>
          </p:nvPr>
        </p:nvGraphicFramePr>
        <p:xfrm>
          <a:off x="685165" y="2249805"/>
          <a:ext cx="10757535" cy="2044065"/>
        </p:xfrm>
        <a:graphic>
          <a:graphicData uri="http://schemas.openxmlformats.org/drawingml/2006/table">
            <a:tbl>
              <a:tblPr firstRow="1" bandRow="1">
                <a:tableStyleId>{5C22544A-7EE6-4342-B048-85BDC9FD1C3A}</a:tableStyleId>
              </a:tblPr>
              <a:tblGrid>
                <a:gridCol w="3585845"/>
                <a:gridCol w="3585845"/>
                <a:gridCol w="3585845"/>
              </a:tblGrid>
              <a:tr h="56007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148399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自我保护意识和能力欠佳</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通过教育能够知道外出时不离开成人，不做危险的事情</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知道简单的上下楼梯、大型器械的安全常识</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自我保护意识和能力逐渐增强</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遇到危险时知道躲避危险，寻求帮助的方法</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知道常见的安全标志</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具备初步的自我保护意识和能力</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有基本的饮食安全知识、操作工具安全知识、交通安全知识</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了解一些基本的运动卫生知识</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cxnSp>
        <p:nvCxnSpPr>
          <p:cNvPr id="7" name="直接连接符 6"/>
          <p:cNvCxnSpPr/>
          <p:nvPr>
            <p:custDataLst>
              <p:tags r:id="rId6"/>
            </p:custDataLst>
          </p:nvPr>
        </p:nvCxnSpPr>
        <p:spPr>
          <a:xfrm>
            <a:off x="0" y="1688629"/>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7"/>
            </p:custDataLst>
          </p:nvPr>
        </p:nvSpPr>
        <p:spPr>
          <a:xfrm>
            <a:off x="3048000" y="17875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3-10　各年龄班自理能力的发展特点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7" name="表格 16"/>
          <p:cNvGraphicFramePr/>
          <p:nvPr>
            <p:custDataLst>
              <p:tags r:id="rId8"/>
            </p:custDataLst>
          </p:nvPr>
        </p:nvGraphicFramePr>
        <p:xfrm>
          <a:off x="685165" y="2249805"/>
          <a:ext cx="10757535" cy="2044065"/>
        </p:xfrm>
        <a:graphic>
          <a:graphicData uri="http://schemas.openxmlformats.org/drawingml/2006/table">
            <a:tbl>
              <a:tblPr firstRow="1" bandRow="1">
                <a:tableStyleId>{5C22544A-7EE6-4342-B048-85BDC9FD1C3A}</a:tableStyleId>
              </a:tblPr>
              <a:tblGrid>
                <a:gridCol w="3585845"/>
                <a:gridCol w="3585845"/>
                <a:gridCol w="3585845"/>
              </a:tblGrid>
              <a:tr h="56007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148399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生活自理能力较差</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在成人的提醒下，能够逐步形成好习惯，如按时睡觉和起床，习惯喝白开水</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能够学习简单的生活技能，如洗手、洗脸、擦嘴、刷牙、如厕等</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生活自理能力逐步提高，如能够掌握洗手、洗脸的方法</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良好的生活习惯逐步形成，如喜欢吃各种蔬菜、喜欢喝白开水等</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能够学习稍复杂的生活技能，如擤鼻涕、自理大小便、穿脱衣物、使用筷子等</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具备了基本的生活能力，如能够跟随温度主动增减衣物、独立进餐</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养成了一定的生活卫生习惯，如保持服装整洁等</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能够学习复杂的生活技能，如清理餐桌等</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9"/>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cxnSp>
        <p:nvCxnSpPr>
          <p:cNvPr id="7" name="直接连接符 6"/>
          <p:cNvCxnSpPr/>
          <p:nvPr>
            <p:custDataLst>
              <p:tags r:id="rId6"/>
            </p:custDataLst>
          </p:nvPr>
        </p:nvCxnSpPr>
        <p:spPr>
          <a:xfrm>
            <a:off x="0" y="1688629"/>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7"/>
            </p:custDataLst>
          </p:nvPr>
        </p:nvSpPr>
        <p:spPr>
          <a:xfrm>
            <a:off x="3048000" y="17875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3-11　各年龄班饮食营养的发展特点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7" name="表格 16"/>
          <p:cNvGraphicFramePr/>
          <p:nvPr>
            <p:custDataLst>
              <p:tags r:id="rId8"/>
            </p:custDataLst>
          </p:nvPr>
        </p:nvGraphicFramePr>
        <p:xfrm>
          <a:off x="685165" y="2249805"/>
          <a:ext cx="10757535" cy="2044065"/>
        </p:xfrm>
        <a:graphic>
          <a:graphicData uri="http://schemas.openxmlformats.org/drawingml/2006/table">
            <a:tbl>
              <a:tblPr firstRow="1" bandRow="1">
                <a:tableStyleId>{5C22544A-7EE6-4342-B048-85BDC9FD1C3A}</a:tableStyleId>
              </a:tblPr>
              <a:tblGrid>
                <a:gridCol w="3585845"/>
                <a:gridCol w="3585845"/>
                <a:gridCol w="3585845"/>
              </a:tblGrid>
              <a:tr h="56007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148399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认识常见的食物名称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在成人提醒下饮用白开水</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了解食物与人体健康的关系</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接受各种健康的食物</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了解不同的食物有不同的营养</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逐渐形成食品安全意识</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9"/>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38200" y="203201"/>
            <a:ext cx="10515600" cy="955040"/>
          </a:xfrm>
          <a:prstGeom prst="rect">
            <a:avLst/>
          </a:prstGeom>
        </p:spPr>
        <p:txBody>
          <a:bodyPr vert="horz" wrap="square" lIns="91440" tIns="45720" rIns="91440" bIns="45720" rtlCol="0" anchor="ctr">
            <a:normAutofit/>
          </a:bodyPr>
          <a:lstStyle>
            <a:lvl1pPr>
              <a:lnSpc>
                <a:spcPct val="90000"/>
              </a:lnSpc>
              <a:spcBef>
                <a:spcPct val="0"/>
              </a:spcBef>
              <a:buNone/>
              <a:defRPr sz="4400">
                <a:solidFill>
                  <a:schemeClr val="bg1"/>
                </a:solidFill>
                <a:latin typeface="+mj-lt"/>
                <a:ea typeface="+mj-ea"/>
                <a:cs typeface="+mj-cs"/>
              </a:defRPr>
            </a:lvl1pPr>
          </a:lstStyle>
          <a:p>
            <a:r>
              <a:rPr lang="en-US" altLang="zh-CN"/>
              <a:t>LOREM IPSUM DOLOR</a:t>
            </a:r>
            <a:endParaRPr lang="zh-CN" altLang="en-US"/>
          </a:p>
        </p:txBody>
      </p:sp>
      <p:cxnSp>
        <p:nvCxnSpPr>
          <p:cNvPr id="16" name="Straight Connector 18"/>
          <p:cNvCxnSpPr>
            <a:cxnSpLocks noChangeShapeType="1"/>
            <a:stCxn id="14" idx="6"/>
            <a:endCxn id="29" idx="2"/>
          </p:cNvCxnSpPr>
          <p:nvPr>
            <p:custDataLst>
              <p:tags r:id="rId2"/>
            </p:custDataLst>
          </p:nvPr>
        </p:nvCxnSpPr>
        <p:spPr bwMode="auto">
          <a:xfrm>
            <a:off x="3484245" y="3522345"/>
            <a:ext cx="1761490" cy="0"/>
          </a:xfrm>
          <a:prstGeom prst="line">
            <a:avLst/>
          </a:prstGeom>
          <a:noFill/>
          <a:ln w="44450" cmpd="sng">
            <a:solidFill>
              <a:schemeClr val="accent1"/>
            </a:solidFill>
            <a:round/>
          </a:ln>
          <a:effectLst>
            <a:outerShdw dist="20000" dir="5400000" algn="ctr" rotWithShape="0">
              <a:srgbClr val="808080">
                <a:alpha val="37000"/>
              </a:srgbClr>
            </a:outerShdw>
          </a:effectLst>
          <a:extLst>
            <a:ext uri="{909E8E84-426E-40DD-AFC4-6F175D3DCCD1}">
              <a14:hiddenFill xmlns:a14="http://schemas.microsoft.com/office/drawing/2010/main">
                <a:noFill/>
              </a14:hiddenFill>
            </a:ext>
          </a:extLst>
        </p:spPr>
      </p:cxnSp>
      <p:cxnSp>
        <p:nvCxnSpPr>
          <p:cNvPr id="17" name="Straight Connector 19"/>
          <p:cNvCxnSpPr>
            <a:cxnSpLocks noChangeShapeType="1"/>
            <a:stCxn id="29" idx="6"/>
          </p:cNvCxnSpPr>
          <p:nvPr>
            <p:custDataLst>
              <p:tags r:id="rId3"/>
            </p:custDataLst>
          </p:nvPr>
        </p:nvCxnSpPr>
        <p:spPr bwMode="auto">
          <a:xfrm>
            <a:off x="5605780" y="3522345"/>
            <a:ext cx="1768475" cy="635"/>
          </a:xfrm>
          <a:prstGeom prst="line">
            <a:avLst/>
          </a:prstGeom>
          <a:noFill/>
          <a:ln w="44450" cmpd="sng">
            <a:solidFill>
              <a:schemeClr val="accent1"/>
            </a:solidFill>
            <a:round/>
          </a:ln>
          <a:effectLst>
            <a:outerShdw dist="20000" dir="5400000" algn="ctr" rotWithShape="0">
              <a:srgbClr val="808080">
                <a:alpha val="37000"/>
              </a:srgbClr>
            </a:outerShdw>
          </a:effectLst>
          <a:extLst>
            <a:ext uri="{909E8E84-426E-40DD-AFC4-6F175D3DCCD1}">
              <a14:hiddenFill xmlns:a14="http://schemas.microsoft.com/office/drawing/2010/main">
                <a:noFill/>
              </a14:hiddenFill>
            </a:ext>
          </a:extLst>
        </p:spPr>
      </p:cxnSp>
      <p:cxnSp>
        <p:nvCxnSpPr>
          <p:cNvPr id="18" name="Straight Connector 20"/>
          <p:cNvCxnSpPr>
            <a:cxnSpLocks noChangeShapeType="1"/>
          </p:cNvCxnSpPr>
          <p:nvPr>
            <p:custDataLst>
              <p:tags r:id="rId4"/>
            </p:custDataLst>
          </p:nvPr>
        </p:nvCxnSpPr>
        <p:spPr bwMode="auto">
          <a:xfrm>
            <a:off x="7753681" y="3521110"/>
            <a:ext cx="981500" cy="1968"/>
          </a:xfrm>
          <a:prstGeom prst="line">
            <a:avLst/>
          </a:prstGeom>
          <a:noFill/>
          <a:ln w="44450" cmpd="sng">
            <a:solidFill>
              <a:schemeClr val="accent1"/>
            </a:solidFill>
            <a:round/>
          </a:ln>
          <a:effectLst>
            <a:outerShdw dist="20000" dir="5400000" algn="ctr" rotWithShape="0">
              <a:srgbClr val="808080">
                <a:alpha val="37000"/>
              </a:srgbClr>
            </a:outerShdw>
          </a:effectLst>
          <a:extLst>
            <a:ext uri="{909E8E84-426E-40DD-AFC4-6F175D3DCCD1}">
              <a14:hiddenFill xmlns:a14="http://schemas.microsoft.com/office/drawing/2010/main">
                <a:noFill/>
              </a14:hiddenFill>
            </a:ext>
          </a:extLst>
        </p:spPr>
      </p:cxnSp>
      <p:sp>
        <p:nvSpPr>
          <p:cNvPr id="4" name="TextBox 23"/>
          <p:cNvSpPr txBox="1">
            <a:spLocks noChangeArrowheads="1"/>
          </p:cNvSpPr>
          <p:nvPr>
            <p:custDataLst>
              <p:tags r:id="rId5"/>
            </p:custDataLst>
          </p:nvPr>
        </p:nvSpPr>
        <p:spPr bwMode="auto">
          <a:xfrm>
            <a:off x="4847611" y="3831887"/>
            <a:ext cx="1070013" cy="4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just">
              <a:lnSpc>
                <a:spcPct val="110000"/>
              </a:lnSpc>
              <a:spcBef>
                <a:spcPts val="1800"/>
              </a:spcBef>
              <a:buClr>
                <a:srgbClr val="3B5518"/>
              </a:buClr>
              <a:buSzPct val="60000"/>
              <a:buFont typeface="Wingdings" panose="05000000000000000000" pitchFamily="2" charset="2"/>
              <a:buChar char="q"/>
              <a:defRPr sz="2000">
                <a:solidFill>
                  <a:schemeClr val="accent1"/>
                </a:solidFill>
                <a:latin typeface="Arial" panose="020B0604020202020204" pitchFamily="34" charset="0"/>
                <a:ea typeface="黑体" panose="02010609060101010101" pitchFamily="49" charset="-122"/>
              </a:defRPr>
            </a:lvl1pPr>
            <a:lvl2pPr marL="742950" indent="-742950" algn="just">
              <a:lnSpc>
                <a:spcPct val="130000"/>
              </a:lnSpc>
              <a:spcAft>
                <a:spcPts val="600"/>
              </a:spcAft>
              <a:buClr>
                <a:srgbClr val="D8E39E"/>
              </a:buClr>
              <a:buFont typeface="幼圆" panose="02010509060101010101" charset="-122"/>
              <a:buChar char=" "/>
              <a:defRPr sz="1600">
                <a:solidFill>
                  <a:srgbClr val="7D7D7D"/>
                </a:solidFill>
                <a:latin typeface="Arial" panose="020B0604020202020204" pitchFamily="34" charset="0"/>
                <a:ea typeface="黑体" panose="02010609060101010101" pitchFamily="49" charset="-122"/>
              </a:defRPr>
            </a:lvl2pPr>
            <a:lvl3pPr marL="1143000" indent="-228600">
              <a:lnSpc>
                <a:spcPct val="90000"/>
              </a:lnSpc>
              <a:spcBef>
                <a:spcPts val="500"/>
              </a:spcBef>
              <a:buChar char="•"/>
              <a:defRPr sz="2000">
                <a:solidFill>
                  <a:schemeClr val="tx1"/>
                </a:solidFill>
                <a:latin typeface="Calibri" panose="020F0502020204030204" pitchFamily="34" charset="0"/>
                <a:ea typeface="幼圆" panose="02010509060101010101" charset="-122"/>
              </a:defRPr>
            </a:lvl3pPr>
            <a:lvl4pPr marL="16002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4pPr>
            <a:lvl5pPr marL="20574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9pPr>
          </a:lstStyle>
          <a:p>
            <a:pPr algn="ctr" eaLnBrk="1" hangingPunct="1">
              <a:spcBef>
                <a:spcPct val="0"/>
              </a:spcBef>
              <a:buFont typeface="Wingdings" panose="05000000000000000000" pitchFamily="2" charset="2"/>
              <a:buNone/>
            </a:pPr>
            <a:r>
              <a:rPr lang="zh-CN" altLang="en-US" sz="2400" b="1" dirty="0">
                <a:solidFill>
                  <a:schemeClr val="tx1"/>
                </a:solidFill>
                <a:latin typeface="微软雅黑" panose="020B0503020204020204" pitchFamily="34" charset="-122"/>
                <a:ea typeface="微软雅黑" panose="020B0503020204020204" pitchFamily="34" charset="-122"/>
              </a:rPr>
              <a:t>备考</a:t>
            </a:r>
            <a:endParaRPr lang="en-US" altLang="nb-NO" sz="2400" b="1" dirty="0">
              <a:solidFill>
                <a:schemeClr val="tx1"/>
              </a:solidFill>
              <a:latin typeface="微软雅黑" panose="020B0503020204020204" pitchFamily="34" charset="-122"/>
              <a:ea typeface="微软雅黑" panose="020B0503020204020204" pitchFamily="34" charset="-122"/>
            </a:endParaRPr>
          </a:p>
        </p:txBody>
      </p:sp>
      <p:sp>
        <p:nvSpPr>
          <p:cNvPr id="5" name="TextBox 24"/>
          <p:cNvSpPr txBox="1">
            <a:spLocks noChangeArrowheads="1"/>
          </p:cNvSpPr>
          <p:nvPr>
            <p:custDataLst>
              <p:tags r:id="rId6"/>
            </p:custDataLst>
          </p:nvPr>
        </p:nvSpPr>
        <p:spPr bwMode="auto">
          <a:xfrm>
            <a:off x="7061319" y="3831887"/>
            <a:ext cx="1070013" cy="4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just">
              <a:lnSpc>
                <a:spcPct val="110000"/>
              </a:lnSpc>
              <a:spcBef>
                <a:spcPts val="1800"/>
              </a:spcBef>
              <a:buClr>
                <a:srgbClr val="3B5518"/>
              </a:buClr>
              <a:buSzPct val="60000"/>
              <a:buFont typeface="Wingdings" panose="05000000000000000000" pitchFamily="2" charset="2"/>
              <a:buChar char="q"/>
              <a:defRPr sz="2000">
                <a:solidFill>
                  <a:schemeClr val="accent1"/>
                </a:solidFill>
                <a:latin typeface="Arial" panose="020B0604020202020204" pitchFamily="34" charset="0"/>
                <a:ea typeface="黑体" panose="02010609060101010101" pitchFamily="49" charset="-122"/>
              </a:defRPr>
            </a:lvl1pPr>
            <a:lvl2pPr marL="742950" indent="-742950" algn="just">
              <a:lnSpc>
                <a:spcPct val="130000"/>
              </a:lnSpc>
              <a:spcAft>
                <a:spcPts val="600"/>
              </a:spcAft>
              <a:buClr>
                <a:srgbClr val="D8E39E"/>
              </a:buClr>
              <a:buFont typeface="幼圆" panose="02010509060101010101" charset="-122"/>
              <a:buChar char=" "/>
              <a:defRPr sz="1600">
                <a:solidFill>
                  <a:srgbClr val="7D7D7D"/>
                </a:solidFill>
                <a:latin typeface="Arial" panose="020B0604020202020204" pitchFamily="34" charset="0"/>
                <a:ea typeface="黑体" panose="02010609060101010101" pitchFamily="49" charset="-122"/>
              </a:defRPr>
            </a:lvl2pPr>
            <a:lvl3pPr marL="1143000" indent="-228600">
              <a:lnSpc>
                <a:spcPct val="90000"/>
              </a:lnSpc>
              <a:spcBef>
                <a:spcPts val="500"/>
              </a:spcBef>
              <a:buChar char="•"/>
              <a:defRPr sz="2000">
                <a:solidFill>
                  <a:schemeClr val="tx1"/>
                </a:solidFill>
                <a:latin typeface="Calibri" panose="020F0502020204030204" pitchFamily="34" charset="0"/>
                <a:ea typeface="幼圆" panose="02010509060101010101" charset="-122"/>
              </a:defRPr>
            </a:lvl3pPr>
            <a:lvl4pPr marL="16002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4pPr>
            <a:lvl5pPr marL="20574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9pPr>
          </a:lstStyle>
          <a:p>
            <a:pPr algn="ctr" eaLnBrk="1" hangingPunct="1">
              <a:spcBef>
                <a:spcPct val="0"/>
              </a:spcBef>
              <a:buFont typeface="Wingdings" panose="05000000000000000000" pitchFamily="2" charset="2"/>
              <a:buNone/>
            </a:pPr>
            <a:r>
              <a:rPr lang="zh-CN" altLang="en-US" sz="2400" b="1" dirty="0">
                <a:solidFill>
                  <a:schemeClr val="tx1"/>
                </a:solidFill>
                <a:latin typeface="微软雅黑" panose="020B0503020204020204" pitchFamily="34" charset="-122"/>
                <a:ea typeface="微软雅黑" panose="020B0503020204020204" pitchFamily="34" charset="-122"/>
              </a:rPr>
              <a:t>试讲</a:t>
            </a:r>
            <a:endParaRPr lang="en-US" altLang="nb-NO" sz="2400" b="1" dirty="0">
              <a:solidFill>
                <a:schemeClr val="tx1"/>
              </a:solidFill>
              <a:latin typeface="微软雅黑" panose="020B0503020204020204" pitchFamily="34" charset="-122"/>
              <a:ea typeface="微软雅黑" panose="020B0503020204020204" pitchFamily="34" charset="-122"/>
            </a:endParaRPr>
          </a:p>
        </p:txBody>
      </p:sp>
      <p:sp>
        <p:nvSpPr>
          <p:cNvPr id="24" name="Line 33"/>
          <p:cNvSpPr>
            <a:spLocks noChangeShapeType="1"/>
          </p:cNvSpPr>
          <p:nvPr>
            <p:custDataLst>
              <p:tags r:id="rId7"/>
            </p:custDataLst>
          </p:nvPr>
        </p:nvSpPr>
        <p:spPr bwMode="auto">
          <a:xfrm flipH="1" flipV="1">
            <a:off x="5076506" y="2545511"/>
            <a:ext cx="332412" cy="704163"/>
          </a:xfrm>
          <a:prstGeom prst="line">
            <a:avLst/>
          </a:prstGeom>
          <a:noFill/>
          <a:ln w="19050" cmpd="sng">
            <a:solidFill>
              <a:schemeClr val="tx1"/>
            </a:solidFill>
            <a:prstDash val="sysDot"/>
            <a:round/>
          </a:ln>
          <a:extLst>
            <a:ext uri="{909E8E84-426E-40DD-AFC4-6F175D3DCCD1}">
              <a14:hiddenFill xmlns:a14="http://schemas.microsoft.com/office/drawing/2010/main">
                <a:noFill/>
              </a14:hiddenFill>
            </a:ext>
          </a:extLst>
        </p:spPr>
        <p:txBody>
          <a:bodyPr wrap="square">
            <a:normAutofit/>
          </a:bodyPr>
          <a:lstStyle/>
          <a:p>
            <a:endParaRPr lang="zh-CN" altLang="en-US"/>
          </a:p>
        </p:txBody>
      </p:sp>
      <p:sp>
        <p:nvSpPr>
          <p:cNvPr id="6" name="Line 33"/>
          <p:cNvSpPr>
            <a:spLocks noChangeShapeType="1"/>
          </p:cNvSpPr>
          <p:nvPr>
            <p:custDataLst>
              <p:tags r:id="rId8"/>
            </p:custDataLst>
          </p:nvPr>
        </p:nvSpPr>
        <p:spPr bwMode="auto">
          <a:xfrm flipH="1" flipV="1">
            <a:off x="7189171" y="2545511"/>
            <a:ext cx="334379" cy="704163"/>
          </a:xfrm>
          <a:prstGeom prst="line">
            <a:avLst/>
          </a:prstGeom>
          <a:noFill/>
          <a:ln w="19050" cmpd="sng">
            <a:solidFill>
              <a:schemeClr val="tx1"/>
            </a:solidFill>
            <a:prstDash val="sysDot"/>
            <a:round/>
          </a:ln>
          <a:extLst>
            <a:ext uri="{909E8E84-426E-40DD-AFC4-6F175D3DCCD1}">
              <a14:hiddenFill xmlns:a14="http://schemas.microsoft.com/office/drawing/2010/main">
                <a:noFill/>
              </a14:hiddenFill>
            </a:ext>
          </a:extLst>
        </p:spPr>
        <p:txBody>
          <a:bodyPr wrap="square">
            <a:normAutofit/>
          </a:bodyPr>
          <a:lstStyle/>
          <a:p>
            <a:endParaRPr lang="zh-CN" altLang="en-US"/>
          </a:p>
        </p:txBody>
      </p:sp>
      <p:sp>
        <p:nvSpPr>
          <p:cNvPr id="29" name="Oval 12"/>
          <p:cNvSpPr>
            <a:spLocks noChangeArrowheads="1"/>
          </p:cNvSpPr>
          <p:nvPr>
            <p:custDataLst>
              <p:tags r:id="rId9"/>
            </p:custDataLst>
          </p:nvPr>
        </p:nvSpPr>
        <p:spPr bwMode="auto">
          <a:xfrm>
            <a:off x="5245661" y="3342119"/>
            <a:ext cx="359949" cy="359949"/>
          </a:xfrm>
          <a:prstGeom prst="ellipse">
            <a:avLst/>
          </a:prstGeom>
          <a:noFill/>
          <a:ln w="47625" cmpd="sng">
            <a:solidFill>
              <a:schemeClr val="accent1"/>
            </a:solidFill>
            <a:round/>
          </a:ln>
          <a:effectLst>
            <a:outerShdw dist="23000" dir="5400000" algn="ctr" rotWithShape="0">
              <a:srgbClr val="808080">
                <a:alpha val="34000"/>
              </a:srgbClr>
            </a:outerShdw>
          </a:effectLst>
          <a:extLst>
            <a:ext uri="{909E8E84-426E-40DD-AFC4-6F175D3DCCD1}">
              <a14:hiddenFill xmlns:a14="http://schemas.microsoft.com/office/drawing/2010/main">
                <a:solidFill>
                  <a:srgbClr val="FFFFFF"/>
                </a:solidFill>
              </a14:hiddenFill>
            </a:ext>
          </a:extLst>
        </p:spPr>
        <p:txBody>
          <a:bodyPr wrap="square" anchor="ctr">
            <a:normAutofit fontScale="57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nb-NO" altLang="en-US">
              <a:solidFill>
                <a:srgbClr val="FFFFFF"/>
              </a:solidFill>
              <a:latin typeface="+mn-lt"/>
              <a:ea typeface="+mn-ea"/>
            </a:endParaRPr>
          </a:p>
        </p:txBody>
      </p:sp>
      <p:sp>
        <p:nvSpPr>
          <p:cNvPr id="7" name="Oval 13"/>
          <p:cNvSpPr>
            <a:spLocks noChangeArrowheads="1"/>
          </p:cNvSpPr>
          <p:nvPr>
            <p:custDataLst>
              <p:tags r:id="rId10"/>
            </p:custDataLst>
          </p:nvPr>
        </p:nvSpPr>
        <p:spPr bwMode="auto">
          <a:xfrm>
            <a:off x="7411434" y="3342119"/>
            <a:ext cx="359949" cy="359949"/>
          </a:xfrm>
          <a:prstGeom prst="ellipse">
            <a:avLst/>
          </a:prstGeom>
          <a:noFill/>
          <a:ln w="47625" cmpd="sng">
            <a:solidFill>
              <a:schemeClr val="accent1"/>
            </a:solidFill>
            <a:round/>
          </a:ln>
          <a:effectLst>
            <a:outerShdw dist="23000" dir="5400000" algn="ctr" rotWithShape="0">
              <a:srgbClr val="808080">
                <a:alpha val="34000"/>
              </a:srgbClr>
            </a:outerShdw>
          </a:effectLst>
          <a:extLst>
            <a:ext uri="{909E8E84-426E-40DD-AFC4-6F175D3DCCD1}">
              <a14:hiddenFill xmlns:a14="http://schemas.microsoft.com/office/drawing/2010/main">
                <a:solidFill>
                  <a:srgbClr val="FFFFFF"/>
                </a:solidFill>
              </a14:hiddenFill>
            </a:ext>
          </a:extLst>
        </p:spPr>
        <p:txBody>
          <a:bodyPr wrap="square" anchor="ctr">
            <a:normAutofit fontScale="57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nb-NO" altLang="en-US">
              <a:solidFill>
                <a:srgbClr val="FFFFFF"/>
              </a:solidFill>
              <a:latin typeface="+mn-lt"/>
              <a:ea typeface="+mn-ea"/>
            </a:endParaRPr>
          </a:p>
        </p:txBody>
      </p:sp>
      <p:sp>
        <p:nvSpPr>
          <p:cNvPr id="8" name="Oval 14"/>
          <p:cNvSpPr>
            <a:spLocks noChangeArrowheads="1"/>
          </p:cNvSpPr>
          <p:nvPr>
            <p:custDataLst>
              <p:tags r:id="rId11"/>
            </p:custDataLst>
          </p:nvPr>
        </p:nvSpPr>
        <p:spPr bwMode="auto">
          <a:xfrm>
            <a:off x="8729282" y="2982169"/>
            <a:ext cx="1079847" cy="1077881"/>
          </a:xfrm>
          <a:prstGeom prst="ellipse">
            <a:avLst/>
          </a:prstGeom>
          <a:solidFill>
            <a:schemeClr val="accent1"/>
          </a:soli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round/>
              </a14:hiddenLine>
            </a:ext>
          </a:extLst>
        </p:spPr>
        <p:txBody>
          <a:bodyPr wrap="square" lIns="0" tIns="0" rIns="0" bIns="0" anchor="ctr">
            <a:normAutofit fontScale="75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dirty="0">
                <a:solidFill>
                  <a:schemeClr val="bg1"/>
                </a:solidFill>
                <a:latin typeface="微软雅黑" panose="020B0503020204020204" pitchFamily="34" charset="-122"/>
                <a:ea typeface="微软雅黑" panose="020B0503020204020204" pitchFamily="34" charset="-122"/>
              </a:rPr>
              <a:t>试讲</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2400" b="1" dirty="0">
                <a:solidFill>
                  <a:schemeClr val="bg1"/>
                </a:solidFill>
                <a:latin typeface="微软雅黑" panose="020B0503020204020204" pitchFamily="34" charset="-122"/>
                <a:ea typeface="微软雅黑" panose="020B0503020204020204" pitchFamily="34" charset="-122"/>
              </a:rPr>
              <a:t>环节</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2400" b="1" dirty="0">
                <a:solidFill>
                  <a:schemeClr val="bg1"/>
                </a:solidFill>
                <a:latin typeface="微软雅黑" panose="020B0503020204020204" pitchFamily="34" charset="-122"/>
                <a:ea typeface="微软雅黑" panose="020B0503020204020204" pitchFamily="34" charset="-122"/>
              </a:rPr>
              <a:t>结束</a:t>
            </a:r>
            <a:endParaRPr lang="en-US" altLang="nb-NO" sz="2400" b="1" dirty="0">
              <a:solidFill>
                <a:schemeClr val="bg1"/>
              </a:solidFill>
              <a:latin typeface="微软雅黑" panose="020B0503020204020204" pitchFamily="34" charset="-122"/>
              <a:ea typeface="微软雅黑" panose="020B0503020204020204" pitchFamily="34" charset="-122"/>
            </a:endParaRPr>
          </a:p>
        </p:txBody>
      </p:sp>
      <p:sp>
        <p:nvSpPr>
          <p:cNvPr id="9" name="Rektangel 52"/>
          <p:cNvSpPr>
            <a:spLocks noChangeArrowheads="1"/>
          </p:cNvSpPr>
          <p:nvPr>
            <p:custDataLst>
              <p:tags r:id="rId12"/>
            </p:custDataLst>
          </p:nvPr>
        </p:nvSpPr>
        <p:spPr bwMode="auto">
          <a:xfrm>
            <a:off x="4057650" y="1591310"/>
            <a:ext cx="1972310" cy="88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0">
            <a:normAutofit fontScale="92500" lnSpcReduction="20000"/>
          </a:bodyPr>
          <a:lstStyle>
            <a:lvl1pPr algn="just" defTabSz="801370">
              <a:lnSpc>
                <a:spcPct val="110000"/>
              </a:lnSpc>
              <a:spcBef>
                <a:spcPts val="1800"/>
              </a:spcBef>
              <a:buClr>
                <a:srgbClr val="3B5518"/>
              </a:buClr>
              <a:buSzPct val="60000"/>
              <a:buFont typeface="Wingdings" panose="05000000000000000000" pitchFamily="2" charset="2"/>
              <a:buChar char="q"/>
              <a:defRPr sz="2000">
                <a:solidFill>
                  <a:schemeClr val="accent1"/>
                </a:solidFill>
                <a:latin typeface="Arial" panose="020B0604020202020204" pitchFamily="34" charset="0"/>
                <a:ea typeface="黑体" panose="02010609060101010101" pitchFamily="49" charset="-122"/>
              </a:defRPr>
            </a:lvl1pPr>
            <a:lvl2pPr marL="742950" indent="-742950" algn="just" defTabSz="801370">
              <a:lnSpc>
                <a:spcPct val="130000"/>
              </a:lnSpc>
              <a:spcAft>
                <a:spcPts val="600"/>
              </a:spcAft>
              <a:buClr>
                <a:srgbClr val="D8E39E"/>
              </a:buClr>
              <a:buFont typeface="幼圆" panose="02010509060101010101" charset="-122"/>
              <a:buChar char=" "/>
              <a:defRPr sz="1600">
                <a:solidFill>
                  <a:srgbClr val="7D7D7D"/>
                </a:solidFill>
                <a:latin typeface="Arial" panose="020B0604020202020204" pitchFamily="34" charset="0"/>
                <a:ea typeface="黑体" panose="02010609060101010101" pitchFamily="49" charset="-122"/>
              </a:defRPr>
            </a:lvl2pPr>
            <a:lvl3pPr marL="1143000" indent="-228600" defTabSz="801370">
              <a:lnSpc>
                <a:spcPct val="90000"/>
              </a:lnSpc>
              <a:spcBef>
                <a:spcPts val="500"/>
              </a:spcBef>
              <a:buChar char="•"/>
              <a:defRPr sz="2000">
                <a:solidFill>
                  <a:schemeClr val="tx1"/>
                </a:solidFill>
                <a:latin typeface="Calibri" panose="020F0502020204030204" pitchFamily="34" charset="0"/>
                <a:ea typeface="幼圆" panose="02010509060101010101" charset="-122"/>
              </a:defRPr>
            </a:lvl3pPr>
            <a:lvl4pPr marL="1600200" indent="-228600" defTabSz="801370">
              <a:lnSpc>
                <a:spcPct val="90000"/>
              </a:lnSpc>
              <a:spcBef>
                <a:spcPts val="500"/>
              </a:spcBef>
              <a:buChar char="•"/>
              <a:defRPr>
                <a:solidFill>
                  <a:schemeClr val="tx1"/>
                </a:solidFill>
                <a:latin typeface="Calibri" panose="020F0502020204030204" pitchFamily="34" charset="0"/>
                <a:ea typeface="幼圆" panose="02010509060101010101" charset="-122"/>
              </a:defRPr>
            </a:lvl4pPr>
            <a:lvl5pPr marL="2057400" indent="-228600" defTabSz="801370">
              <a:lnSpc>
                <a:spcPct val="90000"/>
              </a:lnSpc>
              <a:spcBef>
                <a:spcPts val="500"/>
              </a:spcBef>
              <a:buChar char="•"/>
              <a:defRPr>
                <a:solidFill>
                  <a:schemeClr val="tx1"/>
                </a:solidFill>
                <a:latin typeface="Calibri" panose="020F0502020204030204" pitchFamily="34" charset="0"/>
                <a:ea typeface="幼圆" panose="02010509060101010101" charset="-122"/>
              </a:defRPr>
            </a:lvl5pPr>
            <a:lvl6pPr marL="25146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6pPr>
            <a:lvl7pPr marL="29718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7pPr>
            <a:lvl8pPr marL="34290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8pPr>
            <a:lvl9pPr marL="38862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9pPr>
          </a:lstStyle>
          <a:p>
            <a:pPr algn="ctr" eaLnBrk="1" hangingPunct="1">
              <a:lnSpc>
                <a:spcPct val="120000"/>
              </a:lnSpc>
              <a:spcBef>
                <a:spcPct val="20000"/>
              </a:spcBef>
              <a:buNone/>
            </a:pPr>
            <a:r>
              <a:rPr lang="en-US" altLang="zh-CN" sz="2400" noProof="1">
                <a:solidFill>
                  <a:schemeClr val="tx1"/>
                </a:solidFill>
                <a:latin typeface="微软雅黑" panose="020B0503020204020204" pitchFamily="34" charset="-122"/>
                <a:ea typeface="微软雅黑" panose="020B0503020204020204" pitchFamily="34" charset="-122"/>
              </a:rPr>
              <a:t>20</a:t>
            </a:r>
            <a:r>
              <a:rPr lang="zh-CN" altLang="en-US" sz="2400" noProof="1">
                <a:solidFill>
                  <a:schemeClr val="tx1"/>
                </a:solidFill>
                <a:latin typeface="微软雅黑" panose="020B0503020204020204" pitchFamily="34" charset="-122"/>
                <a:ea typeface="微软雅黑" panose="020B0503020204020204" pitchFamily="34" charset="-122"/>
              </a:rPr>
              <a:t>分钟</a:t>
            </a:r>
            <a:endParaRPr lang="en-US" altLang="zh-CN" sz="2400" noProof="1">
              <a:solidFill>
                <a:schemeClr val="tx1"/>
              </a:solidFill>
              <a:latin typeface="微软雅黑" panose="020B0503020204020204" pitchFamily="34" charset="-122"/>
              <a:ea typeface="微软雅黑" panose="020B0503020204020204" pitchFamily="34" charset="-122"/>
            </a:endParaRPr>
          </a:p>
          <a:p>
            <a:pPr algn="ctr" eaLnBrk="1" hangingPunct="1">
              <a:lnSpc>
                <a:spcPct val="120000"/>
              </a:lnSpc>
              <a:spcBef>
                <a:spcPct val="20000"/>
              </a:spcBef>
              <a:buNone/>
            </a:pPr>
            <a:r>
              <a:rPr lang="zh-CN" altLang="en-US" sz="2400" noProof="1">
                <a:solidFill>
                  <a:schemeClr val="tx1"/>
                </a:solidFill>
                <a:latin typeface="微软雅黑" panose="020B0503020204020204" pitchFamily="34" charset="-122"/>
                <a:ea typeface="微软雅黑" panose="020B0503020204020204" pitchFamily="34" charset="-122"/>
              </a:rPr>
              <a:t>准备</a:t>
            </a:r>
            <a:endParaRPr lang="en-US" altLang="zh-CN" sz="2400" noProof="1">
              <a:solidFill>
                <a:schemeClr val="tx1"/>
              </a:solidFill>
              <a:latin typeface="微软雅黑" panose="020B0503020204020204" pitchFamily="34" charset="-122"/>
              <a:ea typeface="微软雅黑" panose="020B0503020204020204" pitchFamily="34" charset="-122"/>
            </a:endParaRPr>
          </a:p>
        </p:txBody>
      </p:sp>
      <p:sp>
        <p:nvSpPr>
          <p:cNvPr id="10" name="Rektangel 52"/>
          <p:cNvSpPr>
            <a:spLocks noChangeArrowheads="1"/>
          </p:cNvSpPr>
          <p:nvPr>
            <p:custDataLst>
              <p:tags r:id="rId13"/>
            </p:custDataLst>
          </p:nvPr>
        </p:nvSpPr>
        <p:spPr bwMode="auto">
          <a:xfrm>
            <a:off x="6181725" y="1591310"/>
            <a:ext cx="1972310" cy="88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0">
            <a:normAutofit lnSpcReduction="20000"/>
          </a:bodyPr>
          <a:lstStyle>
            <a:lvl1pPr algn="just" defTabSz="801370">
              <a:lnSpc>
                <a:spcPct val="110000"/>
              </a:lnSpc>
              <a:spcBef>
                <a:spcPts val="1800"/>
              </a:spcBef>
              <a:buClr>
                <a:srgbClr val="3B5518"/>
              </a:buClr>
              <a:buSzPct val="60000"/>
              <a:buFont typeface="Wingdings" panose="05000000000000000000" pitchFamily="2" charset="2"/>
              <a:buChar char="q"/>
              <a:defRPr sz="2000">
                <a:solidFill>
                  <a:schemeClr val="accent1"/>
                </a:solidFill>
                <a:latin typeface="Arial" panose="020B0604020202020204" pitchFamily="34" charset="0"/>
                <a:ea typeface="黑体" panose="02010609060101010101" pitchFamily="49" charset="-122"/>
              </a:defRPr>
            </a:lvl1pPr>
            <a:lvl2pPr marL="742950" indent="-742950" algn="just" defTabSz="801370">
              <a:lnSpc>
                <a:spcPct val="130000"/>
              </a:lnSpc>
              <a:spcAft>
                <a:spcPts val="600"/>
              </a:spcAft>
              <a:buClr>
                <a:srgbClr val="D8E39E"/>
              </a:buClr>
              <a:buFont typeface="幼圆" panose="02010509060101010101" charset="-122"/>
              <a:buChar char=" "/>
              <a:defRPr sz="1600">
                <a:solidFill>
                  <a:srgbClr val="7D7D7D"/>
                </a:solidFill>
                <a:latin typeface="Arial" panose="020B0604020202020204" pitchFamily="34" charset="0"/>
                <a:ea typeface="黑体" panose="02010609060101010101" pitchFamily="49" charset="-122"/>
              </a:defRPr>
            </a:lvl2pPr>
            <a:lvl3pPr marL="1143000" indent="-228600" defTabSz="801370">
              <a:lnSpc>
                <a:spcPct val="90000"/>
              </a:lnSpc>
              <a:spcBef>
                <a:spcPts val="500"/>
              </a:spcBef>
              <a:buChar char="•"/>
              <a:defRPr sz="2000">
                <a:solidFill>
                  <a:schemeClr val="tx1"/>
                </a:solidFill>
                <a:latin typeface="Calibri" panose="020F0502020204030204" pitchFamily="34" charset="0"/>
                <a:ea typeface="幼圆" panose="02010509060101010101" charset="-122"/>
              </a:defRPr>
            </a:lvl3pPr>
            <a:lvl4pPr marL="1600200" indent="-228600" defTabSz="801370">
              <a:lnSpc>
                <a:spcPct val="90000"/>
              </a:lnSpc>
              <a:spcBef>
                <a:spcPts val="500"/>
              </a:spcBef>
              <a:buChar char="•"/>
              <a:defRPr>
                <a:solidFill>
                  <a:schemeClr val="tx1"/>
                </a:solidFill>
                <a:latin typeface="Calibri" panose="020F0502020204030204" pitchFamily="34" charset="0"/>
                <a:ea typeface="幼圆" panose="02010509060101010101" charset="-122"/>
              </a:defRPr>
            </a:lvl4pPr>
            <a:lvl5pPr marL="2057400" indent="-228600" defTabSz="801370">
              <a:lnSpc>
                <a:spcPct val="90000"/>
              </a:lnSpc>
              <a:spcBef>
                <a:spcPts val="500"/>
              </a:spcBef>
              <a:buChar char="•"/>
              <a:defRPr>
                <a:solidFill>
                  <a:schemeClr val="tx1"/>
                </a:solidFill>
                <a:latin typeface="Calibri" panose="020F0502020204030204" pitchFamily="34" charset="0"/>
                <a:ea typeface="幼圆" panose="02010509060101010101" charset="-122"/>
              </a:defRPr>
            </a:lvl5pPr>
            <a:lvl6pPr marL="25146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6pPr>
            <a:lvl7pPr marL="29718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7pPr>
            <a:lvl8pPr marL="34290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8pPr>
            <a:lvl9pPr marL="38862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9pPr>
          </a:lstStyle>
          <a:p>
            <a:pPr algn="ctr" eaLnBrk="1" hangingPunct="1">
              <a:lnSpc>
                <a:spcPct val="120000"/>
              </a:lnSpc>
              <a:spcBef>
                <a:spcPct val="20000"/>
              </a:spcBef>
              <a:buNone/>
            </a:pPr>
            <a:r>
              <a:rPr lang="en-US" altLang="zh-CN" sz="2400" noProof="1">
                <a:solidFill>
                  <a:schemeClr val="tx1"/>
                </a:solidFill>
                <a:latin typeface="微软雅黑" panose="020B0503020204020204" pitchFamily="34" charset="-122"/>
                <a:ea typeface="微软雅黑" panose="020B0503020204020204" pitchFamily="34" charset="-122"/>
              </a:rPr>
              <a:t>10</a:t>
            </a:r>
            <a:r>
              <a:rPr lang="zh-CN" altLang="en-US" sz="2400" noProof="1">
                <a:solidFill>
                  <a:schemeClr val="tx1"/>
                </a:solidFill>
                <a:latin typeface="微软雅黑" panose="020B0503020204020204" pitchFamily="34" charset="-122"/>
                <a:ea typeface="微软雅黑" panose="020B0503020204020204" pitchFamily="34" charset="-122"/>
              </a:rPr>
              <a:t>分钟完成试讲</a:t>
            </a:r>
            <a:endParaRPr lang="en-US" altLang="zh-CN" sz="2400" noProof="1">
              <a:solidFill>
                <a:schemeClr val="tx1"/>
              </a:solidFill>
              <a:latin typeface="微软雅黑" panose="020B0503020204020204" pitchFamily="34" charset="-122"/>
              <a:ea typeface="微软雅黑" panose="020B0503020204020204" pitchFamily="34" charset="-122"/>
            </a:endParaRPr>
          </a:p>
        </p:txBody>
      </p:sp>
      <p:cxnSp>
        <p:nvCxnSpPr>
          <p:cNvPr id="11" name="Straight Connector 18"/>
          <p:cNvCxnSpPr>
            <a:cxnSpLocks noChangeShapeType="1"/>
          </p:cNvCxnSpPr>
          <p:nvPr>
            <p:custDataLst>
              <p:tags r:id="rId14"/>
            </p:custDataLst>
          </p:nvPr>
        </p:nvCxnSpPr>
        <p:spPr bwMode="auto">
          <a:xfrm>
            <a:off x="2109187" y="3521110"/>
            <a:ext cx="981500" cy="1968"/>
          </a:xfrm>
          <a:prstGeom prst="line">
            <a:avLst/>
          </a:prstGeom>
          <a:noFill/>
          <a:ln w="44450" cmpd="sng">
            <a:solidFill>
              <a:schemeClr val="accent1"/>
            </a:solidFill>
            <a:round/>
          </a:ln>
          <a:effectLst>
            <a:outerShdw dist="20000" dir="5400000" algn="ctr" rotWithShape="0">
              <a:srgbClr val="808080">
                <a:alpha val="37000"/>
              </a:srgbClr>
            </a:outerShdw>
          </a:effectLst>
          <a:extLst>
            <a:ext uri="{909E8E84-426E-40DD-AFC4-6F175D3DCCD1}">
              <a14:hiddenFill xmlns:a14="http://schemas.microsoft.com/office/drawing/2010/main">
                <a:noFill/>
              </a14:hiddenFill>
            </a:ext>
          </a:extLst>
        </p:spPr>
      </p:cxnSp>
      <p:sp>
        <p:nvSpPr>
          <p:cNvPr id="12" name="TextBox 23"/>
          <p:cNvSpPr txBox="1">
            <a:spLocks noChangeArrowheads="1"/>
          </p:cNvSpPr>
          <p:nvPr>
            <p:custDataLst>
              <p:tags r:id="rId15"/>
            </p:custDataLst>
          </p:nvPr>
        </p:nvSpPr>
        <p:spPr bwMode="auto">
          <a:xfrm>
            <a:off x="2726076" y="3831887"/>
            <a:ext cx="1070013" cy="4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just">
              <a:lnSpc>
                <a:spcPct val="110000"/>
              </a:lnSpc>
              <a:spcBef>
                <a:spcPts val="1800"/>
              </a:spcBef>
              <a:buClr>
                <a:srgbClr val="3B5518"/>
              </a:buClr>
              <a:buSzPct val="60000"/>
              <a:buFont typeface="Wingdings" panose="05000000000000000000" pitchFamily="2" charset="2"/>
              <a:buChar char="q"/>
              <a:defRPr sz="2000">
                <a:solidFill>
                  <a:schemeClr val="accent1"/>
                </a:solidFill>
                <a:latin typeface="Arial" panose="020B0604020202020204" pitchFamily="34" charset="0"/>
                <a:ea typeface="黑体" panose="02010609060101010101" pitchFamily="49" charset="-122"/>
              </a:defRPr>
            </a:lvl1pPr>
            <a:lvl2pPr marL="742950" indent="-742950" algn="just">
              <a:lnSpc>
                <a:spcPct val="130000"/>
              </a:lnSpc>
              <a:spcAft>
                <a:spcPts val="600"/>
              </a:spcAft>
              <a:buClr>
                <a:srgbClr val="D8E39E"/>
              </a:buClr>
              <a:buFont typeface="幼圆" panose="02010509060101010101" charset="-122"/>
              <a:buChar char=" "/>
              <a:defRPr sz="1600">
                <a:solidFill>
                  <a:srgbClr val="7D7D7D"/>
                </a:solidFill>
                <a:latin typeface="Arial" panose="020B0604020202020204" pitchFamily="34" charset="0"/>
                <a:ea typeface="黑体" panose="02010609060101010101" pitchFamily="49" charset="-122"/>
              </a:defRPr>
            </a:lvl2pPr>
            <a:lvl3pPr marL="1143000" indent="-228600">
              <a:lnSpc>
                <a:spcPct val="90000"/>
              </a:lnSpc>
              <a:spcBef>
                <a:spcPts val="500"/>
              </a:spcBef>
              <a:buChar char="•"/>
              <a:defRPr sz="2000">
                <a:solidFill>
                  <a:schemeClr val="tx1"/>
                </a:solidFill>
                <a:latin typeface="Calibri" panose="020F0502020204030204" pitchFamily="34" charset="0"/>
                <a:ea typeface="幼圆" panose="02010509060101010101" charset="-122"/>
              </a:defRPr>
            </a:lvl3pPr>
            <a:lvl4pPr marL="16002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4pPr>
            <a:lvl5pPr marL="2057400" indent="-228600">
              <a:lnSpc>
                <a:spcPct val="90000"/>
              </a:lnSpc>
              <a:spcBef>
                <a:spcPts val="500"/>
              </a:spcBef>
              <a:buChar char="•"/>
              <a:defRPr>
                <a:solidFill>
                  <a:schemeClr val="tx1"/>
                </a:solidFill>
                <a:latin typeface="Calibri" panose="020F0502020204030204" pitchFamily="34" charset="0"/>
                <a:ea typeface="幼圆" panose="02010509060101010101"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9pPr>
          </a:lstStyle>
          <a:p>
            <a:pPr algn="ctr" eaLnBrk="1" hangingPunct="1">
              <a:spcBef>
                <a:spcPct val="0"/>
              </a:spcBef>
              <a:buFont typeface="Wingdings" panose="05000000000000000000" pitchFamily="2" charset="2"/>
              <a:buNone/>
            </a:pPr>
            <a:r>
              <a:rPr lang="zh-CN" altLang="en-US" sz="2400" b="1" dirty="0">
                <a:solidFill>
                  <a:schemeClr val="tx1"/>
                </a:solidFill>
                <a:latin typeface="微软雅黑" panose="020B0503020204020204" pitchFamily="34" charset="-122"/>
                <a:ea typeface="微软雅黑" panose="020B0503020204020204" pitchFamily="34" charset="-122"/>
              </a:rPr>
              <a:t>抽题</a:t>
            </a:r>
            <a:endParaRPr lang="en-US" altLang="nb-NO" sz="2400" b="1" dirty="0">
              <a:solidFill>
                <a:schemeClr val="tx1"/>
              </a:solidFill>
              <a:latin typeface="微软雅黑" panose="020B0503020204020204" pitchFamily="34" charset="-122"/>
              <a:ea typeface="微软雅黑" panose="020B0503020204020204" pitchFamily="34" charset="-122"/>
            </a:endParaRPr>
          </a:p>
        </p:txBody>
      </p:sp>
      <p:sp>
        <p:nvSpPr>
          <p:cNvPr id="13" name="Line 33"/>
          <p:cNvSpPr>
            <a:spLocks noChangeShapeType="1"/>
          </p:cNvSpPr>
          <p:nvPr>
            <p:custDataLst>
              <p:tags r:id="rId16"/>
            </p:custDataLst>
          </p:nvPr>
        </p:nvSpPr>
        <p:spPr bwMode="auto">
          <a:xfrm flipH="1" flipV="1">
            <a:off x="2954971" y="2545511"/>
            <a:ext cx="332412" cy="704163"/>
          </a:xfrm>
          <a:prstGeom prst="line">
            <a:avLst/>
          </a:prstGeom>
          <a:noFill/>
          <a:ln w="19050" cmpd="sng">
            <a:solidFill>
              <a:schemeClr val="tx1"/>
            </a:solidFill>
            <a:prstDash val="sysDot"/>
            <a:round/>
          </a:ln>
          <a:extLst>
            <a:ext uri="{909E8E84-426E-40DD-AFC4-6F175D3DCCD1}">
              <a14:hiddenFill xmlns:a14="http://schemas.microsoft.com/office/drawing/2010/main">
                <a:noFill/>
              </a14:hiddenFill>
            </a:ext>
          </a:extLst>
        </p:spPr>
        <p:txBody>
          <a:bodyPr wrap="square">
            <a:normAutofit/>
          </a:bodyPr>
          <a:lstStyle/>
          <a:p>
            <a:endParaRPr lang="zh-CN" altLang="en-US"/>
          </a:p>
        </p:txBody>
      </p:sp>
      <p:sp>
        <p:nvSpPr>
          <p:cNvPr id="14" name="Oval 12"/>
          <p:cNvSpPr>
            <a:spLocks noChangeArrowheads="1"/>
          </p:cNvSpPr>
          <p:nvPr>
            <p:custDataLst>
              <p:tags r:id="rId17"/>
            </p:custDataLst>
          </p:nvPr>
        </p:nvSpPr>
        <p:spPr bwMode="auto">
          <a:xfrm>
            <a:off x="3124126" y="3342119"/>
            <a:ext cx="359949" cy="359949"/>
          </a:xfrm>
          <a:prstGeom prst="ellipse">
            <a:avLst/>
          </a:prstGeom>
          <a:noFill/>
          <a:ln w="47625" cmpd="sng">
            <a:solidFill>
              <a:schemeClr val="accent1"/>
            </a:solidFill>
            <a:round/>
          </a:ln>
          <a:effectLst>
            <a:outerShdw dist="23000" dir="5400000" algn="ctr" rotWithShape="0">
              <a:srgbClr val="808080">
                <a:alpha val="34000"/>
              </a:srgbClr>
            </a:outerShdw>
          </a:effectLst>
          <a:extLst>
            <a:ext uri="{909E8E84-426E-40DD-AFC4-6F175D3DCCD1}">
              <a14:hiddenFill xmlns:a14="http://schemas.microsoft.com/office/drawing/2010/main">
                <a:solidFill>
                  <a:srgbClr val="FFFFFF"/>
                </a:solidFill>
              </a14:hiddenFill>
            </a:ext>
          </a:extLst>
        </p:spPr>
        <p:txBody>
          <a:bodyPr wrap="square" anchor="ctr">
            <a:normAutofit fontScale="57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nb-NO" altLang="en-US">
              <a:solidFill>
                <a:srgbClr val="FFFFFF"/>
              </a:solidFill>
              <a:latin typeface="+mn-lt"/>
              <a:ea typeface="+mn-ea"/>
            </a:endParaRPr>
          </a:p>
        </p:txBody>
      </p:sp>
      <p:sp>
        <p:nvSpPr>
          <p:cNvPr id="15" name="Rektangel 52"/>
          <p:cNvSpPr>
            <a:spLocks noChangeArrowheads="1"/>
          </p:cNvSpPr>
          <p:nvPr>
            <p:custDataLst>
              <p:tags r:id="rId18"/>
            </p:custDataLst>
          </p:nvPr>
        </p:nvSpPr>
        <p:spPr bwMode="auto">
          <a:xfrm>
            <a:off x="1936115" y="1591310"/>
            <a:ext cx="1972310" cy="88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0">
            <a:normAutofit fontScale="92500" lnSpcReduction="20000"/>
          </a:bodyPr>
          <a:lstStyle>
            <a:lvl1pPr algn="just" defTabSz="801370">
              <a:lnSpc>
                <a:spcPct val="110000"/>
              </a:lnSpc>
              <a:spcBef>
                <a:spcPts val="1800"/>
              </a:spcBef>
              <a:buClr>
                <a:srgbClr val="3B5518"/>
              </a:buClr>
              <a:buSzPct val="60000"/>
              <a:buFont typeface="Wingdings" panose="05000000000000000000" pitchFamily="2" charset="2"/>
              <a:buChar char="q"/>
              <a:defRPr sz="2000">
                <a:solidFill>
                  <a:schemeClr val="accent1"/>
                </a:solidFill>
                <a:latin typeface="Arial" panose="020B0604020202020204" pitchFamily="34" charset="0"/>
                <a:ea typeface="黑体" panose="02010609060101010101" pitchFamily="49" charset="-122"/>
              </a:defRPr>
            </a:lvl1pPr>
            <a:lvl2pPr marL="742950" indent="-742950" algn="just" defTabSz="801370">
              <a:lnSpc>
                <a:spcPct val="130000"/>
              </a:lnSpc>
              <a:spcAft>
                <a:spcPts val="600"/>
              </a:spcAft>
              <a:buClr>
                <a:srgbClr val="D8E39E"/>
              </a:buClr>
              <a:buFont typeface="幼圆" panose="02010509060101010101" charset="-122"/>
              <a:buChar char=" "/>
              <a:defRPr sz="1600">
                <a:solidFill>
                  <a:srgbClr val="7D7D7D"/>
                </a:solidFill>
                <a:latin typeface="Arial" panose="020B0604020202020204" pitchFamily="34" charset="0"/>
                <a:ea typeface="黑体" panose="02010609060101010101" pitchFamily="49" charset="-122"/>
              </a:defRPr>
            </a:lvl2pPr>
            <a:lvl3pPr marL="1143000" indent="-228600" defTabSz="801370">
              <a:lnSpc>
                <a:spcPct val="90000"/>
              </a:lnSpc>
              <a:spcBef>
                <a:spcPts val="500"/>
              </a:spcBef>
              <a:buChar char="•"/>
              <a:defRPr sz="2000">
                <a:solidFill>
                  <a:schemeClr val="tx1"/>
                </a:solidFill>
                <a:latin typeface="Calibri" panose="020F0502020204030204" pitchFamily="34" charset="0"/>
                <a:ea typeface="幼圆" panose="02010509060101010101" charset="-122"/>
              </a:defRPr>
            </a:lvl3pPr>
            <a:lvl4pPr marL="1600200" indent="-228600" defTabSz="801370">
              <a:lnSpc>
                <a:spcPct val="90000"/>
              </a:lnSpc>
              <a:spcBef>
                <a:spcPts val="500"/>
              </a:spcBef>
              <a:buChar char="•"/>
              <a:defRPr>
                <a:solidFill>
                  <a:schemeClr val="tx1"/>
                </a:solidFill>
                <a:latin typeface="Calibri" panose="020F0502020204030204" pitchFamily="34" charset="0"/>
                <a:ea typeface="幼圆" panose="02010509060101010101" charset="-122"/>
              </a:defRPr>
            </a:lvl4pPr>
            <a:lvl5pPr marL="2057400" indent="-228600" defTabSz="801370">
              <a:lnSpc>
                <a:spcPct val="90000"/>
              </a:lnSpc>
              <a:spcBef>
                <a:spcPts val="500"/>
              </a:spcBef>
              <a:buChar char="•"/>
              <a:defRPr>
                <a:solidFill>
                  <a:schemeClr val="tx1"/>
                </a:solidFill>
                <a:latin typeface="Calibri" panose="020F0502020204030204" pitchFamily="34" charset="0"/>
                <a:ea typeface="幼圆" panose="02010509060101010101" charset="-122"/>
              </a:defRPr>
            </a:lvl5pPr>
            <a:lvl6pPr marL="25146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6pPr>
            <a:lvl7pPr marL="29718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7pPr>
            <a:lvl8pPr marL="34290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8pPr>
            <a:lvl9pPr marL="3886200" indent="-228600" defTabSz="80137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幼圆" panose="02010509060101010101" charset="-122"/>
              </a:defRPr>
            </a:lvl9pPr>
          </a:lstStyle>
          <a:p>
            <a:pPr eaLnBrk="1" hangingPunct="1">
              <a:lnSpc>
                <a:spcPct val="120000"/>
              </a:lnSpc>
              <a:spcBef>
                <a:spcPct val="20000"/>
              </a:spcBef>
              <a:buNone/>
            </a:pPr>
            <a:r>
              <a:rPr lang="zh-CN" altLang="en-US" sz="2400" noProof="1">
                <a:solidFill>
                  <a:schemeClr val="tx1"/>
                </a:solidFill>
                <a:latin typeface="微软雅黑" panose="020B0503020204020204" pitchFamily="34" charset="-122"/>
                <a:ea typeface="微软雅黑" panose="020B0503020204020204" pitchFamily="34" charset="-122"/>
              </a:rPr>
              <a:t>抽两道考题</a:t>
            </a:r>
            <a:endParaRPr lang="en-US" altLang="zh-CN" sz="2400" noProof="1">
              <a:solidFill>
                <a:schemeClr val="tx1"/>
              </a:solidFill>
              <a:latin typeface="微软雅黑" panose="020B0503020204020204" pitchFamily="34" charset="-122"/>
              <a:ea typeface="微软雅黑" panose="020B0503020204020204" pitchFamily="34" charset="-122"/>
            </a:endParaRPr>
          </a:p>
          <a:p>
            <a:pPr eaLnBrk="1" hangingPunct="1">
              <a:lnSpc>
                <a:spcPct val="120000"/>
              </a:lnSpc>
              <a:spcBef>
                <a:spcPct val="20000"/>
              </a:spcBef>
              <a:buNone/>
            </a:pPr>
            <a:r>
              <a:rPr lang="zh-CN" altLang="en-US" sz="2400" noProof="1">
                <a:solidFill>
                  <a:schemeClr val="tx1"/>
                </a:solidFill>
                <a:latin typeface="微软雅黑" panose="020B0503020204020204" pitchFamily="34" charset="-122"/>
                <a:ea typeface="微软雅黑" panose="020B0503020204020204" pitchFamily="34" charset="-122"/>
              </a:rPr>
              <a:t>选择其中一道</a:t>
            </a:r>
            <a:endParaRPr lang="en-US" altLang="zh-CN" sz="2400" noProof="1">
              <a:solidFill>
                <a:schemeClr val="tx1"/>
              </a:solidFill>
              <a:latin typeface="微软雅黑" panose="020B0503020204020204" pitchFamily="34" charset="-122"/>
              <a:ea typeface="微软雅黑" panose="020B0503020204020204" pitchFamily="34" charset="-122"/>
            </a:endParaRPr>
          </a:p>
        </p:txBody>
      </p:sp>
      <p:sp>
        <p:nvSpPr>
          <p:cNvPr id="19" name="MH_PageTitle"/>
          <p:cNvSpPr>
            <a:spLocks noGrp="1"/>
          </p:cNvSpPr>
          <p:nvPr>
            <p:custDataLst>
              <p:tags r:id="rId19"/>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一、教学活动试讲的考试形式</a:t>
            </a:r>
            <a:endParaRPr lang="zh-CN" altLang="en-US" b="1" dirty="0"/>
          </a:p>
        </p:txBody>
      </p:sp>
    </p:spTree>
    <p:custDataLst>
      <p:tags r:id="rId20"/>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cxnSp>
        <p:nvCxnSpPr>
          <p:cNvPr id="7" name="直接连接符 6"/>
          <p:cNvCxnSpPr/>
          <p:nvPr>
            <p:custDataLst>
              <p:tags r:id="rId6"/>
            </p:custDataLst>
          </p:nvPr>
        </p:nvCxnSpPr>
        <p:spPr>
          <a:xfrm>
            <a:off x="0" y="1688629"/>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7"/>
            </p:custDataLst>
          </p:nvPr>
        </p:nvSpPr>
        <p:spPr>
          <a:xfrm>
            <a:off x="3048000" y="17875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3-12　各年龄班心理健康的发展特点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7" name="表格 16"/>
          <p:cNvGraphicFramePr/>
          <p:nvPr>
            <p:custDataLst>
              <p:tags r:id="rId8"/>
            </p:custDataLst>
          </p:nvPr>
        </p:nvGraphicFramePr>
        <p:xfrm>
          <a:off x="685165" y="2249805"/>
          <a:ext cx="10757535" cy="2044065"/>
        </p:xfrm>
        <a:graphic>
          <a:graphicData uri="http://schemas.openxmlformats.org/drawingml/2006/table">
            <a:tbl>
              <a:tblPr firstRow="1" bandRow="1">
                <a:tableStyleId>{5C22544A-7EE6-4342-B048-85BDC9FD1C3A}</a:tableStyleId>
              </a:tblPr>
              <a:tblGrid>
                <a:gridCol w="3585845"/>
                <a:gridCol w="3585845"/>
                <a:gridCol w="3585845"/>
              </a:tblGrid>
              <a:tr h="56007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148399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情绪波动大，易受他人影响</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行为易受情绪的影响</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当情绪激动时，能够在成人的安抚下逐渐安静下来</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情绪较为稳定</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能够逐渐开始分享、倾诉自己的情绪</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当情绪激动时，能够在成人的提醒下安静下来</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情绪稳定，不会乱发脾气</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已经初步具备情绪的调节与控制能力</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能够意识到自己的情绪，并能尝试自己调节</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9"/>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cxnSp>
        <p:nvCxnSpPr>
          <p:cNvPr id="7" name="直接连接符 6"/>
          <p:cNvCxnSpPr/>
          <p:nvPr>
            <p:custDataLst>
              <p:tags r:id="rId6"/>
            </p:custDataLst>
          </p:nvPr>
        </p:nvCxnSpPr>
        <p:spPr>
          <a:xfrm>
            <a:off x="0" y="1688629"/>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7"/>
            </p:custDataLst>
          </p:nvPr>
        </p:nvSpPr>
        <p:spPr>
          <a:xfrm>
            <a:off x="3048000" y="17875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3-13　各年龄班精细动作的发展特点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7" name="表格 16"/>
          <p:cNvGraphicFramePr/>
          <p:nvPr>
            <p:custDataLst>
              <p:tags r:id="rId8"/>
            </p:custDataLst>
          </p:nvPr>
        </p:nvGraphicFramePr>
        <p:xfrm>
          <a:off x="685165" y="2249805"/>
          <a:ext cx="10757535" cy="2044065"/>
        </p:xfrm>
        <a:graphic>
          <a:graphicData uri="http://schemas.openxmlformats.org/drawingml/2006/table">
            <a:tbl>
              <a:tblPr firstRow="1" bandRow="1">
                <a:tableStyleId>{5C22544A-7EE6-4342-B048-85BDC9FD1C3A}</a:tableStyleId>
              </a:tblPr>
              <a:tblGrid>
                <a:gridCol w="3585845"/>
                <a:gridCol w="3585845"/>
                <a:gridCol w="3585845"/>
              </a:tblGrid>
              <a:tr h="56007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148399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只能握住筷子，手指头的钩法也不自在，只能勉强地夹起食物</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可以画出近似人物面部的形状</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开始挑战一手移动纸张，另一手用剪刀剪出形状的行为</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4. 开始画火柴人</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使用筷子逐渐熟练</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使用工具与握持材料的手做到相互配合，两手功能分化能力提升</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会画四边形</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4. 可在人物画中画出人物的身体</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熟练地使用筷子，会有效地把持它</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在堆积木中开始挑战具有“倾向”概念的阶梯结构</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会画三角形</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4. 通过编织、旋转陀螺、捏泥丸等活动，掌握更精细的手指操作能力</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5. 会画斜线的组合，如菱形</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9"/>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9743" y="337592"/>
            <a:ext cx="3236673" cy="689487"/>
            <a:chOff x="948393" y="1556792"/>
            <a:chExt cx="3236673" cy="689487"/>
          </a:xfrm>
        </p:grpSpPr>
        <p:sp>
          <p:nvSpPr>
            <p:cNvPr id="10" name="Rectangle 631"/>
            <p:cNvSpPr>
              <a:spLocks noChangeArrowheads="1"/>
            </p:cNvSpPr>
            <p:nvPr>
              <p:custDataLst>
                <p:tags r:id="rId2"/>
              </p:custDataLst>
            </p:nvPr>
          </p:nvSpPr>
          <p:spPr bwMode="auto">
            <a:xfrm>
              <a:off x="948393" y="1556792"/>
              <a:ext cx="3236673" cy="689487"/>
            </a:xfrm>
            <a:prstGeom prst="rect">
              <a:avLst/>
            </a:prstGeom>
            <a:solidFill>
              <a:schemeClr val="accent1"/>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3"/>
              </p:custDataLst>
            </p:nvPr>
          </p:nvPicPr>
          <p:blipFill>
            <a:blip r:embed="rId4" cstate="screen"/>
            <a:stretch>
              <a:fillRect/>
            </a:stretch>
          </p:blipFill>
          <p:spPr>
            <a:xfrm>
              <a:off x="1118341" y="1643553"/>
              <a:ext cx="515964" cy="515964"/>
            </a:xfrm>
            <a:prstGeom prst="rect">
              <a:avLst/>
            </a:prstGeom>
          </p:spPr>
        </p:pic>
        <p:sp>
          <p:nvSpPr>
            <p:cNvPr id="12" name="矩形 11"/>
            <p:cNvSpPr/>
            <p:nvPr>
              <p:custDataLst>
                <p:tags r:id="rId5"/>
              </p:custDataLst>
            </p:nvPr>
          </p:nvSpPr>
          <p:spPr>
            <a:xfrm>
              <a:off x="167400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一、健康领域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6"/>
            </p:custDataLst>
          </p:nvPr>
        </p:nvSpPr>
        <p:spPr>
          <a:xfrm>
            <a:off x="575310" y="178689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9" name="文本框 8"/>
          <p:cNvSpPr txBox="1"/>
          <p:nvPr>
            <p:custDataLst>
              <p:tags r:id="rId7"/>
            </p:custDataLst>
          </p:nvPr>
        </p:nvSpPr>
        <p:spPr>
          <a:xfrm>
            <a:off x="575310" y="1155700"/>
            <a:ext cx="352107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4. 真题解析</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3" name="文本框 2"/>
          <p:cNvSpPr txBox="1"/>
          <p:nvPr>
            <p:custDataLst>
              <p:tags r:id="rId8"/>
            </p:custDataLst>
          </p:nvPr>
        </p:nvSpPr>
        <p:spPr>
          <a:xfrm>
            <a:off x="575310" y="2235835"/>
            <a:ext cx="8352155" cy="163004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 题目：《我爱吃蔬菜》。</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 要求：</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（1）完整演示整节教育活动，在 10 分钟内完成。</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（2）绘画各种蔬菜（不少于 5 种），并运用到教学过程中。</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9"/>
            </p:custDataLst>
          </p:nvPr>
        </p:nvSpPr>
        <p:spPr>
          <a:xfrm>
            <a:off x="575310" y="400177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8" name="文本框 7"/>
          <p:cNvSpPr txBox="1"/>
          <p:nvPr>
            <p:custDataLst>
              <p:tags r:id="rId10"/>
            </p:custDataLst>
          </p:nvPr>
        </p:nvSpPr>
        <p:spPr>
          <a:xfrm>
            <a:off x="575310" y="4460240"/>
            <a:ext cx="7962265" cy="1322070"/>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通过审题可以分析出这是一道健康领域饮食营养类的教学活动，没有规定年龄班，考生可以自选年龄班，需要注意的是目标难度和年龄班发展水平要匹配。另外，在考查健康教学活动实施的过程中同时考查了美术绘画技能。</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p:cNvPicPr>
            <a:picLocks noChangeAspect="1"/>
          </p:cNvPicPr>
          <p:nvPr>
            <p:custDataLst>
              <p:tags r:id="rId11"/>
            </p:custDataLst>
          </p:nvPr>
        </p:nvPicPr>
        <p:blipFill>
          <a:blip r:embed="rId12"/>
          <a:stretch>
            <a:fillRect/>
          </a:stretch>
        </p:blipFill>
        <p:spPr>
          <a:xfrm>
            <a:off x="6200140" y="424180"/>
            <a:ext cx="2791460" cy="2306320"/>
          </a:xfrm>
          <a:prstGeom prst="roundRect">
            <a:avLst/>
          </a:prstGeom>
        </p:spPr>
      </p:pic>
      <p:graphicFrame>
        <p:nvGraphicFramePr>
          <p:cNvPr id="15" name="对象 14">
            <a:hlinkClick r:id="" action="ppaction://ole?verb="/>
          </p:cNvPr>
          <p:cNvGraphicFramePr>
            <a:graphicFrameLocks noChangeAspect="1"/>
          </p:cNvGraphicFramePr>
          <p:nvPr/>
        </p:nvGraphicFramePr>
        <p:xfrm>
          <a:off x="8791575" y="3429000"/>
          <a:ext cx="2228850" cy="1529715"/>
        </p:xfrm>
        <a:graphic>
          <a:graphicData uri="http://schemas.openxmlformats.org/presentationml/2006/ole">
            <mc:AlternateContent xmlns:mc="http://schemas.openxmlformats.org/markup-compatibility/2006">
              <mc:Choice xmlns:v="urn:schemas-microsoft-com:vml" Requires="v">
                <p:oleObj spid="_x0000_s2049" name="" showAsIcon="1" r:id="rId13" imgW="971550" imgH="666750" progId="Word.Document.12">
                  <p:embed/>
                </p:oleObj>
              </mc:Choice>
              <mc:Fallback>
                <p:oleObj name="" showAsIcon="1" r:id="rId13" imgW="971550" imgH="666750" progId="Word.Document.12">
                  <p:embed/>
                  <p:pic>
                    <p:nvPicPr>
                      <p:cNvPr id="0" name="图片 2048"/>
                      <p:cNvPicPr/>
                      <p:nvPr/>
                    </p:nvPicPr>
                    <p:blipFill>
                      <a:blip r:embed="rId14"/>
                      <a:stretch>
                        <a:fillRect/>
                      </a:stretch>
                    </p:blipFill>
                    <p:spPr>
                      <a:xfrm>
                        <a:off x="8791575" y="3429000"/>
                        <a:ext cx="2228850" cy="1529715"/>
                      </a:xfrm>
                      <a:prstGeom prst="rect">
                        <a:avLst/>
                      </a:prstGeom>
                    </p:spPr>
                  </p:pic>
                </p:oleObj>
              </mc:Fallback>
            </mc:AlternateContent>
          </a:graphicData>
        </a:graphic>
      </p:graphicFrame>
    </p:spTree>
    <p:custDataLst>
      <p:tags r:id="rId1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13" name="文本框 12"/>
          <p:cNvSpPr txBox="1"/>
          <p:nvPr>
            <p:custDataLst>
              <p:tags r:id="rId6"/>
            </p:custDataLst>
          </p:nvPr>
        </p:nvSpPr>
        <p:spPr>
          <a:xfrm>
            <a:off x="1042670" y="1870075"/>
            <a:ext cx="3392805" cy="163004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学前儿童语言活动是为了实现语言教育目标，有目的、有计划、有组织地对幼儿开展语言教育的过程，它是语言教育的主要方式。</a:t>
            </a:r>
            <a:endParaRPr lang="zh-CN" altLang="en-US" sz="2000">
              <a:latin typeface="微软雅黑" panose="020B0503020204020204" pitchFamily="34" charset="-122"/>
              <a:ea typeface="微软雅黑" panose="020B0503020204020204" pitchFamily="34" charset="-122"/>
            </a:endParaRPr>
          </a:p>
        </p:txBody>
      </p:sp>
      <p:sp>
        <p:nvSpPr>
          <p:cNvPr id="4" name="文本框 3"/>
          <p:cNvSpPr txBox="1"/>
          <p:nvPr>
            <p:custDataLst>
              <p:tags r:id="rId7"/>
            </p:custDataLst>
          </p:nvPr>
        </p:nvSpPr>
        <p:spPr>
          <a:xfrm>
            <a:off x="1042670" y="5111750"/>
            <a:ext cx="10106660" cy="706755"/>
          </a:xfrm>
          <a:prstGeom prst="rect">
            <a:avLst/>
          </a:prstGeom>
          <a:noFill/>
        </p:spPr>
        <p:txBody>
          <a:bodyPr wrap="square" rtlCol="0" anchor="t">
            <a:spAutoFit/>
          </a:bodyPr>
          <a:p>
            <a:pPr indent="457200" fontAlgn="auto">
              <a:spcAft>
                <a:spcPts val="800"/>
              </a:spcAft>
            </a:pPr>
            <a:r>
              <a:rPr lang="zh-CN" altLang="en-US" sz="2000">
                <a:highlight>
                  <a:srgbClr val="FFFF00"/>
                </a:highlight>
                <a:latin typeface="微软雅黑" panose="020B0503020204020204" pitchFamily="34" charset="-122"/>
                <a:ea typeface="微软雅黑" panose="020B0503020204020204" pitchFamily="34" charset="-122"/>
              </a:rPr>
              <a:t>在设计语言类教学活动中，要把握师幼互动、听说与读写结合、注重过程、与其他领域适度结合的原则。</a:t>
            </a:r>
            <a:endParaRPr lang="zh-CN" altLang="en-US" sz="2000">
              <a:highlight>
                <a:srgbClr val="FFFF00"/>
              </a:highlight>
              <a:latin typeface="微软雅黑" panose="020B0503020204020204" pitchFamily="34" charset="-122"/>
              <a:ea typeface="微软雅黑" panose="020B0503020204020204" pitchFamily="34" charset="-122"/>
            </a:endParaRPr>
          </a:p>
        </p:txBody>
      </p:sp>
      <p:grpSp>
        <p:nvGrpSpPr>
          <p:cNvPr id="68" name="组合 67"/>
          <p:cNvGrpSpPr/>
          <p:nvPr/>
        </p:nvGrpSpPr>
        <p:grpSpPr>
          <a:xfrm>
            <a:off x="5144135" y="578485"/>
            <a:ext cx="5580776" cy="3961130"/>
            <a:chOff x="8737" y="1736"/>
            <a:chExt cx="7627" cy="5413"/>
          </a:xfrm>
        </p:grpSpPr>
        <p:pic>
          <p:nvPicPr>
            <p:cNvPr id="19" name="图片 18" descr="1"/>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20400000">
              <a:off x="11187" y="1736"/>
              <a:ext cx="2683" cy="2683"/>
            </a:xfrm>
            <a:prstGeom prst="rect">
              <a:avLst/>
            </a:prstGeom>
          </p:spPr>
        </p:pic>
        <p:pic>
          <p:nvPicPr>
            <p:cNvPr id="28" name="图片 27" descr="16"/>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20400000">
              <a:off x="11618" y="5137"/>
              <a:ext cx="1922" cy="2012"/>
            </a:xfrm>
            <a:prstGeom prst="rect">
              <a:avLst/>
            </a:prstGeom>
          </p:spPr>
        </p:pic>
        <p:pic>
          <p:nvPicPr>
            <p:cNvPr id="36" name="图片 35" descr="1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20400000">
              <a:off x="10042" y="4481"/>
              <a:ext cx="1905" cy="2030"/>
            </a:xfrm>
            <a:prstGeom prst="rect">
              <a:avLst/>
            </a:prstGeom>
          </p:spPr>
        </p:pic>
        <p:pic>
          <p:nvPicPr>
            <p:cNvPr id="37" name="图片 36" descr="1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20400000">
              <a:off x="10183" y="4634"/>
              <a:ext cx="1620" cy="1727"/>
            </a:xfrm>
            <a:prstGeom prst="rect">
              <a:avLst/>
            </a:prstGeom>
          </p:spPr>
        </p:pic>
        <p:pic>
          <p:nvPicPr>
            <p:cNvPr id="38" name="图片 37" descr="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rot="20400000">
              <a:off x="13232" y="2957"/>
              <a:ext cx="1014" cy="943"/>
            </a:xfrm>
            <a:prstGeom prst="rect">
              <a:avLst/>
            </a:prstGeom>
          </p:spPr>
        </p:pic>
        <p:pic>
          <p:nvPicPr>
            <p:cNvPr id="41" name="图片 40" descr="4"/>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rot="20400000">
              <a:off x="12932" y="3569"/>
              <a:ext cx="818" cy="1086"/>
            </a:xfrm>
            <a:prstGeom prst="rect">
              <a:avLst/>
            </a:prstGeom>
          </p:spPr>
        </p:pic>
        <p:pic>
          <p:nvPicPr>
            <p:cNvPr id="42" name="图片 41" descr="5"/>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rot="20400000">
              <a:off x="11344" y="3642"/>
              <a:ext cx="1014" cy="979"/>
            </a:xfrm>
            <a:prstGeom prst="rect">
              <a:avLst/>
            </a:prstGeom>
          </p:spPr>
        </p:pic>
        <p:pic>
          <p:nvPicPr>
            <p:cNvPr id="43" name="图片 42" descr="6"/>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rot="20400000">
              <a:off x="10698" y="3070"/>
              <a:ext cx="1068" cy="837"/>
            </a:xfrm>
            <a:prstGeom prst="rect">
              <a:avLst/>
            </a:prstGeom>
          </p:spPr>
        </p:pic>
        <p:pic>
          <p:nvPicPr>
            <p:cNvPr id="44" name="图片 43" descr="8"/>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rot="20400000">
              <a:off x="8737" y="3097"/>
              <a:ext cx="1922" cy="1994"/>
            </a:xfrm>
            <a:prstGeom prst="rect">
              <a:avLst/>
            </a:prstGeom>
          </p:spPr>
        </p:pic>
        <p:pic>
          <p:nvPicPr>
            <p:cNvPr id="47" name="图片 46" descr="9"/>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rot="20400000">
              <a:off x="8891" y="3245"/>
              <a:ext cx="1638" cy="1692"/>
            </a:xfrm>
            <a:prstGeom prst="rect">
              <a:avLst/>
            </a:prstGeom>
          </p:spPr>
        </p:pic>
        <p:pic>
          <p:nvPicPr>
            <p:cNvPr id="48" name="图片 47" descr="12"/>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rot="20400000">
              <a:off x="14424" y="2922"/>
              <a:ext cx="1940" cy="1994"/>
            </a:xfrm>
            <a:prstGeom prst="rect">
              <a:avLst/>
            </a:prstGeom>
          </p:spPr>
        </p:pic>
        <p:pic>
          <p:nvPicPr>
            <p:cNvPr id="51" name="图片 50" descr="13"/>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rot="20400000">
              <a:off x="11771" y="5293"/>
              <a:ext cx="1638" cy="1692"/>
            </a:xfrm>
            <a:prstGeom prst="rect">
              <a:avLst/>
            </a:prstGeom>
          </p:spPr>
        </p:pic>
        <p:pic>
          <p:nvPicPr>
            <p:cNvPr id="52" name="图片 51" descr="14"/>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rot="20400000">
              <a:off x="13588" y="4405"/>
              <a:ext cx="1905" cy="2030"/>
            </a:xfrm>
            <a:prstGeom prst="rect">
              <a:avLst/>
            </a:prstGeom>
          </p:spPr>
        </p:pic>
        <p:pic>
          <p:nvPicPr>
            <p:cNvPr id="53" name="图片 52" descr="15"/>
            <p:cNvPicPr>
              <a:picLocks noChangeAspect="1"/>
            </p:cNvPicPr>
            <p:nvPr>
              <p:custDataLst>
                <p:tags r:id="rId47"/>
              </p:custDataLst>
            </p:nvPr>
          </p:nvPicPr>
          <p:blipFill>
            <a:blip r:embed="rId48">
              <a:extLst>
                <a:ext uri="{96DAC541-7B7A-43D3-8B79-37D633B846F1}">
                  <asvg:svgBlip xmlns:asvg="http://schemas.microsoft.com/office/drawing/2016/SVG/main" r:embed="rId49"/>
                </a:ext>
              </a:extLst>
            </a:blip>
            <a:stretch>
              <a:fillRect/>
            </a:stretch>
          </p:blipFill>
          <p:spPr>
            <a:xfrm rot="20400000">
              <a:off x="13710" y="4567"/>
              <a:ext cx="1620" cy="1727"/>
            </a:xfrm>
            <a:prstGeom prst="rect">
              <a:avLst/>
            </a:prstGeom>
          </p:spPr>
        </p:pic>
        <p:pic>
          <p:nvPicPr>
            <p:cNvPr id="54" name="图片 53" descr="17"/>
            <p:cNvPicPr>
              <a:picLocks noChangeAspect="1"/>
            </p:cNvPicPr>
            <p:nvPr>
              <p:custDataLst>
                <p:tags r:id="rId50"/>
              </p:custDataLst>
            </p:nvPr>
          </p:nvPicPr>
          <p:blipFill>
            <a:blip r:embed="rId51">
              <a:extLst>
                <a:ext uri="{96DAC541-7B7A-43D3-8B79-37D633B846F1}">
                  <asvg:svgBlip xmlns:asvg="http://schemas.microsoft.com/office/drawing/2016/SVG/main" r:embed="rId52"/>
                </a:ext>
              </a:extLst>
            </a:blip>
            <a:stretch>
              <a:fillRect/>
            </a:stretch>
          </p:blipFill>
          <p:spPr>
            <a:xfrm rot="20400000">
              <a:off x="14598" y="3068"/>
              <a:ext cx="1619" cy="1709"/>
            </a:xfrm>
            <a:prstGeom prst="rect">
              <a:avLst/>
            </a:prstGeom>
          </p:spPr>
        </p:pic>
        <p:pic>
          <p:nvPicPr>
            <p:cNvPr id="55" name="图片 54" descr="20"/>
            <p:cNvPicPr>
              <a:picLocks noChangeAspect="1"/>
            </p:cNvPicPr>
            <p:nvPr>
              <p:custDataLst>
                <p:tags r:id="rId53"/>
              </p:custDataLst>
            </p:nvPr>
          </p:nvPicPr>
          <p:blipFill>
            <a:blip r:embed="rId54">
              <a:extLst>
                <a:ext uri="{96DAC541-7B7A-43D3-8B79-37D633B846F1}">
                  <asvg:svgBlip xmlns:asvg="http://schemas.microsoft.com/office/drawing/2016/SVG/main" r:embed="rId55"/>
                </a:ext>
              </a:extLst>
            </a:blip>
            <a:stretch>
              <a:fillRect/>
            </a:stretch>
          </p:blipFill>
          <p:spPr>
            <a:xfrm rot="20400000">
              <a:off x="12233" y="3840"/>
              <a:ext cx="765" cy="1122"/>
            </a:xfrm>
            <a:prstGeom prst="rect">
              <a:avLst/>
            </a:prstGeom>
          </p:spPr>
        </p:pic>
        <p:sp>
          <p:nvSpPr>
            <p:cNvPr id="29" name="文本框 28"/>
            <p:cNvSpPr txBox="1"/>
            <p:nvPr>
              <p:custDataLst>
                <p:tags r:id="rId56"/>
              </p:custDataLst>
            </p:nvPr>
          </p:nvSpPr>
          <p:spPr>
            <a:xfrm>
              <a:off x="11398" y="2561"/>
              <a:ext cx="2208" cy="903"/>
            </a:xfrm>
            <a:prstGeom prst="rect">
              <a:avLst/>
            </a:prstGeom>
            <a:noFill/>
          </p:spPr>
          <p:txBody>
            <a:bodyPr wrap="square" bIns="0" rtlCol="0">
              <a:spAutoFit/>
            </a:bodyPr>
            <a:p>
              <a:pPr algn="ctr"/>
              <a:r>
                <a:rPr lang="zh-CN" altLang="en-US" sz="2000" b="1">
                  <a:solidFill>
                    <a:srgbClr val="0084CE">
                      <a:lumMod val="50000"/>
                    </a:srgbClr>
                  </a:solidFill>
                  <a:uFillTx/>
                  <a:latin typeface="微软雅黑" panose="020B0503020204020204" pitchFamily="34" charset="-122"/>
                  <a:ea typeface="微软雅黑" panose="020B0503020204020204" pitchFamily="34" charset="-122"/>
                </a:rPr>
                <a:t>语言领域活动</a:t>
              </a:r>
              <a:endParaRPr lang="zh-CN" altLang="en-US" sz="2000" b="1">
                <a:solidFill>
                  <a:srgbClr val="0084CE">
                    <a:lumMod val="50000"/>
                  </a:srgbClr>
                </a:solidFill>
                <a:uFillTx/>
                <a:latin typeface="微软雅黑" panose="020B0503020204020204" pitchFamily="34" charset="-122"/>
                <a:ea typeface="微软雅黑" panose="020B0503020204020204" pitchFamily="34" charset="-122"/>
              </a:endParaRPr>
            </a:p>
          </p:txBody>
        </p:sp>
        <p:sp>
          <p:nvSpPr>
            <p:cNvPr id="61" name="文本框 60"/>
            <p:cNvSpPr txBox="1"/>
            <p:nvPr>
              <p:custDataLst>
                <p:tags r:id="rId57"/>
              </p:custDataLst>
            </p:nvPr>
          </p:nvSpPr>
          <p:spPr>
            <a:xfrm>
              <a:off x="9176" y="3574"/>
              <a:ext cx="1213" cy="903"/>
            </a:xfrm>
            <a:prstGeom prst="rect">
              <a:avLst/>
            </a:prstGeom>
            <a:noFill/>
          </p:spPr>
          <p:txBody>
            <a:bodyPr wrap="square" bIns="0" rtlCol="0">
              <a:spAutoFit/>
            </a:bodyPr>
            <a:p>
              <a:pPr algn="ctr"/>
              <a:r>
                <a:rPr lang="zh-CN" altLang="en-US" sz="2000" b="1">
                  <a:solidFill>
                    <a:srgbClr val="0084CE">
                      <a:lumMod val="50000"/>
                    </a:srgbClr>
                  </a:solidFill>
                  <a:uFillTx/>
                  <a:latin typeface="微软雅黑" panose="020B0503020204020204" pitchFamily="34" charset="-122"/>
                  <a:ea typeface="微软雅黑" panose="020B0503020204020204" pitchFamily="34" charset="-122"/>
                </a:rPr>
                <a:t>谈话活动</a:t>
              </a:r>
              <a:endParaRPr lang="zh-CN" altLang="en-US" sz="2000" b="1">
                <a:solidFill>
                  <a:srgbClr val="0084CE">
                    <a:lumMod val="50000"/>
                  </a:srgbClr>
                </a:solidFill>
                <a:uFillTx/>
                <a:latin typeface="微软雅黑" panose="020B0503020204020204" pitchFamily="34" charset="-122"/>
                <a:ea typeface="微软雅黑" panose="020B0503020204020204" pitchFamily="34" charset="-122"/>
              </a:endParaRPr>
            </a:p>
          </p:txBody>
        </p:sp>
        <p:sp>
          <p:nvSpPr>
            <p:cNvPr id="62" name="文本框 61"/>
            <p:cNvSpPr txBox="1"/>
            <p:nvPr>
              <p:custDataLst>
                <p:tags r:id="rId58"/>
              </p:custDataLst>
            </p:nvPr>
          </p:nvSpPr>
          <p:spPr>
            <a:xfrm>
              <a:off x="10304" y="5064"/>
              <a:ext cx="1228" cy="903"/>
            </a:xfrm>
            <a:prstGeom prst="rect">
              <a:avLst/>
            </a:prstGeom>
            <a:noFill/>
          </p:spPr>
          <p:txBody>
            <a:bodyPr wrap="square" bIns="0" rtlCol="0">
              <a:spAutoFit/>
            </a:bodyPr>
            <a:p>
              <a:pPr algn="ctr"/>
              <a:r>
                <a:rPr lang="zh-CN" altLang="en-US" sz="2000" b="1">
                  <a:solidFill>
                    <a:srgbClr val="0084CE">
                      <a:lumMod val="50000"/>
                    </a:srgbClr>
                  </a:solidFill>
                  <a:uFillTx/>
                  <a:latin typeface="微软雅黑" panose="020B0503020204020204" pitchFamily="34" charset="-122"/>
                  <a:ea typeface="微软雅黑" panose="020B0503020204020204" pitchFamily="34" charset="-122"/>
                </a:rPr>
                <a:t>讲述活动</a:t>
              </a:r>
              <a:endParaRPr lang="zh-CN" altLang="en-US" sz="2000" b="1">
                <a:solidFill>
                  <a:srgbClr val="0084CE">
                    <a:lumMod val="50000"/>
                  </a:srgbClr>
                </a:solidFill>
                <a:uFillTx/>
                <a:latin typeface="微软雅黑" panose="020B0503020204020204" pitchFamily="34" charset="-122"/>
                <a:ea typeface="微软雅黑" panose="020B0503020204020204" pitchFamily="34" charset="-122"/>
              </a:endParaRPr>
            </a:p>
          </p:txBody>
        </p:sp>
        <p:sp>
          <p:nvSpPr>
            <p:cNvPr id="63" name="文本框 62"/>
            <p:cNvSpPr txBox="1"/>
            <p:nvPr>
              <p:custDataLst>
                <p:tags r:id="rId59"/>
              </p:custDataLst>
            </p:nvPr>
          </p:nvSpPr>
          <p:spPr>
            <a:xfrm>
              <a:off x="11780" y="5676"/>
              <a:ext cx="1804" cy="819"/>
            </a:xfrm>
            <a:prstGeom prst="rect">
              <a:avLst/>
            </a:prstGeom>
            <a:noFill/>
          </p:spPr>
          <p:txBody>
            <a:bodyPr wrap="square" bIns="0" rtlCol="0">
              <a:spAutoFit/>
            </a:bodyPr>
            <a:p>
              <a:pPr algn="ctr"/>
              <a:r>
                <a:rPr lang="zh-CN" altLang="en-US" b="1">
                  <a:solidFill>
                    <a:srgbClr val="0084CE">
                      <a:lumMod val="50000"/>
                    </a:srgbClr>
                  </a:solidFill>
                  <a:uFillTx/>
                  <a:latin typeface="微软雅黑" panose="020B0503020204020204" pitchFamily="34" charset="-122"/>
                  <a:ea typeface="微软雅黑" panose="020B0503020204020204" pitchFamily="34" charset="-122"/>
                </a:rPr>
                <a:t>早期阅读活动</a:t>
              </a:r>
              <a:endParaRPr lang="zh-CN" altLang="en-US" b="1">
                <a:solidFill>
                  <a:srgbClr val="0084CE">
                    <a:lumMod val="50000"/>
                  </a:srgbClr>
                </a:solidFill>
                <a:uFillTx/>
                <a:latin typeface="微软雅黑" panose="020B0503020204020204" pitchFamily="34" charset="-122"/>
                <a:ea typeface="微软雅黑" panose="020B0503020204020204" pitchFamily="34" charset="-122"/>
              </a:endParaRPr>
            </a:p>
          </p:txBody>
        </p:sp>
        <p:sp>
          <p:nvSpPr>
            <p:cNvPr id="64" name="文本框 63"/>
            <p:cNvSpPr txBox="1"/>
            <p:nvPr>
              <p:custDataLst>
                <p:tags r:id="rId60"/>
              </p:custDataLst>
            </p:nvPr>
          </p:nvSpPr>
          <p:spPr>
            <a:xfrm>
              <a:off x="13512" y="5043"/>
              <a:ext cx="1848" cy="819"/>
            </a:xfrm>
            <a:prstGeom prst="rect">
              <a:avLst/>
            </a:prstGeom>
            <a:noFill/>
          </p:spPr>
          <p:txBody>
            <a:bodyPr wrap="square" bIns="0" rtlCol="0">
              <a:spAutoFit/>
            </a:bodyPr>
            <a:p>
              <a:pPr algn="ctr"/>
              <a:r>
                <a:rPr lang="zh-CN" altLang="en-US" b="1">
                  <a:solidFill>
                    <a:srgbClr val="0084CE">
                      <a:lumMod val="50000"/>
                    </a:srgbClr>
                  </a:solidFill>
                  <a:uFillTx/>
                  <a:latin typeface="微软雅黑" panose="020B0503020204020204" pitchFamily="34" charset="-122"/>
                  <a:ea typeface="微软雅黑" panose="020B0503020204020204" pitchFamily="34" charset="-122"/>
                </a:rPr>
                <a:t>书写准备</a:t>
              </a:r>
              <a:endParaRPr lang="zh-CN" altLang="en-US" b="1">
                <a:solidFill>
                  <a:srgbClr val="0084CE">
                    <a:lumMod val="50000"/>
                  </a:srgbClr>
                </a:solidFill>
                <a:uFillTx/>
                <a:latin typeface="微软雅黑" panose="020B0503020204020204" pitchFamily="34" charset="-122"/>
                <a:ea typeface="微软雅黑" panose="020B0503020204020204" pitchFamily="34" charset="-122"/>
              </a:endParaRPr>
            </a:p>
            <a:p>
              <a:pPr algn="ctr"/>
              <a:r>
                <a:rPr lang="zh-CN" altLang="en-US" b="1">
                  <a:solidFill>
                    <a:srgbClr val="0084CE">
                      <a:lumMod val="50000"/>
                    </a:srgbClr>
                  </a:solidFill>
                  <a:uFillTx/>
                  <a:latin typeface="微软雅黑" panose="020B0503020204020204" pitchFamily="34" charset="-122"/>
                  <a:ea typeface="微软雅黑" panose="020B0503020204020204" pitchFamily="34" charset="-122"/>
                </a:rPr>
                <a:t>活动</a:t>
              </a:r>
              <a:endParaRPr lang="zh-CN" altLang="en-US" b="1">
                <a:solidFill>
                  <a:srgbClr val="0084CE">
                    <a:lumMod val="50000"/>
                  </a:srgbClr>
                </a:solidFill>
                <a:uFillTx/>
                <a:latin typeface="微软雅黑" panose="020B0503020204020204" pitchFamily="34" charset="-122"/>
                <a:ea typeface="微软雅黑" panose="020B0503020204020204" pitchFamily="34" charset="-122"/>
              </a:endParaRPr>
            </a:p>
          </p:txBody>
        </p:sp>
        <p:sp>
          <p:nvSpPr>
            <p:cNvPr id="67" name="文本框 66"/>
            <p:cNvSpPr txBox="1"/>
            <p:nvPr>
              <p:custDataLst>
                <p:tags r:id="rId61"/>
              </p:custDataLst>
            </p:nvPr>
          </p:nvSpPr>
          <p:spPr>
            <a:xfrm>
              <a:off x="14699" y="3510"/>
              <a:ext cx="1557" cy="819"/>
            </a:xfrm>
            <a:prstGeom prst="rect">
              <a:avLst/>
            </a:prstGeom>
            <a:noFill/>
          </p:spPr>
          <p:txBody>
            <a:bodyPr wrap="square" bIns="0" rtlCol="0">
              <a:spAutoFit/>
            </a:bodyPr>
            <a:p>
              <a:pPr algn="ctr"/>
              <a:r>
                <a:rPr lang="zh-CN" altLang="en-US" b="1">
                  <a:solidFill>
                    <a:srgbClr val="0084CE">
                      <a:lumMod val="50000"/>
                    </a:srgbClr>
                  </a:solidFill>
                  <a:uFillTx/>
                  <a:latin typeface="微软雅黑" panose="020B0503020204020204" pitchFamily="34" charset="-122"/>
                  <a:ea typeface="微软雅黑" panose="020B0503020204020204" pitchFamily="34" charset="-122"/>
                </a:rPr>
                <a:t>听说游戏活动</a:t>
              </a:r>
              <a:endParaRPr lang="zh-CN" altLang="en-US" b="1">
                <a:solidFill>
                  <a:srgbClr val="0084CE">
                    <a:lumMod val="50000"/>
                  </a:srgbClr>
                </a:solidFill>
                <a:uFillTx/>
                <a:latin typeface="微软雅黑" panose="020B0503020204020204" pitchFamily="34" charset="-122"/>
                <a:ea typeface="微软雅黑" panose="020B0503020204020204" pitchFamily="34" charset="-122"/>
              </a:endParaRPr>
            </a:p>
          </p:txBody>
        </p:sp>
      </p:grpSp>
    </p:spTree>
    <p:custDataLst>
      <p:tags r:id="rId6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75310" y="1075690"/>
            <a:ext cx="3275330" cy="460375"/>
          </a:xfrm>
          <a:prstGeom prst="rect">
            <a:avLst/>
          </a:prstGeom>
          <a:noFill/>
        </p:spPr>
        <p:txBody>
          <a:bodyPr wrap="square" rtlCol="0" anchor="t">
            <a:spAutoFit/>
          </a:bodyPr>
          <a:p>
            <a:r>
              <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rPr>
              <a:t>（一）讲故事类</a:t>
            </a:r>
            <a:endPar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2"/>
            </p:custDataLst>
          </p:nvPr>
        </p:nvSpPr>
        <p:spPr>
          <a:xfrm>
            <a:off x="575310" y="1828165"/>
            <a:ext cx="11019155" cy="1476375"/>
          </a:xfrm>
          <a:prstGeom prst="rect">
            <a:avLst/>
          </a:prstGeom>
          <a:noFill/>
        </p:spPr>
        <p:txBody>
          <a:bodyPr wrap="square" rtlCol="0" anchor="t">
            <a:spAutoFit/>
          </a:bodyPr>
          <a:p>
            <a:pPr indent="457200" fontAlgn="auto"/>
            <a:r>
              <a:rPr lang="zh-CN" altLang="en-US">
                <a:latin typeface="微软雅黑" panose="020B0503020204020204" pitchFamily="34" charset="-122"/>
                <a:ea typeface="微软雅黑" panose="020B0503020204020204" pitchFamily="34" charset="-122"/>
              </a:rPr>
              <a:t>在考试中，考生抽到语言类题目的概率大约是 50%，语言类考题不仅考查语言活动的教学方法，而且同时考查表演、绘画、手工制作等艺术技能。</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下面这道真题就是一道为幼儿讲故事的教学活动，考题要求设计教学活动并为幼儿表演，表演需要根据故事内容使用不同的语气、语调。考生需要在短短的 20 分钟之内准备好教案并背好大段落的故事，这对考生来说难度较大。</a:t>
            </a:r>
            <a:endParaRPr lang="zh-CN" altLang="en-US">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575310" y="3251200"/>
            <a:ext cx="11018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 题目：故事《借你一把伞》。</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（1）实施故事的教学活动。</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（2）模拟为幼儿表演一段故事。</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3. 要求：</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（1）模拟故事表演。表演内容从“小蚂蚁爬过来了，跟娜娜说……”到“大熊的这把伞娜娜也不能用”。普通话标准，语气、语调、动作、表情符合角色形象，有感染力。</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（2）完整展示教育活动过程。</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custDataLst>
              <p:tags r:id="rId4"/>
            </p:custDataLst>
          </p:nvPr>
        </p:nvSpPr>
        <p:spPr>
          <a:xfrm>
            <a:off x="575310" y="1482725"/>
            <a:ext cx="289242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1. 讲故事类考情分析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5"/>
            </p:custDataLst>
          </p:nvPr>
        </p:nvSpPr>
        <p:spPr>
          <a:xfrm>
            <a:off x="574675" y="5751195"/>
            <a:ext cx="11019155" cy="450850"/>
          </a:xfrm>
          <a:prstGeom prst="rect">
            <a:avLst/>
          </a:prstGeom>
          <a:noFill/>
        </p:spPr>
        <p:txBody>
          <a:bodyPr wrap="square" rtlCol="0" anchor="t">
            <a:spAutoFit/>
          </a:bodyPr>
          <a:p>
            <a:pPr indent="457200" fontAlgn="auto">
              <a:lnSpc>
                <a:spcPct val="130000"/>
              </a:lnSpc>
              <a:spcAft>
                <a:spcPts val="800"/>
              </a:spcAft>
            </a:pPr>
            <a:r>
              <a:rPr lang="zh-CN" altLang="en-US">
                <a:highlight>
                  <a:srgbClr val="FFFF00"/>
                </a:highlight>
                <a:latin typeface="微软雅黑" panose="020B0503020204020204" pitchFamily="34" charset="-122"/>
                <a:ea typeface="微软雅黑" panose="020B0503020204020204" pitchFamily="34" charset="-122"/>
              </a:rPr>
              <a:t>在复习时，建议考生多看一些幼儿故事，时间允许的情况下尽量多背，这样在考试中能够有的放矢。</a:t>
            </a:r>
            <a:endParaRPr lang="zh-CN" altLang="en-US">
              <a:highlight>
                <a:srgbClr val="FFFF00"/>
              </a:highlight>
              <a:latin typeface="微软雅黑" panose="020B0503020204020204" pitchFamily="34" charset="-122"/>
              <a:ea typeface="微软雅黑" panose="020B0503020204020204" pitchFamily="34" charset="-122"/>
            </a:endParaRPr>
          </a:p>
        </p:txBody>
      </p:sp>
      <p:grpSp>
        <p:nvGrpSpPr>
          <p:cNvPr id="8" name="组合 7"/>
          <p:cNvGrpSpPr/>
          <p:nvPr>
            <p:custDataLst>
              <p:tags r:id="rId6"/>
            </p:custDataLst>
          </p:nvPr>
        </p:nvGrpSpPr>
        <p:grpSpPr>
          <a:xfrm>
            <a:off x="319972" y="337592"/>
            <a:ext cx="3236673" cy="689487"/>
            <a:chOff x="4436042" y="1556792"/>
            <a:chExt cx="3236673" cy="689487"/>
          </a:xfrm>
        </p:grpSpPr>
        <p:sp>
          <p:nvSpPr>
            <p:cNvPr id="27" name="Rectangle 632"/>
            <p:cNvSpPr>
              <a:spLocks noChangeArrowheads="1"/>
            </p:cNvSpPr>
            <p:nvPr>
              <p:custDataLst>
                <p:tags r:id="rId7"/>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8"/>
              </p:custDataLst>
            </p:nvPr>
          </p:nvPicPr>
          <p:blipFill>
            <a:blip r:embed="rId9"/>
            <a:stretch>
              <a:fillRect/>
            </a:stretch>
          </p:blipFill>
          <p:spPr>
            <a:xfrm>
              <a:off x="4591948" y="1604793"/>
              <a:ext cx="609524" cy="609524"/>
            </a:xfrm>
            <a:prstGeom prst="rect">
              <a:avLst/>
            </a:prstGeom>
          </p:spPr>
        </p:pic>
        <p:sp>
          <p:nvSpPr>
            <p:cNvPr id="35" name="矩形 34"/>
            <p:cNvSpPr/>
            <p:nvPr>
              <p:custDataLst>
                <p:tags r:id="rId10"/>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11250"/>
            <a:ext cx="3625850"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2. 讲故事类活动设计思路</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8" name="组合 7"/>
          <p:cNvGrpSpPr/>
          <p:nvPr>
            <p:custDataLst>
              <p:tags r:id="rId2"/>
            </p:custDataLst>
          </p:nvPr>
        </p:nvGrpSpPr>
        <p:grpSpPr>
          <a:xfrm>
            <a:off x="319972" y="337592"/>
            <a:ext cx="3236673" cy="689487"/>
            <a:chOff x="4436042" y="1556792"/>
            <a:chExt cx="3236673" cy="689487"/>
          </a:xfrm>
        </p:grpSpPr>
        <p:sp>
          <p:nvSpPr>
            <p:cNvPr id="27" name="Rectangle 632"/>
            <p:cNvSpPr>
              <a:spLocks noChangeArrowheads="1"/>
            </p:cNvSpPr>
            <p:nvPr>
              <p:custDataLst>
                <p:tags r:id="rId3"/>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4"/>
              </p:custDataLst>
            </p:nvPr>
          </p:nvPicPr>
          <p:blipFill>
            <a:blip r:embed="rId5"/>
            <a:stretch>
              <a:fillRect/>
            </a:stretch>
          </p:blipFill>
          <p:spPr>
            <a:xfrm>
              <a:off x="4591948" y="1604793"/>
              <a:ext cx="609524" cy="609524"/>
            </a:xfrm>
            <a:prstGeom prst="rect">
              <a:avLst/>
            </a:prstGeom>
          </p:spPr>
        </p:pic>
        <p:sp>
          <p:nvSpPr>
            <p:cNvPr id="35" name="矩形 34"/>
            <p:cNvSpPr/>
            <p:nvPr>
              <p:custDataLst>
                <p:tags r:id="rId6"/>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6" name="KSO_Shape"/>
          <p:cNvSpPr/>
          <p:nvPr>
            <p:custDataLst>
              <p:tags r:id="rId7"/>
            </p:custDataLst>
          </p:nvPr>
        </p:nvSpPr>
        <p:spPr bwMode="auto">
          <a:xfrm>
            <a:off x="1134455" y="1643875"/>
            <a:ext cx="1645481" cy="966396"/>
          </a:xfrm>
          <a:custGeom>
            <a:avLst/>
            <a:gdLst/>
            <a:ahLst/>
            <a:cxnLst/>
            <a:rect l="0" t="0" r="r" b="b"/>
            <a:pathLst>
              <a:path w="14620875" h="8575674">
                <a:moveTo>
                  <a:pt x="6527800" y="5414962"/>
                </a:moveTo>
                <a:cubicBezTo>
                  <a:pt x="6261267" y="5414962"/>
                  <a:pt x="6045200" y="5647021"/>
                  <a:pt x="6045200" y="5933281"/>
                </a:cubicBezTo>
                <a:cubicBezTo>
                  <a:pt x="6045200" y="6219541"/>
                  <a:pt x="6261267" y="6451600"/>
                  <a:pt x="6527800" y="6451600"/>
                </a:cubicBezTo>
                <a:cubicBezTo>
                  <a:pt x="6794333" y="6451600"/>
                  <a:pt x="7010400" y="6219541"/>
                  <a:pt x="7010400" y="5933281"/>
                </a:cubicBezTo>
                <a:cubicBezTo>
                  <a:pt x="7010400" y="5647021"/>
                  <a:pt x="6794333" y="5414962"/>
                  <a:pt x="6527800" y="5414962"/>
                </a:cubicBezTo>
                <a:close/>
                <a:moveTo>
                  <a:pt x="3560879" y="4078288"/>
                </a:moveTo>
                <a:cubicBezTo>
                  <a:pt x="3316816" y="4659889"/>
                  <a:pt x="3087772" y="5215226"/>
                  <a:pt x="2993902" y="5440362"/>
                </a:cubicBezTo>
                <a:cubicBezTo>
                  <a:pt x="2963863" y="5500399"/>
                  <a:pt x="2993902" y="5564187"/>
                  <a:pt x="3084017" y="5564187"/>
                </a:cubicBezTo>
                <a:cubicBezTo>
                  <a:pt x="3455744" y="5564187"/>
                  <a:pt x="3970154" y="5564187"/>
                  <a:pt x="4454526" y="5564187"/>
                </a:cubicBezTo>
                <a:cubicBezTo>
                  <a:pt x="4375675" y="4937558"/>
                  <a:pt x="4037741" y="4400983"/>
                  <a:pt x="3560879" y="4078288"/>
                </a:cubicBezTo>
                <a:close/>
                <a:moveTo>
                  <a:pt x="2532716" y="3762374"/>
                </a:moveTo>
                <a:cubicBezTo>
                  <a:pt x="1459205" y="3762374"/>
                  <a:pt x="592138" y="4697272"/>
                  <a:pt x="592138" y="5849937"/>
                </a:cubicBezTo>
                <a:cubicBezTo>
                  <a:pt x="592138" y="7002602"/>
                  <a:pt x="1459205" y="7937499"/>
                  <a:pt x="2532716" y="7937499"/>
                </a:cubicBezTo>
                <a:cubicBezTo>
                  <a:pt x="3512388" y="7937499"/>
                  <a:pt x="4326905" y="7152786"/>
                  <a:pt x="4454526" y="6135287"/>
                </a:cubicBezTo>
                <a:cubicBezTo>
                  <a:pt x="3602473" y="6135287"/>
                  <a:pt x="2641568" y="6135287"/>
                  <a:pt x="2532716" y="6135287"/>
                </a:cubicBezTo>
                <a:cubicBezTo>
                  <a:pt x="2386328" y="6135287"/>
                  <a:pt x="2266215" y="6007630"/>
                  <a:pt x="2269968" y="5849937"/>
                </a:cubicBezTo>
                <a:cubicBezTo>
                  <a:pt x="2269968" y="5812391"/>
                  <a:pt x="2281229" y="5771090"/>
                  <a:pt x="2296243" y="5733544"/>
                </a:cubicBezTo>
                <a:cubicBezTo>
                  <a:pt x="2352546" y="5605887"/>
                  <a:pt x="2709132" y="4738572"/>
                  <a:pt x="3080732" y="3844976"/>
                </a:cubicBezTo>
                <a:cubicBezTo>
                  <a:pt x="2904316" y="3792411"/>
                  <a:pt x="2724146" y="3762374"/>
                  <a:pt x="2532716" y="3762374"/>
                </a:cubicBezTo>
                <a:close/>
                <a:moveTo>
                  <a:pt x="12087730" y="3762374"/>
                </a:moveTo>
                <a:cubicBezTo>
                  <a:pt x="11847522" y="3762374"/>
                  <a:pt x="11614821" y="3811184"/>
                  <a:pt x="11397132" y="3897540"/>
                </a:cubicBezTo>
                <a:cubicBezTo>
                  <a:pt x="11851275" y="4776119"/>
                  <a:pt x="12260379" y="5568341"/>
                  <a:pt x="12327938" y="5703507"/>
                </a:cubicBezTo>
                <a:cubicBezTo>
                  <a:pt x="12395496" y="5842427"/>
                  <a:pt x="12350457" y="6015139"/>
                  <a:pt x="12222847" y="6090232"/>
                </a:cubicBezTo>
                <a:cubicBezTo>
                  <a:pt x="12095236" y="6165324"/>
                  <a:pt x="11933847" y="6116514"/>
                  <a:pt x="11862535" y="5977593"/>
                </a:cubicBezTo>
                <a:cubicBezTo>
                  <a:pt x="11764951" y="5786108"/>
                  <a:pt x="11374613" y="4997640"/>
                  <a:pt x="10942989" y="4167872"/>
                </a:cubicBezTo>
                <a:cubicBezTo>
                  <a:pt x="10462573" y="4547087"/>
                  <a:pt x="10147300" y="5159089"/>
                  <a:pt x="10147300" y="5849937"/>
                </a:cubicBezTo>
                <a:cubicBezTo>
                  <a:pt x="10147300" y="7002602"/>
                  <a:pt x="11018054" y="7937499"/>
                  <a:pt x="12087730" y="7937499"/>
                </a:cubicBezTo>
                <a:cubicBezTo>
                  <a:pt x="13161159" y="7937499"/>
                  <a:pt x="14031913" y="7002602"/>
                  <a:pt x="14031913" y="5849937"/>
                </a:cubicBezTo>
                <a:cubicBezTo>
                  <a:pt x="14031913" y="4697272"/>
                  <a:pt x="13161159" y="3762374"/>
                  <a:pt x="12087730" y="3762374"/>
                </a:cubicBezTo>
                <a:close/>
                <a:moveTo>
                  <a:pt x="4318664" y="2332741"/>
                </a:moveTo>
                <a:cubicBezTo>
                  <a:pt x="4297073" y="2331333"/>
                  <a:pt x="4275482" y="2351984"/>
                  <a:pt x="4254829" y="2398919"/>
                </a:cubicBezTo>
                <a:cubicBezTo>
                  <a:pt x="4206014" y="2522826"/>
                  <a:pt x="4018265" y="2973398"/>
                  <a:pt x="3800475" y="3495311"/>
                </a:cubicBezTo>
                <a:cubicBezTo>
                  <a:pt x="4483883" y="3919600"/>
                  <a:pt x="4964522" y="4678062"/>
                  <a:pt x="5050887" y="5564187"/>
                </a:cubicBezTo>
                <a:cubicBezTo>
                  <a:pt x="5264922" y="5564187"/>
                  <a:pt x="5445161" y="5564187"/>
                  <a:pt x="5580341" y="5564187"/>
                </a:cubicBezTo>
                <a:cubicBezTo>
                  <a:pt x="5625401" y="5421506"/>
                  <a:pt x="5700500" y="5293844"/>
                  <a:pt x="5794375" y="5184956"/>
                </a:cubicBezTo>
                <a:cubicBezTo>
                  <a:pt x="5565321" y="4730629"/>
                  <a:pt x="4896932" y="3427725"/>
                  <a:pt x="4382499" y="2398919"/>
                </a:cubicBezTo>
                <a:cubicBezTo>
                  <a:pt x="4361846" y="2357617"/>
                  <a:pt x="4340255" y="2334149"/>
                  <a:pt x="4318664" y="2332741"/>
                </a:cubicBezTo>
                <a:close/>
                <a:moveTo>
                  <a:pt x="5106915" y="2192338"/>
                </a:moveTo>
                <a:cubicBezTo>
                  <a:pt x="4930494" y="2192338"/>
                  <a:pt x="4911726" y="2248665"/>
                  <a:pt x="4960523" y="2338788"/>
                </a:cubicBezTo>
                <a:cubicBezTo>
                  <a:pt x="5823858" y="4043617"/>
                  <a:pt x="6120395" y="4629416"/>
                  <a:pt x="6248019" y="4888520"/>
                </a:cubicBezTo>
                <a:cubicBezTo>
                  <a:pt x="6338106" y="4862234"/>
                  <a:pt x="6431947" y="4847214"/>
                  <a:pt x="6529541" y="4847214"/>
                </a:cubicBezTo>
                <a:cubicBezTo>
                  <a:pt x="6743498" y="4847214"/>
                  <a:pt x="6938687" y="4918561"/>
                  <a:pt x="7103847" y="5038725"/>
                </a:cubicBezTo>
                <a:cubicBezTo>
                  <a:pt x="7103847" y="5038725"/>
                  <a:pt x="9735142" y="2879527"/>
                  <a:pt x="9971621" y="2688015"/>
                </a:cubicBezTo>
                <a:cubicBezTo>
                  <a:pt x="10076723" y="2601647"/>
                  <a:pt x="10091737" y="2488993"/>
                  <a:pt x="10039186" y="2387605"/>
                </a:cubicBezTo>
                <a:cubicBezTo>
                  <a:pt x="10039186" y="2387605"/>
                  <a:pt x="10009157" y="2338788"/>
                  <a:pt x="9986635" y="2289971"/>
                </a:cubicBezTo>
                <a:cubicBezTo>
                  <a:pt x="9952853" y="2226134"/>
                  <a:pt x="9904055" y="2192338"/>
                  <a:pt x="9791447" y="2192338"/>
                </a:cubicBezTo>
                <a:cubicBezTo>
                  <a:pt x="9464881" y="2192338"/>
                  <a:pt x="5429727" y="2192338"/>
                  <a:pt x="5106915" y="2192338"/>
                </a:cubicBezTo>
                <a:close/>
                <a:moveTo>
                  <a:pt x="7445538" y="0"/>
                </a:moveTo>
                <a:cubicBezTo>
                  <a:pt x="7914637" y="0"/>
                  <a:pt x="9847324" y="0"/>
                  <a:pt x="10023705" y="0"/>
                </a:cubicBezTo>
                <a:cubicBezTo>
                  <a:pt x="10170064" y="0"/>
                  <a:pt x="10297659" y="127659"/>
                  <a:pt x="10297659" y="285355"/>
                </a:cubicBezTo>
                <a:cubicBezTo>
                  <a:pt x="10297659" y="443051"/>
                  <a:pt x="10222603" y="525654"/>
                  <a:pt x="10147547" y="634540"/>
                </a:cubicBezTo>
                <a:cubicBezTo>
                  <a:pt x="10016200" y="833537"/>
                  <a:pt x="9959908" y="1051308"/>
                  <a:pt x="10091256" y="1336664"/>
                </a:cubicBezTo>
                <a:cubicBezTo>
                  <a:pt x="10162559" y="1486851"/>
                  <a:pt x="10624152" y="2387973"/>
                  <a:pt x="11108262" y="3337905"/>
                </a:cubicBezTo>
                <a:cubicBezTo>
                  <a:pt x="11412238" y="3198982"/>
                  <a:pt x="11742484" y="3123889"/>
                  <a:pt x="12087741" y="3123889"/>
                </a:cubicBezTo>
                <a:cubicBezTo>
                  <a:pt x="13487532" y="3123889"/>
                  <a:pt x="14620875" y="4344157"/>
                  <a:pt x="14620875" y="5849781"/>
                </a:cubicBezTo>
                <a:cubicBezTo>
                  <a:pt x="14620875" y="7355405"/>
                  <a:pt x="13487532" y="8575674"/>
                  <a:pt x="12087741" y="8575674"/>
                </a:cubicBezTo>
                <a:cubicBezTo>
                  <a:pt x="10691702" y="8575674"/>
                  <a:pt x="9558359" y="7355405"/>
                  <a:pt x="9558359" y="5849781"/>
                </a:cubicBezTo>
                <a:cubicBezTo>
                  <a:pt x="9558359" y="4929886"/>
                  <a:pt x="9978672" y="4103858"/>
                  <a:pt x="10657927" y="3600732"/>
                </a:cubicBezTo>
                <a:cubicBezTo>
                  <a:pt x="10571613" y="3439281"/>
                  <a:pt x="10492804" y="3281585"/>
                  <a:pt x="10492804" y="3281585"/>
                </a:cubicBezTo>
                <a:cubicBezTo>
                  <a:pt x="10440265" y="3180209"/>
                  <a:pt x="10290154" y="3138907"/>
                  <a:pt x="10188828" y="3225265"/>
                </a:cubicBezTo>
                <a:cubicBezTo>
                  <a:pt x="9269394" y="3979954"/>
                  <a:pt x="7843334" y="5155166"/>
                  <a:pt x="7445538" y="5478068"/>
                </a:cubicBezTo>
                <a:cubicBezTo>
                  <a:pt x="7505582" y="5616991"/>
                  <a:pt x="7539358" y="5770933"/>
                  <a:pt x="7539358" y="5932384"/>
                </a:cubicBezTo>
                <a:cubicBezTo>
                  <a:pt x="7539358" y="6533132"/>
                  <a:pt x="7085271" y="7021239"/>
                  <a:pt x="6529858" y="7021239"/>
                </a:cubicBezTo>
                <a:cubicBezTo>
                  <a:pt x="6034490" y="7021239"/>
                  <a:pt x="5625435" y="6638263"/>
                  <a:pt x="5535368" y="6135136"/>
                </a:cubicBezTo>
                <a:cubicBezTo>
                  <a:pt x="5407773" y="6135136"/>
                  <a:pt x="5242651" y="6135136"/>
                  <a:pt x="5051258" y="6135136"/>
                </a:cubicBezTo>
                <a:cubicBezTo>
                  <a:pt x="4919911" y="7505592"/>
                  <a:pt x="3842859" y="8575674"/>
                  <a:pt x="2533135" y="8575674"/>
                </a:cubicBezTo>
                <a:cubicBezTo>
                  <a:pt x="1133344" y="8575674"/>
                  <a:pt x="0" y="7355405"/>
                  <a:pt x="0" y="5849781"/>
                </a:cubicBezTo>
                <a:cubicBezTo>
                  <a:pt x="0" y="4344157"/>
                  <a:pt x="1133344" y="3123889"/>
                  <a:pt x="2533135" y="3123889"/>
                </a:cubicBezTo>
                <a:cubicBezTo>
                  <a:pt x="2810841" y="3123889"/>
                  <a:pt x="3073537" y="3172700"/>
                  <a:pt x="3321221" y="3262811"/>
                </a:cubicBezTo>
                <a:cubicBezTo>
                  <a:pt x="3632703" y="2511877"/>
                  <a:pt x="3902904" y="1858563"/>
                  <a:pt x="3940432" y="1768451"/>
                </a:cubicBezTo>
                <a:cubicBezTo>
                  <a:pt x="3985465" y="1663320"/>
                  <a:pt x="3966701" y="1573208"/>
                  <a:pt x="3944184" y="1524397"/>
                </a:cubicBezTo>
                <a:cubicBezTo>
                  <a:pt x="3902904" y="1445549"/>
                  <a:pt x="3842859" y="1329154"/>
                  <a:pt x="3794073" y="1250306"/>
                </a:cubicBezTo>
                <a:cubicBezTo>
                  <a:pt x="3764050" y="1197741"/>
                  <a:pt x="3692747" y="1182722"/>
                  <a:pt x="3610186" y="1201495"/>
                </a:cubicBezTo>
                <a:cubicBezTo>
                  <a:pt x="3527624" y="1216514"/>
                  <a:pt x="3234907" y="1265325"/>
                  <a:pt x="3099806" y="1265325"/>
                </a:cubicBezTo>
                <a:cubicBezTo>
                  <a:pt x="2878392" y="1265325"/>
                  <a:pt x="2885897" y="1066327"/>
                  <a:pt x="2885897" y="874839"/>
                </a:cubicBezTo>
                <a:cubicBezTo>
                  <a:pt x="2885897" y="683350"/>
                  <a:pt x="2994728" y="585729"/>
                  <a:pt x="3144840" y="585729"/>
                </a:cubicBezTo>
                <a:cubicBezTo>
                  <a:pt x="3366254" y="585729"/>
                  <a:pt x="4927416" y="585729"/>
                  <a:pt x="5133820" y="585729"/>
                </a:cubicBezTo>
                <a:cubicBezTo>
                  <a:pt x="5340223" y="585729"/>
                  <a:pt x="5389009" y="923650"/>
                  <a:pt x="5141325" y="964951"/>
                </a:cubicBezTo>
                <a:cubicBezTo>
                  <a:pt x="4923663" y="1002498"/>
                  <a:pt x="4773551" y="1028780"/>
                  <a:pt x="4540878" y="1062573"/>
                </a:cubicBezTo>
                <a:cubicBezTo>
                  <a:pt x="4368250" y="1088855"/>
                  <a:pt x="4379508" y="1190231"/>
                  <a:pt x="4435800" y="1302872"/>
                </a:cubicBezTo>
                <a:cubicBezTo>
                  <a:pt x="4477081" y="1381720"/>
                  <a:pt x="4510856" y="1445549"/>
                  <a:pt x="4544631" y="1516888"/>
                </a:cubicBezTo>
                <a:cubicBezTo>
                  <a:pt x="4570900" y="1561944"/>
                  <a:pt x="4634698" y="1625774"/>
                  <a:pt x="4751034" y="1625774"/>
                </a:cubicBezTo>
                <a:cubicBezTo>
                  <a:pt x="5223887" y="1625774"/>
                  <a:pt x="9246877" y="1625774"/>
                  <a:pt x="9423259" y="1625774"/>
                </a:cubicBezTo>
                <a:cubicBezTo>
                  <a:pt x="9505820" y="1625774"/>
                  <a:pt x="9539595" y="1509379"/>
                  <a:pt x="9498314" y="1438040"/>
                </a:cubicBezTo>
                <a:cubicBezTo>
                  <a:pt x="9393236" y="1265325"/>
                  <a:pt x="9423259" y="953687"/>
                  <a:pt x="9483303" y="818519"/>
                </a:cubicBezTo>
                <a:cubicBezTo>
                  <a:pt x="9543348" y="683350"/>
                  <a:pt x="9513326" y="570710"/>
                  <a:pt x="9329439" y="570710"/>
                </a:cubicBezTo>
                <a:cubicBezTo>
                  <a:pt x="9002946" y="570710"/>
                  <a:pt x="7768278" y="570710"/>
                  <a:pt x="7445538" y="570710"/>
                </a:cubicBezTo>
                <a:cubicBezTo>
                  <a:pt x="7299180" y="570710"/>
                  <a:pt x="7179091" y="443051"/>
                  <a:pt x="7179091" y="285355"/>
                </a:cubicBezTo>
                <a:cubicBezTo>
                  <a:pt x="7179091" y="127659"/>
                  <a:pt x="7299180" y="0"/>
                  <a:pt x="7445538" y="0"/>
                </a:cubicBezTo>
                <a:close/>
              </a:path>
            </a:pathLst>
          </a:custGeom>
          <a:solidFill>
            <a:srgbClr val="4FC5BB">
              <a:lumMod val="20000"/>
              <a:lumOff val="80000"/>
            </a:srgbClr>
          </a:solidFill>
          <a:ln>
            <a:noFill/>
          </a:ln>
        </p:spPr>
        <p:txBody>
          <a:bodyPr anchor="ctr" anchorCtr="1"/>
          <a:lstStyle>
            <a:defPPr>
              <a:defRPr lang="zh-CN"/>
            </a:defPPr>
            <a:lvl1pPr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5pPr>
            <a:lvl6pPr marL="22860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6pPr>
            <a:lvl7pPr marL="27432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7pPr>
            <a:lvl8pPr marL="32004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8pPr>
            <a:lvl9pPr marL="36576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9pPr>
          </a:lstStyle>
          <a:p>
            <a:endParaRPr lang="zh-CN" altLang="en-US">
              <a:latin typeface="等线" panose="02010600030101010101" pitchFamily="2" charset="-122"/>
              <a:ea typeface="等线" panose="02010600030101010101" pitchFamily="2" charset="-122"/>
            </a:endParaRPr>
          </a:p>
        </p:txBody>
      </p:sp>
      <p:sp>
        <p:nvSpPr>
          <p:cNvPr id="32" name="任意多边形: 形状 31"/>
          <p:cNvSpPr/>
          <p:nvPr>
            <p:custDataLst>
              <p:tags r:id="rId8"/>
            </p:custDataLst>
          </p:nvPr>
        </p:nvSpPr>
        <p:spPr>
          <a:xfrm>
            <a:off x="2230846" y="1755020"/>
            <a:ext cx="1436635" cy="848577"/>
          </a:xfrm>
          <a:custGeom>
            <a:avLst/>
            <a:gdLst>
              <a:gd name="connsiteX0" fmla="*/ 1054516 w 1470623"/>
              <a:gd name="connsiteY0" fmla="*/ 907765 h 943649"/>
              <a:gd name="connsiteX1" fmla="*/ 1037931 w 1470623"/>
              <a:gd name="connsiteY1" fmla="*/ 943649 h 943649"/>
              <a:gd name="connsiteX2" fmla="*/ 0 w 1470623"/>
              <a:gd name="connsiteY2" fmla="*/ 943649 h 943649"/>
              <a:gd name="connsiteX3" fmla="*/ 0 w 1470623"/>
              <a:gd name="connsiteY3" fmla="*/ 934968 h 943649"/>
              <a:gd name="connsiteX4" fmla="*/ 1087343 w 1470623"/>
              <a:gd name="connsiteY4" fmla="*/ 836737 h 943649"/>
              <a:gd name="connsiteX5" fmla="*/ 1058256 w 1470623"/>
              <a:gd name="connsiteY5" fmla="*/ 899672 h 943649"/>
              <a:gd name="connsiteX6" fmla="*/ 0 w 1470623"/>
              <a:gd name="connsiteY6" fmla="*/ 872373 h 943649"/>
              <a:gd name="connsiteX7" fmla="*/ 0 w 1470623"/>
              <a:gd name="connsiteY7" fmla="*/ 864786 h 943649"/>
              <a:gd name="connsiteX8" fmla="*/ 1121173 w 1470623"/>
              <a:gd name="connsiteY8" fmla="*/ 763540 h 943649"/>
              <a:gd name="connsiteX9" fmla="*/ 1090311 w 1470623"/>
              <a:gd name="connsiteY9" fmla="*/ 830317 h 943649"/>
              <a:gd name="connsiteX10" fmla="*/ 0 w 1470623"/>
              <a:gd name="connsiteY10" fmla="*/ 802191 h 943649"/>
              <a:gd name="connsiteX11" fmla="*/ 0 w 1470623"/>
              <a:gd name="connsiteY11" fmla="*/ 792462 h 943649"/>
              <a:gd name="connsiteX12" fmla="*/ 1155003 w 1470623"/>
              <a:gd name="connsiteY12" fmla="*/ 690343 h 943649"/>
              <a:gd name="connsiteX13" fmla="*/ 1123343 w 1470623"/>
              <a:gd name="connsiteY13" fmla="*/ 758845 h 943649"/>
              <a:gd name="connsiteX14" fmla="*/ 0 w 1470623"/>
              <a:gd name="connsiteY14" fmla="*/ 729867 h 943649"/>
              <a:gd name="connsiteX15" fmla="*/ 0 w 1470623"/>
              <a:gd name="connsiteY15" fmla="*/ 720138 h 943649"/>
              <a:gd name="connsiteX16" fmla="*/ 1184430 w 1470623"/>
              <a:gd name="connsiteY16" fmla="*/ 626673 h 943649"/>
              <a:gd name="connsiteX17" fmla="*/ 1156376 w 1470623"/>
              <a:gd name="connsiteY17" fmla="*/ 687373 h 943649"/>
              <a:gd name="connsiteX18" fmla="*/ 0 w 1470623"/>
              <a:gd name="connsiteY18" fmla="*/ 657543 h 943649"/>
              <a:gd name="connsiteX19" fmla="*/ 0 w 1470623"/>
              <a:gd name="connsiteY19" fmla="*/ 657226 h 943649"/>
              <a:gd name="connsiteX20" fmla="*/ 1369414 w 1470623"/>
              <a:gd name="connsiteY20" fmla="*/ 226426 h 943649"/>
              <a:gd name="connsiteX21" fmla="*/ 1185109 w 1470623"/>
              <a:gd name="connsiteY21" fmla="*/ 625203 h 943649"/>
              <a:gd name="connsiteX22" fmla="*/ 0 w 1470623"/>
              <a:gd name="connsiteY22" fmla="*/ 594631 h 943649"/>
              <a:gd name="connsiteX23" fmla="*/ 0 w 1470623"/>
              <a:gd name="connsiteY23" fmla="*/ 589203 h 943649"/>
              <a:gd name="connsiteX24" fmla="*/ 1213264 w 1470623"/>
              <a:gd name="connsiteY24" fmla="*/ 557906 h 943649"/>
              <a:gd name="connsiteX25" fmla="*/ 0 w 1470623"/>
              <a:gd name="connsiteY25" fmla="*/ 526608 h 943649"/>
              <a:gd name="connsiteX26" fmla="*/ 0 w 1470623"/>
              <a:gd name="connsiteY26" fmla="*/ 517867 h 943649"/>
              <a:gd name="connsiteX27" fmla="*/ 1213264 w 1470623"/>
              <a:gd name="connsiteY27" fmla="*/ 486569 h 943649"/>
              <a:gd name="connsiteX28" fmla="*/ 0 w 1470623"/>
              <a:gd name="connsiteY28" fmla="*/ 455272 h 943649"/>
              <a:gd name="connsiteX29" fmla="*/ 0 w 1470623"/>
              <a:gd name="connsiteY29" fmla="*/ 448627 h 943649"/>
              <a:gd name="connsiteX30" fmla="*/ 1213264 w 1470623"/>
              <a:gd name="connsiteY30" fmla="*/ 417330 h 943649"/>
              <a:gd name="connsiteX31" fmla="*/ 0 w 1470623"/>
              <a:gd name="connsiteY31" fmla="*/ 386032 h 943649"/>
              <a:gd name="connsiteX32" fmla="*/ 0 w 1470623"/>
              <a:gd name="connsiteY32" fmla="*/ 381511 h 943649"/>
              <a:gd name="connsiteX33" fmla="*/ 1213264 w 1470623"/>
              <a:gd name="connsiteY33" fmla="*/ 350213 h 943649"/>
              <a:gd name="connsiteX34" fmla="*/ 0 w 1470623"/>
              <a:gd name="connsiteY34" fmla="*/ 318916 h 943649"/>
              <a:gd name="connsiteX35" fmla="*/ 0 w 1470623"/>
              <a:gd name="connsiteY35" fmla="*/ 318601 h 943649"/>
              <a:gd name="connsiteX36" fmla="*/ 1213264 w 1470623"/>
              <a:gd name="connsiteY36" fmla="*/ 287303 h 943649"/>
              <a:gd name="connsiteX37" fmla="*/ 0 w 1470623"/>
              <a:gd name="connsiteY37" fmla="*/ 256006 h 943649"/>
              <a:gd name="connsiteX38" fmla="*/ 0 w 1470623"/>
              <a:gd name="connsiteY38" fmla="*/ 255717 h 943649"/>
              <a:gd name="connsiteX39" fmla="*/ 1413940 w 1470623"/>
              <a:gd name="connsiteY39" fmla="*/ 130087 h 943649"/>
              <a:gd name="connsiteX40" fmla="*/ 1371276 w 1470623"/>
              <a:gd name="connsiteY40" fmla="*/ 222399 h 943649"/>
              <a:gd name="connsiteX41" fmla="*/ 0 w 1470623"/>
              <a:gd name="connsiteY41" fmla="*/ 193069 h 943649"/>
              <a:gd name="connsiteX42" fmla="*/ 0 w 1470623"/>
              <a:gd name="connsiteY42" fmla="*/ 190572 h 943649"/>
              <a:gd name="connsiteX43" fmla="*/ 0 w 1470623"/>
              <a:gd name="connsiteY43" fmla="*/ 0 h 943649"/>
              <a:gd name="connsiteX44" fmla="*/ 1470623 w 1470623"/>
              <a:gd name="connsiteY44" fmla="*/ 0 h 943649"/>
              <a:gd name="connsiteX45" fmla="*/ 1470623 w 1470623"/>
              <a:gd name="connsiteY45" fmla="*/ 7443 h 943649"/>
              <a:gd name="connsiteX46" fmla="*/ 1415900 w 1470623"/>
              <a:gd name="connsiteY46" fmla="*/ 125845 h 943649"/>
              <a:gd name="connsiteX47" fmla="*/ 9306 w 1470623"/>
              <a:gd name="connsiteY47" fmla="*/ 65674 h 943649"/>
              <a:gd name="connsiteX48" fmla="*/ 1213264 w 1470623"/>
              <a:gd name="connsiteY48" fmla="*/ 34617 h 943649"/>
              <a:gd name="connsiteX49" fmla="*/ 0 w 1470623"/>
              <a:gd name="connsiteY49" fmla="*/ 3319 h 943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70623" h="943649">
                <a:moveTo>
                  <a:pt x="1054516" y="907765"/>
                </a:moveTo>
                <a:lnTo>
                  <a:pt x="1037931" y="943649"/>
                </a:lnTo>
                <a:lnTo>
                  <a:pt x="0" y="943649"/>
                </a:lnTo>
                <a:lnTo>
                  <a:pt x="0" y="934968"/>
                </a:lnTo>
                <a:close/>
                <a:moveTo>
                  <a:pt x="1087343" y="836737"/>
                </a:moveTo>
                <a:lnTo>
                  <a:pt x="1058256" y="899672"/>
                </a:lnTo>
                <a:lnTo>
                  <a:pt x="0" y="872373"/>
                </a:lnTo>
                <a:lnTo>
                  <a:pt x="0" y="864786"/>
                </a:lnTo>
                <a:close/>
                <a:moveTo>
                  <a:pt x="1121173" y="763540"/>
                </a:moveTo>
                <a:lnTo>
                  <a:pt x="1090311" y="830317"/>
                </a:lnTo>
                <a:lnTo>
                  <a:pt x="0" y="802191"/>
                </a:lnTo>
                <a:lnTo>
                  <a:pt x="0" y="792462"/>
                </a:lnTo>
                <a:close/>
                <a:moveTo>
                  <a:pt x="1155003" y="690343"/>
                </a:moveTo>
                <a:lnTo>
                  <a:pt x="1123343" y="758845"/>
                </a:lnTo>
                <a:lnTo>
                  <a:pt x="0" y="729867"/>
                </a:lnTo>
                <a:lnTo>
                  <a:pt x="0" y="720138"/>
                </a:lnTo>
                <a:close/>
                <a:moveTo>
                  <a:pt x="1184430" y="626673"/>
                </a:moveTo>
                <a:lnTo>
                  <a:pt x="1156376" y="687373"/>
                </a:lnTo>
                <a:lnTo>
                  <a:pt x="0" y="657543"/>
                </a:lnTo>
                <a:lnTo>
                  <a:pt x="0" y="657226"/>
                </a:lnTo>
                <a:close/>
                <a:moveTo>
                  <a:pt x="1369414" y="226426"/>
                </a:moveTo>
                <a:lnTo>
                  <a:pt x="1185109" y="625203"/>
                </a:lnTo>
                <a:lnTo>
                  <a:pt x="0" y="594631"/>
                </a:lnTo>
                <a:lnTo>
                  <a:pt x="0" y="589203"/>
                </a:lnTo>
                <a:lnTo>
                  <a:pt x="1213264" y="557906"/>
                </a:lnTo>
                <a:lnTo>
                  <a:pt x="0" y="526608"/>
                </a:lnTo>
                <a:lnTo>
                  <a:pt x="0" y="517867"/>
                </a:lnTo>
                <a:lnTo>
                  <a:pt x="1213264" y="486569"/>
                </a:lnTo>
                <a:lnTo>
                  <a:pt x="0" y="455272"/>
                </a:lnTo>
                <a:lnTo>
                  <a:pt x="0" y="448627"/>
                </a:lnTo>
                <a:lnTo>
                  <a:pt x="1213264" y="417330"/>
                </a:lnTo>
                <a:lnTo>
                  <a:pt x="0" y="386032"/>
                </a:lnTo>
                <a:lnTo>
                  <a:pt x="0" y="381511"/>
                </a:lnTo>
                <a:lnTo>
                  <a:pt x="1213264" y="350213"/>
                </a:lnTo>
                <a:lnTo>
                  <a:pt x="0" y="318916"/>
                </a:lnTo>
                <a:lnTo>
                  <a:pt x="0" y="318601"/>
                </a:lnTo>
                <a:lnTo>
                  <a:pt x="1213264" y="287303"/>
                </a:lnTo>
                <a:lnTo>
                  <a:pt x="0" y="256006"/>
                </a:lnTo>
                <a:lnTo>
                  <a:pt x="0" y="255717"/>
                </a:lnTo>
                <a:close/>
                <a:moveTo>
                  <a:pt x="1413940" y="130087"/>
                </a:moveTo>
                <a:lnTo>
                  <a:pt x="1371276" y="222399"/>
                </a:lnTo>
                <a:lnTo>
                  <a:pt x="0" y="193069"/>
                </a:lnTo>
                <a:lnTo>
                  <a:pt x="0" y="190572"/>
                </a:lnTo>
                <a:close/>
                <a:moveTo>
                  <a:pt x="0" y="0"/>
                </a:moveTo>
                <a:lnTo>
                  <a:pt x="1470623" y="0"/>
                </a:lnTo>
                <a:lnTo>
                  <a:pt x="1470623" y="7443"/>
                </a:lnTo>
                <a:lnTo>
                  <a:pt x="1415900" y="125845"/>
                </a:lnTo>
                <a:lnTo>
                  <a:pt x="9306" y="65674"/>
                </a:lnTo>
                <a:lnTo>
                  <a:pt x="1213264" y="34617"/>
                </a:lnTo>
                <a:lnTo>
                  <a:pt x="0" y="3319"/>
                </a:lnTo>
                <a:close/>
              </a:path>
            </a:pathLst>
          </a:custGeom>
          <a:solidFill>
            <a:srgbClr val="44546A">
              <a:lumMod val="50000"/>
              <a:alpha val="7000"/>
            </a:srgbClr>
          </a:solidFill>
          <a:ln>
            <a:noFill/>
          </a:ln>
        </p:spPr>
        <p:style>
          <a:lnRef idx="2">
            <a:srgbClr val="EAB200">
              <a:shade val="50000"/>
            </a:srgbClr>
          </a:lnRef>
          <a:fillRef idx="1">
            <a:srgbClr val="EAB200"/>
          </a:fillRef>
          <a:effectRef idx="0">
            <a:srgbClr val="EAB200"/>
          </a:effectRef>
          <a:fontRef idx="minor">
            <a:sysClr val="window" lastClr="FFFFFF"/>
          </a:fontRef>
        </p:style>
        <p:txBody>
          <a:bodyPr rtlCol="0" anchor="ctr"/>
          <a:lstStyle/>
          <a:p>
            <a:pPr algn="ctr"/>
            <a:endParaRPr lang="zh-CN" altLang="en-US">
              <a:solidFill>
                <a:sysClr val="window" lastClr="FFFFFF"/>
              </a:solidFill>
              <a:latin typeface="等线" panose="02010600030101010101" pitchFamily="2" charset="-122"/>
              <a:ea typeface="等线" panose="02010600030101010101" pitchFamily="2" charset="-122"/>
            </a:endParaRPr>
          </a:p>
        </p:txBody>
      </p:sp>
      <p:sp>
        <p:nvSpPr>
          <p:cNvPr id="23" name="KSO_Shape"/>
          <p:cNvSpPr/>
          <p:nvPr>
            <p:custDataLst>
              <p:tags r:id="rId9"/>
            </p:custDataLst>
          </p:nvPr>
        </p:nvSpPr>
        <p:spPr bwMode="auto">
          <a:xfrm>
            <a:off x="3121640" y="1673327"/>
            <a:ext cx="1645481" cy="966396"/>
          </a:xfrm>
          <a:custGeom>
            <a:avLst/>
            <a:gdLst/>
            <a:ahLst/>
            <a:cxnLst/>
            <a:rect l="0" t="0" r="r" b="b"/>
            <a:pathLst>
              <a:path w="14620875" h="8575674">
                <a:moveTo>
                  <a:pt x="6527800" y="5414962"/>
                </a:moveTo>
                <a:cubicBezTo>
                  <a:pt x="6261267" y="5414962"/>
                  <a:pt x="6045200" y="5647021"/>
                  <a:pt x="6045200" y="5933281"/>
                </a:cubicBezTo>
                <a:cubicBezTo>
                  <a:pt x="6045200" y="6219541"/>
                  <a:pt x="6261267" y="6451600"/>
                  <a:pt x="6527800" y="6451600"/>
                </a:cubicBezTo>
                <a:cubicBezTo>
                  <a:pt x="6794333" y="6451600"/>
                  <a:pt x="7010400" y="6219541"/>
                  <a:pt x="7010400" y="5933281"/>
                </a:cubicBezTo>
                <a:cubicBezTo>
                  <a:pt x="7010400" y="5647021"/>
                  <a:pt x="6794333" y="5414962"/>
                  <a:pt x="6527800" y="5414962"/>
                </a:cubicBezTo>
                <a:close/>
                <a:moveTo>
                  <a:pt x="3560879" y="4078288"/>
                </a:moveTo>
                <a:cubicBezTo>
                  <a:pt x="3316816" y="4659889"/>
                  <a:pt x="3087772" y="5215226"/>
                  <a:pt x="2993902" y="5440362"/>
                </a:cubicBezTo>
                <a:cubicBezTo>
                  <a:pt x="2963863" y="5500399"/>
                  <a:pt x="2993902" y="5564187"/>
                  <a:pt x="3084017" y="5564187"/>
                </a:cubicBezTo>
                <a:cubicBezTo>
                  <a:pt x="3455744" y="5564187"/>
                  <a:pt x="3970154" y="5564187"/>
                  <a:pt x="4454526" y="5564187"/>
                </a:cubicBezTo>
                <a:cubicBezTo>
                  <a:pt x="4375675" y="4937558"/>
                  <a:pt x="4037741" y="4400983"/>
                  <a:pt x="3560879" y="4078288"/>
                </a:cubicBezTo>
                <a:close/>
                <a:moveTo>
                  <a:pt x="2532716" y="3762374"/>
                </a:moveTo>
                <a:cubicBezTo>
                  <a:pt x="1459205" y="3762374"/>
                  <a:pt x="592138" y="4697272"/>
                  <a:pt x="592138" y="5849937"/>
                </a:cubicBezTo>
                <a:cubicBezTo>
                  <a:pt x="592138" y="7002602"/>
                  <a:pt x="1459205" y="7937499"/>
                  <a:pt x="2532716" y="7937499"/>
                </a:cubicBezTo>
                <a:cubicBezTo>
                  <a:pt x="3512388" y="7937499"/>
                  <a:pt x="4326905" y="7152786"/>
                  <a:pt x="4454526" y="6135287"/>
                </a:cubicBezTo>
                <a:cubicBezTo>
                  <a:pt x="3602473" y="6135287"/>
                  <a:pt x="2641568" y="6135287"/>
                  <a:pt x="2532716" y="6135287"/>
                </a:cubicBezTo>
                <a:cubicBezTo>
                  <a:pt x="2386328" y="6135287"/>
                  <a:pt x="2266215" y="6007630"/>
                  <a:pt x="2269968" y="5849937"/>
                </a:cubicBezTo>
                <a:cubicBezTo>
                  <a:pt x="2269968" y="5812391"/>
                  <a:pt x="2281229" y="5771090"/>
                  <a:pt x="2296243" y="5733544"/>
                </a:cubicBezTo>
                <a:cubicBezTo>
                  <a:pt x="2352546" y="5605887"/>
                  <a:pt x="2709132" y="4738572"/>
                  <a:pt x="3080732" y="3844976"/>
                </a:cubicBezTo>
                <a:cubicBezTo>
                  <a:pt x="2904316" y="3792411"/>
                  <a:pt x="2724146" y="3762374"/>
                  <a:pt x="2532716" y="3762374"/>
                </a:cubicBezTo>
                <a:close/>
                <a:moveTo>
                  <a:pt x="12087730" y="3762374"/>
                </a:moveTo>
                <a:cubicBezTo>
                  <a:pt x="11847522" y="3762374"/>
                  <a:pt x="11614821" y="3811184"/>
                  <a:pt x="11397132" y="3897540"/>
                </a:cubicBezTo>
                <a:cubicBezTo>
                  <a:pt x="11851275" y="4776119"/>
                  <a:pt x="12260379" y="5568341"/>
                  <a:pt x="12327938" y="5703507"/>
                </a:cubicBezTo>
                <a:cubicBezTo>
                  <a:pt x="12395496" y="5842427"/>
                  <a:pt x="12350457" y="6015139"/>
                  <a:pt x="12222847" y="6090232"/>
                </a:cubicBezTo>
                <a:cubicBezTo>
                  <a:pt x="12095236" y="6165324"/>
                  <a:pt x="11933847" y="6116514"/>
                  <a:pt x="11862535" y="5977593"/>
                </a:cubicBezTo>
                <a:cubicBezTo>
                  <a:pt x="11764951" y="5786108"/>
                  <a:pt x="11374613" y="4997640"/>
                  <a:pt x="10942989" y="4167872"/>
                </a:cubicBezTo>
                <a:cubicBezTo>
                  <a:pt x="10462573" y="4547087"/>
                  <a:pt x="10147300" y="5159089"/>
                  <a:pt x="10147300" y="5849937"/>
                </a:cubicBezTo>
                <a:cubicBezTo>
                  <a:pt x="10147300" y="7002602"/>
                  <a:pt x="11018054" y="7937499"/>
                  <a:pt x="12087730" y="7937499"/>
                </a:cubicBezTo>
                <a:cubicBezTo>
                  <a:pt x="13161159" y="7937499"/>
                  <a:pt x="14031913" y="7002602"/>
                  <a:pt x="14031913" y="5849937"/>
                </a:cubicBezTo>
                <a:cubicBezTo>
                  <a:pt x="14031913" y="4697272"/>
                  <a:pt x="13161159" y="3762374"/>
                  <a:pt x="12087730" y="3762374"/>
                </a:cubicBezTo>
                <a:close/>
                <a:moveTo>
                  <a:pt x="4318664" y="2332741"/>
                </a:moveTo>
                <a:cubicBezTo>
                  <a:pt x="4297073" y="2331333"/>
                  <a:pt x="4275482" y="2351984"/>
                  <a:pt x="4254829" y="2398919"/>
                </a:cubicBezTo>
                <a:cubicBezTo>
                  <a:pt x="4206014" y="2522826"/>
                  <a:pt x="4018265" y="2973398"/>
                  <a:pt x="3800475" y="3495311"/>
                </a:cubicBezTo>
                <a:cubicBezTo>
                  <a:pt x="4483883" y="3919600"/>
                  <a:pt x="4964522" y="4678062"/>
                  <a:pt x="5050887" y="5564187"/>
                </a:cubicBezTo>
                <a:cubicBezTo>
                  <a:pt x="5264922" y="5564187"/>
                  <a:pt x="5445161" y="5564187"/>
                  <a:pt x="5580341" y="5564187"/>
                </a:cubicBezTo>
                <a:cubicBezTo>
                  <a:pt x="5625401" y="5421506"/>
                  <a:pt x="5700500" y="5293844"/>
                  <a:pt x="5794375" y="5184956"/>
                </a:cubicBezTo>
                <a:cubicBezTo>
                  <a:pt x="5565321" y="4730629"/>
                  <a:pt x="4896932" y="3427725"/>
                  <a:pt x="4382499" y="2398919"/>
                </a:cubicBezTo>
                <a:cubicBezTo>
                  <a:pt x="4361846" y="2357617"/>
                  <a:pt x="4340255" y="2334149"/>
                  <a:pt x="4318664" y="2332741"/>
                </a:cubicBezTo>
                <a:close/>
                <a:moveTo>
                  <a:pt x="5106915" y="2192338"/>
                </a:moveTo>
                <a:cubicBezTo>
                  <a:pt x="4930494" y="2192338"/>
                  <a:pt x="4911726" y="2248665"/>
                  <a:pt x="4960523" y="2338788"/>
                </a:cubicBezTo>
                <a:cubicBezTo>
                  <a:pt x="5823858" y="4043617"/>
                  <a:pt x="6120395" y="4629416"/>
                  <a:pt x="6248019" y="4888520"/>
                </a:cubicBezTo>
                <a:cubicBezTo>
                  <a:pt x="6338106" y="4862234"/>
                  <a:pt x="6431947" y="4847214"/>
                  <a:pt x="6529541" y="4847214"/>
                </a:cubicBezTo>
                <a:cubicBezTo>
                  <a:pt x="6743498" y="4847214"/>
                  <a:pt x="6938687" y="4918561"/>
                  <a:pt x="7103847" y="5038725"/>
                </a:cubicBezTo>
                <a:cubicBezTo>
                  <a:pt x="7103847" y="5038725"/>
                  <a:pt x="9735142" y="2879527"/>
                  <a:pt x="9971621" y="2688015"/>
                </a:cubicBezTo>
                <a:cubicBezTo>
                  <a:pt x="10076723" y="2601647"/>
                  <a:pt x="10091737" y="2488993"/>
                  <a:pt x="10039186" y="2387605"/>
                </a:cubicBezTo>
                <a:cubicBezTo>
                  <a:pt x="10039186" y="2387605"/>
                  <a:pt x="10009157" y="2338788"/>
                  <a:pt x="9986635" y="2289971"/>
                </a:cubicBezTo>
                <a:cubicBezTo>
                  <a:pt x="9952853" y="2226134"/>
                  <a:pt x="9904055" y="2192338"/>
                  <a:pt x="9791447" y="2192338"/>
                </a:cubicBezTo>
                <a:cubicBezTo>
                  <a:pt x="9464881" y="2192338"/>
                  <a:pt x="5429727" y="2192338"/>
                  <a:pt x="5106915" y="2192338"/>
                </a:cubicBezTo>
                <a:close/>
                <a:moveTo>
                  <a:pt x="7445538" y="0"/>
                </a:moveTo>
                <a:cubicBezTo>
                  <a:pt x="7914637" y="0"/>
                  <a:pt x="9847324" y="0"/>
                  <a:pt x="10023705" y="0"/>
                </a:cubicBezTo>
                <a:cubicBezTo>
                  <a:pt x="10170064" y="0"/>
                  <a:pt x="10297659" y="127659"/>
                  <a:pt x="10297659" y="285355"/>
                </a:cubicBezTo>
                <a:cubicBezTo>
                  <a:pt x="10297659" y="443051"/>
                  <a:pt x="10222603" y="525654"/>
                  <a:pt x="10147547" y="634540"/>
                </a:cubicBezTo>
                <a:cubicBezTo>
                  <a:pt x="10016200" y="833537"/>
                  <a:pt x="9959908" y="1051308"/>
                  <a:pt x="10091256" y="1336664"/>
                </a:cubicBezTo>
                <a:cubicBezTo>
                  <a:pt x="10162559" y="1486851"/>
                  <a:pt x="10624152" y="2387973"/>
                  <a:pt x="11108262" y="3337905"/>
                </a:cubicBezTo>
                <a:cubicBezTo>
                  <a:pt x="11412238" y="3198982"/>
                  <a:pt x="11742484" y="3123889"/>
                  <a:pt x="12087741" y="3123889"/>
                </a:cubicBezTo>
                <a:cubicBezTo>
                  <a:pt x="13487532" y="3123889"/>
                  <a:pt x="14620875" y="4344157"/>
                  <a:pt x="14620875" y="5849781"/>
                </a:cubicBezTo>
                <a:cubicBezTo>
                  <a:pt x="14620875" y="7355405"/>
                  <a:pt x="13487532" y="8575674"/>
                  <a:pt x="12087741" y="8575674"/>
                </a:cubicBezTo>
                <a:cubicBezTo>
                  <a:pt x="10691702" y="8575674"/>
                  <a:pt x="9558359" y="7355405"/>
                  <a:pt x="9558359" y="5849781"/>
                </a:cubicBezTo>
                <a:cubicBezTo>
                  <a:pt x="9558359" y="4929886"/>
                  <a:pt x="9978672" y="4103858"/>
                  <a:pt x="10657927" y="3600732"/>
                </a:cubicBezTo>
                <a:cubicBezTo>
                  <a:pt x="10571613" y="3439281"/>
                  <a:pt x="10492804" y="3281585"/>
                  <a:pt x="10492804" y="3281585"/>
                </a:cubicBezTo>
                <a:cubicBezTo>
                  <a:pt x="10440265" y="3180209"/>
                  <a:pt x="10290154" y="3138907"/>
                  <a:pt x="10188828" y="3225265"/>
                </a:cubicBezTo>
                <a:cubicBezTo>
                  <a:pt x="9269394" y="3979954"/>
                  <a:pt x="7843334" y="5155166"/>
                  <a:pt x="7445538" y="5478068"/>
                </a:cubicBezTo>
                <a:cubicBezTo>
                  <a:pt x="7505582" y="5616991"/>
                  <a:pt x="7539358" y="5770933"/>
                  <a:pt x="7539358" y="5932384"/>
                </a:cubicBezTo>
                <a:cubicBezTo>
                  <a:pt x="7539358" y="6533132"/>
                  <a:pt x="7085271" y="7021239"/>
                  <a:pt x="6529858" y="7021239"/>
                </a:cubicBezTo>
                <a:cubicBezTo>
                  <a:pt x="6034490" y="7021239"/>
                  <a:pt x="5625435" y="6638263"/>
                  <a:pt x="5535368" y="6135136"/>
                </a:cubicBezTo>
                <a:cubicBezTo>
                  <a:pt x="5407773" y="6135136"/>
                  <a:pt x="5242651" y="6135136"/>
                  <a:pt x="5051258" y="6135136"/>
                </a:cubicBezTo>
                <a:cubicBezTo>
                  <a:pt x="4919911" y="7505592"/>
                  <a:pt x="3842859" y="8575674"/>
                  <a:pt x="2533135" y="8575674"/>
                </a:cubicBezTo>
                <a:cubicBezTo>
                  <a:pt x="1133344" y="8575674"/>
                  <a:pt x="0" y="7355405"/>
                  <a:pt x="0" y="5849781"/>
                </a:cubicBezTo>
                <a:cubicBezTo>
                  <a:pt x="0" y="4344157"/>
                  <a:pt x="1133344" y="3123889"/>
                  <a:pt x="2533135" y="3123889"/>
                </a:cubicBezTo>
                <a:cubicBezTo>
                  <a:pt x="2810841" y="3123889"/>
                  <a:pt x="3073537" y="3172700"/>
                  <a:pt x="3321221" y="3262811"/>
                </a:cubicBezTo>
                <a:cubicBezTo>
                  <a:pt x="3632703" y="2511877"/>
                  <a:pt x="3902904" y="1858563"/>
                  <a:pt x="3940432" y="1768451"/>
                </a:cubicBezTo>
                <a:cubicBezTo>
                  <a:pt x="3985465" y="1663320"/>
                  <a:pt x="3966701" y="1573208"/>
                  <a:pt x="3944184" y="1524397"/>
                </a:cubicBezTo>
                <a:cubicBezTo>
                  <a:pt x="3902904" y="1445549"/>
                  <a:pt x="3842859" y="1329154"/>
                  <a:pt x="3794073" y="1250306"/>
                </a:cubicBezTo>
                <a:cubicBezTo>
                  <a:pt x="3764050" y="1197741"/>
                  <a:pt x="3692747" y="1182722"/>
                  <a:pt x="3610186" y="1201495"/>
                </a:cubicBezTo>
                <a:cubicBezTo>
                  <a:pt x="3527624" y="1216514"/>
                  <a:pt x="3234907" y="1265325"/>
                  <a:pt x="3099806" y="1265325"/>
                </a:cubicBezTo>
                <a:cubicBezTo>
                  <a:pt x="2878392" y="1265325"/>
                  <a:pt x="2885897" y="1066327"/>
                  <a:pt x="2885897" y="874839"/>
                </a:cubicBezTo>
                <a:cubicBezTo>
                  <a:pt x="2885897" y="683350"/>
                  <a:pt x="2994728" y="585729"/>
                  <a:pt x="3144840" y="585729"/>
                </a:cubicBezTo>
                <a:cubicBezTo>
                  <a:pt x="3366254" y="585729"/>
                  <a:pt x="4927416" y="585729"/>
                  <a:pt x="5133820" y="585729"/>
                </a:cubicBezTo>
                <a:cubicBezTo>
                  <a:pt x="5340223" y="585729"/>
                  <a:pt x="5389009" y="923650"/>
                  <a:pt x="5141325" y="964951"/>
                </a:cubicBezTo>
                <a:cubicBezTo>
                  <a:pt x="4923663" y="1002498"/>
                  <a:pt x="4773551" y="1028780"/>
                  <a:pt x="4540878" y="1062573"/>
                </a:cubicBezTo>
                <a:cubicBezTo>
                  <a:pt x="4368250" y="1088855"/>
                  <a:pt x="4379508" y="1190231"/>
                  <a:pt x="4435800" y="1302872"/>
                </a:cubicBezTo>
                <a:cubicBezTo>
                  <a:pt x="4477081" y="1381720"/>
                  <a:pt x="4510856" y="1445549"/>
                  <a:pt x="4544631" y="1516888"/>
                </a:cubicBezTo>
                <a:cubicBezTo>
                  <a:pt x="4570900" y="1561944"/>
                  <a:pt x="4634698" y="1625774"/>
                  <a:pt x="4751034" y="1625774"/>
                </a:cubicBezTo>
                <a:cubicBezTo>
                  <a:pt x="5223887" y="1625774"/>
                  <a:pt x="9246877" y="1625774"/>
                  <a:pt x="9423259" y="1625774"/>
                </a:cubicBezTo>
                <a:cubicBezTo>
                  <a:pt x="9505820" y="1625774"/>
                  <a:pt x="9539595" y="1509379"/>
                  <a:pt x="9498314" y="1438040"/>
                </a:cubicBezTo>
                <a:cubicBezTo>
                  <a:pt x="9393236" y="1265325"/>
                  <a:pt x="9423259" y="953687"/>
                  <a:pt x="9483303" y="818519"/>
                </a:cubicBezTo>
                <a:cubicBezTo>
                  <a:pt x="9543348" y="683350"/>
                  <a:pt x="9513326" y="570710"/>
                  <a:pt x="9329439" y="570710"/>
                </a:cubicBezTo>
                <a:cubicBezTo>
                  <a:pt x="9002946" y="570710"/>
                  <a:pt x="7768278" y="570710"/>
                  <a:pt x="7445538" y="570710"/>
                </a:cubicBezTo>
                <a:cubicBezTo>
                  <a:pt x="7299180" y="570710"/>
                  <a:pt x="7179091" y="443051"/>
                  <a:pt x="7179091" y="285355"/>
                </a:cubicBezTo>
                <a:cubicBezTo>
                  <a:pt x="7179091" y="127659"/>
                  <a:pt x="7299180" y="0"/>
                  <a:pt x="7445538" y="0"/>
                </a:cubicBezTo>
                <a:close/>
              </a:path>
            </a:pathLst>
          </a:custGeom>
          <a:solidFill>
            <a:srgbClr val="4FC5BB">
              <a:lumMod val="40000"/>
              <a:lumOff val="60000"/>
            </a:srgbClr>
          </a:solidFill>
          <a:ln>
            <a:noFill/>
          </a:ln>
        </p:spPr>
        <p:txBody>
          <a:bodyPr anchor="ctr" anchorCtr="1"/>
          <a:lstStyle>
            <a:defPPr>
              <a:defRPr lang="zh-CN"/>
            </a:defPPr>
            <a:lvl1pPr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5pPr>
            <a:lvl6pPr marL="22860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6pPr>
            <a:lvl7pPr marL="27432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7pPr>
            <a:lvl8pPr marL="32004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8pPr>
            <a:lvl9pPr marL="36576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9pPr>
          </a:lstStyle>
          <a:p>
            <a:endParaRPr lang="zh-CN" altLang="en-US">
              <a:latin typeface="等线" panose="02010600030101010101" pitchFamily="2" charset="-122"/>
              <a:ea typeface="等线" panose="02010600030101010101" pitchFamily="2" charset="-122"/>
            </a:endParaRPr>
          </a:p>
        </p:txBody>
      </p:sp>
      <p:sp>
        <p:nvSpPr>
          <p:cNvPr id="25" name="KSO_Shape"/>
          <p:cNvSpPr/>
          <p:nvPr>
            <p:custDataLst>
              <p:tags r:id="rId10"/>
            </p:custDataLst>
          </p:nvPr>
        </p:nvSpPr>
        <p:spPr bwMode="auto">
          <a:xfrm>
            <a:off x="5088747" y="1643873"/>
            <a:ext cx="1645481" cy="966396"/>
          </a:xfrm>
          <a:custGeom>
            <a:avLst/>
            <a:gdLst/>
            <a:ahLst/>
            <a:cxnLst/>
            <a:rect l="0" t="0" r="r" b="b"/>
            <a:pathLst>
              <a:path w="14620875" h="8575674">
                <a:moveTo>
                  <a:pt x="6527800" y="5414962"/>
                </a:moveTo>
                <a:cubicBezTo>
                  <a:pt x="6261267" y="5414962"/>
                  <a:pt x="6045200" y="5647021"/>
                  <a:pt x="6045200" y="5933281"/>
                </a:cubicBezTo>
                <a:cubicBezTo>
                  <a:pt x="6045200" y="6219541"/>
                  <a:pt x="6261267" y="6451600"/>
                  <a:pt x="6527800" y="6451600"/>
                </a:cubicBezTo>
                <a:cubicBezTo>
                  <a:pt x="6794333" y="6451600"/>
                  <a:pt x="7010400" y="6219541"/>
                  <a:pt x="7010400" y="5933281"/>
                </a:cubicBezTo>
                <a:cubicBezTo>
                  <a:pt x="7010400" y="5647021"/>
                  <a:pt x="6794333" y="5414962"/>
                  <a:pt x="6527800" y="5414962"/>
                </a:cubicBezTo>
                <a:close/>
                <a:moveTo>
                  <a:pt x="3560879" y="4078288"/>
                </a:moveTo>
                <a:cubicBezTo>
                  <a:pt x="3316816" y="4659889"/>
                  <a:pt x="3087772" y="5215226"/>
                  <a:pt x="2993902" y="5440362"/>
                </a:cubicBezTo>
                <a:cubicBezTo>
                  <a:pt x="2963863" y="5500399"/>
                  <a:pt x="2993902" y="5564187"/>
                  <a:pt x="3084017" y="5564187"/>
                </a:cubicBezTo>
                <a:cubicBezTo>
                  <a:pt x="3455744" y="5564187"/>
                  <a:pt x="3970154" y="5564187"/>
                  <a:pt x="4454526" y="5564187"/>
                </a:cubicBezTo>
                <a:cubicBezTo>
                  <a:pt x="4375675" y="4937558"/>
                  <a:pt x="4037741" y="4400983"/>
                  <a:pt x="3560879" y="4078288"/>
                </a:cubicBezTo>
                <a:close/>
                <a:moveTo>
                  <a:pt x="2532716" y="3762374"/>
                </a:moveTo>
                <a:cubicBezTo>
                  <a:pt x="1459205" y="3762374"/>
                  <a:pt x="592138" y="4697272"/>
                  <a:pt x="592138" y="5849937"/>
                </a:cubicBezTo>
                <a:cubicBezTo>
                  <a:pt x="592138" y="7002602"/>
                  <a:pt x="1459205" y="7937499"/>
                  <a:pt x="2532716" y="7937499"/>
                </a:cubicBezTo>
                <a:cubicBezTo>
                  <a:pt x="3512388" y="7937499"/>
                  <a:pt x="4326905" y="7152786"/>
                  <a:pt x="4454526" y="6135287"/>
                </a:cubicBezTo>
                <a:cubicBezTo>
                  <a:pt x="3602473" y="6135287"/>
                  <a:pt x="2641568" y="6135287"/>
                  <a:pt x="2532716" y="6135287"/>
                </a:cubicBezTo>
                <a:cubicBezTo>
                  <a:pt x="2386328" y="6135287"/>
                  <a:pt x="2266215" y="6007630"/>
                  <a:pt x="2269968" y="5849937"/>
                </a:cubicBezTo>
                <a:cubicBezTo>
                  <a:pt x="2269968" y="5812391"/>
                  <a:pt x="2281229" y="5771090"/>
                  <a:pt x="2296243" y="5733544"/>
                </a:cubicBezTo>
                <a:cubicBezTo>
                  <a:pt x="2352546" y="5605887"/>
                  <a:pt x="2709132" y="4738572"/>
                  <a:pt x="3080732" y="3844976"/>
                </a:cubicBezTo>
                <a:cubicBezTo>
                  <a:pt x="2904316" y="3792411"/>
                  <a:pt x="2724146" y="3762374"/>
                  <a:pt x="2532716" y="3762374"/>
                </a:cubicBezTo>
                <a:close/>
                <a:moveTo>
                  <a:pt x="12087730" y="3762374"/>
                </a:moveTo>
                <a:cubicBezTo>
                  <a:pt x="11847522" y="3762374"/>
                  <a:pt x="11614821" y="3811184"/>
                  <a:pt x="11397132" y="3897540"/>
                </a:cubicBezTo>
                <a:cubicBezTo>
                  <a:pt x="11851275" y="4776119"/>
                  <a:pt x="12260379" y="5568341"/>
                  <a:pt x="12327938" y="5703507"/>
                </a:cubicBezTo>
                <a:cubicBezTo>
                  <a:pt x="12395496" y="5842427"/>
                  <a:pt x="12350457" y="6015139"/>
                  <a:pt x="12222847" y="6090232"/>
                </a:cubicBezTo>
                <a:cubicBezTo>
                  <a:pt x="12095236" y="6165324"/>
                  <a:pt x="11933847" y="6116514"/>
                  <a:pt x="11862535" y="5977593"/>
                </a:cubicBezTo>
                <a:cubicBezTo>
                  <a:pt x="11764951" y="5786108"/>
                  <a:pt x="11374613" y="4997640"/>
                  <a:pt x="10942989" y="4167872"/>
                </a:cubicBezTo>
                <a:cubicBezTo>
                  <a:pt x="10462573" y="4547087"/>
                  <a:pt x="10147300" y="5159089"/>
                  <a:pt x="10147300" y="5849937"/>
                </a:cubicBezTo>
                <a:cubicBezTo>
                  <a:pt x="10147300" y="7002602"/>
                  <a:pt x="11018054" y="7937499"/>
                  <a:pt x="12087730" y="7937499"/>
                </a:cubicBezTo>
                <a:cubicBezTo>
                  <a:pt x="13161159" y="7937499"/>
                  <a:pt x="14031913" y="7002602"/>
                  <a:pt x="14031913" y="5849937"/>
                </a:cubicBezTo>
                <a:cubicBezTo>
                  <a:pt x="14031913" y="4697272"/>
                  <a:pt x="13161159" y="3762374"/>
                  <a:pt x="12087730" y="3762374"/>
                </a:cubicBezTo>
                <a:close/>
                <a:moveTo>
                  <a:pt x="4318664" y="2332741"/>
                </a:moveTo>
                <a:cubicBezTo>
                  <a:pt x="4297073" y="2331333"/>
                  <a:pt x="4275482" y="2351984"/>
                  <a:pt x="4254829" y="2398919"/>
                </a:cubicBezTo>
                <a:cubicBezTo>
                  <a:pt x="4206014" y="2522826"/>
                  <a:pt x="4018265" y="2973398"/>
                  <a:pt x="3800475" y="3495311"/>
                </a:cubicBezTo>
                <a:cubicBezTo>
                  <a:pt x="4483883" y="3919600"/>
                  <a:pt x="4964522" y="4678062"/>
                  <a:pt x="5050887" y="5564187"/>
                </a:cubicBezTo>
                <a:cubicBezTo>
                  <a:pt x="5264922" y="5564187"/>
                  <a:pt x="5445161" y="5564187"/>
                  <a:pt x="5580341" y="5564187"/>
                </a:cubicBezTo>
                <a:cubicBezTo>
                  <a:pt x="5625401" y="5421506"/>
                  <a:pt x="5700500" y="5293844"/>
                  <a:pt x="5794375" y="5184956"/>
                </a:cubicBezTo>
                <a:cubicBezTo>
                  <a:pt x="5565321" y="4730629"/>
                  <a:pt x="4896932" y="3427725"/>
                  <a:pt x="4382499" y="2398919"/>
                </a:cubicBezTo>
                <a:cubicBezTo>
                  <a:pt x="4361846" y="2357617"/>
                  <a:pt x="4340255" y="2334149"/>
                  <a:pt x="4318664" y="2332741"/>
                </a:cubicBezTo>
                <a:close/>
                <a:moveTo>
                  <a:pt x="5106915" y="2192338"/>
                </a:moveTo>
                <a:cubicBezTo>
                  <a:pt x="4930494" y="2192338"/>
                  <a:pt x="4911726" y="2248665"/>
                  <a:pt x="4960523" y="2338788"/>
                </a:cubicBezTo>
                <a:cubicBezTo>
                  <a:pt x="5823858" y="4043617"/>
                  <a:pt x="6120395" y="4629416"/>
                  <a:pt x="6248019" y="4888520"/>
                </a:cubicBezTo>
                <a:cubicBezTo>
                  <a:pt x="6338106" y="4862234"/>
                  <a:pt x="6431947" y="4847214"/>
                  <a:pt x="6529541" y="4847214"/>
                </a:cubicBezTo>
                <a:cubicBezTo>
                  <a:pt x="6743498" y="4847214"/>
                  <a:pt x="6938687" y="4918561"/>
                  <a:pt x="7103847" y="5038725"/>
                </a:cubicBezTo>
                <a:cubicBezTo>
                  <a:pt x="7103847" y="5038725"/>
                  <a:pt x="9735142" y="2879527"/>
                  <a:pt x="9971621" y="2688015"/>
                </a:cubicBezTo>
                <a:cubicBezTo>
                  <a:pt x="10076723" y="2601647"/>
                  <a:pt x="10091737" y="2488993"/>
                  <a:pt x="10039186" y="2387605"/>
                </a:cubicBezTo>
                <a:cubicBezTo>
                  <a:pt x="10039186" y="2387605"/>
                  <a:pt x="10009157" y="2338788"/>
                  <a:pt x="9986635" y="2289971"/>
                </a:cubicBezTo>
                <a:cubicBezTo>
                  <a:pt x="9952853" y="2226134"/>
                  <a:pt x="9904055" y="2192338"/>
                  <a:pt x="9791447" y="2192338"/>
                </a:cubicBezTo>
                <a:cubicBezTo>
                  <a:pt x="9464881" y="2192338"/>
                  <a:pt x="5429727" y="2192338"/>
                  <a:pt x="5106915" y="2192338"/>
                </a:cubicBezTo>
                <a:close/>
                <a:moveTo>
                  <a:pt x="7445538" y="0"/>
                </a:moveTo>
                <a:cubicBezTo>
                  <a:pt x="7914637" y="0"/>
                  <a:pt x="9847324" y="0"/>
                  <a:pt x="10023705" y="0"/>
                </a:cubicBezTo>
                <a:cubicBezTo>
                  <a:pt x="10170064" y="0"/>
                  <a:pt x="10297659" y="127659"/>
                  <a:pt x="10297659" y="285355"/>
                </a:cubicBezTo>
                <a:cubicBezTo>
                  <a:pt x="10297659" y="443051"/>
                  <a:pt x="10222603" y="525654"/>
                  <a:pt x="10147547" y="634540"/>
                </a:cubicBezTo>
                <a:cubicBezTo>
                  <a:pt x="10016200" y="833537"/>
                  <a:pt x="9959908" y="1051308"/>
                  <a:pt x="10091256" y="1336664"/>
                </a:cubicBezTo>
                <a:cubicBezTo>
                  <a:pt x="10162559" y="1486851"/>
                  <a:pt x="10624152" y="2387973"/>
                  <a:pt x="11108262" y="3337905"/>
                </a:cubicBezTo>
                <a:cubicBezTo>
                  <a:pt x="11412238" y="3198982"/>
                  <a:pt x="11742484" y="3123889"/>
                  <a:pt x="12087741" y="3123889"/>
                </a:cubicBezTo>
                <a:cubicBezTo>
                  <a:pt x="13487532" y="3123889"/>
                  <a:pt x="14620875" y="4344157"/>
                  <a:pt x="14620875" y="5849781"/>
                </a:cubicBezTo>
                <a:cubicBezTo>
                  <a:pt x="14620875" y="7355405"/>
                  <a:pt x="13487532" y="8575674"/>
                  <a:pt x="12087741" y="8575674"/>
                </a:cubicBezTo>
                <a:cubicBezTo>
                  <a:pt x="10691702" y="8575674"/>
                  <a:pt x="9558359" y="7355405"/>
                  <a:pt x="9558359" y="5849781"/>
                </a:cubicBezTo>
                <a:cubicBezTo>
                  <a:pt x="9558359" y="4929886"/>
                  <a:pt x="9978672" y="4103858"/>
                  <a:pt x="10657927" y="3600732"/>
                </a:cubicBezTo>
                <a:cubicBezTo>
                  <a:pt x="10571613" y="3439281"/>
                  <a:pt x="10492804" y="3281585"/>
                  <a:pt x="10492804" y="3281585"/>
                </a:cubicBezTo>
                <a:cubicBezTo>
                  <a:pt x="10440265" y="3180209"/>
                  <a:pt x="10290154" y="3138907"/>
                  <a:pt x="10188828" y="3225265"/>
                </a:cubicBezTo>
                <a:cubicBezTo>
                  <a:pt x="9269394" y="3979954"/>
                  <a:pt x="7843334" y="5155166"/>
                  <a:pt x="7445538" y="5478068"/>
                </a:cubicBezTo>
                <a:cubicBezTo>
                  <a:pt x="7505582" y="5616991"/>
                  <a:pt x="7539358" y="5770933"/>
                  <a:pt x="7539358" y="5932384"/>
                </a:cubicBezTo>
                <a:cubicBezTo>
                  <a:pt x="7539358" y="6533132"/>
                  <a:pt x="7085271" y="7021239"/>
                  <a:pt x="6529858" y="7021239"/>
                </a:cubicBezTo>
                <a:cubicBezTo>
                  <a:pt x="6034490" y="7021239"/>
                  <a:pt x="5625435" y="6638263"/>
                  <a:pt x="5535368" y="6135136"/>
                </a:cubicBezTo>
                <a:cubicBezTo>
                  <a:pt x="5407773" y="6135136"/>
                  <a:pt x="5242651" y="6135136"/>
                  <a:pt x="5051258" y="6135136"/>
                </a:cubicBezTo>
                <a:cubicBezTo>
                  <a:pt x="4919911" y="7505592"/>
                  <a:pt x="3842859" y="8575674"/>
                  <a:pt x="2533135" y="8575674"/>
                </a:cubicBezTo>
                <a:cubicBezTo>
                  <a:pt x="1133344" y="8575674"/>
                  <a:pt x="0" y="7355405"/>
                  <a:pt x="0" y="5849781"/>
                </a:cubicBezTo>
                <a:cubicBezTo>
                  <a:pt x="0" y="4344157"/>
                  <a:pt x="1133344" y="3123889"/>
                  <a:pt x="2533135" y="3123889"/>
                </a:cubicBezTo>
                <a:cubicBezTo>
                  <a:pt x="2810841" y="3123889"/>
                  <a:pt x="3073537" y="3172700"/>
                  <a:pt x="3321221" y="3262811"/>
                </a:cubicBezTo>
                <a:cubicBezTo>
                  <a:pt x="3632703" y="2511877"/>
                  <a:pt x="3902904" y="1858563"/>
                  <a:pt x="3940432" y="1768451"/>
                </a:cubicBezTo>
                <a:cubicBezTo>
                  <a:pt x="3985465" y="1663320"/>
                  <a:pt x="3966701" y="1573208"/>
                  <a:pt x="3944184" y="1524397"/>
                </a:cubicBezTo>
                <a:cubicBezTo>
                  <a:pt x="3902904" y="1445549"/>
                  <a:pt x="3842859" y="1329154"/>
                  <a:pt x="3794073" y="1250306"/>
                </a:cubicBezTo>
                <a:cubicBezTo>
                  <a:pt x="3764050" y="1197741"/>
                  <a:pt x="3692747" y="1182722"/>
                  <a:pt x="3610186" y="1201495"/>
                </a:cubicBezTo>
                <a:cubicBezTo>
                  <a:pt x="3527624" y="1216514"/>
                  <a:pt x="3234907" y="1265325"/>
                  <a:pt x="3099806" y="1265325"/>
                </a:cubicBezTo>
                <a:cubicBezTo>
                  <a:pt x="2878392" y="1265325"/>
                  <a:pt x="2885897" y="1066327"/>
                  <a:pt x="2885897" y="874839"/>
                </a:cubicBezTo>
                <a:cubicBezTo>
                  <a:pt x="2885897" y="683350"/>
                  <a:pt x="2994728" y="585729"/>
                  <a:pt x="3144840" y="585729"/>
                </a:cubicBezTo>
                <a:cubicBezTo>
                  <a:pt x="3366254" y="585729"/>
                  <a:pt x="4927416" y="585729"/>
                  <a:pt x="5133820" y="585729"/>
                </a:cubicBezTo>
                <a:cubicBezTo>
                  <a:pt x="5340223" y="585729"/>
                  <a:pt x="5389009" y="923650"/>
                  <a:pt x="5141325" y="964951"/>
                </a:cubicBezTo>
                <a:cubicBezTo>
                  <a:pt x="4923663" y="1002498"/>
                  <a:pt x="4773551" y="1028780"/>
                  <a:pt x="4540878" y="1062573"/>
                </a:cubicBezTo>
                <a:cubicBezTo>
                  <a:pt x="4368250" y="1088855"/>
                  <a:pt x="4379508" y="1190231"/>
                  <a:pt x="4435800" y="1302872"/>
                </a:cubicBezTo>
                <a:cubicBezTo>
                  <a:pt x="4477081" y="1381720"/>
                  <a:pt x="4510856" y="1445549"/>
                  <a:pt x="4544631" y="1516888"/>
                </a:cubicBezTo>
                <a:cubicBezTo>
                  <a:pt x="4570900" y="1561944"/>
                  <a:pt x="4634698" y="1625774"/>
                  <a:pt x="4751034" y="1625774"/>
                </a:cubicBezTo>
                <a:cubicBezTo>
                  <a:pt x="5223887" y="1625774"/>
                  <a:pt x="9246877" y="1625774"/>
                  <a:pt x="9423259" y="1625774"/>
                </a:cubicBezTo>
                <a:cubicBezTo>
                  <a:pt x="9505820" y="1625774"/>
                  <a:pt x="9539595" y="1509379"/>
                  <a:pt x="9498314" y="1438040"/>
                </a:cubicBezTo>
                <a:cubicBezTo>
                  <a:pt x="9393236" y="1265325"/>
                  <a:pt x="9423259" y="953687"/>
                  <a:pt x="9483303" y="818519"/>
                </a:cubicBezTo>
                <a:cubicBezTo>
                  <a:pt x="9543348" y="683350"/>
                  <a:pt x="9513326" y="570710"/>
                  <a:pt x="9329439" y="570710"/>
                </a:cubicBezTo>
                <a:cubicBezTo>
                  <a:pt x="9002946" y="570710"/>
                  <a:pt x="7768278" y="570710"/>
                  <a:pt x="7445538" y="570710"/>
                </a:cubicBezTo>
                <a:cubicBezTo>
                  <a:pt x="7299180" y="570710"/>
                  <a:pt x="7179091" y="443051"/>
                  <a:pt x="7179091" y="285355"/>
                </a:cubicBezTo>
                <a:cubicBezTo>
                  <a:pt x="7179091" y="127659"/>
                  <a:pt x="7299180" y="0"/>
                  <a:pt x="7445538" y="0"/>
                </a:cubicBezTo>
                <a:close/>
              </a:path>
            </a:pathLst>
          </a:custGeom>
          <a:solidFill>
            <a:srgbClr val="4FC5BB">
              <a:lumMod val="60000"/>
              <a:lumOff val="40000"/>
            </a:srgbClr>
          </a:solidFill>
          <a:ln>
            <a:noFill/>
          </a:ln>
        </p:spPr>
        <p:txBody>
          <a:bodyPr anchor="ctr" anchorCtr="1"/>
          <a:lstStyle>
            <a:defPPr>
              <a:defRPr lang="zh-CN"/>
            </a:defPPr>
            <a:lvl1pPr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5pPr>
            <a:lvl6pPr marL="22860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6pPr>
            <a:lvl7pPr marL="27432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7pPr>
            <a:lvl8pPr marL="32004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8pPr>
            <a:lvl9pPr marL="36576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9pPr>
          </a:lstStyle>
          <a:p>
            <a:endParaRPr lang="zh-CN" altLang="en-US">
              <a:latin typeface="等线" panose="02010600030101010101" pitchFamily="2" charset="-122"/>
              <a:ea typeface="等线" panose="02010600030101010101" pitchFamily="2" charset="-122"/>
            </a:endParaRPr>
          </a:p>
        </p:txBody>
      </p:sp>
      <p:sp>
        <p:nvSpPr>
          <p:cNvPr id="10" name="KSO_Shape"/>
          <p:cNvSpPr/>
          <p:nvPr>
            <p:custDataLst>
              <p:tags r:id="rId11"/>
            </p:custDataLst>
          </p:nvPr>
        </p:nvSpPr>
        <p:spPr bwMode="auto">
          <a:xfrm>
            <a:off x="7092014" y="1643874"/>
            <a:ext cx="1645481" cy="966396"/>
          </a:xfrm>
          <a:custGeom>
            <a:avLst/>
            <a:gdLst/>
            <a:ahLst/>
            <a:cxnLst/>
            <a:rect l="0" t="0" r="r" b="b"/>
            <a:pathLst>
              <a:path w="14620875" h="8575674">
                <a:moveTo>
                  <a:pt x="6527800" y="5414962"/>
                </a:moveTo>
                <a:cubicBezTo>
                  <a:pt x="6261267" y="5414962"/>
                  <a:pt x="6045200" y="5647021"/>
                  <a:pt x="6045200" y="5933281"/>
                </a:cubicBezTo>
                <a:cubicBezTo>
                  <a:pt x="6045200" y="6219541"/>
                  <a:pt x="6261267" y="6451600"/>
                  <a:pt x="6527800" y="6451600"/>
                </a:cubicBezTo>
                <a:cubicBezTo>
                  <a:pt x="6794333" y="6451600"/>
                  <a:pt x="7010400" y="6219541"/>
                  <a:pt x="7010400" y="5933281"/>
                </a:cubicBezTo>
                <a:cubicBezTo>
                  <a:pt x="7010400" y="5647021"/>
                  <a:pt x="6794333" y="5414962"/>
                  <a:pt x="6527800" y="5414962"/>
                </a:cubicBezTo>
                <a:close/>
                <a:moveTo>
                  <a:pt x="3560879" y="4078288"/>
                </a:moveTo>
                <a:cubicBezTo>
                  <a:pt x="3316816" y="4659889"/>
                  <a:pt x="3087772" y="5215226"/>
                  <a:pt x="2993902" y="5440362"/>
                </a:cubicBezTo>
                <a:cubicBezTo>
                  <a:pt x="2963863" y="5500399"/>
                  <a:pt x="2993902" y="5564187"/>
                  <a:pt x="3084017" y="5564187"/>
                </a:cubicBezTo>
                <a:cubicBezTo>
                  <a:pt x="3455744" y="5564187"/>
                  <a:pt x="3970154" y="5564187"/>
                  <a:pt x="4454526" y="5564187"/>
                </a:cubicBezTo>
                <a:cubicBezTo>
                  <a:pt x="4375675" y="4937558"/>
                  <a:pt x="4037741" y="4400983"/>
                  <a:pt x="3560879" y="4078288"/>
                </a:cubicBezTo>
                <a:close/>
                <a:moveTo>
                  <a:pt x="2532716" y="3762374"/>
                </a:moveTo>
                <a:cubicBezTo>
                  <a:pt x="1459205" y="3762374"/>
                  <a:pt x="592138" y="4697272"/>
                  <a:pt x="592138" y="5849937"/>
                </a:cubicBezTo>
                <a:cubicBezTo>
                  <a:pt x="592138" y="7002602"/>
                  <a:pt x="1459205" y="7937499"/>
                  <a:pt x="2532716" y="7937499"/>
                </a:cubicBezTo>
                <a:cubicBezTo>
                  <a:pt x="3512388" y="7937499"/>
                  <a:pt x="4326905" y="7152786"/>
                  <a:pt x="4454526" y="6135287"/>
                </a:cubicBezTo>
                <a:cubicBezTo>
                  <a:pt x="3602473" y="6135287"/>
                  <a:pt x="2641568" y="6135287"/>
                  <a:pt x="2532716" y="6135287"/>
                </a:cubicBezTo>
                <a:cubicBezTo>
                  <a:pt x="2386328" y="6135287"/>
                  <a:pt x="2266215" y="6007630"/>
                  <a:pt x="2269968" y="5849937"/>
                </a:cubicBezTo>
                <a:cubicBezTo>
                  <a:pt x="2269968" y="5812391"/>
                  <a:pt x="2281229" y="5771090"/>
                  <a:pt x="2296243" y="5733544"/>
                </a:cubicBezTo>
                <a:cubicBezTo>
                  <a:pt x="2352546" y="5605887"/>
                  <a:pt x="2709132" y="4738572"/>
                  <a:pt x="3080732" y="3844976"/>
                </a:cubicBezTo>
                <a:cubicBezTo>
                  <a:pt x="2904316" y="3792411"/>
                  <a:pt x="2724146" y="3762374"/>
                  <a:pt x="2532716" y="3762374"/>
                </a:cubicBezTo>
                <a:close/>
                <a:moveTo>
                  <a:pt x="12087730" y="3762374"/>
                </a:moveTo>
                <a:cubicBezTo>
                  <a:pt x="11847522" y="3762374"/>
                  <a:pt x="11614821" y="3811184"/>
                  <a:pt x="11397132" y="3897540"/>
                </a:cubicBezTo>
                <a:cubicBezTo>
                  <a:pt x="11851275" y="4776119"/>
                  <a:pt x="12260379" y="5568341"/>
                  <a:pt x="12327938" y="5703507"/>
                </a:cubicBezTo>
                <a:cubicBezTo>
                  <a:pt x="12395496" y="5842427"/>
                  <a:pt x="12350457" y="6015139"/>
                  <a:pt x="12222847" y="6090232"/>
                </a:cubicBezTo>
                <a:cubicBezTo>
                  <a:pt x="12095236" y="6165324"/>
                  <a:pt x="11933847" y="6116514"/>
                  <a:pt x="11862535" y="5977593"/>
                </a:cubicBezTo>
                <a:cubicBezTo>
                  <a:pt x="11764951" y="5786108"/>
                  <a:pt x="11374613" y="4997640"/>
                  <a:pt x="10942989" y="4167872"/>
                </a:cubicBezTo>
                <a:cubicBezTo>
                  <a:pt x="10462573" y="4547087"/>
                  <a:pt x="10147300" y="5159089"/>
                  <a:pt x="10147300" y="5849937"/>
                </a:cubicBezTo>
                <a:cubicBezTo>
                  <a:pt x="10147300" y="7002602"/>
                  <a:pt x="11018054" y="7937499"/>
                  <a:pt x="12087730" y="7937499"/>
                </a:cubicBezTo>
                <a:cubicBezTo>
                  <a:pt x="13161159" y="7937499"/>
                  <a:pt x="14031913" y="7002602"/>
                  <a:pt x="14031913" y="5849937"/>
                </a:cubicBezTo>
                <a:cubicBezTo>
                  <a:pt x="14031913" y="4697272"/>
                  <a:pt x="13161159" y="3762374"/>
                  <a:pt x="12087730" y="3762374"/>
                </a:cubicBezTo>
                <a:close/>
                <a:moveTo>
                  <a:pt x="4318664" y="2332741"/>
                </a:moveTo>
                <a:cubicBezTo>
                  <a:pt x="4297073" y="2331333"/>
                  <a:pt x="4275482" y="2351984"/>
                  <a:pt x="4254829" y="2398919"/>
                </a:cubicBezTo>
                <a:cubicBezTo>
                  <a:pt x="4206014" y="2522826"/>
                  <a:pt x="4018265" y="2973398"/>
                  <a:pt x="3800475" y="3495311"/>
                </a:cubicBezTo>
                <a:cubicBezTo>
                  <a:pt x="4483883" y="3919600"/>
                  <a:pt x="4964522" y="4678062"/>
                  <a:pt x="5050887" y="5564187"/>
                </a:cubicBezTo>
                <a:cubicBezTo>
                  <a:pt x="5264922" y="5564187"/>
                  <a:pt x="5445161" y="5564187"/>
                  <a:pt x="5580341" y="5564187"/>
                </a:cubicBezTo>
                <a:cubicBezTo>
                  <a:pt x="5625401" y="5421506"/>
                  <a:pt x="5700500" y="5293844"/>
                  <a:pt x="5794375" y="5184956"/>
                </a:cubicBezTo>
                <a:cubicBezTo>
                  <a:pt x="5565321" y="4730629"/>
                  <a:pt x="4896932" y="3427725"/>
                  <a:pt x="4382499" y="2398919"/>
                </a:cubicBezTo>
                <a:cubicBezTo>
                  <a:pt x="4361846" y="2357617"/>
                  <a:pt x="4340255" y="2334149"/>
                  <a:pt x="4318664" y="2332741"/>
                </a:cubicBezTo>
                <a:close/>
                <a:moveTo>
                  <a:pt x="5106915" y="2192338"/>
                </a:moveTo>
                <a:cubicBezTo>
                  <a:pt x="4930494" y="2192338"/>
                  <a:pt x="4911726" y="2248665"/>
                  <a:pt x="4960523" y="2338788"/>
                </a:cubicBezTo>
                <a:cubicBezTo>
                  <a:pt x="5823858" y="4043617"/>
                  <a:pt x="6120395" y="4629416"/>
                  <a:pt x="6248019" y="4888520"/>
                </a:cubicBezTo>
                <a:cubicBezTo>
                  <a:pt x="6338106" y="4862234"/>
                  <a:pt x="6431947" y="4847214"/>
                  <a:pt x="6529541" y="4847214"/>
                </a:cubicBezTo>
                <a:cubicBezTo>
                  <a:pt x="6743498" y="4847214"/>
                  <a:pt x="6938687" y="4918561"/>
                  <a:pt x="7103847" y="5038725"/>
                </a:cubicBezTo>
                <a:cubicBezTo>
                  <a:pt x="7103847" y="5038725"/>
                  <a:pt x="9735142" y="2879527"/>
                  <a:pt x="9971621" y="2688015"/>
                </a:cubicBezTo>
                <a:cubicBezTo>
                  <a:pt x="10076723" y="2601647"/>
                  <a:pt x="10091737" y="2488993"/>
                  <a:pt x="10039186" y="2387605"/>
                </a:cubicBezTo>
                <a:cubicBezTo>
                  <a:pt x="10039186" y="2387605"/>
                  <a:pt x="10009157" y="2338788"/>
                  <a:pt x="9986635" y="2289971"/>
                </a:cubicBezTo>
                <a:cubicBezTo>
                  <a:pt x="9952853" y="2226134"/>
                  <a:pt x="9904055" y="2192338"/>
                  <a:pt x="9791447" y="2192338"/>
                </a:cubicBezTo>
                <a:cubicBezTo>
                  <a:pt x="9464881" y="2192338"/>
                  <a:pt x="5429727" y="2192338"/>
                  <a:pt x="5106915" y="2192338"/>
                </a:cubicBezTo>
                <a:close/>
                <a:moveTo>
                  <a:pt x="7445538" y="0"/>
                </a:moveTo>
                <a:cubicBezTo>
                  <a:pt x="7914637" y="0"/>
                  <a:pt x="9847324" y="0"/>
                  <a:pt x="10023705" y="0"/>
                </a:cubicBezTo>
                <a:cubicBezTo>
                  <a:pt x="10170064" y="0"/>
                  <a:pt x="10297659" y="127659"/>
                  <a:pt x="10297659" y="285355"/>
                </a:cubicBezTo>
                <a:cubicBezTo>
                  <a:pt x="10297659" y="443051"/>
                  <a:pt x="10222603" y="525654"/>
                  <a:pt x="10147547" y="634540"/>
                </a:cubicBezTo>
                <a:cubicBezTo>
                  <a:pt x="10016200" y="833537"/>
                  <a:pt x="9959908" y="1051308"/>
                  <a:pt x="10091256" y="1336664"/>
                </a:cubicBezTo>
                <a:cubicBezTo>
                  <a:pt x="10162559" y="1486851"/>
                  <a:pt x="10624152" y="2387973"/>
                  <a:pt x="11108262" y="3337905"/>
                </a:cubicBezTo>
                <a:cubicBezTo>
                  <a:pt x="11412238" y="3198982"/>
                  <a:pt x="11742484" y="3123889"/>
                  <a:pt x="12087741" y="3123889"/>
                </a:cubicBezTo>
                <a:cubicBezTo>
                  <a:pt x="13487532" y="3123889"/>
                  <a:pt x="14620875" y="4344157"/>
                  <a:pt x="14620875" y="5849781"/>
                </a:cubicBezTo>
                <a:cubicBezTo>
                  <a:pt x="14620875" y="7355405"/>
                  <a:pt x="13487532" y="8575674"/>
                  <a:pt x="12087741" y="8575674"/>
                </a:cubicBezTo>
                <a:cubicBezTo>
                  <a:pt x="10691702" y="8575674"/>
                  <a:pt x="9558359" y="7355405"/>
                  <a:pt x="9558359" y="5849781"/>
                </a:cubicBezTo>
                <a:cubicBezTo>
                  <a:pt x="9558359" y="4929886"/>
                  <a:pt x="9978672" y="4103858"/>
                  <a:pt x="10657927" y="3600732"/>
                </a:cubicBezTo>
                <a:cubicBezTo>
                  <a:pt x="10571613" y="3439281"/>
                  <a:pt x="10492804" y="3281585"/>
                  <a:pt x="10492804" y="3281585"/>
                </a:cubicBezTo>
                <a:cubicBezTo>
                  <a:pt x="10440265" y="3180209"/>
                  <a:pt x="10290154" y="3138907"/>
                  <a:pt x="10188828" y="3225265"/>
                </a:cubicBezTo>
                <a:cubicBezTo>
                  <a:pt x="9269394" y="3979954"/>
                  <a:pt x="7843334" y="5155166"/>
                  <a:pt x="7445538" y="5478068"/>
                </a:cubicBezTo>
                <a:cubicBezTo>
                  <a:pt x="7505582" y="5616991"/>
                  <a:pt x="7539358" y="5770933"/>
                  <a:pt x="7539358" y="5932384"/>
                </a:cubicBezTo>
                <a:cubicBezTo>
                  <a:pt x="7539358" y="6533132"/>
                  <a:pt x="7085271" y="7021239"/>
                  <a:pt x="6529858" y="7021239"/>
                </a:cubicBezTo>
                <a:cubicBezTo>
                  <a:pt x="6034490" y="7021239"/>
                  <a:pt x="5625435" y="6638263"/>
                  <a:pt x="5535368" y="6135136"/>
                </a:cubicBezTo>
                <a:cubicBezTo>
                  <a:pt x="5407773" y="6135136"/>
                  <a:pt x="5242651" y="6135136"/>
                  <a:pt x="5051258" y="6135136"/>
                </a:cubicBezTo>
                <a:cubicBezTo>
                  <a:pt x="4919911" y="7505592"/>
                  <a:pt x="3842859" y="8575674"/>
                  <a:pt x="2533135" y="8575674"/>
                </a:cubicBezTo>
                <a:cubicBezTo>
                  <a:pt x="1133344" y="8575674"/>
                  <a:pt x="0" y="7355405"/>
                  <a:pt x="0" y="5849781"/>
                </a:cubicBezTo>
                <a:cubicBezTo>
                  <a:pt x="0" y="4344157"/>
                  <a:pt x="1133344" y="3123889"/>
                  <a:pt x="2533135" y="3123889"/>
                </a:cubicBezTo>
                <a:cubicBezTo>
                  <a:pt x="2810841" y="3123889"/>
                  <a:pt x="3073537" y="3172700"/>
                  <a:pt x="3321221" y="3262811"/>
                </a:cubicBezTo>
                <a:cubicBezTo>
                  <a:pt x="3632703" y="2511877"/>
                  <a:pt x="3902904" y="1858563"/>
                  <a:pt x="3940432" y="1768451"/>
                </a:cubicBezTo>
                <a:cubicBezTo>
                  <a:pt x="3985465" y="1663320"/>
                  <a:pt x="3966701" y="1573208"/>
                  <a:pt x="3944184" y="1524397"/>
                </a:cubicBezTo>
                <a:cubicBezTo>
                  <a:pt x="3902904" y="1445549"/>
                  <a:pt x="3842859" y="1329154"/>
                  <a:pt x="3794073" y="1250306"/>
                </a:cubicBezTo>
                <a:cubicBezTo>
                  <a:pt x="3764050" y="1197741"/>
                  <a:pt x="3692747" y="1182722"/>
                  <a:pt x="3610186" y="1201495"/>
                </a:cubicBezTo>
                <a:cubicBezTo>
                  <a:pt x="3527624" y="1216514"/>
                  <a:pt x="3234907" y="1265325"/>
                  <a:pt x="3099806" y="1265325"/>
                </a:cubicBezTo>
                <a:cubicBezTo>
                  <a:pt x="2878392" y="1265325"/>
                  <a:pt x="2885897" y="1066327"/>
                  <a:pt x="2885897" y="874839"/>
                </a:cubicBezTo>
                <a:cubicBezTo>
                  <a:pt x="2885897" y="683350"/>
                  <a:pt x="2994728" y="585729"/>
                  <a:pt x="3144840" y="585729"/>
                </a:cubicBezTo>
                <a:cubicBezTo>
                  <a:pt x="3366254" y="585729"/>
                  <a:pt x="4927416" y="585729"/>
                  <a:pt x="5133820" y="585729"/>
                </a:cubicBezTo>
                <a:cubicBezTo>
                  <a:pt x="5340223" y="585729"/>
                  <a:pt x="5389009" y="923650"/>
                  <a:pt x="5141325" y="964951"/>
                </a:cubicBezTo>
                <a:cubicBezTo>
                  <a:pt x="4923663" y="1002498"/>
                  <a:pt x="4773551" y="1028780"/>
                  <a:pt x="4540878" y="1062573"/>
                </a:cubicBezTo>
                <a:cubicBezTo>
                  <a:pt x="4368250" y="1088855"/>
                  <a:pt x="4379508" y="1190231"/>
                  <a:pt x="4435800" y="1302872"/>
                </a:cubicBezTo>
                <a:cubicBezTo>
                  <a:pt x="4477081" y="1381720"/>
                  <a:pt x="4510856" y="1445549"/>
                  <a:pt x="4544631" y="1516888"/>
                </a:cubicBezTo>
                <a:cubicBezTo>
                  <a:pt x="4570900" y="1561944"/>
                  <a:pt x="4634698" y="1625774"/>
                  <a:pt x="4751034" y="1625774"/>
                </a:cubicBezTo>
                <a:cubicBezTo>
                  <a:pt x="5223887" y="1625774"/>
                  <a:pt x="9246877" y="1625774"/>
                  <a:pt x="9423259" y="1625774"/>
                </a:cubicBezTo>
                <a:cubicBezTo>
                  <a:pt x="9505820" y="1625774"/>
                  <a:pt x="9539595" y="1509379"/>
                  <a:pt x="9498314" y="1438040"/>
                </a:cubicBezTo>
                <a:cubicBezTo>
                  <a:pt x="9393236" y="1265325"/>
                  <a:pt x="9423259" y="953687"/>
                  <a:pt x="9483303" y="818519"/>
                </a:cubicBezTo>
                <a:cubicBezTo>
                  <a:pt x="9543348" y="683350"/>
                  <a:pt x="9513326" y="570710"/>
                  <a:pt x="9329439" y="570710"/>
                </a:cubicBezTo>
                <a:cubicBezTo>
                  <a:pt x="9002946" y="570710"/>
                  <a:pt x="7768278" y="570710"/>
                  <a:pt x="7445538" y="570710"/>
                </a:cubicBezTo>
                <a:cubicBezTo>
                  <a:pt x="7299180" y="570710"/>
                  <a:pt x="7179091" y="443051"/>
                  <a:pt x="7179091" y="285355"/>
                </a:cubicBezTo>
                <a:cubicBezTo>
                  <a:pt x="7179091" y="127659"/>
                  <a:pt x="7299180" y="0"/>
                  <a:pt x="7445538" y="0"/>
                </a:cubicBezTo>
                <a:close/>
              </a:path>
            </a:pathLst>
          </a:custGeom>
          <a:solidFill>
            <a:srgbClr val="4FC5BB"/>
          </a:solidFill>
          <a:ln>
            <a:noFill/>
          </a:ln>
        </p:spPr>
        <p:txBody>
          <a:bodyPr anchor="ctr" anchorCtr="1"/>
          <a:lstStyle>
            <a:defPPr>
              <a:defRPr lang="zh-CN"/>
            </a:defPPr>
            <a:lvl1pPr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5pPr>
            <a:lvl6pPr marL="22860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6pPr>
            <a:lvl7pPr marL="27432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7pPr>
            <a:lvl8pPr marL="32004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8pPr>
            <a:lvl9pPr marL="36576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9pPr>
          </a:lstStyle>
          <a:p>
            <a:endParaRPr lang="zh-CN" altLang="en-US">
              <a:latin typeface="等线" panose="02010600030101010101" pitchFamily="2" charset="-122"/>
              <a:ea typeface="等线" panose="02010600030101010101" pitchFamily="2" charset="-122"/>
            </a:endParaRPr>
          </a:p>
        </p:txBody>
      </p:sp>
      <p:sp>
        <p:nvSpPr>
          <p:cNvPr id="30" name="KSO_Shape"/>
          <p:cNvSpPr/>
          <p:nvPr>
            <p:custDataLst>
              <p:tags r:id="rId12"/>
            </p:custDataLst>
          </p:nvPr>
        </p:nvSpPr>
        <p:spPr bwMode="auto">
          <a:xfrm>
            <a:off x="9069165" y="1643874"/>
            <a:ext cx="1645481" cy="966396"/>
          </a:xfrm>
          <a:custGeom>
            <a:avLst/>
            <a:gdLst/>
            <a:ahLst/>
            <a:cxnLst/>
            <a:rect l="0" t="0" r="r" b="b"/>
            <a:pathLst>
              <a:path w="14620875" h="8575674">
                <a:moveTo>
                  <a:pt x="6527800" y="5414962"/>
                </a:moveTo>
                <a:cubicBezTo>
                  <a:pt x="6261267" y="5414962"/>
                  <a:pt x="6045200" y="5647021"/>
                  <a:pt x="6045200" y="5933281"/>
                </a:cubicBezTo>
                <a:cubicBezTo>
                  <a:pt x="6045200" y="6219541"/>
                  <a:pt x="6261267" y="6451600"/>
                  <a:pt x="6527800" y="6451600"/>
                </a:cubicBezTo>
                <a:cubicBezTo>
                  <a:pt x="6794333" y="6451600"/>
                  <a:pt x="7010400" y="6219541"/>
                  <a:pt x="7010400" y="5933281"/>
                </a:cubicBezTo>
                <a:cubicBezTo>
                  <a:pt x="7010400" y="5647021"/>
                  <a:pt x="6794333" y="5414962"/>
                  <a:pt x="6527800" y="5414962"/>
                </a:cubicBezTo>
                <a:close/>
                <a:moveTo>
                  <a:pt x="3560879" y="4078288"/>
                </a:moveTo>
                <a:cubicBezTo>
                  <a:pt x="3316816" y="4659889"/>
                  <a:pt x="3087772" y="5215226"/>
                  <a:pt x="2993902" y="5440362"/>
                </a:cubicBezTo>
                <a:cubicBezTo>
                  <a:pt x="2963863" y="5500399"/>
                  <a:pt x="2993902" y="5564187"/>
                  <a:pt x="3084017" y="5564187"/>
                </a:cubicBezTo>
                <a:cubicBezTo>
                  <a:pt x="3455744" y="5564187"/>
                  <a:pt x="3970154" y="5564187"/>
                  <a:pt x="4454526" y="5564187"/>
                </a:cubicBezTo>
                <a:cubicBezTo>
                  <a:pt x="4375675" y="4937558"/>
                  <a:pt x="4037741" y="4400983"/>
                  <a:pt x="3560879" y="4078288"/>
                </a:cubicBezTo>
                <a:close/>
                <a:moveTo>
                  <a:pt x="2532716" y="3762374"/>
                </a:moveTo>
                <a:cubicBezTo>
                  <a:pt x="1459205" y="3762374"/>
                  <a:pt x="592138" y="4697272"/>
                  <a:pt x="592138" y="5849937"/>
                </a:cubicBezTo>
                <a:cubicBezTo>
                  <a:pt x="592138" y="7002602"/>
                  <a:pt x="1459205" y="7937499"/>
                  <a:pt x="2532716" y="7937499"/>
                </a:cubicBezTo>
                <a:cubicBezTo>
                  <a:pt x="3512388" y="7937499"/>
                  <a:pt x="4326905" y="7152786"/>
                  <a:pt x="4454526" y="6135287"/>
                </a:cubicBezTo>
                <a:cubicBezTo>
                  <a:pt x="3602473" y="6135287"/>
                  <a:pt x="2641568" y="6135287"/>
                  <a:pt x="2532716" y="6135287"/>
                </a:cubicBezTo>
                <a:cubicBezTo>
                  <a:pt x="2386328" y="6135287"/>
                  <a:pt x="2266215" y="6007630"/>
                  <a:pt x="2269968" y="5849937"/>
                </a:cubicBezTo>
                <a:cubicBezTo>
                  <a:pt x="2269968" y="5812391"/>
                  <a:pt x="2281229" y="5771090"/>
                  <a:pt x="2296243" y="5733544"/>
                </a:cubicBezTo>
                <a:cubicBezTo>
                  <a:pt x="2352546" y="5605887"/>
                  <a:pt x="2709132" y="4738572"/>
                  <a:pt x="3080732" y="3844976"/>
                </a:cubicBezTo>
                <a:cubicBezTo>
                  <a:pt x="2904316" y="3792411"/>
                  <a:pt x="2724146" y="3762374"/>
                  <a:pt x="2532716" y="3762374"/>
                </a:cubicBezTo>
                <a:close/>
                <a:moveTo>
                  <a:pt x="12087730" y="3762374"/>
                </a:moveTo>
                <a:cubicBezTo>
                  <a:pt x="11847522" y="3762374"/>
                  <a:pt x="11614821" y="3811184"/>
                  <a:pt x="11397132" y="3897540"/>
                </a:cubicBezTo>
                <a:cubicBezTo>
                  <a:pt x="11851275" y="4776119"/>
                  <a:pt x="12260379" y="5568341"/>
                  <a:pt x="12327938" y="5703507"/>
                </a:cubicBezTo>
                <a:cubicBezTo>
                  <a:pt x="12395496" y="5842427"/>
                  <a:pt x="12350457" y="6015139"/>
                  <a:pt x="12222847" y="6090232"/>
                </a:cubicBezTo>
                <a:cubicBezTo>
                  <a:pt x="12095236" y="6165324"/>
                  <a:pt x="11933847" y="6116514"/>
                  <a:pt x="11862535" y="5977593"/>
                </a:cubicBezTo>
                <a:cubicBezTo>
                  <a:pt x="11764951" y="5786108"/>
                  <a:pt x="11374613" y="4997640"/>
                  <a:pt x="10942989" y="4167872"/>
                </a:cubicBezTo>
                <a:cubicBezTo>
                  <a:pt x="10462573" y="4547087"/>
                  <a:pt x="10147300" y="5159089"/>
                  <a:pt x="10147300" y="5849937"/>
                </a:cubicBezTo>
                <a:cubicBezTo>
                  <a:pt x="10147300" y="7002602"/>
                  <a:pt x="11018054" y="7937499"/>
                  <a:pt x="12087730" y="7937499"/>
                </a:cubicBezTo>
                <a:cubicBezTo>
                  <a:pt x="13161159" y="7937499"/>
                  <a:pt x="14031913" y="7002602"/>
                  <a:pt x="14031913" y="5849937"/>
                </a:cubicBezTo>
                <a:cubicBezTo>
                  <a:pt x="14031913" y="4697272"/>
                  <a:pt x="13161159" y="3762374"/>
                  <a:pt x="12087730" y="3762374"/>
                </a:cubicBezTo>
                <a:close/>
                <a:moveTo>
                  <a:pt x="4318664" y="2332741"/>
                </a:moveTo>
                <a:cubicBezTo>
                  <a:pt x="4297073" y="2331333"/>
                  <a:pt x="4275482" y="2351984"/>
                  <a:pt x="4254829" y="2398919"/>
                </a:cubicBezTo>
                <a:cubicBezTo>
                  <a:pt x="4206014" y="2522826"/>
                  <a:pt x="4018265" y="2973398"/>
                  <a:pt x="3800475" y="3495311"/>
                </a:cubicBezTo>
                <a:cubicBezTo>
                  <a:pt x="4483883" y="3919600"/>
                  <a:pt x="4964522" y="4678062"/>
                  <a:pt x="5050887" y="5564187"/>
                </a:cubicBezTo>
                <a:cubicBezTo>
                  <a:pt x="5264922" y="5564187"/>
                  <a:pt x="5445161" y="5564187"/>
                  <a:pt x="5580341" y="5564187"/>
                </a:cubicBezTo>
                <a:cubicBezTo>
                  <a:pt x="5625401" y="5421506"/>
                  <a:pt x="5700500" y="5293844"/>
                  <a:pt x="5794375" y="5184956"/>
                </a:cubicBezTo>
                <a:cubicBezTo>
                  <a:pt x="5565321" y="4730629"/>
                  <a:pt x="4896932" y="3427725"/>
                  <a:pt x="4382499" y="2398919"/>
                </a:cubicBezTo>
                <a:cubicBezTo>
                  <a:pt x="4361846" y="2357617"/>
                  <a:pt x="4340255" y="2334149"/>
                  <a:pt x="4318664" y="2332741"/>
                </a:cubicBezTo>
                <a:close/>
                <a:moveTo>
                  <a:pt x="5106915" y="2192338"/>
                </a:moveTo>
                <a:cubicBezTo>
                  <a:pt x="4930494" y="2192338"/>
                  <a:pt x="4911726" y="2248665"/>
                  <a:pt x="4960523" y="2338788"/>
                </a:cubicBezTo>
                <a:cubicBezTo>
                  <a:pt x="5823858" y="4043617"/>
                  <a:pt x="6120395" y="4629416"/>
                  <a:pt x="6248019" y="4888520"/>
                </a:cubicBezTo>
                <a:cubicBezTo>
                  <a:pt x="6338106" y="4862234"/>
                  <a:pt x="6431947" y="4847214"/>
                  <a:pt x="6529541" y="4847214"/>
                </a:cubicBezTo>
                <a:cubicBezTo>
                  <a:pt x="6743498" y="4847214"/>
                  <a:pt x="6938687" y="4918561"/>
                  <a:pt x="7103847" y="5038725"/>
                </a:cubicBezTo>
                <a:cubicBezTo>
                  <a:pt x="7103847" y="5038725"/>
                  <a:pt x="9735142" y="2879527"/>
                  <a:pt x="9971621" y="2688015"/>
                </a:cubicBezTo>
                <a:cubicBezTo>
                  <a:pt x="10076723" y="2601647"/>
                  <a:pt x="10091737" y="2488993"/>
                  <a:pt x="10039186" y="2387605"/>
                </a:cubicBezTo>
                <a:cubicBezTo>
                  <a:pt x="10039186" y="2387605"/>
                  <a:pt x="10009157" y="2338788"/>
                  <a:pt x="9986635" y="2289971"/>
                </a:cubicBezTo>
                <a:cubicBezTo>
                  <a:pt x="9952853" y="2226134"/>
                  <a:pt x="9904055" y="2192338"/>
                  <a:pt x="9791447" y="2192338"/>
                </a:cubicBezTo>
                <a:cubicBezTo>
                  <a:pt x="9464881" y="2192338"/>
                  <a:pt x="5429727" y="2192338"/>
                  <a:pt x="5106915" y="2192338"/>
                </a:cubicBezTo>
                <a:close/>
                <a:moveTo>
                  <a:pt x="7445538" y="0"/>
                </a:moveTo>
                <a:cubicBezTo>
                  <a:pt x="7914637" y="0"/>
                  <a:pt x="9847324" y="0"/>
                  <a:pt x="10023705" y="0"/>
                </a:cubicBezTo>
                <a:cubicBezTo>
                  <a:pt x="10170064" y="0"/>
                  <a:pt x="10297659" y="127659"/>
                  <a:pt x="10297659" y="285355"/>
                </a:cubicBezTo>
                <a:cubicBezTo>
                  <a:pt x="10297659" y="443051"/>
                  <a:pt x="10222603" y="525654"/>
                  <a:pt x="10147547" y="634540"/>
                </a:cubicBezTo>
                <a:cubicBezTo>
                  <a:pt x="10016200" y="833537"/>
                  <a:pt x="9959908" y="1051308"/>
                  <a:pt x="10091256" y="1336664"/>
                </a:cubicBezTo>
                <a:cubicBezTo>
                  <a:pt x="10162559" y="1486851"/>
                  <a:pt x="10624152" y="2387973"/>
                  <a:pt x="11108262" y="3337905"/>
                </a:cubicBezTo>
                <a:cubicBezTo>
                  <a:pt x="11412238" y="3198982"/>
                  <a:pt x="11742484" y="3123889"/>
                  <a:pt x="12087741" y="3123889"/>
                </a:cubicBezTo>
                <a:cubicBezTo>
                  <a:pt x="13487532" y="3123889"/>
                  <a:pt x="14620875" y="4344157"/>
                  <a:pt x="14620875" y="5849781"/>
                </a:cubicBezTo>
                <a:cubicBezTo>
                  <a:pt x="14620875" y="7355405"/>
                  <a:pt x="13487532" y="8575674"/>
                  <a:pt x="12087741" y="8575674"/>
                </a:cubicBezTo>
                <a:cubicBezTo>
                  <a:pt x="10691702" y="8575674"/>
                  <a:pt x="9558359" y="7355405"/>
                  <a:pt x="9558359" y="5849781"/>
                </a:cubicBezTo>
                <a:cubicBezTo>
                  <a:pt x="9558359" y="4929886"/>
                  <a:pt x="9978672" y="4103858"/>
                  <a:pt x="10657927" y="3600732"/>
                </a:cubicBezTo>
                <a:cubicBezTo>
                  <a:pt x="10571613" y="3439281"/>
                  <a:pt x="10492804" y="3281585"/>
                  <a:pt x="10492804" y="3281585"/>
                </a:cubicBezTo>
                <a:cubicBezTo>
                  <a:pt x="10440265" y="3180209"/>
                  <a:pt x="10290154" y="3138907"/>
                  <a:pt x="10188828" y="3225265"/>
                </a:cubicBezTo>
                <a:cubicBezTo>
                  <a:pt x="9269394" y="3979954"/>
                  <a:pt x="7843334" y="5155166"/>
                  <a:pt x="7445538" y="5478068"/>
                </a:cubicBezTo>
                <a:cubicBezTo>
                  <a:pt x="7505582" y="5616991"/>
                  <a:pt x="7539358" y="5770933"/>
                  <a:pt x="7539358" y="5932384"/>
                </a:cubicBezTo>
                <a:cubicBezTo>
                  <a:pt x="7539358" y="6533132"/>
                  <a:pt x="7085271" y="7021239"/>
                  <a:pt x="6529858" y="7021239"/>
                </a:cubicBezTo>
                <a:cubicBezTo>
                  <a:pt x="6034490" y="7021239"/>
                  <a:pt x="5625435" y="6638263"/>
                  <a:pt x="5535368" y="6135136"/>
                </a:cubicBezTo>
                <a:cubicBezTo>
                  <a:pt x="5407773" y="6135136"/>
                  <a:pt x="5242651" y="6135136"/>
                  <a:pt x="5051258" y="6135136"/>
                </a:cubicBezTo>
                <a:cubicBezTo>
                  <a:pt x="4919911" y="7505592"/>
                  <a:pt x="3842859" y="8575674"/>
                  <a:pt x="2533135" y="8575674"/>
                </a:cubicBezTo>
                <a:cubicBezTo>
                  <a:pt x="1133344" y="8575674"/>
                  <a:pt x="0" y="7355405"/>
                  <a:pt x="0" y="5849781"/>
                </a:cubicBezTo>
                <a:cubicBezTo>
                  <a:pt x="0" y="4344157"/>
                  <a:pt x="1133344" y="3123889"/>
                  <a:pt x="2533135" y="3123889"/>
                </a:cubicBezTo>
                <a:cubicBezTo>
                  <a:pt x="2810841" y="3123889"/>
                  <a:pt x="3073537" y="3172700"/>
                  <a:pt x="3321221" y="3262811"/>
                </a:cubicBezTo>
                <a:cubicBezTo>
                  <a:pt x="3632703" y="2511877"/>
                  <a:pt x="3902904" y="1858563"/>
                  <a:pt x="3940432" y="1768451"/>
                </a:cubicBezTo>
                <a:cubicBezTo>
                  <a:pt x="3985465" y="1663320"/>
                  <a:pt x="3966701" y="1573208"/>
                  <a:pt x="3944184" y="1524397"/>
                </a:cubicBezTo>
                <a:cubicBezTo>
                  <a:pt x="3902904" y="1445549"/>
                  <a:pt x="3842859" y="1329154"/>
                  <a:pt x="3794073" y="1250306"/>
                </a:cubicBezTo>
                <a:cubicBezTo>
                  <a:pt x="3764050" y="1197741"/>
                  <a:pt x="3692747" y="1182722"/>
                  <a:pt x="3610186" y="1201495"/>
                </a:cubicBezTo>
                <a:cubicBezTo>
                  <a:pt x="3527624" y="1216514"/>
                  <a:pt x="3234907" y="1265325"/>
                  <a:pt x="3099806" y="1265325"/>
                </a:cubicBezTo>
                <a:cubicBezTo>
                  <a:pt x="2878392" y="1265325"/>
                  <a:pt x="2885897" y="1066327"/>
                  <a:pt x="2885897" y="874839"/>
                </a:cubicBezTo>
                <a:cubicBezTo>
                  <a:pt x="2885897" y="683350"/>
                  <a:pt x="2994728" y="585729"/>
                  <a:pt x="3144840" y="585729"/>
                </a:cubicBezTo>
                <a:cubicBezTo>
                  <a:pt x="3366254" y="585729"/>
                  <a:pt x="4927416" y="585729"/>
                  <a:pt x="5133820" y="585729"/>
                </a:cubicBezTo>
                <a:cubicBezTo>
                  <a:pt x="5340223" y="585729"/>
                  <a:pt x="5389009" y="923650"/>
                  <a:pt x="5141325" y="964951"/>
                </a:cubicBezTo>
                <a:cubicBezTo>
                  <a:pt x="4923663" y="1002498"/>
                  <a:pt x="4773551" y="1028780"/>
                  <a:pt x="4540878" y="1062573"/>
                </a:cubicBezTo>
                <a:cubicBezTo>
                  <a:pt x="4368250" y="1088855"/>
                  <a:pt x="4379508" y="1190231"/>
                  <a:pt x="4435800" y="1302872"/>
                </a:cubicBezTo>
                <a:cubicBezTo>
                  <a:pt x="4477081" y="1381720"/>
                  <a:pt x="4510856" y="1445549"/>
                  <a:pt x="4544631" y="1516888"/>
                </a:cubicBezTo>
                <a:cubicBezTo>
                  <a:pt x="4570900" y="1561944"/>
                  <a:pt x="4634698" y="1625774"/>
                  <a:pt x="4751034" y="1625774"/>
                </a:cubicBezTo>
                <a:cubicBezTo>
                  <a:pt x="5223887" y="1625774"/>
                  <a:pt x="9246877" y="1625774"/>
                  <a:pt x="9423259" y="1625774"/>
                </a:cubicBezTo>
                <a:cubicBezTo>
                  <a:pt x="9505820" y="1625774"/>
                  <a:pt x="9539595" y="1509379"/>
                  <a:pt x="9498314" y="1438040"/>
                </a:cubicBezTo>
                <a:cubicBezTo>
                  <a:pt x="9393236" y="1265325"/>
                  <a:pt x="9423259" y="953687"/>
                  <a:pt x="9483303" y="818519"/>
                </a:cubicBezTo>
                <a:cubicBezTo>
                  <a:pt x="9543348" y="683350"/>
                  <a:pt x="9513326" y="570710"/>
                  <a:pt x="9329439" y="570710"/>
                </a:cubicBezTo>
                <a:cubicBezTo>
                  <a:pt x="9002946" y="570710"/>
                  <a:pt x="7768278" y="570710"/>
                  <a:pt x="7445538" y="570710"/>
                </a:cubicBezTo>
                <a:cubicBezTo>
                  <a:pt x="7299180" y="570710"/>
                  <a:pt x="7179091" y="443051"/>
                  <a:pt x="7179091" y="285355"/>
                </a:cubicBezTo>
                <a:cubicBezTo>
                  <a:pt x="7179091" y="127659"/>
                  <a:pt x="7299180" y="0"/>
                  <a:pt x="7445538" y="0"/>
                </a:cubicBezTo>
                <a:close/>
              </a:path>
            </a:pathLst>
          </a:custGeom>
          <a:solidFill>
            <a:srgbClr val="4FC5BB">
              <a:lumMod val="75000"/>
            </a:srgbClr>
          </a:solidFill>
          <a:ln>
            <a:noFill/>
          </a:ln>
        </p:spPr>
        <p:txBody>
          <a:bodyPr anchor="ctr" anchorCtr="1"/>
          <a:lstStyle>
            <a:defPPr>
              <a:defRPr lang="zh-CN"/>
            </a:defPPr>
            <a:lvl1pPr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ysClr val="windowText" lastClr="000000"/>
                </a:solidFill>
                <a:latin typeface="Calibri" panose="020F0502020204030204" pitchFamily="34" charset="0"/>
                <a:ea typeface="宋体" panose="02010600030101010101" pitchFamily="2" charset="-122"/>
                <a:cs typeface="+mn-ea"/>
              </a:defRPr>
            </a:lvl5pPr>
            <a:lvl6pPr marL="22860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6pPr>
            <a:lvl7pPr marL="27432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7pPr>
            <a:lvl8pPr marL="32004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8pPr>
            <a:lvl9pPr marL="3657600" algn="l" defTabSz="914400" rtl="0" eaLnBrk="1" latinLnBrk="0" hangingPunct="1">
              <a:defRPr kern="1200">
                <a:solidFill>
                  <a:sysClr val="windowText" lastClr="000000"/>
                </a:solidFill>
                <a:latin typeface="Calibri" panose="020F0502020204030204" pitchFamily="34" charset="0"/>
                <a:ea typeface="宋体" panose="02010600030101010101" pitchFamily="2" charset="-122"/>
                <a:cs typeface="+mn-ea"/>
              </a:defRPr>
            </a:lvl9pPr>
          </a:lstStyle>
          <a:p>
            <a:endParaRPr lang="zh-CN" altLang="en-US">
              <a:latin typeface="等线" panose="02010600030101010101" pitchFamily="2" charset="-122"/>
              <a:ea typeface="等线" panose="02010600030101010101" pitchFamily="2" charset="-122"/>
            </a:endParaRPr>
          </a:p>
        </p:txBody>
      </p:sp>
      <p:sp>
        <p:nvSpPr>
          <p:cNvPr id="33" name="任意多边形: 形状 32"/>
          <p:cNvSpPr/>
          <p:nvPr>
            <p:custDataLst>
              <p:tags r:id="rId13"/>
            </p:custDataLst>
          </p:nvPr>
        </p:nvSpPr>
        <p:spPr>
          <a:xfrm>
            <a:off x="4206282" y="1755019"/>
            <a:ext cx="1436635" cy="848577"/>
          </a:xfrm>
          <a:custGeom>
            <a:avLst/>
            <a:gdLst>
              <a:gd name="connsiteX0" fmla="*/ 1054516 w 1470623"/>
              <a:gd name="connsiteY0" fmla="*/ 907765 h 943649"/>
              <a:gd name="connsiteX1" fmla="*/ 1037931 w 1470623"/>
              <a:gd name="connsiteY1" fmla="*/ 943649 h 943649"/>
              <a:gd name="connsiteX2" fmla="*/ 0 w 1470623"/>
              <a:gd name="connsiteY2" fmla="*/ 943649 h 943649"/>
              <a:gd name="connsiteX3" fmla="*/ 0 w 1470623"/>
              <a:gd name="connsiteY3" fmla="*/ 934968 h 943649"/>
              <a:gd name="connsiteX4" fmla="*/ 1087343 w 1470623"/>
              <a:gd name="connsiteY4" fmla="*/ 836737 h 943649"/>
              <a:gd name="connsiteX5" fmla="*/ 1058256 w 1470623"/>
              <a:gd name="connsiteY5" fmla="*/ 899672 h 943649"/>
              <a:gd name="connsiteX6" fmla="*/ 0 w 1470623"/>
              <a:gd name="connsiteY6" fmla="*/ 872373 h 943649"/>
              <a:gd name="connsiteX7" fmla="*/ 0 w 1470623"/>
              <a:gd name="connsiteY7" fmla="*/ 864786 h 943649"/>
              <a:gd name="connsiteX8" fmla="*/ 1121173 w 1470623"/>
              <a:gd name="connsiteY8" fmla="*/ 763540 h 943649"/>
              <a:gd name="connsiteX9" fmla="*/ 1090311 w 1470623"/>
              <a:gd name="connsiteY9" fmla="*/ 830317 h 943649"/>
              <a:gd name="connsiteX10" fmla="*/ 0 w 1470623"/>
              <a:gd name="connsiteY10" fmla="*/ 802191 h 943649"/>
              <a:gd name="connsiteX11" fmla="*/ 0 w 1470623"/>
              <a:gd name="connsiteY11" fmla="*/ 792462 h 943649"/>
              <a:gd name="connsiteX12" fmla="*/ 1155003 w 1470623"/>
              <a:gd name="connsiteY12" fmla="*/ 690343 h 943649"/>
              <a:gd name="connsiteX13" fmla="*/ 1123343 w 1470623"/>
              <a:gd name="connsiteY13" fmla="*/ 758845 h 943649"/>
              <a:gd name="connsiteX14" fmla="*/ 0 w 1470623"/>
              <a:gd name="connsiteY14" fmla="*/ 729867 h 943649"/>
              <a:gd name="connsiteX15" fmla="*/ 0 w 1470623"/>
              <a:gd name="connsiteY15" fmla="*/ 720138 h 943649"/>
              <a:gd name="connsiteX16" fmla="*/ 1184430 w 1470623"/>
              <a:gd name="connsiteY16" fmla="*/ 626673 h 943649"/>
              <a:gd name="connsiteX17" fmla="*/ 1156376 w 1470623"/>
              <a:gd name="connsiteY17" fmla="*/ 687373 h 943649"/>
              <a:gd name="connsiteX18" fmla="*/ 0 w 1470623"/>
              <a:gd name="connsiteY18" fmla="*/ 657543 h 943649"/>
              <a:gd name="connsiteX19" fmla="*/ 0 w 1470623"/>
              <a:gd name="connsiteY19" fmla="*/ 657226 h 943649"/>
              <a:gd name="connsiteX20" fmla="*/ 1369414 w 1470623"/>
              <a:gd name="connsiteY20" fmla="*/ 226426 h 943649"/>
              <a:gd name="connsiteX21" fmla="*/ 1185109 w 1470623"/>
              <a:gd name="connsiteY21" fmla="*/ 625203 h 943649"/>
              <a:gd name="connsiteX22" fmla="*/ 0 w 1470623"/>
              <a:gd name="connsiteY22" fmla="*/ 594631 h 943649"/>
              <a:gd name="connsiteX23" fmla="*/ 0 w 1470623"/>
              <a:gd name="connsiteY23" fmla="*/ 589203 h 943649"/>
              <a:gd name="connsiteX24" fmla="*/ 1213264 w 1470623"/>
              <a:gd name="connsiteY24" fmla="*/ 557906 h 943649"/>
              <a:gd name="connsiteX25" fmla="*/ 0 w 1470623"/>
              <a:gd name="connsiteY25" fmla="*/ 526608 h 943649"/>
              <a:gd name="connsiteX26" fmla="*/ 0 w 1470623"/>
              <a:gd name="connsiteY26" fmla="*/ 517867 h 943649"/>
              <a:gd name="connsiteX27" fmla="*/ 1213264 w 1470623"/>
              <a:gd name="connsiteY27" fmla="*/ 486569 h 943649"/>
              <a:gd name="connsiteX28" fmla="*/ 0 w 1470623"/>
              <a:gd name="connsiteY28" fmla="*/ 455272 h 943649"/>
              <a:gd name="connsiteX29" fmla="*/ 0 w 1470623"/>
              <a:gd name="connsiteY29" fmla="*/ 448627 h 943649"/>
              <a:gd name="connsiteX30" fmla="*/ 1213264 w 1470623"/>
              <a:gd name="connsiteY30" fmla="*/ 417330 h 943649"/>
              <a:gd name="connsiteX31" fmla="*/ 0 w 1470623"/>
              <a:gd name="connsiteY31" fmla="*/ 386032 h 943649"/>
              <a:gd name="connsiteX32" fmla="*/ 0 w 1470623"/>
              <a:gd name="connsiteY32" fmla="*/ 381511 h 943649"/>
              <a:gd name="connsiteX33" fmla="*/ 1213264 w 1470623"/>
              <a:gd name="connsiteY33" fmla="*/ 350213 h 943649"/>
              <a:gd name="connsiteX34" fmla="*/ 0 w 1470623"/>
              <a:gd name="connsiteY34" fmla="*/ 318916 h 943649"/>
              <a:gd name="connsiteX35" fmla="*/ 0 w 1470623"/>
              <a:gd name="connsiteY35" fmla="*/ 318601 h 943649"/>
              <a:gd name="connsiteX36" fmla="*/ 1213264 w 1470623"/>
              <a:gd name="connsiteY36" fmla="*/ 287303 h 943649"/>
              <a:gd name="connsiteX37" fmla="*/ 0 w 1470623"/>
              <a:gd name="connsiteY37" fmla="*/ 256006 h 943649"/>
              <a:gd name="connsiteX38" fmla="*/ 0 w 1470623"/>
              <a:gd name="connsiteY38" fmla="*/ 255717 h 943649"/>
              <a:gd name="connsiteX39" fmla="*/ 1413940 w 1470623"/>
              <a:gd name="connsiteY39" fmla="*/ 130087 h 943649"/>
              <a:gd name="connsiteX40" fmla="*/ 1371276 w 1470623"/>
              <a:gd name="connsiteY40" fmla="*/ 222399 h 943649"/>
              <a:gd name="connsiteX41" fmla="*/ 0 w 1470623"/>
              <a:gd name="connsiteY41" fmla="*/ 193069 h 943649"/>
              <a:gd name="connsiteX42" fmla="*/ 0 w 1470623"/>
              <a:gd name="connsiteY42" fmla="*/ 190572 h 943649"/>
              <a:gd name="connsiteX43" fmla="*/ 0 w 1470623"/>
              <a:gd name="connsiteY43" fmla="*/ 0 h 943649"/>
              <a:gd name="connsiteX44" fmla="*/ 1470623 w 1470623"/>
              <a:gd name="connsiteY44" fmla="*/ 0 h 943649"/>
              <a:gd name="connsiteX45" fmla="*/ 1470623 w 1470623"/>
              <a:gd name="connsiteY45" fmla="*/ 7443 h 943649"/>
              <a:gd name="connsiteX46" fmla="*/ 1415900 w 1470623"/>
              <a:gd name="connsiteY46" fmla="*/ 125845 h 943649"/>
              <a:gd name="connsiteX47" fmla="*/ 9306 w 1470623"/>
              <a:gd name="connsiteY47" fmla="*/ 65674 h 943649"/>
              <a:gd name="connsiteX48" fmla="*/ 1213264 w 1470623"/>
              <a:gd name="connsiteY48" fmla="*/ 34617 h 943649"/>
              <a:gd name="connsiteX49" fmla="*/ 0 w 1470623"/>
              <a:gd name="connsiteY49" fmla="*/ 3319 h 943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70623" h="943649">
                <a:moveTo>
                  <a:pt x="1054516" y="907765"/>
                </a:moveTo>
                <a:lnTo>
                  <a:pt x="1037931" y="943649"/>
                </a:lnTo>
                <a:lnTo>
                  <a:pt x="0" y="943649"/>
                </a:lnTo>
                <a:lnTo>
                  <a:pt x="0" y="934968"/>
                </a:lnTo>
                <a:close/>
                <a:moveTo>
                  <a:pt x="1087343" y="836737"/>
                </a:moveTo>
                <a:lnTo>
                  <a:pt x="1058256" y="899672"/>
                </a:lnTo>
                <a:lnTo>
                  <a:pt x="0" y="872373"/>
                </a:lnTo>
                <a:lnTo>
                  <a:pt x="0" y="864786"/>
                </a:lnTo>
                <a:close/>
                <a:moveTo>
                  <a:pt x="1121173" y="763540"/>
                </a:moveTo>
                <a:lnTo>
                  <a:pt x="1090311" y="830317"/>
                </a:lnTo>
                <a:lnTo>
                  <a:pt x="0" y="802191"/>
                </a:lnTo>
                <a:lnTo>
                  <a:pt x="0" y="792462"/>
                </a:lnTo>
                <a:close/>
                <a:moveTo>
                  <a:pt x="1155003" y="690343"/>
                </a:moveTo>
                <a:lnTo>
                  <a:pt x="1123343" y="758845"/>
                </a:lnTo>
                <a:lnTo>
                  <a:pt x="0" y="729867"/>
                </a:lnTo>
                <a:lnTo>
                  <a:pt x="0" y="720138"/>
                </a:lnTo>
                <a:close/>
                <a:moveTo>
                  <a:pt x="1184430" y="626673"/>
                </a:moveTo>
                <a:lnTo>
                  <a:pt x="1156376" y="687373"/>
                </a:lnTo>
                <a:lnTo>
                  <a:pt x="0" y="657543"/>
                </a:lnTo>
                <a:lnTo>
                  <a:pt x="0" y="657226"/>
                </a:lnTo>
                <a:close/>
                <a:moveTo>
                  <a:pt x="1369414" y="226426"/>
                </a:moveTo>
                <a:lnTo>
                  <a:pt x="1185109" y="625203"/>
                </a:lnTo>
                <a:lnTo>
                  <a:pt x="0" y="594631"/>
                </a:lnTo>
                <a:lnTo>
                  <a:pt x="0" y="589203"/>
                </a:lnTo>
                <a:lnTo>
                  <a:pt x="1213264" y="557906"/>
                </a:lnTo>
                <a:lnTo>
                  <a:pt x="0" y="526608"/>
                </a:lnTo>
                <a:lnTo>
                  <a:pt x="0" y="517867"/>
                </a:lnTo>
                <a:lnTo>
                  <a:pt x="1213264" y="486569"/>
                </a:lnTo>
                <a:lnTo>
                  <a:pt x="0" y="455272"/>
                </a:lnTo>
                <a:lnTo>
                  <a:pt x="0" y="448627"/>
                </a:lnTo>
                <a:lnTo>
                  <a:pt x="1213264" y="417330"/>
                </a:lnTo>
                <a:lnTo>
                  <a:pt x="0" y="386032"/>
                </a:lnTo>
                <a:lnTo>
                  <a:pt x="0" y="381511"/>
                </a:lnTo>
                <a:lnTo>
                  <a:pt x="1213264" y="350213"/>
                </a:lnTo>
                <a:lnTo>
                  <a:pt x="0" y="318916"/>
                </a:lnTo>
                <a:lnTo>
                  <a:pt x="0" y="318601"/>
                </a:lnTo>
                <a:lnTo>
                  <a:pt x="1213264" y="287303"/>
                </a:lnTo>
                <a:lnTo>
                  <a:pt x="0" y="256006"/>
                </a:lnTo>
                <a:lnTo>
                  <a:pt x="0" y="255717"/>
                </a:lnTo>
                <a:close/>
                <a:moveTo>
                  <a:pt x="1413940" y="130087"/>
                </a:moveTo>
                <a:lnTo>
                  <a:pt x="1371276" y="222399"/>
                </a:lnTo>
                <a:lnTo>
                  <a:pt x="0" y="193069"/>
                </a:lnTo>
                <a:lnTo>
                  <a:pt x="0" y="190572"/>
                </a:lnTo>
                <a:close/>
                <a:moveTo>
                  <a:pt x="0" y="0"/>
                </a:moveTo>
                <a:lnTo>
                  <a:pt x="1470623" y="0"/>
                </a:lnTo>
                <a:lnTo>
                  <a:pt x="1470623" y="7443"/>
                </a:lnTo>
                <a:lnTo>
                  <a:pt x="1415900" y="125845"/>
                </a:lnTo>
                <a:lnTo>
                  <a:pt x="9306" y="65674"/>
                </a:lnTo>
                <a:lnTo>
                  <a:pt x="1213264" y="34617"/>
                </a:lnTo>
                <a:lnTo>
                  <a:pt x="0" y="3319"/>
                </a:lnTo>
                <a:close/>
              </a:path>
            </a:pathLst>
          </a:custGeom>
          <a:solidFill>
            <a:srgbClr val="44546A">
              <a:lumMod val="50000"/>
              <a:alpha val="7000"/>
            </a:srgbClr>
          </a:solidFill>
          <a:ln>
            <a:noFill/>
          </a:ln>
        </p:spPr>
        <p:style>
          <a:lnRef idx="2">
            <a:srgbClr val="EAB200">
              <a:shade val="50000"/>
            </a:srgbClr>
          </a:lnRef>
          <a:fillRef idx="1">
            <a:srgbClr val="EAB200"/>
          </a:fillRef>
          <a:effectRef idx="0">
            <a:srgbClr val="EAB200"/>
          </a:effectRef>
          <a:fontRef idx="minor">
            <a:sysClr val="window" lastClr="FFFFFF"/>
          </a:fontRef>
        </p:style>
        <p:txBody>
          <a:bodyPr rtlCol="0" anchor="ctr"/>
          <a:lstStyle/>
          <a:p>
            <a:pPr algn="ctr"/>
            <a:endParaRPr lang="zh-CN" altLang="en-US">
              <a:solidFill>
                <a:sysClr val="window" lastClr="FFFFFF"/>
              </a:solidFill>
              <a:latin typeface="等线" panose="02010600030101010101" pitchFamily="2" charset="-122"/>
              <a:ea typeface="等线" panose="02010600030101010101" pitchFamily="2" charset="-122"/>
            </a:endParaRPr>
          </a:p>
        </p:txBody>
      </p:sp>
      <p:sp>
        <p:nvSpPr>
          <p:cNvPr id="34" name="任意多边形: 形状 33"/>
          <p:cNvSpPr/>
          <p:nvPr>
            <p:custDataLst>
              <p:tags r:id="rId14"/>
            </p:custDataLst>
          </p:nvPr>
        </p:nvSpPr>
        <p:spPr>
          <a:xfrm>
            <a:off x="6235727" y="1755019"/>
            <a:ext cx="1436635" cy="848577"/>
          </a:xfrm>
          <a:custGeom>
            <a:avLst/>
            <a:gdLst>
              <a:gd name="connsiteX0" fmla="*/ 1054516 w 1470623"/>
              <a:gd name="connsiteY0" fmla="*/ 907765 h 943649"/>
              <a:gd name="connsiteX1" fmla="*/ 1037931 w 1470623"/>
              <a:gd name="connsiteY1" fmla="*/ 943649 h 943649"/>
              <a:gd name="connsiteX2" fmla="*/ 0 w 1470623"/>
              <a:gd name="connsiteY2" fmla="*/ 943649 h 943649"/>
              <a:gd name="connsiteX3" fmla="*/ 0 w 1470623"/>
              <a:gd name="connsiteY3" fmla="*/ 934968 h 943649"/>
              <a:gd name="connsiteX4" fmla="*/ 1087343 w 1470623"/>
              <a:gd name="connsiteY4" fmla="*/ 836737 h 943649"/>
              <a:gd name="connsiteX5" fmla="*/ 1058256 w 1470623"/>
              <a:gd name="connsiteY5" fmla="*/ 899672 h 943649"/>
              <a:gd name="connsiteX6" fmla="*/ 0 w 1470623"/>
              <a:gd name="connsiteY6" fmla="*/ 872373 h 943649"/>
              <a:gd name="connsiteX7" fmla="*/ 0 w 1470623"/>
              <a:gd name="connsiteY7" fmla="*/ 864786 h 943649"/>
              <a:gd name="connsiteX8" fmla="*/ 1121173 w 1470623"/>
              <a:gd name="connsiteY8" fmla="*/ 763540 h 943649"/>
              <a:gd name="connsiteX9" fmla="*/ 1090311 w 1470623"/>
              <a:gd name="connsiteY9" fmla="*/ 830317 h 943649"/>
              <a:gd name="connsiteX10" fmla="*/ 0 w 1470623"/>
              <a:gd name="connsiteY10" fmla="*/ 802191 h 943649"/>
              <a:gd name="connsiteX11" fmla="*/ 0 w 1470623"/>
              <a:gd name="connsiteY11" fmla="*/ 792462 h 943649"/>
              <a:gd name="connsiteX12" fmla="*/ 1155003 w 1470623"/>
              <a:gd name="connsiteY12" fmla="*/ 690343 h 943649"/>
              <a:gd name="connsiteX13" fmla="*/ 1123343 w 1470623"/>
              <a:gd name="connsiteY13" fmla="*/ 758845 h 943649"/>
              <a:gd name="connsiteX14" fmla="*/ 0 w 1470623"/>
              <a:gd name="connsiteY14" fmla="*/ 729867 h 943649"/>
              <a:gd name="connsiteX15" fmla="*/ 0 w 1470623"/>
              <a:gd name="connsiteY15" fmla="*/ 720138 h 943649"/>
              <a:gd name="connsiteX16" fmla="*/ 1184430 w 1470623"/>
              <a:gd name="connsiteY16" fmla="*/ 626673 h 943649"/>
              <a:gd name="connsiteX17" fmla="*/ 1156376 w 1470623"/>
              <a:gd name="connsiteY17" fmla="*/ 687373 h 943649"/>
              <a:gd name="connsiteX18" fmla="*/ 0 w 1470623"/>
              <a:gd name="connsiteY18" fmla="*/ 657543 h 943649"/>
              <a:gd name="connsiteX19" fmla="*/ 0 w 1470623"/>
              <a:gd name="connsiteY19" fmla="*/ 657226 h 943649"/>
              <a:gd name="connsiteX20" fmla="*/ 1369414 w 1470623"/>
              <a:gd name="connsiteY20" fmla="*/ 226426 h 943649"/>
              <a:gd name="connsiteX21" fmla="*/ 1185109 w 1470623"/>
              <a:gd name="connsiteY21" fmla="*/ 625203 h 943649"/>
              <a:gd name="connsiteX22" fmla="*/ 0 w 1470623"/>
              <a:gd name="connsiteY22" fmla="*/ 594631 h 943649"/>
              <a:gd name="connsiteX23" fmla="*/ 0 w 1470623"/>
              <a:gd name="connsiteY23" fmla="*/ 589203 h 943649"/>
              <a:gd name="connsiteX24" fmla="*/ 1213264 w 1470623"/>
              <a:gd name="connsiteY24" fmla="*/ 557906 h 943649"/>
              <a:gd name="connsiteX25" fmla="*/ 0 w 1470623"/>
              <a:gd name="connsiteY25" fmla="*/ 526608 h 943649"/>
              <a:gd name="connsiteX26" fmla="*/ 0 w 1470623"/>
              <a:gd name="connsiteY26" fmla="*/ 517867 h 943649"/>
              <a:gd name="connsiteX27" fmla="*/ 1213264 w 1470623"/>
              <a:gd name="connsiteY27" fmla="*/ 486569 h 943649"/>
              <a:gd name="connsiteX28" fmla="*/ 0 w 1470623"/>
              <a:gd name="connsiteY28" fmla="*/ 455272 h 943649"/>
              <a:gd name="connsiteX29" fmla="*/ 0 w 1470623"/>
              <a:gd name="connsiteY29" fmla="*/ 448627 h 943649"/>
              <a:gd name="connsiteX30" fmla="*/ 1213264 w 1470623"/>
              <a:gd name="connsiteY30" fmla="*/ 417330 h 943649"/>
              <a:gd name="connsiteX31" fmla="*/ 0 w 1470623"/>
              <a:gd name="connsiteY31" fmla="*/ 386032 h 943649"/>
              <a:gd name="connsiteX32" fmla="*/ 0 w 1470623"/>
              <a:gd name="connsiteY32" fmla="*/ 381511 h 943649"/>
              <a:gd name="connsiteX33" fmla="*/ 1213264 w 1470623"/>
              <a:gd name="connsiteY33" fmla="*/ 350213 h 943649"/>
              <a:gd name="connsiteX34" fmla="*/ 0 w 1470623"/>
              <a:gd name="connsiteY34" fmla="*/ 318916 h 943649"/>
              <a:gd name="connsiteX35" fmla="*/ 0 w 1470623"/>
              <a:gd name="connsiteY35" fmla="*/ 318601 h 943649"/>
              <a:gd name="connsiteX36" fmla="*/ 1213264 w 1470623"/>
              <a:gd name="connsiteY36" fmla="*/ 287303 h 943649"/>
              <a:gd name="connsiteX37" fmla="*/ 0 w 1470623"/>
              <a:gd name="connsiteY37" fmla="*/ 256006 h 943649"/>
              <a:gd name="connsiteX38" fmla="*/ 0 w 1470623"/>
              <a:gd name="connsiteY38" fmla="*/ 255717 h 943649"/>
              <a:gd name="connsiteX39" fmla="*/ 1413940 w 1470623"/>
              <a:gd name="connsiteY39" fmla="*/ 130087 h 943649"/>
              <a:gd name="connsiteX40" fmla="*/ 1371276 w 1470623"/>
              <a:gd name="connsiteY40" fmla="*/ 222399 h 943649"/>
              <a:gd name="connsiteX41" fmla="*/ 0 w 1470623"/>
              <a:gd name="connsiteY41" fmla="*/ 193069 h 943649"/>
              <a:gd name="connsiteX42" fmla="*/ 0 w 1470623"/>
              <a:gd name="connsiteY42" fmla="*/ 190572 h 943649"/>
              <a:gd name="connsiteX43" fmla="*/ 0 w 1470623"/>
              <a:gd name="connsiteY43" fmla="*/ 0 h 943649"/>
              <a:gd name="connsiteX44" fmla="*/ 1470623 w 1470623"/>
              <a:gd name="connsiteY44" fmla="*/ 0 h 943649"/>
              <a:gd name="connsiteX45" fmla="*/ 1470623 w 1470623"/>
              <a:gd name="connsiteY45" fmla="*/ 7443 h 943649"/>
              <a:gd name="connsiteX46" fmla="*/ 1415900 w 1470623"/>
              <a:gd name="connsiteY46" fmla="*/ 125845 h 943649"/>
              <a:gd name="connsiteX47" fmla="*/ 9306 w 1470623"/>
              <a:gd name="connsiteY47" fmla="*/ 65674 h 943649"/>
              <a:gd name="connsiteX48" fmla="*/ 1213264 w 1470623"/>
              <a:gd name="connsiteY48" fmla="*/ 34617 h 943649"/>
              <a:gd name="connsiteX49" fmla="*/ 0 w 1470623"/>
              <a:gd name="connsiteY49" fmla="*/ 3319 h 943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70623" h="943649">
                <a:moveTo>
                  <a:pt x="1054516" y="907765"/>
                </a:moveTo>
                <a:lnTo>
                  <a:pt x="1037931" y="943649"/>
                </a:lnTo>
                <a:lnTo>
                  <a:pt x="0" y="943649"/>
                </a:lnTo>
                <a:lnTo>
                  <a:pt x="0" y="934968"/>
                </a:lnTo>
                <a:close/>
                <a:moveTo>
                  <a:pt x="1087343" y="836737"/>
                </a:moveTo>
                <a:lnTo>
                  <a:pt x="1058256" y="899672"/>
                </a:lnTo>
                <a:lnTo>
                  <a:pt x="0" y="872373"/>
                </a:lnTo>
                <a:lnTo>
                  <a:pt x="0" y="864786"/>
                </a:lnTo>
                <a:close/>
                <a:moveTo>
                  <a:pt x="1121173" y="763540"/>
                </a:moveTo>
                <a:lnTo>
                  <a:pt x="1090311" y="830317"/>
                </a:lnTo>
                <a:lnTo>
                  <a:pt x="0" y="802191"/>
                </a:lnTo>
                <a:lnTo>
                  <a:pt x="0" y="792462"/>
                </a:lnTo>
                <a:close/>
                <a:moveTo>
                  <a:pt x="1155003" y="690343"/>
                </a:moveTo>
                <a:lnTo>
                  <a:pt x="1123343" y="758845"/>
                </a:lnTo>
                <a:lnTo>
                  <a:pt x="0" y="729867"/>
                </a:lnTo>
                <a:lnTo>
                  <a:pt x="0" y="720138"/>
                </a:lnTo>
                <a:close/>
                <a:moveTo>
                  <a:pt x="1184430" y="626673"/>
                </a:moveTo>
                <a:lnTo>
                  <a:pt x="1156376" y="687373"/>
                </a:lnTo>
                <a:lnTo>
                  <a:pt x="0" y="657543"/>
                </a:lnTo>
                <a:lnTo>
                  <a:pt x="0" y="657226"/>
                </a:lnTo>
                <a:close/>
                <a:moveTo>
                  <a:pt x="1369414" y="226426"/>
                </a:moveTo>
                <a:lnTo>
                  <a:pt x="1185109" y="625203"/>
                </a:lnTo>
                <a:lnTo>
                  <a:pt x="0" y="594631"/>
                </a:lnTo>
                <a:lnTo>
                  <a:pt x="0" y="589203"/>
                </a:lnTo>
                <a:lnTo>
                  <a:pt x="1213264" y="557906"/>
                </a:lnTo>
                <a:lnTo>
                  <a:pt x="0" y="526608"/>
                </a:lnTo>
                <a:lnTo>
                  <a:pt x="0" y="517867"/>
                </a:lnTo>
                <a:lnTo>
                  <a:pt x="1213264" y="486569"/>
                </a:lnTo>
                <a:lnTo>
                  <a:pt x="0" y="455272"/>
                </a:lnTo>
                <a:lnTo>
                  <a:pt x="0" y="448627"/>
                </a:lnTo>
                <a:lnTo>
                  <a:pt x="1213264" y="417330"/>
                </a:lnTo>
                <a:lnTo>
                  <a:pt x="0" y="386032"/>
                </a:lnTo>
                <a:lnTo>
                  <a:pt x="0" y="381511"/>
                </a:lnTo>
                <a:lnTo>
                  <a:pt x="1213264" y="350213"/>
                </a:lnTo>
                <a:lnTo>
                  <a:pt x="0" y="318916"/>
                </a:lnTo>
                <a:lnTo>
                  <a:pt x="0" y="318601"/>
                </a:lnTo>
                <a:lnTo>
                  <a:pt x="1213264" y="287303"/>
                </a:lnTo>
                <a:lnTo>
                  <a:pt x="0" y="256006"/>
                </a:lnTo>
                <a:lnTo>
                  <a:pt x="0" y="255717"/>
                </a:lnTo>
                <a:close/>
                <a:moveTo>
                  <a:pt x="1413940" y="130087"/>
                </a:moveTo>
                <a:lnTo>
                  <a:pt x="1371276" y="222399"/>
                </a:lnTo>
                <a:lnTo>
                  <a:pt x="0" y="193069"/>
                </a:lnTo>
                <a:lnTo>
                  <a:pt x="0" y="190572"/>
                </a:lnTo>
                <a:close/>
                <a:moveTo>
                  <a:pt x="0" y="0"/>
                </a:moveTo>
                <a:lnTo>
                  <a:pt x="1470623" y="0"/>
                </a:lnTo>
                <a:lnTo>
                  <a:pt x="1470623" y="7443"/>
                </a:lnTo>
                <a:lnTo>
                  <a:pt x="1415900" y="125845"/>
                </a:lnTo>
                <a:lnTo>
                  <a:pt x="9306" y="65674"/>
                </a:lnTo>
                <a:lnTo>
                  <a:pt x="1213264" y="34617"/>
                </a:lnTo>
                <a:lnTo>
                  <a:pt x="0" y="3319"/>
                </a:lnTo>
                <a:close/>
              </a:path>
            </a:pathLst>
          </a:custGeom>
          <a:solidFill>
            <a:srgbClr val="44546A">
              <a:lumMod val="50000"/>
              <a:alpha val="7000"/>
            </a:srgbClr>
          </a:solidFill>
          <a:ln>
            <a:noFill/>
          </a:ln>
        </p:spPr>
        <p:style>
          <a:lnRef idx="2">
            <a:srgbClr val="EAB200">
              <a:shade val="50000"/>
            </a:srgbClr>
          </a:lnRef>
          <a:fillRef idx="1">
            <a:srgbClr val="EAB200"/>
          </a:fillRef>
          <a:effectRef idx="0">
            <a:srgbClr val="EAB200"/>
          </a:effectRef>
          <a:fontRef idx="minor">
            <a:sysClr val="window" lastClr="FFFFFF"/>
          </a:fontRef>
        </p:style>
        <p:txBody>
          <a:bodyPr rtlCol="0" anchor="ctr"/>
          <a:lstStyle/>
          <a:p>
            <a:pPr algn="ctr"/>
            <a:endParaRPr lang="zh-CN" altLang="en-US">
              <a:solidFill>
                <a:sysClr val="window" lastClr="FFFFFF"/>
              </a:solidFill>
              <a:latin typeface="等线" panose="02010600030101010101" pitchFamily="2" charset="-122"/>
              <a:ea typeface="等线" panose="02010600030101010101" pitchFamily="2" charset="-122"/>
            </a:endParaRPr>
          </a:p>
        </p:txBody>
      </p:sp>
      <p:sp>
        <p:nvSpPr>
          <p:cNvPr id="11" name="任意多边形: 形状 34"/>
          <p:cNvSpPr/>
          <p:nvPr>
            <p:custDataLst>
              <p:tags r:id="rId15"/>
            </p:custDataLst>
          </p:nvPr>
        </p:nvSpPr>
        <p:spPr>
          <a:xfrm>
            <a:off x="8194127" y="1755019"/>
            <a:ext cx="1436635" cy="848577"/>
          </a:xfrm>
          <a:custGeom>
            <a:avLst/>
            <a:gdLst>
              <a:gd name="connsiteX0" fmla="*/ 1054516 w 1470623"/>
              <a:gd name="connsiteY0" fmla="*/ 907765 h 943649"/>
              <a:gd name="connsiteX1" fmla="*/ 1037931 w 1470623"/>
              <a:gd name="connsiteY1" fmla="*/ 943649 h 943649"/>
              <a:gd name="connsiteX2" fmla="*/ 0 w 1470623"/>
              <a:gd name="connsiteY2" fmla="*/ 943649 h 943649"/>
              <a:gd name="connsiteX3" fmla="*/ 0 w 1470623"/>
              <a:gd name="connsiteY3" fmla="*/ 934968 h 943649"/>
              <a:gd name="connsiteX4" fmla="*/ 1087343 w 1470623"/>
              <a:gd name="connsiteY4" fmla="*/ 836737 h 943649"/>
              <a:gd name="connsiteX5" fmla="*/ 1058256 w 1470623"/>
              <a:gd name="connsiteY5" fmla="*/ 899672 h 943649"/>
              <a:gd name="connsiteX6" fmla="*/ 0 w 1470623"/>
              <a:gd name="connsiteY6" fmla="*/ 872373 h 943649"/>
              <a:gd name="connsiteX7" fmla="*/ 0 w 1470623"/>
              <a:gd name="connsiteY7" fmla="*/ 864786 h 943649"/>
              <a:gd name="connsiteX8" fmla="*/ 1121173 w 1470623"/>
              <a:gd name="connsiteY8" fmla="*/ 763540 h 943649"/>
              <a:gd name="connsiteX9" fmla="*/ 1090311 w 1470623"/>
              <a:gd name="connsiteY9" fmla="*/ 830317 h 943649"/>
              <a:gd name="connsiteX10" fmla="*/ 0 w 1470623"/>
              <a:gd name="connsiteY10" fmla="*/ 802191 h 943649"/>
              <a:gd name="connsiteX11" fmla="*/ 0 w 1470623"/>
              <a:gd name="connsiteY11" fmla="*/ 792462 h 943649"/>
              <a:gd name="connsiteX12" fmla="*/ 1155003 w 1470623"/>
              <a:gd name="connsiteY12" fmla="*/ 690343 h 943649"/>
              <a:gd name="connsiteX13" fmla="*/ 1123343 w 1470623"/>
              <a:gd name="connsiteY13" fmla="*/ 758845 h 943649"/>
              <a:gd name="connsiteX14" fmla="*/ 0 w 1470623"/>
              <a:gd name="connsiteY14" fmla="*/ 729867 h 943649"/>
              <a:gd name="connsiteX15" fmla="*/ 0 w 1470623"/>
              <a:gd name="connsiteY15" fmla="*/ 720138 h 943649"/>
              <a:gd name="connsiteX16" fmla="*/ 1184430 w 1470623"/>
              <a:gd name="connsiteY16" fmla="*/ 626673 h 943649"/>
              <a:gd name="connsiteX17" fmla="*/ 1156376 w 1470623"/>
              <a:gd name="connsiteY17" fmla="*/ 687373 h 943649"/>
              <a:gd name="connsiteX18" fmla="*/ 0 w 1470623"/>
              <a:gd name="connsiteY18" fmla="*/ 657543 h 943649"/>
              <a:gd name="connsiteX19" fmla="*/ 0 w 1470623"/>
              <a:gd name="connsiteY19" fmla="*/ 657226 h 943649"/>
              <a:gd name="connsiteX20" fmla="*/ 1369414 w 1470623"/>
              <a:gd name="connsiteY20" fmla="*/ 226426 h 943649"/>
              <a:gd name="connsiteX21" fmla="*/ 1185109 w 1470623"/>
              <a:gd name="connsiteY21" fmla="*/ 625203 h 943649"/>
              <a:gd name="connsiteX22" fmla="*/ 0 w 1470623"/>
              <a:gd name="connsiteY22" fmla="*/ 594631 h 943649"/>
              <a:gd name="connsiteX23" fmla="*/ 0 w 1470623"/>
              <a:gd name="connsiteY23" fmla="*/ 589203 h 943649"/>
              <a:gd name="connsiteX24" fmla="*/ 1213264 w 1470623"/>
              <a:gd name="connsiteY24" fmla="*/ 557906 h 943649"/>
              <a:gd name="connsiteX25" fmla="*/ 0 w 1470623"/>
              <a:gd name="connsiteY25" fmla="*/ 526608 h 943649"/>
              <a:gd name="connsiteX26" fmla="*/ 0 w 1470623"/>
              <a:gd name="connsiteY26" fmla="*/ 517867 h 943649"/>
              <a:gd name="connsiteX27" fmla="*/ 1213264 w 1470623"/>
              <a:gd name="connsiteY27" fmla="*/ 486569 h 943649"/>
              <a:gd name="connsiteX28" fmla="*/ 0 w 1470623"/>
              <a:gd name="connsiteY28" fmla="*/ 455272 h 943649"/>
              <a:gd name="connsiteX29" fmla="*/ 0 w 1470623"/>
              <a:gd name="connsiteY29" fmla="*/ 448627 h 943649"/>
              <a:gd name="connsiteX30" fmla="*/ 1213264 w 1470623"/>
              <a:gd name="connsiteY30" fmla="*/ 417330 h 943649"/>
              <a:gd name="connsiteX31" fmla="*/ 0 w 1470623"/>
              <a:gd name="connsiteY31" fmla="*/ 386032 h 943649"/>
              <a:gd name="connsiteX32" fmla="*/ 0 w 1470623"/>
              <a:gd name="connsiteY32" fmla="*/ 381511 h 943649"/>
              <a:gd name="connsiteX33" fmla="*/ 1213264 w 1470623"/>
              <a:gd name="connsiteY33" fmla="*/ 350213 h 943649"/>
              <a:gd name="connsiteX34" fmla="*/ 0 w 1470623"/>
              <a:gd name="connsiteY34" fmla="*/ 318916 h 943649"/>
              <a:gd name="connsiteX35" fmla="*/ 0 w 1470623"/>
              <a:gd name="connsiteY35" fmla="*/ 318601 h 943649"/>
              <a:gd name="connsiteX36" fmla="*/ 1213264 w 1470623"/>
              <a:gd name="connsiteY36" fmla="*/ 287303 h 943649"/>
              <a:gd name="connsiteX37" fmla="*/ 0 w 1470623"/>
              <a:gd name="connsiteY37" fmla="*/ 256006 h 943649"/>
              <a:gd name="connsiteX38" fmla="*/ 0 w 1470623"/>
              <a:gd name="connsiteY38" fmla="*/ 255717 h 943649"/>
              <a:gd name="connsiteX39" fmla="*/ 1413940 w 1470623"/>
              <a:gd name="connsiteY39" fmla="*/ 130087 h 943649"/>
              <a:gd name="connsiteX40" fmla="*/ 1371276 w 1470623"/>
              <a:gd name="connsiteY40" fmla="*/ 222399 h 943649"/>
              <a:gd name="connsiteX41" fmla="*/ 0 w 1470623"/>
              <a:gd name="connsiteY41" fmla="*/ 193069 h 943649"/>
              <a:gd name="connsiteX42" fmla="*/ 0 w 1470623"/>
              <a:gd name="connsiteY42" fmla="*/ 190572 h 943649"/>
              <a:gd name="connsiteX43" fmla="*/ 0 w 1470623"/>
              <a:gd name="connsiteY43" fmla="*/ 0 h 943649"/>
              <a:gd name="connsiteX44" fmla="*/ 1470623 w 1470623"/>
              <a:gd name="connsiteY44" fmla="*/ 0 h 943649"/>
              <a:gd name="connsiteX45" fmla="*/ 1470623 w 1470623"/>
              <a:gd name="connsiteY45" fmla="*/ 7443 h 943649"/>
              <a:gd name="connsiteX46" fmla="*/ 1415900 w 1470623"/>
              <a:gd name="connsiteY46" fmla="*/ 125845 h 943649"/>
              <a:gd name="connsiteX47" fmla="*/ 9306 w 1470623"/>
              <a:gd name="connsiteY47" fmla="*/ 65674 h 943649"/>
              <a:gd name="connsiteX48" fmla="*/ 1213264 w 1470623"/>
              <a:gd name="connsiteY48" fmla="*/ 34617 h 943649"/>
              <a:gd name="connsiteX49" fmla="*/ 0 w 1470623"/>
              <a:gd name="connsiteY49" fmla="*/ 3319 h 943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70623" h="943649">
                <a:moveTo>
                  <a:pt x="1054516" y="907765"/>
                </a:moveTo>
                <a:lnTo>
                  <a:pt x="1037931" y="943649"/>
                </a:lnTo>
                <a:lnTo>
                  <a:pt x="0" y="943649"/>
                </a:lnTo>
                <a:lnTo>
                  <a:pt x="0" y="934968"/>
                </a:lnTo>
                <a:close/>
                <a:moveTo>
                  <a:pt x="1087343" y="836737"/>
                </a:moveTo>
                <a:lnTo>
                  <a:pt x="1058256" y="899672"/>
                </a:lnTo>
                <a:lnTo>
                  <a:pt x="0" y="872373"/>
                </a:lnTo>
                <a:lnTo>
                  <a:pt x="0" y="864786"/>
                </a:lnTo>
                <a:close/>
                <a:moveTo>
                  <a:pt x="1121173" y="763540"/>
                </a:moveTo>
                <a:lnTo>
                  <a:pt x="1090311" y="830317"/>
                </a:lnTo>
                <a:lnTo>
                  <a:pt x="0" y="802191"/>
                </a:lnTo>
                <a:lnTo>
                  <a:pt x="0" y="792462"/>
                </a:lnTo>
                <a:close/>
                <a:moveTo>
                  <a:pt x="1155003" y="690343"/>
                </a:moveTo>
                <a:lnTo>
                  <a:pt x="1123343" y="758845"/>
                </a:lnTo>
                <a:lnTo>
                  <a:pt x="0" y="729867"/>
                </a:lnTo>
                <a:lnTo>
                  <a:pt x="0" y="720138"/>
                </a:lnTo>
                <a:close/>
                <a:moveTo>
                  <a:pt x="1184430" y="626673"/>
                </a:moveTo>
                <a:lnTo>
                  <a:pt x="1156376" y="687373"/>
                </a:lnTo>
                <a:lnTo>
                  <a:pt x="0" y="657543"/>
                </a:lnTo>
                <a:lnTo>
                  <a:pt x="0" y="657226"/>
                </a:lnTo>
                <a:close/>
                <a:moveTo>
                  <a:pt x="1369414" y="226426"/>
                </a:moveTo>
                <a:lnTo>
                  <a:pt x="1185109" y="625203"/>
                </a:lnTo>
                <a:lnTo>
                  <a:pt x="0" y="594631"/>
                </a:lnTo>
                <a:lnTo>
                  <a:pt x="0" y="589203"/>
                </a:lnTo>
                <a:lnTo>
                  <a:pt x="1213264" y="557906"/>
                </a:lnTo>
                <a:lnTo>
                  <a:pt x="0" y="526608"/>
                </a:lnTo>
                <a:lnTo>
                  <a:pt x="0" y="517867"/>
                </a:lnTo>
                <a:lnTo>
                  <a:pt x="1213264" y="486569"/>
                </a:lnTo>
                <a:lnTo>
                  <a:pt x="0" y="455272"/>
                </a:lnTo>
                <a:lnTo>
                  <a:pt x="0" y="448627"/>
                </a:lnTo>
                <a:lnTo>
                  <a:pt x="1213264" y="417330"/>
                </a:lnTo>
                <a:lnTo>
                  <a:pt x="0" y="386032"/>
                </a:lnTo>
                <a:lnTo>
                  <a:pt x="0" y="381511"/>
                </a:lnTo>
                <a:lnTo>
                  <a:pt x="1213264" y="350213"/>
                </a:lnTo>
                <a:lnTo>
                  <a:pt x="0" y="318916"/>
                </a:lnTo>
                <a:lnTo>
                  <a:pt x="0" y="318601"/>
                </a:lnTo>
                <a:lnTo>
                  <a:pt x="1213264" y="287303"/>
                </a:lnTo>
                <a:lnTo>
                  <a:pt x="0" y="256006"/>
                </a:lnTo>
                <a:lnTo>
                  <a:pt x="0" y="255717"/>
                </a:lnTo>
                <a:close/>
                <a:moveTo>
                  <a:pt x="1413940" y="130087"/>
                </a:moveTo>
                <a:lnTo>
                  <a:pt x="1371276" y="222399"/>
                </a:lnTo>
                <a:lnTo>
                  <a:pt x="0" y="193069"/>
                </a:lnTo>
                <a:lnTo>
                  <a:pt x="0" y="190572"/>
                </a:lnTo>
                <a:close/>
                <a:moveTo>
                  <a:pt x="0" y="0"/>
                </a:moveTo>
                <a:lnTo>
                  <a:pt x="1470623" y="0"/>
                </a:lnTo>
                <a:lnTo>
                  <a:pt x="1470623" y="7443"/>
                </a:lnTo>
                <a:lnTo>
                  <a:pt x="1415900" y="125845"/>
                </a:lnTo>
                <a:lnTo>
                  <a:pt x="9306" y="65674"/>
                </a:lnTo>
                <a:lnTo>
                  <a:pt x="1213264" y="34617"/>
                </a:lnTo>
                <a:lnTo>
                  <a:pt x="0" y="3319"/>
                </a:lnTo>
                <a:close/>
              </a:path>
            </a:pathLst>
          </a:custGeom>
          <a:solidFill>
            <a:srgbClr val="44546A">
              <a:lumMod val="50000"/>
              <a:alpha val="7000"/>
            </a:srgbClr>
          </a:solidFill>
          <a:ln>
            <a:noFill/>
          </a:ln>
        </p:spPr>
        <p:style>
          <a:lnRef idx="2">
            <a:srgbClr val="EAB200">
              <a:shade val="50000"/>
            </a:srgbClr>
          </a:lnRef>
          <a:fillRef idx="1">
            <a:srgbClr val="EAB200"/>
          </a:fillRef>
          <a:effectRef idx="0">
            <a:srgbClr val="EAB200"/>
          </a:effectRef>
          <a:fontRef idx="minor">
            <a:sysClr val="window" lastClr="FFFFFF"/>
          </a:fontRef>
        </p:style>
        <p:txBody>
          <a:bodyPr rtlCol="0" anchor="ctr"/>
          <a:lstStyle/>
          <a:p>
            <a:pPr algn="ctr"/>
            <a:endParaRPr lang="zh-CN" altLang="en-US">
              <a:solidFill>
                <a:sysClr val="window" lastClr="FFFFFF"/>
              </a:solidFill>
              <a:latin typeface="等线" panose="02010600030101010101" pitchFamily="2" charset="-122"/>
              <a:ea typeface="等线" panose="02010600030101010101" pitchFamily="2" charset="-122"/>
            </a:endParaRPr>
          </a:p>
        </p:txBody>
      </p:sp>
      <p:sp>
        <p:nvSpPr>
          <p:cNvPr id="39" name="文本框 38"/>
          <p:cNvSpPr txBox="1"/>
          <p:nvPr>
            <p:custDataLst>
              <p:tags r:id="rId16"/>
            </p:custDataLst>
          </p:nvPr>
        </p:nvSpPr>
        <p:spPr>
          <a:xfrm>
            <a:off x="1134455" y="2808535"/>
            <a:ext cx="1833786" cy="922020"/>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cs typeface="+mn-ea"/>
              </a:rPr>
              <a:t>第一步，引入活动，创设语言活动情境。</a:t>
            </a:r>
            <a:endParaRPr lang="zh-CN" altLang="en-US" b="1" dirty="0">
              <a:latin typeface="微软雅黑" panose="020B0503020204020204" pitchFamily="34" charset="-122"/>
              <a:ea typeface="微软雅黑" panose="020B0503020204020204" pitchFamily="34" charset="-122"/>
              <a:cs typeface="+mn-ea"/>
            </a:endParaRPr>
          </a:p>
        </p:txBody>
      </p:sp>
      <p:sp>
        <p:nvSpPr>
          <p:cNvPr id="40" name="文本框 39"/>
          <p:cNvSpPr txBox="1"/>
          <p:nvPr>
            <p:custDataLst>
              <p:tags r:id="rId17"/>
            </p:custDataLst>
          </p:nvPr>
        </p:nvSpPr>
        <p:spPr>
          <a:xfrm>
            <a:off x="3121639" y="2808535"/>
            <a:ext cx="1833786" cy="645160"/>
          </a:xfrm>
          <a:prstGeom prst="rect">
            <a:avLst/>
          </a:prstGeom>
          <a:noFill/>
        </p:spPr>
        <p:txBody>
          <a:bodyPr wrap="square" rtlCol="0">
            <a:spAutoFit/>
          </a:bodyPr>
          <a:lstStyle/>
          <a:p>
            <a:r>
              <a:rPr lang="zh-CN" altLang="en-US" b="1" dirty="0">
                <a:solidFill>
                  <a:srgbClr val="32968E"/>
                </a:solidFill>
                <a:latin typeface="微软雅黑" panose="020B0503020204020204" pitchFamily="34" charset="-122"/>
                <a:ea typeface="微软雅黑" panose="020B0503020204020204" pitchFamily="34" charset="-122"/>
                <a:cs typeface="+mn-ea"/>
              </a:rPr>
              <a:t>第二步，欣赏文学作品。</a:t>
            </a:r>
            <a:endParaRPr lang="zh-CN" altLang="en-US" b="1" dirty="0">
              <a:solidFill>
                <a:srgbClr val="32968E"/>
              </a:solidFill>
              <a:latin typeface="微软雅黑" panose="020B0503020204020204" pitchFamily="34" charset="-122"/>
              <a:ea typeface="微软雅黑" panose="020B0503020204020204" pitchFamily="34" charset="-122"/>
              <a:cs typeface="+mn-ea"/>
            </a:endParaRPr>
          </a:p>
        </p:txBody>
      </p:sp>
      <p:sp>
        <p:nvSpPr>
          <p:cNvPr id="41" name="文本框 40"/>
          <p:cNvSpPr txBox="1"/>
          <p:nvPr>
            <p:custDataLst>
              <p:tags r:id="rId18"/>
            </p:custDataLst>
          </p:nvPr>
        </p:nvSpPr>
        <p:spPr>
          <a:xfrm>
            <a:off x="5088746" y="2808535"/>
            <a:ext cx="1833786" cy="645160"/>
          </a:xfrm>
          <a:prstGeom prst="rect">
            <a:avLst/>
          </a:prstGeom>
          <a:noFill/>
        </p:spPr>
        <p:txBody>
          <a:bodyPr wrap="square" rtlCol="0">
            <a:spAutoFit/>
          </a:bodyPr>
          <a:lstStyle/>
          <a:p>
            <a:r>
              <a:rPr lang="zh-CN" altLang="en-US" b="1" dirty="0">
                <a:solidFill>
                  <a:srgbClr val="32968E"/>
                </a:solidFill>
                <a:latin typeface="微软雅黑" panose="020B0503020204020204" pitchFamily="34" charset="-122"/>
                <a:ea typeface="微软雅黑" panose="020B0503020204020204" pitchFamily="34" charset="-122"/>
                <a:cs typeface="+mn-ea"/>
              </a:rPr>
              <a:t>第三步，理解文学作品。</a:t>
            </a:r>
            <a:endParaRPr lang="zh-CN" altLang="en-US" b="1" dirty="0">
              <a:solidFill>
                <a:srgbClr val="32968E"/>
              </a:solidFill>
              <a:latin typeface="微软雅黑" panose="020B0503020204020204" pitchFamily="34" charset="-122"/>
              <a:ea typeface="微软雅黑" panose="020B0503020204020204" pitchFamily="34" charset="-122"/>
              <a:cs typeface="+mn-ea"/>
            </a:endParaRPr>
          </a:p>
        </p:txBody>
      </p:sp>
      <p:sp>
        <p:nvSpPr>
          <p:cNvPr id="42" name="文本框 41"/>
          <p:cNvSpPr txBox="1"/>
          <p:nvPr>
            <p:custDataLst>
              <p:tags r:id="rId19"/>
            </p:custDataLst>
          </p:nvPr>
        </p:nvSpPr>
        <p:spPr>
          <a:xfrm>
            <a:off x="7092013" y="2808535"/>
            <a:ext cx="1833786" cy="645160"/>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cs typeface="+mn-ea"/>
              </a:rPr>
              <a:t>第四步，迁移作品经验。</a:t>
            </a:r>
            <a:endParaRPr lang="zh-CN" altLang="en-US" b="1" dirty="0">
              <a:latin typeface="微软雅黑" panose="020B0503020204020204" pitchFamily="34" charset="-122"/>
              <a:ea typeface="微软雅黑" panose="020B0503020204020204" pitchFamily="34" charset="-122"/>
              <a:cs typeface="+mn-ea"/>
            </a:endParaRPr>
          </a:p>
        </p:txBody>
      </p:sp>
      <p:sp>
        <p:nvSpPr>
          <p:cNvPr id="43" name="文本框 42"/>
          <p:cNvSpPr txBox="1"/>
          <p:nvPr>
            <p:custDataLst>
              <p:tags r:id="rId20"/>
            </p:custDataLst>
          </p:nvPr>
        </p:nvSpPr>
        <p:spPr>
          <a:xfrm>
            <a:off x="9069164" y="2808535"/>
            <a:ext cx="1833786" cy="645160"/>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cs typeface="+mn-ea"/>
              </a:rPr>
              <a:t>第五步：结束环节。</a:t>
            </a:r>
            <a:endParaRPr lang="zh-CN" altLang="en-US" b="1" dirty="0">
              <a:latin typeface="微软雅黑" panose="020B0503020204020204" pitchFamily="34" charset="-122"/>
              <a:ea typeface="微软雅黑" panose="020B0503020204020204" pitchFamily="34" charset="-122"/>
              <a:cs typeface="+mn-ea"/>
            </a:endParaRPr>
          </a:p>
        </p:txBody>
      </p:sp>
      <p:sp>
        <p:nvSpPr>
          <p:cNvPr id="45" name="文本框 44"/>
          <p:cNvSpPr txBox="1"/>
          <p:nvPr>
            <p:custDataLst>
              <p:tags r:id="rId21"/>
            </p:custDataLst>
          </p:nvPr>
        </p:nvSpPr>
        <p:spPr>
          <a:xfrm>
            <a:off x="1134455" y="3771345"/>
            <a:ext cx="1977152" cy="2306955"/>
          </a:xfrm>
          <a:prstGeom prst="rect">
            <a:avLst/>
          </a:prstGeom>
          <a:noFill/>
        </p:spPr>
        <p:txBody>
          <a:bodyPr wrap="square" rtlCol="0">
            <a:spAutoFit/>
          </a:bodyPr>
          <a:lstStyle/>
          <a:p>
            <a:r>
              <a:rPr lang="zh-CN" altLang="en-US" sz="1600" dirty="0">
                <a:latin typeface="+mn-ea"/>
              </a:rPr>
              <a:t>引入活动形式有很多，如猜谜语、手指游戏、儿歌、游戏、回顾已有经验等，在考试中，只要引入活动与本节活动有关，能够起到激发幼儿兴趣的目的即可。</a:t>
            </a:r>
            <a:endParaRPr lang="zh-CN" altLang="en-US" sz="1600" dirty="0">
              <a:latin typeface="+mn-ea"/>
            </a:endParaRPr>
          </a:p>
        </p:txBody>
      </p:sp>
      <p:sp>
        <p:nvSpPr>
          <p:cNvPr id="46" name="文本框 45"/>
          <p:cNvSpPr txBox="1"/>
          <p:nvPr>
            <p:custDataLst>
              <p:tags r:id="rId22"/>
            </p:custDataLst>
          </p:nvPr>
        </p:nvSpPr>
        <p:spPr>
          <a:xfrm>
            <a:off x="3121638" y="3771345"/>
            <a:ext cx="1977152" cy="583565"/>
          </a:xfrm>
          <a:prstGeom prst="rect">
            <a:avLst/>
          </a:prstGeom>
          <a:noFill/>
        </p:spPr>
        <p:txBody>
          <a:bodyPr wrap="square" rtlCol="0">
            <a:spAutoFit/>
          </a:bodyPr>
          <a:lstStyle/>
          <a:p>
            <a:r>
              <a:rPr lang="zh-CN" altLang="en-US" sz="1600" dirty="0">
                <a:latin typeface="+mn-ea"/>
              </a:rPr>
              <a:t>教师声情并茂地讲故事。</a:t>
            </a:r>
            <a:endParaRPr lang="zh-CN" altLang="en-US" sz="1600" dirty="0">
              <a:latin typeface="+mn-ea"/>
            </a:endParaRPr>
          </a:p>
        </p:txBody>
      </p:sp>
      <p:sp>
        <p:nvSpPr>
          <p:cNvPr id="47" name="文本框 46"/>
          <p:cNvSpPr txBox="1"/>
          <p:nvPr>
            <p:custDataLst>
              <p:tags r:id="rId23"/>
            </p:custDataLst>
          </p:nvPr>
        </p:nvSpPr>
        <p:spPr>
          <a:xfrm>
            <a:off x="5088745" y="3771345"/>
            <a:ext cx="1977152" cy="1076325"/>
          </a:xfrm>
          <a:prstGeom prst="rect">
            <a:avLst/>
          </a:prstGeom>
          <a:noFill/>
        </p:spPr>
        <p:txBody>
          <a:bodyPr wrap="square" rtlCol="0">
            <a:spAutoFit/>
          </a:bodyPr>
          <a:lstStyle/>
          <a:p>
            <a:r>
              <a:rPr lang="zh-CN" altLang="en-US" sz="1600" dirty="0">
                <a:latin typeface="+mn-ea"/>
              </a:rPr>
              <a:t>教师通过提问、动作体验的方式让幼儿理解故事的内容和教育意义。</a:t>
            </a:r>
            <a:endParaRPr lang="zh-CN" altLang="en-US" sz="1600" dirty="0">
              <a:latin typeface="+mn-ea"/>
            </a:endParaRPr>
          </a:p>
        </p:txBody>
      </p:sp>
      <p:sp>
        <p:nvSpPr>
          <p:cNvPr id="48" name="文本框 47"/>
          <p:cNvSpPr txBox="1"/>
          <p:nvPr>
            <p:custDataLst>
              <p:tags r:id="rId24"/>
            </p:custDataLst>
          </p:nvPr>
        </p:nvSpPr>
        <p:spPr>
          <a:xfrm>
            <a:off x="7092013" y="3771345"/>
            <a:ext cx="1977152" cy="1814830"/>
          </a:xfrm>
          <a:prstGeom prst="rect">
            <a:avLst/>
          </a:prstGeom>
          <a:noFill/>
        </p:spPr>
        <p:txBody>
          <a:bodyPr wrap="square" rtlCol="0">
            <a:spAutoFit/>
          </a:bodyPr>
          <a:lstStyle/>
          <a:p>
            <a:r>
              <a:rPr lang="zh-CN" altLang="en-US" sz="1600" dirty="0">
                <a:latin typeface="+mn-ea"/>
              </a:rPr>
              <a:t>围绕故事的中心思想进行讨论，结合幼儿的年龄特点和生活经验，把故事中的情感、中心思想或是文学表达方法等运用到生活中。</a:t>
            </a:r>
            <a:endParaRPr lang="zh-CN" altLang="en-US" sz="1600" dirty="0">
              <a:latin typeface="+mn-ea"/>
            </a:endParaRPr>
          </a:p>
        </p:txBody>
      </p:sp>
      <p:sp>
        <p:nvSpPr>
          <p:cNvPr id="49" name="文本框 48"/>
          <p:cNvSpPr txBox="1"/>
          <p:nvPr>
            <p:custDataLst>
              <p:tags r:id="rId25"/>
            </p:custDataLst>
          </p:nvPr>
        </p:nvSpPr>
        <p:spPr>
          <a:xfrm>
            <a:off x="9069163" y="3771345"/>
            <a:ext cx="1977152" cy="2061210"/>
          </a:xfrm>
          <a:prstGeom prst="rect">
            <a:avLst/>
          </a:prstGeom>
          <a:noFill/>
        </p:spPr>
        <p:txBody>
          <a:bodyPr wrap="square" rtlCol="0">
            <a:spAutoFit/>
          </a:bodyPr>
          <a:lstStyle/>
          <a:p>
            <a:r>
              <a:rPr lang="zh-CN" altLang="en-US" sz="1600" dirty="0">
                <a:latin typeface="+mn-ea"/>
                <a:cs typeface="+mn-ea"/>
              </a:rPr>
              <a:t>在这一环节中，教师总结、提升幼儿的各种经验，包括阅读的经验、生活的经验等，此环节语言不必过多，能够起到活动“点睛之笔”的作用即可。</a:t>
            </a:r>
            <a:endParaRPr lang="zh-CN" altLang="en-US" sz="1600" dirty="0">
              <a:latin typeface="+mn-ea"/>
              <a:cs typeface="+mn-ea"/>
            </a:endParaRPr>
          </a:p>
        </p:txBody>
      </p:sp>
    </p:spTree>
    <p:custDataLst>
      <p:tags r:id="rId2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pic>
        <p:nvPicPr>
          <p:cNvPr id="23" name="图片 22"/>
          <p:cNvPicPr>
            <a:picLocks noChangeAspect="1"/>
          </p:cNvPicPr>
          <p:nvPr>
            <p:custDataLst>
              <p:tags r:id="rId6"/>
            </p:custDataLst>
          </p:nvPr>
        </p:nvPicPr>
        <p:blipFill>
          <a:blip r:embed="rId7"/>
          <a:stretch>
            <a:fillRect/>
          </a:stretch>
        </p:blipFill>
        <p:spPr>
          <a:xfrm>
            <a:off x="2686050" y="1214120"/>
            <a:ext cx="6819900" cy="4638675"/>
          </a:xfrm>
          <a:prstGeom prst="rect">
            <a:avLst/>
          </a:prstGeom>
        </p:spPr>
      </p:pic>
    </p:spTree>
    <p:custDataLst>
      <p:tags r:id="rId8"/>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75615" y="1132840"/>
            <a:ext cx="10685145" cy="398780"/>
          </a:xfrm>
          <a:prstGeom prst="rect">
            <a:avLst/>
          </a:prstGeom>
          <a:noFill/>
        </p:spPr>
        <p:txBody>
          <a:bodyPr wrap="square" rtlCol="0" anchor="t">
            <a:spAutoFit/>
          </a:bodyPr>
          <a:p>
            <a:pPr indent="457200" fontAlgn="auto"/>
            <a:r>
              <a:rPr lang="zh-CN" altLang="en-US" sz="2000">
                <a:latin typeface="楷体" panose="02010609060101010101" pitchFamily="49" charset="-122"/>
                <a:ea typeface="楷体" panose="02010609060101010101" pitchFamily="49" charset="-122"/>
              </a:rPr>
              <a:t>在理解故事内容的环节，教师经常会使用提问的方法，常见的提问方式主要有以下五种。</a:t>
            </a:r>
            <a:endParaRPr lang="zh-CN" altLang="en-US" sz="2000">
              <a:latin typeface="楷体" panose="02010609060101010101" pitchFamily="49" charset="-122"/>
              <a:ea typeface="楷体" panose="02010609060101010101" pitchFamily="49" charset="-122"/>
            </a:endParaRPr>
          </a:p>
        </p:txBody>
      </p:sp>
      <p:grpSp>
        <p:nvGrpSpPr>
          <p:cNvPr id="8" name="组合 7"/>
          <p:cNvGrpSpPr/>
          <p:nvPr>
            <p:custDataLst>
              <p:tags r:id="rId2"/>
            </p:custDataLst>
          </p:nvPr>
        </p:nvGrpSpPr>
        <p:grpSpPr>
          <a:xfrm>
            <a:off x="319972" y="337592"/>
            <a:ext cx="3236673" cy="689487"/>
            <a:chOff x="4436042" y="1556792"/>
            <a:chExt cx="3236673" cy="689487"/>
          </a:xfrm>
        </p:grpSpPr>
        <p:sp>
          <p:nvSpPr>
            <p:cNvPr id="27" name="Rectangle 632"/>
            <p:cNvSpPr>
              <a:spLocks noChangeArrowheads="1"/>
            </p:cNvSpPr>
            <p:nvPr>
              <p:custDataLst>
                <p:tags r:id="rId3"/>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4"/>
              </p:custDataLst>
            </p:nvPr>
          </p:nvPicPr>
          <p:blipFill>
            <a:blip r:embed="rId5"/>
            <a:stretch>
              <a:fillRect/>
            </a:stretch>
          </p:blipFill>
          <p:spPr>
            <a:xfrm>
              <a:off x="4591948" y="1604793"/>
              <a:ext cx="609524" cy="609524"/>
            </a:xfrm>
            <a:prstGeom prst="rect">
              <a:avLst/>
            </a:prstGeom>
          </p:spPr>
        </p:pic>
        <p:sp>
          <p:nvSpPr>
            <p:cNvPr id="35" name="矩形 34"/>
            <p:cNvSpPr/>
            <p:nvPr>
              <p:custDataLst>
                <p:tags r:id="rId6"/>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graphicFrame>
        <p:nvGraphicFramePr>
          <p:cNvPr id="78" name="表格 77"/>
          <p:cNvGraphicFramePr/>
          <p:nvPr>
            <p:custDataLst>
              <p:tags r:id="rId7"/>
            </p:custDataLst>
          </p:nvPr>
        </p:nvGraphicFramePr>
        <p:xfrm>
          <a:off x="475615" y="1771650"/>
          <a:ext cx="11226800" cy="4036060"/>
        </p:xfrm>
        <a:graphic>
          <a:graphicData uri="http://schemas.openxmlformats.org/drawingml/2006/table">
            <a:tbl>
              <a:tblPr firstRow="1" bandRow="1">
                <a:tableStyleId>{472A465D-9233-4494-9645-92B1A76C7527}</a:tableStyleId>
              </a:tblPr>
              <a:tblGrid>
                <a:gridCol w="2502535"/>
                <a:gridCol w="1883410"/>
                <a:gridCol w="1978660"/>
                <a:gridCol w="1959610"/>
                <a:gridCol w="2902585"/>
              </a:tblGrid>
              <a:tr h="469900">
                <a:tc>
                  <a:txBody>
                    <a:bodyPr/>
                    <a:p>
                      <a:pPr algn="ctr">
                        <a:buNone/>
                      </a:pPr>
                      <a:r>
                        <a:rPr lang="zh-CN" altLang="en-US" b="1">
                          <a:latin typeface="微软雅黑" panose="020B0503020204020204" pitchFamily="34" charset="-122"/>
                          <a:ea typeface="微软雅黑" panose="020B0503020204020204" pitchFamily="34" charset="-122"/>
                        </a:rPr>
                        <a:t>①问故事内容</a:t>
                      </a:r>
                      <a:endParaRPr lang="zh-CN" altLang="en-US" b="1">
                        <a:latin typeface="微软雅黑" panose="020B0503020204020204" pitchFamily="34" charset="-122"/>
                        <a:ea typeface="微软雅黑" panose="020B0503020204020204" pitchFamily="34" charset="-122"/>
                      </a:endParaRPr>
                    </a:p>
                  </a:txBody>
                  <a:tcPr/>
                </a:tc>
                <a:tc>
                  <a:txBody>
                    <a:bodyPr/>
                    <a:p>
                      <a:pPr algn="ctr">
                        <a:buNone/>
                      </a:pPr>
                      <a:r>
                        <a:rPr lang="zh-CN" altLang="en-US" b="1">
                          <a:latin typeface="微软雅黑" panose="020B0503020204020204" pitchFamily="34" charset="-122"/>
                          <a:ea typeface="微软雅黑" panose="020B0503020204020204" pitchFamily="34" charset="-122"/>
                        </a:rPr>
                        <a:t>②问故事发展</a:t>
                      </a:r>
                      <a:endParaRPr lang="zh-CN" altLang="en-US" b="1">
                        <a:latin typeface="微软雅黑" panose="020B0503020204020204" pitchFamily="34" charset="-122"/>
                        <a:ea typeface="微软雅黑" panose="020B0503020204020204" pitchFamily="34" charset="-122"/>
                      </a:endParaRPr>
                    </a:p>
                  </a:txBody>
                  <a:tcPr/>
                </a:tc>
                <a:tc>
                  <a:txBody>
                    <a:bodyPr/>
                    <a:p>
                      <a:pPr algn="ctr">
                        <a:buNone/>
                      </a:pPr>
                      <a:r>
                        <a:rPr lang="zh-CN" altLang="en-US" b="1">
                          <a:latin typeface="微软雅黑" panose="020B0503020204020204" pitchFamily="34" charset="-122"/>
                          <a:ea typeface="微软雅黑" panose="020B0503020204020204" pitchFamily="34" charset="-122"/>
                        </a:rPr>
                        <a:t>③问故事内涵</a:t>
                      </a:r>
                      <a:endParaRPr lang="zh-CN" altLang="en-US" b="1">
                        <a:latin typeface="微软雅黑" panose="020B0503020204020204" pitchFamily="34" charset="-122"/>
                        <a:ea typeface="微软雅黑" panose="020B0503020204020204" pitchFamily="34" charset="-122"/>
                      </a:endParaRPr>
                    </a:p>
                  </a:txBody>
                  <a:tcPr/>
                </a:tc>
                <a:tc>
                  <a:txBody>
                    <a:bodyPr/>
                    <a:p>
                      <a:pPr algn="ctr">
                        <a:buNone/>
                      </a:pPr>
                      <a:r>
                        <a:rPr lang="zh-CN" altLang="en-US" b="1">
                          <a:latin typeface="微软雅黑" panose="020B0503020204020204" pitchFamily="34" charset="-122"/>
                          <a:ea typeface="微软雅黑" panose="020B0503020204020204" pitchFamily="34" charset="-122"/>
                        </a:rPr>
                        <a:t>④问故事意义</a:t>
                      </a:r>
                      <a:endParaRPr lang="zh-CN" altLang="en-US" b="1">
                        <a:latin typeface="微软雅黑" panose="020B0503020204020204" pitchFamily="34" charset="-122"/>
                        <a:ea typeface="微软雅黑" panose="020B0503020204020204" pitchFamily="34" charset="-122"/>
                      </a:endParaRPr>
                    </a:p>
                  </a:txBody>
                  <a:tcPr/>
                </a:tc>
                <a:tc>
                  <a:txBody>
                    <a:bodyPr/>
                    <a:p>
                      <a:pPr algn="ctr">
                        <a:buNone/>
                      </a:pPr>
                      <a:r>
                        <a:rPr lang="zh-CN" altLang="en-US" b="1">
                          <a:latin typeface="微软雅黑" panose="020B0503020204020204" pitchFamily="34" charset="-122"/>
                          <a:ea typeface="微软雅黑" panose="020B0503020204020204" pitchFamily="34" charset="-122"/>
                        </a:rPr>
                        <a:t>⑤问语言表达</a:t>
                      </a:r>
                      <a:endParaRPr lang="zh-CN" altLang="en-US" b="1">
                        <a:latin typeface="微软雅黑" panose="020B0503020204020204" pitchFamily="34" charset="-122"/>
                        <a:ea typeface="微软雅黑" panose="020B0503020204020204" pitchFamily="34" charset="-122"/>
                      </a:endParaRPr>
                    </a:p>
                  </a:txBody>
                  <a:tcPr/>
                </a:tc>
              </a:tr>
              <a:tr h="469900">
                <a:tc>
                  <a:txBody>
                    <a:bodyPr/>
                    <a:p>
                      <a:pPr>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教师直接针对故事本身进行提问，主要问的是“4W”， 即 When（时 间）、Who（人 物）、Where（地点）、What（发生了什么事情）。</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txBody>
                  <a:tcPr/>
                </a:tc>
                <a:tc>
                  <a:txBody>
                    <a:bodyPr/>
                    <a:p>
                      <a:pPr>
                        <a:buNone/>
                      </a:pPr>
                      <a:r>
                        <a:rPr lang="zh-CN" altLang="en-US" sz="1600">
                          <a:latin typeface="微软雅黑" panose="020B0503020204020204" pitchFamily="34" charset="-122"/>
                          <a:ea typeface="微软雅黑" panose="020B0503020204020204" pitchFamily="34" charset="-122"/>
                        </a:rPr>
                        <a:t>教师根据故事情节的发展走向向幼儿提出问题，请幼儿大胆猜测故事后续发生了什么事情。</a:t>
                      </a:r>
                      <a:endParaRPr lang="zh-CN" altLang="en-US" sz="1600">
                        <a:latin typeface="微软雅黑" panose="020B0503020204020204" pitchFamily="34" charset="-122"/>
                        <a:ea typeface="微软雅黑" panose="020B0503020204020204" pitchFamily="34" charset="-122"/>
                      </a:endParaRPr>
                    </a:p>
                  </a:txBody>
                  <a:tcPr/>
                </a:tc>
                <a:tc>
                  <a:txBody>
                    <a:bodyPr/>
                    <a:p>
                      <a:pPr>
                        <a:buNone/>
                      </a:pPr>
                      <a:r>
                        <a:rPr lang="zh-CN" altLang="en-US" sz="1600">
                          <a:latin typeface="微软雅黑" panose="020B0503020204020204" pitchFamily="34" charset="-122"/>
                          <a:ea typeface="微软雅黑" panose="020B0503020204020204" pitchFamily="34" charset="-122"/>
                        </a:rPr>
                        <a:t>教师通过提问，使幼儿更深刻地理解故事中人物的特征、思想变化等。</a:t>
                      </a:r>
                      <a:endParaRPr lang="zh-CN" altLang="en-US" sz="1600">
                        <a:latin typeface="微软雅黑" panose="020B0503020204020204" pitchFamily="34" charset="-122"/>
                        <a:ea typeface="微软雅黑" panose="020B0503020204020204" pitchFamily="34" charset="-122"/>
                      </a:endParaRPr>
                    </a:p>
                  </a:txBody>
                  <a:tcPr/>
                </a:tc>
                <a:tc>
                  <a:txBody>
                    <a:bodyPr/>
                    <a:p>
                      <a:pPr>
                        <a:buNone/>
                      </a:pPr>
                      <a:r>
                        <a:rPr lang="zh-CN" altLang="en-US" sz="1600">
                          <a:latin typeface="微软雅黑" panose="020B0503020204020204" pitchFamily="34" charset="-122"/>
                          <a:ea typeface="微软雅黑" panose="020B0503020204020204" pitchFamily="34" charset="-122"/>
                        </a:rPr>
                        <a:t>教师对幼儿提出更深层次的问题，帮助幼儿理解故事的教育意义，也就是故事的中心思想。</a:t>
                      </a:r>
                      <a:endParaRPr lang="zh-CN" altLang="en-US" sz="1600">
                        <a:latin typeface="微软雅黑" panose="020B0503020204020204" pitchFamily="34" charset="-122"/>
                        <a:ea typeface="微软雅黑" panose="020B0503020204020204" pitchFamily="34" charset="-122"/>
                      </a:endParaRPr>
                    </a:p>
                  </a:txBody>
                  <a:tcPr/>
                </a:tc>
                <a:tc>
                  <a:txBody>
                    <a:bodyPr/>
                    <a:p>
                      <a:pPr>
                        <a:buNone/>
                      </a:pPr>
                      <a:r>
                        <a:rPr lang="zh-CN" altLang="en-US" sz="1600">
                          <a:latin typeface="微软雅黑" panose="020B0503020204020204" pitchFamily="34" charset="-122"/>
                          <a:ea typeface="微软雅黑" panose="020B0503020204020204" pitchFamily="34" charset="-122"/>
                        </a:rPr>
                        <a:t>语言活动特有的提问，旨在帮助幼儿理解文学语言的表达艺术，一般是对幼儿难以理解的词、句进行提问，也可以是对故事中一些特殊的语言表达进行提问。</a:t>
                      </a:r>
                      <a:endParaRPr lang="zh-CN" altLang="en-US" sz="1600">
                        <a:latin typeface="微软雅黑" panose="020B0503020204020204" pitchFamily="34" charset="-122"/>
                        <a:ea typeface="微软雅黑" panose="020B0503020204020204" pitchFamily="34" charset="-122"/>
                      </a:endParaRPr>
                    </a:p>
                  </a:txBody>
                  <a:tcPr/>
                </a:tc>
              </a:tr>
              <a:tr h="469900">
                <a:tc>
                  <a:txBody>
                    <a:bodyPr/>
                    <a:p>
                      <a:pPr>
                        <a:buNone/>
                      </a:pPr>
                      <a:r>
                        <a:rPr lang="zh-CN" altLang="en-US">
                          <a:latin typeface="楷体" panose="02010609060101010101" pitchFamily="49" charset="-122"/>
                          <a:ea typeface="楷体" panose="02010609060101010101" pitchFamily="49" charset="-122"/>
                        </a:rPr>
                        <a:t>例如，故事里都有谁？他们做了什么事情？发生了什么事情？</a:t>
                      </a:r>
                      <a:endParaRPr lang="zh-CN" altLang="en-US">
                        <a:latin typeface="楷体" panose="02010609060101010101" pitchFamily="49" charset="-122"/>
                        <a:ea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rPr>
                        <a:t>例如，小兔子之后有没有躲过大灰狼呢？小猪们是否安全了呢？</a:t>
                      </a:r>
                      <a:endParaRPr lang="zh-CN" altLang="en-US">
                        <a:latin typeface="楷体" panose="02010609060101010101" pitchFamily="49" charset="-122"/>
                        <a:ea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rPr>
                        <a:t>例如，狐狸现在的心情怎么样？你是怎样看出来的？你觉得狐狸是一个什么样的人？你认为什么是快乐？</a:t>
                      </a:r>
                      <a:endParaRPr lang="zh-CN" altLang="en-US">
                        <a:latin typeface="楷体" panose="02010609060101010101" pitchFamily="49" charset="-122"/>
                        <a:ea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rPr>
                        <a:t>例如，故事告诉我们什么道理？你学到了什么？你有什么样的体会？</a:t>
                      </a:r>
                      <a:endParaRPr lang="zh-CN" altLang="en-US">
                        <a:latin typeface="楷体" panose="02010609060101010101" pitchFamily="49" charset="-122"/>
                        <a:ea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例如，故事的名字为什么叫《狐狸爸爸鸭儿子》呢？狐狸怎么会是鸭子的爸爸呢？这两个提问就是让幼儿理</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解故事名字的趣味性与合理性。</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8"/>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30300"/>
            <a:ext cx="289242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8" name="组合 7"/>
          <p:cNvGrpSpPr/>
          <p:nvPr>
            <p:custDataLst>
              <p:tags r:id="rId2"/>
            </p:custDataLst>
          </p:nvPr>
        </p:nvGrpSpPr>
        <p:grpSpPr>
          <a:xfrm>
            <a:off x="319972" y="337592"/>
            <a:ext cx="3236673" cy="689487"/>
            <a:chOff x="4436042" y="1556792"/>
            <a:chExt cx="3236673" cy="689487"/>
          </a:xfrm>
        </p:grpSpPr>
        <p:sp>
          <p:nvSpPr>
            <p:cNvPr id="27" name="Rectangle 632"/>
            <p:cNvSpPr>
              <a:spLocks noChangeArrowheads="1"/>
            </p:cNvSpPr>
            <p:nvPr>
              <p:custDataLst>
                <p:tags r:id="rId3"/>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4"/>
              </p:custDataLst>
            </p:nvPr>
          </p:nvPicPr>
          <p:blipFill>
            <a:blip r:embed="rId5"/>
            <a:stretch>
              <a:fillRect/>
            </a:stretch>
          </p:blipFill>
          <p:spPr>
            <a:xfrm>
              <a:off x="4591948" y="1604793"/>
              <a:ext cx="609524" cy="609524"/>
            </a:xfrm>
            <a:prstGeom prst="rect">
              <a:avLst/>
            </a:prstGeom>
          </p:spPr>
        </p:pic>
        <p:sp>
          <p:nvSpPr>
            <p:cNvPr id="35" name="矩形 34"/>
            <p:cNvSpPr/>
            <p:nvPr>
              <p:custDataLst>
                <p:tags r:id="rId6"/>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5" name="文本框 4"/>
          <p:cNvSpPr txBox="1"/>
          <p:nvPr>
            <p:custDataLst>
              <p:tags r:id="rId7"/>
            </p:custDataLst>
          </p:nvPr>
        </p:nvSpPr>
        <p:spPr>
          <a:xfrm>
            <a:off x="3048000" y="16351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3-14　各年龄班欣赏故事的发展特点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7" name="表格 16"/>
          <p:cNvGraphicFramePr/>
          <p:nvPr>
            <p:custDataLst>
              <p:tags r:id="rId8"/>
            </p:custDataLst>
          </p:nvPr>
        </p:nvGraphicFramePr>
        <p:xfrm>
          <a:off x="685165" y="2097405"/>
          <a:ext cx="10757535" cy="2044065"/>
        </p:xfrm>
        <a:graphic>
          <a:graphicData uri="http://schemas.openxmlformats.org/drawingml/2006/table">
            <a:tbl>
              <a:tblPr firstRow="1" bandRow="1">
                <a:tableStyleId>{5C22544A-7EE6-4342-B048-85BDC9FD1C3A}</a:tableStyleId>
              </a:tblPr>
              <a:tblGrid>
                <a:gridCol w="3585845"/>
                <a:gridCol w="3585845"/>
                <a:gridCol w="3585845"/>
              </a:tblGrid>
              <a:tr h="56007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148399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喜欢听成人讲故事</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能够在教师的帮助和提示下复述较为短小的故事</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对词意的理解比较表面化和具体化</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能够听懂一段话的意思</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能理解故事的中心意思</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从需要教师帮助逐渐过渡到独</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立复述故事</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能理解较为复杂语句的含义</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能够欣赏优美的艺术语言</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能有顺序地、有表情地复述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4. 会仿编、创编诗歌和进行创造性讲述</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
        <p:nvSpPr>
          <p:cNvPr id="6" name="文本框 5"/>
          <p:cNvSpPr txBox="1"/>
          <p:nvPr/>
        </p:nvSpPr>
        <p:spPr>
          <a:xfrm>
            <a:off x="685165" y="4373245"/>
            <a:ext cx="3324860" cy="706755"/>
          </a:xfrm>
          <a:prstGeom prst="rect">
            <a:avLst/>
          </a:prstGeom>
          <a:noFill/>
        </p:spPr>
        <p:txBody>
          <a:bodyPr wrap="square" rtlCol="0" anchor="t">
            <a:spAutoFit/>
          </a:bodyPr>
          <a:p>
            <a:pPr algn="ctr"/>
            <a:r>
              <a:rPr lang="zh-CN" altLang="en-US" sz="2000" b="1">
                <a:solidFill>
                  <a:srgbClr val="96357A"/>
                </a:solidFill>
                <a:latin typeface="微软雅黑" panose="020B0503020204020204" pitchFamily="34" charset="-122"/>
                <a:ea typeface="微软雅黑" panose="020B0503020204020204" pitchFamily="34" charset="-122"/>
              </a:rPr>
              <a:t>如《小熊请客》《一园青菜成了精》《三只熊》等。</a:t>
            </a:r>
            <a:endParaRPr lang="zh-CN" altLang="en-US" sz="2000" b="1">
              <a:solidFill>
                <a:srgbClr val="96357A"/>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9"/>
            </p:custDataLst>
          </p:nvPr>
        </p:nvSpPr>
        <p:spPr>
          <a:xfrm>
            <a:off x="4269740" y="4373245"/>
            <a:ext cx="3400425" cy="706755"/>
          </a:xfrm>
          <a:prstGeom prst="rect">
            <a:avLst/>
          </a:prstGeom>
          <a:noFill/>
        </p:spPr>
        <p:txBody>
          <a:bodyPr wrap="square" rtlCol="0" anchor="t">
            <a:spAutoFit/>
          </a:bodyPr>
          <a:p>
            <a:pPr algn="ctr"/>
            <a:r>
              <a:rPr lang="zh-CN" altLang="en-US" sz="2000" b="1">
                <a:solidFill>
                  <a:srgbClr val="96357A"/>
                </a:solidFill>
                <a:latin typeface="微软雅黑" panose="020B0503020204020204" pitchFamily="34" charset="-122"/>
                <a:ea typeface="微软雅黑" panose="020B0503020204020204" pitchFamily="34" charset="-122"/>
              </a:rPr>
              <a:t>如《猴子捞月亮》《好朋友》《和甘伯伯去游河》等。</a:t>
            </a:r>
            <a:endParaRPr lang="zh-CN" altLang="en-US" sz="2000" b="1">
              <a:solidFill>
                <a:srgbClr val="96357A"/>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10"/>
            </p:custDataLst>
          </p:nvPr>
        </p:nvSpPr>
        <p:spPr>
          <a:xfrm>
            <a:off x="7929880" y="4373245"/>
            <a:ext cx="3400425" cy="706755"/>
          </a:xfrm>
          <a:prstGeom prst="rect">
            <a:avLst/>
          </a:prstGeom>
          <a:noFill/>
        </p:spPr>
        <p:txBody>
          <a:bodyPr wrap="square" rtlCol="0" anchor="t">
            <a:spAutoFit/>
          </a:bodyPr>
          <a:p>
            <a:pPr algn="ctr"/>
            <a:r>
              <a:rPr lang="zh-CN" altLang="en-US" sz="2000" b="1">
                <a:solidFill>
                  <a:srgbClr val="96357A"/>
                </a:solidFill>
                <a:latin typeface="微软雅黑" panose="020B0503020204020204" pitchFamily="34" charset="-122"/>
                <a:ea typeface="微软雅黑" panose="020B0503020204020204" pitchFamily="34" charset="-122"/>
              </a:rPr>
              <a:t>如《森林大熊》《一根羽毛也不能动》《大猩猩》等。</a:t>
            </a:r>
            <a:endParaRPr lang="zh-CN" altLang="en-US" sz="2000" b="1">
              <a:solidFill>
                <a:srgbClr val="96357A"/>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75310" y="178689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9" name="文本框 8"/>
          <p:cNvSpPr txBox="1"/>
          <p:nvPr>
            <p:custDataLst>
              <p:tags r:id="rId2"/>
            </p:custDataLst>
          </p:nvPr>
        </p:nvSpPr>
        <p:spPr>
          <a:xfrm>
            <a:off x="575310" y="1155700"/>
            <a:ext cx="352107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4. 真题解析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3" name="文本框 2"/>
          <p:cNvSpPr txBox="1"/>
          <p:nvPr>
            <p:custDataLst>
              <p:tags r:id="rId3"/>
            </p:custDataLst>
          </p:nvPr>
        </p:nvSpPr>
        <p:spPr>
          <a:xfrm>
            <a:off x="575310" y="2235835"/>
            <a:ext cx="11200765" cy="316928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 题目：故事《借你一把伞》。</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（1）实施故事的教学活动。</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（2）模拟为幼儿表演一段故事。</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3. 要求：</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（1）模拟故事表演。表演内容从“小蚂蚁爬过来了，跟娜娜说……”到“大熊的这把伞娜娜也不能用”。普通话标准，语气、语调、动作、表情符合角色形象，有感染力。</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（2）完整展示教育活动过程。</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5" name="组合 4"/>
          <p:cNvGrpSpPr/>
          <p:nvPr>
            <p:custDataLst>
              <p:tags r:id="rId4"/>
            </p:custDataLst>
          </p:nvPr>
        </p:nvGrpSpPr>
        <p:grpSpPr>
          <a:xfrm>
            <a:off x="319972" y="337592"/>
            <a:ext cx="3236673" cy="689487"/>
            <a:chOff x="4436042" y="1556792"/>
            <a:chExt cx="3236673" cy="689487"/>
          </a:xfrm>
        </p:grpSpPr>
        <p:sp>
          <p:nvSpPr>
            <p:cNvPr id="27" name="Rectangle 632"/>
            <p:cNvSpPr>
              <a:spLocks noChangeArrowheads="1"/>
            </p:cNvSpPr>
            <p:nvPr>
              <p:custDataLst>
                <p:tags r:id="rId5"/>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6"/>
              </p:custDataLst>
            </p:nvPr>
          </p:nvPicPr>
          <p:blipFill>
            <a:blip r:embed="rId7"/>
            <a:stretch>
              <a:fillRect/>
            </a:stretch>
          </p:blipFill>
          <p:spPr>
            <a:xfrm>
              <a:off x="4591948" y="1604793"/>
              <a:ext cx="609524" cy="609524"/>
            </a:xfrm>
            <a:prstGeom prst="rect">
              <a:avLst/>
            </a:prstGeom>
          </p:spPr>
        </p:pic>
        <p:sp>
          <p:nvSpPr>
            <p:cNvPr id="35" name="矩形 34"/>
            <p:cNvSpPr/>
            <p:nvPr>
              <p:custDataLst>
                <p:tags r:id="rId8"/>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pic>
        <p:nvPicPr>
          <p:cNvPr id="13" name="图片 12"/>
          <p:cNvPicPr>
            <a:picLocks noChangeAspect="1"/>
          </p:cNvPicPr>
          <p:nvPr>
            <p:custDataLst>
              <p:tags r:id="rId9"/>
            </p:custDataLst>
          </p:nvPr>
        </p:nvPicPr>
        <p:blipFill>
          <a:blip r:embed="rId10"/>
          <a:stretch>
            <a:fillRect/>
          </a:stretch>
        </p:blipFill>
        <p:spPr>
          <a:xfrm>
            <a:off x="8222615" y="385445"/>
            <a:ext cx="3334385" cy="3230245"/>
          </a:xfrm>
          <a:prstGeom prst="rect">
            <a:avLst/>
          </a:prstGeom>
        </p:spPr>
      </p:pic>
      <p:graphicFrame>
        <p:nvGraphicFramePr>
          <p:cNvPr id="14" name="对象 13">
            <a:hlinkClick r:id="" action="ppaction://ole?verb="/>
          </p:cNvPr>
          <p:cNvGraphicFramePr>
            <a:graphicFrameLocks noChangeAspect="1"/>
          </p:cNvGraphicFramePr>
          <p:nvPr/>
        </p:nvGraphicFramePr>
        <p:xfrm>
          <a:off x="5343525" y="2185670"/>
          <a:ext cx="1970405" cy="1352550"/>
        </p:xfrm>
        <a:graphic>
          <a:graphicData uri="http://schemas.openxmlformats.org/presentationml/2006/ole">
            <mc:AlternateContent xmlns:mc="http://schemas.openxmlformats.org/markup-compatibility/2006">
              <mc:Choice xmlns:v="urn:schemas-microsoft-com:vml" Requires="v">
                <p:oleObj spid="_x0000_s4097" name="" showAsIcon="1" r:id="rId11" imgW="971550" imgH="666750" progId="Word.Document.12">
                  <p:embed/>
                </p:oleObj>
              </mc:Choice>
              <mc:Fallback>
                <p:oleObj name="" showAsIcon="1" r:id="rId11" imgW="971550" imgH="666750" progId="Word.Document.12">
                  <p:embed/>
                  <p:pic>
                    <p:nvPicPr>
                      <p:cNvPr id="0" name="图片 4096"/>
                      <p:cNvPicPr/>
                      <p:nvPr/>
                    </p:nvPicPr>
                    <p:blipFill>
                      <a:blip r:embed="rId12"/>
                      <a:stretch>
                        <a:fillRect/>
                      </a:stretch>
                    </p:blipFill>
                    <p:spPr>
                      <a:xfrm>
                        <a:off x="5343525" y="2185670"/>
                        <a:ext cx="1970405" cy="1352550"/>
                      </a:xfrm>
                      <a:prstGeom prst="rect">
                        <a:avLst/>
                      </a:prstGeom>
                    </p:spPr>
                  </p:pic>
                </p:oleObj>
              </mc:Fallback>
            </mc:AlternateContent>
          </a:graphicData>
        </a:graphic>
      </p:graphicFrame>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38200" y="203201"/>
            <a:ext cx="10515600" cy="955040"/>
          </a:xfrm>
          <a:prstGeom prst="rect">
            <a:avLst/>
          </a:prstGeom>
        </p:spPr>
        <p:txBody>
          <a:bodyPr vert="horz" wrap="square" lIns="91440" tIns="45720" rIns="91440" bIns="45720" rtlCol="0" anchor="ctr">
            <a:normAutofit/>
          </a:bodyPr>
          <a:lstStyle>
            <a:lvl1pPr>
              <a:lnSpc>
                <a:spcPct val="90000"/>
              </a:lnSpc>
              <a:spcBef>
                <a:spcPct val="0"/>
              </a:spcBef>
              <a:buNone/>
              <a:defRPr sz="4400">
                <a:solidFill>
                  <a:schemeClr val="bg1"/>
                </a:solidFill>
                <a:latin typeface="+mj-lt"/>
                <a:ea typeface="+mj-ea"/>
                <a:cs typeface="+mj-cs"/>
              </a:defRPr>
            </a:lvl1pPr>
          </a:lstStyle>
          <a:p>
            <a:r>
              <a:rPr lang="en-US" altLang="zh-CN"/>
              <a:t>LOREM IPSUM DOLOR</a:t>
            </a:r>
            <a:endParaRPr lang="zh-CN" altLang="en-US"/>
          </a:p>
        </p:txBody>
      </p:sp>
      <p:sp>
        <p:nvSpPr>
          <p:cNvPr id="3"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二、教学活动试讲的考试题型</a:t>
            </a:r>
            <a:endParaRPr lang="zh-CN" altLang="en-US" b="1" dirty="0"/>
          </a:p>
        </p:txBody>
      </p:sp>
      <p:sp>
        <p:nvSpPr>
          <p:cNvPr id="22" name="MH_SubTitle_1"/>
          <p:cNvSpPr/>
          <p:nvPr>
            <p:custDataLst>
              <p:tags r:id="rId3"/>
            </p:custDataLst>
          </p:nvPr>
        </p:nvSpPr>
        <p:spPr bwMode="auto">
          <a:xfrm>
            <a:off x="1287764" y="2087097"/>
            <a:ext cx="3091180" cy="1474470"/>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20000"/>
              </a:lnSpc>
              <a:defRPr/>
            </a:pP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分领域教学活动设计</a:t>
            </a:r>
            <a:endParaRPr lang="en-US" altLang="ko-KR" sz="2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7" name="MH_Other_1"/>
          <p:cNvSpPr/>
          <p:nvPr>
            <p:custDataLst>
              <p:tags r:id="rId4"/>
            </p:custDataLst>
          </p:nvPr>
        </p:nvSpPr>
        <p:spPr>
          <a:xfrm>
            <a:off x="3803786" y="1850314"/>
            <a:ext cx="509588" cy="460375"/>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p>
            <a:pPr algn="ctr">
              <a:defRPr/>
            </a:pPr>
            <a:r>
              <a:rPr lang="en-US" altLang="zh-CN" sz="2000">
                <a:solidFill>
                  <a:srgbClr val="FFFFFF"/>
                </a:solidFill>
                <a:latin typeface="微软雅黑" panose="020B0503020204020204" pitchFamily="34" charset="-122"/>
                <a:ea typeface="微软雅黑" panose="020B0503020204020204" pitchFamily="34" charset="-122"/>
              </a:rPr>
              <a:t>01</a:t>
            </a: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32" name="MH_SubTitle_1"/>
          <p:cNvSpPr/>
          <p:nvPr>
            <p:custDataLst>
              <p:tags r:id="rId5"/>
            </p:custDataLst>
          </p:nvPr>
        </p:nvSpPr>
        <p:spPr bwMode="auto">
          <a:xfrm>
            <a:off x="4530074" y="2090272"/>
            <a:ext cx="3091180" cy="1474470"/>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20000"/>
              </a:lnSpc>
              <a:defRPr/>
            </a:pP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主题教学活动设计</a:t>
            </a:r>
            <a:endParaRPr lang="en-US" altLang="ko-KR" sz="2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3" name="MH_Other_1"/>
          <p:cNvSpPr/>
          <p:nvPr>
            <p:custDataLst>
              <p:tags r:id="rId6"/>
            </p:custDataLst>
          </p:nvPr>
        </p:nvSpPr>
        <p:spPr>
          <a:xfrm>
            <a:off x="7046096" y="1853489"/>
            <a:ext cx="509588" cy="460375"/>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p>
            <a:pPr algn="ctr">
              <a:defRPr/>
            </a:pPr>
            <a:r>
              <a:rPr lang="en-US" altLang="zh-CN" sz="2000">
                <a:solidFill>
                  <a:srgbClr val="FFFFFF"/>
                </a:solidFill>
                <a:latin typeface="微软雅黑" panose="020B0503020204020204" pitchFamily="34" charset="-122"/>
                <a:ea typeface="微软雅黑" panose="020B0503020204020204" pitchFamily="34" charset="-122"/>
              </a:rPr>
              <a:t>02</a:t>
            </a: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34" name="MH_SubTitle_1"/>
          <p:cNvSpPr/>
          <p:nvPr>
            <p:custDataLst>
              <p:tags r:id="rId7"/>
            </p:custDataLst>
          </p:nvPr>
        </p:nvSpPr>
        <p:spPr bwMode="auto">
          <a:xfrm>
            <a:off x="7774924" y="2087097"/>
            <a:ext cx="3091180" cy="1474470"/>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20000"/>
              </a:lnSpc>
              <a:defRPr/>
            </a:pP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日常活动设计</a:t>
            </a:r>
            <a:endParaRPr lang="en-US" altLang="ko-KR" sz="2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5" name="MH_Other_1"/>
          <p:cNvSpPr/>
          <p:nvPr>
            <p:custDataLst>
              <p:tags r:id="rId8"/>
            </p:custDataLst>
          </p:nvPr>
        </p:nvSpPr>
        <p:spPr>
          <a:xfrm>
            <a:off x="10290946" y="1850314"/>
            <a:ext cx="509588" cy="460375"/>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p>
            <a:pPr algn="ctr">
              <a:defRPr/>
            </a:pPr>
            <a:r>
              <a:rPr lang="en-US" altLang="zh-CN" sz="2000">
                <a:solidFill>
                  <a:srgbClr val="FFFFFF"/>
                </a:solidFill>
                <a:latin typeface="微软雅黑" panose="020B0503020204020204" pitchFamily="34" charset="-122"/>
                <a:ea typeface="微软雅黑" panose="020B0503020204020204" pitchFamily="34" charset="-122"/>
              </a:rPr>
              <a:t>03</a:t>
            </a:r>
            <a:endParaRPr lang="zh-CN" altLang="en-US" sz="2000">
              <a:solidFill>
                <a:srgbClr val="FFFFFF"/>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75310" y="1134745"/>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8" name="文本框 7"/>
          <p:cNvSpPr txBox="1"/>
          <p:nvPr>
            <p:custDataLst>
              <p:tags r:id="rId2"/>
            </p:custDataLst>
          </p:nvPr>
        </p:nvSpPr>
        <p:spPr>
          <a:xfrm>
            <a:off x="575310" y="1593215"/>
            <a:ext cx="11200765" cy="173291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该故事来源于绘本《借你一把伞》，但在考题中只有文字部分，没有图画部分，因此考生结合文字部分进行教学设计即可。该故事主题单一，情节较为简单，但是篇幅较长，人物较多，而且故事送伞情节与每个小动物的特征相关。综合以上分析，教学活动适合中、大班幼儿。</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题目要求展示教学过程，并进行故事表演，因此把故事表演设计在教学活动过程中为宜，这样的安排使得试讲环节紧凑、结构性强。</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5" name="组合 4"/>
          <p:cNvGrpSpPr/>
          <p:nvPr>
            <p:custDataLst>
              <p:tags r:id="rId3"/>
            </p:custDataLst>
          </p:nvPr>
        </p:nvGrpSpPr>
        <p:grpSpPr>
          <a:xfrm>
            <a:off x="319972" y="337592"/>
            <a:ext cx="3236673" cy="689487"/>
            <a:chOff x="4436042" y="1556792"/>
            <a:chExt cx="3236673" cy="689487"/>
          </a:xfrm>
        </p:grpSpPr>
        <p:sp>
          <p:nvSpPr>
            <p:cNvPr id="27" name="Rectangle 632"/>
            <p:cNvSpPr>
              <a:spLocks noChangeArrowheads="1"/>
            </p:cNvSpPr>
            <p:nvPr>
              <p:custDataLst>
                <p:tags r:id="rId4"/>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5"/>
              </p:custDataLst>
            </p:nvPr>
          </p:nvPicPr>
          <p:blipFill>
            <a:blip r:embed="rId6"/>
            <a:stretch>
              <a:fillRect/>
            </a:stretch>
          </p:blipFill>
          <p:spPr>
            <a:xfrm>
              <a:off x="4591948" y="1604793"/>
              <a:ext cx="609524" cy="609524"/>
            </a:xfrm>
            <a:prstGeom prst="rect">
              <a:avLst/>
            </a:prstGeom>
          </p:spPr>
        </p:pic>
        <p:sp>
          <p:nvSpPr>
            <p:cNvPr id="35" name="矩形 34"/>
            <p:cNvSpPr/>
            <p:nvPr>
              <p:custDataLst>
                <p:tags r:id="rId7"/>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pic>
        <p:nvPicPr>
          <p:cNvPr id="4" name="图片 3"/>
          <p:cNvPicPr>
            <a:picLocks noChangeAspect="1"/>
          </p:cNvPicPr>
          <p:nvPr>
            <p:custDataLst>
              <p:tags r:id="rId8"/>
            </p:custDataLst>
          </p:nvPr>
        </p:nvPicPr>
        <p:blipFill>
          <a:blip r:embed="rId9"/>
          <a:stretch>
            <a:fillRect/>
          </a:stretch>
        </p:blipFill>
        <p:spPr>
          <a:xfrm>
            <a:off x="5327015" y="3238500"/>
            <a:ext cx="5686425" cy="2590800"/>
          </a:xfrm>
          <a:prstGeom prst="rect">
            <a:avLst/>
          </a:prstGeom>
        </p:spPr>
      </p:pic>
      <p:sp>
        <p:nvSpPr>
          <p:cNvPr id="6" name="文本框 5"/>
          <p:cNvSpPr txBox="1"/>
          <p:nvPr>
            <p:custDataLst>
              <p:tags r:id="rId10"/>
            </p:custDataLst>
          </p:nvPr>
        </p:nvSpPr>
        <p:spPr>
          <a:xfrm>
            <a:off x="575310" y="3453765"/>
            <a:ext cx="4360545" cy="1322070"/>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在备考时考生除了写教案以外，还要背熟需要表演的情节语句。怎样在短时间内背熟故事呢？建议考生使用思维导图法。</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aphicFrame>
        <p:nvGraphicFramePr>
          <p:cNvPr id="10" name="对象 9">
            <a:hlinkClick r:id="" action="ppaction://ole?verb="/>
          </p:cNvPr>
          <p:cNvGraphicFramePr>
            <a:graphicFrameLocks noChangeAspect="1"/>
          </p:cNvGraphicFramePr>
          <p:nvPr/>
        </p:nvGraphicFramePr>
        <p:xfrm>
          <a:off x="3020060" y="4838700"/>
          <a:ext cx="1737995" cy="1192530"/>
        </p:xfrm>
        <a:graphic>
          <a:graphicData uri="http://schemas.openxmlformats.org/presentationml/2006/ole">
            <mc:AlternateContent xmlns:mc="http://schemas.openxmlformats.org/markup-compatibility/2006">
              <mc:Choice xmlns:v="urn:schemas-microsoft-com:vml" Requires="v">
                <p:oleObj spid="_x0000_s3073" name="" showAsIcon="1" r:id="rId11" imgW="971550" imgH="666750" progId="Word.Document.12">
                  <p:embed/>
                </p:oleObj>
              </mc:Choice>
              <mc:Fallback>
                <p:oleObj name="" showAsIcon="1" r:id="rId11" imgW="971550" imgH="666750" progId="Word.Document.12">
                  <p:embed/>
                  <p:pic>
                    <p:nvPicPr>
                      <p:cNvPr id="0" name="图片 3072"/>
                      <p:cNvPicPr/>
                      <p:nvPr/>
                    </p:nvPicPr>
                    <p:blipFill>
                      <a:blip r:embed="rId12"/>
                      <a:stretch>
                        <a:fillRect/>
                      </a:stretch>
                    </p:blipFill>
                    <p:spPr>
                      <a:xfrm>
                        <a:off x="3020060" y="4838700"/>
                        <a:ext cx="1737995" cy="1192530"/>
                      </a:xfrm>
                      <a:prstGeom prst="rect">
                        <a:avLst/>
                      </a:prstGeom>
                    </p:spPr>
                  </p:pic>
                </p:oleObj>
              </mc:Fallback>
            </mc:AlternateContent>
          </a:graphicData>
        </a:graphic>
      </p:graphicFrame>
    </p:spTree>
    <p:custDataLst>
      <p:tags r:id="rId13"/>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75310" y="1075690"/>
            <a:ext cx="3275330" cy="460375"/>
          </a:xfrm>
          <a:prstGeom prst="rect">
            <a:avLst/>
          </a:prstGeom>
          <a:noFill/>
        </p:spPr>
        <p:txBody>
          <a:bodyPr wrap="square" rtlCol="0" anchor="t">
            <a:spAutoFit/>
          </a:bodyPr>
          <a:p>
            <a:r>
              <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rPr>
              <a:t>（二）学儿歌类</a:t>
            </a:r>
            <a:endPar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2"/>
            </p:custDataLst>
          </p:nvPr>
        </p:nvSpPr>
        <p:spPr>
          <a:xfrm>
            <a:off x="575310" y="1828165"/>
            <a:ext cx="11019155" cy="922020"/>
          </a:xfrm>
          <a:prstGeom prst="rect">
            <a:avLst/>
          </a:prstGeom>
          <a:noFill/>
        </p:spPr>
        <p:txBody>
          <a:bodyPr wrap="square" rtlCol="0" anchor="t">
            <a:spAutoFit/>
          </a:bodyPr>
          <a:p>
            <a:pPr indent="457200" fontAlgn="auto"/>
            <a:r>
              <a:rPr lang="zh-CN" altLang="en-US">
                <a:latin typeface="微软雅黑" panose="020B0503020204020204" pitchFamily="34" charset="-122"/>
                <a:ea typeface="微软雅黑" panose="020B0503020204020204" pitchFamily="34" charset="-122"/>
              </a:rPr>
              <a:t>儿歌类考题的抽中概率很高，也是考生需要重点准备的内容之一。通常来说，儿歌类考题考查考生朗诵、表演、演唱的技能，同时还可能兼顾考查美术技能，在教学能力上考查学儿歌、仿编儿歌的教学方法。</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rPr>
              <a:t>下面的真题《小蚂蚁》就是既考查了表演技能，也考查了绘画技能。</a:t>
            </a:r>
            <a:endParaRPr lang="zh-CN" altLang="en-US">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574675" y="2755900"/>
            <a:ext cx="6056630" cy="378460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 题目：儿歌《小蚂蚁》。</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（1）表演儿歌。</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（2）模拟组织活动。</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小蚂蚁</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小蚂蚁，小蚂蚁。见面碰碰小虎须。</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你碰我，我碰你。报告一个好消息。</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齐步走，一二一。大家一起去抬米。</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3. 要求：</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（1）为儿歌配画，使儿歌生动有趣。</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（2）教授幼儿儿歌内容。</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（3）以上内容在 10 分钟之内完成。</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custDataLst>
              <p:tags r:id="rId4"/>
            </p:custDataLst>
          </p:nvPr>
        </p:nvSpPr>
        <p:spPr>
          <a:xfrm>
            <a:off x="575310" y="1482725"/>
            <a:ext cx="289242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1. 学儿歌类考情分析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5"/>
            </p:custDataLst>
          </p:nvPr>
        </p:nvSpPr>
        <p:spPr>
          <a:xfrm>
            <a:off x="6251575" y="3366135"/>
            <a:ext cx="5342890" cy="2249170"/>
          </a:xfrm>
          <a:prstGeom prst="rect">
            <a:avLst/>
          </a:prstGeom>
          <a:noFill/>
        </p:spPr>
        <p:txBody>
          <a:bodyPr wrap="square" rtlCol="0" anchor="t">
            <a:spAutoFit/>
          </a:bodyPr>
          <a:p>
            <a:pPr indent="457200" fontAlgn="auto">
              <a:lnSpc>
                <a:spcPct val="130000"/>
              </a:lnSpc>
              <a:spcAft>
                <a:spcPts val="800"/>
              </a:spcAft>
            </a:pPr>
            <a:r>
              <a:rPr lang="zh-CN" altLang="en-US">
                <a:highlight>
                  <a:srgbClr val="FFFF00"/>
                </a:highlight>
                <a:latin typeface="微软雅黑" panose="020B0503020204020204" pitchFamily="34" charset="-122"/>
                <a:ea typeface="微软雅黑" panose="020B0503020204020204" pitchFamily="34" charset="-122"/>
              </a:rPr>
              <a:t>儿歌类考题有的规定年龄班，有的不规定年龄班。规定年龄班的题目，考生要严格按照题目要求进行教学活动设计；没有规定年龄班的考题，考生需要先分析儿歌适合哪个年龄班，然后再设计教学活动。儿歌《小蚂蚁》的真题就是没有规定年龄班的。</a:t>
            </a:r>
            <a:endParaRPr lang="zh-CN" altLang="en-US">
              <a:highlight>
                <a:srgbClr val="FFFF00"/>
              </a:highlight>
              <a:latin typeface="微软雅黑" panose="020B0503020204020204" pitchFamily="34" charset="-122"/>
              <a:ea typeface="微软雅黑" panose="020B0503020204020204" pitchFamily="34" charset="-122"/>
            </a:endParaRPr>
          </a:p>
        </p:txBody>
      </p:sp>
      <p:grpSp>
        <p:nvGrpSpPr>
          <p:cNvPr id="8" name="组合 7"/>
          <p:cNvGrpSpPr/>
          <p:nvPr>
            <p:custDataLst>
              <p:tags r:id="rId6"/>
            </p:custDataLst>
          </p:nvPr>
        </p:nvGrpSpPr>
        <p:grpSpPr>
          <a:xfrm>
            <a:off x="319972" y="337592"/>
            <a:ext cx="3236673" cy="689487"/>
            <a:chOff x="4436042" y="1556792"/>
            <a:chExt cx="3236673" cy="689487"/>
          </a:xfrm>
        </p:grpSpPr>
        <p:sp>
          <p:nvSpPr>
            <p:cNvPr id="27" name="Rectangle 632"/>
            <p:cNvSpPr>
              <a:spLocks noChangeArrowheads="1"/>
            </p:cNvSpPr>
            <p:nvPr>
              <p:custDataLst>
                <p:tags r:id="rId7"/>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8"/>
              </p:custDataLst>
            </p:nvPr>
          </p:nvPicPr>
          <p:blipFill>
            <a:blip r:embed="rId9"/>
            <a:stretch>
              <a:fillRect/>
            </a:stretch>
          </p:blipFill>
          <p:spPr>
            <a:xfrm>
              <a:off x="4591948" y="1604793"/>
              <a:ext cx="609524" cy="609524"/>
            </a:xfrm>
            <a:prstGeom prst="rect">
              <a:avLst/>
            </a:prstGeom>
          </p:spPr>
        </p:pic>
        <p:sp>
          <p:nvSpPr>
            <p:cNvPr id="35" name="矩形 34"/>
            <p:cNvSpPr/>
            <p:nvPr>
              <p:custDataLst>
                <p:tags r:id="rId10"/>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11250"/>
            <a:ext cx="3625850"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2. 儿歌类活动设计思路</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8" name="组合 7"/>
          <p:cNvGrpSpPr/>
          <p:nvPr>
            <p:custDataLst>
              <p:tags r:id="rId2"/>
            </p:custDataLst>
          </p:nvPr>
        </p:nvGrpSpPr>
        <p:grpSpPr>
          <a:xfrm>
            <a:off x="319972" y="337592"/>
            <a:ext cx="3236673" cy="689487"/>
            <a:chOff x="4436042" y="1556792"/>
            <a:chExt cx="3236673" cy="689487"/>
          </a:xfrm>
        </p:grpSpPr>
        <p:sp>
          <p:nvSpPr>
            <p:cNvPr id="27" name="Rectangle 632"/>
            <p:cNvSpPr>
              <a:spLocks noChangeArrowheads="1"/>
            </p:cNvSpPr>
            <p:nvPr>
              <p:custDataLst>
                <p:tags r:id="rId3"/>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4"/>
              </p:custDataLst>
            </p:nvPr>
          </p:nvPicPr>
          <p:blipFill>
            <a:blip r:embed="rId5"/>
            <a:stretch>
              <a:fillRect/>
            </a:stretch>
          </p:blipFill>
          <p:spPr>
            <a:xfrm>
              <a:off x="4591948" y="1604793"/>
              <a:ext cx="609524" cy="609524"/>
            </a:xfrm>
            <a:prstGeom prst="rect">
              <a:avLst/>
            </a:prstGeom>
          </p:spPr>
        </p:pic>
        <p:sp>
          <p:nvSpPr>
            <p:cNvPr id="35" name="矩形 34"/>
            <p:cNvSpPr/>
            <p:nvPr>
              <p:custDataLst>
                <p:tags r:id="rId6"/>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7"/>
            </p:custDataLst>
          </p:nvPr>
        </p:nvSpPr>
        <p:spPr>
          <a:xfrm>
            <a:off x="575310" y="1590040"/>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儿歌类的教学活动一般考查怎样教会幼儿儿歌的内容，包括学习儿歌的语言、节奏、动作、表情、语气，另外考查利用儿歌进行</a:t>
            </a:r>
            <a:r>
              <a:rPr lang="zh-CN" altLang="en-US" sz="2000" b="1" u="sng">
                <a:solidFill>
                  <a:srgbClr val="018BE9"/>
                </a:solidFill>
                <a:latin typeface="微软雅黑" panose="020B0503020204020204" pitchFamily="34" charset="-122"/>
                <a:ea typeface="微软雅黑" panose="020B0503020204020204" pitchFamily="34" charset="-122"/>
              </a:rPr>
              <a:t>仿编</a:t>
            </a:r>
            <a:r>
              <a:rPr lang="zh-CN" altLang="en-US" sz="2000">
                <a:latin typeface="微软雅黑" panose="020B0503020204020204" pitchFamily="34" charset="-122"/>
                <a:ea typeface="微软雅黑" panose="020B0503020204020204" pitchFamily="34" charset="-122"/>
              </a:rPr>
              <a:t>和</a:t>
            </a:r>
            <a:r>
              <a:rPr lang="zh-CN" altLang="en-US" sz="2000" b="1" u="sng">
                <a:solidFill>
                  <a:srgbClr val="018BE9"/>
                </a:solidFill>
                <a:latin typeface="微软雅黑" panose="020B0503020204020204" pitchFamily="34" charset="-122"/>
                <a:ea typeface="微软雅黑" panose="020B0503020204020204" pitchFamily="34" charset="-122"/>
              </a:rPr>
              <a:t>创编</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
        <p:nvSpPr>
          <p:cNvPr id="3" name="右箭头 2"/>
          <p:cNvSpPr/>
          <p:nvPr/>
        </p:nvSpPr>
        <p:spPr>
          <a:xfrm rot="7320000">
            <a:off x="4109720" y="2633345"/>
            <a:ext cx="942975" cy="60960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右箭头 3"/>
          <p:cNvSpPr/>
          <p:nvPr>
            <p:custDataLst>
              <p:tags r:id="rId8"/>
            </p:custDataLst>
          </p:nvPr>
        </p:nvSpPr>
        <p:spPr>
          <a:xfrm rot="14280000" flipH="1">
            <a:off x="5718175" y="2633345"/>
            <a:ext cx="942975" cy="60960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2095500" y="3579495"/>
            <a:ext cx="3124200" cy="1014730"/>
          </a:xfrm>
          <a:prstGeom prst="rect">
            <a:avLst/>
          </a:prstGeom>
          <a:noFill/>
        </p:spPr>
        <p:txBody>
          <a:bodyPr wrap="square" rtlCol="0" anchor="t">
            <a:spAutoFit/>
          </a:bodyPr>
          <a:p>
            <a:r>
              <a:rPr lang="zh-CN" altLang="en-US" sz="2000">
                <a:solidFill>
                  <a:srgbClr val="018BE9"/>
                </a:solidFill>
                <a:latin typeface="楷体" panose="02010609060101010101" pitchFamily="49" charset="-122"/>
                <a:ea typeface="楷体" panose="02010609060101010101" pitchFamily="49" charset="-122"/>
              </a:rPr>
              <a:t>根据儿歌的语言节奏，仿照编写同样结构的语句，组成一首新的儿歌。</a:t>
            </a:r>
            <a:endParaRPr lang="zh-CN" altLang="en-US" sz="2000">
              <a:solidFill>
                <a:srgbClr val="018BE9"/>
              </a:solidFill>
              <a:latin typeface="楷体" panose="02010609060101010101" pitchFamily="49" charset="-122"/>
              <a:ea typeface="楷体" panose="02010609060101010101" pitchFamily="49" charset="-122"/>
            </a:endParaRPr>
          </a:p>
        </p:txBody>
      </p:sp>
      <p:sp>
        <p:nvSpPr>
          <p:cNvPr id="7" name="文本框 6"/>
          <p:cNvSpPr txBox="1"/>
          <p:nvPr>
            <p:custDataLst>
              <p:tags r:id="rId9"/>
            </p:custDataLst>
          </p:nvPr>
        </p:nvSpPr>
        <p:spPr>
          <a:xfrm>
            <a:off x="5889625" y="3579495"/>
            <a:ext cx="3124200" cy="706755"/>
          </a:xfrm>
          <a:prstGeom prst="rect">
            <a:avLst/>
          </a:prstGeom>
          <a:noFill/>
        </p:spPr>
        <p:txBody>
          <a:bodyPr wrap="square" rtlCol="0" anchor="t">
            <a:spAutoFit/>
          </a:bodyPr>
          <a:p>
            <a:r>
              <a:rPr lang="zh-CN" altLang="en-US" sz="2000">
                <a:solidFill>
                  <a:srgbClr val="018BE9"/>
                </a:solidFill>
                <a:latin typeface="楷体" panose="02010609060101010101" pitchFamily="49" charset="-122"/>
                <a:ea typeface="楷体" panose="02010609060101010101" pitchFamily="49" charset="-122"/>
              </a:rPr>
              <a:t>包括看图创编儿歌和儿歌表演创编。</a:t>
            </a:r>
            <a:endParaRPr lang="zh-CN" altLang="en-US" sz="2000">
              <a:solidFill>
                <a:srgbClr val="018BE9"/>
              </a:solidFill>
              <a:latin typeface="楷体" panose="02010609060101010101" pitchFamily="49" charset="-122"/>
              <a:ea typeface="楷体" panose="02010609060101010101" pitchFamily="49" charset="-122"/>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11250"/>
            <a:ext cx="3625850" cy="398780"/>
          </a:xfrm>
          <a:prstGeom prst="rect">
            <a:avLst/>
          </a:prstGeom>
          <a:noFill/>
        </p:spPr>
        <p:txBody>
          <a:bodyPr wrap="square" rtlCol="0" anchor="t">
            <a:spAutoFit/>
          </a:bodyPr>
          <a:p>
            <a:r>
              <a:rPr lang="zh-CN" altLang="en-US" sz="2000" b="1">
                <a:solidFill>
                  <a:srgbClr val="F5BC09"/>
                </a:solidFill>
                <a:latin typeface="微软雅黑" panose="020B0503020204020204" pitchFamily="34" charset="-122"/>
                <a:ea typeface="微软雅黑" panose="020B0503020204020204" pitchFamily="34" charset="-122"/>
                <a:cs typeface="思源黑体 CN Heavy" panose="020B0A00000000000000" charset="-122"/>
              </a:rPr>
              <a:t>（1）学儿歌</a:t>
            </a:r>
            <a:endParaRPr lang="zh-CN" altLang="en-US" sz="2000" b="1">
              <a:solidFill>
                <a:srgbClr val="F5BC0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8" name="组合 7"/>
          <p:cNvGrpSpPr/>
          <p:nvPr>
            <p:custDataLst>
              <p:tags r:id="rId2"/>
            </p:custDataLst>
          </p:nvPr>
        </p:nvGrpSpPr>
        <p:grpSpPr>
          <a:xfrm>
            <a:off x="319972" y="337592"/>
            <a:ext cx="3236673" cy="689487"/>
            <a:chOff x="4436042" y="1556792"/>
            <a:chExt cx="3236673" cy="689487"/>
          </a:xfrm>
        </p:grpSpPr>
        <p:sp>
          <p:nvSpPr>
            <p:cNvPr id="27" name="Rectangle 632"/>
            <p:cNvSpPr>
              <a:spLocks noChangeArrowheads="1"/>
            </p:cNvSpPr>
            <p:nvPr>
              <p:custDataLst>
                <p:tags r:id="rId3"/>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4"/>
              </p:custDataLst>
            </p:nvPr>
          </p:nvPicPr>
          <p:blipFill>
            <a:blip r:embed="rId5"/>
            <a:stretch>
              <a:fillRect/>
            </a:stretch>
          </p:blipFill>
          <p:spPr>
            <a:xfrm>
              <a:off x="4591948" y="1604793"/>
              <a:ext cx="609524" cy="609524"/>
            </a:xfrm>
            <a:prstGeom prst="rect">
              <a:avLst/>
            </a:prstGeom>
          </p:spPr>
        </p:pic>
        <p:sp>
          <p:nvSpPr>
            <p:cNvPr id="35" name="矩形 34"/>
            <p:cNvSpPr/>
            <p:nvPr>
              <p:custDataLst>
                <p:tags r:id="rId6"/>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grpSp>
        <p:nvGrpSpPr>
          <p:cNvPr id="6" name="组合 5"/>
          <p:cNvGrpSpPr/>
          <p:nvPr/>
        </p:nvGrpSpPr>
        <p:grpSpPr>
          <a:xfrm>
            <a:off x="494030" y="610235"/>
            <a:ext cx="11122025" cy="5462270"/>
            <a:chOff x="571" y="2800"/>
            <a:chExt cx="17515" cy="8602"/>
          </a:xfrm>
        </p:grpSpPr>
        <p:sp>
          <p:nvSpPr>
            <p:cNvPr id="20" name="文本框 19"/>
            <p:cNvSpPr txBox="1"/>
            <p:nvPr>
              <p:custDataLst>
                <p:tags r:id="rId7"/>
              </p:custDataLst>
            </p:nvPr>
          </p:nvSpPr>
          <p:spPr>
            <a:xfrm rot="21240000">
              <a:off x="7241" y="2800"/>
              <a:ext cx="6431" cy="3246"/>
            </a:xfrm>
            <a:prstGeom prst="rect">
              <a:avLst/>
            </a:prstGeom>
            <a:noFill/>
          </p:spPr>
          <p:txBody>
            <a:bodyPr wrap="square" rtlCol="0" anchor="b" anchorCtr="0">
              <a:spAutoFit/>
            </a:bodyPr>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包括对内容的理解和对儿歌文学形式的理解。对儿歌内容的理解包含理解基本的词语和句式、基本内容；对儿歌文学形式的理解包含理解儿歌独特的节奏感，以及儿歌中表现的童趣。在理解儿歌这个部分，教师可以通过提问的方式理解儿歌内容，也可以通过观看图片的方式理解儿歌的童趣和优美意境，还可以通过朗诵诗文体会作品的节奏感。</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文本框 20"/>
            <p:cNvSpPr txBox="1"/>
            <p:nvPr>
              <p:custDataLst>
                <p:tags r:id="rId8"/>
              </p:custDataLst>
            </p:nvPr>
          </p:nvSpPr>
          <p:spPr>
            <a:xfrm rot="300000">
              <a:off x="3824" y="8932"/>
              <a:ext cx="6431" cy="2470"/>
            </a:xfrm>
            <a:prstGeom prst="rect">
              <a:avLst/>
            </a:prstGeom>
            <a:noFill/>
          </p:spPr>
          <p:txBody>
            <a:bodyPr wrap="square" rtlCol="0" anchor="b" anchorCtr="0">
              <a:spAutoFit/>
            </a:bodyPr>
            <a:p>
              <a:pPr algn="just" fontAlgn="t">
                <a:lnSpc>
                  <a:spcPct val="100000"/>
                </a:lnSpc>
              </a:pPr>
              <a:r>
                <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rPr>
                <a:t>包括感受儿歌的语词、节奏和重音、动作与表情。教师通过声情并茂地朗诵儿歌让幼儿初步感受作品。教师在朗诵时，注意使用普通话、吐字清楚、发音准确，同时在朗诵时还要注意儿歌节奏的表现，让幼儿通过欣赏儿歌感受儿歌的节律性。</a:t>
              </a:r>
              <a:endPar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文本框 21"/>
            <p:cNvSpPr txBox="1"/>
            <p:nvPr>
              <p:custDataLst>
                <p:tags r:id="rId9"/>
              </p:custDataLst>
            </p:nvPr>
          </p:nvSpPr>
          <p:spPr>
            <a:xfrm rot="300000">
              <a:off x="10446" y="8864"/>
              <a:ext cx="6431" cy="2470"/>
            </a:xfrm>
            <a:prstGeom prst="rect">
              <a:avLst/>
            </a:prstGeom>
            <a:noFill/>
          </p:spPr>
          <p:txBody>
            <a:bodyPr wrap="square" rtlCol="0" anchor="b" anchorCtr="0">
              <a:spAutoFit/>
            </a:bodyPr>
            <a:p>
              <a:pPr algn="just" fontAlgn="t">
                <a:lnSpc>
                  <a:spcPct val="100000"/>
                </a:lnSpc>
              </a:pPr>
              <a:r>
                <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rPr>
                <a:t>在练习儿歌环节，教师可以采用多种有趣的组织方式，切忌机械式的简单训练。教师可以采取完整跟读、分句跟读、边做动作边朗诵儿歌、小组合作朗诵、轮唱式跟读等方法。总之，教师的组织方法要灵活多样，既能教会幼儿儿歌，又能不失游戏性。</a:t>
              </a:r>
              <a:endPar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五边形 9"/>
            <p:cNvSpPr/>
            <p:nvPr>
              <p:custDataLst>
                <p:tags r:id="rId10"/>
              </p:custDataLst>
            </p:nvPr>
          </p:nvSpPr>
          <p:spPr>
            <a:xfrm rot="21275177">
              <a:off x="13769" y="6410"/>
              <a:ext cx="4317" cy="1394"/>
            </a:xfrm>
            <a:prstGeom prst="homePlat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r>
                <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rPr>
                <a:t>第五步，结束</a:t>
              </a:r>
              <a:endPar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ctr"/>
              <a:r>
                <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rPr>
                <a:t>活动。</a:t>
              </a:r>
              <a:endPar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1" name="五边形 10"/>
            <p:cNvSpPr/>
            <p:nvPr>
              <p:custDataLst>
                <p:tags r:id="rId11"/>
              </p:custDataLst>
            </p:nvPr>
          </p:nvSpPr>
          <p:spPr>
            <a:xfrm rot="277906">
              <a:off x="10581" y="7076"/>
              <a:ext cx="4317" cy="1394"/>
            </a:xfrm>
            <a:prstGeom prst="homePlate">
              <a:avLst/>
            </a:prstGeom>
            <a:solidFill>
              <a:srgbClr val="F5BC0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第四步，练习</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儿歌。</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2" name="五边形 11"/>
            <p:cNvSpPr/>
            <p:nvPr>
              <p:custDataLst>
                <p:tags r:id="rId12"/>
              </p:custDataLst>
            </p:nvPr>
          </p:nvSpPr>
          <p:spPr>
            <a:xfrm rot="21275177">
              <a:off x="7410" y="6410"/>
              <a:ext cx="4317" cy="1394"/>
            </a:xfrm>
            <a:prstGeom prst="homePlat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第三步，理解</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儿歌。</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7" name="五边形 16"/>
            <p:cNvSpPr/>
            <p:nvPr>
              <p:custDataLst>
                <p:tags r:id="rId13"/>
              </p:custDataLst>
            </p:nvPr>
          </p:nvSpPr>
          <p:spPr>
            <a:xfrm rot="277906">
              <a:off x="4239" y="7279"/>
              <a:ext cx="4317" cy="1394"/>
            </a:xfrm>
            <a:prstGeom prst="homePlate">
              <a:avLst/>
            </a:prstGeom>
            <a:solidFill>
              <a:srgbClr val="F5BC0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第二步，欣赏儿歌，初步感知儿歌内容。</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8" name="五边形 17"/>
            <p:cNvSpPr/>
            <p:nvPr>
              <p:custDataLst>
                <p:tags r:id="rId14"/>
              </p:custDataLst>
            </p:nvPr>
          </p:nvSpPr>
          <p:spPr>
            <a:xfrm rot="21089489">
              <a:off x="1067" y="6582"/>
              <a:ext cx="4317" cy="1394"/>
            </a:xfrm>
            <a:prstGeom prst="homePlat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第一步，引入活动，激发幼儿兴趣。</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9" name="文本框 18"/>
            <p:cNvSpPr txBox="1"/>
            <p:nvPr>
              <p:custDataLst>
                <p:tags r:id="rId15"/>
              </p:custDataLst>
            </p:nvPr>
          </p:nvSpPr>
          <p:spPr>
            <a:xfrm rot="21060000">
              <a:off x="571" y="4740"/>
              <a:ext cx="5170" cy="1695"/>
            </a:xfrm>
            <a:prstGeom prst="rect">
              <a:avLst/>
            </a:prstGeom>
            <a:noFill/>
          </p:spPr>
          <p:txBody>
            <a:bodyPr wrap="square" rtlCol="0" anchor="b" anchorCtr="0">
              <a:spAutoFit/>
            </a:bodyPr>
            <a:p>
              <a:pPr marL="0" indent="0" algn="just">
                <a:lnSpc>
                  <a:spcPct val="100000"/>
                </a:lnSpc>
                <a:spcBef>
                  <a:spcPts val="0"/>
                </a:spcBef>
                <a:spcAft>
                  <a:spcPts val="0"/>
                </a:spcAft>
                <a:buSzPct val="100000"/>
              </a:pPr>
              <a:r>
                <a:rPr lang="zh-CN" altLang="en-US" sz="1600" dirty="0">
                  <a:solidFill>
                    <a:srgbClr val="018BE9"/>
                  </a:solidFill>
                  <a:uFillTx/>
                  <a:latin typeface="微软雅黑" panose="020B0503020204020204" pitchFamily="34" charset="-122"/>
                  <a:ea typeface="微软雅黑" panose="020B0503020204020204" pitchFamily="34" charset="-122"/>
                  <a:sym typeface="Arial" panose="020B0604020202020204" pitchFamily="34" charset="0"/>
                </a:rPr>
                <a:t>在活动引入部分，采取多种方式营造气氛，如观看图片、玩游戏、猜谜语、创设情境等，只要与本节活动相关的内容都是可以的。</a:t>
              </a:r>
              <a:endParaRPr lang="zh-CN" altLang="en-US" sz="1600" dirty="0">
                <a:solidFill>
                  <a:srgbClr val="018BE9"/>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文本框 12"/>
            <p:cNvSpPr txBox="1"/>
            <p:nvPr>
              <p:custDataLst>
                <p:tags r:id="rId16"/>
              </p:custDataLst>
            </p:nvPr>
          </p:nvSpPr>
          <p:spPr>
            <a:xfrm rot="21240000">
              <a:off x="13582" y="4182"/>
              <a:ext cx="4343" cy="2082"/>
            </a:xfrm>
            <a:prstGeom prst="rect">
              <a:avLst/>
            </a:prstGeom>
            <a:noFill/>
          </p:spPr>
          <p:txBody>
            <a:bodyPr wrap="square" rtlCol="0" anchor="b" anchorCtr="0">
              <a:spAutoFit/>
            </a:bodyPr>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结束活动的内容选择也要紧扣本次活动的内容，可以采用以儿歌为词的律动，也可以采用以儿歌为主题的游戏等。</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ustDataLst>
      <p:tags r:id="rId1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11250"/>
            <a:ext cx="3625850" cy="398780"/>
          </a:xfrm>
          <a:prstGeom prst="rect">
            <a:avLst/>
          </a:prstGeom>
          <a:noFill/>
        </p:spPr>
        <p:txBody>
          <a:bodyPr wrap="square" rtlCol="0" anchor="t">
            <a:spAutoFit/>
          </a:bodyPr>
          <a:p>
            <a:r>
              <a:rPr lang="zh-CN" altLang="en-US" sz="2000" b="1">
                <a:solidFill>
                  <a:srgbClr val="F5BC09"/>
                </a:solidFill>
                <a:latin typeface="微软雅黑" panose="020B0503020204020204" pitchFamily="34" charset="-122"/>
                <a:ea typeface="微软雅黑" panose="020B0503020204020204" pitchFamily="34" charset="-122"/>
                <a:cs typeface="思源黑体 CN Heavy" panose="020B0A00000000000000" charset="-122"/>
              </a:rPr>
              <a:t>（2）仿编儿歌</a:t>
            </a:r>
            <a:endParaRPr lang="zh-CN" altLang="en-US" sz="2000" b="1">
              <a:solidFill>
                <a:srgbClr val="F5BC0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8" name="组合 7"/>
          <p:cNvGrpSpPr/>
          <p:nvPr>
            <p:custDataLst>
              <p:tags r:id="rId2"/>
            </p:custDataLst>
          </p:nvPr>
        </p:nvGrpSpPr>
        <p:grpSpPr>
          <a:xfrm>
            <a:off x="319972" y="337592"/>
            <a:ext cx="3236673" cy="689487"/>
            <a:chOff x="4436042" y="1556792"/>
            <a:chExt cx="3236673" cy="689487"/>
          </a:xfrm>
        </p:grpSpPr>
        <p:sp>
          <p:nvSpPr>
            <p:cNvPr id="27" name="Rectangle 632"/>
            <p:cNvSpPr>
              <a:spLocks noChangeArrowheads="1"/>
            </p:cNvSpPr>
            <p:nvPr>
              <p:custDataLst>
                <p:tags r:id="rId3"/>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4"/>
              </p:custDataLst>
            </p:nvPr>
          </p:nvPicPr>
          <p:blipFill>
            <a:blip r:embed="rId5"/>
            <a:stretch>
              <a:fillRect/>
            </a:stretch>
          </p:blipFill>
          <p:spPr>
            <a:xfrm>
              <a:off x="4591948" y="1604793"/>
              <a:ext cx="609524" cy="609524"/>
            </a:xfrm>
            <a:prstGeom prst="rect">
              <a:avLst/>
            </a:prstGeom>
          </p:spPr>
        </p:pic>
        <p:sp>
          <p:nvSpPr>
            <p:cNvPr id="35" name="矩形 34"/>
            <p:cNvSpPr/>
            <p:nvPr>
              <p:custDataLst>
                <p:tags r:id="rId6"/>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7"/>
            </p:custDataLst>
          </p:nvPr>
        </p:nvSpPr>
        <p:spPr>
          <a:xfrm>
            <a:off x="575310" y="1590040"/>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仿编儿歌是依照已有的儿歌形式进行模仿创编，要求在原句式结构、语言形式和主题的基础上展开想象，进行表达创作。</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508635" y="2458720"/>
            <a:ext cx="11019155" cy="398780"/>
          </a:xfrm>
          <a:prstGeom prst="rect">
            <a:avLst/>
          </a:prstGeom>
          <a:noFill/>
        </p:spPr>
        <p:txBody>
          <a:bodyPr wrap="square" rtlCol="0" anchor="t">
            <a:spAutoFit/>
          </a:bodyPr>
          <a:p>
            <a:r>
              <a:rPr lang="zh-CN" altLang="en-US" sz="2000">
                <a:solidFill>
                  <a:srgbClr val="018BE9"/>
                </a:solidFill>
                <a:latin typeface="楷体" panose="02010609060101010101" pitchFamily="49" charset="-122"/>
                <a:ea typeface="楷体" panose="02010609060101010101" pitchFamily="49" charset="-122"/>
              </a:rPr>
              <a:t>常见的仿编儿歌形式有固定句式编内容和固定节奏编内容两种。</a:t>
            </a:r>
            <a:endParaRPr lang="zh-CN" altLang="en-US" sz="2000">
              <a:solidFill>
                <a:srgbClr val="018BE9"/>
              </a:solidFill>
              <a:latin typeface="楷体" panose="02010609060101010101" pitchFamily="49" charset="-122"/>
              <a:ea typeface="楷体" panose="02010609060101010101" pitchFamily="49" charset="-122"/>
            </a:endParaRPr>
          </a:p>
        </p:txBody>
      </p:sp>
      <p:sp>
        <p:nvSpPr>
          <p:cNvPr id="10" name="矩形 9"/>
          <p:cNvSpPr/>
          <p:nvPr/>
        </p:nvSpPr>
        <p:spPr>
          <a:xfrm>
            <a:off x="320040" y="2333625"/>
            <a:ext cx="11544300" cy="3733800"/>
          </a:xfrm>
          <a:prstGeom prst="rect">
            <a:avLst/>
          </a:prstGeom>
          <a:noFill/>
          <a:ln w="19050">
            <a:solidFill>
              <a:schemeClr val="accent1"/>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790575" y="2952750"/>
            <a:ext cx="3343910" cy="398780"/>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rPr>
              <a:t>固定句式编内容举例：</a:t>
            </a:r>
            <a:endParaRPr lang="zh-CN" altLang="en-US" sz="2000" b="1">
              <a:latin typeface="微软雅黑" panose="020B0503020204020204" pitchFamily="34" charset="-122"/>
              <a:ea typeface="微软雅黑" panose="020B0503020204020204" pitchFamily="34" charset="-122"/>
            </a:endParaRPr>
          </a:p>
        </p:txBody>
      </p:sp>
      <p:sp>
        <p:nvSpPr>
          <p:cNvPr id="12" name="文本框 11"/>
          <p:cNvSpPr txBox="1"/>
          <p:nvPr/>
        </p:nvSpPr>
        <p:spPr>
          <a:xfrm>
            <a:off x="790575" y="3463925"/>
            <a:ext cx="4572000" cy="2245360"/>
          </a:xfrm>
          <a:prstGeom prst="rect">
            <a:avLst/>
          </a:prstGeom>
          <a:noFill/>
        </p:spPr>
        <p:txBody>
          <a:bodyPr wrap="square" rtlCol="0" anchor="t">
            <a:spAutoFit/>
          </a:bodyPr>
          <a:p>
            <a:pPr algn="ctr"/>
            <a:r>
              <a:rPr lang="zh-CN" altLang="en-US" sz="2000">
                <a:latin typeface="楷体" panose="02010609060101010101" pitchFamily="49" charset="-122"/>
                <a:ea typeface="楷体" panose="02010609060101010101" pitchFamily="49" charset="-122"/>
              </a:rPr>
              <a:t>家</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蓝蓝的天是白云的家，</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密密的树林是小鸟的家，</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绿绿的草地是小鸟的家，</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清清的河水是小鱼的家，</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红红的花儿是蝴蝶的家，</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快乐的幼儿园是小朋友的家。</a:t>
            </a:r>
            <a:endParaRPr lang="zh-CN" altLang="en-US" sz="2000">
              <a:latin typeface="楷体" panose="02010609060101010101" pitchFamily="49" charset="-122"/>
              <a:ea typeface="楷体" panose="02010609060101010101" pitchFamily="49" charset="-122"/>
            </a:endParaRPr>
          </a:p>
        </p:txBody>
      </p:sp>
      <p:sp>
        <p:nvSpPr>
          <p:cNvPr id="13" name="文本框 12"/>
          <p:cNvSpPr txBox="1"/>
          <p:nvPr/>
        </p:nvSpPr>
        <p:spPr>
          <a:xfrm>
            <a:off x="5105400" y="3830955"/>
            <a:ext cx="6096000" cy="1476375"/>
          </a:xfrm>
          <a:prstGeom prst="rect">
            <a:avLst/>
          </a:prstGeom>
          <a:noFill/>
        </p:spPr>
        <p:txBody>
          <a:bodyPr wrap="square" rtlCol="0" anchor="t">
            <a:spAutoFit/>
          </a:bodyPr>
          <a:p>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这首儿歌的句式结构是“……（什么样的什么）是……（谁）的家”，在仿编的时候就是用这个固定句式创编。在创编中还要注意主语与宾语的关系，如“蓝蓝的天”之所以是“白云”的家，是因为白云在天空中；“清清的河水”之所以是“小鱼”的家，是因为小鱼生活在水里。</a:t>
            </a: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10" name="矩形 9"/>
          <p:cNvSpPr/>
          <p:nvPr/>
        </p:nvSpPr>
        <p:spPr>
          <a:xfrm>
            <a:off x="320040" y="1171575"/>
            <a:ext cx="11544300" cy="2152650"/>
          </a:xfrm>
          <a:prstGeom prst="rect">
            <a:avLst/>
          </a:prstGeom>
          <a:noFill/>
          <a:ln w="19050">
            <a:solidFill>
              <a:schemeClr val="accent1"/>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790575" y="1304925"/>
            <a:ext cx="3343910" cy="398780"/>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rPr>
              <a:t>固定节奏编内容举例：</a:t>
            </a:r>
            <a:endParaRPr lang="zh-CN" altLang="en-US" sz="2000" b="1">
              <a:latin typeface="微软雅黑" panose="020B0503020204020204" pitchFamily="34" charset="-122"/>
              <a:ea typeface="微软雅黑" panose="020B0503020204020204" pitchFamily="34" charset="-122"/>
            </a:endParaRPr>
          </a:p>
        </p:txBody>
      </p:sp>
      <p:sp>
        <p:nvSpPr>
          <p:cNvPr id="12" name="文本框 11"/>
          <p:cNvSpPr txBox="1"/>
          <p:nvPr/>
        </p:nvSpPr>
        <p:spPr>
          <a:xfrm>
            <a:off x="790575" y="1816100"/>
            <a:ext cx="4572000" cy="1322070"/>
          </a:xfrm>
          <a:prstGeom prst="rect">
            <a:avLst/>
          </a:prstGeom>
          <a:noFill/>
        </p:spPr>
        <p:txBody>
          <a:bodyPr wrap="square" rtlCol="0" anchor="t">
            <a:spAutoFit/>
          </a:bodyPr>
          <a:p>
            <a:pPr algn="ctr"/>
            <a:r>
              <a:rPr lang="zh-CN" altLang="en-US" sz="2000" u="sng">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 </a:t>
            </a:r>
            <a:r>
              <a:rPr lang="zh-CN" altLang="en-US" sz="2000" u="sng">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 </a:t>
            </a:r>
            <a:r>
              <a:rPr lang="zh-CN" altLang="en-US" sz="2000" u="sng">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 ×，</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小鸡 小鸡 叽叽 叫，</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小鸭 小鸭 嘎嘎 叫，</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　</a:t>
            </a:r>
            <a:endParaRPr lang="zh-CN" altLang="en-US" sz="2000">
              <a:latin typeface="楷体" panose="02010609060101010101" pitchFamily="49" charset="-122"/>
              <a:ea typeface="楷体" panose="02010609060101010101" pitchFamily="49" charset="-122"/>
            </a:endParaRPr>
          </a:p>
        </p:txBody>
      </p:sp>
      <p:sp>
        <p:nvSpPr>
          <p:cNvPr id="13" name="文本框 12"/>
          <p:cNvSpPr txBox="1"/>
          <p:nvPr/>
        </p:nvSpPr>
        <p:spPr>
          <a:xfrm>
            <a:off x="5105400" y="2183130"/>
            <a:ext cx="6096000" cy="645160"/>
          </a:xfrm>
          <a:prstGeom prst="rect">
            <a:avLst/>
          </a:prstGeom>
          <a:noFill/>
        </p:spPr>
        <p:txBody>
          <a:bodyPr wrap="square" rtlCol="0" anchor="t">
            <a:spAutoFit/>
          </a:bodyPr>
          <a:p>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这首儿歌的固定节奏是“</a:t>
            </a:r>
            <a:r>
              <a:rPr lang="zh-CN" altLang="en-US" u="sng">
                <a:solidFill>
                  <a:srgbClr val="FF0000"/>
                </a:solidFill>
                <a:latin typeface="楷体" panose="02010609060101010101" pitchFamily="49" charset="-122"/>
                <a:ea typeface="楷体" panose="02010609060101010101" pitchFamily="49" charset="-122"/>
                <a:sym typeface="+mn-ea"/>
              </a:rPr>
              <a:t>××</a:t>
            </a:r>
            <a:r>
              <a:rPr lang="zh-CN" altLang="en-US">
                <a:solidFill>
                  <a:srgbClr val="FF0000"/>
                </a:solidFill>
                <a:latin typeface="楷体" panose="02010609060101010101" pitchFamily="49" charset="-122"/>
                <a:ea typeface="楷体" panose="02010609060101010101" pitchFamily="49" charset="-122"/>
                <a:sym typeface="+mn-ea"/>
              </a:rPr>
              <a:t> </a:t>
            </a:r>
            <a:r>
              <a:rPr lang="zh-CN" altLang="en-US" u="sng">
                <a:solidFill>
                  <a:srgbClr val="FF0000"/>
                </a:solidFill>
                <a:latin typeface="楷体" panose="02010609060101010101" pitchFamily="49" charset="-122"/>
                <a:ea typeface="楷体" panose="02010609060101010101" pitchFamily="49" charset="-122"/>
                <a:sym typeface="+mn-ea"/>
              </a:rPr>
              <a:t>××</a:t>
            </a:r>
            <a:r>
              <a:rPr lang="zh-CN" altLang="en-US">
                <a:solidFill>
                  <a:srgbClr val="FF0000"/>
                </a:solidFill>
                <a:latin typeface="楷体" panose="02010609060101010101" pitchFamily="49" charset="-122"/>
                <a:ea typeface="楷体" panose="02010609060101010101" pitchFamily="49" charset="-122"/>
                <a:sym typeface="+mn-ea"/>
              </a:rPr>
              <a:t> </a:t>
            </a:r>
            <a:r>
              <a:rPr lang="zh-CN" altLang="en-US" u="sng">
                <a:solidFill>
                  <a:srgbClr val="FF0000"/>
                </a:solidFill>
                <a:latin typeface="楷体" panose="02010609060101010101" pitchFamily="49" charset="-122"/>
                <a:ea typeface="楷体" panose="02010609060101010101" pitchFamily="49" charset="-122"/>
                <a:sym typeface="+mn-ea"/>
              </a:rPr>
              <a:t>××</a:t>
            </a:r>
            <a:r>
              <a:rPr lang="zh-CN" altLang="en-US">
                <a:solidFill>
                  <a:srgbClr val="FF0000"/>
                </a:solidFill>
                <a:latin typeface="楷体" panose="02010609060101010101" pitchFamily="49" charset="-122"/>
                <a:ea typeface="楷体" panose="02010609060101010101" pitchFamily="49" charset="-122"/>
                <a:sym typeface="+mn-ea"/>
              </a:rPr>
              <a:t> ×</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”，小朋友仿编的儿歌需要符合该节奏，朗读起来节奏感较强。</a:t>
            </a: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1e08b3c601098f5141dd5f76d8040d8c"/>
          <p:cNvPicPr>
            <a:picLocks noChangeAspect="1"/>
          </p:cNvPicPr>
          <p:nvPr/>
        </p:nvPicPr>
        <p:blipFill>
          <a:blip r:embed="rId6"/>
          <a:srcRect b="2940"/>
          <a:stretch>
            <a:fillRect/>
          </a:stretch>
        </p:blipFill>
        <p:spPr>
          <a:xfrm>
            <a:off x="6134100" y="3429000"/>
            <a:ext cx="2418715" cy="2347595"/>
          </a:xfrm>
          <a:prstGeom prst="rect">
            <a:avLst/>
          </a:prstGeom>
        </p:spPr>
      </p:pic>
      <p:pic>
        <p:nvPicPr>
          <p:cNvPr id="4" name="图片 3" descr="fd79c42afdcef22cb4a92a5a301fe2a3"/>
          <p:cNvPicPr>
            <a:picLocks noChangeAspect="1"/>
          </p:cNvPicPr>
          <p:nvPr/>
        </p:nvPicPr>
        <p:blipFill>
          <a:blip r:embed="rId7"/>
          <a:srcRect b="2696"/>
          <a:stretch>
            <a:fillRect/>
          </a:stretch>
        </p:blipFill>
        <p:spPr>
          <a:xfrm>
            <a:off x="3191510" y="3834765"/>
            <a:ext cx="2170430" cy="2004060"/>
          </a:xfrm>
          <a:prstGeom prst="rect">
            <a:avLst/>
          </a:prstGeom>
        </p:spPr>
      </p:pic>
    </p:spTree>
    <p:custDataLst>
      <p:tags r:id="rId8"/>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5310" y="1111250"/>
            <a:ext cx="3625850" cy="398780"/>
          </a:xfrm>
          <a:prstGeom prst="rect">
            <a:avLst/>
          </a:prstGeom>
          <a:noFill/>
        </p:spPr>
        <p:txBody>
          <a:bodyPr wrap="square" rtlCol="0" anchor="t">
            <a:spAutoFit/>
          </a:bodyPr>
          <a:p>
            <a:r>
              <a:rPr lang="zh-CN" altLang="en-US" sz="2000" b="1">
                <a:solidFill>
                  <a:srgbClr val="F5BC09"/>
                </a:solidFill>
                <a:latin typeface="微软雅黑" panose="020B0503020204020204" pitchFamily="34" charset="-122"/>
                <a:ea typeface="微软雅黑" panose="020B0503020204020204" pitchFamily="34" charset="-122"/>
                <a:cs typeface="思源黑体 CN Heavy" panose="020B0A00000000000000" charset="-122"/>
              </a:rPr>
              <a:t>（3）创编儿歌</a:t>
            </a:r>
            <a:endParaRPr lang="zh-CN" altLang="en-US" sz="2000" b="1">
              <a:solidFill>
                <a:srgbClr val="F5BC0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8" name="组合 7"/>
          <p:cNvGrpSpPr/>
          <p:nvPr>
            <p:custDataLst>
              <p:tags r:id="rId2"/>
            </p:custDataLst>
          </p:nvPr>
        </p:nvGrpSpPr>
        <p:grpSpPr>
          <a:xfrm>
            <a:off x="319972" y="337592"/>
            <a:ext cx="3236673" cy="689487"/>
            <a:chOff x="4436042" y="1556792"/>
            <a:chExt cx="3236673" cy="689487"/>
          </a:xfrm>
        </p:grpSpPr>
        <p:sp>
          <p:nvSpPr>
            <p:cNvPr id="27" name="Rectangle 632"/>
            <p:cNvSpPr>
              <a:spLocks noChangeArrowheads="1"/>
            </p:cNvSpPr>
            <p:nvPr>
              <p:custDataLst>
                <p:tags r:id="rId3"/>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4"/>
              </p:custDataLst>
            </p:nvPr>
          </p:nvPicPr>
          <p:blipFill>
            <a:blip r:embed="rId5"/>
            <a:stretch>
              <a:fillRect/>
            </a:stretch>
          </p:blipFill>
          <p:spPr>
            <a:xfrm>
              <a:off x="4591948" y="1604793"/>
              <a:ext cx="609524" cy="609524"/>
            </a:xfrm>
            <a:prstGeom prst="rect">
              <a:avLst/>
            </a:prstGeom>
          </p:spPr>
        </p:pic>
        <p:sp>
          <p:nvSpPr>
            <p:cNvPr id="35" name="矩形 34"/>
            <p:cNvSpPr/>
            <p:nvPr>
              <p:custDataLst>
                <p:tags r:id="rId6"/>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7"/>
            </p:custDataLst>
          </p:nvPr>
        </p:nvSpPr>
        <p:spPr>
          <a:xfrm>
            <a:off x="575310" y="1532890"/>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创编儿歌是幼儿根据一种主题素材自主编写儿歌。创编儿歌是面试中很常见的考查形式，大部分的考题是根据一幅或几幅儿童画所体现的主题编写儿歌。</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508635" y="2458720"/>
            <a:ext cx="11019155" cy="398780"/>
          </a:xfrm>
          <a:prstGeom prst="rect">
            <a:avLst/>
          </a:prstGeom>
          <a:noFill/>
        </p:spPr>
        <p:txBody>
          <a:bodyPr wrap="square" rtlCol="0" anchor="t">
            <a:spAutoFit/>
          </a:bodyPr>
          <a:p>
            <a:r>
              <a:rPr lang="zh-CN" altLang="en-US" sz="2000">
                <a:solidFill>
                  <a:srgbClr val="018BE9"/>
                </a:solidFill>
                <a:latin typeface="楷体" panose="02010609060101010101" pitchFamily="49" charset="-122"/>
                <a:ea typeface="楷体" panose="02010609060101010101" pitchFamily="49" charset="-122"/>
              </a:rPr>
              <a:t>创编儿歌类型包括：</a:t>
            </a:r>
            <a:endParaRPr lang="zh-CN" altLang="en-US" sz="2000">
              <a:solidFill>
                <a:srgbClr val="018BE9"/>
              </a:solidFill>
              <a:latin typeface="楷体" panose="02010609060101010101" pitchFamily="49" charset="-122"/>
              <a:ea typeface="楷体" panose="02010609060101010101" pitchFamily="49" charset="-122"/>
            </a:endParaRPr>
          </a:p>
        </p:txBody>
      </p:sp>
      <p:sp>
        <p:nvSpPr>
          <p:cNvPr id="10" name="矩形 9"/>
          <p:cNvSpPr/>
          <p:nvPr/>
        </p:nvSpPr>
        <p:spPr>
          <a:xfrm>
            <a:off x="320040" y="2333625"/>
            <a:ext cx="11544300" cy="3733800"/>
          </a:xfrm>
          <a:prstGeom prst="rect">
            <a:avLst/>
          </a:prstGeom>
          <a:noFill/>
          <a:ln w="19050">
            <a:solidFill>
              <a:schemeClr val="accent1"/>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790575" y="2886075"/>
            <a:ext cx="3343910" cy="398780"/>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rPr>
              <a:t>实物创编儿歌</a:t>
            </a:r>
            <a:endParaRPr lang="zh-CN" altLang="en-US" sz="2000" b="1">
              <a:latin typeface="微软雅黑" panose="020B0503020204020204" pitchFamily="34" charset="-122"/>
              <a:ea typeface="微软雅黑" panose="020B0503020204020204" pitchFamily="34" charset="-122"/>
            </a:endParaRPr>
          </a:p>
        </p:txBody>
      </p:sp>
      <p:sp>
        <p:nvSpPr>
          <p:cNvPr id="12" name="文本框 11"/>
          <p:cNvSpPr txBox="1"/>
          <p:nvPr/>
        </p:nvSpPr>
        <p:spPr>
          <a:xfrm>
            <a:off x="790575" y="3759200"/>
            <a:ext cx="10619740" cy="398780"/>
          </a:xfrm>
          <a:prstGeom prst="rect">
            <a:avLst/>
          </a:prstGeom>
          <a:noFill/>
        </p:spPr>
        <p:txBody>
          <a:bodyPr wrap="square" rtlCol="0" anchor="t">
            <a:spAutoFit/>
          </a:bodyPr>
          <a:p>
            <a:pPr algn="l"/>
            <a:r>
              <a:rPr lang="zh-CN" altLang="en-US" sz="2000">
                <a:latin typeface="楷体" panose="02010609060101010101" pitchFamily="49" charset="-122"/>
                <a:ea typeface="楷体" panose="02010609060101010101" pitchFamily="49" charset="-122"/>
              </a:rPr>
              <a:t>例如，西瓜西瓜圆又圆，红瓤黑子在里面，咔嚓一下切开它，吃到嘴里滋滋甜。</a:t>
            </a:r>
            <a:endParaRPr lang="zh-CN" altLang="en-US" sz="2000">
              <a:latin typeface="楷体" panose="02010609060101010101" pitchFamily="49" charset="-122"/>
              <a:ea typeface="楷体" panose="02010609060101010101" pitchFamily="49" charset="-122"/>
            </a:endParaRPr>
          </a:p>
        </p:txBody>
      </p:sp>
      <p:sp>
        <p:nvSpPr>
          <p:cNvPr id="13" name="文本框 12"/>
          <p:cNvSpPr txBox="1"/>
          <p:nvPr/>
        </p:nvSpPr>
        <p:spPr>
          <a:xfrm>
            <a:off x="790575" y="3332480"/>
            <a:ext cx="10620375" cy="368300"/>
          </a:xfrm>
          <a:prstGeom prst="rect">
            <a:avLst/>
          </a:prstGeom>
          <a:noFill/>
        </p:spPr>
        <p:txBody>
          <a:bodyPr wrap="square" rtlCol="0" anchor="t">
            <a:spAutoFit/>
          </a:bodyPr>
          <a:p>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利用生活中常见的物品、食物的形状、颜色、功能等创编儿歌，如水果、家电、蔬菜等。</a:t>
            </a: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8"/>
            </p:custDataLst>
          </p:nvPr>
        </p:nvSpPr>
        <p:spPr>
          <a:xfrm>
            <a:off x="790575" y="4321175"/>
            <a:ext cx="3343910" cy="398780"/>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rPr>
              <a:t>情境创编儿歌</a:t>
            </a:r>
            <a:endParaRPr lang="zh-CN" altLang="en-US" sz="2000" b="1">
              <a:latin typeface="微软雅黑" panose="020B0503020204020204" pitchFamily="34" charset="-122"/>
              <a:ea typeface="微软雅黑" panose="020B0503020204020204" pitchFamily="34" charset="-122"/>
            </a:endParaRPr>
          </a:p>
        </p:txBody>
      </p:sp>
      <p:sp>
        <p:nvSpPr>
          <p:cNvPr id="4" name="文本框 3"/>
          <p:cNvSpPr txBox="1"/>
          <p:nvPr>
            <p:custDataLst>
              <p:tags r:id="rId9"/>
            </p:custDataLst>
          </p:nvPr>
        </p:nvSpPr>
        <p:spPr>
          <a:xfrm>
            <a:off x="790575" y="5194300"/>
            <a:ext cx="10619740" cy="706755"/>
          </a:xfrm>
          <a:prstGeom prst="rect">
            <a:avLst/>
          </a:prstGeom>
          <a:noFill/>
        </p:spPr>
        <p:txBody>
          <a:bodyPr wrap="square" rtlCol="0" anchor="t">
            <a:spAutoFit/>
          </a:bodyPr>
          <a:p>
            <a:pPr algn="l"/>
            <a:r>
              <a:rPr lang="zh-CN" altLang="en-US" sz="2000">
                <a:highlight>
                  <a:srgbClr val="FFFF00"/>
                </a:highlight>
                <a:latin typeface="楷体" panose="02010609060101010101" pitchFamily="49" charset="-122"/>
                <a:ea typeface="楷体" panose="02010609060101010101" pitchFamily="49" charset="-122"/>
              </a:rPr>
              <a:t>情境创编对于幼儿来讲难度较大，教师可以引导幼儿提炼活动的时间、地点、人物，然后创编活动情境，最后表达自己的情感体验。</a:t>
            </a:r>
            <a:endParaRPr lang="zh-CN" altLang="en-US" sz="2000">
              <a:highlight>
                <a:srgbClr val="FFFF00"/>
              </a:highlight>
              <a:latin typeface="楷体" panose="02010609060101010101" pitchFamily="49" charset="-122"/>
              <a:ea typeface="楷体" panose="02010609060101010101" pitchFamily="49" charset="-122"/>
            </a:endParaRPr>
          </a:p>
        </p:txBody>
      </p:sp>
      <p:sp>
        <p:nvSpPr>
          <p:cNvPr id="5" name="文本框 4"/>
          <p:cNvSpPr txBox="1"/>
          <p:nvPr>
            <p:custDataLst>
              <p:tags r:id="rId10"/>
            </p:custDataLst>
          </p:nvPr>
        </p:nvSpPr>
        <p:spPr>
          <a:xfrm>
            <a:off x="790575" y="4767580"/>
            <a:ext cx="10620375" cy="368300"/>
          </a:xfrm>
          <a:prstGeom prst="rect">
            <a:avLst/>
          </a:prstGeom>
          <a:noFill/>
        </p:spPr>
        <p:txBody>
          <a:bodyPr wrap="square" rtlCol="0" anchor="t">
            <a:spAutoFit/>
          </a:bodyPr>
          <a:p>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在参与活动或者创设活动情境后创编儿歌，可以有拟人化的创编和游戏化的创编。</a:t>
            </a: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10" name="矩形 9"/>
          <p:cNvSpPr/>
          <p:nvPr/>
        </p:nvSpPr>
        <p:spPr>
          <a:xfrm>
            <a:off x="320040" y="1171575"/>
            <a:ext cx="11544300" cy="4743450"/>
          </a:xfrm>
          <a:prstGeom prst="rect">
            <a:avLst/>
          </a:prstGeom>
          <a:noFill/>
          <a:ln w="19050">
            <a:solidFill>
              <a:schemeClr val="accent1"/>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790575" y="1304925"/>
            <a:ext cx="3343910" cy="398780"/>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rPr>
              <a:t>故事创编儿歌</a:t>
            </a:r>
            <a:endParaRPr lang="zh-CN" altLang="en-US" sz="2000" b="1">
              <a:latin typeface="微软雅黑" panose="020B0503020204020204" pitchFamily="34" charset="-122"/>
              <a:ea typeface="微软雅黑" panose="020B0503020204020204" pitchFamily="34" charset="-122"/>
            </a:endParaRPr>
          </a:p>
        </p:txBody>
      </p:sp>
      <p:sp>
        <p:nvSpPr>
          <p:cNvPr id="12" name="文本框 11"/>
          <p:cNvSpPr txBox="1"/>
          <p:nvPr/>
        </p:nvSpPr>
        <p:spPr>
          <a:xfrm>
            <a:off x="790575" y="2320925"/>
            <a:ext cx="10458450" cy="3476625"/>
          </a:xfrm>
          <a:prstGeom prst="rect">
            <a:avLst/>
          </a:prstGeom>
          <a:noFill/>
        </p:spPr>
        <p:txBody>
          <a:bodyPr wrap="square" rtlCol="0" anchor="t">
            <a:spAutoFit/>
          </a:bodyPr>
          <a:p>
            <a:pPr algn="l"/>
            <a:r>
              <a:rPr lang="zh-CN" altLang="en-US" sz="2000">
                <a:latin typeface="楷体" panose="02010609060101010101" pitchFamily="49" charset="-122"/>
                <a:ea typeface="楷体" panose="02010609060101010101" pitchFamily="49" charset="-122"/>
              </a:rPr>
              <a:t>例如，以《借你一把伞》为素材创编儿歌。</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哗啦啦，下雨了，</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娜娜没伞，着急了。</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小蚂蚁，走过来，拿个小草当小伞。</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小青蛙，漏斗伞，淋湿身上也不怕。</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小兔子，蹦蹦跳，胡萝卜，当小伞。</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小花狸，跑过来，芋头叶，当小伞。</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大熊过来拿着伞，荷叶笨重拿不动。</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小狗强强来送伞，撑起伞来往家走。</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雨点滴答叮叮咚。</a:t>
            </a:r>
            <a:endParaRPr lang="zh-CN" altLang="en-US" sz="2000">
              <a:latin typeface="楷体" panose="02010609060101010101" pitchFamily="49" charset="-122"/>
              <a:ea typeface="楷体" panose="02010609060101010101" pitchFamily="49" charset="-122"/>
            </a:endParaRPr>
          </a:p>
          <a:p>
            <a:pPr algn="ctr"/>
            <a:r>
              <a:rPr lang="zh-CN" altLang="en-US" sz="2000">
                <a:latin typeface="楷体" panose="02010609060101010101" pitchFamily="49" charset="-122"/>
                <a:ea typeface="楷体" panose="02010609060101010101" pitchFamily="49" charset="-122"/>
              </a:rPr>
              <a:t>好朋友们拉着手。</a:t>
            </a:r>
            <a:endParaRPr lang="zh-CN" altLang="en-US" sz="2000">
              <a:latin typeface="楷体" panose="02010609060101010101" pitchFamily="49" charset="-122"/>
              <a:ea typeface="楷体" panose="02010609060101010101" pitchFamily="49" charset="-122"/>
            </a:endParaRPr>
          </a:p>
        </p:txBody>
      </p:sp>
      <p:sp>
        <p:nvSpPr>
          <p:cNvPr id="2" name="文本框 1"/>
          <p:cNvSpPr txBox="1"/>
          <p:nvPr>
            <p:custDataLst>
              <p:tags r:id="rId6"/>
            </p:custDataLst>
          </p:nvPr>
        </p:nvSpPr>
        <p:spPr>
          <a:xfrm>
            <a:off x="790575" y="1828165"/>
            <a:ext cx="10620375" cy="368300"/>
          </a:xfrm>
          <a:prstGeom prst="rect">
            <a:avLst/>
          </a:prstGeom>
          <a:noFill/>
        </p:spPr>
        <p:txBody>
          <a:bodyPr wrap="square" rtlCol="0" anchor="t">
            <a:spAutoFit/>
          </a:bodyPr>
          <a:p>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借助故事、图书等，在理解其内容、情节的基础上概括创编儿歌。</a:t>
            </a: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6"/>
            </p:custDataLst>
          </p:nvPr>
        </p:nvSpPr>
        <p:spPr>
          <a:xfrm>
            <a:off x="575310" y="1130300"/>
            <a:ext cx="289242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5" name="文本框 4"/>
          <p:cNvSpPr txBox="1"/>
          <p:nvPr>
            <p:custDataLst>
              <p:tags r:id="rId7"/>
            </p:custDataLst>
          </p:nvPr>
        </p:nvSpPr>
        <p:spPr>
          <a:xfrm>
            <a:off x="3048000" y="11398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3-15　各年龄班学儿歌的发展特点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7" name="表格 16"/>
          <p:cNvGraphicFramePr/>
          <p:nvPr>
            <p:custDataLst>
              <p:tags r:id="rId8"/>
            </p:custDataLst>
          </p:nvPr>
        </p:nvGraphicFramePr>
        <p:xfrm>
          <a:off x="685165" y="1602105"/>
          <a:ext cx="10757535" cy="2044065"/>
        </p:xfrm>
        <a:graphic>
          <a:graphicData uri="http://schemas.openxmlformats.org/drawingml/2006/table">
            <a:tbl>
              <a:tblPr firstRow="1" bandRow="1">
                <a:tableStyleId>{5C22544A-7EE6-4342-B048-85BDC9FD1C3A}</a:tableStyleId>
              </a:tblPr>
              <a:tblGrid>
                <a:gridCol w="3585845"/>
                <a:gridCol w="3585845"/>
                <a:gridCol w="3585845"/>
              </a:tblGrid>
              <a:tr h="56007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148399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愿意跟读儿歌</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简单的动作能够帮助幼儿更好地记忆和理解儿歌</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能够感受儿歌的韵律美</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朗诵儿歌富有感情</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能够学习和仿编诗歌</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仿编、创编诗歌，并能进行创造性的讲述</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朗诵儿歌表情生动，并能进行表演</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
        <p:nvSpPr>
          <p:cNvPr id="6" name="文本框 5"/>
          <p:cNvSpPr txBox="1"/>
          <p:nvPr>
            <p:custDataLst>
              <p:tags r:id="rId9"/>
            </p:custDataLst>
          </p:nvPr>
        </p:nvSpPr>
        <p:spPr>
          <a:xfrm>
            <a:off x="685165" y="3696970"/>
            <a:ext cx="3324860" cy="1476375"/>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rPr>
              <a:t>洗　手</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哗哗流水清又清，</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洗洗小手讲卫生，</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伸出手儿比一比，</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看谁洗得最干净。</a:t>
            </a:r>
            <a:endParaRPr lang="zh-CN" altLang="en-US" b="1">
              <a:solidFill>
                <a:srgbClr val="96357A"/>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0"/>
            </p:custDataLst>
          </p:nvPr>
        </p:nvSpPr>
        <p:spPr>
          <a:xfrm>
            <a:off x="4269740" y="3696970"/>
            <a:ext cx="3400425" cy="258445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rPr>
              <a:t>伞</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下雨了，下雨了，</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　快快撑开美丽的伞。</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　　　红红的花朵是蜜蜂的伞，</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　　　黄黄的树叶是蚂蚁的伞，</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　　　绿绿的荷叶是青蛙的伞，</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　　　白色的蘑菇是小兔的伞。</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下雨了，下雨了，</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大家都有一把伞。</a:t>
            </a:r>
            <a:endParaRPr lang="zh-CN" altLang="en-US" b="1">
              <a:solidFill>
                <a:srgbClr val="96357A"/>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11"/>
            </p:custDataLst>
          </p:nvPr>
        </p:nvSpPr>
        <p:spPr>
          <a:xfrm>
            <a:off x="7929880" y="3696970"/>
            <a:ext cx="3400425" cy="535432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rPr>
              <a:t>圆圆和圈圈</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郑春华</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有个圆圆，</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爱画圈圈，</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大圈像太阳，</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小圈像雨点。</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晚上，圆圆睡了，</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圈圈想圆圆，</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悄悄地，慢慢地，</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滚进圆圆的梦里面——</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一会儿变摇鼓，</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逗着圆圆玩；</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一会儿变气球，</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围着圆圆转；</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圆圆睡醒了，</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圈圈眨眨眼，</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变成大苹果，</a:t>
            </a:r>
            <a:endParaRPr lang="zh-CN" altLang="en-US" b="1">
              <a:solidFill>
                <a:srgbClr val="96357A"/>
              </a:solidFill>
              <a:latin typeface="微软雅黑" panose="020B0503020204020204" pitchFamily="34" charset="-122"/>
              <a:ea typeface="微软雅黑" panose="020B0503020204020204" pitchFamily="34" charset="-122"/>
            </a:endParaRPr>
          </a:p>
          <a:p>
            <a:pPr algn="ctr"/>
            <a:r>
              <a:rPr lang="zh-CN" altLang="en-US" b="1">
                <a:solidFill>
                  <a:srgbClr val="96357A"/>
                </a:solidFill>
                <a:latin typeface="微软雅黑" panose="020B0503020204020204" pitchFamily="34" charset="-122"/>
                <a:ea typeface="微软雅黑" panose="020B0503020204020204" pitchFamily="34" charset="-122"/>
              </a:rPr>
              <a:t>躲在枕头边。</a:t>
            </a:r>
            <a:endParaRPr lang="zh-CN" altLang="en-US" b="1">
              <a:solidFill>
                <a:srgbClr val="96357A"/>
              </a:solidFill>
              <a:latin typeface="微软雅黑" panose="020B0503020204020204" pitchFamily="34" charset="-122"/>
              <a:ea typeface="微软雅黑" panose="020B0503020204020204" pitchFamily="34" charset="-122"/>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6"/>
            </p:custDataLst>
          </p:nvPr>
        </p:nvSpPr>
        <p:spPr>
          <a:xfrm>
            <a:off x="1899285" y="1155700"/>
            <a:ext cx="199072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7" name="文本框 6"/>
          <p:cNvSpPr txBox="1"/>
          <p:nvPr>
            <p:custDataLst>
              <p:tags r:id="rId7"/>
            </p:custDataLst>
          </p:nvPr>
        </p:nvSpPr>
        <p:spPr>
          <a:xfrm>
            <a:off x="575310" y="1155700"/>
            <a:ext cx="352107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4. 真题解析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10" name="文本框 9"/>
          <p:cNvSpPr txBox="1"/>
          <p:nvPr>
            <p:custDataLst>
              <p:tags r:id="rId8"/>
            </p:custDataLst>
          </p:nvPr>
        </p:nvSpPr>
        <p:spPr>
          <a:xfrm>
            <a:off x="3709035" y="385445"/>
            <a:ext cx="7999730" cy="5579745"/>
          </a:xfrm>
          <a:prstGeom prst="rect">
            <a:avLst/>
          </a:prstGeom>
          <a:noFill/>
        </p:spPr>
        <p:txBody>
          <a:bodyPr wrap="square" rtlCol="0" anchor="t">
            <a:spAutoFit/>
          </a:bodyPr>
          <a:p>
            <a:pPr indent="457200"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1. 题目：儿歌《夏夜》。</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（1）为儿歌配图。</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（2）展示一节教育活动过程。</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夏　夜</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　露珠在荷叶上睡觉，</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　星星在天空中睡觉，</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　宝宝在小床上睡觉。</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露珠的梦是绿的，</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星星的梦是亮的，</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宝宝的梦是甜的。</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3. 要求：</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（1）为儿歌配图。根据儿歌内容画插图，插图符合儿歌的意境、造型生动、富有童趣，便于幼儿理解。</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lnSpc>
                <a:spcPct val="100000"/>
              </a:lnSpc>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（2）设计一节 5~6 岁幼儿的教学活动。</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13" name="文本框 12"/>
          <p:cNvSpPr txBox="1"/>
          <p:nvPr>
            <p:custDataLst>
              <p:tags r:id="rId9"/>
            </p:custDataLst>
          </p:nvPr>
        </p:nvSpPr>
        <p:spPr>
          <a:xfrm>
            <a:off x="575310" y="229870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14" name="文本框 13"/>
          <p:cNvSpPr txBox="1"/>
          <p:nvPr>
            <p:custDataLst>
              <p:tags r:id="rId10"/>
            </p:custDataLst>
          </p:nvPr>
        </p:nvSpPr>
        <p:spPr>
          <a:xfrm>
            <a:off x="575310" y="2757170"/>
            <a:ext cx="3133090" cy="255333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该题目是学习儿歌的教学内容，明确规定是“5~6 岁”幼儿的教学活动，因此，教学目标和过程的设计要符合大班幼儿的年龄特点。题目还要求考生进行诗歌配图，配图可在备考室内完成。</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aphicFrame>
        <p:nvGraphicFramePr>
          <p:cNvPr id="18" name="对象 17">
            <a:hlinkClick r:id="" action="ppaction://ole?verb="/>
          </p:cNvPr>
          <p:cNvGraphicFramePr>
            <a:graphicFrameLocks noChangeAspect="1"/>
          </p:cNvGraphicFramePr>
          <p:nvPr/>
        </p:nvGraphicFramePr>
        <p:xfrm>
          <a:off x="9715500" y="995045"/>
          <a:ext cx="1831975" cy="1257300"/>
        </p:xfrm>
        <a:graphic>
          <a:graphicData uri="http://schemas.openxmlformats.org/presentationml/2006/ole">
            <mc:AlternateContent xmlns:mc="http://schemas.openxmlformats.org/markup-compatibility/2006">
              <mc:Choice xmlns:v="urn:schemas-microsoft-com:vml" Requires="v">
                <p:oleObj spid="_x0000_s5121" name="" showAsIcon="1" r:id="rId11" imgW="971550" imgH="666750" progId="Word.Document.12">
                  <p:embed/>
                </p:oleObj>
              </mc:Choice>
              <mc:Fallback>
                <p:oleObj name="" showAsIcon="1" r:id="rId11" imgW="971550" imgH="666750" progId="Word.Document.12">
                  <p:embed/>
                  <p:pic>
                    <p:nvPicPr>
                      <p:cNvPr id="0" name="图片 5120"/>
                      <p:cNvPicPr/>
                      <p:nvPr/>
                    </p:nvPicPr>
                    <p:blipFill>
                      <a:blip r:embed="rId12"/>
                      <a:stretch>
                        <a:fillRect/>
                      </a:stretch>
                    </p:blipFill>
                    <p:spPr>
                      <a:xfrm>
                        <a:off x="9715500" y="995045"/>
                        <a:ext cx="1831975" cy="1257300"/>
                      </a:xfrm>
                      <a:prstGeom prst="rect">
                        <a:avLst/>
                      </a:prstGeom>
                    </p:spPr>
                  </p:pic>
                </p:oleObj>
              </mc:Fallback>
            </mc:AlternateContent>
          </a:graphicData>
        </a:graphic>
      </p:graphicFrame>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gtEl>
                                        <p:attrNameLst>
                                          <p:attrName>fillcolor</p:attrName>
                                        </p:attrNameLst>
                                      </p:cBhvr>
                                      <p:tavLst>
                                        <p:tav tm="0">
                                          <p:val>
                                            <p:clrVal>
                                              <a:schemeClr val="accent2"/>
                                            </p:clrVal>
                                          </p:val>
                                        </p:tav>
                                        <p:tav tm="50000">
                                          <p:val>
                                            <p:clrVal>
                                              <a:schemeClr val="hlink"/>
                                            </p:clrVal>
                                          </p:val>
                                        </p:tav>
                                      </p:tavLst>
                                    </p:anim>
                                    <p:set>
                                      <p:cBhvr>
                                        <p:cTn id="9"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sp>
        <p:nvSpPr>
          <p:cNvPr id="4"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二、教学活动试讲的考试题型</a:t>
            </a:r>
            <a:endParaRPr lang="zh-CN" altLang="en-US" b="1" dirty="0"/>
          </a:p>
        </p:txBody>
      </p:sp>
      <p:sp>
        <p:nvSpPr>
          <p:cNvPr id="5" name="文本框 4"/>
          <p:cNvSpPr txBox="1"/>
          <p:nvPr>
            <p:custDataLst>
              <p:tags r:id="rId3"/>
            </p:custDataLst>
          </p:nvPr>
        </p:nvSpPr>
        <p:spPr>
          <a:xfrm>
            <a:off x="575310" y="1517015"/>
            <a:ext cx="11019155" cy="111696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分领域教学活动设计是按照五大领域（包括健康、社会、语言、科学、艺术）维度出的题，考题考查某一领域的教学设计能力和某一艺术领域的专业技能。</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u="sng">
                <a:solidFill>
                  <a:srgbClr val="FF0000"/>
                </a:solidFill>
                <a:latin typeface="微软雅黑" panose="020B0503020204020204" pitchFamily="34" charset="-122"/>
                <a:ea typeface="微软雅黑" panose="020B0503020204020204" pitchFamily="34" charset="-122"/>
              </a:rPr>
              <a:t>例如，在语言活动中间接考查绘画能力，下面看一道真题。</a:t>
            </a:r>
            <a:endParaRPr lang="zh-CN" altLang="en-US" sz="2000" u="sng">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4"/>
            </p:custDataLst>
          </p:nvPr>
        </p:nvSpPr>
        <p:spPr>
          <a:xfrm>
            <a:off x="575310" y="2759075"/>
            <a:ext cx="11018520" cy="316928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 题目：儿歌《小熊过桥》。</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（1）表演儿歌。</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（2）演唱儿歌。</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小熊过桥</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小竹桥，摇摇摇，有个小熊来过桥。</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走不稳，力不牢，走到桥上心乱跳。</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头上乌鸦哇哇叫，桥下流水哗哗笑。</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algn="ctr"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妈妈，妈妈快来呀，快把小熊抱过桥。</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5"/>
            </p:custDataLst>
          </p:nvPr>
        </p:nvSpPr>
        <p:spPr>
          <a:xfrm>
            <a:off x="575310" y="980440"/>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（一）分领域教学活动设计</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Tree>
    <p:custDataLst>
      <p:tags r:id="rId6"/>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75310" y="1075690"/>
            <a:ext cx="3275330" cy="460375"/>
          </a:xfrm>
          <a:prstGeom prst="rect">
            <a:avLst/>
          </a:prstGeom>
          <a:noFill/>
        </p:spPr>
        <p:txBody>
          <a:bodyPr wrap="square" rtlCol="0" anchor="t">
            <a:spAutoFit/>
          </a:bodyPr>
          <a:p>
            <a:r>
              <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rPr>
              <a:t>（三）听说游戏类</a:t>
            </a:r>
            <a:endPar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2"/>
            </p:custDataLst>
          </p:nvPr>
        </p:nvSpPr>
        <p:spPr>
          <a:xfrm>
            <a:off x="575310" y="2028190"/>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近几年的考题呈现“游戏化”的趋势，题目往往写成“游戏《 ×××》”，考生拿到题目后经常会感觉束手无措，缺少应对策略，最终导致通过率较低的情况。</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3"/>
            </p:custDataLst>
          </p:nvPr>
        </p:nvSpPr>
        <p:spPr>
          <a:xfrm>
            <a:off x="575310" y="1577975"/>
            <a:ext cx="289242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1. 听说游戏考情分析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4"/>
            </p:custDataLst>
          </p:nvPr>
        </p:nvSpPr>
        <p:spPr>
          <a:xfrm>
            <a:off x="575310" y="2889885"/>
            <a:ext cx="11019155" cy="1889760"/>
          </a:xfrm>
          <a:prstGeom prst="rect">
            <a:avLst/>
          </a:prstGeom>
          <a:noFill/>
        </p:spPr>
        <p:txBody>
          <a:bodyPr wrap="square" rtlCol="0" anchor="t">
            <a:spAutoFit/>
          </a:bodyPr>
          <a:p>
            <a:pPr indent="457200" fontAlgn="auto">
              <a:lnSpc>
                <a:spcPct val="130000"/>
              </a:lnSpc>
              <a:spcAft>
                <a:spcPts val="800"/>
              </a:spcAft>
            </a:pPr>
            <a:r>
              <a:rPr lang="zh-CN" altLang="en-US" b="1">
                <a:highlight>
                  <a:srgbClr val="FFFF00"/>
                </a:highlight>
                <a:latin typeface="微软雅黑" panose="020B0503020204020204" pitchFamily="34" charset="-122"/>
                <a:ea typeface="微软雅黑" panose="020B0503020204020204" pitchFamily="34" charset="-122"/>
              </a:rPr>
              <a:t>在应对听说游戏类考题时，对于考生最大的挑战就是判断考题属于哪一个领域（因为游戏类考题通常不明确规定领域，需要考生自行判断）。听说游戏是用游戏的方式组织语言教育活动，这种特殊形式的语言教育活动含有较多的规则游戏的成分，能够较好地吸引幼儿参与到学习语言的活动中去，并在积极愉快的活动中完成语言学习的任务。总结来说，听说游戏也是教学活动，可以按照教学活动的流程与方式进行教案准备。它的独特之处在于体现规则游戏的特点，即游戏具有明确的玩法与规则。</a:t>
            </a:r>
            <a:endParaRPr lang="zh-CN" altLang="en-US" b="1">
              <a:highlight>
                <a:srgbClr val="FFFF00"/>
              </a:highlight>
              <a:latin typeface="微软雅黑" panose="020B0503020204020204" pitchFamily="34" charset="-122"/>
              <a:ea typeface="微软雅黑" panose="020B0503020204020204" pitchFamily="34" charset="-122"/>
            </a:endParaRPr>
          </a:p>
        </p:txBody>
      </p:sp>
      <p:grpSp>
        <p:nvGrpSpPr>
          <p:cNvPr id="8" name="组合 7"/>
          <p:cNvGrpSpPr/>
          <p:nvPr>
            <p:custDataLst>
              <p:tags r:id="rId5"/>
            </p:custDataLst>
          </p:nvPr>
        </p:nvGrpSpPr>
        <p:grpSpPr>
          <a:xfrm>
            <a:off x="319972" y="337592"/>
            <a:ext cx="3236673" cy="689487"/>
            <a:chOff x="4436042" y="1556792"/>
            <a:chExt cx="3236673" cy="689487"/>
          </a:xfrm>
        </p:grpSpPr>
        <p:sp>
          <p:nvSpPr>
            <p:cNvPr id="27" name="Rectangle 632"/>
            <p:cNvSpPr>
              <a:spLocks noChangeArrowheads="1"/>
            </p:cNvSpPr>
            <p:nvPr>
              <p:custDataLst>
                <p:tags r:id="rId6"/>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7"/>
              </p:custDataLst>
            </p:nvPr>
          </p:nvPicPr>
          <p:blipFill>
            <a:blip r:embed="rId8"/>
            <a:stretch>
              <a:fillRect/>
            </a:stretch>
          </p:blipFill>
          <p:spPr>
            <a:xfrm>
              <a:off x="4591948" y="1604793"/>
              <a:ext cx="609524" cy="609524"/>
            </a:xfrm>
            <a:prstGeom prst="rect">
              <a:avLst/>
            </a:prstGeom>
          </p:spPr>
        </p:pic>
        <p:sp>
          <p:nvSpPr>
            <p:cNvPr id="35" name="矩形 34"/>
            <p:cNvSpPr/>
            <p:nvPr>
              <p:custDataLst>
                <p:tags r:id="rId9"/>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custDataLst>
              <p:tags r:id="rId6"/>
            </p:custDataLst>
          </p:nvPr>
        </p:nvSpPr>
        <p:spPr>
          <a:xfrm>
            <a:off x="6373907" y="538884"/>
            <a:ext cx="5163206" cy="71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lstStyle>
            <a:lvl1pPr>
              <a:lnSpc>
                <a:spcPct val="90000"/>
              </a:lnSpc>
              <a:defRPr sz="5400">
                <a:solidFill>
                  <a:srgbClr val="B4B17A"/>
                </a:solidFill>
                <a:latin typeface="Arial" panose="020B0604020202020204" pitchFamily="34" charset="0"/>
                <a:ea typeface="+mn-ea"/>
                <a:cs typeface="+mn-ea"/>
              </a:defRPr>
            </a:lvl1pPr>
            <a:lvl2pPr>
              <a:lnSpc>
                <a:spcPct val="90000"/>
              </a:lnSpc>
              <a:defRPr sz="4400">
                <a:latin typeface="Calibri Light" panose="020F0302020204030204" charset="0"/>
              </a:defRPr>
            </a:lvl2pPr>
            <a:lvl3pPr>
              <a:lnSpc>
                <a:spcPct val="90000"/>
              </a:lnSpc>
              <a:defRPr sz="4400">
                <a:latin typeface="Calibri Light" panose="020F0302020204030204" charset="0"/>
              </a:defRPr>
            </a:lvl3pPr>
            <a:lvl4pPr>
              <a:lnSpc>
                <a:spcPct val="90000"/>
              </a:lnSpc>
              <a:defRPr sz="4400">
                <a:latin typeface="Calibri Light" panose="020F0302020204030204" charset="0"/>
              </a:defRPr>
            </a:lvl4pPr>
            <a:lvl5pPr>
              <a:lnSpc>
                <a:spcPct val="90000"/>
              </a:lnSpc>
              <a:defRPr sz="4400">
                <a:latin typeface="Calibri Light" panose="020F0302020204030204" charset="0"/>
              </a:defRPr>
            </a:lvl5pPr>
            <a:lvl6pPr marL="457200" fontAlgn="base">
              <a:lnSpc>
                <a:spcPct val="90000"/>
              </a:lnSpc>
              <a:spcBef>
                <a:spcPct val="0"/>
              </a:spcBef>
              <a:spcAft>
                <a:spcPct val="0"/>
              </a:spcAft>
              <a:defRPr sz="4400">
                <a:latin typeface="Calibri Light" panose="020F0302020204030204" charset="0"/>
              </a:defRPr>
            </a:lvl6pPr>
            <a:lvl7pPr marL="914400" fontAlgn="base">
              <a:lnSpc>
                <a:spcPct val="90000"/>
              </a:lnSpc>
              <a:spcBef>
                <a:spcPct val="0"/>
              </a:spcBef>
              <a:spcAft>
                <a:spcPct val="0"/>
              </a:spcAft>
              <a:defRPr sz="4400">
                <a:latin typeface="Calibri Light" panose="020F0302020204030204" charset="0"/>
              </a:defRPr>
            </a:lvl7pPr>
            <a:lvl8pPr marL="1371600" fontAlgn="base">
              <a:lnSpc>
                <a:spcPct val="90000"/>
              </a:lnSpc>
              <a:spcBef>
                <a:spcPct val="0"/>
              </a:spcBef>
              <a:spcAft>
                <a:spcPct val="0"/>
              </a:spcAft>
              <a:defRPr sz="4400">
                <a:latin typeface="Calibri Light" panose="020F0302020204030204" charset="0"/>
              </a:defRPr>
            </a:lvl8pPr>
            <a:lvl9pPr marL="1828800" fontAlgn="base">
              <a:lnSpc>
                <a:spcPct val="90000"/>
              </a:lnSpc>
              <a:spcBef>
                <a:spcPct val="0"/>
              </a:spcBef>
              <a:spcAft>
                <a:spcPct val="0"/>
              </a:spcAft>
              <a:defRPr sz="4400">
                <a:latin typeface="Calibri Light" panose="020F0302020204030204" charset="0"/>
              </a:defRPr>
            </a:lvl9pPr>
          </a:lstStyle>
          <a:p>
            <a:pPr algn="r"/>
            <a:r>
              <a:rPr lang="en-US" altLang="zh-CN" sz="2800" b="1" smtClean="0">
                <a:latin typeface="微软雅黑" panose="020B0503020204020204" pitchFamily="34" charset="-122"/>
                <a:ea typeface="微软雅黑" panose="020B0503020204020204" pitchFamily="34" charset="-122"/>
              </a:rPr>
              <a:t>听说游戏包含以下特点。</a:t>
            </a:r>
            <a:endParaRPr lang="en-US" altLang="zh-CN" sz="2800" b="1" smtClean="0">
              <a:latin typeface="微软雅黑" panose="020B0503020204020204" pitchFamily="34" charset="-122"/>
              <a:ea typeface="微软雅黑" panose="020B0503020204020204" pitchFamily="34" charset="-122"/>
            </a:endParaRPr>
          </a:p>
        </p:txBody>
      </p:sp>
      <p:sp>
        <p:nvSpPr>
          <p:cNvPr id="36" name="文本框 35"/>
          <p:cNvSpPr txBox="1"/>
          <p:nvPr>
            <p:custDataLst>
              <p:tags r:id="rId7"/>
            </p:custDataLst>
          </p:nvPr>
        </p:nvSpPr>
        <p:spPr>
          <a:xfrm>
            <a:off x="4686935" y="1577975"/>
            <a:ext cx="6577330" cy="398780"/>
          </a:xfrm>
          <a:prstGeom prst="rect">
            <a:avLst/>
          </a:prstGeom>
          <a:noFill/>
        </p:spPr>
        <p:txBody>
          <a:bodyPr wrap="square" rtlCol="0" anchor="b" anchorCtr="0">
            <a:spAutoFit/>
          </a:bodyPr>
          <a:lstStyle/>
          <a:p>
            <a:pPr>
              <a:lnSpc>
                <a:spcPct val="100000"/>
              </a:lnSpc>
            </a:pPr>
            <a:r>
              <a:rPr lang="zh-CN" altLang="en-US" sz="2000" b="1" dirty="0">
                <a:solidFill>
                  <a:srgbClr val="FA9A60"/>
                </a:solidFill>
                <a:latin typeface="微软雅黑" panose="020B0503020204020204" pitchFamily="34" charset="-122"/>
                <a:ea typeface="微软雅黑" panose="020B0503020204020204" pitchFamily="34" charset="-122"/>
                <a:cs typeface="+mn-ea"/>
              </a:rPr>
              <a:t>第一，听说游戏包含语言教育目标。</a:t>
            </a:r>
            <a:endParaRPr lang="zh-CN" altLang="en-US" sz="2000" b="1" dirty="0">
              <a:solidFill>
                <a:srgbClr val="FA9A60"/>
              </a:solidFill>
              <a:latin typeface="微软雅黑" panose="020B0503020204020204" pitchFamily="34" charset="-122"/>
              <a:ea typeface="微软雅黑" panose="020B0503020204020204" pitchFamily="34" charset="-122"/>
              <a:cs typeface="+mn-ea"/>
            </a:endParaRPr>
          </a:p>
        </p:txBody>
      </p:sp>
      <p:sp>
        <p:nvSpPr>
          <p:cNvPr id="6" name="文本框 5"/>
          <p:cNvSpPr txBox="1"/>
          <p:nvPr>
            <p:custDataLst>
              <p:tags r:id="rId8"/>
            </p:custDataLst>
          </p:nvPr>
        </p:nvSpPr>
        <p:spPr>
          <a:xfrm>
            <a:off x="4686935" y="2091690"/>
            <a:ext cx="6577330"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spAutoFit/>
          </a:bodyPr>
          <a:lstStyle>
            <a:defPPr>
              <a:defRPr lang="zh-CN"/>
            </a:defPPr>
            <a:lvl1pPr marL="0" indent="0" eaLnBrk="1" hangingPunct="1">
              <a:lnSpc>
                <a:spcPct val="90000"/>
              </a:lnSpc>
              <a:spcBef>
                <a:spcPts val="1000"/>
              </a:spcBef>
              <a:buNone/>
              <a:defRPr sz="1800">
                <a:solidFill>
                  <a:srgbClr val="FFFFFF"/>
                </a:solidFill>
                <a:latin typeface="Arial" panose="020B0604020202020204" pitchFamily="34" charset="0"/>
                <a:ea typeface="+mn-ea"/>
              </a:defRPr>
            </a:lvl1pPr>
            <a:lvl2pPr indent="0" algn="ctr">
              <a:lnSpc>
                <a:spcPct val="90000"/>
              </a:lnSpc>
              <a:spcBef>
                <a:spcPts val="500"/>
              </a:spcBef>
              <a:buNone/>
              <a:defRPr sz="2000">
                <a:solidFill>
                  <a:srgbClr val="FFFFFF"/>
                </a:solidFill>
                <a:latin typeface="Arial" panose="020B0604020202020204" pitchFamily="34" charset="0"/>
                <a:ea typeface="+mn-ea"/>
              </a:defRPr>
            </a:lvl2pPr>
            <a:lvl3pPr indent="0" algn="ctr">
              <a:lnSpc>
                <a:spcPct val="90000"/>
              </a:lnSpc>
              <a:spcBef>
                <a:spcPts val="500"/>
              </a:spcBef>
              <a:buNone/>
              <a:defRPr sz="1800">
                <a:solidFill>
                  <a:srgbClr val="FFFFFF"/>
                </a:solidFill>
                <a:latin typeface="Arial" panose="020B0604020202020204" pitchFamily="34" charset="0"/>
                <a:ea typeface="+mn-ea"/>
              </a:defRPr>
            </a:lvl3pPr>
            <a:lvl4pPr indent="0" algn="ctr">
              <a:lnSpc>
                <a:spcPct val="90000"/>
              </a:lnSpc>
              <a:spcBef>
                <a:spcPts val="500"/>
              </a:spcBef>
              <a:buNone/>
              <a:defRPr sz="1600">
                <a:solidFill>
                  <a:srgbClr val="FFFFFF"/>
                </a:solidFill>
                <a:latin typeface="Arial" panose="020B0604020202020204" pitchFamily="34" charset="0"/>
                <a:ea typeface="+mn-ea"/>
              </a:defRPr>
            </a:lvl4pPr>
            <a:lvl5pPr indent="0" algn="ctr">
              <a:lnSpc>
                <a:spcPct val="90000"/>
              </a:lnSpc>
              <a:spcBef>
                <a:spcPts val="500"/>
              </a:spcBef>
              <a:buNone/>
              <a:defRPr sz="1600">
                <a:solidFill>
                  <a:srgbClr val="FFFFFF"/>
                </a:solidFill>
                <a:latin typeface="Arial" panose="020B0604020202020204" pitchFamily="34" charset="0"/>
                <a:ea typeface="+mn-ea"/>
              </a:defRPr>
            </a:lvl5pPr>
            <a:lvl6pPr indent="0" algn="ctr">
              <a:lnSpc>
                <a:spcPct val="90000"/>
              </a:lnSpc>
              <a:spcBef>
                <a:spcPts val="500"/>
              </a:spcBef>
              <a:buFont typeface="Arial" panose="020B0604020202020204" pitchFamily="34" charset="0"/>
              <a:buNone/>
              <a:defRPr sz="1600">
                <a:latin typeface="Arial" panose="020B0604020202020204" pitchFamily="34" charset="0"/>
                <a:ea typeface="+mn-ea"/>
              </a:defRPr>
            </a:lvl6pPr>
            <a:lvl7pPr indent="0" algn="ctr">
              <a:lnSpc>
                <a:spcPct val="90000"/>
              </a:lnSpc>
              <a:spcBef>
                <a:spcPts val="500"/>
              </a:spcBef>
              <a:buFont typeface="Arial" panose="020B0604020202020204" pitchFamily="34" charset="0"/>
              <a:buNone/>
              <a:defRPr sz="1600">
                <a:latin typeface="Arial" panose="020B0604020202020204" pitchFamily="34" charset="0"/>
                <a:ea typeface="+mn-ea"/>
              </a:defRPr>
            </a:lvl7pPr>
            <a:lvl8pPr indent="0" algn="ctr">
              <a:lnSpc>
                <a:spcPct val="90000"/>
              </a:lnSpc>
              <a:spcBef>
                <a:spcPts val="500"/>
              </a:spcBef>
              <a:buFont typeface="Arial" panose="020B0604020202020204" pitchFamily="34" charset="0"/>
              <a:buNone/>
              <a:defRPr sz="1600">
                <a:latin typeface="Arial" panose="020B0604020202020204" pitchFamily="34" charset="0"/>
                <a:ea typeface="+mn-ea"/>
              </a:defRPr>
            </a:lvl8pPr>
            <a:lvl9pPr indent="0" algn="ctr">
              <a:lnSpc>
                <a:spcPct val="90000"/>
              </a:lnSpc>
              <a:spcBef>
                <a:spcPts val="500"/>
              </a:spcBef>
              <a:buFont typeface="Arial" panose="020B0604020202020204" pitchFamily="34" charset="0"/>
              <a:buNone/>
              <a:defRPr sz="1600">
                <a:latin typeface="Arial" panose="020B0604020202020204" pitchFamily="34" charset="0"/>
                <a:ea typeface="+mn-ea"/>
              </a:defRPr>
            </a:lvl9pPr>
          </a:lstStyle>
          <a:p>
            <a:pPr>
              <a:lnSpc>
                <a:spcPct val="100000"/>
              </a:lnSpc>
            </a:pPr>
            <a:r>
              <a:rPr lang="zh-CN" altLang="en-US" dirty="0" err="1">
                <a:solidFill>
                  <a:schemeClr val="tx1"/>
                </a:solidFill>
                <a:latin typeface="楷体" panose="02010609060101010101" pitchFamily="49" charset="-122"/>
                <a:ea typeface="楷体" panose="02010609060101010101" pitchFamily="49" charset="-122"/>
                <a:cs typeface="楷体" panose="02010609060101010101" pitchFamily="49" charset="-122"/>
              </a:rPr>
              <a:t>考生在复习时务必按照一节完整的教学活动进行准备。</a:t>
            </a:r>
            <a:endParaRPr lang="zh-CN" altLang="en-US" dirty="0" err="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39" name="文本框 38"/>
          <p:cNvSpPr txBox="1"/>
          <p:nvPr>
            <p:custDataLst>
              <p:tags r:id="rId9"/>
            </p:custDataLst>
          </p:nvPr>
        </p:nvSpPr>
        <p:spPr>
          <a:xfrm>
            <a:off x="4686935" y="2576195"/>
            <a:ext cx="6577330" cy="706755"/>
          </a:xfrm>
          <a:prstGeom prst="rect">
            <a:avLst/>
          </a:prstGeom>
          <a:noFill/>
        </p:spPr>
        <p:txBody>
          <a:bodyPr wrap="square" rtlCol="0" anchor="b" anchorCtr="0">
            <a:spAutoFit/>
          </a:bodyPr>
          <a:lstStyle/>
          <a:p>
            <a:pPr>
              <a:lnSpc>
                <a:spcPct val="100000"/>
              </a:lnSpc>
            </a:pPr>
            <a:r>
              <a:rPr lang="zh-CN" altLang="en-US" sz="2000" b="1" dirty="0">
                <a:solidFill>
                  <a:srgbClr val="FA9A60"/>
                </a:solidFill>
                <a:latin typeface="微软雅黑" panose="020B0503020204020204" pitchFamily="34" charset="-122"/>
                <a:ea typeface="微软雅黑" panose="020B0503020204020204" pitchFamily="34" charset="-122"/>
                <a:cs typeface="+mn-ea"/>
              </a:rPr>
              <a:t>第二，听说游戏将语言学习的重点内容转化为一定的游戏规则。</a:t>
            </a:r>
            <a:endParaRPr lang="zh-CN" altLang="en-US" sz="2000" b="1" dirty="0">
              <a:solidFill>
                <a:srgbClr val="FA9A60"/>
              </a:solidFill>
              <a:latin typeface="微软雅黑" panose="020B0503020204020204" pitchFamily="34" charset="-122"/>
              <a:ea typeface="微软雅黑" panose="020B0503020204020204" pitchFamily="34" charset="-122"/>
              <a:cs typeface="+mn-ea"/>
            </a:endParaRPr>
          </a:p>
        </p:txBody>
      </p:sp>
      <p:sp>
        <p:nvSpPr>
          <p:cNvPr id="40" name="文本框 39"/>
          <p:cNvSpPr txBox="1"/>
          <p:nvPr>
            <p:custDataLst>
              <p:tags r:id="rId10"/>
            </p:custDataLst>
          </p:nvPr>
        </p:nvSpPr>
        <p:spPr>
          <a:xfrm>
            <a:off x="4686935" y="3397885"/>
            <a:ext cx="6577330"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spAutoFit/>
          </a:bodyPr>
          <a:lstStyle>
            <a:defPPr>
              <a:defRPr lang="zh-CN"/>
            </a:defPPr>
            <a:lvl1pPr marL="0" indent="0" eaLnBrk="1" hangingPunct="1">
              <a:lnSpc>
                <a:spcPct val="90000"/>
              </a:lnSpc>
              <a:spcBef>
                <a:spcPts val="1000"/>
              </a:spcBef>
              <a:buNone/>
              <a:defRPr sz="1800">
                <a:solidFill>
                  <a:srgbClr val="FFFFFF"/>
                </a:solidFill>
                <a:latin typeface="Arial" panose="020B0604020202020204" pitchFamily="34" charset="0"/>
                <a:ea typeface="+mn-ea"/>
              </a:defRPr>
            </a:lvl1pPr>
            <a:lvl2pPr indent="0" algn="ctr">
              <a:lnSpc>
                <a:spcPct val="90000"/>
              </a:lnSpc>
              <a:spcBef>
                <a:spcPts val="500"/>
              </a:spcBef>
              <a:buNone/>
              <a:defRPr sz="2000">
                <a:solidFill>
                  <a:srgbClr val="FFFFFF"/>
                </a:solidFill>
                <a:latin typeface="Arial" panose="020B0604020202020204" pitchFamily="34" charset="0"/>
                <a:ea typeface="+mn-ea"/>
              </a:defRPr>
            </a:lvl2pPr>
            <a:lvl3pPr indent="0" algn="ctr">
              <a:lnSpc>
                <a:spcPct val="90000"/>
              </a:lnSpc>
              <a:spcBef>
                <a:spcPts val="500"/>
              </a:spcBef>
              <a:buNone/>
              <a:defRPr sz="1800">
                <a:solidFill>
                  <a:srgbClr val="FFFFFF"/>
                </a:solidFill>
                <a:latin typeface="Arial" panose="020B0604020202020204" pitchFamily="34" charset="0"/>
                <a:ea typeface="+mn-ea"/>
              </a:defRPr>
            </a:lvl3pPr>
            <a:lvl4pPr indent="0" algn="ctr">
              <a:lnSpc>
                <a:spcPct val="90000"/>
              </a:lnSpc>
              <a:spcBef>
                <a:spcPts val="500"/>
              </a:spcBef>
              <a:buNone/>
              <a:defRPr sz="1600">
                <a:solidFill>
                  <a:srgbClr val="FFFFFF"/>
                </a:solidFill>
                <a:latin typeface="Arial" panose="020B0604020202020204" pitchFamily="34" charset="0"/>
                <a:ea typeface="+mn-ea"/>
              </a:defRPr>
            </a:lvl4pPr>
            <a:lvl5pPr indent="0" algn="ctr">
              <a:lnSpc>
                <a:spcPct val="90000"/>
              </a:lnSpc>
              <a:spcBef>
                <a:spcPts val="500"/>
              </a:spcBef>
              <a:buNone/>
              <a:defRPr sz="1600">
                <a:solidFill>
                  <a:srgbClr val="FFFFFF"/>
                </a:solidFill>
                <a:latin typeface="Arial" panose="020B0604020202020204" pitchFamily="34" charset="0"/>
                <a:ea typeface="+mn-ea"/>
              </a:defRPr>
            </a:lvl5pPr>
            <a:lvl6pPr indent="0" algn="ctr">
              <a:lnSpc>
                <a:spcPct val="90000"/>
              </a:lnSpc>
              <a:spcBef>
                <a:spcPts val="500"/>
              </a:spcBef>
              <a:buFont typeface="Arial" panose="020B0604020202020204" pitchFamily="34" charset="0"/>
              <a:buNone/>
              <a:defRPr sz="1600">
                <a:latin typeface="Arial" panose="020B0604020202020204" pitchFamily="34" charset="0"/>
                <a:ea typeface="+mn-ea"/>
              </a:defRPr>
            </a:lvl6pPr>
            <a:lvl7pPr indent="0" algn="ctr">
              <a:lnSpc>
                <a:spcPct val="90000"/>
              </a:lnSpc>
              <a:spcBef>
                <a:spcPts val="500"/>
              </a:spcBef>
              <a:buFont typeface="Arial" panose="020B0604020202020204" pitchFamily="34" charset="0"/>
              <a:buNone/>
              <a:defRPr sz="1600">
                <a:latin typeface="Arial" panose="020B0604020202020204" pitchFamily="34" charset="0"/>
                <a:ea typeface="+mn-ea"/>
              </a:defRPr>
            </a:lvl7pPr>
            <a:lvl8pPr indent="0" algn="ctr">
              <a:lnSpc>
                <a:spcPct val="90000"/>
              </a:lnSpc>
              <a:spcBef>
                <a:spcPts val="500"/>
              </a:spcBef>
              <a:buFont typeface="Arial" panose="020B0604020202020204" pitchFamily="34" charset="0"/>
              <a:buNone/>
              <a:defRPr sz="1600">
                <a:latin typeface="Arial" panose="020B0604020202020204" pitchFamily="34" charset="0"/>
                <a:ea typeface="+mn-ea"/>
              </a:defRPr>
            </a:lvl8pPr>
            <a:lvl9pPr indent="0" algn="ctr">
              <a:lnSpc>
                <a:spcPct val="90000"/>
              </a:lnSpc>
              <a:spcBef>
                <a:spcPts val="500"/>
              </a:spcBef>
              <a:buFont typeface="Arial" panose="020B0604020202020204" pitchFamily="34" charset="0"/>
              <a:buNone/>
              <a:defRPr sz="1600">
                <a:latin typeface="Arial" panose="020B0604020202020204" pitchFamily="34" charset="0"/>
                <a:ea typeface="+mn-ea"/>
              </a:defRPr>
            </a:lvl9pPr>
          </a:lstStyle>
          <a:p>
            <a:pPr>
              <a:lnSpc>
                <a:spcPct val="100000"/>
              </a:lnSpc>
            </a:pPr>
            <a:r>
              <a:rPr lang="zh-CN" altLang="en-US" dirty="0" err="1">
                <a:solidFill>
                  <a:schemeClr val="tx1"/>
                </a:solidFill>
                <a:latin typeface="楷体" panose="02010609060101010101" pitchFamily="49" charset="-122"/>
                <a:ea typeface="楷体" panose="02010609060101010101" pitchFamily="49" charset="-122"/>
              </a:rPr>
              <a:t>只要是听说游戏都属于规则游戏，都有特定的游戏规则，游戏规则体现教学目标。听说游戏根据规则划分，可分为有竞赛性质的游戏和无竞赛性质的游戏。</a:t>
            </a:r>
            <a:endParaRPr lang="zh-CN" altLang="en-US" dirty="0" err="1">
              <a:solidFill>
                <a:schemeClr val="tx1"/>
              </a:solidFill>
              <a:latin typeface="楷体" panose="02010609060101010101" pitchFamily="49" charset="-122"/>
              <a:ea typeface="楷体" panose="02010609060101010101" pitchFamily="49" charset="-122"/>
            </a:endParaRPr>
          </a:p>
        </p:txBody>
      </p:sp>
      <p:sp>
        <p:nvSpPr>
          <p:cNvPr id="43" name="文本框 42"/>
          <p:cNvSpPr txBox="1"/>
          <p:nvPr>
            <p:custDataLst>
              <p:tags r:id="rId11"/>
            </p:custDataLst>
          </p:nvPr>
        </p:nvSpPr>
        <p:spPr>
          <a:xfrm>
            <a:off x="4686935" y="4436110"/>
            <a:ext cx="6577330" cy="398780"/>
          </a:xfrm>
          <a:prstGeom prst="rect">
            <a:avLst/>
          </a:prstGeom>
          <a:noFill/>
        </p:spPr>
        <p:txBody>
          <a:bodyPr wrap="square" rtlCol="0" anchor="b" anchorCtr="0">
            <a:spAutoFit/>
          </a:bodyPr>
          <a:lstStyle/>
          <a:p>
            <a:pPr>
              <a:lnSpc>
                <a:spcPct val="100000"/>
              </a:lnSpc>
            </a:pPr>
            <a:r>
              <a:rPr lang="zh-CN" altLang="en-US" sz="2000" b="1" dirty="0">
                <a:solidFill>
                  <a:srgbClr val="FA9A60"/>
                </a:solidFill>
                <a:latin typeface="微软雅黑" panose="020B0503020204020204" pitchFamily="34" charset="-122"/>
                <a:ea typeface="微软雅黑" panose="020B0503020204020204" pitchFamily="34" charset="-122"/>
                <a:cs typeface="+mn-ea"/>
              </a:rPr>
              <a:t>第三，在活动组织中有逐步加强游戏的成分。</a:t>
            </a:r>
            <a:endParaRPr lang="zh-CN" altLang="en-US" sz="2000" b="1" dirty="0">
              <a:solidFill>
                <a:srgbClr val="FA9A60"/>
              </a:solidFill>
              <a:latin typeface="微软雅黑" panose="020B0503020204020204" pitchFamily="34" charset="-122"/>
              <a:ea typeface="微软雅黑" panose="020B0503020204020204" pitchFamily="34" charset="-122"/>
              <a:cs typeface="+mn-ea"/>
            </a:endParaRPr>
          </a:p>
        </p:txBody>
      </p:sp>
      <p:sp>
        <p:nvSpPr>
          <p:cNvPr id="44" name="文本框 43"/>
          <p:cNvSpPr txBox="1"/>
          <p:nvPr>
            <p:custDataLst>
              <p:tags r:id="rId12"/>
            </p:custDataLst>
          </p:nvPr>
        </p:nvSpPr>
        <p:spPr>
          <a:xfrm>
            <a:off x="4686935" y="4949825"/>
            <a:ext cx="6577330"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spAutoFit/>
          </a:bodyPr>
          <a:lstStyle>
            <a:defPPr>
              <a:defRPr lang="zh-CN"/>
            </a:defPPr>
            <a:lvl1pPr marL="0" indent="0" eaLnBrk="1" hangingPunct="1">
              <a:lnSpc>
                <a:spcPct val="90000"/>
              </a:lnSpc>
              <a:spcBef>
                <a:spcPts val="1000"/>
              </a:spcBef>
              <a:buNone/>
              <a:defRPr sz="1800">
                <a:solidFill>
                  <a:srgbClr val="FFFFFF"/>
                </a:solidFill>
                <a:latin typeface="Arial" panose="020B0604020202020204" pitchFamily="34" charset="0"/>
                <a:ea typeface="+mn-ea"/>
              </a:defRPr>
            </a:lvl1pPr>
            <a:lvl2pPr indent="0" algn="ctr">
              <a:lnSpc>
                <a:spcPct val="90000"/>
              </a:lnSpc>
              <a:spcBef>
                <a:spcPts val="500"/>
              </a:spcBef>
              <a:buNone/>
              <a:defRPr sz="2000">
                <a:solidFill>
                  <a:srgbClr val="FFFFFF"/>
                </a:solidFill>
                <a:latin typeface="Arial" panose="020B0604020202020204" pitchFamily="34" charset="0"/>
                <a:ea typeface="+mn-ea"/>
              </a:defRPr>
            </a:lvl2pPr>
            <a:lvl3pPr indent="0" algn="ctr">
              <a:lnSpc>
                <a:spcPct val="90000"/>
              </a:lnSpc>
              <a:spcBef>
                <a:spcPts val="500"/>
              </a:spcBef>
              <a:buNone/>
              <a:defRPr sz="1800">
                <a:solidFill>
                  <a:srgbClr val="FFFFFF"/>
                </a:solidFill>
                <a:latin typeface="Arial" panose="020B0604020202020204" pitchFamily="34" charset="0"/>
                <a:ea typeface="+mn-ea"/>
              </a:defRPr>
            </a:lvl3pPr>
            <a:lvl4pPr indent="0" algn="ctr">
              <a:lnSpc>
                <a:spcPct val="90000"/>
              </a:lnSpc>
              <a:spcBef>
                <a:spcPts val="500"/>
              </a:spcBef>
              <a:buNone/>
              <a:defRPr sz="1600">
                <a:solidFill>
                  <a:srgbClr val="FFFFFF"/>
                </a:solidFill>
                <a:latin typeface="Arial" panose="020B0604020202020204" pitchFamily="34" charset="0"/>
                <a:ea typeface="+mn-ea"/>
              </a:defRPr>
            </a:lvl4pPr>
            <a:lvl5pPr indent="0" algn="ctr">
              <a:lnSpc>
                <a:spcPct val="90000"/>
              </a:lnSpc>
              <a:spcBef>
                <a:spcPts val="500"/>
              </a:spcBef>
              <a:buNone/>
              <a:defRPr sz="1600">
                <a:solidFill>
                  <a:srgbClr val="FFFFFF"/>
                </a:solidFill>
                <a:latin typeface="Arial" panose="020B0604020202020204" pitchFamily="34" charset="0"/>
                <a:ea typeface="+mn-ea"/>
              </a:defRPr>
            </a:lvl5pPr>
            <a:lvl6pPr indent="0" algn="ctr">
              <a:lnSpc>
                <a:spcPct val="90000"/>
              </a:lnSpc>
              <a:spcBef>
                <a:spcPts val="500"/>
              </a:spcBef>
              <a:buFont typeface="Arial" panose="020B0604020202020204" pitchFamily="34" charset="0"/>
              <a:buNone/>
              <a:defRPr sz="1600">
                <a:latin typeface="Arial" panose="020B0604020202020204" pitchFamily="34" charset="0"/>
                <a:ea typeface="+mn-ea"/>
              </a:defRPr>
            </a:lvl6pPr>
            <a:lvl7pPr indent="0" algn="ctr">
              <a:lnSpc>
                <a:spcPct val="90000"/>
              </a:lnSpc>
              <a:spcBef>
                <a:spcPts val="500"/>
              </a:spcBef>
              <a:buFont typeface="Arial" panose="020B0604020202020204" pitchFamily="34" charset="0"/>
              <a:buNone/>
              <a:defRPr sz="1600">
                <a:latin typeface="Arial" panose="020B0604020202020204" pitchFamily="34" charset="0"/>
                <a:ea typeface="+mn-ea"/>
              </a:defRPr>
            </a:lvl7pPr>
            <a:lvl8pPr indent="0" algn="ctr">
              <a:lnSpc>
                <a:spcPct val="90000"/>
              </a:lnSpc>
              <a:spcBef>
                <a:spcPts val="500"/>
              </a:spcBef>
              <a:buFont typeface="Arial" panose="020B0604020202020204" pitchFamily="34" charset="0"/>
              <a:buNone/>
              <a:defRPr sz="1600">
                <a:latin typeface="Arial" panose="020B0604020202020204" pitchFamily="34" charset="0"/>
                <a:ea typeface="+mn-ea"/>
              </a:defRPr>
            </a:lvl8pPr>
            <a:lvl9pPr indent="0" algn="ctr">
              <a:lnSpc>
                <a:spcPct val="90000"/>
              </a:lnSpc>
              <a:spcBef>
                <a:spcPts val="500"/>
              </a:spcBef>
              <a:buFont typeface="Arial" panose="020B0604020202020204" pitchFamily="34" charset="0"/>
              <a:buNone/>
              <a:defRPr sz="1600">
                <a:latin typeface="Arial" panose="020B0604020202020204" pitchFamily="34" charset="0"/>
                <a:ea typeface="+mn-ea"/>
              </a:defRPr>
            </a:lvl9pPr>
          </a:lstStyle>
          <a:p>
            <a:pPr>
              <a:lnSpc>
                <a:spcPct val="100000"/>
              </a:lnSpc>
            </a:pPr>
            <a:r>
              <a:rPr lang="zh-CN" altLang="en-US" dirty="0" err="1">
                <a:solidFill>
                  <a:schemeClr val="tx1"/>
                </a:solidFill>
                <a:latin typeface="楷体" panose="02010609060101010101" pitchFamily="49" charset="-122"/>
                <a:ea typeface="楷体" panose="02010609060101010101" pitchFamily="49" charset="-122"/>
              </a:rPr>
              <a:t>在此类活动的引入部分，仍是与其他语言活动组织形式一致，经过介绍游戏规则、组织游戏开展，最后以游戏方式结束。</a:t>
            </a:r>
            <a:endParaRPr lang="zh-CN" altLang="en-US" dirty="0" err="1">
              <a:solidFill>
                <a:schemeClr val="tx1"/>
              </a:solidFill>
              <a:latin typeface="楷体" panose="02010609060101010101" pitchFamily="49" charset="-122"/>
              <a:ea typeface="楷体" panose="02010609060101010101" pitchFamily="49" charset="-122"/>
            </a:endParaRPr>
          </a:p>
        </p:txBody>
      </p:sp>
      <p:sp>
        <p:nvSpPr>
          <p:cNvPr id="12" name="任意多边形 11"/>
          <p:cNvSpPr/>
          <p:nvPr>
            <p:custDataLst>
              <p:tags r:id="rId13"/>
            </p:custDataLst>
          </p:nvPr>
        </p:nvSpPr>
        <p:spPr bwMode="auto">
          <a:xfrm rot="19761830">
            <a:off x="526312" y="4530100"/>
            <a:ext cx="572792" cy="572860"/>
          </a:xfrm>
          <a:custGeom>
            <a:avLst/>
            <a:gdLst>
              <a:gd name="T0" fmla="*/ 667689 w 2273300"/>
              <a:gd name="T1" fmla="*/ 292497 h 2273300"/>
              <a:gd name="T2" fmla="*/ 292497 w 2273300"/>
              <a:gd name="T3" fmla="*/ 667689 h 2273300"/>
              <a:gd name="T4" fmla="*/ 292497 w 2273300"/>
              <a:gd name="T5" fmla="*/ 1605611 h 2273300"/>
              <a:gd name="T6" fmla="*/ 667689 w 2273300"/>
              <a:gd name="T7" fmla="*/ 1980803 h 2273300"/>
              <a:gd name="T8" fmla="*/ 1605611 w 2273300"/>
              <a:gd name="T9" fmla="*/ 1980803 h 2273300"/>
              <a:gd name="T10" fmla="*/ 1980803 w 2273300"/>
              <a:gd name="T11" fmla="*/ 1605611 h 2273300"/>
              <a:gd name="T12" fmla="*/ 1980803 w 2273300"/>
              <a:gd name="T13" fmla="*/ 667689 h 2273300"/>
              <a:gd name="T14" fmla="*/ 1605611 w 2273300"/>
              <a:gd name="T15" fmla="*/ 292497 h 2273300"/>
              <a:gd name="T16" fmla="*/ 667689 w 2273300"/>
              <a:gd name="T17" fmla="*/ 292497 h 2273300"/>
              <a:gd name="T18" fmla="*/ 505195 w 2273300"/>
              <a:gd name="T19" fmla="*/ 0 h 2273300"/>
              <a:gd name="T20" fmla="*/ 1768105 w 2273300"/>
              <a:gd name="T21" fmla="*/ 0 h 2273300"/>
              <a:gd name="T22" fmla="*/ 2273300 w 2273300"/>
              <a:gd name="T23" fmla="*/ 505195 h 2273300"/>
              <a:gd name="T24" fmla="*/ 2273300 w 2273300"/>
              <a:gd name="T25" fmla="*/ 1768105 h 2273300"/>
              <a:gd name="T26" fmla="*/ 1768105 w 2273300"/>
              <a:gd name="T27" fmla="*/ 2273300 h 2273300"/>
              <a:gd name="T28" fmla="*/ 505195 w 2273300"/>
              <a:gd name="T29" fmla="*/ 2273300 h 2273300"/>
              <a:gd name="T30" fmla="*/ 0 w 2273300"/>
              <a:gd name="T31" fmla="*/ 1768105 h 2273300"/>
              <a:gd name="T32" fmla="*/ 0 w 2273300"/>
              <a:gd name="T33" fmla="*/ 505195 h 2273300"/>
              <a:gd name="T34" fmla="*/ 505195 w 2273300"/>
              <a:gd name="T35" fmla="*/ 0 h 227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3300" h="2273300">
                <a:moveTo>
                  <a:pt x="667689" y="292497"/>
                </a:moveTo>
                <a:cubicBezTo>
                  <a:pt x="460476" y="292497"/>
                  <a:pt x="292497" y="460476"/>
                  <a:pt x="292497" y="667689"/>
                </a:cubicBezTo>
                <a:lnTo>
                  <a:pt x="292497" y="1605611"/>
                </a:lnTo>
                <a:cubicBezTo>
                  <a:pt x="292497" y="1812824"/>
                  <a:pt x="460476" y="1980803"/>
                  <a:pt x="667689" y="1980803"/>
                </a:cubicBezTo>
                <a:lnTo>
                  <a:pt x="1605611" y="1980803"/>
                </a:lnTo>
                <a:cubicBezTo>
                  <a:pt x="1812824" y="1980803"/>
                  <a:pt x="1980803" y="1812824"/>
                  <a:pt x="1980803" y="1605611"/>
                </a:cubicBezTo>
                <a:lnTo>
                  <a:pt x="1980803" y="667689"/>
                </a:lnTo>
                <a:cubicBezTo>
                  <a:pt x="1980803" y="460476"/>
                  <a:pt x="1812824" y="292497"/>
                  <a:pt x="1605611" y="292497"/>
                </a:cubicBezTo>
                <a:lnTo>
                  <a:pt x="667689" y="292497"/>
                </a:lnTo>
                <a:close/>
                <a:moveTo>
                  <a:pt x="505195" y="0"/>
                </a:moveTo>
                <a:lnTo>
                  <a:pt x="1768105" y="0"/>
                </a:lnTo>
                <a:cubicBezTo>
                  <a:pt x="2047116" y="0"/>
                  <a:pt x="2273300" y="226184"/>
                  <a:pt x="2273300" y="505195"/>
                </a:cubicBezTo>
                <a:lnTo>
                  <a:pt x="2273300" y="1768105"/>
                </a:lnTo>
                <a:cubicBezTo>
                  <a:pt x="2273300" y="2047116"/>
                  <a:pt x="2047116" y="2273300"/>
                  <a:pt x="1768105" y="2273300"/>
                </a:cubicBezTo>
                <a:lnTo>
                  <a:pt x="505195" y="2273300"/>
                </a:lnTo>
                <a:cubicBezTo>
                  <a:pt x="226184" y="2273300"/>
                  <a:pt x="0" y="2047116"/>
                  <a:pt x="0" y="1768105"/>
                </a:cubicBezTo>
                <a:lnTo>
                  <a:pt x="0" y="505195"/>
                </a:lnTo>
                <a:cubicBezTo>
                  <a:pt x="0" y="226184"/>
                  <a:pt x="226184" y="0"/>
                  <a:pt x="505195" y="0"/>
                </a:cubicBezTo>
                <a:close/>
              </a:path>
            </a:pathLst>
          </a:custGeom>
          <a:solidFill>
            <a:srgbClr val="918E52"/>
          </a:solidFill>
          <a:ln>
            <a:noFill/>
          </a:ln>
          <a:effectLst>
            <a:outerShdw dist="76200" dir="5400000" algn="ctr" rotWithShape="0">
              <a:srgbClr val="000000">
                <a:alpha val="39000"/>
              </a:srgbClr>
            </a:outerShdw>
          </a:effectLst>
        </p:spPr>
        <p:txBody>
          <a:bodyPr anchor="ctr"/>
          <a:lstStyle/>
          <a:p>
            <a:endParaRPr lang="zh-CN" altLang="en-US"/>
          </a:p>
        </p:txBody>
      </p:sp>
      <p:sp>
        <p:nvSpPr>
          <p:cNvPr id="13" name="任意多边形 12"/>
          <p:cNvSpPr/>
          <p:nvPr>
            <p:custDataLst>
              <p:tags r:id="rId14"/>
            </p:custDataLst>
          </p:nvPr>
        </p:nvSpPr>
        <p:spPr bwMode="auto">
          <a:xfrm>
            <a:off x="865555" y="2264380"/>
            <a:ext cx="1892835" cy="1893059"/>
          </a:xfrm>
          <a:custGeom>
            <a:avLst/>
            <a:gdLst>
              <a:gd name="T0" fmla="*/ 667689 w 2273300"/>
              <a:gd name="T1" fmla="*/ 292497 h 2273300"/>
              <a:gd name="T2" fmla="*/ 292497 w 2273300"/>
              <a:gd name="T3" fmla="*/ 667689 h 2273300"/>
              <a:gd name="T4" fmla="*/ 292497 w 2273300"/>
              <a:gd name="T5" fmla="*/ 1605611 h 2273300"/>
              <a:gd name="T6" fmla="*/ 667689 w 2273300"/>
              <a:gd name="T7" fmla="*/ 1980803 h 2273300"/>
              <a:gd name="T8" fmla="*/ 1605611 w 2273300"/>
              <a:gd name="T9" fmla="*/ 1980803 h 2273300"/>
              <a:gd name="T10" fmla="*/ 1980803 w 2273300"/>
              <a:gd name="T11" fmla="*/ 1605611 h 2273300"/>
              <a:gd name="T12" fmla="*/ 1980803 w 2273300"/>
              <a:gd name="T13" fmla="*/ 667689 h 2273300"/>
              <a:gd name="T14" fmla="*/ 1605611 w 2273300"/>
              <a:gd name="T15" fmla="*/ 292497 h 2273300"/>
              <a:gd name="T16" fmla="*/ 667689 w 2273300"/>
              <a:gd name="T17" fmla="*/ 292497 h 2273300"/>
              <a:gd name="T18" fmla="*/ 505195 w 2273300"/>
              <a:gd name="T19" fmla="*/ 0 h 2273300"/>
              <a:gd name="T20" fmla="*/ 1768105 w 2273300"/>
              <a:gd name="T21" fmla="*/ 0 h 2273300"/>
              <a:gd name="T22" fmla="*/ 2273300 w 2273300"/>
              <a:gd name="T23" fmla="*/ 505195 h 2273300"/>
              <a:gd name="T24" fmla="*/ 2273300 w 2273300"/>
              <a:gd name="T25" fmla="*/ 1768105 h 2273300"/>
              <a:gd name="T26" fmla="*/ 1768105 w 2273300"/>
              <a:gd name="T27" fmla="*/ 2273300 h 2273300"/>
              <a:gd name="T28" fmla="*/ 505195 w 2273300"/>
              <a:gd name="T29" fmla="*/ 2273300 h 2273300"/>
              <a:gd name="T30" fmla="*/ 0 w 2273300"/>
              <a:gd name="T31" fmla="*/ 1768105 h 2273300"/>
              <a:gd name="T32" fmla="*/ 0 w 2273300"/>
              <a:gd name="T33" fmla="*/ 505195 h 2273300"/>
              <a:gd name="T34" fmla="*/ 505195 w 2273300"/>
              <a:gd name="T35" fmla="*/ 0 h 227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3300" h="2273300">
                <a:moveTo>
                  <a:pt x="667689" y="292497"/>
                </a:moveTo>
                <a:cubicBezTo>
                  <a:pt x="460476" y="292497"/>
                  <a:pt x="292497" y="460476"/>
                  <a:pt x="292497" y="667689"/>
                </a:cubicBezTo>
                <a:lnTo>
                  <a:pt x="292497" y="1605611"/>
                </a:lnTo>
                <a:cubicBezTo>
                  <a:pt x="292497" y="1812824"/>
                  <a:pt x="460476" y="1980803"/>
                  <a:pt x="667689" y="1980803"/>
                </a:cubicBezTo>
                <a:lnTo>
                  <a:pt x="1605611" y="1980803"/>
                </a:lnTo>
                <a:cubicBezTo>
                  <a:pt x="1812824" y="1980803"/>
                  <a:pt x="1980803" y="1812824"/>
                  <a:pt x="1980803" y="1605611"/>
                </a:cubicBezTo>
                <a:lnTo>
                  <a:pt x="1980803" y="667689"/>
                </a:lnTo>
                <a:cubicBezTo>
                  <a:pt x="1980803" y="460476"/>
                  <a:pt x="1812824" y="292497"/>
                  <a:pt x="1605611" y="292497"/>
                </a:cubicBezTo>
                <a:lnTo>
                  <a:pt x="667689" y="292497"/>
                </a:lnTo>
                <a:close/>
                <a:moveTo>
                  <a:pt x="505195" y="0"/>
                </a:moveTo>
                <a:lnTo>
                  <a:pt x="1768105" y="0"/>
                </a:lnTo>
                <a:cubicBezTo>
                  <a:pt x="2047116" y="0"/>
                  <a:pt x="2273300" y="226184"/>
                  <a:pt x="2273300" y="505195"/>
                </a:cubicBezTo>
                <a:lnTo>
                  <a:pt x="2273300" y="1768105"/>
                </a:lnTo>
                <a:cubicBezTo>
                  <a:pt x="2273300" y="2047116"/>
                  <a:pt x="2047116" y="2273300"/>
                  <a:pt x="1768105" y="2273300"/>
                </a:cubicBezTo>
                <a:lnTo>
                  <a:pt x="505195" y="2273300"/>
                </a:lnTo>
                <a:cubicBezTo>
                  <a:pt x="226184" y="2273300"/>
                  <a:pt x="0" y="2047116"/>
                  <a:pt x="0" y="1768105"/>
                </a:cubicBezTo>
                <a:lnTo>
                  <a:pt x="0" y="505195"/>
                </a:lnTo>
                <a:cubicBezTo>
                  <a:pt x="0" y="226184"/>
                  <a:pt x="226184" y="0"/>
                  <a:pt x="505195" y="0"/>
                </a:cubicBezTo>
                <a:close/>
              </a:path>
            </a:pathLst>
          </a:custGeom>
          <a:solidFill>
            <a:srgbClr val="FA9A60"/>
          </a:solidFill>
          <a:ln>
            <a:noFill/>
          </a:ln>
          <a:effectLst>
            <a:outerShdw dist="76200" dir="54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4" name="任意多边形 13"/>
          <p:cNvSpPr/>
          <p:nvPr>
            <p:custDataLst>
              <p:tags r:id="rId15"/>
            </p:custDataLst>
          </p:nvPr>
        </p:nvSpPr>
        <p:spPr bwMode="auto">
          <a:xfrm rot="1098683">
            <a:off x="1184477" y="3669548"/>
            <a:ext cx="1254993" cy="1255141"/>
          </a:xfrm>
          <a:custGeom>
            <a:avLst/>
            <a:gdLst>
              <a:gd name="T0" fmla="*/ 667689 w 2273300"/>
              <a:gd name="T1" fmla="*/ 292497 h 2273300"/>
              <a:gd name="T2" fmla="*/ 292497 w 2273300"/>
              <a:gd name="T3" fmla="*/ 667689 h 2273300"/>
              <a:gd name="T4" fmla="*/ 292497 w 2273300"/>
              <a:gd name="T5" fmla="*/ 1605611 h 2273300"/>
              <a:gd name="T6" fmla="*/ 667689 w 2273300"/>
              <a:gd name="T7" fmla="*/ 1980803 h 2273300"/>
              <a:gd name="T8" fmla="*/ 1605611 w 2273300"/>
              <a:gd name="T9" fmla="*/ 1980803 h 2273300"/>
              <a:gd name="T10" fmla="*/ 1980803 w 2273300"/>
              <a:gd name="T11" fmla="*/ 1605611 h 2273300"/>
              <a:gd name="T12" fmla="*/ 1980803 w 2273300"/>
              <a:gd name="T13" fmla="*/ 667689 h 2273300"/>
              <a:gd name="T14" fmla="*/ 1605611 w 2273300"/>
              <a:gd name="T15" fmla="*/ 292497 h 2273300"/>
              <a:gd name="T16" fmla="*/ 667689 w 2273300"/>
              <a:gd name="T17" fmla="*/ 292497 h 2273300"/>
              <a:gd name="T18" fmla="*/ 505195 w 2273300"/>
              <a:gd name="T19" fmla="*/ 0 h 2273300"/>
              <a:gd name="T20" fmla="*/ 1768105 w 2273300"/>
              <a:gd name="T21" fmla="*/ 0 h 2273300"/>
              <a:gd name="T22" fmla="*/ 2273300 w 2273300"/>
              <a:gd name="T23" fmla="*/ 505195 h 2273300"/>
              <a:gd name="T24" fmla="*/ 2273300 w 2273300"/>
              <a:gd name="T25" fmla="*/ 1768105 h 2273300"/>
              <a:gd name="T26" fmla="*/ 1768105 w 2273300"/>
              <a:gd name="T27" fmla="*/ 2273300 h 2273300"/>
              <a:gd name="T28" fmla="*/ 505195 w 2273300"/>
              <a:gd name="T29" fmla="*/ 2273300 h 2273300"/>
              <a:gd name="T30" fmla="*/ 0 w 2273300"/>
              <a:gd name="T31" fmla="*/ 1768105 h 2273300"/>
              <a:gd name="T32" fmla="*/ 0 w 2273300"/>
              <a:gd name="T33" fmla="*/ 505195 h 2273300"/>
              <a:gd name="T34" fmla="*/ 505195 w 2273300"/>
              <a:gd name="T35" fmla="*/ 0 h 227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3300" h="2273300">
                <a:moveTo>
                  <a:pt x="667689" y="292497"/>
                </a:moveTo>
                <a:cubicBezTo>
                  <a:pt x="460476" y="292497"/>
                  <a:pt x="292497" y="460476"/>
                  <a:pt x="292497" y="667689"/>
                </a:cubicBezTo>
                <a:lnTo>
                  <a:pt x="292497" y="1605611"/>
                </a:lnTo>
                <a:cubicBezTo>
                  <a:pt x="292497" y="1812824"/>
                  <a:pt x="460476" y="1980803"/>
                  <a:pt x="667689" y="1980803"/>
                </a:cubicBezTo>
                <a:lnTo>
                  <a:pt x="1605611" y="1980803"/>
                </a:lnTo>
                <a:cubicBezTo>
                  <a:pt x="1812824" y="1980803"/>
                  <a:pt x="1980803" y="1812824"/>
                  <a:pt x="1980803" y="1605611"/>
                </a:cubicBezTo>
                <a:lnTo>
                  <a:pt x="1980803" y="667689"/>
                </a:lnTo>
                <a:cubicBezTo>
                  <a:pt x="1980803" y="460476"/>
                  <a:pt x="1812824" y="292497"/>
                  <a:pt x="1605611" y="292497"/>
                </a:cubicBezTo>
                <a:lnTo>
                  <a:pt x="667689" y="292497"/>
                </a:lnTo>
                <a:close/>
                <a:moveTo>
                  <a:pt x="505195" y="0"/>
                </a:moveTo>
                <a:lnTo>
                  <a:pt x="1768105" y="0"/>
                </a:lnTo>
                <a:cubicBezTo>
                  <a:pt x="2047116" y="0"/>
                  <a:pt x="2273300" y="226184"/>
                  <a:pt x="2273300" y="505195"/>
                </a:cubicBezTo>
                <a:lnTo>
                  <a:pt x="2273300" y="1768105"/>
                </a:lnTo>
                <a:cubicBezTo>
                  <a:pt x="2273300" y="2047116"/>
                  <a:pt x="2047116" y="2273300"/>
                  <a:pt x="1768105" y="2273300"/>
                </a:cubicBezTo>
                <a:lnTo>
                  <a:pt x="505195" y="2273300"/>
                </a:lnTo>
                <a:cubicBezTo>
                  <a:pt x="226184" y="2273300"/>
                  <a:pt x="0" y="2047116"/>
                  <a:pt x="0" y="1768105"/>
                </a:cubicBezTo>
                <a:lnTo>
                  <a:pt x="0" y="505195"/>
                </a:lnTo>
                <a:cubicBezTo>
                  <a:pt x="0" y="226184"/>
                  <a:pt x="226184" y="0"/>
                  <a:pt x="505195" y="0"/>
                </a:cubicBezTo>
                <a:close/>
              </a:path>
            </a:pathLst>
          </a:custGeom>
          <a:solidFill>
            <a:srgbClr val="B4B17A">
              <a:lumMod val="40000"/>
              <a:lumOff val="60000"/>
            </a:srgbClr>
          </a:solidFill>
          <a:ln>
            <a:noFill/>
          </a:ln>
          <a:effectLst>
            <a:outerShdw dist="76200" dir="5400000" algn="ctr" rotWithShape="0">
              <a:srgbClr val="000000">
                <a:alpha val="39000"/>
              </a:srgbClr>
            </a:outerShdw>
          </a:effectLst>
        </p:spPr>
        <p:txBody>
          <a:bodyPr anchor="ctr"/>
          <a:lstStyle/>
          <a:p>
            <a:endParaRPr lang="zh-CN" altLang="en-US"/>
          </a:p>
        </p:txBody>
      </p:sp>
      <p:sp>
        <p:nvSpPr>
          <p:cNvPr id="15" name="任意多边形 14"/>
          <p:cNvSpPr/>
          <p:nvPr>
            <p:custDataLst>
              <p:tags r:id="rId16"/>
            </p:custDataLst>
          </p:nvPr>
        </p:nvSpPr>
        <p:spPr bwMode="auto">
          <a:xfrm rot="18092322">
            <a:off x="2306246" y="2653252"/>
            <a:ext cx="1255141" cy="1254993"/>
          </a:xfrm>
          <a:custGeom>
            <a:avLst/>
            <a:gdLst>
              <a:gd name="T0" fmla="*/ 667689 w 2273300"/>
              <a:gd name="T1" fmla="*/ 292497 h 2273300"/>
              <a:gd name="T2" fmla="*/ 292497 w 2273300"/>
              <a:gd name="T3" fmla="*/ 667689 h 2273300"/>
              <a:gd name="T4" fmla="*/ 292497 w 2273300"/>
              <a:gd name="T5" fmla="*/ 1605611 h 2273300"/>
              <a:gd name="T6" fmla="*/ 667689 w 2273300"/>
              <a:gd name="T7" fmla="*/ 1980803 h 2273300"/>
              <a:gd name="T8" fmla="*/ 1605611 w 2273300"/>
              <a:gd name="T9" fmla="*/ 1980803 h 2273300"/>
              <a:gd name="T10" fmla="*/ 1980803 w 2273300"/>
              <a:gd name="T11" fmla="*/ 1605611 h 2273300"/>
              <a:gd name="T12" fmla="*/ 1980803 w 2273300"/>
              <a:gd name="T13" fmla="*/ 667689 h 2273300"/>
              <a:gd name="T14" fmla="*/ 1605611 w 2273300"/>
              <a:gd name="T15" fmla="*/ 292497 h 2273300"/>
              <a:gd name="T16" fmla="*/ 667689 w 2273300"/>
              <a:gd name="T17" fmla="*/ 292497 h 2273300"/>
              <a:gd name="T18" fmla="*/ 505195 w 2273300"/>
              <a:gd name="T19" fmla="*/ 0 h 2273300"/>
              <a:gd name="T20" fmla="*/ 1768105 w 2273300"/>
              <a:gd name="T21" fmla="*/ 0 h 2273300"/>
              <a:gd name="T22" fmla="*/ 2273300 w 2273300"/>
              <a:gd name="T23" fmla="*/ 505195 h 2273300"/>
              <a:gd name="T24" fmla="*/ 2273300 w 2273300"/>
              <a:gd name="T25" fmla="*/ 1768105 h 2273300"/>
              <a:gd name="T26" fmla="*/ 1768105 w 2273300"/>
              <a:gd name="T27" fmla="*/ 2273300 h 2273300"/>
              <a:gd name="T28" fmla="*/ 505195 w 2273300"/>
              <a:gd name="T29" fmla="*/ 2273300 h 2273300"/>
              <a:gd name="T30" fmla="*/ 0 w 2273300"/>
              <a:gd name="T31" fmla="*/ 1768105 h 2273300"/>
              <a:gd name="T32" fmla="*/ 0 w 2273300"/>
              <a:gd name="T33" fmla="*/ 505195 h 2273300"/>
              <a:gd name="T34" fmla="*/ 505195 w 2273300"/>
              <a:gd name="T35" fmla="*/ 0 h 227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3300" h="2273300">
                <a:moveTo>
                  <a:pt x="667689" y="292497"/>
                </a:moveTo>
                <a:cubicBezTo>
                  <a:pt x="460476" y="292497"/>
                  <a:pt x="292497" y="460476"/>
                  <a:pt x="292497" y="667689"/>
                </a:cubicBezTo>
                <a:lnTo>
                  <a:pt x="292497" y="1605611"/>
                </a:lnTo>
                <a:cubicBezTo>
                  <a:pt x="292497" y="1812824"/>
                  <a:pt x="460476" y="1980803"/>
                  <a:pt x="667689" y="1980803"/>
                </a:cubicBezTo>
                <a:lnTo>
                  <a:pt x="1605611" y="1980803"/>
                </a:lnTo>
                <a:cubicBezTo>
                  <a:pt x="1812824" y="1980803"/>
                  <a:pt x="1980803" y="1812824"/>
                  <a:pt x="1980803" y="1605611"/>
                </a:cubicBezTo>
                <a:lnTo>
                  <a:pt x="1980803" y="667689"/>
                </a:lnTo>
                <a:cubicBezTo>
                  <a:pt x="1980803" y="460476"/>
                  <a:pt x="1812824" y="292497"/>
                  <a:pt x="1605611" y="292497"/>
                </a:cubicBezTo>
                <a:lnTo>
                  <a:pt x="667689" y="292497"/>
                </a:lnTo>
                <a:close/>
                <a:moveTo>
                  <a:pt x="505195" y="0"/>
                </a:moveTo>
                <a:lnTo>
                  <a:pt x="1768105" y="0"/>
                </a:lnTo>
                <a:cubicBezTo>
                  <a:pt x="2047116" y="0"/>
                  <a:pt x="2273300" y="226184"/>
                  <a:pt x="2273300" y="505195"/>
                </a:cubicBezTo>
                <a:lnTo>
                  <a:pt x="2273300" y="1768105"/>
                </a:lnTo>
                <a:cubicBezTo>
                  <a:pt x="2273300" y="2047116"/>
                  <a:pt x="2047116" y="2273300"/>
                  <a:pt x="1768105" y="2273300"/>
                </a:cubicBezTo>
                <a:lnTo>
                  <a:pt x="505195" y="2273300"/>
                </a:lnTo>
                <a:cubicBezTo>
                  <a:pt x="226184" y="2273300"/>
                  <a:pt x="0" y="2047116"/>
                  <a:pt x="0" y="1768105"/>
                </a:cubicBezTo>
                <a:lnTo>
                  <a:pt x="0" y="505195"/>
                </a:lnTo>
                <a:cubicBezTo>
                  <a:pt x="0" y="226184"/>
                  <a:pt x="226184" y="0"/>
                  <a:pt x="505195" y="0"/>
                </a:cubicBezTo>
                <a:close/>
              </a:path>
            </a:pathLst>
          </a:custGeom>
          <a:solidFill>
            <a:srgbClr val="F9C180"/>
          </a:solidFill>
          <a:ln>
            <a:noFill/>
          </a:ln>
          <a:effectLst>
            <a:outerShdw dist="76200" dir="5400000" algn="ctr" rotWithShape="0">
              <a:srgbClr val="000000">
                <a:alpha val="39000"/>
              </a:srgbClr>
            </a:outerShdw>
          </a:effectLst>
        </p:spPr>
        <p:txBody>
          <a:bodyPr anchor="ctr"/>
          <a:lstStyle/>
          <a:p>
            <a:endParaRPr lang="zh-CN" altLang="en-US"/>
          </a:p>
        </p:txBody>
      </p:sp>
      <p:sp>
        <p:nvSpPr>
          <p:cNvPr id="10" name="任意多边形 9"/>
          <p:cNvSpPr/>
          <p:nvPr>
            <p:custDataLst>
              <p:tags r:id="rId17"/>
            </p:custDataLst>
          </p:nvPr>
        </p:nvSpPr>
        <p:spPr bwMode="auto">
          <a:xfrm rot="19761830">
            <a:off x="1130376" y="1663981"/>
            <a:ext cx="985617" cy="985734"/>
          </a:xfrm>
          <a:custGeom>
            <a:avLst/>
            <a:gdLst>
              <a:gd name="T0" fmla="*/ 667689 w 2273300"/>
              <a:gd name="T1" fmla="*/ 292497 h 2273300"/>
              <a:gd name="T2" fmla="*/ 292497 w 2273300"/>
              <a:gd name="T3" fmla="*/ 667689 h 2273300"/>
              <a:gd name="T4" fmla="*/ 292497 w 2273300"/>
              <a:gd name="T5" fmla="*/ 1605611 h 2273300"/>
              <a:gd name="T6" fmla="*/ 667689 w 2273300"/>
              <a:gd name="T7" fmla="*/ 1980803 h 2273300"/>
              <a:gd name="T8" fmla="*/ 1605611 w 2273300"/>
              <a:gd name="T9" fmla="*/ 1980803 h 2273300"/>
              <a:gd name="T10" fmla="*/ 1980803 w 2273300"/>
              <a:gd name="T11" fmla="*/ 1605611 h 2273300"/>
              <a:gd name="T12" fmla="*/ 1980803 w 2273300"/>
              <a:gd name="T13" fmla="*/ 667689 h 2273300"/>
              <a:gd name="T14" fmla="*/ 1605611 w 2273300"/>
              <a:gd name="T15" fmla="*/ 292497 h 2273300"/>
              <a:gd name="T16" fmla="*/ 667689 w 2273300"/>
              <a:gd name="T17" fmla="*/ 292497 h 2273300"/>
              <a:gd name="T18" fmla="*/ 505195 w 2273300"/>
              <a:gd name="T19" fmla="*/ 0 h 2273300"/>
              <a:gd name="T20" fmla="*/ 1768105 w 2273300"/>
              <a:gd name="T21" fmla="*/ 0 h 2273300"/>
              <a:gd name="T22" fmla="*/ 2273300 w 2273300"/>
              <a:gd name="T23" fmla="*/ 505195 h 2273300"/>
              <a:gd name="T24" fmla="*/ 2273300 w 2273300"/>
              <a:gd name="T25" fmla="*/ 1768105 h 2273300"/>
              <a:gd name="T26" fmla="*/ 1768105 w 2273300"/>
              <a:gd name="T27" fmla="*/ 2273300 h 2273300"/>
              <a:gd name="T28" fmla="*/ 505195 w 2273300"/>
              <a:gd name="T29" fmla="*/ 2273300 h 2273300"/>
              <a:gd name="T30" fmla="*/ 0 w 2273300"/>
              <a:gd name="T31" fmla="*/ 1768105 h 2273300"/>
              <a:gd name="T32" fmla="*/ 0 w 2273300"/>
              <a:gd name="T33" fmla="*/ 505195 h 2273300"/>
              <a:gd name="T34" fmla="*/ 505195 w 2273300"/>
              <a:gd name="T35" fmla="*/ 0 h 227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3300" h="2273300">
                <a:moveTo>
                  <a:pt x="667689" y="292497"/>
                </a:moveTo>
                <a:cubicBezTo>
                  <a:pt x="460476" y="292497"/>
                  <a:pt x="292497" y="460476"/>
                  <a:pt x="292497" y="667689"/>
                </a:cubicBezTo>
                <a:lnTo>
                  <a:pt x="292497" y="1605611"/>
                </a:lnTo>
                <a:cubicBezTo>
                  <a:pt x="292497" y="1812824"/>
                  <a:pt x="460476" y="1980803"/>
                  <a:pt x="667689" y="1980803"/>
                </a:cubicBezTo>
                <a:lnTo>
                  <a:pt x="1605611" y="1980803"/>
                </a:lnTo>
                <a:cubicBezTo>
                  <a:pt x="1812824" y="1980803"/>
                  <a:pt x="1980803" y="1812824"/>
                  <a:pt x="1980803" y="1605611"/>
                </a:cubicBezTo>
                <a:lnTo>
                  <a:pt x="1980803" y="667689"/>
                </a:lnTo>
                <a:cubicBezTo>
                  <a:pt x="1980803" y="460476"/>
                  <a:pt x="1812824" y="292497"/>
                  <a:pt x="1605611" y="292497"/>
                </a:cubicBezTo>
                <a:lnTo>
                  <a:pt x="667689" y="292497"/>
                </a:lnTo>
                <a:close/>
                <a:moveTo>
                  <a:pt x="505195" y="0"/>
                </a:moveTo>
                <a:lnTo>
                  <a:pt x="1768105" y="0"/>
                </a:lnTo>
                <a:cubicBezTo>
                  <a:pt x="2047116" y="0"/>
                  <a:pt x="2273300" y="226184"/>
                  <a:pt x="2273300" y="505195"/>
                </a:cubicBezTo>
                <a:lnTo>
                  <a:pt x="2273300" y="1768105"/>
                </a:lnTo>
                <a:cubicBezTo>
                  <a:pt x="2273300" y="2047116"/>
                  <a:pt x="2047116" y="2273300"/>
                  <a:pt x="1768105" y="2273300"/>
                </a:cubicBezTo>
                <a:lnTo>
                  <a:pt x="505195" y="2273300"/>
                </a:lnTo>
                <a:cubicBezTo>
                  <a:pt x="226184" y="2273300"/>
                  <a:pt x="0" y="2047116"/>
                  <a:pt x="0" y="1768105"/>
                </a:cubicBezTo>
                <a:lnTo>
                  <a:pt x="0" y="505195"/>
                </a:lnTo>
                <a:cubicBezTo>
                  <a:pt x="0" y="226184"/>
                  <a:pt x="226184" y="0"/>
                  <a:pt x="505195" y="0"/>
                </a:cubicBezTo>
                <a:close/>
              </a:path>
            </a:pathLst>
          </a:custGeom>
          <a:solidFill>
            <a:srgbClr val="B4B17A"/>
          </a:solidFill>
          <a:ln>
            <a:noFill/>
          </a:ln>
          <a:effectLst>
            <a:outerShdw dist="76200" dir="5400000" algn="ctr" rotWithShape="0">
              <a:srgbClr val="000000">
                <a:alpha val="39000"/>
              </a:srgbClr>
            </a:outerShdw>
          </a:effectLst>
        </p:spPr>
        <p:txBody>
          <a:bodyPr anchor="ctr"/>
          <a:lstStyle/>
          <a:p>
            <a:endParaRPr lang="zh-CN" altLang="en-US"/>
          </a:p>
        </p:txBody>
      </p:sp>
      <p:sp>
        <p:nvSpPr>
          <p:cNvPr id="17" name="任意多边形 16"/>
          <p:cNvSpPr/>
          <p:nvPr>
            <p:custDataLst>
              <p:tags r:id="rId18"/>
            </p:custDataLst>
          </p:nvPr>
        </p:nvSpPr>
        <p:spPr bwMode="auto">
          <a:xfrm>
            <a:off x="136513" y="1843155"/>
            <a:ext cx="702931" cy="703014"/>
          </a:xfrm>
          <a:custGeom>
            <a:avLst/>
            <a:gdLst>
              <a:gd name="T0" fmla="*/ 667689 w 2273300"/>
              <a:gd name="T1" fmla="*/ 292497 h 2273300"/>
              <a:gd name="T2" fmla="*/ 292497 w 2273300"/>
              <a:gd name="T3" fmla="*/ 667689 h 2273300"/>
              <a:gd name="T4" fmla="*/ 292497 w 2273300"/>
              <a:gd name="T5" fmla="*/ 1605611 h 2273300"/>
              <a:gd name="T6" fmla="*/ 667689 w 2273300"/>
              <a:gd name="T7" fmla="*/ 1980803 h 2273300"/>
              <a:gd name="T8" fmla="*/ 1605611 w 2273300"/>
              <a:gd name="T9" fmla="*/ 1980803 h 2273300"/>
              <a:gd name="T10" fmla="*/ 1980803 w 2273300"/>
              <a:gd name="T11" fmla="*/ 1605611 h 2273300"/>
              <a:gd name="T12" fmla="*/ 1980803 w 2273300"/>
              <a:gd name="T13" fmla="*/ 667689 h 2273300"/>
              <a:gd name="T14" fmla="*/ 1605611 w 2273300"/>
              <a:gd name="T15" fmla="*/ 292497 h 2273300"/>
              <a:gd name="T16" fmla="*/ 667689 w 2273300"/>
              <a:gd name="T17" fmla="*/ 292497 h 2273300"/>
              <a:gd name="T18" fmla="*/ 505195 w 2273300"/>
              <a:gd name="T19" fmla="*/ 0 h 2273300"/>
              <a:gd name="T20" fmla="*/ 1768105 w 2273300"/>
              <a:gd name="T21" fmla="*/ 0 h 2273300"/>
              <a:gd name="T22" fmla="*/ 2273300 w 2273300"/>
              <a:gd name="T23" fmla="*/ 505195 h 2273300"/>
              <a:gd name="T24" fmla="*/ 2273300 w 2273300"/>
              <a:gd name="T25" fmla="*/ 1768105 h 2273300"/>
              <a:gd name="T26" fmla="*/ 1768105 w 2273300"/>
              <a:gd name="T27" fmla="*/ 2273300 h 2273300"/>
              <a:gd name="T28" fmla="*/ 505195 w 2273300"/>
              <a:gd name="T29" fmla="*/ 2273300 h 2273300"/>
              <a:gd name="T30" fmla="*/ 0 w 2273300"/>
              <a:gd name="T31" fmla="*/ 1768105 h 2273300"/>
              <a:gd name="T32" fmla="*/ 0 w 2273300"/>
              <a:gd name="T33" fmla="*/ 505195 h 2273300"/>
              <a:gd name="T34" fmla="*/ 505195 w 2273300"/>
              <a:gd name="T35" fmla="*/ 0 h 227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3300" h="2273300">
                <a:moveTo>
                  <a:pt x="667689" y="292497"/>
                </a:moveTo>
                <a:cubicBezTo>
                  <a:pt x="460476" y="292497"/>
                  <a:pt x="292497" y="460476"/>
                  <a:pt x="292497" y="667689"/>
                </a:cubicBezTo>
                <a:lnTo>
                  <a:pt x="292497" y="1605611"/>
                </a:lnTo>
                <a:cubicBezTo>
                  <a:pt x="292497" y="1812824"/>
                  <a:pt x="460476" y="1980803"/>
                  <a:pt x="667689" y="1980803"/>
                </a:cubicBezTo>
                <a:lnTo>
                  <a:pt x="1605611" y="1980803"/>
                </a:lnTo>
                <a:cubicBezTo>
                  <a:pt x="1812824" y="1980803"/>
                  <a:pt x="1980803" y="1812824"/>
                  <a:pt x="1980803" y="1605611"/>
                </a:cubicBezTo>
                <a:lnTo>
                  <a:pt x="1980803" y="667689"/>
                </a:lnTo>
                <a:cubicBezTo>
                  <a:pt x="1980803" y="460476"/>
                  <a:pt x="1812824" y="292497"/>
                  <a:pt x="1605611" y="292497"/>
                </a:cubicBezTo>
                <a:lnTo>
                  <a:pt x="667689" y="292497"/>
                </a:lnTo>
                <a:close/>
                <a:moveTo>
                  <a:pt x="505195" y="0"/>
                </a:moveTo>
                <a:lnTo>
                  <a:pt x="1768105" y="0"/>
                </a:lnTo>
                <a:cubicBezTo>
                  <a:pt x="2047116" y="0"/>
                  <a:pt x="2273300" y="226184"/>
                  <a:pt x="2273300" y="505195"/>
                </a:cubicBezTo>
                <a:lnTo>
                  <a:pt x="2273300" y="1768105"/>
                </a:lnTo>
                <a:cubicBezTo>
                  <a:pt x="2273300" y="2047116"/>
                  <a:pt x="2047116" y="2273300"/>
                  <a:pt x="1768105" y="2273300"/>
                </a:cubicBezTo>
                <a:lnTo>
                  <a:pt x="505195" y="2273300"/>
                </a:lnTo>
                <a:cubicBezTo>
                  <a:pt x="226184" y="2273300"/>
                  <a:pt x="0" y="2047116"/>
                  <a:pt x="0" y="1768105"/>
                </a:cubicBezTo>
                <a:lnTo>
                  <a:pt x="0" y="505195"/>
                </a:lnTo>
                <a:cubicBezTo>
                  <a:pt x="0" y="226184"/>
                  <a:pt x="226184" y="0"/>
                  <a:pt x="505195" y="0"/>
                </a:cubicBezTo>
                <a:close/>
              </a:path>
            </a:pathLst>
          </a:custGeom>
          <a:solidFill>
            <a:srgbClr val="B4B17A"/>
          </a:solidFill>
          <a:ln>
            <a:noFill/>
          </a:ln>
          <a:effectLst>
            <a:outerShdw dist="76200" dir="5400000" algn="ctr" rotWithShape="0">
              <a:srgbClr val="000000">
                <a:alpha val="39000"/>
              </a:srgbClr>
            </a:outerShdw>
          </a:effectLst>
        </p:spPr>
        <p:txBody>
          <a:bodyPr anchor="ctr"/>
          <a:lstStyle/>
          <a:p>
            <a:endParaRPr lang="zh-CN" altLang="en-US"/>
          </a:p>
        </p:txBody>
      </p:sp>
      <p:sp>
        <p:nvSpPr>
          <p:cNvPr id="18" name="任意多边形 17"/>
          <p:cNvSpPr/>
          <p:nvPr>
            <p:custDataLst>
              <p:tags r:id="rId19"/>
            </p:custDataLst>
          </p:nvPr>
        </p:nvSpPr>
        <p:spPr bwMode="auto">
          <a:xfrm rot="2163937">
            <a:off x="-289057" y="2747273"/>
            <a:ext cx="978401" cy="985734"/>
          </a:xfrm>
          <a:custGeom>
            <a:avLst/>
            <a:gdLst>
              <a:gd name="connsiteX0" fmla="*/ 89354 w 978401"/>
              <a:gd name="connsiteY0" fmla="*/ 37412 h 985734"/>
              <a:gd name="connsiteX1" fmla="*/ 211817 w 978401"/>
              <a:gd name="connsiteY1" fmla="*/ 0 h 985734"/>
              <a:gd name="connsiteX2" fmla="*/ 759368 w 978401"/>
              <a:gd name="connsiteY2" fmla="*/ 0 h 985734"/>
              <a:gd name="connsiteX3" fmla="*/ 978401 w 978401"/>
              <a:gd name="connsiteY3" fmla="*/ 219059 h 985734"/>
              <a:gd name="connsiteX4" fmla="*/ 978401 w 978401"/>
              <a:gd name="connsiteY4" fmla="*/ 766675 h 985734"/>
              <a:gd name="connsiteX5" fmla="*/ 759368 w 978401"/>
              <a:gd name="connsiteY5" fmla="*/ 985734 h 985734"/>
              <a:gd name="connsiteX6" fmla="*/ 584399 w 978401"/>
              <a:gd name="connsiteY6" fmla="*/ 985734 h 985734"/>
              <a:gd name="connsiteX7" fmla="*/ 492029 w 978401"/>
              <a:gd name="connsiteY7" fmla="*/ 858903 h 985734"/>
              <a:gd name="connsiteX8" fmla="*/ 688916 w 978401"/>
              <a:gd name="connsiteY8" fmla="*/ 858903 h 985734"/>
              <a:gd name="connsiteX9" fmla="*/ 851585 w 978401"/>
              <a:gd name="connsiteY9" fmla="*/ 696215 h 985734"/>
              <a:gd name="connsiteX10" fmla="*/ 851585 w 978401"/>
              <a:gd name="connsiteY10" fmla="*/ 289519 h 985734"/>
              <a:gd name="connsiteX11" fmla="*/ 688916 w 978401"/>
              <a:gd name="connsiteY11" fmla="*/ 126831 h 985734"/>
              <a:gd name="connsiteX12" fmla="*/ 282269 w 978401"/>
              <a:gd name="connsiteY12" fmla="*/ 126831 h 985734"/>
              <a:gd name="connsiteX13" fmla="*/ 119600 w 978401"/>
              <a:gd name="connsiteY13" fmla="*/ 289519 h 985734"/>
              <a:gd name="connsiteX14" fmla="*/ 119600 w 978401"/>
              <a:gd name="connsiteY14" fmla="*/ 347530 h 985734"/>
              <a:gd name="connsiteX15" fmla="*/ 0 w 978401"/>
              <a:gd name="connsiteY15" fmla="*/ 183312 h 985734"/>
              <a:gd name="connsiteX16" fmla="*/ 9997 w 978401"/>
              <a:gd name="connsiteY16" fmla="*/ 133792 h 985734"/>
              <a:gd name="connsiteX17" fmla="*/ 89354 w 978401"/>
              <a:gd name="connsiteY17" fmla="*/ 37412 h 98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8401" h="985734">
                <a:moveTo>
                  <a:pt x="89354" y="37412"/>
                </a:moveTo>
                <a:cubicBezTo>
                  <a:pt x="124312" y="13792"/>
                  <a:pt x="166454" y="0"/>
                  <a:pt x="211817" y="0"/>
                </a:cubicBezTo>
                <a:lnTo>
                  <a:pt x="759368" y="0"/>
                </a:lnTo>
                <a:cubicBezTo>
                  <a:pt x="880336" y="0"/>
                  <a:pt x="978401" y="98077"/>
                  <a:pt x="978401" y="219059"/>
                </a:cubicBezTo>
                <a:lnTo>
                  <a:pt x="978401" y="766675"/>
                </a:lnTo>
                <a:cubicBezTo>
                  <a:pt x="978401" y="887658"/>
                  <a:pt x="880336" y="985734"/>
                  <a:pt x="759368" y="985734"/>
                </a:cubicBezTo>
                <a:lnTo>
                  <a:pt x="584399" y="985734"/>
                </a:lnTo>
                <a:lnTo>
                  <a:pt x="492029" y="858903"/>
                </a:lnTo>
                <a:lnTo>
                  <a:pt x="688916" y="858903"/>
                </a:lnTo>
                <a:cubicBezTo>
                  <a:pt x="778756" y="858903"/>
                  <a:pt x="851585" y="786065"/>
                  <a:pt x="851585" y="696215"/>
                </a:cubicBezTo>
                <a:lnTo>
                  <a:pt x="851585" y="289519"/>
                </a:lnTo>
                <a:cubicBezTo>
                  <a:pt x="851585" y="199669"/>
                  <a:pt x="778756" y="126831"/>
                  <a:pt x="688916" y="126831"/>
                </a:cubicBezTo>
                <a:lnTo>
                  <a:pt x="282269" y="126831"/>
                </a:lnTo>
                <a:cubicBezTo>
                  <a:pt x="192429" y="126831"/>
                  <a:pt x="119600" y="199669"/>
                  <a:pt x="119600" y="289519"/>
                </a:cubicBezTo>
                <a:lnTo>
                  <a:pt x="119600" y="347530"/>
                </a:lnTo>
                <a:lnTo>
                  <a:pt x="0" y="183312"/>
                </a:lnTo>
                <a:lnTo>
                  <a:pt x="9997" y="133792"/>
                </a:lnTo>
                <a:cubicBezTo>
                  <a:pt x="26622" y="94480"/>
                  <a:pt x="54396" y="61032"/>
                  <a:pt x="89354" y="37412"/>
                </a:cubicBezTo>
                <a:close/>
              </a:path>
            </a:pathLst>
          </a:custGeom>
          <a:solidFill>
            <a:srgbClr val="F9C180"/>
          </a:solidFill>
          <a:ln>
            <a:noFill/>
          </a:ln>
          <a:effectLst>
            <a:outerShdw dist="76200" dir="5400000" algn="ctr" rotWithShape="0">
              <a:srgbClr val="000000">
                <a:alpha val="39000"/>
              </a:srgbClr>
            </a:outerShdw>
          </a:effectLst>
        </p:spPr>
        <p:txBody>
          <a:bodyPr wrap="square" anchor="ctr">
            <a:noAutofit/>
          </a:bodyPr>
          <a:lstStyle/>
          <a:p>
            <a:endParaRPr lang="zh-CN" altLang="en-US"/>
          </a:p>
        </p:txBody>
      </p:sp>
      <p:sp>
        <p:nvSpPr>
          <p:cNvPr id="19" name="任意多边形 18"/>
          <p:cNvSpPr/>
          <p:nvPr>
            <p:custDataLst>
              <p:tags r:id="rId20"/>
            </p:custDataLst>
          </p:nvPr>
        </p:nvSpPr>
        <p:spPr bwMode="auto">
          <a:xfrm rot="19761830">
            <a:off x="2687328" y="4012750"/>
            <a:ext cx="735443" cy="735531"/>
          </a:xfrm>
          <a:custGeom>
            <a:avLst/>
            <a:gdLst>
              <a:gd name="T0" fmla="*/ 667689 w 2273300"/>
              <a:gd name="T1" fmla="*/ 292497 h 2273300"/>
              <a:gd name="T2" fmla="*/ 292497 w 2273300"/>
              <a:gd name="T3" fmla="*/ 667689 h 2273300"/>
              <a:gd name="T4" fmla="*/ 292497 w 2273300"/>
              <a:gd name="T5" fmla="*/ 1605611 h 2273300"/>
              <a:gd name="T6" fmla="*/ 667689 w 2273300"/>
              <a:gd name="T7" fmla="*/ 1980803 h 2273300"/>
              <a:gd name="T8" fmla="*/ 1605611 w 2273300"/>
              <a:gd name="T9" fmla="*/ 1980803 h 2273300"/>
              <a:gd name="T10" fmla="*/ 1980803 w 2273300"/>
              <a:gd name="T11" fmla="*/ 1605611 h 2273300"/>
              <a:gd name="T12" fmla="*/ 1980803 w 2273300"/>
              <a:gd name="T13" fmla="*/ 667689 h 2273300"/>
              <a:gd name="T14" fmla="*/ 1605611 w 2273300"/>
              <a:gd name="T15" fmla="*/ 292497 h 2273300"/>
              <a:gd name="T16" fmla="*/ 667689 w 2273300"/>
              <a:gd name="T17" fmla="*/ 292497 h 2273300"/>
              <a:gd name="T18" fmla="*/ 505195 w 2273300"/>
              <a:gd name="T19" fmla="*/ 0 h 2273300"/>
              <a:gd name="T20" fmla="*/ 1768105 w 2273300"/>
              <a:gd name="T21" fmla="*/ 0 h 2273300"/>
              <a:gd name="T22" fmla="*/ 2273300 w 2273300"/>
              <a:gd name="T23" fmla="*/ 505195 h 2273300"/>
              <a:gd name="T24" fmla="*/ 2273300 w 2273300"/>
              <a:gd name="T25" fmla="*/ 1768105 h 2273300"/>
              <a:gd name="T26" fmla="*/ 1768105 w 2273300"/>
              <a:gd name="T27" fmla="*/ 2273300 h 2273300"/>
              <a:gd name="T28" fmla="*/ 505195 w 2273300"/>
              <a:gd name="T29" fmla="*/ 2273300 h 2273300"/>
              <a:gd name="T30" fmla="*/ 0 w 2273300"/>
              <a:gd name="T31" fmla="*/ 1768105 h 2273300"/>
              <a:gd name="T32" fmla="*/ 0 w 2273300"/>
              <a:gd name="T33" fmla="*/ 505195 h 2273300"/>
              <a:gd name="T34" fmla="*/ 505195 w 2273300"/>
              <a:gd name="T35" fmla="*/ 0 h 227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3300" h="2273300">
                <a:moveTo>
                  <a:pt x="667689" y="292497"/>
                </a:moveTo>
                <a:cubicBezTo>
                  <a:pt x="460476" y="292497"/>
                  <a:pt x="292497" y="460476"/>
                  <a:pt x="292497" y="667689"/>
                </a:cubicBezTo>
                <a:lnTo>
                  <a:pt x="292497" y="1605611"/>
                </a:lnTo>
                <a:cubicBezTo>
                  <a:pt x="292497" y="1812824"/>
                  <a:pt x="460476" y="1980803"/>
                  <a:pt x="667689" y="1980803"/>
                </a:cubicBezTo>
                <a:lnTo>
                  <a:pt x="1605611" y="1980803"/>
                </a:lnTo>
                <a:cubicBezTo>
                  <a:pt x="1812824" y="1980803"/>
                  <a:pt x="1980803" y="1812824"/>
                  <a:pt x="1980803" y="1605611"/>
                </a:cubicBezTo>
                <a:lnTo>
                  <a:pt x="1980803" y="667689"/>
                </a:lnTo>
                <a:cubicBezTo>
                  <a:pt x="1980803" y="460476"/>
                  <a:pt x="1812824" y="292497"/>
                  <a:pt x="1605611" y="292497"/>
                </a:cubicBezTo>
                <a:lnTo>
                  <a:pt x="667689" y="292497"/>
                </a:lnTo>
                <a:close/>
                <a:moveTo>
                  <a:pt x="505195" y="0"/>
                </a:moveTo>
                <a:lnTo>
                  <a:pt x="1768105" y="0"/>
                </a:lnTo>
                <a:cubicBezTo>
                  <a:pt x="2047116" y="0"/>
                  <a:pt x="2273300" y="226184"/>
                  <a:pt x="2273300" y="505195"/>
                </a:cubicBezTo>
                <a:lnTo>
                  <a:pt x="2273300" y="1768105"/>
                </a:lnTo>
                <a:cubicBezTo>
                  <a:pt x="2273300" y="2047116"/>
                  <a:pt x="2047116" y="2273300"/>
                  <a:pt x="1768105" y="2273300"/>
                </a:cubicBezTo>
                <a:lnTo>
                  <a:pt x="505195" y="2273300"/>
                </a:lnTo>
                <a:cubicBezTo>
                  <a:pt x="226184" y="2273300"/>
                  <a:pt x="0" y="2047116"/>
                  <a:pt x="0" y="1768105"/>
                </a:cubicBezTo>
                <a:lnTo>
                  <a:pt x="0" y="505195"/>
                </a:lnTo>
                <a:cubicBezTo>
                  <a:pt x="0" y="226184"/>
                  <a:pt x="226184" y="0"/>
                  <a:pt x="505195" y="0"/>
                </a:cubicBezTo>
                <a:close/>
              </a:path>
            </a:pathLst>
          </a:custGeom>
          <a:solidFill>
            <a:srgbClr val="B4B17A"/>
          </a:solidFill>
          <a:ln>
            <a:noFill/>
          </a:ln>
          <a:effectLst>
            <a:outerShdw dist="76200" dir="5400000" algn="ctr" rotWithShape="0">
              <a:srgbClr val="000000">
                <a:alpha val="39000"/>
              </a:srgbClr>
            </a:outerShdw>
          </a:effectLst>
        </p:spPr>
        <p:txBody>
          <a:bodyPr anchor="ctr"/>
          <a:lstStyle/>
          <a:p>
            <a:endParaRPr lang="zh-CN" altLang="en-US"/>
          </a:p>
        </p:txBody>
      </p:sp>
      <p:sp>
        <p:nvSpPr>
          <p:cNvPr id="20" name="任意多边形 19"/>
          <p:cNvSpPr/>
          <p:nvPr>
            <p:custDataLst>
              <p:tags r:id="rId21"/>
            </p:custDataLst>
          </p:nvPr>
        </p:nvSpPr>
        <p:spPr bwMode="auto">
          <a:xfrm rot="17875787">
            <a:off x="3755002" y="3473863"/>
            <a:ext cx="479733" cy="479677"/>
          </a:xfrm>
          <a:custGeom>
            <a:avLst/>
            <a:gdLst>
              <a:gd name="T0" fmla="*/ 667689 w 2273300"/>
              <a:gd name="T1" fmla="*/ 292497 h 2273300"/>
              <a:gd name="T2" fmla="*/ 292497 w 2273300"/>
              <a:gd name="T3" fmla="*/ 667689 h 2273300"/>
              <a:gd name="T4" fmla="*/ 292497 w 2273300"/>
              <a:gd name="T5" fmla="*/ 1605611 h 2273300"/>
              <a:gd name="T6" fmla="*/ 667689 w 2273300"/>
              <a:gd name="T7" fmla="*/ 1980803 h 2273300"/>
              <a:gd name="T8" fmla="*/ 1605611 w 2273300"/>
              <a:gd name="T9" fmla="*/ 1980803 h 2273300"/>
              <a:gd name="T10" fmla="*/ 1980803 w 2273300"/>
              <a:gd name="T11" fmla="*/ 1605611 h 2273300"/>
              <a:gd name="T12" fmla="*/ 1980803 w 2273300"/>
              <a:gd name="T13" fmla="*/ 667689 h 2273300"/>
              <a:gd name="T14" fmla="*/ 1605611 w 2273300"/>
              <a:gd name="T15" fmla="*/ 292497 h 2273300"/>
              <a:gd name="T16" fmla="*/ 667689 w 2273300"/>
              <a:gd name="T17" fmla="*/ 292497 h 2273300"/>
              <a:gd name="T18" fmla="*/ 505195 w 2273300"/>
              <a:gd name="T19" fmla="*/ 0 h 2273300"/>
              <a:gd name="T20" fmla="*/ 1768105 w 2273300"/>
              <a:gd name="T21" fmla="*/ 0 h 2273300"/>
              <a:gd name="T22" fmla="*/ 2273300 w 2273300"/>
              <a:gd name="T23" fmla="*/ 505195 h 2273300"/>
              <a:gd name="T24" fmla="*/ 2273300 w 2273300"/>
              <a:gd name="T25" fmla="*/ 1768105 h 2273300"/>
              <a:gd name="T26" fmla="*/ 1768105 w 2273300"/>
              <a:gd name="T27" fmla="*/ 2273300 h 2273300"/>
              <a:gd name="T28" fmla="*/ 505195 w 2273300"/>
              <a:gd name="T29" fmla="*/ 2273300 h 2273300"/>
              <a:gd name="T30" fmla="*/ 0 w 2273300"/>
              <a:gd name="T31" fmla="*/ 1768105 h 2273300"/>
              <a:gd name="T32" fmla="*/ 0 w 2273300"/>
              <a:gd name="T33" fmla="*/ 505195 h 2273300"/>
              <a:gd name="T34" fmla="*/ 505195 w 2273300"/>
              <a:gd name="T35" fmla="*/ 0 h 227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3300" h="2273300">
                <a:moveTo>
                  <a:pt x="667689" y="292497"/>
                </a:moveTo>
                <a:cubicBezTo>
                  <a:pt x="460476" y="292497"/>
                  <a:pt x="292497" y="460476"/>
                  <a:pt x="292497" y="667689"/>
                </a:cubicBezTo>
                <a:lnTo>
                  <a:pt x="292497" y="1605611"/>
                </a:lnTo>
                <a:cubicBezTo>
                  <a:pt x="292497" y="1812824"/>
                  <a:pt x="460476" y="1980803"/>
                  <a:pt x="667689" y="1980803"/>
                </a:cubicBezTo>
                <a:lnTo>
                  <a:pt x="1605611" y="1980803"/>
                </a:lnTo>
                <a:cubicBezTo>
                  <a:pt x="1812824" y="1980803"/>
                  <a:pt x="1980803" y="1812824"/>
                  <a:pt x="1980803" y="1605611"/>
                </a:cubicBezTo>
                <a:lnTo>
                  <a:pt x="1980803" y="667689"/>
                </a:lnTo>
                <a:cubicBezTo>
                  <a:pt x="1980803" y="460476"/>
                  <a:pt x="1812824" y="292497"/>
                  <a:pt x="1605611" y="292497"/>
                </a:cubicBezTo>
                <a:lnTo>
                  <a:pt x="667689" y="292497"/>
                </a:lnTo>
                <a:close/>
                <a:moveTo>
                  <a:pt x="505195" y="0"/>
                </a:moveTo>
                <a:lnTo>
                  <a:pt x="1768105" y="0"/>
                </a:lnTo>
                <a:cubicBezTo>
                  <a:pt x="2047116" y="0"/>
                  <a:pt x="2273300" y="226184"/>
                  <a:pt x="2273300" y="505195"/>
                </a:cubicBezTo>
                <a:lnTo>
                  <a:pt x="2273300" y="1768105"/>
                </a:lnTo>
                <a:cubicBezTo>
                  <a:pt x="2273300" y="2047116"/>
                  <a:pt x="2047116" y="2273300"/>
                  <a:pt x="1768105" y="2273300"/>
                </a:cubicBezTo>
                <a:lnTo>
                  <a:pt x="505195" y="2273300"/>
                </a:lnTo>
                <a:cubicBezTo>
                  <a:pt x="226184" y="2273300"/>
                  <a:pt x="0" y="2047116"/>
                  <a:pt x="0" y="1768105"/>
                </a:cubicBezTo>
                <a:lnTo>
                  <a:pt x="0" y="505195"/>
                </a:lnTo>
                <a:cubicBezTo>
                  <a:pt x="0" y="226184"/>
                  <a:pt x="226184" y="0"/>
                  <a:pt x="505195" y="0"/>
                </a:cubicBezTo>
                <a:close/>
              </a:path>
            </a:pathLst>
          </a:custGeom>
          <a:solidFill>
            <a:srgbClr val="FA9A60"/>
          </a:solidFill>
          <a:ln>
            <a:noFill/>
          </a:ln>
          <a:effectLst>
            <a:outerShdw dist="76200" dir="54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1" name="任意多边形 20"/>
          <p:cNvSpPr/>
          <p:nvPr>
            <p:custDataLst>
              <p:tags r:id="rId22"/>
            </p:custDataLst>
          </p:nvPr>
        </p:nvSpPr>
        <p:spPr bwMode="auto">
          <a:xfrm rot="617521">
            <a:off x="331164" y="4876161"/>
            <a:ext cx="863065" cy="863167"/>
          </a:xfrm>
          <a:custGeom>
            <a:avLst/>
            <a:gdLst>
              <a:gd name="T0" fmla="*/ 667689 w 2273300"/>
              <a:gd name="T1" fmla="*/ 292497 h 2273300"/>
              <a:gd name="T2" fmla="*/ 292497 w 2273300"/>
              <a:gd name="T3" fmla="*/ 667689 h 2273300"/>
              <a:gd name="T4" fmla="*/ 292497 w 2273300"/>
              <a:gd name="T5" fmla="*/ 1605611 h 2273300"/>
              <a:gd name="T6" fmla="*/ 667689 w 2273300"/>
              <a:gd name="T7" fmla="*/ 1980803 h 2273300"/>
              <a:gd name="T8" fmla="*/ 1605611 w 2273300"/>
              <a:gd name="T9" fmla="*/ 1980803 h 2273300"/>
              <a:gd name="T10" fmla="*/ 1980803 w 2273300"/>
              <a:gd name="T11" fmla="*/ 1605611 h 2273300"/>
              <a:gd name="T12" fmla="*/ 1980803 w 2273300"/>
              <a:gd name="T13" fmla="*/ 667689 h 2273300"/>
              <a:gd name="T14" fmla="*/ 1605611 w 2273300"/>
              <a:gd name="T15" fmla="*/ 292497 h 2273300"/>
              <a:gd name="T16" fmla="*/ 667689 w 2273300"/>
              <a:gd name="T17" fmla="*/ 292497 h 2273300"/>
              <a:gd name="T18" fmla="*/ 505195 w 2273300"/>
              <a:gd name="T19" fmla="*/ 0 h 2273300"/>
              <a:gd name="T20" fmla="*/ 1768105 w 2273300"/>
              <a:gd name="T21" fmla="*/ 0 h 2273300"/>
              <a:gd name="T22" fmla="*/ 2273300 w 2273300"/>
              <a:gd name="T23" fmla="*/ 505195 h 2273300"/>
              <a:gd name="T24" fmla="*/ 2273300 w 2273300"/>
              <a:gd name="T25" fmla="*/ 1768105 h 2273300"/>
              <a:gd name="T26" fmla="*/ 1768105 w 2273300"/>
              <a:gd name="T27" fmla="*/ 2273300 h 2273300"/>
              <a:gd name="T28" fmla="*/ 505195 w 2273300"/>
              <a:gd name="T29" fmla="*/ 2273300 h 2273300"/>
              <a:gd name="T30" fmla="*/ 0 w 2273300"/>
              <a:gd name="T31" fmla="*/ 1768105 h 2273300"/>
              <a:gd name="T32" fmla="*/ 0 w 2273300"/>
              <a:gd name="T33" fmla="*/ 505195 h 2273300"/>
              <a:gd name="T34" fmla="*/ 505195 w 2273300"/>
              <a:gd name="T35" fmla="*/ 0 h 227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3300" h="2273300">
                <a:moveTo>
                  <a:pt x="667689" y="292497"/>
                </a:moveTo>
                <a:cubicBezTo>
                  <a:pt x="460476" y="292497"/>
                  <a:pt x="292497" y="460476"/>
                  <a:pt x="292497" y="667689"/>
                </a:cubicBezTo>
                <a:lnTo>
                  <a:pt x="292497" y="1605611"/>
                </a:lnTo>
                <a:cubicBezTo>
                  <a:pt x="292497" y="1812824"/>
                  <a:pt x="460476" y="1980803"/>
                  <a:pt x="667689" y="1980803"/>
                </a:cubicBezTo>
                <a:lnTo>
                  <a:pt x="1605611" y="1980803"/>
                </a:lnTo>
                <a:cubicBezTo>
                  <a:pt x="1812824" y="1980803"/>
                  <a:pt x="1980803" y="1812824"/>
                  <a:pt x="1980803" y="1605611"/>
                </a:cubicBezTo>
                <a:lnTo>
                  <a:pt x="1980803" y="667689"/>
                </a:lnTo>
                <a:cubicBezTo>
                  <a:pt x="1980803" y="460476"/>
                  <a:pt x="1812824" y="292497"/>
                  <a:pt x="1605611" y="292497"/>
                </a:cubicBezTo>
                <a:lnTo>
                  <a:pt x="667689" y="292497"/>
                </a:lnTo>
                <a:close/>
                <a:moveTo>
                  <a:pt x="505195" y="0"/>
                </a:moveTo>
                <a:lnTo>
                  <a:pt x="1768105" y="0"/>
                </a:lnTo>
                <a:cubicBezTo>
                  <a:pt x="2047116" y="0"/>
                  <a:pt x="2273300" y="226184"/>
                  <a:pt x="2273300" y="505195"/>
                </a:cubicBezTo>
                <a:lnTo>
                  <a:pt x="2273300" y="1768105"/>
                </a:lnTo>
                <a:cubicBezTo>
                  <a:pt x="2273300" y="2047116"/>
                  <a:pt x="2047116" y="2273300"/>
                  <a:pt x="1768105" y="2273300"/>
                </a:cubicBezTo>
                <a:lnTo>
                  <a:pt x="505195" y="2273300"/>
                </a:lnTo>
                <a:cubicBezTo>
                  <a:pt x="226184" y="2273300"/>
                  <a:pt x="0" y="2047116"/>
                  <a:pt x="0" y="1768105"/>
                </a:cubicBezTo>
                <a:lnTo>
                  <a:pt x="0" y="505195"/>
                </a:lnTo>
                <a:cubicBezTo>
                  <a:pt x="0" y="226184"/>
                  <a:pt x="226184" y="0"/>
                  <a:pt x="505195" y="0"/>
                </a:cubicBezTo>
                <a:close/>
              </a:path>
            </a:pathLst>
          </a:custGeom>
          <a:solidFill>
            <a:srgbClr val="FA9A60"/>
          </a:solidFill>
          <a:ln>
            <a:noFill/>
          </a:ln>
          <a:effectLst>
            <a:outerShdw dist="76200" dir="54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2" name="任意多边形 21"/>
          <p:cNvSpPr/>
          <p:nvPr>
            <p:custDataLst>
              <p:tags r:id="rId23"/>
            </p:custDataLst>
          </p:nvPr>
        </p:nvSpPr>
        <p:spPr bwMode="auto">
          <a:xfrm rot="17875787">
            <a:off x="115927" y="3953840"/>
            <a:ext cx="577705" cy="577638"/>
          </a:xfrm>
          <a:custGeom>
            <a:avLst/>
            <a:gdLst>
              <a:gd name="T0" fmla="*/ 667689 w 2273300"/>
              <a:gd name="T1" fmla="*/ 292497 h 2273300"/>
              <a:gd name="T2" fmla="*/ 292497 w 2273300"/>
              <a:gd name="T3" fmla="*/ 667689 h 2273300"/>
              <a:gd name="T4" fmla="*/ 292497 w 2273300"/>
              <a:gd name="T5" fmla="*/ 1605611 h 2273300"/>
              <a:gd name="T6" fmla="*/ 667689 w 2273300"/>
              <a:gd name="T7" fmla="*/ 1980803 h 2273300"/>
              <a:gd name="T8" fmla="*/ 1605611 w 2273300"/>
              <a:gd name="T9" fmla="*/ 1980803 h 2273300"/>
              <a:gd name="T10" fmla="*/ 1980803 w 2273300"/>
              <a:gd name="T11" fmla="*/ 1605611 h 2273300"/>
              <a:gd name="T12" fmla="*/ 1980803 w 2273300"/>
              <a:gd name="T13" fmla="*/ 667689 h 2273300"/>
              <a:gd name="T14" fmla="*/ 1605611 w 2273300"/>
              <a:gd name="T15" fmla="*/ 292497 h 2273300"/>
              <a:gd name="T16" fmla="*/ 667689 w 2273300"/>
              <a:gd name="T17" fmla="*/ 292497 h 2273300"/>
              <a:gd name="T18" fmla="*/ 505195 w 2273300"/>
              <a:gd name="T19" fmla="*/ 0 h 2273300"/>
              <a:gd name="T20" fmla="*/ 1768105 w 2273300"/>
              <a:gd name="T21" fmla="*/ 0 h 2273300"/>
              <a:gd name="T22" fmla="*/ 2273300 w 2273300"/>
              <a:gd name="T23" fmla="*/ 505195 h 2273300"/>
              <a:gd name="T24" fmla="*/ 2273300 w 2273300"/>
              <a:gd name="T25" fmla="*/ 1768105 h 2273300"/>
              <a:gd name="T26" fmla="*/ 1768105 w 2273300"/>
              <a:gd name="T27" fmla="*/ 2273300 h 2273300"/>
              <a:gd name="T28" fmla="*/ 505195 w 2273300"/>
              <a:gd name="T29" fmla="*/ 2273300 h 2273300"/>
              <a:gd name="T30" fmla="*/ 0 w 2273300"/>
              <a:gd name="T31" fmla="*/ 1768105 h 2273300"/>
              <a:gd name="T32" fmla="*/ 0 w 2273300"/>
              <a:gd name="T33" fmla="*/ 505195 h 2273300"/>
              <a:gd name="T34" fmla="*/ 505195 w 2273300"/>
              <a:gd name="T35" fmla="*/ 0 h 227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3300" h="2273300">
                <a:moveTo>
                  <a:pt x="667689" y="292497"/>
                </a:moveTo>
                <a:cubicBezTo>
                  <a:pt x="460476" y="292497"/>
                  <a:pt x="292497" y="460476"/>
                  <a:pt x="292497" y="667689"/>
                </a:cubicBezTo>
                <a:lnTo>
                  <a:pt x="292497" y="1605611"/>
                </a:lnTo>
                <a:cubicBezTo>
                  <a:pt x="292497" y="1812824"/>
                  <a:pt x="460476" y="1980803"/>
                  <a:pt x="667689" y="1980803"/>
                </a:cubicBezTo>
                <a:lnTo>
                  <a:pt x="1605611" y="1980803"/>
                </a:lnTo>
                <a:cubicBezTo>
                  <a:pt x="1812824" y="1980803"/>
                  <a:pt x="1980803" y="1812824"/>
                  <a:pt x="1980803" y="1605611"/>
                </a:cubicBezTo>
                <a:lnTo>
                  <a:pt x="1980803" y="667689"/>
                </a:lnTo>
                <a:cubicBezTo>
                  <a:pt x="1980803" y="460476"/>
                  <a:pt x="1812824" y="292497"/>
                  <a:pt x="1605611" y="292497"/>
                </a:cubicBezTo>
                <a:lnTo>
                  <a:pt x="667689" y="292497"/>
                </a:lnTo>
                <a:close/>
                <a:moveTo>
                  <a:pt x="505195" y="0"/>
                </a:moveTo>
                <a:lnTo>
                  <a:pt x="1768105" y="0"/>
                </a:lnTo>
                <a:cubicBezTo>
                  <a:pt x="2047116" y="0"/>
                  <a:pt x="2273300" y="226184"/>
                  <a:pt x="2273300" y="505195"/>
                </a:cubicBezTo>
                <a:lnTo>
                  <a:pt x="2273300" y="1768105"/>
                </a:lnTo>
                <a:cubicBezTo>
                  <a:pt x="2273300" y="2047116"/>
                  <a:pt x="2047116" y="2273300"/>
                  <a:pt x="1768105" y="2273300"/>
                </a:cubicBezTo>
                <a:lnTo>
                  <a:pt x="505195" y="2273300"/>
                </a:lnTo>
                <a:cubicBezTo>
                  <a:pt x="226184" y="2273300"/>
                  <a:pt x="0" y="2047116"/>
                  <a:pt x="0" y="1768105"/>
                </a:cubicBezTo>
                <a:lnTo>
                  <a:pt x="0" y="505195"/>
                </a:lnTo>
                <a:cubicBezTo>
                  <a:pt x="0" y="226184"/>
                  <a:pt x="226184" y="0"/>
                  <a:pt x="505195" y="0"/>
                </a:cubicBezTo>
                <a:close/>
              </a:path>
            </a:pathLst>
          </a:custGeom>
          <a:solidFill>
            <a:srgbClr val="FA9A60"/>
          </a:solidFill>
          <a:ln>
            <a:noFill/>
          </a:ln>
          <a:effectLst>
            <a:outerShdw dist="76200" dir="54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Tree>
    <p:custDataLst>
      <p:tags r:id="rId24"/>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41" name="弧形 40"/>
          <p:cNvSpPr/>
          <p:nvPr>
            <p:custDataLst>
              <p:tags r:id="rId6"/>
            </p:custDataLst>
          </p:nvPr>
        </p:nvSpPr>
        <p:spPr>
          <a:xfrm>
            <a:off x="116840" y="1320800"/>
            <a:ext cx="3961384" cy="4187355"/>
          </a:xfrm>
          <a:prstGeom prst="arc">
            <a:avLst>
              <a:gd name="adj1" fmla="val 16200000"/>
              <a:gd name="adj2" fmla="val 5414109"/>
            </a:avLst>
          </a:prstGeom>
          <a:noFill/>
          <a:ln w="12700">
            <a:gradFill>
              <a:gsLst>
                <a:gs pos="0">
                  <a:srgbClr val="3366FE">
                    <a:alpha val="2000"/>
                  </a:srgbClr>
                </a:gs>
                <a:gs pos="100000">
                  <a:srgbClr val="3366FE"/>
                </a:gs>
              </a:gsLst>
              <a:lin ang="0" scaled="1"/>
            </a:gra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2" name="椭圆 1"/>
          <p:cNvSpPr/>
          <p:nvPr>
            <p:custDataLst>
              <p:tags r:id="rId7"/>
            </p:custDataLst>
          </p:nvPr>
        </p:nvSpPr>
        <p:spPr>
          <a:xfrm>
            <a:off x="586695" y="2037294"/>
            <a:ext cx="2754367" cy="2754367"/>
          </a:xfrm>
          <a:prstGeom prst="ellipse">
            <a:avLst/>
          </a:pr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r>
              <a:rPr lang="zh-CN" altLang="en-US" sz="2400" b="1">
                <a:solidFill>
                  <a:srgbClr val="FFFFFF"/>
                </a:solidFill>
                <a:latin typeface="Arial" panose="020B0604020202020204" pitchFamily="34" charset="0"/>
                <a:ea typeface="微软雅黑" panose="020B0503020204020204" pitchFamily="34" charset="-122"/>
                <a:cs typeface="思源黑体 CN Regular" panose="020B0500000000000000" charset="-122"/>
              </a:rPr>
              <a:t>听说游戏的种类</a:t>
            </a:r>
            <a:endParaRPr lang="zh-CN" altLang="en-US" sz="2400" b="1">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51" name="椭圆 150"/>
          <p:cNvSpPr/>
          <p:nvPr>
            <p:custDataLst>
              <p:tags r:id="rId8"/>
            </p:custDataLst>
          </p:nvPr>
        </p:nvSpPr>
        <p:spPr>
          <a:xfrm>
            <a:off x="837467" y="2037294"/>
            <a:ext cx="2754367" cy="2754367"/>
          </a:xfrm>
          <a:prstGeom prst="ellipse">
            <a:avLst/>
          </a:prstGeom>
          <a:noFill/>
          <a:ln>
            <a:solidFill>
              <a:srgbClr val="3366FE"/>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47" name="五边形 146"/>
          <p:cNvSpPr/>
          <p:nvPr>
            <p:custDataLst>
              <p:tags r:id="rId9"/>
            </p:custDataLst>
          </p:nvPr>
        </p:nvSpPr>
        <p:spPr>
          <a:xfrm>
            <a:off x="4189142" y="3377275"/>
            <a:ext cx="2084032" cy="505679"/>
          </a:xfrm>
          <a:prstGeom prst="homePlate">
            <a:avLst/>
          </a:prstGeom>
          <a:noFill/>
          <a:ln>
            <a:gradFill>
              <a:gsLst>
                <a:gs pos="0">
                  <a:srgbClr val="FFFFFF"/>
                </a:gs>
                <a:gs pos="100000">
                  <a:srgbClr val="AAE20A">
                    <a:lumMod val="40000"/>
                    <a:lumOff val="6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3" name="五边形 132"/>
          <p:cNvSpPr/>
          <p:nvPr>
            <p:custDataLst>
              <p:tags r:id="rId10"/>
            </p:custDataLst>
          </p:nvPr>
        </p:nvSpPr>
        <p:spPr>
          <a:xfrm>
            <a:off x="4014153" y="3311826"/>
            <a:ext cx="2084032" cy="505679"/>
          </a:xfrm>
          <a:prstGeom prst="homePlate">
            <a:avLst/>
          </a:prstGeom>
          <a:gradFill>
            <a:gsLst>
              <a:gs pos="0">
                <a:srgbClr val="AAE20A">
                  <a:lumMod val="20000"/>
                  <a:lumOff val="80000"/>
                  <a:alpha val="15000"/>
                </a:srgbClr>
              </a:gs>
              <a:gs pos="100000">
                <a:srgbClr val="AAE20A">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5" name="椭圆 74"/>
          <p:cNvSpPr/>
          <p:nvPr>
            <p:custDataLst>
              <p:tags r:id="rId11"/>
            </p:custDataLst>
          </p:nvPr>
        </p:nvSpPr>
        <p:spPr>
          <a:xfrm>
            <a:off x="3830207" y="3283579"/>
            <a:ext cx="472610" cy="472610"/>
          </a:xfrm>
          <a:prstGeom prst="ellipse">
            <a:avLst/>
          </a:pr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39" name="文本框 138"/>
          <p:cNvSpPr txBox="1"/>
          <p:nvPr>
            <p:custDataLst>
              <p:tags r:id="rId12"/>
            </p:custDataLst>
          </p:nvPr>
        </p:nvSpPr>
        <p:spPr>
          <a:xfrm>
            <a:off x="4302760" y="3373120"/>
            <a:ext cx="2774315" cy="322580"/>
          </a:xfrm>
          <a:prstGeom prst="rect">
            <a:avLst/>
          </a:prstGeom>
          <a:noFill/>
        </p:spPr>
        <p:txBody>
          <a:bodyPr wrap="square" bIns="0" rtlCol="0">
            <a:spAutoFit/>
          </a:bodyPr>
          <a:p>
            <a:pPr algn="l">
              <a:lnSpc>
                <a:spcPct val="100000"/>
              </a:lnSpc>
            </a:pPr>
            <a:r>
              <a:rPr lang="zh-CN" altLang="en-US" b="1">
                <a:solidFill>
                  <a:srgbClr val="AAE20A"/>
                </a:solidFill>
                <a:uFillTx/>
                <a:latin typeface="微软雅黑" panose="020B0503020204020204" pitchFamily="34" charset="-122"/>
                <a:ea typeface="微软雅黑" panose="020B0503020204020204" pitchFamily="34" charset="-122"/>
              </a:rPr>
              <a:t>练习正确使用词汇的游戏</a:t>
            </a:r>
            <a:endParaRPr lang="zh-CN" altLang="en-US" b="1">
              <a:solidFill>
                <a:srgbClr val="AAE20A"/>
              </a:solidFill>
              <a:uFillTx/>
              <a:latin typeface="微软雅黑" panose="020B0503020204020204" pitchFamily="34" charset="-122"/>
              <a:ea typeface="微软雅黑" panose="020B0503020204020204" pitchFamily="34" charset="-122"/>
            </a:endParaRPr>
          </a:p>
        </p:txBody>
      </p:sp>
      <p:pic>
        <p:nvPicPr>
          <p:cNvPr id="152" name="图片 151" descr="333438303937363b333438313037383bcafdbeddb7d6cef6"/>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917702" y="3383475"/>
            <a:ext cx="273508" cy="273508"/>
          </a:xfrm>
          <a:prstGeom prst="rect">
            <a:avLst/>
          </a:prstGeom>
        </p:spPr>
      </p:pic>
      <p:sp>
        <p:nvSpPr>
          <p:cNvPr id="146" name="五边形 145"/>
          <p:cNvSpPr/>
          <p:nvPr>
            <p:custDataLst>
              <p:tags r:id="rId16"/>
            </p:custDataLst>
          </p:nvPr>
        </p:nvSpPr>
        <p:spPr>
          <a:xfrm>
            <a:off x="4044466" y="2459612"/>
            <a:ext cx="2084032" cy="505679"/>
          </a:xfrm>
          <a:prstGeom prst="homePlate">
            <a:avLst/>
          </a:prstGeom>
          <a:noFill/>
          <a:ln>
            <a:gradFill>
              <a:gsLst>
                <a:gs pos="0">
                  <a:srgbClr val="FFFFFF"/>
                </a:gs>
                <a:gs pos="100000">
                  <a:srgbClr val="20E4F9">
                    <a:lumMod val="40000"/>
                    <a:lumOff val="6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2" name="五边形 131"/>
          <p:cNvSpPr/>
          <p:nvPr>
            <p:custDataLst>
              <p:tags r:id="rId17"/>
            </p:custDataLst>
          </p:nvPr>
        </p:nvSpPr>
        <p:spPr>
          <a:xfrm>
            <a:off x="3841919" y="2396230"/>
            <a:ext cx="2084032" cy="505679"/>
          </a:xfrm>
          <a:prstGeom prst="homePlate">
            <a:avLst/>
          </a:prstGeom>
          <a:gradFill>
            <a:gsLst>
              <a:gs pos="0">
                <a:srgbClr val="20E4F9">
                  <a:lumMod val="20000"/>
                  <a:lumOff val="80000"/>
                  <a:alpha val="15000"/>
                </a:srgbClr>
              </a:gs>
              <a:gs pos="100000">
                <a:srgbClr val="20E4F9">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2" name="椭圆 71"/>
          <p:cNvSpPr/>
          <p:nvPr>
            <p:custDataLst>
              <p:tags r:id="rId18"/>
            </p:custDataLst>
          </p:nvPr>
        </p:nvSpPr>
        <p:spPr>
          <a:xfrm>
            <a:off x="3682774" y="2412764"/>
            <a:ext cx="472610" cy="472610"/>
          </a:xfrm>
          <a:prstGeom prst="ellipse">
            <a:avLst/>
          </a:pr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37" name="文本框 136"/>
          <p:cNvSpPr txBox="1"/>
          <p:nvPr>
            <p:custDataLst>
              <p:tags r:id="rId19"/>
            </p:custDataLst>
          </p:nvPr>
        </p:nvSpPr>
        <p:spPr>
          <a:xfrm>
            <a:off x="4130675" y="2457450"/>
            <a:ext cx="2355850" cy="322580"/>
          </a:xfrm>
          <a:prstGeom prst="rect">
            <a:avLst/>
          </a:prstGeom>
          <a:noFill/>
        </p:spPr>
        <p:txBody>
          <a:bodyPr wrap="square" bIns="0" rtlCol="0">
            <a:spAutoFit/>
          </a:bodyPr>
          <a:p>
            <a:pPr algn="l">
              <a:lnSpc>
                <a:spcPct val="100000"/>
              </a:lnSpc>
            </a:pPr>
            <a:r>
              <a:rPr lang="zh-CN" altLang="en-US" b="1">
                <a:solidFill>
                  <a:srgbClr val="20E4F9"/>
                </a:solidFill>
                <a:uFillTx/>
                <a:latin typeface="微软雅黑" panose="020B0503020204020204" pitchFamily="34" charset="-122"/>
                <a:ea typeface="微软雅黑" panose="020B0503020204020204" pitchFamily="34" charset="-122"/>
              </a:rPr>
              <a:t>练习正确发音的游戏</a:t>
            </a:r>
            <a:endParaRPr lang="zh-CN" altLang="en-US" b="1">
              <a:solidFill>
                <a:srgbClr val="20E4F9"/>
              </a:solidFill>
              <a:uFillTx/>
              <a:latin typeface="微软雅黑" panose="020B0503020204020204" pitchFamily="34" charset="-122"/>
              <a:ea typeface="微软雅黑" panose="020B0503020204020204" pitchFamily="34" charset="-122"/>
            </a:endParaRPr>
          </a:p>
        </p:txBody>
      </p:sp>
      <p:pic>
        <p:nvPicPr>
          <p:cNvPr id="153" name="图片 152" descr="333438303937363b333438313038303bd7e9d6afbcdcb9b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770269" y="2512660"/>
            <a:ext cx="273508" cy="273508"/>
          </a:xfrm>
          <a:prstGeom prst="rect">
            <a:avLst/>
          </a:prstGeom>
        </p:spPr>
      </p:pic>
      <p:sp>
        <p:nvSpPr>
          <p:cNvPr id="144" name="五边形 143"/>
          <p:cNvSpPr/>
          <p:nvPr>
            <p:custDataLst>
              <p:tags r:id="rId23"/>
            </p:custDataLst>
          </p:nvPr>
        </p:nvSpPr>
        <p:spPr>
          <a:xfrm>
            <a:off x="3539475" y="1572262"/>
            <a:ext cx="2084032" cy="505679"/>
          </a:xfrm>
          <a:prstGeom prst="homePlate">
            <a:avLst/>
          </a:prstGeom>
          <a:noFill/>
          <a:ln>
            <a:gradFill>
              <a:gsLst>
                <a:gs pos="0">
                  <a:srgbClr val="FFFFFF"/>
                </a:gs>
                <a:gs pos="100000">
                  <a:srgbClr val="3366FE">
                    <a:lumMod val="20000"/>
                    <a:lumOff val="8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1" name="五边形 130"/>
          <p:cNvSpPr/>
          <p:nvPr>
            <p:custDataLst>
              <p:tags r:id="rId24"/>
            </p:custDataLst>
          </p:nvPr>
        </p:nvSpPr>
        <p:spPr>
          <a:xfrm>
            <a:off x="3374131" y="1510946"/>
            <a:ext cx="2084032" cy="505679"/>
          </a:xfrm>
          <a:prstGeom prst="homePlate">
            <a:avLst/>
          </a:prstGeom>
          <a:gradFill>
            <a:gsLst>
              <a:gs pos="0">
                <a:srgbClr val="3366FE">
                  <a:lumMod val="20000"/>
                  <a:lumOff val="80000"/>
                  <a:alpha val="15000"/>
                </a:srgbClr>
              </a:gs>
              <a:gs pos="100000">
                <a:srgbClr val="3366FE">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9" name="椭圆 68"/>
          <p:cNvSpPr/>
          <p:nvPr>
            <p:custDataLst>
              <p:tags r:id="rId25"/>
            </p:custDataLst>
          </p:nvPr>
        </p:nvSpPr>
        <p:spPr>
          <a:xfrm>
            <a:off x="3186051" y="1509569"/>
            <a:ext cx="472610" cy="472610"/>
          </a:xfrm>
          <a:prstGeom prst="ellipse">
            <a:avLst/>
          </a:pr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38" name="文本框 137"/>
          <p:cNvSpPr txBox="1"/>
          <p:nvPr>
            <p:custDataLst>
              <p:tags r:id="rId26"/>
            </p:custDataLst>
          </p:nvPr>
        </p:nvSpPr>
        <p:spPr>
          <a:xfrm>
            <a:off x="3714750" y="1572260"/>
            <a:ext cx="2059940" cy="322580"/>
          </a:xfrm>
          <a:prstGeom prst="rect">
            <a:avLst/>
          </a:prstGeom>
          <a:noFill/>
        </p:spPr>
        <p:txBody>
          <a:bodyPr wrap="square" bIns="0" rtlCol="0">
            <a:spAutoFit/>
          </a:bodyPr>
          <a:p>
            <a:pPr algn="l">
              <a:lnSpc>
                <a:spcPct val="100000"/>
              </a:lnSpc>
            </a:pPr>
            <a:r>
              <a:rPr lang="zh-CN" altLang="en-US" b="1">
                <a:solidFill>
                  <a:srgbClr val="3366FE"/>
                </a:solidFill>
                <a:uFillTx/>
                <a:latin typeface="微软雅黑" panose="020B0503020204020204" pitchFamily="34" charset="-122"/>
                <a:ea typeface="微软雅黑" panose="020B0503020204020204" pitchFamily="34" charset="-122"/>
              </a:rPr>
              <a:t>练习听力的游戏</a:t>
            </a:r>
            <a:endParaRPr lang="zh-CN" altLang="en-US" b="1">
              <a:solidFill>
                <a:srgbClr val="3366FE"/>
              </a:solidFill>
              <a:uFillTx/>
              <a:latin typeface="微软雅黑" panose="020B0503020204020204" pitchFamily="34" charset="-122"/>
              <a:ea typeface="微软雅黑" panose="020B0503020204020204" pitchFamily="34" charset="-122"/>
            </a:endParaRPr>
          </a:p>
        </p:txBody>
      </p:sp>
      <p:pic>
        <p:nvPicPr>
          <p:cNvPr id="154" name="图片 153" descr="333438303937363b333438313037323bcad0b3a1cdc6b9e3"/>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273546" y="1609464"/>
            <a:ext cx="273508" cy="273508"/>
          </a:xfrm>
          <a:prstGeom prst="rect">
            <a:avLst/>
          </a:prstGeom>
        </p:spPr>
      </p:pic>
      <p:sp>
        <p:nvSpPr>
          <p:cNvPr id="148" name="五边形 147"/>
          <p:cNvSpPr/>
          <p:nvPr>
            <p:custDataLst>
              <p:tags r:id="rId30"/>
            </p:custDataLst>
          </p:nvPr>
        </p:nvSpPr>
        <p:spPr>
          <a:xfrm>
            <a:off x="4038265" y="4275648"/>
            <a:ext cx="2084032" cy="505679"/>
          </a:xfrm>
          <a:prstGeom prst="homePlate">
            <a:avLst/>
          </a:prstGeom>
          <a:noFill/>
          <a:ln>
            <a:gradFill>
              <a:gsLst>
                <a:gs pos="0">
                  <a:srgbClr val="FFFFFF"/>
                </a:gs>
                <a:gs pos="100000">
                  <a:srgbClr val="FCB14A">
                    <a:lumMod val="20000"/>
                    <a:lumOff val="8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4" name="五边形 133"/>
          <p:cNvSpPr/>
          <p:nvPr>
            <p:custDataLst>
              <p:tags r:id="rId31"/>
            </p:custDataLst>
          </p:nvPr>
        </p:nvSpPr>
        <p:spPr>
          <a:xfrm>
            <a:off x="3863276" y="4201243"/>
            <a:ext cx="2084032" cy="505679"/>
          </a:xfrm>
          <a:prstGeom prst="homePlate">
            <a:avLst/>
          </a:prstGeom>
          <a:gradFill>
            <a:gsLst>
              <a:gs pos="0">
                <a:srgbClr val="FCB14A">
                  <a:lumMod val="20000"/>
                  <a:lumOff val="80000"/>
                  <a:alpha val="15000"/>
                </a:srgbClr>
              </a:gs>
              <a:gs pos="100000">
                <a:srgbClr val="FCB14A">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8" name="椭圆 77"/>
          <p:cNvSpPr/>
          <p:nvPr>
            <p:custDataLst>
              <p:tags r:id="rId32"/>
            </p:custDataLst>
          </p:nvPr>
        </p:nvSpPr>
        <p:spPr>
          <a:xfrm>
            <a:off x="3627659" y="4215021"/>
            <a:ext cx="472610" cy="472610"/>
          </a:xfrm>
          <a:prstGeom prst="ellipse">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40" name="文本框 139"/>
          <p:cNvSpPr txBox="1"/>
          <p:nvPr>
            <p:custDataLst>
              <p:tags r:id="rId33"/>
            </p:custDataLst>
          </p:nvPr>
        </p:nvSpPr>
        <p:spPr>
          <a:xfrm>
            <a:off x="4213225" y="4262755"/>
            <a:ext cx="2774315" cy="322580"/>
          </a:xfrm>
          <a:prstGeom prst="rect">
            <a:avLst/>
          </a:prstGeom>
          <a:noFill/>
        </p:spPr>
        <p:txBody>
          <a:bodyPr wrap="square" bIns="0" rtlCol="0">
            <a:spAutoFit/>
          </a:bodyPr>
          <a:p>
            <a:pPr algn="l">
              <a:lnSpc>
                <a:spcPct val="100000"/>
              </a:lnSpc>
            </a:pPr>
            <a:r>
              <a:rPr lang="zh-CN" altLang="en-US" b="1">
                <a:solidFill>
                  <a:srgbClr val="FCB14A"/>
                </a:solidFill>
                <a:uFillTx/>
                <a:latin typeface="微软雅黑" panose="020B0503020204020204" pitchFamily="34" charset="-122"/>
                <a:ea typeface="微软雅黑" panose="020B0503020204020204" pitchFamily="34" charset="-122"/>
              </a:rPr>
              <a:t>练习口语表达能力的游戏</a:t>
            </a:r>
            <a:endParaRPr lang="zh-CN" altLang="en-US" b="1">
              <a:solidFill>
                <a:srgbClr val="FCB14A"/>
              </a:solidFill>
              <a:uFillTx/>
              <a:latin typeface="微软雅黑" panose="020B0503020204020204" pitchFamily="34" charset="-122"/>
              <a:ea typeface="微软雅黑" panose="020B0503020204020204" pitchFamily="34" charset="-122"/>
            </a:endParaRPr>
          </a:p>
        </p:txBody>
      </p:sp>
      <p:pic>
        <p:nvPicPr>
          <p:cNvPr id="155" name="图片 154" descr="333438303937363b333438313038383bcfeec4bfd0a7c2ca"/>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3715154" y="4314917"/>
            <a:ext cx="273508" cy="273508"/>
          </a:xfrm>
          <a:prstGeom prst="rect">
            <a:avLst/>
          </a:prstGeom>
        </p:spPr>
      </p:pic>
      <p:sp>
        <p:nvSpPr>
          <p:cNvPr id="149" name="五边形 148"/>
          <p:cNvSpPr/>
          <p:nvPr>
            <p:custDataLst>
              <p:tags r:id="rId37"/>
            </p:custDataLst>
          </p:nvPr>
        </p:nvSpPr>
        <p:spPr>
          <a:xfrm>
            <a:off x="3540164" y="5158864"/>
            <a:ext cx="2084032" cy="505679"/>
          </a:xfrm>
          <a:prstGeom prst="homePlate">
            <a:avLst/>
          </a:prstGeom>
          <a:noFill/>
          <a:ln>
            <a:gradFill>
              <a:gsLst>
                <a:gs pos="0">
                  <a:srgbClr val="FFFFFF"/>
                </a:gs>
                <a:gs pos="100000">
                  <a:srgbClr val="FF4338">
                    <a:lumMod val="20000"/>
                    <a:lumOff val="8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5" name="五边形 134"/>
          <p:cNvSpPr/>
          <p:nvPr>
            <p:custDataLst>
              <p:tags r:id="rId38"/>
            </p:custDataLst>
          </p:nvPr>
        </p:nvSpPr>
        <p:spPr>
          <a:xfrm>
            <a:off x="3362419" y="5099616"/>
            <a:ext cx="2084032" cy="505679"/>
          </a:xfrm>
          <a:prstGeom prst="homePlate">
            <a:avLst/>
          </a:prstGeom>
          <a:gradFill>
            <a:gsLst>
              <a:gs pos="0">
                <a:srgbClr val="FF4338">
                  <a:lumMod val="20000"/>
                  <a:lumOff val="80000"/>
                  <a:alpha val="15000"/>
                </a:srgbClr>
              </a:gs>
              <a:gs pos="100000">
                <a:srgbClr val="FF4338">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1" name="椭圆 80"/>
          <p:cNvSpPr/>
          <p:nvPr>
            <p:custDataLst>
              <p:tags r:id="rId39"/>
            </p:custDataLst>
          </p:nvPr>
        </p:nvSpPr>
        <p:spPr>
          <a:xfrm>
            <a:off x="2962147" y="5106505"/>
            <a:ext cx="472610" cy="472610"/>
          </a:xfrm>
          <a:prstGeom prst="ellipse">
            <a:avLst/>
          </a:prstGeom>
          <a:solidFill>
            <a:srgbClr val="FF4338"/>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41" name="文本框 140"/>
          <p:cNvSpPr txBox="1"/>
          <p:nvPr>
            <p:custDataLst>
              <p:tags r:id="rId40"/>
            </p:custDataLst>
          </p:nvPr>
        </p:nvSpPr>
        <p:spPr>
          <a:xfrm>
            <a:off x="3627659" y="5160931"/>
            <a:ext cx="1734053" cy="322580"/>
          </a:xfrm>
          <a:prstGeom prst="rect">
            <a:avLst/>
          </a:prstGeom>
          <a:noFill/>
        </p:spPr>
        <p:txBody>
          <a:bodyPr wrap="square" bIns="0" rtlCol="0">
            <a:spAutoFit/>
          </a:bodyPr>
          <a:p>
            <a:pPr algn="l">
              <a:lnSpc>
                <a:spcPct val="100000"/>
              </a:lnSpc>
            </a:pPr>
            <a:r>
              <a:rPr lang="zh-CN" altLang="en-US" b="1">
                <a:solidFill>
                  <a:srgbClr val="FF4338"/>
                </a:solidFill>
                <a:uFillTx/>
                <a:latin typeface="微软雅黑" panose="020B0503020204020204" pitchFamily="34" charset="-122"/>
                <a:ea typeface="微软雅黑" panose="020B0503020204020204" pitchFamily="34" charset="-122"/>
              </a:rPr>
              <a:t>游戏性儿歌</a:t>
            </a:r>
            <a:endParaRPr lang="zh-CN" altLang="en-US" b="1">
              <a:solidFill>
                <a:srgbClr val="FF4338"/>
              </a:solidFill>
              <a:uFillTx/>
              <a:latin typeface="微软雅黑" panose="020B0503020204020204" pitchFamily="34" charset="-122"/>
              <a:ea typeface="微软雅黑" panose="020B0503020204020204" pitchFamily="34" charset="-122"/>
            </a:endParaRPr>
          </a:p>
        </p:txBody>
      </p:sp>
      <p:pic>
        <p:nvPicPr>
          <p:cNvPr id="156" name="图片 155" descr="333438303937363b333438313035353bb2fac6b7c4a3d0cd"/>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3061354" y="5206401"/>
            <a:ext cx="273508" cy="273508"/>
          </a:xfrm>
          <a:prstGeom prst="rect">
            <a:avLst/>
          </a:prstGeom>
        </p:spPr>
      </p:pic>
      <p:sp>
        <p:nvSpPr>
          <p:cNvPr id="158" name="文本框 157"/>
          <p:cNvSpPr txBox="1"/>
          <p:nvPr>
            <p:custDataLst>
              <p:tags r:id="rId44"/>
            </p:custDataLst>
          </p:nvPr>
        </p:nvSpPr>
        <p:spPr>
          <a:xfrm>
            <a:off x="5942330" y="1494155"/>
            <a:ext cx="5721350" cy="645160"/>
          </a:xfrm>
          <a:prstGeom prst="rect">
            <a:avLst/>
          </a:prstGeom>
          <a:noFill/>
        </p:spPr>
        <p:txBody>
          <a:bodyPr wrap="square" rtlCol="0">
            <a:spAutoFit/>
          </a:bodyPr>
          <a:p>
            <a:pPr algn="l" fontAlgn="auto">
              <a:lnSpc>
                <a:spcPct val="100000"/>
              </a:lnSpc>
              <a:spcAft>
                <a:spcPts val="1000"/>
              </a:spcAft>
            </a:pPr>
            <a:r>
              <a:rPr lang="zh-CN" altLang="en-US">
                <a:solidFill>
                  <a:srgbClr val="3366FE">
                    <a:lumMod val="75000"/>
                  </a:srgbClr>
                </a:solidFill>
                <a:uFillTx/>
                <a:latin typeface="微软雅黑" panose="020B0503020204020204" pitchFamily="34" charset="-122"/>
                <a:ea typeface="微软雅黑" panose="020B0503020204020204" pitchFamily="34" charset="-122"/>
                <a:sym typeface="微软雅黑" panose="020B0503020204020204" pitchFamily="34" charset="-122"/>
              </a:rPr>
              <a:t>这类游戏能培养幼儿分辨各种大小、强弱等不同性质的声音，发展幼儿的听觉，提高其辨音能力。</a:t>
            </a:r>
            <a:endParaRPr lang="zh-CN" altLang="en-US">
              <a:solidFill>
                <a:srgbClr val="3366FE">
                  <a:lumMod val="7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9" name="文本框 158"/>
          <p:cNvSpPr txBox="1"/>
          <p:nvPr>
            <p:custDataLst>
              <p:tags r:id="rId45"/>
            </p:custDataLst>
          </p:nvPr>
        </p:nvSpPr>
        <p:spPr>
          <a:xfrm>
            <a:off x="6581140" y="2139315"/>
            <a:ext cx="4587240" cy="922020"/>
          </a:xfrm>
          <a:prstGeom prst="rect">
            <a:avLst/>
          </a:prstGeom>
          <a:noFill/>
        </p:spPr>
        <p:txBody>
          <a:bodyPr wrap="square" rtlCol="0">
            <a:spAutoFit/>
          </a:bodyPr>
          <a:p>
            <a:pPr algn="l" fontAlgn="auto">
              <a:lnSpc>
                <a:spcPct val="100000"/>
              </a:lnSpc>
              <a:spcAft>
                <a:spcPts val="1000"/>
              </a:spcAft>
            </a:pPr>
            <a:r>
              <a:rPr lang="zh-CN" altLang="en-US">
                <a:solidFill>
                  <a:srgbClr val="20E4F9">
                    <a:lumMod val="50000"/>
                  </a:srgbClr>
                </a:solidFill>
                <a:uFillTx/>
                <a:latin typeface="微软雅黑" panose="020B0503020204020204" pitchFamily="34" charset="-122"/>
                <a:ea typeface="微软雅黑" panose="020B0503020204020204" pitchFamily="34" charset="-122"/>
                <a:sym typeface="微软雅黑" panose="020B0503020204020204" pitchFamily="34" charset="-122"/>
              </a:rPr>
              <a:t>这类游戏把几个难发的音同时组织到一个游戏中，游戏的内容、规则和过程需根据不同年龄的特点来确定。</a:t>
            </a:r>
            <a:endParaRPr lang="zh-CN" altLang="en-US">
              <a:solidFill>
                <a:srgbClr val="20E4F9">
                  <a:lumMod val="50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1" name="文本框 160"/>
          <p:cNvSpPr txBox="1"/>
          <p:nvPr>
            <p:custDataLst>
              <p:tags r:id="rId46"/>
            </p:custDataLst>
          </p:nvPr>
        </p:nvSpPr>
        <p:spPr>
          <a:xfrm>
            <a:off x="7076440" y="3245485"/>
            <a:ext cx="4587240" cy="645160"/>
          </a:xfrm>
          <a:prstGeom prst="rect">
            <a:avLst/>
          </a:prstGeom>
          <a:noFill/>
        </p:spPr>
        <p:txBody>
          <a:bodyPr wrap="square" rtlCol="0">
            <a:spAutoFit/>
          </a:bodyPr>
          <a:p>
            <a:pPr algn="l" fontAlgn="auto">
              <a:lnSpc>
                <a:spcPct val="100000"/>
              </a:lnSpc>
              <a:spcAft>
                <a:spcPts val="1000"/>
              </a:spcAft>
            </a:pPr>
            <a:r>
              <a:rPr lang="zh-CN" altLang="en-US">
                <a:solidFill>
                  <a:srgbClr val="AAE20A">
                    <a:lumMod val="75000"/>
                  </a:srgbClr>
                </a:solidFill>
                <a:uFillTx/>
                <a:latin typeface="微软雅黑" panose="020B0503020204020204" pitchFamily="34" charset="-122"/>
                <a:ea typeface="微软雅黑" panose="020B0503020204020204" pitchFamily="34" charset="-122"/>
                <a:sym typeface="微软雅黑" panose="020B0503020204020204" pitchFamily="34" charset="-122"/>
              </a:rPr>
              <a:t>这类游戏能训练幼儿反义词、近义词、礼貌用语、方位词等各类词汇在语言中的运用。</a:t>
            </a:r>
            <a:endParaRPr lang="zh-CN" altLang="en-US">
              <a:solidFill>
                <a:srgbClr val="AAE20A">
                  <a:lumMod val="7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2" name="文本框 161"/>
          <p:cNvSpPr txBox="1"/>
          <p:nvPr>
            <p:custDataLst>
              <p:tags r:id="rId47"/>
            </p:custDataLst>
          </p:nvPr>
        </p:nvSpPr>
        <p:spPr>
          <a:xfrm>
            <a:off x="7076440" y="4153535"/>
            <a:ext cx="4587240" cy="645160"/>
          </a:xfrm>
          <a:prstGeom prst="rect">
            <a:avLst/>
          </a:prstGeom>
          <a:noFill/>
        </p:spPr>
        <p:txBody>
          <a:bodyPr wrap="square" rtlCol="0">
            <a:spAutoFit/>
          </a:bodyPr>
          <a:p>
            <a:pPr algn="l" fontAlgn="auto">
              <a:lnSpc>
                <a:spcPct val="100000"/>
              </a:lnSpc>
              <a:spcAft>
                <a:spcPts val="1000"/>
              </a:spcAft>
            </a:pPr>
            <a:r>
              <a:rPr lang="zh-CN" altLang="en-US">
                <a:solidFill>
                  <a:srgbClr val="FCB14A">
                    <a:lumMod val="75000"/>
                  </a:srgbClr>
                </a:solidFill>
                <a:uFillTx/>
                <a:latin typeface="微软雅黑" panose="020B0503020204020204" pitchFamily="34" charset="-122"/>
                <a:ea typeface="微软雅黑" panose="020B0503020204020204" pitchFamily="34" charset="-122"/>
                <a:sym typeface="微软雅黑" panose="020B0503020204020204" pitchFamily="34" charset="-122"/>
              </a:rPr>
              <a:t>这类游戏能培养幼儿使用固定句式造句、词语接龙等的能力。</a:t>
            </a:r>
            <a:endParaRPr lang="zh-CN" altLang="en-US">
              <a:solidFill>
                <a:srgbClr val="FCB14A">
                  <a:lumMod val="7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 name="文本框 162"/>
          <p:cNvSpPr txBox="1"/>
          <p:nvPr>
            <p:custDataLst>
              <p:tags r:id="rId48"/>
            </p:custDataLst>
          </p:nvPr>
        </p:nvSpPr>
        <p:spPr>
          <a:xfrm>
            <a:off x="5829935" y="4987290"/>
            <a:ext cx="5833745" cy="922020"/>
          </a:xfrm>
          <a:prstGeom prst="rect">
            <a:avLst/>
          </a:prstGeom>
          <a:noFill/>
        </p:spPr>
        <p:txBody>
          <a:bodyPr wrap="square" rtlCol="0">
            <a:spAutoFit/>
          </a:bodyPr>
          <a:p>
            <a:pPr algn="l" fontAlgn="auto">
              <a:lnSpc>
                <a:spcPct val="100000"/>
              </a:lnSpc>
              <a:spcAft>
                <a:spcPts val="1000"/>
              </a:spcAft>
            </a:pPr>
            <a:r>
              <a:rPr lang="zh-CN" altLang="en-US">
                <a:solidFill>
                  <a:srgbClr val="FF4338">
                    <a:lumMod val="75000"/>
                  </a:srgbClr>
                </a:solidFill>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游戏性儿歌是配合游戏内容或动作而编写的儿歌，一般都是幼儿在游戏过程中边说边做，使游戏富有节奏感，如“你拍一，我拍一，一个小孩开飞机……”</a:t>
            </a:r>
            <a:endParaRPr lang="zh-CN" altLang="en-US">
              <a:solidFill>
                <a:srgbClr val="FF4338">
                  <a:lumMod val="75000"/>
                </a:srgbClr>
              </a:solidFill>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ustDataLst>
      <p:tags r:id="rId49"/>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grpSp>
        <p:nvGrpSpPr>
          <p:cNvPr id="6" name="组合 5"/>
          <p:cNvGrpSpPr/>
          <p:nvPr/>
        </p:nvGrpSpPr>
        <p:grpSpPr>
          <a:xfrm>
            <a:off x="498475" y="1743710"/>
            <a:ext cx="11122025" cy="3945890"/>
            <a:chOff x="571" y="4782"/>
            <a:chExt cx="17515" cy="6214"/>
          </a:xfrm>
        </p:grpSpPr>
        <p:sp>
          <p:nvSpPr>
            <p:cNvPr id="20" name="文本框 19"/>
            <p:cNvSpPr txBox="1"/>
            <p:nvPr>
              <p:custDataLst>
                <p:tags r:id="rId6"/>
              </p:custDataLst>
            </p:nvPr>
          </p:nvSpPr>
          <p:spPr>
            <a:xfrm rot="21240000">
              <a:off x="7244" y="4782"/>
              <a:ext cx="5596" cy="1307"/>
            </a:xfrm>
            <a:prstGeom prst="rect">
              <a:avLst/>
            </a:prstGeom>
            <a:noFill/>
          </p:spPr>
          <p:txBody>
            <a:bodyPr wrap="square" rtlCol="0" anchor="b" anchorCtr="0">
              <a:spAutoFit/>
            </a:bodyPr>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教师组织幼儿游戏是以教师为主导的游戏过程，教师常用的组织游戏方法有分组轮换法、示范游戏结合法。</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文本框 20"/>
            <p:cNvSpPr txBox="1"/>
            <p:nvPr>
              <p:custDataLst>
                <p:tags r:id="rId7"/>
              </p:custDataLst>
            </p:nvPr>
          </p:nvSpPr>
          <p:spPr>
            <a:xfrm rot="300000">
              <a:off x="3824" y="8914"/>
              <a:ext cx="6431" cy="2082"/>
            </a:xfrm>
            <a:prstGeom prst="rect">
              <a:avLst/>
            </a:prstGeom>
            <a:noFill/>
          </p:spPr>
          <p:txBody>
            <a:bodyPr wrap="square" rtlCol="0" anchor="b" anchorCtr="0">
              <a:spAutoFit/>
            </a:bodyPr>
            <a:p>
              <a:pPr algn="just" fontAlgn="t">
                <a:lnSpc>
                  <a:spcPct val="100000"/>
                </a:lnSpc>
              </a:pPr>
              <a:r>
                <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rPr>
                <a:t>在讲解游戏规则环节，教师可以通过语言解释和动作示范相结合的方式，告知幼儿游戏的基本规则、步骤和要求。教师应使用幼儿易于理解的语言，对于难以理解的部分可以使用动作示范、画图等方式辅助。</a:t>
              </a:r>
              <a:endPar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文本框 21"/>
            <p:cNvSpPr txBox="1"/>
            <p:nvPr>
              <p:custDataLst>
                <p:tags r:id="rId8"/>
              </p:custDataLst>
            </p:nvPr>
          </p:nvSpPr>
          <p:spPr>
            <a:xfrm rot="300000">
              <a:off x="10447" y="8725"/>
              <a:ext cx="5704" cy="1695"/>
            </a:xfrm>
            <a:prstGeom prst="rect">
              <a:avLst/>
            </a:prstGeom>
            <a:noFill/>
          </p:spPr>
          <p:txBody>
            <a:bodyPr wrap="square" rtlCol="0" anchor="b" anchorCtr="0">
              <a:spAutoFit/>
            </a:bodyPr>
            <a:p>
              <a:pPr algn="just" fontAlgn="t">
                <a:lnSpc>
                  <a:spcPct val="100000"/>
                </a:lnSpc>
              </a:pPr>
              <a:r>
                <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rPr>
                <a:t>在这一环节，幼儿已经充分地了解了游戏的规则，幼儿成为本环节的主体。教师在旁边进行观察，要起到激励幼儿的作用，进一步激发幼儿的兴趣。</a:t>
              </a:r>
              <a:endParaRPr lang="zh-CN" altLang="en-US" sz="1600" dirty="0">
                <a:solidFill>
                  <a:srgbClr val="F5BC0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五边形 9"/>
            <p:cNvSpPr/>
            <p:nvPr>
              <p:custDataLst>
                <p:tags r:id="rId9"/>
              </p:custDataLst>
            </p:nvPr>
          </p:nvSpPr>
          <p:spPr>
            <a:xfrm rot="21275177">
              <a:off x="13769" y="6410"/>
              <a:ext cx="4317" cy="1394"/>
            </a:xfrm>
            <a:prstGeom prst="homePlat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r>
                <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rPr>
                <a:t>第五步，结束</a:t>
              </a:r>
              <a:endPar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ctr"/>
              <a:r>
                <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rPr>
                <a:t>环节。</a:t>
              </a:r>
              <a:endParaRPr lang="en-US" altLang="zh-CN" sz="2000" b="1"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1" name="五边形 10"/>
            <p:cNvSpPr/>
            <p:nvPr>
              <p:custDataLst>
                <p:tags r:id="rId10"/>
              </p:custDataLst>
            </p:nvPr>
          </p:nvSpPr>
          <p:spPr>
            <a:xfrm rot="277906">
              <a:off x="10581" y="7076"/>
              <a:ext cx="4317" cy="1394"/>
            </a:xfrm>
            <a:prstGeom prst="homePlate">
              <a:avLst/>
            </a:prstGeom>
            <a:solidFill>
              <a:srgbClr val="F5BC0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第四步，幼儿</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自主游戏。</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2" name="五边形 11"/>
            <p:cNvSpPr/>
            <p:nvPr>
              <p:custDataLst>
                <p:tags r:id="rId11"/>
              </p:custDataLst>
            </p:nvPr>
          </p:nvSpPr>
          <p:spPr>
            <a:xfrm rot="21275177">
              <a:off x="7410" y="6410"/>
              <a:ext cx="4317" cy="1394"/>
            </a:xfrm>
            <a:prstGeom prst="homePlat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第三步，教师组织幼儿游戏。</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7" name="五边形 16"/>
            <p:cNvSpPr/>
            <p:nvPr>
              <p:custDataLst>
                <p:tags r:id="rId12"/>
              </p:custDataLst>
            </p:nvPr>
          </p:nvSpPr>
          <p:spPr>
            <a:xfrm rot="277906">
              <a:off x="4239" y="7279"/>
              <a:ext cx="4317" cy="1394"/>
            </a:xfrm>
            <a:prstGeom prst="homePlate">
              <a:avLst/>
            </a:prstGeom>
            <a:solidFill>
              <a:srgbClr val="F5BC0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第二步，交代</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游戏规则。</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8" name="五边形 17"/>
            <p:cNvSpPr/>
            <p:nvPr>
              <p:custDataLst>
                <p:tags r:id="rId13"/>
              </p:custDataLst>
            </p:nvPr>
          </p:nvSpPr>
          <p:spPr>
            <a:xfrm rot="21089489">
              <a:off x="1067" y="6582"/>
              <a:ext cx="4317" cy="1394"/>
            </a:xfrm>
            <a:prstGeom prst="homePlat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marL="0" indent="0" algn="ctr">
                <a:lnSpc>
                  <a:spcPct val="100000"/>
                </a:lnSpc>
                <a:spcBef>
                  <a:spcPts val="0"/>
                </a:spcBef>
                <a:spcAft>
                  <a:spcPts val="0"/>
                </a:spcAft>
                <a:buSzPct val="100000"/>
              </a:pPr>
              <a:r>
                <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rPr>
                <a:t>第一步，引入活动，激发幼儿的兴趣。</a:t>
              </a:r>
              <a:endParaRPr lang="en-US" altLang="zh-CN" sz="2000" b="1" dirty="0">
                <a:solidFill>
                  <a:srgbClr val="FFFFFF"/>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9" name="文本框 18"/>
            <p:cNvSpPr txBox="1"/>
            <p:nvPr>
              <p:custDataLst>
                <p:tags r:id="rId14"/>
              </p:custDataLst>
            </p:nvPr>
          </p:nvSpPr>
          <p:spPr>
            <a:xfrm rot="21060000">
              <a:off x="571" y="5516"/>
              <a:ext cx="5170" cy="919"/>
            </a:xfrm>
            <a:prstGeom prst="rect">
              <a:avLst/>
            </a:prstGeom>
            <a:noFill/>
          </p:spPr>
          <p:txBody>
            <a:bodyPr wrap="square" rtlCol="0" anchor="b" anchorCtr="0">
              <a:spAutoFit/>
            </a:bodyPr>
            <a:p>
              <a:pPr marL="0" indent="0" algn="just">
                <a:lnSpc>
                  <a:spcPct val="100000"/>
                </a:lnSpc>
                <a:spcBef>
                  <a:spcPts val="0"/>
                </a:spcBef>
                <a:spcAft>
                  <a:spcPts val="0"/>
                </a:spcAft>
                <a:buSzPct val="100000"/>
              </a:pPr>
              <a:r>
                <a:rPr lang="zh-CN" altLang="en-US" sz="1600" dirty="0">
                  <a:solidFill>
                    <a:srgbClr val="018BE9"/>
                  </a:solidFill>
                  <a:uFillTx/>
                  <a:latin typeface="微软雅黑" panose="020B0503020204020204" pitchFamily="34" charset="-122"/>
                  <a:ea typeface="微软雅黑" panose="020B0503020204020204" pitchFamily="34" charset="-122"/>
                  <a:sym typeface="Arial" panose="020B0604020202020204" pitchFamily="34" charset="0"/>
                </a:rPr>
                <a:t>可以使用多种方式营造活动氛围，如看图片、猜谜语、创设情境等。</a:t>
              </a:r>
              <a:endParaRPr lang="zh-CN" altLang="en-US" sz="1600" dirty="0">
                <a:solidFill>
                  <a:srgbClr val="018BE9"/>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文本框 12"/>
            <p:cNvSpPr txBox="1"/>
            <p:nvPr>
              <p:custDataLst>
                <p:tags r:id="rId15"/>
              </p:custDataLst>
            </p:nvPr>
          </p:nvSpPr>
          <p:spPr>
            <a:xfrm rot="21240000">
              <a:off x="13582" y="4957"/>
              <a:ext cx="4343" cy="1307"/>
            </a:xfrm>
            <a:prstGeom prst="rect">
              <a:avLst/>
            </a:prstGeom>
            <a:noFill/>
          </p:spPr>
          <p:txBody>
            <a:bodyPr wrap="square" rtlCol="0" anchor="b" anchorCtr="0">
              <a:spAutoFit/>
            </a:bodyPr>
            <a:p>
              <a:pPr algn="just" fontAlgn="t">
                <a:lnSpc>
                  <a:spcPct val="100000"/>
                </a:lnSpc>
              </a:pPr>
              <a:r>
                <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rPr>
                <a:t>教师根据前面游戏的情况进行简短的总结，然后自然结束游戏活动即可。</a:t>
              </a:r>
              <a:endParaRPr lang="zh-CN" altLang="en-US" sz="1600" dirty="0">
                <a:solidFill>
                  <a:srgbClr val="018BE9"/>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 name="文本框 1"/>
          <p:cNvSpPr txBox="1"/>
          <p:nvPr>
            <p:custDataLst>
              <p:tags r:id="rId16"/>
            </p:custDataLst>
          </p:nvPr>
        </p:nvSpPr>
        <p:spPr>
          <a:xfrm>
            <a:off x="575310" y="1142365"/>
            <a:ext cx="3382010"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2. 听说游戏活动设计思路</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1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6"/>
            </p:custDataLst>
          </p:nvPr>
        </p:nvSpPr>
        <p:spPr>
          <a:xfrm>
            <a:off x="575310" y="1130300"/>
            <a:ext cx="289242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5" name="文本框 4"/>
          <p:cNvSpPr txBox="1"/>
          <p:nvPr>
            <p:custDataLst>
              <p:tags r:id="rId7"/>
            </p:custDataLst>
          </p:nvPr>
        </p:nvSpPr>
        <p:spPr>
          <a:xfrm>
            <a:off x="3048000" y="187769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3-16　各年龄班听说游戏的发展特点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7" name="表格 16"/>
          <p:cNvGraphicFramePr/>
          <p:nvPr>
            <p:custDataLst>
              <p:tags r:id="rId8"/>
            </p:custDataLst>
          </p:nvPr>
        </p:nvGraphicFramePr>
        <p:xfrm>
          <a:off x="685165" y="2339975"/>
          <a:ext cx="10757535" cy="2044065"/>
        </p:xfrm>
        <a:graphic>
          <a:graphicData uri="http://schemas.openxmlformats.org/drawingml/2006/table">
            <a:tbl>
              <a:tblPr firstRow="1" bandRow="1">
                <a:tableStyleId>{5C22544A-7EE6-4342-B048-85BDC9FD1C3A}</a:tableStyleId>
              </a:tblPr>
              <a:tblGrid>
                <a:gridCol w="3585845"/>
                <a:gridCol w="3585845"/>
                <a:gridCol w="3585845"/>
              </a:tblGrid>
              <a:tr h="56007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148399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个别发音不够准确</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不能用完整语句表达</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对动词的理解是与具体动作联系的，对名词的理解是依靠具体实物的</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词汇的掌握数量迅速增加</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能够掌握名词、动词、形容词、数量词、人称代词。有些幼儿还能在后期掌握一些虚词</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能够使用简单句表达，语言逐渐连贯</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能够清楚地发出母语的全部语音</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能够听懂更多较为复杂的句子</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能够使用介词、连接词表达因果、转折、假设的句子</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4. 使用复合句式越来越多</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5. 能够描述事件的发展顺序</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319972" y="337592"/>
            <a:ext cx="3236673" cy="689487"/>
            <a:chOff x="4436042" y="1556792"/>
            <a:chExt cx="3236673" cy="689487"/>
          </a:xfrm>
        </p:grpSpPr>
        <p:sp>
          <p:nvSpPr>
            <p:cNvPr id="27" name="Rectangle 632"/>
            <p:cNvSpPr>
              <a:spLocks noChangeArrowheads="1"/>
            </p:cNvSpPr>
            <p:nvPr>
              <p:custDataLst>
                <p:tags r:id="rId2"/>
              </p:custDataLst>
            </p:nvPr>
          </p:nvSpPr>
          <p:spPr bwMode="auto">
            <a:xfrm>
              <a:off x="4436042" y="1556792"/>
              <a:ext cx="3236673" cy="689487"/>
            </a:xfrm>
            <a:prstGeom prst="rect">
              <a:avLst/>
            </a:prstGeom>
            <a:solidFill>
              <a:schemeClr val="accent2"/>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tretch>
              <a:fillRect/>
            </a:stretch>
          </p:blipFill>
          <p:spPr>
            <a:xfrm>
              <a:off x="4591948" y="1604793"/>
              <a:ext cx="609524" cy="609524"/>
            </a:xfrm>
            <a:prstGeom prst="rect">
              <a:avLst/>
            </a:prstGeom>
          </p:spPr>
        </p:pic>
        <p:sp>
          <p:nvSpPr>
            <p:cNvPr id="35" name="矩形 34"/>
            <p:cNvSpPr/>
            <p:nvPr>
              <p:custDataLst>
                <p:tags r:id="rId5"/>
              </p:custDataLst>
            </p:nvPr>
          </p:nvSpPr>
          <p:spPr>
            <a:xfrm>
              <a:off x="5179265"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二、语言领域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6"/>
            </p:custDataLst>
          </p:nvPr>
        </p:nvSpPr>
        <p:spPr>
          <a:xfrm>
            <a:off x="575310" y="1130300"/>
            <a:ext cx="289242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4. 真题解析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2" name="文本框 1"/>
          <p:cNvSpPr txBox="1"/>
          <p:nvPr>
            <p:custDataLst>
              <p:tags r:id="rId7"/>
            </p:custDataLst>
          </p:nvPr>
        </p:nvSpPr>
        <p:spPr>
          <a:xfrm>
            <a:off x="575310" y="158242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3" name="文本框 2"/>
          <p:cNvSpPr txBox="1"/>
          <p:nvPr>
            <p:custDataLst>
              <p:tags r:id="rId8"/>
            </p:custDataLst>
          </p:nvPr>
        </p:nvSpPr>
        <p:spPr>
          <a:xfrm>
            <a:off x="575310" y="2031365"/>
            <a:ext cx="8352155" cy="163004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 题目：游戏《猜猜我是谁》。</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（1）组织 3~4 岁幼儿开展游戏。</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（2）在 10 分钟内完成。</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9"/>
            </p:custDataLst>
          </p:nvPr>
        </p:nvSpPr>
        <p:spPr>
          <a:xfrm>
            <a:off x="575310" y="379730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4" name="文本框 3"/>
          <p:cNvSpPr txBox="1"/>
          <p:nvPr>
            <p:custDataLst>
              <p:tags r:id="rId10"/>
            </p:custDataLst>
          </p:nvPr>
        </p:nvSpPr>
        <p:spPr>
          <a:xfrm>
            <a:off x="575310" y="4255770"/>
            <a:ext cx="10996295" cy="163004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通过题目可知教学活动属于游戏类，没有提及属于哪个领域，这就要考验考生平时的总结与积累了。《猜猜我是谁》是小班常见的听说游戏，如果在考试中能够准确判断出该题目是语言领域类游戏，那么通过考试的概率很大。万一不知道这个游戏的考生，也需要回想平时的教案积累，在短时间内设计一个名为《猜猜我是谁》的游戏，只要内容合理、目标适宜，也是可以通过考试的。</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6" name="图片 5" descr="u=211037244,1039732626&amp;fm=253&amp;fmt=auto&amp;app=138&amp;f=JPEG.webp"/>
          <p:cNvPicPr>
            <a:picLocks noChangeAspect="1"/>
          </p:cNvPicPr>
          <p:nvPr/>
        </p:nvPicPr>
        <p:blipFill>
          <a:blip r:embed="rId11"/>
          <a:srcRect t="18621"/>
          <a:stretch>
            <a:fillRect/>
          </a:stretch>
        </p:blipFill>
        <p:spPr>
          <a:xfrm>
            <a:off x="5322570" y="728345"/>
            <a:ext cx="2923540" cy="3174365"/>
          </a:xfrm>
          <a:prstGeom prst="plaque">
            <a:avLst/>
          </a:prstGeom>
        </p:spPr>
      </p:pic>
      <p:graphicFrame>
        <p:nvGraphicFramePr>
          <p:cNvPr id="10" name="对象 9">
            <a:hlinkClick r:id="" action="ppaction://ole?verb="/>
          </p:cNvPr>
          <p:cNvGraphicFramePr>
            <a:graphicFrameLocks noChangeAspect="1"/>
          </p:cNvGraphicFramePr>
          <p:nvPr/>
        </p:nvGraphicFramePr>
        <p:xfrm>
          <a:off x="8761730" y="1582420"/>
          <a:ext cx="2372995" cy="1628775"/>
        </p:xfrm>
        <a:graphic>
          <a:graphicData uri="http://schemas.openxmlformats.org/presentationml/2006/ole">
            <mc:AlternateContent xmlns:mc="http://schemas.openxmlformats.org/markup-compatibility/2006">
              <mc:Choice xmlns:v="urn:schemas-microsoft-com:vml" Requires="v">
                <p:oleObj spid="_x0000_s1025" name="" showAsIcon="1" r:id="rId12" imgW="971550" imgH="666750" progId="Word.Document.12">
                  <p:embed/>
                </p:oleObj>
              </mc:Choice>
              <mc:Fallback>
                <p:oleObj name="" showAsIcon="1" r:id="rId12" imgW="971550" imgH="666750" progId="Word.Document.12">
                  <p:embed/>
                  <p:pic>
                    <p:nvPicPr>
                      <p:cNvPr id="0" name="图片 1024"/>
                      <p:cNvPicPr/>
                      <p:nvPr/>
                    </p:nvPicPr>
                    <p:blipFill>
                      <a:blip r:embed="rId13"/>
                      <a:stretch>
                        <a:fillRect/>
                      </a:stretch>
                    </p:blipFill>
                    <p:spPr>
                      <a:xfrm>
                        <a:off x="8761730" y="1582420"/>
                        <a:ext cx="2372995" cy="1628775"/>
                      </a:xfrm>
                      <a:prstGeom prst="rect">
                        <a:avLst/>
                      </a:prstGeom>
                    </p:spPr>
                  </p:pic>
                </p:oleObj>
              </mc:Fallback>
            </mc:AlternateContent>
          </a:graphicData>
        </a:graphic>
      </p:graphicFrame>
    </p:spTree>
    <p:custDataLst>
      <p:tags r:id="rId1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75310" y="1201420"/>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学前儿童社会教育是以发展儿童的社会性为主要目标，以增进儿童的社会认知、激发社会情感、引导社会行为为主要内容的教育。</a:t>
            </a:r>
            <a:endParaRPr lang="zh-CN" altLang="en-US" sz="2000">
              <a:latin typeface="微软雅黑" panose="020B0503020204020204" pitchFamily="34" charset="-122"/>
              <a:ea typeface="微软雅黑" panose="020B0503020204020204" pitchFamily="34" charset="-122"/>
            </a:endParaRPr>
          </a:p>
        </p:txBody>
      </p:sp>
      <p:pic>
        <p:nvPicPr>
          <p:cNvPr id="5" name="C9F754DE-2CAD-44b6-B708-469DEB6407EB-1" descr="C:/Users/HD/AppData/Local/Temp/wpp.dKuXrLwpp"/>
          <p:cNvPicPr>
            <a:picLocks noChangeAspect="1"/>
          </p:cNvPicPr>
          <p:nvPr/>
        </p:nvPicPr>
        <p:blipFill>
          <a:blip r:embed="rId6"/>
          <a:stretch>
            <a:fillRect/>
          </a:stretch>
        </p:blipFill>
        <p:spPr>
          <a:xfrm>
            <a:off x="5730558" y="1931670"/>
            <a:ext cx="5981700" cy="3902710"/>
          </a:xfrm>
          <a:prstGeom prst="rect">
            <a:avLst/>
          </a:prstGeom>
        </p:spPr>
      </p:pic>
      <p:pic>
        <p:nvPicPr>
          <p:cNvPr id="6" name="图片 5" descr="part-00284-1103"/>
          <p:cNvPicPr>
            <a:picLocks noChangeAspect="1"/>
          </p:cNvPicPr>
          <p:nvPr/>
        </p:nvPicPr>
        <p:blipFill>
          <a:blip r:embed="rId7"/>
          <a:stretch>
            <a:fillRect/>
          </a:stretch>
        </p:blipFill>
        <p:spPr>
          <a:xfrm>
            <a:off x="320040" y="2419350"/>
            <a:ext cx="5204460" cy="2927350"/>
          </a:xfrm>
          <a:prstGeom prst="parallelogram">
            <a:avLst/>
          </a:prstGeom>
        </p:spPr>
      </p:pic>
    </p:spTree>
    <p:custDataLst>
      <p:tags r:id="rId8"/>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5"/>
            </p:custDataLst>
          </p:nvPr>
        </p:nvSpPr>
        <p:spPr>
          <a:xfrm>
            <a:off x="575310" y="1075690"/>
            <a:ext cx="3275330" cy="460375"/>
          </a:xfrm>
          <a:prstGeom prst="rect">
            <a:avLst/>
          </a:prstGeom>
          <a:noFill/>
        </p:spPr>
        <p:txBody>
          <a:bodyPr wrap="square" rtlCol="0" anchor="t">
            <a:spAutoFit/>
          </a:bodyPr>
          <a:p>
            <a:r>
              <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rPr>
              <a:t>（一）自我意识</a:t>
            </a:r>
            <a:endPar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6"/>
            </p:custDataLst>
          </p:nvPr>
        </p:nvSpPr>
        <p:spPr>
          <a:xfrm>
            <a:off x="575310" y="1592580"/>
            <a:ext cx="11019155" cy="39878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自我意识是指对自己以及自己与客观世界关系的一种意识。</a:t>
            </a:r>
            <a:endParaRPr lang="zh-CN" altLang="en-US" sz="2000">
              <a:latin typeface="微软雅黑" panose="020B0503020204020204" pitchFamily="34" charset="-122"/>
              <a:ea typeface="微软雅黑" panose="020B0503020204020204" pitchFamily="34" charset="-122"/>
            </a:endParaRPr>
          </a:p>
        </p:txBody>
      </p:sp>
      <p:pic>
        <p:nvPicPr>
          <p:cNvPr id="65" name="图片 64" descr="dht"/>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2040000">
            <a:off x="3594526" y="2646802"/>
            <a:ext cx="1541071" cy="1503271"/>
          </a:xfrm>
          <a:prstGeom prst="rect">
            <a:avLst/>
          </a:prstGeom>
        </p:spPr>
      </p:pic>
      <p:pic>
        <p:nvPicPr>
          <p:cNvPr id="66" name="图片 65" descr="dht"/>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9560000" flipH="1">
            <a:off x="6964529" y="2669482"/>
            <a:ext cx="1541071" cy="1503271"/>
          </a:xfrm>
          <a:prstGeom prst="rect">
            <a:avLst/>
          </a:prstGeom>
        </p:spPr>
      </p:pic>
      <p:pic>
        <p:nvPicPr>
          <p:cNvPr id="67" name="图片 66" descr="dht"/>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463099" y="3687752"/>
            <a:ext cx="1803925" cy="1759729"/>
          </a:xfrm>
          <a:prstGeom prst="rect">
            <a:avLst/>
          </a:prstGeom>
        </p:spPr>
      </p:pic>
      <p:sp>
        <p:nvSpPr>
          <p:cNvPr id="68" name="椭圆 67"/>
          <p:cNvSpPr/>
          <p:nvPr>
            <p:custDataLst>
              <p:tags r:id="rId16"/>
            </p:custDataLst>
          </p:nvPr>
        </p:nvSpPr>
        <p:spPr>
          <a:xfrm>
            <a:off x="4915776" y="2344403"/>
            <a:ext cx="2307829" cy="2307829"/>
          </a:xfrm>
          <a:prstGeom prst="ellipse">
            <a:avLst/>
          </a:prstGeom>
          <a:solidFill>
            <a:srgbClr val="FFFFFF"/>
          </a:solidFill>
          <a:ln w="161925">
            <a:solidFill>
              <a:srgbClr val="FFFFFF">
                <a:lumMod val="9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1" name="文本框 70"/>
          <p:cNvSpPr txBox="1"/>
          <p:nvPr>
            <p:custDataLst>
              <p:tags r:id="rId17"/>
            </p:custDataLst>
          </p:nvPr>
        </p:nvSpPr>
        <p:spPr>
          <a:xfrm>
            <a:off x="4043472" y="2960250"/>
            <a:ext cx="673419" cy="398780"/>
          </a:xfrm>
          <a:prstGeom prst="rect">
            <a:avLst/>
          </a:prstGeom>
          <a:noFill/>
        </p:spPr>
        <p:txBody>
          <a:bodyPr wrap="square" rtlCol="0">
            <a:spAutoFit/>
          </a:bodyPr>
          <a:p>
            <a:r>
              <a:rPr lang="en-US" altLang="zh-CN" sz="2000">
                <a:solidFill>
                  <a:srgbClr val="FFFFFF"/>
                </a:solidFill>
                <a:latin typeface="思源黑体 CN Bold" panose="020B0800000000000000" charset="-122"/>
                <a:ea typeface="思源黑体 CN Bold" panose="020B0800000000000000" charset="-122"/>
              </a:rPr>
              <a:t>1.</a:t>
            </a:r>
            <a:endParaRPr lang="en-US" altLang="zh-CN" sz="2000">
              <a:solidFill>
                <a:srgbClr val="FFFFFF"/>
              </a:solidFill>
              <a:latin typeface="思源黑体 CN Bold" panose="020B0800000000000000" charset="-122"/>
              <a:ea typeface="思源黑体 CN Bold" panose="020B0800000000000000" charset="-122"/>
            </a:endParaRPr>
          </a:p>
        </p:txBody>
      </p:sp>
      <p:sp>
        <p:nvSpPr>
          <p:cNvPr id="72" name="文本框 71"/>
          <p:cNvSpPr txBox="1"/>
          <p:nvPr>
            <p:custDataLst>
              <p:tags r:id="rId18"/>
            </p:custDataLst>
          </p:nvPr>
        </p:nvSpPr>
        <p:spPr>
          <a:xfrm>
            <a:off x="7397192" y="2960250"/>
            <a:ext cx="673419" cy="398780"/>
          </a:xfrm>
          <a:prstGeom prst="rect">
            <a:avLst/>
          </a:prstGeom>
          <a:noFill/>
        </p:spPr>
        <p:txBody>
          <a:bodyPr wrap="square" rtlCol="0">
            <a:spAutoFit/>
          </a:bodyPr>
          <a:p>
            <a:r>
              <a:rPr lang="en-US" altLang="zh-CN" sz="2000">
                <a:solidFill>
                  <a:srgbClr val="FFFFFF"/>
                </a:solidFill>
                <a:latin typeface="思源黑体 CN Bold" panose="020B0800000000000000" charset="-122"/>
                <a:ea typeface="思源黑体 CN Bold" panose="020B0800000000000000" charset="-122"/>
              </a:rPr>
              <a:t>3.</a:t>
            </a:r>
            <a:endParaRPr lang="en-US" altLang="zh-CN" sz="2000">
              <a:solidFill>
                <a:srgbClr val="FFFFFF"/>
              </a:solidFill>
              <a:latin typeface="思源黑体 CN Bold" panose="020B0800000000000000" charset="-122"/>
              <a:ea typeface="思源黑体 CN Bold" panose="020B0800000000000000" charset="-122"/>
            </a:endParaRPr>
          </a:p>
        </p:txBody>
      </p:sp>
      <p:sp>
        <p:nvSpPr>
          <p:cNvPr id="73" name="文本框 72"/>
          <p:cNvSpPr txBox="1"/>
          <p:nvPr>
            <p:custDataLst>
              <p:tags r:id="rId19"/>
            </p:custDataLst>
          </p:nvPr>
        </p:nvSpPr>
        <p:spPr>
          <a:xfrm>
            <a:off x="4034749" y="4212879"/>
            <a:ext cx="681560" cy="398780"/>
          </a:xfrm>
          <a:prstGeom prst="rect">
            <a:avLst/>
          </a:prstGeom>
          <a:noFill/>
        </p:spPr>
        <p:txBody>
          <a:bodyPr wrap="square" rtlCol="0">
            <a:spAutoFit/>
          </a:bodyPr>
          <a:p>
            <a:r>
              <a:rPr lang="en-US" altLang="zh-CN" sz="2000">
                <a:solidFill>
                  <a:srgbClr val="FFFFFF"/>
                </a:solidFill>
                <a:latin typeface="思源黑体 CN Bold" panose="020B0800000000000000" charset="-122"/>
                <a:ea typeface="思源黑体 CN Bold" panose="020B0800000000000000" charset="-122"/>
              </a:rPr>
              <a:t>2.</a:t>
            </a:r>
            <a:endParaRPr lang="en-US" altLang="zh-CN" sz="2000">
              <a:solidFill>
                <a:srgbClr val="FFFFFF"/>
              </a:solidFill>
              <a:latin typeface="思源黑体 CN Bold" panose="020B0800000000000000" charset="-122"/>
              <a:ea typeface="思源黑体 CN Bold" panose="020B0800000000000000" charset="-122"/>
            </a:endParaRPr>
          </a:p>
        </p:txBody>
      </p:sp>
      <p:pic>
        <p:nvPicPr>
          <p:cNvPr id="74" name="图片 73" descr="32313538313534373b32313538313532343bbbe1d2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631648" y="2807887"/>
            <a:ext cx="837412" cy="837412"/>
          </a:xfrm>
          <a:prstGeom prst="rect">
            <a:avLst/>
          </a:prstGeom>
        </p:spPr>
      </p:pic>
      <p:sp>
        <p:nvSpPr>
          <p:cNvPr id="75" name="文本框 74"/>
          <p:cNvSpPr txBox="1"/>
          <p:nvPr>
            <p:custDataLst>
              <p:tags r:id="rId23"/>
            </p:custDataLst>
          </p:nvPr>
        </p:nvSpPr>
        <p:spPr>
          <a:xfrm>
            <a:off x="5368212" y="3752302"/>
            <a:ext cx="1423601" cy="460375"/>
          </a:xfrm>
          <a:prstGeom prst="rect">
            <a:avLst/>
          </a:prstGeom>
          <a:noFill/>
        </p:spPr>
        <p:txBody>
          <a:bodyPr wrap="square" rtlCol="0">
            <a:spAutoFit/>
          </a:bodyPr>
          <a:p>
            <a:pPr algn="ctr"/>
            <a:r>
              <a:rPr lang="zh-CN" altLang="en-US" sz="2400">
                <a:solidFill>
                  <a:srgbClr val="000000">
                    <a:lumMod val="65000"/>
                    <a:lumOff val="35000"/>
                  </a:srgbClr>
                </a:solidFill>
                <a:latin typeface="思源黑体 CN Regular" panose="020B0500000000000000" charset="-122"/>
                <a:ea typeface="思源黑体 CN Regular" panose="020B0500000000000000" charset="-122"/>
              </a:rPr>
              <a:t>自我意识</a:t>
            </a:r>
            <a:endParaRPr lang="zh-CN" altLang="en-US" sz="240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80" name="任意多边形 79"/>
          <p:cNvSpPr/>
          <p:nvPr>
            <p:custDataLst>
              <p:tags r:id="rId24"/>
            </p:custDataLst>
          </p:nvPr>
        </p:nvSpPr>
        <p:spPr>
          <a:xfrm>
            <a:off x="3169423" y="3292888"/>
            <a:ext cx="796123" cy="98280"/>
          </a:xfrm>
          <a:custGeom>
            <a:avLst/>
            <a:gdLst>
              <a:gd name="connsiteX0" fmla="*/ 0 w 1806"/>
              <a:gd name="connsiteY0" fmla="*/ 0 h 0"/>
              <a:gd name="connsiteX1" fmla="*/ 1806 w 1806"/>
              <a:gd name="connsiteY1" fmla="*/ 0 h 0"/>
            </a:gdLst>
            <a:ahLst/>
            <a:cxnLst>
              <a:cxn ang="0">
                <a:pos x="connsiteX0" y="connsiteY0"/>
              </a:cxn>
              <a:cxn ang="0">
                <a:pos x="connsiteX1" y="connsiteY1"/>
              </a:cxn>
            </a:cxnLst>
            <a:rect l="l" t="t" r="r" b="b"/>
            <a:pathLst>
              <a:path w="1806">
                <a:moveTo>
                  <a:pt x="0" y="0"/>
                </a:moveTo>
                <a:lnTo>
                  <a:pt x="1806" y="0"/>
                </a:lnTo>
              </a:path>
            </a:pathLst>
          </a:custGeom>
          <a:noFill/>
          <a:ln w="19050">
            <a:solidFill>
              <a:srgbClr val="FFFFFF">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1" name="文本框 80"/>
          <p:cNvSpPr txBox="1"/>
          <p:nvPr>
            <p:custDataLst>
              <p:tags r:id="rId25"/>
            </p:custDataLst>
          </p:nvPr>
        </p:nvSpPr>
        <p:spPr>
          <a:xfrm>
            <a:off x="1715582" y="2828898"/>
            <a:ext cx="1277635" cy="398780"/>
          </a:xfrm>
          <a:prstGeom prst="rect">
            <a:avLst/>
          </a:prstGeom>
          <a:noFill/>
        </p:spPr>
        <p:txBody>
          <a:bodyPr wrap="square" rtlCol="0">
            <a:spAutoFit/>
          </a:bodyPr>
          <a:p>
            <a:pPr algn="l">
              <a:lnSpc>
                <a:spcPct val="100000"/>
              </a:lnSpc>
            </a:pPr>
            <a:r>
              <a:rPr lang="zh-CN" altLang="en-US" sz="2000">
                <a:solidFill>
                  <a:srgbClr val="56CA95"/>
                </a:solidFill>
                <a:latin typeface="思源黑体 CN Bold" panose="020B0800000000000000" charset="-122"/>
                <a:ea typeface="思源黑体 CN Bold" panose="020B0800000000000000" charset="-122"/>
              </a:rPr>
              <a:t>自我认识</a:t>
            </a:r>
            <a:endParaRPr lang="zh-CN" altLang="en-US" sz="2000">
              <a:solidFill>
                <a:srgbClr val="56CA95"/>
              </a:solidFill>
              <a:latin typeface="思源黑体 CN Bold" panose="020B0800000000000000" charset="-122"/>
              <a:ea typeface="思源黑体 CN Bold" panose="020B0800000000000000" charset="-122"/>
            </a:endParaRPr>
          </a:p>
        </p:txBody>
      </p:sp>
      <p:sp>
        <p:nvSpPr>
          <p:cNvPr id="82" name="文本框 81"/>
          <p:cNvSpPr txBox="1"/>
          <p:nvPr>
            <p:custDataLst>
              <p:tags r:id="rId26"/>
            </p:custDataLst>
          </p:nvPr>
        </p:nvSpPr>
        <p:spPr>
          <a:xfrm>
            <a:off x="724535" y="3312795"/>
            <a:ext cx="2268855" cy="1568450"/>
          </a:xfrm>
          <a:prstGeom prst="rect">
            <a:avLst/>
          </a:prstGeom>
          <a:noFill/>
        </p:spPr>
        <p:txBody>
          <a:bodyPr wrap="square" rtlCol="0">
            <a:spAutoFit/>
          </a:bodyPr>
          <a:p>
            <a:pPr marL="171450" indent="-171450" algn="l" fontAlgn="auto">
              <a:lnSpc>
                <a:spcPct val="100000"/>
              </a:lnSpc>
              <a:buFont typeface="Wingdings" panose="05000000000000000000" charset="0"/>
              <a:buChar char="l"/>
            </a:pPr>
            <a:r>
              <a:rPr lang="zh-CN" altLang="en-US" sz="1600" b="1">
                <a:solidFill>
                  <a:srgbClr val="56CA95"/>
                </a:solidFill>
                <a:latin typeface="微软雅黑" panose="020B0503020204020204" pitchFamily="34" charset="-122"/>
                <a:ea typeface="微软雅黑" panose="020B0503020204020204" pitchFamily="34" charset="-122"/>
              </a:rPr>
              <a:t>自我概念：</a:t>
            </a:r>
            <a:r>
              <a:rPr lang="zh-CN" altLang="en-US" sz="1600">
                <a:solidFill>
                  <a:srgbClr val="FFFFFF">
                    <a:lumMod val="50000"/>
                  </a:srgbClr>
                </a:solidFill>
                <a:latin typeface="微软雅黑" panose="020B0503020204020204" pitchFamily="34" charset="-122"/>
                <a:ea typeface="微软雅黑" panose="020B0503020204020204" pitchFamily="34" charset="-122"/>
              </a:rPr>
              <a:t>对自己的认识，包括对身高、体重、性别等的认识。</a:t>
            </a:r>
            <a:endParaRPr lang="zh-CN" altLang="en-US" sz="1600">
              <a:solidFill>
                <a:srgbClr val="FFFFFF">
                  <a:lumMod val="50000"/>
                </a:srgbClr>
              </a:solidFill>
              <a:latin typeface="微软雅黑" panose="020B0503020204020204" pitchFamily="34" charset="-122"/>
              <a:ea typeface="微软雅黑" panose="020B0503020204020204" pitchFamily="34" charset="-122"/>
            </a:endParaRPr>
          </a:p>
          <a:p>
            <a:pPr marL="171450" indent="-171450" algn="l" fontAlgn="auto">
              <a:lnSpc>
                <a:spcPct val="100000"/>
              </a:lnSpc>
              <a:buFont typeface="Wingdings" panose="05000000000000000000" charset="0"/>
              <a:buChar char="l"/>
            </a:pPr>
            <a:endParaRPr lang="zh-CN" altLang="en-US" sz="1600">
              <a:solidFill>
                <a:srgbClr val="FFFFFF">
                  <a:lumMod val="50000"/>
                </a:srgbClr>
              </a:solidFill>
              <a:latin typeface="微软雅黑" panose="020B0503020204020204" pitchFamily="34" charset="-122"/>
              <a:ea typeface="微软雅黑" panose="020B0503020204020204" pitchFamily="34" charset="-122"/>
            </a:endParaRPr>
          </a:p>
          <a:p>
            <a:pPr marL="171450" indent="-171450" algn="l" fontAlgn="auto">
              <a:lnSpc>
                <a:spcPct val="100000"/>
              </a:lnSpc>
              <a:buFont typeface="Wingdings" panose="05000000000000000000" charset="0"/>
              <a:buChar char="l"/>
            </a:pPr>
            <a:r>
              <a:rPr lang="zh-CN" altLang="en-US" sz="1600" b="1">
                <a:solidFill>
                  <a:srgbClr val="56CA95"/>
                </a:solidFill>
                <a:latin typeface="微软雅黑" panose="020B0503020204020204" pitchFamily="34" charset="-122"/>
                <a:ea typeface="微软雅黑" panose="020B0503020204020204" pitchFamily="34" charset="-122"/>
              </a:rPr>
              <a:t>自我评价：</a:t>
            </a:r>
            <a:r>
              <a:rPr lang="zh-CN" altLang="en-US" sz="1600">
                <a:solidFill>
                  <a:srgbClr val="FFFFFF">
                    <a:lumMod val="50000"/>
                  </a:srgbClr>
                </a:solidFill>
                <a:latin typeface="微软雅黑" panose="020B0503020204020204" pitchFamily="34" charset="-122"/>
                <a:ea typeface="微软雅黑" panose="020B0503020204020204" pitchFamily="34" charset="-122"/>
              </a:rPr>
              <a:t>对自己的评价、价值判断等。</a:t>
            </a:r>
            <a:endParaRPr lang="zh-CN" altLang="en-US" sz="1600">
              <a:solidFill>
                <a:srgbClr val="FFFFFF">
                  <a:lumMod val="50000"/>
                </a:srgbClr>
              </a:solidFill>
              <a:latin typeface="微软雅黑" panose="020B0503020204020204" pitchFamily="34" charset="-122"/>
              <a:ea typeface="微软雅黑" panose="020B0503020204020204" pitchFamily="34" charset="-122"/>
            </a:endParaRPr>
          </a:p>
        </p:txBody>
      </p:sp>
      <p:pic>
        <p:nvPicPr>
          <p:cNvPr id="83" name="图片 82" descr="32313538333630393b32313538333731323bd4dacfdfbdccd3f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128716" y="2721820"/>
            <a:ext cx="479186" cy="479186"/>
          </a:xfrm>
          <a:prstGeom prst="rect">
            <a:avLst/>
          </a:prstGeom>
        </p:spPr>
      </p:pic>
      <p:sp>
        <p:nvSpPr>
          <p:cNvPr id="84" name="任意多边形 83"/>
          <p:cNvSpPr/>
          <p:nvPr>
            <p:custDataLst>
              <p:tags r:id="rId30"/>
            </p:custDataLst>
          </p:nvPr>
        </p:nvSpPr>
        <p:spPr>
          <a:xfrm flipH="1" flipV="1">
            <a:off x="4678510" y="4918864"/>
            <a:ext cx="1228205" cy="172716"/>
          </a:xfrm>
          <a:custGeom>
            <a:avLst/>
            <a:gdLst>
              <a:gd name="connisteX0" fmla="*/ 0 w 1341120"/>
              <a:gd name="connsiteY0" fmla="*/ 0 h 188595"/>
              <a:gd name="connisteX1" fmla="*/ 1146810 w 1341120"/>
              <a:gd name="connsiteY1" fmla="*/ 0 h 188595"/>
              <a:gd name="connisteX2" fmla="*/ 1341120 w 1341120"/>
              <a:gd name="connsiteY2" fmla="*/ 188595 h 188595"/>
            </a:gdLst>
            <a:ahLst/>
            <a:cxnLst>
              <a:cxn ang="0">
                <a:pos x="connisteX0" y="connsiteY0"/>
              </a:cxn>
              <a:cxn ang="0">
                <a:pos x="connisteX1" y="connsiteY1"/>
              </a:cxn>
              <a:cxn ang="0">
                <a:pos x="connisteX2" y="connsiteY2"/>
              </a:cxn>
            </a:cxnLst>
            <a:rect l="l" t="t" r="r" b="b"/>
            <a:pathLst>
              <a:path w="1341120" h="188595">
                <a:moveTo>
                  <a:pt x="0" y="0"/>
                </a:moveTo>
                <a:lnTo>
                  <a:pt x="1146810" y="0"/>
                </a:lnTo>
                <a:lnTo>
                  <a:pt x="1341120" y="188595"/>
                </a:lnTo>
              </a:path>
            </a:pathLst>
          </a:custGeom>
          <a:noFill/>
          <a:ln w="19050">
            <a:solidFill>
              <a:srgbClr val="FFFFFF">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5" name="文本框 84"/>
          <p:cNvSpPr txBox="1"/>
          <p:nvPr>
            <p:custDataLst>
              <p:tags r:id="rId31"/>
            </p:custDataLst>
          </p:nvPr>
        </p:nvSpPr>
        <p:spPr>
          <a:xfrm>
            <a:off x="5982314" y="4828801"/>
            <a:ext cx="1277635" cy="398780"/>
          </a:xfrm>
          <a:prstGeom prst="rect">
            <a:avLst/>
          </a:prstGeom>
          <a:noFill/>
        </p:spPr>
        <p:txBody>
          <a:bodyPr wrap="square" rtlCol="0">
            <a:spAutoFit/>
          </a:bodyPr>
          <a:p>
            <a:pPr algn="l">
              <a:lnSpc>
                <a:spcPct val="100000"/>
              </a:lnSpc>
            </a:pPr>
            <a:r>
              <a:rPr lang="zh-CN" altLang="en-US" sz="2000">
                <a:solidFill>
                  <a:srgbClr val="F18870"/>
                </a:solidFill>
                <a:latin typeface="思源黑体 CN Bold" panose="020B0800000000000000" charset="-122"/>
                <a:ea typeface="思源黑体 CN Bold" panose="020B0800000000000000" charset="-122"/>
              </a:rPr>
              <a:t>自我体验</a:t>
            </a:r>
            <a:endParaRPr lang="zh-CN" altLang="en-US" sz="2000">
              <a:solidFill>
                <a:srgbClr val="F18870"/>
              </a:solidFill>
              <a:latin typeface="思源黑体 CN Bold" panose="020B0800000000000000" charset="-122"/>
              <a:ea typeface="思源黑体 CN Bold" panose="020B0800000000000000" charset="-122"/>
            </a:endParaRPr>
          </a:p>
        </p:txBody>
      </p:sp>
      <p:sp>
        <p:nvSpPr>
          <p:cNvPr id="86" name="文本框 85"/>
          <p:cNvSpPr txBox="1"/>
          <p:nvPr>
            <p:custDataLst>
              <p:tags r:id="rId32"/>
            </p:custDataLst>
          </p:nvPr>
        </p:nvSpPr>
        <p:spPr>
          <a:xfrm>
            <a:off x="5987548" y="5241616"/>
            <a:ext cx="2806494" cy="583565"/>
          </a:xfrm>
          <a:prstGeom prst="rect">
            <a:avLst/>
          </a:prstGeom>
          <a:noFill/>
        </p:spPr>
        <p:txBody>
          <a:bodyPr wrap="square" rtlCol="0">
            <a:spAutoFit/>
          </a:bodyPr>
          <a:p>
            <a:pPr indent="0" algn="l" fontAlgn="auto">
              <a:lnSpc>
                <a:spcPct val="100000"/>
              </a:lnSpc>
              <a:buClrTx/>
              <a:buSzTx/>
              <a:buFont typeface="Wingdings" panose="05000000000000000000" charset="0"/>
              <a:buNone/>
            </a:pPr>
            <a:r>
              <a:rPr lang="zh-CN" altLang="en-US" sz="1600">
                <a:solidFill>
                  <a:srgbClr val="FFFFFF">
                    <a:lumMod val="50000"/>
                  </a:srgbClr>
                </a:solidFill>
                <a:latin typeface="微软雅黑" panose="020B0503020204020204" pitchFamily="34" charset="-122"/>
                <a:ea typeface="微软雅黑" panose="020B0503020204020204" pitchFamily="34" charset="-122"/>
              </a:rPr>
              <a:t>个体对自己持有的一种态度，包括自尊、自信等。</a:t>
            </a:r>
            <a:endParaRPr lang="zh-CN" altLang="en-US" sz="1600">
              <a:solidFill>
                <a:srgbClr val="FFFFFF">
                  <a:lumMod val="50000"/>
                </a:srgbClr>
              </a:solidFill>
              <a:latin typeface="微软雅黑" panose="020B0503020204020204" pitchFamily="34" charset="-122"/>
              <a:ea typeface="微软雅黑" panose="020B0503020204020204" pitchFamily="34" charset="-122"/>
            </a:endParaRPr>
          </a:p>
        </p:txBody>
      </p:sp>
      <p:pic>
        <p:nvPicPr>
          <p:cNvPr id="87" name="图片 86" descr="32313538333630393b32313538333732363bd4b6b3ccb4f0d2c9"/>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5507780" y="5241616"/>
            <a:ext cx="398934" cy="398934"/>
          </a:xfrm>
          <a:prstGeom prst="rect">
            <a:avLst/>
          </a:prstGeom>
        </p:spPr>
      </p:pic>
      <p:sp>
        <p:nvSpPr>
          <p:cNvPr id="91" name="任意多边形 90"/>
          <p:cNvSpPr/>
          <p:nvPr>
            <p:custDataLst>
              <p:tags r:id="rId36"/>
            </p:custDataLst>
          </p:nvPr>
        </p:nvSpPr>
        <p:spPr>
          <a:xfrm flipH="1">
            <a:off x="8122949" y="3289399"/>
            <a:ext cx="796123" cy="98280"/>
          </a:xfrm>
          <a:custGeom>
            <a:avLst/>
            <a:gdLst>
              <a:gd name="connsiteX0" fmla="*/ 0 w 1806"/>
              <a:gd name="connsiteY0" fmla="*/ 0 h 0"/>
              <a:gd name="connsiteX1" fmla="*/ 1806 w 1806"/>
              <a:gd name="connsiteY1" fmla="*/ 0 h 0"/>
            </a:gdLst>
            <a:ahLst/>
            <a:cxnLst>
              <a:cxn ang="0">
                <a:pos x="connsiteX0" y="connsiteY0"/>
              </a:cxn>
              <a:cxn ang="0">
                <a:pos x="connsiteX1" y="connsiteY1"/>
              </a:cxn>
            </a:cxnLst>
            <a:rect l="l" t="t" r="r" b="b"/>
            <a:pathLst>
              <a:path w="1806">
                <a:moveTo>
                  <a:pt x="0" y="0"/>
                </a:moveTo>
                <a:lnTo>
                  <a:pt x="1806" y="0"/>
                </a:lnTo>
              </a:path>
            </a:pathLst>
          </a:custGeom>
          <a:noFill/>
          <a:ln w="19050">
            <a:solidFill>
              <a:srgbClr val="FFFFFF">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92" name="文本框 91"/>
          <p:cNvSpPr txBox="1"/>
          <p:nvPr>
            <p:custDataLst>
              <p:tags r:id="rId37"/>
            </p:custDataLst>
          </p:nvPr>
        </p:nvSpPr>
        <p:spPr>
          <a:xfrm flipH="1">
            <a:off x="9095105" y="2825115"/>
            <a:ext cx="1412875" cy="398780"/>
          </a:xfrm>
          <a:prstGeom prst="rect">
            <a:avLst/>
          </a:prstGeom>
          <a:noFill/>
        </p:spPr>
        <p:txBody>
          <a:bodyPr wrap="square" rtlCol="0">
            <a:spAutoFit/>
          </a:bodyPr>
          <a:p>
            <a:pPr algn="l">
              <a:lnSpc>
                <a:spcPct val="100000"/>
              </a:lnSpc>
            </a:pPr>
            <a:r>
              <a:rPr lang="zh-CN" altLang="en-US" sz="2000">
                <a:solidFill>
                  <a:srgbClr val="FFBA55"/>
                </a:solidFill>
                <a:latin typeface="思源黑体 CN Bold" panose="020B0800000000000000" charset="-122"/>
                <a:ea typeface="思源黑体 CN Bold" panose="020B0800000000000000" charset="-122"/>
              </a:rPr>
              <a:t>自我调控</a:t>
            </a:r>
            <a:endParaRPr lang="zh-CN" altLang="en-US" sz="2000">
              <a:solidFill>
                <a:srgbClr val="FFBA55"/>
              </a:solidFill>
              <a:latin typeface="思源黑体 CN Bold" panose="020B0800000000000000" charset="-122"/>
              <a:ea typeface="思源黑体 CN Bold" panose="020B0800000000000000" charset="-122"/>
            </a:endParaRPr>
          </a:p>
        </p:txBody>
      </p:sp>
      <p:sp>
        <p:nvSpPr>
          <p:cNvPr id="93" name="文本框 92"/>
          <p:cNvSpPr txBox="1"/>
          <p:nvPr>
            <p:custDataLst>
              <p:tags r:id="rId38"/>
            </p:custDataLst>
          </p:nvPr>
        </p:nvSpPr>
        <p:spPr>
          <a:xfrm flipH="1">
            <a:off x="9100511" y="3238224"/>
            <a:ext cx="2034214" cy="1076325"/>
          </a:xfrm>
          <a:prstGeom prst="rect">
            <a:avLst/>
          </a:prstGeom>
          <a:noFill/>
        </p:spPr>
        <p:txBody>
          <a:bodyPr wrap="square" rtlCol="0">
            <a:spAutoFit/>
          </a:bodyPr>
          <a:p>
            <a:pPr algn="l" fontAlgn="auto">
              <a:lnSpc>
                <a:spcPct val="100000"/>
              </a:lnSpc>
              <a:buClrTx/>
              <a:buSzTx/>
              <a:buFont typeface="Wingdings" panose="05000000000000000000" charset="0"/>
            </a:pPr>
            <a:r>
              <a:rPr lang="zh-CN" altLang="en-US" sz="1600">
                <a:solidFill>
                  <a:srgbClr val="FFFFFF">
                    <a:lumMod val="50000"/>
                  </a:srgbClr>
                </a:solidFill>
                <a:latin typeface="微软雅黑" panose="020B0503020204020204" pitchFamily="34" charset="-122"/>
                <a:ea typeface="微软雅黑" panose="020B0503020204020204" pitchFamily="34" charset="-122"/>
              </a:rPr>
              <a:t>对自己的思想、情感和行为的调节和控制，包括独立、自主、坚持性等。</a:t>
            </a:r>
            <a:endParaRPr lang="zh-CN" altLang="en-US" sz="1600">
              <a:solidFill>
                <a:srgbClr val="FFFFFF">
                  <a:lumMod val="50000"/>
                </a:srgbClr>
              </a:solidFill>
              <a:latin typeface="微软雅黑" panose="020B0503020204020204" pitchFamily="34" charset="-122"/>
              <a:ea typeface="微软雅黑" panose="020B0503020204020204" pitchFamily="34" charset="-122"/>
            </a:endParaRPr>
          </a:p>
        </p:txBody>
      </p:sp>
      <p:pic>
        <p:nvPicPr>
          <p:cNvPr id="94" name="图片 93" descr="32313538333630393b32313538333732303bcad5b2d8bfceb3cc"/>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8504437" y="2807887"/>
            <a:ext cx="393119" cy="393119"/>
          </a:xfrm>
          <a:prstGeom prst="rect">
            <a:avLst/>
          </a:prstGeom>
        </p:spPr>
      </p:pic>
    </p:spTree>
    <p:custDataLst>
      <p:tags r:id="rId42"/>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75310" y="1671320"/>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纵观近几年考题，社会领域的考题都是以“游戏”形式出现的，题目中往往没有提到“社会”二字，导致许多考生领域判断错误，游戏组织不当。</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575310" y="1169035"/>
            <a:ext cx="289242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1. 自我意识类考情分析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7"/>
            </p:custDataLst>
          </p:nvPr>
        </p:nvSpPr>
        <p:spPr>
          <a:xfrm>
            <a:off x="575310" y="2481580"/>
            <a:ext cx="11019155" cy="450850"/>
          </a:xfrm>
          <a:prstGeom prst="rect">
            <a:avLst/>
          </a:prstGeom>
          <a:noFill/>
        </p:spPr>
        <p:txBody>
          <a:bodyPr wrap="square" rtlCol="0" anchor="t">
            <a:spAutoFit/>
          </a:bodyPr>
          <a:p>
            <a:pPr indent="457200" fontAlgn="auto">
              <a:lnSpc>
                <a:spcPct val="130000"/>
              </a:lnSpc>
              <a:spcAft>
                <a:spcPts val="800"/>
              </a:spcAft>
            </a:pPr>
            <a:r>
              <a:rPr lang="zh-CN" altLang="en-US" b="1">
                <a:highlight>
                  <a:srgbClr val="FFFF00"/>
                </a:highlight>
                <a:latin typeface="微软雅黑" panose="020B0503020204020204" pitchFamily="34" charset="-122"/>
                <a:ea typeface="微软雅黑" panose="020B0503020204020204" pitchFamily="34" charset="-122"/>
              </a:rPr>
              <a:t>其实在幼儿园的真实教学情境中，自我意识类的社会活动非常多见，考生在复习的时候也要全面准备。</a:t>
            </a:r>
            <a:endParaRPr lang="zh-CN" altLang="en-US" b="1">
              <a:highlight>
                <a:srgbClr val="FFFF00"/>
              </a:highlight>
              <a:latin typeface="微软雅黑" panose="020B0503020204020204" pitchFamily="34" charset="-122"/>
              <a:ea typeface="微软雅黑" panose="020B0503020204020204" pitchFamily="34" charset="-122"/>
            </a:endParaRPr>
          </a:p>
        </p:txBody>
      </p:sp>
      <p:pic>
        <p:nvPicPr>
          <p:cNvPr id="5" name="图片 4" descr="5b4866e05c43c_610"/>
          <p:cNvPicPr>
            <a:picLocks noChangeAspect="1"/>
          </p:cNvPicPr>
          <p:nvPr/>
        </p:nvPicPr>
        <p:blipFill>
          <a:blip r:embed="rId8">
            <a:clrChange>
              <a:clrFrom>
                <a:srgbClr val="F6F6F6">
                  <a:alpha val="100000"/>
                </a:srgbClr>
              </a:clrFrom>
              <a:clrTo>
                <a:srgbClr val="F6F6F6">
                  <a:alpha val="100000"/>
                  <a:alpha val="0"/>
                </a:srgbClr>
              </a:clrTo>
            </a:clrChange>
          </a:blip>
          <a:stretch>
            <a:fillRect/>
          </a:stretch>
        </p:blipFill>
        <p:spPr>
          <a:xfrm>
            <a:off x="3992880" y="3156585"/>
            <a:ext cx="4184015" cy="2784475"/>
          </a:xfrm>
          <a:prstGeom prst="rect">
            <a:avLst/>
          </a:prstGeom>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5"/>
            </p:custDataLst>
          </p:nvPr>
        </p:nvSpPr>
        <p:spPr>
          <a:xfrm>
            <a:off x="575310"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2. 自我意识类活动设计思路</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56" name="组合 55"/>
          <p:cNvGrpSpPr/>
          <p:nvPr/>
        </p:nvGrpSpPr>
        <p:grpSpPr>
          <a:xfrm>
            <a:off x="1289685" y="1510030"/>
            <a:ext cx="9650730" cy="4623435"/>
            <a:chOff x="2031" y="2378"/>
            <a:chExt cx="15198" cy="7281"/>
          </a:xfrm>
        </p:grpSpPr>
        <p:sp>
          <p:nvSpPr>
            <p:cNvPr id="5" name="Freeform 5"/>
            <p:cNvSpPr/>
            <p:nvPr>
              <p:custDataLst>
                <p:tags r:id="rId6"/>
              </p:custDataLst>
            </p:nvPr>
          </p:nvSpPr>
          <p:spPr bwMode="auto">
            <a:xfrm flipH="1">
              <a:off x="13781" y="6614"/>
              <a:ext cx="1888" cy="818"/>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6" name="Freeform 7"/>
            <p:cNvSpPr/>
            <p:nvPr>
              <p:custDataLst>
                <p:tags r:id="rId7"/>
              </p:custDataLst>
            </p:nvPr>
          </p:nvSpPr>
          <p:spPr bwMode="auto">
            <a:xfrm>
              <a:off x="6024" y="6663"/>
              <a:ext cx="1603" cy="428"/>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7" name="Freeform 2"/>
            <p:cNvSpPr/>
            <p:nvPr>
              <p:custDataLst>
                <p:tags r:id="rId8"/>
              </p:custDataLst>
            </p:nvPr>
          </p:nvSpPr>
          <p:spPr bwMode="auto">
            <a:xfrm flipH="1">
              <a:off x="11341" y="6663"/>
              <a:ext cx="1585" cy="428"/>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Freeform 12"/>
            <p:cNvSpPr/>
            <p:nvPr>
              <p:custDataLst>
                <p:tags r:id="rId9"/>
              </p:custDataLst>
            </p:nvPr>
          </p:nvSpPr>
          <p:spPr bwMode="auto">
            <a:xfrm>
              <a:off x="7564" y="5153"/>
              <a:ext cx="1840" cy="1955"/>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2C445A"/>
            </a:solidFill>
            <a:ln>
              <a:noFill/>
            </a:ln>
            <a:effec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0" name="Freeform 13"/>
            <p:cNvSpPr/>
            <p:nvPr>
              <p:custDataLst>
                <p:tags r:id="rId10"/>
              </p:custDataLst>
            </p:nvPr>
          </p:nvSpPr>
          <p:spPr bwMode="auto">
            <a:xfrm>
              <a:off x="7426" y="5153"/>
              <a:ext cx="138" cy="1955"/>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FFFFFF">
                <a:lumMod val="75000"/>
              </a:srgbClr>
            </a:solidFill>
            <a:ln>
              <a:noFill/>
            </a:ln>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1" name="Freeform 14"/>
            <p:cNvSpPr/>
            <p:nvPr>
              <p:custDataLst>
                <p:tags r:id="rId11"/>
              </p:custDataLst>
            </p:nvPr>
          </p:nvSpPr>
          <p:spPr bwMode="auto">
            <a:xfrm flipH="1">
              <a:off x="11779" y="4906"/>
              <a:ext cx="2025" cy="2520"/>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2C445A"/>
            </a:solidFill>
            <a:ln>
              <a:noFill/>
            </a:ln>
            <a:effec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2" name="Freeform 15"/>
            <p:cNvSpPr/>
            <p:nvPr>
              <p:custDataLst>
                <p:tags r:id="rId12"/>
              </p:custDataLst>
            </p:nvPr>
          </p:nvSpPr>
          <p:spPr bwMode="auto">
            <a:xfrm flipH="1">
              <a:off x="13804" y="4906"/>
              <a:ext cx="683" cy="2520"/>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FFFFFF">
                <a:lumMod val="75000"/>
              </a:srgbClr>
            </a:solidFill>
            <a:ln>
              <a:noFill/>
            </a:ln>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3" name="Freeform 18"/>
            <p:cNvSpPr/>
            <p:nvPr>
              <p:custDataLst>
                <p:tags r:id="rId13"/>
              </p:custDataLst>
            </p:nvPr>
          </p:nvSpPr>
          <p:spPr bwMode="auto">
            <a:xfrm flipH="1">
              <a:off x="9631" y="5153"/>
              <a:ext cx="1835" cy="1955"/>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8FC325"/>
            </a:solidFill>
            <a:ln>
              <a:noFill/>
            </a:ln>
            <a:effec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4" name="Freeform 19"/>
            <p:cNvSpPr/>
            <p:nvPr>
              <p:custDataLst>
                <p:tags r:id="rId14"/>
              </p:custDataLst>
            </p:nvPr>
          </p:nvSpPr>
          <p:spPr bwMode="auto">
            <a:xfrm flipH="1">
              <a:off x="11464" y="5153"/>
              <a:ext cx="138" cy="1955"/>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FFFFFF">
                <a:lumMod val="75000"/>
              </a:srgbClr>
            </a:solidFill>
            <a:ln>
              <a:noFill/>
            </a:ln>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5" name="Line 23"/>
            <p:cNvSpPr>
              <a:spLocks noChangeShapeType="1"/>
            </p:cNvSpPr>
            <p:nvPr>
              <p:custDataLst>
                <p:tags r:id="rId15"/>
              </p:custDataLst>
            </p:nvPr>
          </p:nvSpPr>
          <p:spPr bwMode="auto">
            <a:xfrm flipV="1">
              <a:off x="9630" y="2579"/>
              <a:ext cx="3" cy="2588"/>
            </a:xfrm>
            <a:prstGeom prst="line">
              <a:avLst/>
            </a:prstGeom>
            <a:noFill/>
            <a:ln w="12700">
              <a:solidFill>
                <a:srgbClr val="FFFFFF">
                  <a:lumMod val="75000"/>
                </a:srgbClr>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6" name="Line 29"/>
            <p:cNvSpPr>
              <a:spLocks noChangeShapeType="1"/>
            </p:cNvSpPr>
            <p:nvPr>
              <p:custDataLst>
                <p:tags r:id="rId16"/>
              </p:custDataLst>
            </p:nvPr>
          </p:nvSpPr>
          <p:spPr bwMode="auto">
            <a:xfrm flipV="1">
              <a:off x="9404" y="7068"/>
              <a:ext cx="0" cy="2423"/>
            </a:xfrm>
            <a:prstGeom prst="line">
              <a:avLst/>
            </a:prstGeom>
            <a:noFill/>
            <a:ln w="12700">
              <a:solidFill>
                <a:srgbClr val="FFFFFF">
                  <a:lumMod val="75000"/>
                </a:srgbClr>
              </a:solidFill>
              <a:round/>
              <a:head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9" name="Freeform 3"/>
            <p:cNvSpPr/>
            <p:nvPr>
              <p:custDataLst>
                <p:tags r:id="rId17"/>
              </p:custDataLst>
            </p:nvPr>
          </p:nvSpPr>
          <p:spPr bwMode="auto">
            <a:xfrm>
              <a:off x="3391" y="6776"/>
              <a:ext cx="1780" cy="65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ln>
          </p:spPr>
          <p:txBody>
            <a:bodyPr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20" name="Freeform 8"/>
            <p:cNvSpPr/>
            <p:nvPr>
              <p:custDataLst>
                <p:tags r:id="rId18"/>
              </p:custDataLst>
            </p:nvPr>
          </p:nvSpPr>
          <p:spPr bwMode="auto">
            <a:xfrm>
              <a:off x="5179" y="4906"/>
              <a:ext cx="2025" cy="2520"/>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8FC325"/>
            </a:solidFill>
            <a:ln w="3175" cap="flat" cmpd="sng" algn="ctr">
              <a:noFill/>
              <a:prstDash val="solid"/>
            </a:ln>
            <a:effectLst/>
          </p:spPr>
          <p:txBody>
            <a:bodyPr anchor="ctr"/>
            <a:lstStyle/>
            <a:p>
              <a:pPr marL="0" marR="0" lvl="0" indent="0" algn="l" defTabSz="914400" rtl="0" eaLnBrk="1"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1" name="Freeform 9"/>
            <p:cNvSpPr/>
            <p:nvPr>
              <p:custDataLst>
                <p:tags r:id="rId19"/>
              </p:custDataLst>
            </p:nvPr>
          </p:nvSpPr>
          <p:spPr bwMode="auto">
            <a:xfrm>
              <a:off x="4386" y="4906"/>
              <a:ext cx="793" cy="2520"/>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FFFFFF">
                <a:lumMod val="75000"/>
              </a:srgbClr>
            </a:solidFill>
            <a:ln w="3175" cap="flat" cmpd="sng" algn="ctr">
              <a:noFill/>
              <a:prstDash val="solid"/>
            </a:ln>
            <a:effectLst/>
          </p:spPr>
          <p:txBody>
            <a:bodyPr anchor="ctr"/>
            <a:lstStyle/>
            <a:p>
              <a:pPr marL="0" marR="0" lvl="0" indent="0" algn="l" defTabSz="914400" rtl="0" eaLnBrk="1"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3" name="Line 21"/>
            <p:cNvSpPr>
              <a:spLocks noChangeShapeType="1"/>
            </p:cNvSpPr>
            <p:nvPr>
              <p:custDataLst>
                <p:tags r:id="rId20"/>
              </p:custDataLst>
            </p:nvPr>
          </p:nvSpPr>
          <p:spPr bwMode="auto">
            <a:xfrm flipV="1">
              <a:off x="7174" y="2378"/>
              <a:ext cx="0" cy="2674"/>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rgbClr val="FFFFFF">
                  <a:lumMod val="75000"/>
                </a:srgbClr>
              </a:solidFill>
              <a:prstDash val="solid"/>
              <a:round/>
              <a:headEnd type="none" w="med" len="med"/>
              <a:tailEnd type="triangle" w="med" len="med"/>
            </a:ln>
          </p:spPr>
          <p:txBody>
            <a:bodyPr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2" name="文本框 35"/>
            <p:cNvSpPr txBox="1">
              <a:spLocks noChangeArrowheads="1"/>
            </p:cNvSpPr>
            <p:nvPr>
              <p:custDataLst>
                <p:tags r:id="rId21"/>
              </p:custDataLst>
            </p:nvPr>
          </p:nvSpPr>
          <p:spPr bwMode="auto">
            <a:xfrm>
              <a:off x="2031" y="3253"/>
              <a:ext cx="4854"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在本环节，教师从幼儿的经验出发，通过观看图片、情境表演的方式引入活动。</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32" name="TextBox 19"/>
            <p:cNvSpPr txBox="1">
              <a:spLocks noChangeArrowheads="1"/>
            </p:cNvSpPr>
            <p:nvPr>
              <p:custDataLst>
                <p:tags r:id="rId22"/>
              </p:custDataLst>
            </p:nvPr>
          </p:nvSpPr>
          <p:spPr bwMode="auto">
            <a:xfrm>
              <a:off x="2031" y="2596"/>
              <a:ext cx="3986"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引入活动，创设情境。</a:t>
              </a:r>
              <a:endParaRPr lang="zh-CN" altLang="zh-CN" b="1" dirty="0">
                <a:latin typeface="微软雅黑" panose="020B0503020204020204" pitchFamily="34" charset="-122"/>
                <a:ea typeface="微软雅黑" panose="020B0503020204020204" pitchFamily="34" charset="-122"/>
                <a:cs typeface="+mn-ea"/>
              </a:endParaRPr>
            </a:p>
          </p:txBody>
        </p:sp>
        <p:sp>
          <p:nvSpPr>
            <p:cNvPr id="24" name="Line 29"/>
            <p:cNvSpPr>
              <a:spLocks noChangeShapeType="1"/>
            </p:cNvSpPr>
            <p:nvPr>
              <p:custDataLst>
                <p:tags r:id="rId23"/>
              </p:custDataLst>
            </p:nvPr>
          </p:nvSpPr>
          <p:spPr bwMode="auto">
            <a:xfrm flipV="1">
              <a:off x="11779" y="7237"/>
              <a:ext cx="0" cy="2423"/>
            </a:xfrm>
            <a:prstGeom prst="line">
              <a:avLst/>
            </a:prstGeom>
            <a:noFill/>
            <a:ln w="12700">
              <a:solidFill>
                <a:srgbClr val="FFFFFF">
                  <a:lumMod val="75000"/>
                </a:srgbClr>
              </a:solidFill>
              <a:round/>
              <a:head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7" name="文本框 26"/>
            <p:cNvSpPr txBox="1"/>
            <p:nvPr>
              <p:custDataLst>
                <p:tags r:id="rId24"/>
              </p:custDataLst>
            </p:nvPr>
          </p:nvSpPr>
          <p:spPr>
            <a:xfrm>
              <a:off x="5241" y="6372"/>
              <a:ext cx="648" cy="928"/>
            </a:xfrm>
            <a:prstGeom prst="rect">
              <a:avLst/>
            </a:prstGeom>
            <a:noFill/>
          </p:spPr>
          <p:txBody>
            <a:bodyPr wrap="square" tIns="0" bIns="0" rtlCol="0" anchor="b" anchorCtr="0">
              <a:normAutofit fontScale="82500"/>
            </a:bodyPr>
            <a:lstStyle/>
            <a:p>
              <a:pPr algn="ctr"/>
              <a:r>
                <a:rPr lang="en-US" altLang="zh-CN" sz="4400" b="1" dirty="0">
                  <a:solidFill>
                    <a:srgbClr val="FFFFFF"/>
                  </a:solidFill>
                </a:rPr>
                <a:t>1</a:t>
              </a:r>
              <a:endParaRPr lang="zh-CN" altLang="en-US" sz="4400" b="1" dirty="0">
                <a:solidFill>
                  <a:srgbClr val="FFFFFF"/>
                </a:solidFill>
              </a:endParaRPr>
            </a:p>
          </p:txBody>
        </p:sp>
        <p:sp>
          <p:nvSpPr>
            <p:cNvPr id="29" name="文本框 28"/>
            <p:cNvSpPr txBox="1"/>
            <p:nvPr>
              <p:custDataLst>
                <p:tags r:id="rId25"/>
              </p:custDataLst>
            </p:nvPr>
          </p:nvSpPr>
          <p:spPr>
            <a:xfrm>
              <a:off x="11805" y="6364"/>
              <a:ext cx="648" cy="832"/>
            </a:xfrm>
            <a:prstGeom prst="rect">
              <a:avLst/>
            </a:prstGeom>
            <a:noFill/>
          </p:spPr>
          <p:txBody>
            <a:bodyPr wrap="square" tIns="0" bIns="0" rtlCol="0" anchor="b" anchorCtr="0">
              <a:normAutofit fontScale="92500" lnSpcReduction="10000"/>
            </a:bodyPr>
            <a:lstStyle/>
            <a:p>
              <a:pPr algn="ctr">
                <a:lnSpc>
                  <a:spcPct val="110000"/>
                </a:lnSpc>
              </a:pPr>
              <a:r>
                <a:rPr lang="en-US" altLang="zh-CN" sz="3600" b="1" dirty="0">
                  <a:solidFill>
                    <a:srgbClr val="FFFFFF"/>
                  </a:solidFill>
                </a:rPr>
                <a:t>4</a:t>
              </a:r>
              <a:endParaRPr lang="zh-CN" altLang="en-US" sz="3600" b="1" dirty="0">
                <a:solidFill>
                  <a:srgbClr val="FFFFFF"/>
                </a:solidFill>
              </a:endParaRPr>
            </a:p>
          </p:txBody>
        </p:sp>
        <p:sp>
          <p:nvSpPr>
            <p:cNvPr id="30" name="文本框 29"/>
            <p:cNvSpPr txBox="1"/>
            <p:nvPr>
              <p:custDataLst>
                <p:tags r:id="rId26"/>
              </p:custDataLst>
            </p:nvPr>
          </p:nvSpPr>
          <p:spPr>
            <a:xfrm>
              <a:off x="7605" y="6236"/>
              <a:ext cx="648" cy="832"/>
            </a:xfrm>
            <a:prstGeom prst="rect">
              <a:avLst/>
            </a:prstGeom>
            <a:noFill/>
          </p:spPr>
          <p:txBody>
            <a:bodyPr wrap="square" tIns="0" bIns="0" rtlCol="0" anchor="b" anchorCtr="0">
              <a:normAutofit/>
            </a:bodyPr>
            <a:lstStyle/>
            <a:p>
              <a:pPr algn="ctr"/>
              <a:r>
                <a:rPr lang="en-US" altLang="zh-CN" sz="2800" b="1" dirty="0">
                  <a:solidFill>
                    <a:srgbClr val="FFFFFF"/>
                  </a:solidFill>
                </a:rPr>
                <a:t>2</a:t>
              </a:r>
              <a:endParaRPr lang="zh-CN" altLang="en-US" sz="2800" b="1" dirty="0">
                <a:solidFill>
                  <a:srgbClr val="FFFFFF"/>
                </a:solidFill>
              </a:endParaRPr>
            </a:p>
          </p:txBody>
        </p:sp>
        <p:sp>
          <p:nvSpPr>
            <p:cNvPr id="41" name="文本框 40"/>
            <p:cNvSpPr txBox="1"/>
            <p:nvPr>
              <p:custDataLst>
                <p:tags r:id="rId27"/>
              </p:custDataLst>
            </p:nvPr>
          </p:nvSpPr>
          <p:spPr>
            <a:xfrm>
              <a:off x="9663" y="6222"/>
              <a:ext cx="648" cy="832"/>
            </a:xfrm>
            <a:prstGeom prst="rect">
              <a:avLst/>
            </a:prstGeom>
            <a:noFill/>
          </p:spPr>
          <p:txBody>
            <a:bodyPr wrap="square" tIns="0" bIns="0" rtlCol="0" anchor="b" anchorCtr="0">
              <a:normAutofit/>
            </a:bodyPr>
            <a:lstStyle/>
            <a:p>
              <a:pPr algn="ctr"/>
              <a:r>
                <a:rPr lang="en-US" altLang="zh-CN" sz="2800" b="1" dirty="0">
                  <a:solidFill>
                    <a:srgbClr val="FFFFFF"/>
                  </a:solidFill>
                </a:rPr>
                <a:t>3</a:t>
              </a:r>
              <a:endParaRPr lang="zh-CN" altLang="en-US" sz="2800" b="1" dirty="0">
                <a:solidFill>
                  <a:srgbClr val="FFFFFF"/>
                </a:solidFill>
              </a:endParaRPr>
            </a:p>
          </p:txBody>
        </p:sp>
        <p:sp>
          <p:nvSpPr>
            <p:cNvPr id="42" name="文本框 35"/>
            <p:cNvSpPr txBox="1">
              <a:spLocks noChangeArrowheads="1"/>
            </p:cNvSpPr>
            <p:nvPr>
              <p:custDataLst>
                <p:tags r:id="rId28"/>
              </p:custDataLst>
            </p:nvPr>
          </p:nvSpPr>
          <p:spPr bwMode="auto">
            <a:xfrm>
              <a:off x="4190" y="8563"/>
              <a:ext cx="4925" cy="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通过与幼儿的讨论，可以让幼儿不断提升对自己的认识。</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43" name="TextBox 19"/>
            <p:cNvSpPr txBox="1">
              <a:spLocks noChangeArrowheads="1"/>
            </p:cNvSpPr>
            <p:nvPr>
              <p:custDataLst>
                <p:tags r:id="rId29"/>
              </p:custDataLst>
            </p:nvPr>
          </p:nvSpPr>
          <p:spPr bwMode="auto">
            <a:xfrm>
              <a:off x="4190" y="7526"/>
              <a:ext cx="5244"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提出讨论问题，引导幼儿在讨论中认识自己。</a:t>
              </a:r>
              <a:endParaRPr lang="zh-CN" altLang="zh-CN" b="1" dirty="0">
                <a:latin typeface="微软雅黑" panose="020B0503020204020204" pitchFamily="34" charset="-122"/>
                <a:ea typeface="微软雅黑" panose="020B0503020204020204" pitchFamily="34" charset="-122"/>
                <a:cs typeface="+mn-ea"/>
              </a:endParaRPr>
            </a:p>
          </p:txBody>
        </p:sp>
        <p:sp>
          <p:nvSpPr>
            <p:cNvPr id="48" name="文本框 35"/>
            <p:cNvSpPr txBox="1">
              <a:spLocks noChangeArrowheads="1"/>
            </p:cNvSpPr>
            <p:nvPr>
              <p:custDataLst>
                <p:tags r:id="rId30"/>
              </p:custDataLst>
            </p:nvPr>
          </p:nvSpPr>
          <p:spPr bwMode="auto">
            <a:xfrm>
              <a:off x="9859" y="3176"/>
              <a:ext cx="6199" cy="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在本环节以游戏的形式进一步认识自己。</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一般以规则性游戏为主要组织形式。</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49" name="TextBox 19"/>
            <p:cNvSpPr txBox="1">
              <a:spLocks noChangeArrowheads="1"/>
            </p:cNvSpPr>
            <p:nvPr>
              <p:custDataLst>
                <p:tags r:id="rId31"/>
              </p:custDataLst>
            </p:nvPr>
          </p:nvSpPr>
          <p:spPr bwMode="auto">
            <a:xfrm>
              <a:off x="9859" y="2519"/>
              <a:ext cx="3986"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情境实践游戏。</a:t>
              </a:r>
              <a:endParaRPr lang="zh-CN" altLang="zh-CN" b="1" dirty="0">
                <a:latin typeface="微软雅黑" panose="020B0503020204020204" pitchFamily="34" charset="-122"/>
                <a:ea typeface="微软雅黑" panose="020B0503020204020204" pitchFamily="34" charset="-122"/>
                <a:cs typeface="+mn-ea"/>
              </a:endParaRPr>
            </a:p>
          </p:txBody>
        </p:sp>
        <p:sp>
          <p:nvSpPr>
            <p:cNvPr id="50" name="文本框 35"/>
            <p:cNvSpPr txBox="1">
              <a:spLocks noChangeArrowheads="1"/>
            </p:cNvSpPr>
            <p:nvPr>
              <p:custDataLst>
                <p:tags r:id="rId32"/>
              </p:custDataLst>
            </p:nvPr>
          </p:nvSpPr>
          <p:spPr bwMode="auto">
            <a:xfrm>
              <a:off x="11985" y="8402"/>
              <a:ext cx="4925" cy="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在本环节，教师做简单的归纳总结，升华已有经验。</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5" name="TextBox 19"/>
            <p:cNvSpPr txBox="1">
              <a:spLocks noChangeArrowheads="1"/>
            </p:cNvSpPr>
            <p:nvPr>
              <p:custDataLst>
                <p:tags r:id="rId33"/>
              </p:custDataLst>
            </p:nvPr>
          </p:nvSpPr>
          <p:spPr bwMode="auto">
            <a:xfrm>
              <a:off x="11985" y="7715"/>
              <a:ext cx="5244"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结束环节。</a:t>
              </a:r>
              <a:endParaRPr lang="zh-CN" altLang="zh-CN" b="1" dirty="0">
                <a:latin typeface="微软雅黑" panose="020B0503020204020204" pitchFamily="34" charset="-122"/>
                <a:ea typeface="微软雅黑" panose="020B0503020204020204" pitchFamily="34" charset="-122"/>
                <a:cs typeface="+mn-ea"/>
              </a:endParaRPr>
            </a:p>
          </p:txBody>
        </p:sp>
      </p:grpSp>
    </p:spTree>
    <p:custDataLst>
      <p:tags r:id="rId3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sp>
        <p:nvSpPr>
          <p:cNvPr id="4"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二、教学活动试讲的考试题型</a:t>
            </a:r>
            <a:endParaRPr lang="zh-CN" altLang="en-US" b="1" dirty="0"/>
          </a:p>
        </p:txBody>
      </p:sp>
      <p:sp>
        <p:nvSpPr>
          <p:cNvPr id="5" name="文本框 4"/>
          <p:cNvSpPr txBox="1"/>
          <p:nvPr>
            <p:custDataLst>
              <p:tags r:id="rId3"/>
            </p:custDataLst>
          </p:nvPr>
        </p:nvSpPr>
        <p:spPr>
          <a:xfrm>
            <a:off x="574675" y="2597150"/>
            <a:ext cx="11019155" cy="2491740"/>
          </a:xfrm>
          <a:prstGeom prst="rect">
            <a:avLst/>
          </a:prstGeom>
          <a:noFill/>
        </p:spPr>
        <p:txBody>
          <a:bodyPr wrap="square" rtlCol="0" anchor="t">
            <a:spAutoFit/>
          </a:bodyPr>
          <a:p>
            <a:pPr indent="457200" fontAlgn="auto">
              <a:lnSpc>
                <a:spcPct val="130000"/>
              </a:lnSpc>
              <a:spcAft>
                <a:spcPts val="800"/>
              </a:spcAft>
            </a:pPr>
            <a:r>
              <a:rPr lang="zh-CN" altLang="en-US" sz="2000">
                <a:highlight>
                  <a:srgbClr val="FFFF00"/>
                </a:highlight>
                <a:latin typeface="微软雅黑" panose="020B0503020204020204" pitchFamily="34" charset="-122"/>
                <a:ea typeface="微软雅黑" panose="020B0503020204020204" pitchFamily="34" charset="-122"/>
              </a:rPr>
              <a:t>仔细阅读真题后可以看出，这是一道考查考生语言活动设计与组织能力的试题，教学的主要内容是儿歌《小熊过桥》。这首儿歌朗朗上口、节奏明快、画面感强，非常适合小班幼儿。考题的要求有三个，其中第一个要求是表演儿歌，这是考查考生的朗诵能力，第二个要求是为儿歌配音乐并示范表演，考查考生的演唱水平。所以，通过这道真题可以看出，试题虽然是分科教学活动，但是同时考查了艺术类的技能。总体来说，大部分的考题都会同时考查教学技能和艺术类技能，以考查某一领域的教学技能为主，以某一艺术技能为辅。</a:t>
            </a:r>
            <a:endParaRPr lang="zh-CN" altLang="en-US" sz="2000">
              <a:highlight>
                <a:srgbClr val="FFFF00"/>
              </a:highlight>
              <a:latin typeface="微软雅黑" panose="020B0503020204020204" pitchFamily="34" charset="-122"/>
              <a:ea typeface="微软雅黑" panose="020B0503020204020204" pitchFamily="34" charset="-122"/>
            </a:endParaRPr>
          </a:p>
        </p:txBody>
      </p:sp>
      <p:sp>
        <p:nvSpPr>
          <p:cNvPr id="6" name="文本框 5"/>
          <p:cNvSpPr txBox="1"/>
          <p:nvPr>
            <p:custDataLst>
              <p:tags r:id="rId4"/>
            </p:custDataLst>
          </p:nvPr>
        </p:nvSpPr>
        <p:spPr>
          <a:xfrm>
            <a:off x="575310" y="1016635"/>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3. 要求：</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（1）表演儿歌普通话标准，语气、语调、动作、表情符合儿歌内容，有感染力。</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（2）演唱儿歌。为儿歌配上好听的音乐，教师示范表演，让幼儿演唱，便于幼儿模仿。</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rPr>
              <a:t>（3）请在 10 分钟内完成上述任务。</a:t>
            </a:r>
            <a:endParaRPr lang="zh-CN" altLang="en-US" sz="2000">
              <a:solidFill>
                <a:srgbClr val="DE5336"/>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5"/>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5"/>
            </p:custDataLst>
          </p:nvPr>
        </p:nvSpPr>
        <p:spPr>
          <a:xfrm>
            <a:off x="575310"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5" name="文本框 4"/>
          <p:cNvSpPr txBox="1"/>
          <p:nvPr>
            <p:custDataLst>
              <p:tags r:id="rId6"/>
            </p:custDataLst>
          </p:nvPr>
        </p:nvSpPr>
        <p:spPr>
          <a:xfrm>
            <a:off x="3048000" y="187769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3-17　各年龄班自我意识的发展特点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表格 3"/>
          <p:cNvGraphicFramePr/>
          <p:nvPr>
            <p:custDataLst>
              <p:tags r:id="rId7"/>
            </p:custDataLst>
          </p:nvPr>
        </p:nvGraphicFramePr>
        <p:xfrm>
          <a:off x="685165" y="2339975"/>
          <a:ext cx="10757535" cy="2044065"/>
        </p:xfrm>
        <a:graphic>
          <a:graphicData uri="http://schemas.openxmlformats.org/drawingml/2006/table">
            <a:tbl>
              <a:tblPr firstRow="1" bandRow="1">
                <a:tableStyleId>{5C22544A-7EE6-4342-B048-85BDC9FD1C3A}</a:tableStyleId>
              </a:tblPr>
              <a:tblGrid>
                <a:gridCol w="3585845"/>
                <a:gridCol w="3585845"/>
                <a:gridCol w="3585845"/>
              </a:tblGrid>
              <a:tr h="560070">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1483995">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认识自己身体各部位的特征和作用</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知道自己的姓名、性别、年龄</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知道自己的需求、喜好、意愿、想法、简单的情绪</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能够了解自己与同伴的异同</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开始尝试自我评价</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计划性、坚持性有所增加</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4. 尝试调控自己的情绪和言行</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1. 客观地评价自己和他人</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2. 展示自己的长处，获得自尊心和自信心</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3. 逐渐学会独立解决各种困难和冲突</a:t>
                      </a:r>
                      <a:endParaRPr lang="zh-CN" altLang="en-US">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a:latin typeface="楷体" panose="02010609060101010101" pitchFamily="49" charset="-122"/>
                          <a:ea typeface="楷体" panose="02010609060101010101" pitchFamily="49" charset="-122"/>
                          <a:cs typeface="楷体" panose="02010609060101010101" pitchFamily="49" charset="-122"/>
                        </a:rPr>
                        <a:t>4. 更好地调控自己的情绪和言行</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5"/>
            </p:custDataLst>
          </p:nvPr>
        </p:nvSpPr>
        <p:spPr>
          <a:xfrm>
            <a:off x="575310"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4. 真题解析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2" name="文本框 1"/>
          <p:cNvSpPr txBox="1"/>
          <p:nvPr>
            <p:custDataLst>
              <p:tags r:id="rId6"/>
            </p:custDataLst>
          </p:nvPr>
        </p:nvSpPr>
        <p:spPr>
          <a:xfrm>
            <a:off x="575310" y="158242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6" name="文本框 5"/>
          <p:cNvSpPr txBox="1"/>
          <p:nvPr>
            <p:custDataLst>
              <p:tags r:id="rId7"/>
            </p:custDataLst>
          </p:nvPr>
        </p:nvSpPr>
        <p:spPr>
          <a:xfrm>
            <a:off x="575310" y="2031365"/>
            <a:ext cx="4463415" cy="2646045"/>
          </a:xfrm>
          <a:prstGeom prst="rect">
            <a:avLst/>
          </a:prstGeom>
          <a:noFill/>
        </p:spPr>
        <p:txBody>
          <a:bodyPr wrap="square" rtlCol="0" anchor="t">
            <a:spAutoFit/>
          </a:bodyPr>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1. 题目：游戏《我长大了》。</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（1）设计 2 个情境游戏。</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（2）制作一件教具。</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3. 要求：</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（1）设计 4~5 岁幼儿的游戏。</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（2）10 分钟之内完成。</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8"/>
            </p:custDataLst>
          </p:nvPr>
        </p:nvSpPr>
        <p:spPr>
          <a:xfrm>
            <a:off x="575310" y="474218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8" name="文本框 7"/>
          <p:cNvSpPr txBox="1"/>
          <p:nvPr>
            <p:custDataLst>
              <p:tags r:id="rId9"/>
            </p:custDataLst>
          </p:nvPr>
        </p:nvSpPr>
        <p:spPr>
          <a:xfrm>
            <a:off x="575310" y="5200650"/>
            <a:ext cx="10877550" cy="922020"/>
          </a:xfrm>
          <a:prstGeom prst="rect">
            <a:avLst/>
          </a:prstGeom>
          <a:noFill/>
        </p:spPr>
        <p:txBody>
          <a:bodyPr wrap="square" rtlCol="0" anchor="t">
            <a:spAutoFit/>
          </a:bodyPr>
          <a:p>
            <a:pPr indent="457200" fontAlgn="auto">
              <a:spcAft>
                <a:spcPts val="800"/>
              </a:spcAft>
            </a:pPr>
            <a:r>
              <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rPr>
              <a:t>该题目要求是根据“我长大了”主题设计 2 个情境游戏，并规定年龄段为 4~5 岁的中班幼儿。从题面上来看，没有明确规定游戏的领域，需要考生进行判断。通过主题，能够分析出这是一道社会领域的考题。</a:t>
            </a:r>
            <a:endParaRPr lang="zh-CN" altLang="en-US">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10" name="图片 9" descr="202010081602159830709532"/>
          <p:cNvPicPr>
            <a:picLocks noChangeAspect="1"/>
          </p:cNvPicPr>
          <p:nvPr/>
        </p:nvPicPr>
        <p:blipFill>
          <a:blip r:embed="rId10"/>
          <a:stretch>
            <a:fillRect/>
          </a:stretch>
        </p:blipFill>
        <p:spPr>
          <a:xfrm>
            <a:off x="4517390" y="618490"/>
            <a:ext cx="3801110" cy="2736850"/>
          </a:xfrm>
          <a:prstGeom prst="rect">
            <a:avLst/>
          </a:prstGeom>
        </p:spPr>
      </p:pic>
      <p:graphicFrame>
        <p:nvGraphicFramePr>
          <p:cNvPr id="11" name="对象 10">
            <a:hlinkClick r:id="" action="ppaction://ole?verb="/>
          </p:cNvPr>
          <p:cNvGraphicFramePr>
            <a:graphicFrameLocks noChangeAspect="1"/>
          </p:cNvGraphicFramePr>
          <p:nvPr/>
        </p:nvGraphicFramePr>
        <p:xfrm>
          <a:off x="8653145" y="3231515"/>
          <a:ext cx="2200910" cy="1510665"/>
        </p:xfrm>
        <a:graphic>
          <a:graphicData uri="http://schemas.openxmlformats.org/presentationml/2006/ole">
            <mc:AlternateContent xmlns:mc="http://schemas.openxmlformats.org/markup-compatibility/2006">
              <mc:Choice xmlns:v="urn:schemas-microsoft-com:vml" Requires="v">
                <p:oleObj spid="_x0000_s2049" name="" showAsIcon="1" r:id="rId11" imgW="971550" imgH="666750" progId="Word.Document.12">
                  <p:embed/>
                </p:oleObj>
              </mc:Choice>
              <mc:Fallback>
                <p:oleObj name="" showAsIcon="1" r:id="rId11" imgW="971550" imgH="666750" progId="Word.Document.12">
                  <p:embed/>
                  <p:pic>
                    <p:nvPicPr>
                      <p:cNvPr id="0" name="图片 2048"/>
                      <p:cNvPicPr/>
                      <p:nvPr/>
                    </p:nvPicPr>
                    <p:blipFill>
                      <a:blip r:embed="rId12"/>
                      <a:stretch>
                        <a:fillRect/>
                      </a:stretch>
                    </p:blipFill>
                    <p:spPr>
                      <a:xfrm>
                        <a:off x="8653145" y="3231515"/>
                        <a:ext cx="2200910" cy="1510665"/>
                      </a:xfrm>
                      <a:prstGeom prst="rect">
                        <a:avLst/>
                      </a:prstGeom>
                    </p:spPr>
                  </p:pic>
                </p:oleObj>
              </mc:Fallback>
            </mc:AlternateContent>
          </a:graphicData>
        </a:graphic>
      </p:graphicFrame>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5"/>
            </p:custDataLst>
          </p:nvPr>
        </p:nvSpPr>
        <p:spPr>
          <a:xfrm>
            <a:off x="575310" y="1075690"/>
            <a:ext cx="3275330" cy="460375"/>
          </a:xfrm>
          <a:prstGeom prst="rect">
            <a:avLst/>
          </a:prstGeom>
          <a:noFill/>
        </p:spPr>
        <p:txBody>
          <a:bodyPr wrap="square" rtlCol="0" anchor="t">
            <a:spAutoFit/>
          </a:bodyPr>
          <a:p>
            <a:r>
              <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rPr>
              <a:t>（二）人际交往</a:t>
            </a:r>
            <a:endPar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6"/>
            </p:custDataLst>
          </p:nvPr>
        </p:nvSpPr>
        <p:spPr>
          <a:xfrm>
            <a:off x="575310" y="1592580"/>
            <a:ext cx="11019155" cy="39878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对幼儿进行的人际交往教育的主要内容包括：</a:t>
            </a:r>
            <a:endParaRPr lang="zh-CN" altLang="en-US" sz="2000">
              <a:latin typeface="微软雅黑" panose="020B0503020204020204" pitchFamily="34" charset="-122"/>
              <a:ea typeface="微软雅黑" panose="020B0503020204020204" pitchFamily="34" charset="-122"/>
            </a:endParaRPr>
          </a:p>
        </p:txBody>
      </p:sp>
      <p:sp>
        <p:nvSpPr>
          <p:cNvPr id="4" name="燕尾形 3"/>
          <p:cNvSpPr/>
          <p:nvPr>
            <p:custDataLst>
              <p:tags r:id="rId7"/>
            </p:custDataLst>
          </p:nvPr>
        </p:nvSpPr>
        <p:spPr>
          <a:xfrm rot="16200000">
            <a:off x="1316355" y="2226213"/>
            <a:ext cx="846534" cy="775307"/>
          </a:xfrm>
          <a:prstGeom prst="chevron">
            <a:avLst/>
          </a:prstGeom>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 name="矩形 7"/>
          <p:cNvSpPr/>
          <p:nvPr>
            <p:custDataLst>
              <p:tags r:id="rId8"/>
            </p:custDataLst>
          </p:nvPr>
        </p:nvSpPr>
        <p:spPr>
          <a:xfrm>
            <a:off x="2684145" y="2545715"/>
            <a:ext cx="8392795" cy="460375"/>
          </a:xfrm>
          <a:prstGeom prst="rect">
            <a:avLst/>
          </a:prstGeom>
          <a:solidFill>
            <a:srgbClr val="FFC000">
              <a:lumMod val="40000"/>
              <a:lumOff val="60000"/>
              <a:alpha val="5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14" name="直接连接符 13"/>
          <p:cNvCxnSpPr/>
          <p:nvPr>
            <p:custDataLst>
              <p:tags r:id="rId9"/>
            </p:custDataLst>
          </p:nvPr>
        </p:nvCxnSpPr>
        <p:spPr>
          <a:xfrm>
            <a:off x="2191736" y="2783209"/>
            <a:ext cx="423089" cy="0"/>
          </a:xfrm>
          <a:prstGeom prst="line">
            <a:avLst/>
          </a:prstGeom>
          <a:ln w="15875">
            <a:prstDash val="lgDash"/>
          </a:ln>
        </p:spPr>
        <p:style>
          <a:lnRef idx="1">
            <a:srgbClr val="FFC000"/>
          </a:lnRef>
          <a:fillRef idx="0">
            <a:srgbClr val="FFC000"/>
          </a:fillRef>
          <a:effectRef idx="0">
            <a:srgbClr val="FFC000"/>
          </a:effectRef>
          <a:fontRef idx="minor">
            <a:srgbClr val="000000"/>
          </a:fontRef>
        </p:style>
      </p:cxnSp>
      <p:pic>
        <p:nvPicPr>
          <p:cNvPr id="33" name="图片 32" descr="343435383038363b343532323430393bcdcbb3f6bbfad6c6"/>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2783277" y="2648234"/>
            <a:ext cx="201929" cy="201929"/>
          </a:xfrm>
          <a:prstGeom prst="rect">
            <a:avLst/>
          </a:prstGeom>
        </p:spPr>
      </p:pic>
      <p:sp>
        <p:nvSpPr>
          <p:cNvPr id="5" name="燕尾形 4"/>
          <p:cNvSpPr/>
          <p:nvPr>
            <p:custDataLst>
              <p:tags r:id="rId13"/>
            </p:custDataLst>
          </p:nvPr>
        </p:nvSpPr>
        <p:spPr>
          <a:xfrm rot="16200000">
            <a:off x="1316711" y="3143618"/>
            <a:ext cx="846534" cy="775307"/>
          </a:xfrm>
          <a:prstGeom prst="chevron">
            <a:avLst/>
          </a:prstGeom>
          <a:solidFill>
            <a:srgbClr val="3B3E4D">
              <a:lumMod val="40000"/>
              <a:lumOff val="6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 name="矩形 12"/>
          <p:cNvSpPr/>
          <p:nvPr>
            <p:custDataLst>
              <p:tags r:id="rId14"/>
            </p:custDataLst>
          </p:nvPr>
        </p:nvSpPr>
        <p:spPr>
          <a:xfrm>
            <a:off x="2684145" y="3462655"/>
            <a:ext cx="8392795" cy="460375"/>
          </a:xfrm>
          <a:prstGeom prst="rect">
            <a:avLst/>
          </a:prstGeom>
          <a:solidFill>
            <a:srgbClr val="3B3E4D">
              <a:lumMod val="20000"/>
              <a:lumOff val="80000"/>
              <a:alpha val="7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19" name="直接连接符 18"/>
          <p:cNvCxnSpPr/>
          <p:nvPr>
            <p:custDataLst>
              <p:tags r:id="rId15"/>
            </p:custDataLst>
          </p:nvPr>
        </p:nvCxnSpPr>
        <p:spPr>
          <a:xfrm>
            <a:off x="2191736" y="3700614"/>
            <a:ext cx="423089" cy="0"/>
          </a:xfrm>
          <a:prstGeom prst="line">
            <a:avLst/>
          </a:prstGeom>
          <a:ln w="15875">
            <a:solidFill>
              <a:srgbClr val="3B3E4D">
                <a:lumMod val="40000"/>
                <a:lumOff val="60000"/>
              </a:srgbClr>
            </a:solidFill>
            <a:prstDash val="lgDash"/>
          </a:ln>
        </p:spPr>
        <p:style>
          <a:lnRef idx="1">
            <a:srgbClr val="FFC000"/>
          </a:lnRef>
          <a:fillRef idx="0">
            <a:srgbClr val="FFC000"/>
          </a:fillRef>
          <a:effectRef idx="0">
            <a:srgbClr val="FFC000"/>
          </a:effectRef>
          <a:fontRef idx="minor">
            <a:srgbClr val="000000"/>
          </a:fontRef>
        </p:style>
      </p:cxnSp>
      <p:pic>
        <p:nvPicPr>
          <p:cNvPr id="31" name="图片 30" descr="343435383038363b343532323430313bd6b4d0d0bcc6bbae"/>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783277" y="3565639"/>
            <a:ext cx="201929" cy="201929"/>
          </a:xfrm>
          <a:prstGeom prst="rect">
            <a:avLst/>
          </a:prstGeom>
        </p:spPr>
      </p:pic>
      <p:sp>
        <p:nvSpPr>
          <p:cNvPr id="6" name="燕尾形 5"/>
          <p:cNvSpPr/>
          <p:nvPr>
            <p:custDataLst>
              <p:tags r:id="rId19"/>
            </p:custDataLst>
          </p:nvPr>
        </p:nvSpPr>
        <p:spPr>
          <a:xfrm rot="16200000">
            <a:off x="1316711" y="4061023"/>
            <a:ext cx="846534" cy="775307"/>
          </a:xfrm>
          <a:prstGeom prst="chevron">
            <a:avLst/>
          </a:prstGeom>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9" name="矩形 8"/>
          <p:cNvSpPr/>
          <p:nvPr>
            <p:custDataLst>
              <p:tags r:id="rId20"/>
            </p:custDataLst>
          </p:nvPr>
        </p:nvSpPr>
        <p:spPr>
          <a:xfrm>
            <a:off x="2684145" y="4179570"/>
            <a:ext cx="8392160" cy="843915"/>
          </a:xfrm>
          <a:prstGeom prst="rect">
            <a:avLst/>
          </a:prstGeom>
          <a:solidFill>
            <a:srgbClr val="FFC000">
              <a:lumMod val="40000"/>
              <a:lumOff val="60000"/>
              <a:alpha val="5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15" name="直接连接符 14"/>
          <p:cNvCxnSpPr/>
          <p:nvPr>
            <p:custDataLst>
              <p:tags r:id="rId21"/>
            </p:custDataLst>
          </p:nvPr>
        </p:nvCxnSpPr>
        <p:spPr>
          <a:xfrm>
            <a:off x="2191380" y="4618019"/>
            <a:ext cx="423089" cy="0"/>
          </a:xfrm>
          <a:prstGeom prst="line">
            <a:avLst/>
          </a:prstGeom>
          <a:ln w="15875">
            <a:prstDash val="lgDash"/>
          </a:ln>
        </p:spPr>
        <p:style>
          <a:lnRef idx="1">
            <a:srgbClr val="FFC000"/>
          </a:lnRef>
          <a:fillRef idx="0">
            <a:srgbClr val="FFC000"/>
          </a:fillRef>
          <a:effectRef idx="0">
            <a:srgbClr val="FFC000"/>
          </a:effectRef>
          <a:fontRef idx="minor">
            <a:srgbClr val="000000"/>
          </a:fontRef>
        </p:style>
      </p:cxnSp>
      <p:pic>
        <p:nvPicPr>
          <p:cNvPr id="32" name="图片 31" descr="343435383038363b343532323430383bd3aacffab2bcbed6"/>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2782921" y="4483044"/>
            <a:ext cx="201929" cy="201929"/>
          </a:xfrm>
          <a:prstGeom prst="rect">
            <a:avLst/>
          </a:prstGeom>
        </p:spPr>
      </p:pic>
      <p:sp>
        <p:nvSpPr>
          <p:cNvPr id="11" name="燕尾形 10"/>
          <p:cNvSpPr/>
          <p:nvPr>
            <p:custDataLst>
              <p:tags r:id="rId25"/>
            </p:custDataLst>
          </p:nvPr>
        </p:nvSpPr>
        <p:spPr>
          <a:xfrm rot="16200000">
            <a:off x="1317067" y="4978428"/>
            <a:ext cx="846534" cy="775307"/>
          </a:xfrm>
          <a:prstGeom prst="chevron">
            <a:avLst/>
          </a:prstGeom>
          <a:solidFill>
            <a:srgbClr val="3B3E4D">
              <a:lumMod val="40000"/>
              <a:lumOff val="6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2" name="矩形 11"/>
          <p:cNvSpPr/>
          <p:nvPr>
            <p:custDataLst>
              <p:tags r:id="rId26"/>
            </p:custDataLst>
          </p:nvPr>
        </p:nvSpPr>
        <p:spPr>
          <a:xfrm>
            <a:off x="2684145" y="5297805"/>
            <a:ext cx="8392160" cy="460375"/>
          </a:xfrm>
          <a:prstGeom prst="rect">
            <a:avLst/>
          </a:prstGeom>
          <a:solidFill>
            <a:srgbClr val="3B3E4D">
              <a:lumMod val="20000"/>
              <a:lumOff val="80000"/>
              <a:alpha val="7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16" name="直接连接符 15"/>
          <p:cNvCxnSpPr/>
          <p:nvPr>
            <p:custDataLst>
              <p:tags r:id="rId27"/>
            </p:custDataLst>
          </p:nvPr>
        </p:nvCxnSpPr>
        <p:spPr>
          <a:xfrm>
            <a:off x="2191380" y="5535424"/>
            <a:ext cx="423089" cy="0"/>
          </a:xfrm>
          <a:prstGeom prst="line">
            <a:avLst/>
          </a:prstGeom>
          <a:ln w="15875">
            <a:solidFill>
              <a:srgbClr val="3B3E4D">
                <a:lumMod val="40000"/>
                <a:lumOff val="60000"/>
              </a:srgbClr>
            </a:solidFill>
            <a:prstDash val="lgDash"/>
          </a:ln>
        </p:spPr>
        <p:style>
          <a:lnRef idx="1">
            <a:srgbClr val="FFC000"/>
          </a:lnRef>
          <a:fillRef idx="0">
            <a:srgbClr val="FFC000"/>
          </a:fillRef>
          <a:effectRef idx="0">
            <a:srgbClr val="FFC000"/>
          </a:effectRef>
          <a:fontRef idx="minor">
            <a:srgbClr val="000000"/>
          </a:fontRef>
        </p:style>
      </p:cxnSp>
      <p:pic>
        <p:nvPicPr>
          <p:cNvPr id="30" name="图片 29" descr="343435383038363b343532323430323bcdc6b9e3b7bdb0b8"/>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2782921" y="5400449"/>
            <a:ext cx="201929" cy="201929"/>
          </a:xfrm>
          <a:prstGeom prst="rect">
            <a:avLst/>
          </a:prstGeom>
        </p:spPr>
      </p:pic>
      <p:sp>
        <p:nvSpPr>
          <p:cNvPr id="18" name="文本框 17"/>
          <p:cNvSpPr txBox="1"/>
          <p:nvPr>
            <p:custDataLst>
              <p:tags r:id="rId31"/>
            </p:custDataLst>
          </p:nvPr>
        </p:nvSpPr>
        <p:spPr>
          <a:xfrm>
            <a:off x="3255010" y="2574925"/>
            <a:ext cx="6727190" cy="368300"/>
          </a:xfrm>
          <a:prstGeom prst="rect">
            <a:avLst/>
          </a:prstGeom>
          <a:noFill/>
        </p:spPr>
        <p:txBody>
          <a:bodyPr wrap="square" rtlCol="0" anchor="t">
            <a:spAutoFit/>
          </a:bodyPr>
          <a:p>
            <a:pPr indent="0" fontAlgn="auto"/>
            <a:r>
              <a:rPr lang="zh-CN" altLang="en-US">
                <a:latin typeface="楷体" panose="02010609060101010101" pitchFamily="49" charset="-122"/>
                <a:ea typeface="楷体" panose="02010609060101010101" pitchFamily="49" charset="-122"/>
              </a:rPr>
              <a:t>了解、认识父母长辈、老师、同伴及其他社会成员；</a:t>
            </a:r>
            <a:endParaRPr lang="zh-CN" altLang="en-US">
              <a:latin typeface="楷体" panose="02010609060101010101" pitchFamily="49" charset="-122"/>
              <a:ea typeface="楷体" panose="02010609060101010101" pitchFamily="49" charset="-122"/>
            </a:endParaRPr>
          </a:p>
        </p:txBody>
      </p:sp>
      <p:sp>
        <p:nvSpPr>
          <p:cNvPr id="20" name="文本框 19"/>
          <p:cNvSpPr txBox="1"/>
          <p:nvPr>
            <p:custDataLst>
              <p:tags r:id="rId32"/>
            </p:custDataLst>
          </p:nvPr>
        </p:nvSpPr>
        <p:spPr>
          <a:xfrm>
            <a:off x="3255010" y="3492500"/>
            <a:ext cx="6727190" cy="368300"/>
          </a:xfrm>
          <a:prstGeom prst="rect">
            <a:avLst/>
          </a:prstGeom>
          <a:noFill/>
        </p:spPr>
        <p:txBody>
          <a:bodyPr wrap="square" rtlCol="0" anchor="t">
            <a:spAutoFit/>
          </a:bodyPr>
          <a:p>
            <a:pPr indent="0" fontAlgn="auto"/>
            <a:r>
              <a:rPr lang="zh-CN" altLang="en-US">
                <a:latin typeface="楷体" panose="02010609060101010101" pitchFamily="49" charset="-122"/>
                <a:ea typeface="楷体" panose="02010609060101010101" pitchFamily="49" charset="-122"/>
              </a:rPr>
              <a:t>学会同情、关心他人，发展对父母长辈、老师及同伴的爱；</a:t>
            </a:r>
            <a:endParaRPr lang="zh-CN" altLang="en-US">
              <a:latin typeface="楷体" panose="02010609060101010101" pitchFamily="49" charset="-122"/>
              <a:ea typeface="楷体" panose="02010609060101010101" pitchFamily="49" charset="-122"/>
            </a:endParaRPr>
          </a:p>
        </p:txBody>
      </p:sp>
      <p:sp>
        <p:nvSpPr>
          <p:cNvPr id="21" name="文本框 20"/>
          <p:cNvSpPr txBox="1"/>
          <p:nvPr>
            <p:custDataLst>
              <p:tags r:id="rId33"/>
            </p:custDataLst>
          </p:nvPr>
        </p:nvSpPr>
        <p:spPr>
          <a:xfrm>
            <a:off x="3255010" y="4295775"/>
            <a:ext cx="7580630" cy="645160"/>
          </a:xfrm>
          <a:prstGeom prst="rect">
            <a:avLst/>
          </a:prstGeom>
          <a:noFill/>
        </p:spPr>
        <p:txBody>
          <a:bodyPr wrap="square" rtlCol="0" anchor="t">
            <a:spAutoFit/>
          </a:bodyPr>
          <a:p>
            <a:pPr indent="0" fontAlgn="auto"/>
            <a:r>
              <a:rPr lang="zh-CN" altLang="en-US">
                <a:latin typeface="楷体" panose="02010609060101010101" pitchFamily="49" charset="-122"/>
                <a:ea typeface="楷体" panose="02010609060101010101" pitchFamily="49" charset="-122"/>
              </a:rPr>
              <a:t>能积极与他人交往，学会礼貌待人，与他人友好相处，乐意与同伴共同游戏、活动，发展合作、分享、互助、轮流、等待、谦让等亲社会行为；</a:t>
            </a:r>
            <a:endParaRPr lang="zh-CN" altLang="en-US">
              <a:latin typeface="楷体" panose="02010609060101010101" pitchFamily="49" charset="-122"/>
              <a:ea typeface="楷体" panose="02010609060101010101" pitchFamily="49" charset="-122"/>
            </a:endParaRPr>
          </a:p>
        </p:txBody>
      </p:sp>
      <p:sp>
        <p:nvSpPr>
          <p:cNvPr id="22" name="文本框 21"/>
          <p:cNvSpPr txBox="1"/>
          <p:nvPr>
            <p:custDataLst>
              <p:tags r:id="rId34"/>
            </p:custDataLst>
          </p:nvPr>
        </p:nvSpPr>
        <p:spPr>
          <a:xfrm>
            <a:off x="3255010" y="5315585"/>
            <a:ext cx="6727190" cy="368300"/>
          </a:xfrm>
          <a:prstGeom prst="rect">
            <a:avLst/>
          </a:prstGeom>
          <a:noFill/>
        </p:spPr>
        <p:txBody>
          <a:bodyPr wrap="square" rtlCol="0" anchor="t">
            <a:spAutoFit/>
          </a:bodyPr>
          <a:p>
            <a:pPr indent="0" fontAlgn="auto"/>
            <a:r>
              <a:rPr lang="zh-CN" altLang="en-US">
                <a:latin typeface="楷体" panose="02010609060101010101" pitchFamily="49" charset="-122"/>
                <a:ea typeface="楷体" panose="02010609060101010101" pitchFamily="49" charset="-122"/>
              </a:rPr>
              <a:t>有解决冲突的策略。</a:t>
            </a:r>
            <a:endParaRPr lang="zh-CN" altLang="en-US">
              <a:latin typeface="楷体" panose="02010609060101010101" pitchFamily="49" charset="-122"/>
              <a:ea typeface="楷体" panose="02010609060101010101" pitchFamily="49" charset="-122"/>
            </a:endParaRPr>
          </a:p>
        </p:txBody>
      </p:sp>
    </p:spTree>
    <p:custDataLst>
      <p:tags r:id="rId35"/>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75310" y="1671320"/>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在社会领域的面试考题里，人际交往类的题目非常多，抽中的概率较大，考生要进行细致的准备。</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575310" y="1169035"/>
            <a:ext cx="289242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1. 人际交往类考情分析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7"/>
            </p:custDataLst>
          </p:nvPr>
        </p:nvSpPr>
        <p:spPr>
          <a:xfrm>
            <a:off x="6160770" y="3293745"/>
            <a:ext cx="4870450" cy="1529715"/>
          </a:xfrm>
          <a:prstGeom prst="rect">
            <a:avLst/>
          </a:prstGeom>
          <a:noFill/>
        </p:spPr>
        <p:txBody>
          <a:bodyPr wrap="square" rtlCol="0" anchor="t">
            <a:spAutoFit/>
          </a:bodyPr>
          <a:p>
            <a:pPr indent="457200" fontAlgn="auto">
              <a:lnSpc>
                <a:spcPct val="130000"/>
              </a:lnSpc>
              <a:spcAft>
                <a:spcPts val="800"/>
              </a:spcAft>
            </a:pPr>
            <a:r>
              <a:rPr lang="zh-CN" altLang="en-US" b="1">
                <a:highlight>
                  <a:srgbClr val="FFFF00"/>
                </a:highlight>
                <a:latin typeface="微软雅黑" panose="020B0503020204020204" pitchFamily="34" charset="-122"/>
                <a:ea typeface="微软雅黑" panose="020B0503020204020204" pitchFamily="34" charset="-122"/>
              </a:rPr>
              <a:t>这类考题的呈现方式仍然是“游戏”，如“组织促进幼儿合作能力的游戏”“设计如何解决矛盾冲突”等，不管是以什么样的形式出现，按照一节的教学活动准备即可。</a:t>
            </a:r>
            <a:endParaRPr lang="zh-CN" altLang="en-US" b="1">
              <a:highlight>
                <a:srgbClr val="FFFF00"/>
              </a:highlight>
              <a:latin typeface="微软雅黑" panose="020B0503020204020204" pitchFamily="34" charset="-122"/>
              <a:ea typeface="微软雅黑" panose="020B0503020204020204" pitchFamily="34" charset="-122"/>
            </a:endParaRPr>
          </a:p>
        </p:txBody>
      </p:sp>
      <p:pic>
        <p:nvPicPr>
          <p:cNvPr id="5" name="图片 4" descr="5b4866e05c43c_610"/>
          <p:cNvPicPr>
            <a:picLocks noChangeAspect="1"/>
          </p:cNvPicPr>
          <p:nvPr/>
        </p:nvPicPr>
        <p:blipFill>
          <a:blip r:embed="rId8">
            <a:clrChange>
              <a:clrFrom>
                <a:srgbClr val="F6F6F6">
                  <a:alpha val="100000"/>
                </a:srgbClr>
              </a:clrFrom>
              <a:clrTo>
                <a:srgbClr val="F6F6F6">
                  <a:alpha val="100000"/>
                  <a:alpha val="0"/>
                </a:srgbClr>
              </a:clrTo>
            </a:clrChange>
          </a:blip>
          <a:stretch>
            <a:fillRect/>
          </a:stretch>
        </p:blipFill>
        <p:spPr>
          <a:xfrm>
            <a:off x="1231900" y="2666365"/>
            <a:ext cx="4184015" cy="2784475"/>
          </a:xfrm>
          <a:prstGeom prst="rect">
            <a:avLst/>
          </a:prstGeom>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5"/>
            </p:custDataLst>
          </p:nvPr>
        </p:nvSpPr>
        <p:spPr>
          <a:xfrm>
            <a:off x="575310"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2. 人际交往类活动设计思路</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56" name="组合 55"/>
          <p:cNvGrpSpPr/>
          <p:nvPr/>
        </p:nvGrpSpPr>
        <p:grpSpPr>
          <a:xfrm>
            <a:off x="1289685" y="1510030"/>
            <a:ext cx="9920605" cy="4624070"/>
            <a:chOff x="2031" y="2378"/>
            <a:chExt cx="15623" cy="7282"/>
          </a:xfrm>
        </p:grpSpPr>
        <p:sp>
          <p:nvSpPr>
            <p:cNvPr id="5" name="Freeform 5"/>
            <p:cNvSpPr/>
            <p:nvPr>
              <p:custDataLst>
                <p:tags r:id="rId6"/>
              </p:custDataLst>
            </p:nvPr>
          </p:nvSpPr>
          <p:spPr bwMode="auto">
            <a:xfrm flipH="1">
              <a:off x="13781" y="6614"/>
              <a:ext cx="1888" cy="818"/>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6" name="Freeform 7"/>
            <p:cNvSpPr/>
            <p:nvPr>
              <p:custDataLst>
                <p:tags r:id="rId7"/>
              </p:custDataLst>
            </p:nvPr>
          </p:nvSpPr>
          <p:spPr bwMode="auto">
            <a:xfrm>
              <a:off x="6024" y="6663"/>
              <a:ext cx="1603" cy="428"/>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7" name="Freeform 2"/>
            <p:cNvSpPr/>
            <p:nvPr>
              <p:custDataLst>
                <p:tags r:id="rId8"/>
              </p:custDataLst>
            </p:nvPr>
          </p:nvSpPr>
          <p:spPr bwMode="auto">
            <a:xfrm flipH="1">
              <a:off x="11341" y="6663"/>
              <a:ext cx="1585" cy="428"/>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Freeform 12"/>
            <p:cNvSpPr/>
            <p:nvPr>
              <p:custDataLst>
                <p:tags r:id="rId9"/>
              </p:custDataLst>
            </p:nvPr>
          </p:nvSpPr>
          <p:spPr bwMode="auto">
            <a:xfrm>
              <a:off x="7564" y="5153"/>
              <a:ext cx="1840" cy="1955"/>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2C445A"/>
            </a:solidFill>
            <a:ln>
              <a:noFill/>
            </a:ln>
            <a:effec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0" name="Freeform 13"/>
            <p:cNvSpPr/>
            <p:nvPr>
              <p:custDataLst>
                <p:tags r:id="rId10"/>
              </p:custDataLst>
            </p:nvPr>
          </p:nvSpPr>
          <p:spPr bwMode="auto">
            <a:xfrm>
              <a:off x="7426" y="5153"/>
              <a:ext cx="138" cy="1955"/>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FFFFFF">
                <a:lumMod val="75000"/>
              </a:srgbClr>
            </a:solidFill>
            <a:ln>
              <a:noFill/>
            </a:ln>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1" name="Freeform 14"/>
            <p:cNvSpPr/>
            <p:nvPr>
              <p:custDataLst>
                <p:tags r:id="rId11"/>
              </p:custDataLst>
            </p:nvPr>
          </p:nvSpPr>
          <p:spPr bwMode="auto">
            <a:xfrm flipH="1">
              <a:off x="11779" y="4906"/>
              <a:ext cx="2025" cy="2520"/>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2C445A"/>
            </a:solidFill>
            <a:ln>
              <a:noFill/>
            </a:ln>
            <a:effec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2" name="Freeform 15"/>
            <p:cNvSpPr/>
            <p:nvPr>
              <p:custDataLst>
                <p:tags r:id="rId12"/>
              </p:custDataLst>
            </p:nvPr>
          </p:nvSpPr>
          <p:spPr bwMode="auto">
            <a:xfrm flipH="1">
              <a:off x="13804" y="4906"/>
              <a:ext cx="683" cy="2520"/>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FFFFFF">
                <a:lumMod val="75000"/>
              </a:srgbClr>
            </a:solidFill>
            <a:ln>
              <a:noFill/>
            </a:ln>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3" name="Freeform 18"/>
            <p:cNvSpPr/>
            <p:nvPr>
              <p:custDataLst>
                <p:tags r:id="rId13"/>
              </p:custDataLst>
            </p:nvPr>
          </p:nvSpPr>
          <p:spPr bwMode="auto">
            <a:xfrm flipH="1">
              <a:off x="9631" y="5153"/>
              <a:ext cx="1835" cy="1955"/>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8FC325"/>
            </a:solidFill>
            <a:ln>
              <a:noFill/>
            </a:ln>
            <a:effec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4" name="Freeform 19"/>
            <p:cNvSpPr/>
            <p:nvPr>
              <p:custDataLst>
                <p:tags r:id="rId14"/>
              </p:custDataLst>
            </p:nvPr>
          </p:nvSpPr>
          <p:spPr bwMode="auto">
            <a:xfrm flipH="1">
              <a:off x="11464" y="5153"/>
              <a:ext cx="138" cy="1955"/>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FFFFFF">
                <a:lumMod val="75000"/>
              </a:srgbClr>
            </a:solidFill>
            <a:ln>
              <a:noFill/>
            </a:ln>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5" name="Line 23"/>
            <p:cNvSpPr>
              <a:spLocks noChangeShapeType="1"/>
            </p:cNvSpPr>
            <p:nvPr>
              <p:custDataLst>
                <p:tags r:id="rId15"/>
              </p:custDataLst>
            </p:nvPr>
          </p:nvSpPr>
          <p:spPr bwMode="auto">
            <a:xfrm flipV="1">
              <a:off x="9630" y="2579"/>
              <a:ext cx="3" cy="2588"/>
            </a:xfrm>
            <a:prstGeom prst="line">
              <a:avLst/>
            </a:prstGeom>
            <a:noFill/>
            <a:ln w="12700">
              <a:solidFill>
                <a:srgbClr val="FFFFFF">
                  <a:lumMod val="75000"/>
                </a:srgbClr>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6" name="Line 29"/>
            <p:cNvSpPr>
              <a:spLocks noChangeShapeType="1"/>
            </p:cNvSpPr>
            <p:nvPr>
              <p:custDataLst>
                <p:tags r:id="rId16"/>
              </p:custDataLst>
            </p:nvPr>
          </p:nvSpPr>
          <p:spPr bwMode="auto">
            <a:xfrm flipV="1">
              <a:off x="9404" y="7068"/>
              <a:ext cx="0" cy="2423"/>
            </a:xfrm>
            <a:prstGeom prst="line">
              <a:avLst/>
            </a:prstGeom>
            <a:noFill/>
            <a:ln w="12700">
              <a:solidFill>
                <a:srgbClr val="FFFFFF">
                  <a:lumMod val="75000"/>
                </a:srgbClr>
              </a:solidFill>
              <a:round/>
              <a:head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9" name="Freeform 3"/>
            <p:cNvSpPr/>
            <p:nvPr>
              <p:custDataLst>
                <p:tags r:id="rId17"/>
              </p:custDataLst>
            </p:nvPr>
          </p:nvSpPr>
          <p:spPr bwMode="auto">
            <a:xfrm>
              <a:off x="3391" y="6776"/>
              <a:ext cx="1780" cy="65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ln>
          </p:spPr>
          <p:txBody>
            <a:bodyPr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20" name="Freeform 8"/>
            <p:cNvSpPr/>
            <p:nvPr>
              <p:custDataLst>
                <p:tags r:id="rId18"/>
              </p:custDataLst>
            </p:nvPr>
          </p:nvSpPr>
          <p:spPr bwMode="auto">
            <a:xfrm>
              <a:off x="5179" y="4906"/>
              <a:ext cx="2025" cy="2520"/>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8FC325"/>
            </a:solidFill>
            <a:ln w="3175" cap="flat" cmpd="sng" algn="ctr">
              <a:noFill/>
              <a:prstDash val="solid"/>
            </a:ln>
            <a:effectLst/>
          </p:spPr>
          <p:txBody>
            <a:bodyPr anchor="ctr"/>
            <a:lstStyle/>
            <a:p>
              <a:pPr marL="0" marR="0" lvl="0" indent="0" algn="l" defTabSz="914400" rtl="0" eaLnBrk="1"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1" name="Freeform 9"/>
            <p:cNvSpPr/>
            <p:nvPr>
              <p:custDataLst>
                <p:tags r:id="rId19"/>
              </p:custDataLst>
            </p:nvPr>
          </p:nvSpPr>
          <p:spPr bwMode="auto">
            <a:xfrm>
              <a:off x="4386" y="4906"/>
              <a:ext cx="793" cy="2520"/>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FFFFFF">
                <a:lumMod val="75000"/>
              </a:srgbClr>
            </a:solidFill>
            <a:ln w="3175" cap="flat" cmpd="sng" algn="ctr">
              <a:noFill/>
              <a:prstDash val="solid"/>
            </a:ln>
            <a:effectLst/>
          </p:spPr>
          <p:txBody>
            <a:bodyPr anchor="ctr"/>
            <a:lstStyle/>
            <a:p>
              <a:pPr marL="0" marR="0" lvl="0" indent="0" algn="l" defTabSz="914400" rtl="0" eaLnBrk="1"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3" name="Line 21"/>
            <p:cNvSpPr>
              <a:spLocks noChangeShapeType="1"/>
            </p:cNvSpPr>
            <p:nvPr>
              <p:custDataLst>
                <p:tags r:id="rId20"/>
              </p:custDataLst>
            </p:nvPr>
          </p:nvSpPr>
          <p:spPr bwMode="auto">
            <a:xfrm flipV="1">
              <a:off x="7174" y="2378"/>
              <a:ext cx="0" cy="2674"/>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rgbClr val="FFFFFF">
                  <a:lumMod val="75000"/>
                </a:srgbClr>
              </a:solidFill>
              <a:prstDash val="solid"/>
              <a:round/>
              <a:headEnd type="none" w="med" len="med"/>
              <a:tailEnd type="triangle" w="med" len="med"/>
            </a:ln>
          </p:spPr>
          <p:txBody>
            <a:bodyPr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2" name="文本框 35"/>
            <p:cNvSpPr txBox="1">
              <a:spLocks noChangeArrowheads="1"/>
            </p:cNvSpPr>
            <p:nvPr>
              <p:custDataLst>
                <p:tags r:id="rId21"/>
              </p:custDataLst>
            </p:nvPr>
          </p:nvSpPr>
          <p:spPr bwMode="auto">
            <a:xfrm>
              <a:off x="2031" y="3253"/>
              <a:ext cx="4854" cy="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通过情境模拟、观看视频或图片等方式引发幼儿的兴趣和思考。</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32" name="TextBox 19"/>
            <p:cNvSpPr txBox="1">
              <a:spLocks noChangeArrowheads="1"/>
            </p:cNvSpPr>
            <p:nvPr>
              <p:custDataLst>
                <p:tags r:id="rId22"/>
              </p:custDataLst>
            </p:nvPr>
          </p:nvSpPr>
          <p:spPr bwMode="auto">
            <a:xfrm>
              <a:off x="2031" y="2596"/>
              <a:ext cx="437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引入活动，创设活动情境。</a:t>
              </a:r>
              <a:endParaRPr lang="zh-CN" altLang="zh-CN" b="1" dirty="0">
                <a:latin typeface="微软雅黑" panose="020B0503020204020204" pitchFamily="34" charset="-122"/>
                <a:ea typeface="微软雅黑" panose="020B0503020204020204" pitchFamily="34" charset="-122"/>
                <a:cs typeface="+mn-ea"/>
              </a:endParaRPr>
            </a:p>
          </p:txBody>
        </p:sp>
        <p:sp>
          <p:nvSpPr>
            <p:cNvPr id="24" name="Line 29"/>
            <p:cNvSpPr>
              <a:spLocks noChangeShapeType="1"/>
            </p:cNvSpPr>
            <p:nvPr>
              <p:custDataLst>
                <p:tags r:id="rId23"/>
              </p:custDataLst>
            </p:nvPr>
          </p:nvSpPr>
          <p:spPr bwMode="auto">
            <a:xfrm flipV="1">
              <a:off x="11779" y="7237"/>
              <a:ext cx="0" cy="2423"/>
            </a:xfrm>
            <a:prstGeom prst="line">
              <a:avLst/>
            </a:prstGeom>
            <a:noFill/>
            <a:ln w="12700">
              <a:solidFill>
                <a:srgbClr val="FFFFFF">
                  <a:lumMod val="75000"/>
                </a:srgbClr>
              </a:solidFill>
              <a:round/>
              <a:head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7" name="文本框 26"/>
            <p:cNvSpPr txBox="1"/>
            <p:nvPr>
              <p:custDataLst>
                <p:tags r:id="rId24"/>
              </p:custDataLst>
            </p:nvPr>
          </p:nvSpPr>
          <p:spPr>
            <a:xfrm>
              <a:off x="5241" y="6372"/>
              <a:ext cx="648" cy="928"/>
            </a:xfrm>
            <a:prstGeom prst="rect">
              <a:avLst/>
            </a:prstGeom>
            <a:noFill/>
          </p:spPr>
          <p:txBody>
            <a:bodyPr wrap="square" tIns="0" bIns="0" rtlCol="0" anchor="b" anchorCtr="0">
              <a:normAutofit fontScale="82500"/>
            </a:bodyPr>
            <a:lstStyle/>
            <a:p>
              <a:pPr algn="ctr"/>
              <a:r>
                <a:rPr lang="en-US" altLang="zh-CN" sz="4400" b="1" dirty="0">
                  <a:solidFill>
                    <a:srgbClr val="FFFFFF"/>
                  </a:solidFill>
                </a:rPr>
                <a:t>1</a:t>
              </a:r>
              <a:endParaRPr lang="zh-CN" altLang="en-US" sz="4400" b="1" dirty="0">
                <a:solidFill>
                  <a:srgbClr val="FFFFFF"/>
                </a:solidFill>
              </a:endParaRPr>
            </a:p>
          </p:txBody>
        </p:sp>
        <p:sp>
          <p:nvSpPr>
            <p:cNvPr id="29" name="文本框 28"/>
            <p:cNvSpPr txBox="1"/>
            <p:nvPr>
              <p:custDataLst>
                <p:tags r:id="rId25"/>
              </p:custDataLst>
            </p:nvPr>
          </p:nvSpPr>
          <p:spPr>
            <a:xfrm>
              <a:off x="11805" y="6364"/>
              <a:ext cx="648" cy="832"/>
            </a:xfrm>
            <a:prstGeom prst="rect">
              <a:avLst/>
            </a:prstGeom>
            <a:noFill/>
          </p:spPr>
          <p:txBody>
            <a:bodyPr wrap="square" tIns="0" bIns="0" rtlCol="0" anchor="b" anchorCtr="0">
              <a:normAutofit fontScale="92500" lnSpcReduction="10000"/>
            </a:bodyPr>
            <a:lstStyle/>
            <a:p>
              <a:pPr algn="ctr">
                <a:lnSpc>
                  <a:spcPct val="110000"/>
                </a:lnSpc>
              </a:pPr>
              <a:r>
                <a:rPr lang="en-US" altLang="zh-CN" sz="3600" b="1" dirty="0">
                  <a:solidFill>
                    <a:srgbClr val="FFFFFF"/>
                  </a:solidFill>
                </a:rPr>
                <a:t>4</a:t>
              </a:r>
              <a:endParaRPr lang="zh-CN" altLang="en-US" sz="3600" b="1" dirty="0">
                <a:solidFill>
                  <a:srgbClr val="FFFFFF"/>
                </a:solidFill>
              </a:endParaRPr>
            </a:p>
          </p:txBody>
        </p:sp>
        <p:sp>
          <p:nvSpPr>
            <p:cNvPr id="30" name="文本框 29"/>
            <p:cNvSpPr txBox="1"/>
            <p:nvPr>
              <p:custDataLst>
                <p:tags r:id="rId26"/>
              </p:custDataLst>
            </p:nvPr>
          </p:nvSpPr>
          <p:spPr>
            <a:xfrm>
              <a:off x="7605" y="6236"/>
              <a:ext cx="648" cy="832"/>
            </a:xfrm>
            <a:prstGeom prst="rect">
              <a:avLst/>
            </a:prstGeom>
            <a:noFill/>
          </p:spPr>
          <p:txBody>
            <a:bodyPr wrap="square" tIns="0" bIns="0" rtlCol="0" anchor="b" anchorCtr="0">
              <a:normAutofit/>
            </a:bodyPr>
            <a:lstStyle/>
            <a:p>
              <a:pPr algn="ctr"/>
              <a:r>
                <a:rPr lang="en-US" altLang="zh-CN" sz="2800" b="1" dirty="0">
                  <a:solidFill>
                    <a:srgbClr val="FFFFFF"/>
                  </a:solidFill>
                </a:rPr>
                <a:t>2</a:t>
              </a:r>
              <a:endParaRPr lang="zh-CN" altLang="en-US" sz="2800" b="1" dirty="0">
                <a:solidFill>
                  <a:srgbClr val="FFFFFF"/>
                </a:solidFill>
              </a:endParaRPr>
            </a:p>
          </p:txBody>
        </p:sp>
        <p:sp>
          <p:nvSpPr>
            <p:cNvPr id="41" name="文本框 40"/>
            <p:cNvSpPr txBox="1"/>
            <p:nvPr>
              <p:custDataLst>
                <p:tags r:id="rId27"/>
              </p:custDataLst>
            </p:nvPr>
          </p:nvSpPr>
          <p:spPr>
            <a:xfrm>
              <a:off x="9663" y="6222"/>
              <a:ext cx="648" cy="832"/>
            </a:xfrm>
            <a:prstGeom prst="rect">
              <a:avLst/>
            </a:prstGeom>
            <a:noFill/>
          </p:spPr>
          <p:txBody>
            <a:bodyPr wrap="square" tIns="0" bIns="0" rtlCol="0" anchor="b" anchorCtr="0">
              <a:normAutofit/>
            </a:bodyPr>
            <a:lstStyle/>
            <a:p>
              <a:pPr algn="ctr"/>
              <a:r>
                <a:rPr lang="en-US" altLang="zh-CN" sz="2800" b="1" dirty="0">
                  <a:solidFill>
                    <a:srgbClr val="FFFFFF"/>
                  </a:solidFill>
                </a:rPr>
                <a:t>3</a:t>
              </a:r>
              <a:endParaRPr lang="zh-CN" altLang="en-US" sz="2800" b="1" dirty="0">
                <a:solidFill>
                  <a:srgbClr val="FFFFFF"/>
                </a:solidFill>
              </a:endParaRPr>
            </a:p>
          </p:txBody>
        </p:sp>
        <p:sp>
          <p:nvSpPr>
            <p:cNvPr id="42" name="文本框 35"/>
            <p:cNvSpPr txBox="1">
              <a:spLocks noChangeArrowheads="1"/>
            </p:cNvSpPr>
            <p:nvPr>
              <p:custDataLst>
                <p:tags r:id="rId28"/>
              </p:custDataLst>
            </p:nvPr>
          </p:nvSpPr>
          <p:spPr bwMode="auto">
            <a:xfrm>
              <a:off x="2972" y="8213"/>
              <a:ext cx="6205"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结合第一步的情境、视频或图片，教师有针对性地提出问题，进一步引发幼儿思考，并结合自己的经验和感受进行讨论。</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43" name="TextBox 19"/>
            <p:cNvSpPr txBox="1">
              <a:spLocks noChangeArrowheads="1"/>
            </p:cNvSpPr>
            <p:nvPr>
              <p:custDataLst>
                <p:tags r:id="rId29"/>
              </p:custDataLst>
            </p:nvPr>
          </p:nvSpPr>
          <p:spPr bwMode="auto">
            <a:xfrm>
              <a:off x="2972" y="7526"/>
              <a:ext cx="5244"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通过讨论，分享观点。</a:t>
              </a:r>
              <a:endParaRPr lang="zh-CN" altLang="zh-CN" b="1" dirty="0">
                <a:latin typeface="微软雅黑" panose="020B0503020204020204" pitchFamily="34" charset="-122"/>
                <a:ea typeface="微软雅黑" panose="020B0503020204020204" pitchFamily="34" charset="-122"/>
                <a:cs typeface="+mn-ea"/>
              </a:endParaRPr>
            </a:p>
          </p:txBody>
        </p:sp>
        <p:sp>
          <p:nvSpPr>
            <p:cNvPr id="48" name="文本框 35"/>
            <p:cNvSpPr txBox="1">
              <a:spLocks noChangeArrowheads="1"/>
            </p:cNvSpPr>
            <p:nvPr>
              <p:custDataLst>
                <p:tags r:id="rId30"/>
              </p:custDataLst>
            </p:nvPr>
          </p:nvSpPr>
          <p:spPr bwMode="auto">
            <a:xfrm>
              <a:off x="9859" y="3176"/>
              <a:ext cx="6199"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教师通过“设置问题情境，幼儿运用问题解决策略模拟情境”的方法实践在上一环节的讨论结果，强化已有的认知。</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49" name="TextBox 19"/>
            <p:cNvSpPr txBox="1">
              <a:spLocks noChangeArrowheads="1"/>
            </p:cNvSpPr>
            <p:nvPr>
              <p:custDataLst>
                <p:tags r:id="rId31"/>
              </p:custDataLst>
            </p:nvPr>
          </p:nvSpPr>
          <p:spPr bwMode="auto">
            <a:xfrm>
              <a:off x="9859" y="2519"/>
              <a:ext cx="3986"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游戏体验。</a:t>
              </a:r>
              <a:endParaRPr lang="zh-CN" altLang="zh-CN" b="1" dirty="0">
                <a:latin typeface="微软雅黑" panose="020B0503020204020204" pitchFamily="34" charset="-122"/>
                <a:ea typeface="微软雅黑" panose="020B0503020204020204" pitchFamily="34" charset="-122"/>
                <a:cs typeface="+mn-ea"/>
              </a:endParaRPr>
            </a:p>
          </p:txBody>
        </p:sp>
        <p:sp>
          <p:nvSpPr>
            <p:cNvPr id="50" name="文本框 35"/>
            <p:cNvSpPr txBox="1">
              <a:spLocks noChangeArrowheads="1"/>
            </p:cNvSpPr>
            <p:nvPr>
              <p:custDataLst>
                <p:tags r:id="rId32"/>
              </p:custDataLst>
            </p:nvPr>
          </p:nvSpPr>
          <p:spPr bwMode="auto">
            <a:xfrm>
              <a:off x="11985" y="8402"/>
              <a:ext cx="5669" cy="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教师总结在游戏中幼儿获得的经验。</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5" name="TextBox 19"/>
            <p:cNvSpPr txBox="1">
              <a:spLocks noChangeArrowheads="1"/>
            </p:cNvSpPr>
            <p:nvPr>
              <p:custDataLst>
                <p:tags r:id="rId33"/>
              </p:custDataLst>
            </p:nvPr>
          </p:nvSpPr>
          <p:spPr bwMode="auto">
            <a:xfrm>
              <a:off x="11985" y="7715"/>
              <a:ext cx="5244"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结束活动。</a:t>
              </a:r>
              <a:endParaRPr lang="zh-CN" altLang="zh-CN" b="1" dirty="0">
                <a:latin typeface="微软雅黑" panose="020B0503020204020204" pitchFamily="34" charset="-122"/>
                <a:ea typeface="微软雅黑" panose="020B0503020204020204" pitchFamily="34" charset="-122"/>
                <a:cs typeface="+mn-ea"/>
              </a:endParaRPr>
            </a:p>
          </p:txBody>
        </p:sp>
      </p:grpSp>
    </p:spTree>
    <p:custDataLst>
      <p:tags r:id="rId3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5"/>
            </p:custDataLst>
          </p:nvPr>
        </p:nvSpPr>
        <p:spPr>
          <a:xfrm>
            <a:off x="575310"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5" name="文本框 4"/>
          <p:cNvSpPr txBox="1"/>
          <p:nvPr>
            <p:custDataLst>
              <p:tags r:id="rId6"/>
            </p:custDataLst>
          </p:nvPr>
        </p:nvSpPr>
        <p:spPr>
          <a:xfrm>
            <a:off x="3048000" y="107759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3-18　各年龄班人际交往的发展特点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7"/>
            </p:custDataLst>
          </p:nvPr>
        </p:nvGraphicFramePr>
        <p:xfrm>
          <a:off x="685165" y="1632585"/>
          <a:ext cx="10822305" cy="4541520"/>
        </p:xfrm>
        <a:graphic>
          <a:graphicData uri="http://schemas.openxmlformats.org/drawingml/2006/table">
            <a:tbl>
              <a:tblPr firstRow="1" bandRow="1">
                <a:tableStyleId>{5C22544A-7EE6-4342-B048-85BDC9FD1C3A}</a:tableStyleId>
              </a:tblPr>
              <a:tblGrid>
                <a:gridCol w="992505"/>
                <a:gridCol w="3107055"/>
                <a:gridCol w="3521710"/>
                <a:gridCol w="3201035"/>
              </a:tblGrid>
              <a:tr h="365760">
                <a:tc>
                  <a:txBody>
                    <a:bodyPr/>
                    <a:p>
                      <a:pPr algn="ctr">
                        <a:buNone/>
                      </a:pPr>
                      <a:r>
                        <a:rPr lang="zh-CN" altLang="en-US">
                          <a:latin typeface="楷体" panose="02010609060101010101" pitchFamily="49" charset="-122"/>
                          <a:ea typeface="楷体" panose="02010609060101010101" pitchFamily="49" charset="-122"/>
                        </a:rPr>
                        <a:t>类型</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64008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同伴关系</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依赖父母和家人，对同伴的需要还不明显</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和同伴一起游戏时处于平行游戏阶段</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能够使用简单的礼貌用语</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喜欢玩角色游戏</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人际关系交往开始冲破亲子和师生关系，向同伴交往过渡</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能够使用礼貌用语与他人交往</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4. 在成人的帮助下解决同伴间冲突</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具有更多的同伴交往行为</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形成比较固定的伙伴团体</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能够自己解决同伴间冲突</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187833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亲社会行为</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不能理解合作的真正意义</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仍以自我为中心，不会、不愿把自己的物品与他人分享</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能够感受他人的焦虑心情，产生同情、助人的意念</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4. 没有助人的观念，助人行为在没有强化下很快消退</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联合游戏为主，没有真正的合作行为</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具有一定的分享意识，在教师引导下能够与他人分享</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能够产生对他人的同理心，给予需要帮助的人以帮助</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4. 助人观念初步形成，助人意识发展快于助人行为发展</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能开展有目的、有组织的合作游戏</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具有主动分享的行为，但分享有一定的偏好和选择性</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3. 能分辨善恶是非，不随便对他人或物施以同情</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4. 能够识别他人的情绪，并提供帮助</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44704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攻击性行为</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身体攻击较多，多以“工具性攻击”为主，其目的是争夺玩具</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身体攻击减少，言语攻击增多</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从“工具性攻击”逐渐向“敌意</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性攻击”转化</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“敌意性攻击”的对象直接指向人</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5"/>
            </p:custDataLst>
          </p:nvPr>
        </p:nvSpPr>
        <p:spPr>
          <a:xfrm>
            <a:off x="575310"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4. 真题解析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2" name="文本框 1"/>
          <p:cNvSpPr txBox="1"/>
          <p:nvPr>
            <p:custDataLst>
              <p:tags r:id="rId6"/>
            </p:custDataLst>
          </p:nvPr>
        </p:nvSpPr>
        <p:spPr>
          <a:xfrm>
            <a:off x="575310" y="171577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6" name="文本框 5"/>
          <p:cNvSpPr txBox="1"/>
          <p:nvPr>
            <p:custDataLst>
              <p:tags r:id="rId7"/>
            </p:custDataLst>
          </p:nvPr>
        </p:nvSpPr>
        <p:spPr>
          <a:xfrm>
            <a:off x="575310" y="2164715"/>
            <a:ext cx="8376920" cy="163004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 题目：《解决幼儿矛盾》。</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当两个小朋友因为争夺玩具发生攻击性行为后，请设计解决方法。</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3. 要求：在 10 分钟内完成。</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8"/>
            </p:custDataLst>
          </p:nvPr>
        </p:nvSpPr>
        <p:spPr>
          <a:xfrm>
            <a:off x="575310" y="400431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8" name="文本框 7"/>
          <p:cNvSpPr txBox="1"/>
          <p:nvPr>
            <p:custDataLst>
              <p:tags r:id="rId9"/>
            </p:custDataLst>
          </p:nvPr>
        </p:nvSpPr>
        <p:spPr>
          <a:xfrm>
            <a:off x="575310" y="4462780"/>
            <a:ext cx="10411460" cy="1322070"/>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虽然在题目中没有规定领域，但是很容易判断出是社会领域的教学活动。本题的难点在于题目是《解决幼儿矛盾》，这看起来不像是一节教学活动，也不是一个社会类的游戏，考生在备考的时候感到很迷惑，不知怎样写教案，导致在考试中失利。其实只要把它当成一节教学活动准备即可，从目标入手然后写出解决矛盾冲突的过程就可以了。</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p:cNvPicPr>
            <a:picLocks noChangeAspect="1"/>
          </p:cNvPicPr>
          <p:nvPr>
            <p:custDataLst>
              <p:tags r:id="rId10"/>
            </p:custDataLst>
          </p:nvPr>
        </p:nvPicPr>
        <p:blipFill>
          <a:blip r:embed="rId11"/>
          <a:stretch>
            <a:fillRect/>
          </a:stretch>
        </p:blipFill>
        <p:spPr>
          <a:xfrm>
            <a:off x="5123815" y="892810"/>
            <a:ext cx="3183890" cy="1696720"/>
          </a:xfrm>
          <a:prstGeom prst="rect">
            <a:avLst/>
          </a:prstGeom>
        </p:spPr>
      </p:pic>
      <p:graphicFrame>
        <p:nvGraphicFramePr>
          <p:cNvPr id="5" name="对象 4">
            <a:hlinkClick r:id="" action="ppaction://ole?verb="/>
          </p:cNvPr>
          <p:cNvGraphicFramePr>
            <a:graphicFrameLocks noChangeAspect="1"/>
          </p:cNvGraphicFramePr>
          <p:nvPr/>
        </p:nvGraphicFramePr>
        <p:xfrm>
          <a:off x="8952230" y="2296160"/>
          <a:ext cx="1991995" cy="1367155"/>
        </p:xfrm>
        <a:graphic>
          <a:graphicData uri="http://schemas.openxmlformats.org/presentationml/2006/ole">
            <mc:AlternateContent xmlns:mc="http://schemas.openxmlformats.org/markup-compatibility/2006">
              <mc:Choice xmlns:v="urn:schemas-microsoft-com:vml" Requires="v">
                <p:oleObj spid="_x0000_s3073" name="" showAsIcon="1" r:id="rId12" imgW="971550" imgH="666750" progId="Word.Document.12">
                  <p:embed/>
                </p:oleObj>
              </mc:Choice>
              <mc:Fallback>
                <p:oleObj name="" showAsIcon="1" r:id="rId12" imgW="971550" imgH="666750" progId="Word.Document.12">
                  <p:embed/>
                  <p:pic>
                    <p:nvPicPr>
                      <p:cNvPr id="0" name="图片 3072"/>
                      <p:cNvPicPr/>
                      <p:nvPr/>
                    </p:nvPicPr>
                    <p:blipFill>
                      <a:blip r:embed="rId13"/>
                      <a:stretch>
                        <a:fillRect/>
                      </a:stretch>
                    </p:blipFill>
                    <p:spPr>
                      <a:xfrm>
                        <a:off x="8952230" y="2296160"/>
                        <a:ext cx="1991995" cy="1367155"/>
                      </a:xfrm>
                      <a:prstGeom prst="rect">
                        <a:avLst/>
                      </a:prstGeom>
                    </p:spPr>
                  </p:pic>
                </p:oleObj>
              </mc:Fallback>
            </mc:AlternateContent>
          </a:graphicData>
        </a:graphic>
      </p:graphicFrame>
    </p:spTree>
    <p:custDataLst>
      <p:tags r:id="rId1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5"/>
            </p:custDataLst>
          </p:nvPr>
        </p:nvSpPr>
        <p:spPr>
          <a:xfrm>
            <a:off x="575310" y="1075690"/>
            <a:ext cx="3275330" cy="460375"/>
          </a:xfrm>
          <a:prstGeom prst="rect">
            <a:avLst/>
          </a:prstGeom>
          <a:noFill/>
        </p:spPr>
        <p:txBody>
          <a:bodyPr wrap="square" rtlCol="0" anchor="t">
            <a:spAutoFit/>
          </a:bodyPr>
          <a:p>
            <a:r>
              <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rPr>
              <a:t>（三）社会学习</a:t>
            </a:r>
            <a:endPar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6"/>
            </p:custDataLst>
          </p:nvPr>
        </p:nvSpPr>
        <p:spPr>
          <a:xfrm>
            <a:off x="575310" y="1592580"/>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社会学习是指幼儿在参与社会活动的过程中形成的对社会的了解与认知，以及由此形成的对社会的积极情感和良好的社会行为。</a:t>
            </a:r>
            <a:endParaRPr lang="zh-CN" altLang="en-US" sz="2000">
              <a:latin typeface="微软雅黑" panose="020B0503020204020204" pitchFamily="34" charset="-122"/>
              <a:ea typeface="微软雅黑" panose="020B0503020204020204" pitchFamily="34" charset="-122"/>
            </a:endParaRPr>
          </a:p>
        </p:txBody>
      </p:sp>
      <p:sp>
        <p:nvSpPr>
          <p:cNvPr id="10" name="平行四边形 9"/>
          <p:cNvSpPr/>
          <p:nvPr>
            <p:custDataLst>
              <p:tags r:id="rId7"/>
            </p:custDataLst>
          </p:nvPr>
        </p:nvSpPr>
        <p:spPr>
          <a:xfrm>
            <a:off x="1440815" y="2903220"/>
            <a:ext cx="9237345" cy="2769235"/>
          </a:xfrm>
          <a:prstGeom prst="parallelogram">
            <a:avLst>
              <a:gd name="adj" fmla="val 14222"/>
            </a:avLst>
          </a:prstGeom>
          <a:gradFill>
            <a:gsLst>
              <a:gs pos="0">
                <a:srgbClr val="F7B802">
                  <a:lumMod val="20000"/>
                  <a:lumOff val="80000"/>
                  <a:alpha val="2000"/>
                </a:srgbClr>
              </a:gs>
              <a:gs pos="100000">
                <a:srgbClr val="7578EC">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MiSans" panose="00000500000000000000" charset="-122"/>
            </a:endParaRPr>
          </a:p>
        </p:txBody>
      </p:sp>
      <p:sp>
        <p:nvSpPr>
          <p:cNvPr id="122" name="燕尾形 121"/>
          <p:cNvSpPr/>
          <p:nvPr>
            <p:custDataLst>
              <p:tags r:id="rId8"/>
            </p:custDataLst>
          </p:nvPr>
        </p:nvSpPr>
        <p:spPr>
          <a:xfrm>
            <a:off x="1638935" y="2585720"/>
            <a:ext cx="2903855" cy="613410"/>
          </a:xfrm>
          <a:prstGeom prst="chevron">
            <a:avLst/>
          </a:prstGeom>
          <a:noFill/>
          <a:ln>
            <a:gradFill>
              <a:gsLst>
                <a:gs pos="0">
                  <a:srgbClr val="7578EC"/>
                </a:gs>
                <a:gs pos="100000">
                  <a:srgbClr val="7578EC">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23" name="燕尾形 122"/>
          <p:cNvSpPr/>
          <p:nvPr>
            <p:custDataLst>
              <p:tags r:id="rId9"/>
            </p:custDataLst>
          </p:nvPr>
        </p:nvSpPr>
        <p:spPr>
          <a:xfrm>
            <a:off x="1219200" y="2540000"/>
            <a:ext cx="3117850" cy="659130"/>
          </a:xfrm>
          <a:prstGeom prst="chevron">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46" name="文本框 145"/>
          <p:cNvSpPr txBox="1"/>
          <p:nvPr>
            <p:custDataLst>
              <p:tags r:id="rId10"/>
            </p:custDataLst>
          </p:nvPr>
        </p:nvSpPr>
        <p:spPr>
          <a:xfrm>
            <a:off x="1721485" y="2567940"/>
            <a:ext cx="2221230" cy="599440"/>
          </a:xfrm>
          <a:prstGeom prst="rect">
            <a:avLst/>
          </a:prstGeom>
          <a:noFill/>
        </p:spPr>
        <p:txBody>
          <a:bodyPr wrap="square" bIns="0" rtlCol="0">
            <a:spAutoFit/>
          </a:bodyPr>
          <a:p>
            <a:pPr algn="l">
              <a:lnSpc>
                <a:spcPct val="100000"/>
              </a:lnSpc>
            </a:pPr>
            <a:r>
              <a:rPr lang="zh-CN" altLang="en-US">
                <a:solidFill>
                  <a:srgbClr val="FFFFFF"/>
                </a:solidFill>
                <a:uFillTx/>
                <a:latin typeface="思源黑体 CN Bold" panose="020B0800000000000000" charset="-122"/>
                <a:ea typeface="思源黑体 CN Bold" panose="020B0800000000000000" charset="-122"/>
              </a:rPr>
              <a:t>对幼儿进行社会学习教育的目的：</a:t>
            </a:r>
            <a:endParaRPr lang="zh-CN" altLang="en-US">
              <a:solidFill>
                <a:srgbClr val="FFFFFF"/>
              </a:solidFill>
              <a:uFillTx/>
              <a:latin typeface="思源黑体 CN Bold" panose="020B0800000000000000" charset="-122"/>
              <a:ea typeface="思源黑体 CN Bold" panose="020B0800000000000000" charset="-122"/>
            </a:endParaRPr>
          </a:p>
        </p:txBody>
      </p:sp>
      <p:sp>
        <p:nvSpPr>
          <p:cNvPr id="147" name="文本框 146"/>
          <p:cNvSpPr txBox="1"/>
          <p:nvPr>
            <p:custDataLst>
              <p:tags r:id="rId11"/>
            </p:custDataLst>
          </p:nvPr>
        </p:nvSpPr>
        <p:spPr>
          <a:xfrm>
            <a:off x="1950720" y="3470275"/>
            <a:ext cx="8321675" cy="1732915"/>
          </a:xfrm>
          <a:prstGeom prst="rect">
            <a:avLst/>
          </a:prstGeom>
          <a:noFill/>
        </p:spPr>
        <p:txBody>
          <a:bodyPr wrap="square" rtlCol="0">
            <a:spAutoFit/>
          </a:bodyPr>
          <a:p>
            <a:pPr marL="285750" indent="-285750" algn="l" fontAlgn="auto">
              <a:lnSpc>
                <a:spcPct val="100000"/>
              </a:lnSpc>
              <a:spcAft>
                <a:spcPts val="1000"/>
              </a:spcAft>
              <a:buFont typeface="Wingdings" panose="05000000000000000000" charset="0"/>
              <a:buChar char="u"/>
            </a:pPr>
            <a:r>
              <a:rPr lang="zh-CN" altLang="en-US">
                <a:solidFill>
                  <a:srgbClr val="000000">
                    <a:lumMod val="75000"/>
                    <a:lumOff val="25000"/>
                  </a:srgbClr>
                </a:solidFill>
                <a:uFillTx/>
                <a:latin typeface="楷体" panose="02010609060101010101" pitchFamily="49" charset="-122"/>
                <a:ea typeface="楷体" panose="02010609060101010101" pitchFamily="49" charset="-122"/>
                <a:sym typeface="微软雅黑" panose="020B0503020204020204" pitchFamily="34" charset="-122"/>
              </a:rPr>
              <a:t>促进幼儿初步了解与认知基本的社会规则、社会环境、社会角色以及社会文化等简单的、主要的社会生活常识；</a:t>
            </a:r>
            <a:endParaRPr lang="zh-CN" altLang="en-US">
              <a:solidFill>
                <a:srgbClr val="000000">
                  <a:lumMod val="75000"/>
                  <a:lumOff val="25000"/>
                </a:srgbClr>
              </a:solidFill>
              <a:uFillTx/>
              <a:latin typeface="楷体" panose="02010609060101010101" pitchFamily="49" charset="-122"/>
              <a:ea typeface="楷体" panose="02010609060101010101" pitchFamily="49" charset="-122"/>
              <a:sym typeface="微软雅黑" panose="020B0503020204020204" pitchFamily="34" charset="-122"/>
            </a:endParaRPr>
          </a:p>
          <a:p>
            <a:pPr marL="285750" indent="-285750" algn="l" fontAlgn="auto">
              <a:lnSpc>
                <a:spcPct val="100000"/>
              </a:lnSpc>
              <a:spcAft>
                <a:spcPts val="1000"/>
              </a:spcAft>
              <a:buFont typeface="Wingdings" panose="05000000000000000000" charset="0"/>
              <a:buChar char="u"/>
            </a:pPr>
            <a:r>
              <a:rPr lang="zh-CN" altLang="en-US">
                <a:solidFill>
                  <a:srgbClr val="000000">
                    <a:lumMod val="75000"/>
                    <a:lumOff val="25000"/>
                  </a:srgbClr>
                </a:solidFill>
                <a:uFillTx/>
                <a:latin typeface="楷体" panose="02010609060101010101" pitchFamily="49" charset="-122"/>
                <a:ea typeface="楷体" panose="02010609060101010101" pitchFamily="49" charset="-122"/>
                <a:sym typeface="微软雅黑" panose="020B0503020204020204" pitchFamily="34" charset="-122"/>
              </a:rPr>
              <a:t>萌发爱集体、爱家乡、爱祖国等积极情感；</a:t>
            </a:r>
            <a:endParaRPr lang="zh-CN" altLang="en-US">
              <a:solidFill>
                <a:srgbClr val="000000">
                  <a:lumMod val="75000"/>
                  <a:lumOff val="25000"/>
                </a:srgbClr>
              </a:solidFill>
              <a:uFillTx/>
              <a:latin typeface="楷体" panose="02010609060101010101" pitchFamily="49" charset="-122"/>
              <a:ea typeface="楷体" panose="02010609060101010101" pitchFamily="49" charset="-122"/>
              <a:sym typeface="微软雅黑" panose="020B0503020204020204" pitchFamily="34" charset="-122"/>
            </a:endParaRPr>
          </a:p>
          <a:p>
            <a:pPr marL="285750" indent="-285750" algn="l" fontAlgn="auto">
              <a:lnSpc>
                <a:spcPct val="100000"/>
              </a:lnSpc>
              <a:spcAft>
                <a:spcPts val="1000"/>
              </a:spcAft>
              <a:buFont typeface="Wingdings" panose="05000000000000000000" charset="0"/>
              <a:buChar char="u"/>
            </a:pPr>
            <a:r>
              <a:rPr lang="zh-CN" altLang="en-US">
                <a:solidFill>
                  <a:srgbClr val="000000">
                    <a:lumMod val="75000"/>
                    <a:lumOff val="25000"/>
                  </a:srgbClr>
                </a:solidFill>
                <a:uFillTx/>
                <a:latin typeface="楷体" panose="02010609060101010101" pitchFamily="49" charset="-122"/>
                <a:ea typeface="楷体" panose="02010609060101010101" pitchFamily="49" charset="-122"/>
                <a:sym typeface="微软雅黑" panose="020B0503020204020204" pitchFamily="34" charset="-122"/>
              </a:rPr>
              <a:t>学会遵守基本的社会行为规范与文明行为规范，爱护公物和环境，发展良好的品德行为，增强社会适应能力。</a:t>
            </a:r>
            <a:endParaRPr lang="zh-CN" altLang="en-US">
              <a:solidFill>
                <a:srgbClr val="000000">
                  <a:lumMod val="75000"/>
                  <a:lumOff val="25000"/>
                </a:srgbClr>
              </a:solidFill>
              <a:uFillTx/>
              <a:latin typeface="楷体" panose="02010609060101010101" pitchFamily="49" charset="-122"/>
              <a:ea typeface="楷体" panose="02010609060101010101" pitchFamily="49" charset="-122"/>
              <a:sym typeface="微软雅黑" panose="020B0503020204020204" pitchFamily="34" charset="-122"/>
            </a:endParaRPr>
          </a:p>
        </p:txBody>
      </p:sp>
    </p:spTree>
    <p:custDataLst>
      <p:tags r:id="rId12"/>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575310" y="1609090"/>
            <a:ext cx="11019155" cy="101473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纵观近几年考题，社会学习类题目多次以设计游戏活动的形式呈现，多是让考生设计 2~3 个游戏情境，以促进幼儿某种能力的发展。虽然是一道题，但是因为要呈现 2~3 个游戏内容，所以就是要准备同一目标的 2~3 个小教案，共同组成一个完整的教案。</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575310" y="1169035"/>
            <a:ext cx="289242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1. 社会学习类考情分析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4" name="文本框 3"/>
          <p:cNvSpPr txBox="1"/>
          <p:nvPr>
            <p:custDataLst>
              <p:tags r:id="rId7"/>
            </p:custDataLst>
          </p:nvPr>
        </p:nvSpPr>
        <p:spPr>
          <a:xfrm>
            <a:off x="575310" y="2637155"/>
            <a:ext cx="4870450" cy="450850"/>
          </a:xfrm>
          <a:prstGeom prst="rect">
            <a:avLst/>
          </a:prstGeom>
          <a:noFill/>
        </p:spPr>
        <p:txBody>
          <a:bodyPr wrap="square" rtlCol="0" anchor="t">
            <a:spAutoFit/>
          </a:bodyPr>
          <a:p>
            <a:pPr indent="457200" fontAlgn="auto">
              <a:lnSpc>
                <a:spcPct val="130000"/>
              </a:lnSpc>
              <a:spcAft>
                <a:spcPts val="800"/>
              </a:spcAft>
            </a:pPr>
            <a:r>
              <a:rPr lang="zh-CN" altLang="en-US" b="1">
                <a:highlight>
                  <a:srgbClr val="FFFF00"/>
                </a:highlight>
                <a:latin typeface="微软雅黑" panose="020B0503020204020204" pitchFamily="34" charset="-122"/>
                <a:ea typeface="微软雅黑" panose="020B0503020204020204" pitchFamily="34" charset="-122"/>
              </a:rPr>
              <a:t>考生在备考的时候要全面思考、书写迅速。</a:t>
            </a:r>
            <a:endParaRPr lang="zh-CN" altLang="en-US" b="1">
              <a:highlight>
                <a:srgbClr val="FFFF00"/>
              </a:highlight>
              <a:latin typeface="微软雅黑" panose="020B0503020204020204" pitchFamily="34" charset="-122"/>
              <a:ea typeface="微软雅黑" panose="020B0503020204020204" pitchFamily="34" charset="-122"/>
            </a:endParaRPr>
          </a:p>
        </p:txBody>
      </p:sp>
      <p:sp>
        <p:nvSpPr>
          <p:cNvPr id="6" name="文本框 5"/>
          <p:cNvSpPr txBox="1"/>
          <p:nvPr>
            <p:custDataLst>
              <p:tags r:id="rId8"/>
            </p:custDataLst>
          </p:nvPr>
        </p:nvSpPr>
        <p:spPr>
          <a:xfrm>
            <a:off x="508635" y="3356610"/>
            <a:ext cx="11019155" cy="398780"/>
          </a:xfrm>
          <a:prstGeom prst="rect">
            <a:avLst/>
          </a:prstGeom>
          <a:noFill/>
        </p:spPr>
        <p:txBody>
          <a:bodyPr wrap="square" rtlCol="0" anchor="t">
            <a:spAutoFit/>
          </a:bodyPr>
          <a:p>
            <a:r>
              <a:rPr lang="zh-CN" altLang="en-US" sz="2000">
                <a:solidFill>
                  <a:srgbClr val="018BE9"/>
                </a:solidFill>
                <a:latin typeface="楷体" panose="02010609060101010101" pitchFamily="49" charset="-122"/>
                <a:ea typeface="楷体" panose="02010609060101010101" pitchFamily="49" charset="-122"/>
              </a:rPr>
              <a:t>下面是一个考试真题案例，可以看出题目简单明了，考查教学设计的同时还考查手工制作技巧。</a:t>
            </a:r>
            <a:endParaRPr lang="zh-CN" altLang="en-US" sz="2000">
              <a:solidFill>
                <a:srgbClr val="018BE9"/>
              </a:solidFill>
              <a:latin typeface="楷体" panose="02010609060101010101" pitchFamily="49" charset="-122"/>
              <a:ea typeface="楷体" panose="02010609060101010101" pitchFamily="49" charset="-122"/>
            </a:endParaRPr>
          </a:p>
        </p:txBody>
      </p:sp>
      <p:sp>
        <p:nvSpPr>
          <p:cNvPr id="10" name="矩形 9"/>
          <p:cNvSpPr/>
          <p:nvPr>
            <p:custDataLst>
              <p:tags r:id="rId9"/>
            </p:custDataLst>
          </p:nvPr>
        </p:nvSpPr>
        <p:spPr>
          <a:xfrm>
            <a:off x="320040" y="3231515"/>
            <a:ext cx="11544300" cy="2862580"/>
          </a:xfrm>
          <a:prstGeom prst="rect">
            <a:avLst/>
          </a:prstGeom>
          <a:noFill/>
          <a:ln w="19050">
            <a:solidFill>
              <a:schemeClr val="accent1"/>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custDataLst>
              <p:tags r:id="rId10"/>
            </p:custDataLst>
          </p:nvPr>
        </p:nvSpPr>
        <p:spPr>
          <a:xfrm>
            <a:off x="3208020" y="3881120"/>
            <a:ext cx="5753735" cy="2030095"/>
          </a:xfrm>
          <a:prstGeom prst="rect">
            <a:avLst/>
          </a:prstGeom>
          <a:noFill/>
        </p:spPr>
        <p:txBody>
          <a:bodyPr wrap="square" rtlCol="0" anchor="t">
            <a:spAutoFit/>
          </a:bodyPr>
          <a:p>
            <a:pPr algn="l">
              <a:lnSpc>
                <a:spcPct val="100000"/>
              </a:lnSpc>
            </a:pPr>
            <a:r>
              <a:rPr lang="zh-CN" altLang="en-US">
                <a:solidFill>
                  <a:srgbClr val="FF0000"/>
                </a:solidFill>
                <a:latin typeface="楷体" panose="02010609060101010101" pitchFamily="49" charset="-122"/>
                <a:ea typeface="楷体" panose="02010609060101010101" pitchFamily="49" charset="-122"/>
              </a:rPr>
              <a:t>1. 题目：《用报纸玩角色游戏》。</a:t>
            </a:r>
            <a:endParaRPr lang="zh-CN" altLang="en-US">
              <a:solidFill>
                <a:srgbClr val="FF0000"/>
              </a:solidFill>
              <a:latin typeface="楷体" panose="02010609060101010101" pitchFamily="49" charset="-122"/>
              <a:ea typeface="楷体" panose="02010609060101010101" pitchFamily="49" charset="-122"/>
            </a:endParaRPr>
          </a:p>
          <a:p>
            <a:pPr algn="l">
              <a:lnSpc>
                <a:spcPct val="100000"/>
              </a:lnSpc>
            </a:pPr>
            <a:r>
              <a:rPr lang="zh-CN" altLang="en-US">
                <a:solidFill>
                  <a:srgbClr val="FF0000"/>
                </a:solidFill>
                <a:latin typeface="楷体" panose="02010609060101010101" pitchFamily="49" charset="-122"/>
                <a:ea typeface="楷体" panose="02010609060101010101" pitchFamily="49" charset="-122"/>
              </a:rPr>
              <a:t>2. 内容：</a:t>
            </a:r>
            <a:endParaRPr lang="zh-CN" altLang="en-US">
              <a:solidFill>
                <a:srgbClr val="FF0000"/>
              </a:solidFill>
              <a:latin typeface="楷体" panose="02010609060101010101" pitchFamily="49" charset="-122"/>
              <a:ea typeface="楷体" panose="02010609060101010101" pitchFamily="49" charset="-122"/>
            </a:endParaRPr>
          </a:p>
          <a:p>
            <a:pPr algn="l">
              <a:lnSpc>
                <a:spcPct val="100000"/>
              </a:lnSpc>
            </a:pPr>
            <a:r>
              <a:rPr lang="zh-CN" altLang="en-US">
                <a:solidFill>
                  <a:srgbClr val="FF0000"/>
                </a:solidFill>
                <a:latin typeface="楷体" panose="02010609060101010101" pitchFamily="49" charset="-122"/>
                <a:ea typeface="楷体" panose="02010609060101010101" pitchFamily="49" charset="-122"/>
              </a:rPr>
              <a:t>（1）使用报纸做围裙和领结分别扮演爸爸和妈妈。</a:t>
            </a:r>
            <a:endParaRPr lang="zh-CN" altLang="en-US">
              <a:solidFill>
                <a:srgbClr val="FF0000"/>
              </a:solidFill>
              <a:latin typeface="楷体" panose="02010609060101010101" pitchFamily="49" charset="-122"/>
              <a:ea typeface="楷体" panose="02010609060101010101" pitchFamily="49" charset="-122"/>
            </a:endParaRPr>
          </a:p>
          <a:p>
            <a:pPr algn="l">
              <a:lnSpc>
                <a:spcPct val="100000"/>
              </a:lnSpc>
            </a:pPr>
            <a:r>
              <a:rPr lang="zh-CN" altLang="en-US">
                <a:solidFill>
                  <a:srgbClr val="FF0000"/>
                </a:solidFill>
                <a:latin typeface="楷体" panose="02010609060101010101" pitchFamily="49" charset="-122"/>
                <a:ea typeface="楷体" panose="02010609060101010101" pitchFamily="49" charset="-122"/>
              </a:rPr>
              <a:t>（2）设计 2 个角色游戏。</a:t>
            </a:r>
            <a:endParaRPr lang="zh-CN" altLang="en-US">
              <a:solidFill>
                <a:srgbClr val="FF0000"/>
              </a:solidFill>
              <a:latin typeface="楷体" panose="02010609060101010101" pitchFamily="49" charset="-122"/>
              <a:ea typeface="楷体" panose="02010609060101010101" pitchFamily="49" charset="-122"/>
            </a:endParaRPr>
          </a:p>
          <a:p>
            <a:pPr algn="l">
              <a:lnSpc>
                <a:spcPct val="100000"/>
              </a:lnSpc>
            </a:pPr>
            <a:r>
              <a:rPr lang="zh-CN" altLang="en-US">
                <a:solidFill>
                  <a:srgbClr val="FF0000"/>
                </a:solidFill>
                <a:latin typeface="楷体" panose="02010609060101010101" pitchFamily="49" charset="-122"/>
                <a:ea typeface="楷体" panose="02010609060101010101" pitchFamily="49" charset="-122"/>
              </a:rPr>
              <a:t>3. 要求：</a:t>
            </a:r>
            <a:endParaRPr lang="zh-CN" altLang="en-US">
              <a:solidFill>
                <a:srgbClr val="FF0000"/>
              </a:solidFill>
              <a:latin typeface="楷体" panose="02010609060101010101" pitchFamily="49" charset="-122"/>
              <a:ea typeface="楷体" panose="02010609060101010101" pitchFamily="49" charset="-122"/>
            </a:endParaRPr>
          </a:p>
          <a:p>
            <a:pPr algn="l">
              <a:lnSpc>
                <a:spcPct val="100000"/>
              </a:lnSpc>
            </a:pPr>
            <a:r>
              <a:rPr lang="zh-CN" altLang="en-US">
                <a:solidFill>
                  <a:srgbClr val="FF0000"/>
                </a:solidFill>
                <a:latin typeface="楷体" panose="02010609060101010101" pitchFamily="49" charset="-122"/>
                <a:ea typeface="楷体" panose="02010609060101010101" pitchFamily="49" charset="-122"/>
              </a:rPr>
              <a:t>（1）使用报纸制作游戏材料。</a:t>
            </a:r>
            <a:endParaRPr lang="zh-CN" altLang="en-US">
              <a:solidFill>
                <a:srgbClr val="FF0000"/>
              </a:solidFill>
              <a:latin typeface="楷体" panose="02010609060101010101" pitchFamily="49" charset="-122"/>
              <a:ea typeface="楷体" panose="02010609060101010101" pitchFamily="49" charset="-122"/>
            </a:endParaRPr>
          </a:p>
          <a:p>
            <a:pPr algn="l">
              <a:lnSpc>
                <a:spcPct val="100000"/>
              </a:lnSpc>
            </a:pPr>
            <a:r>
              <a:rPr lang="zh-CN" altLang="en-US">
                <a:solidFill>
                  <a:srgbClr val="FF0000"/>
                </a:solidFill>
                <a:latin typeface="楷体" panose="02010609060101010101" pitchFamily="49" charset="-122"/>
                <a:ea typeface="楷体" panose="02010609060101010101" pitchFamily="49" charset="-122"/>
              </a:rPr>
              <a:t>（2）10 分钟之内完成。</a:t>
            </a:r>
            <a:endParaRPr lang="zh-CN" altLang="en-US">
              <a:solidFill>
                <a:srgbClr val="FF0000"/>
              </a:solidFill>
              <a:latin typeface="楷体" panose="02010609060101010101" pitchFamily="49" charset="-122"/>
              <a:ea typeface="楷体" panose="02010609060101010101" pitchFamily="49" charset="-122"/>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4" name="文本框 3"/>
          <p:cNvSpPr txBox="1"/>
          <p:nvPr>
            <p:custDataLst>
              <p:tags r:id="rId5"/>
            </p:custDataLst>
          </p:nvPr>
        </p:nvSpPr>
        <p:spPr>
          <a:xfrm>
            <a:off x="518795" y="4371340"/>
            <a:ext cx="10583545" cy="1375410"/>
          </a:xfrm>
          <a:prstGeom prst="rect">
            <a:avLst/>
          </a:prstGeom>
          <a:noFill/>
        </p:spPr>
        <p:txBody>
          <a:bodyPr wrap="square" rtlCol="0" anchor="t">
            <a:spAutoFit/>
          </a:bodyPr>
          <a:p>
            <a:pPr indent="457200" algn="ctr" fontAlgn="auto">
              <a:lnSpc>
                <a:spcPct val="130000"/>
              </a:lnSpc>
              <a:spcAft>
                <a:spcPts val="800"/>
              </a:spcAft>
            </a:pPr>
            <a:r>
              <a:rPr lang="zh-CN" altLang="en-US" b="1">
                <a:highlight>
                  <a:srgbClr val="FFFF00"/>
                </a:highlight>
                <a:latin typeface="微软雅黑" panose="020B0503020204020204" pitchFamily="34" charset="-122"/>
                <a:ea typeface="微软雅黑" panose="020B0503020204020204" pitchFamily="34" charset="-122"/>
              </a:rPr>
              <a:t>近几年以体验社会角色为主要考点，如</a:t>
            </a:r>
            <a:r>
              <a:rPr lang="zh-CN" altLang="en-US" b="1" u="sng">
                <a:solidFill>
                  <a:srgbClr val="FF0000"/>
                </a:solidFill>
                <a:highlight>
                  <a:srgbClr val="FFFF00"/>
                </a:highlight>
                <a:latin typeface="微软雅黑" panose="020B0503020204020204" pitchFamily="34" charset="-122"/>
                <a:ea typeface="微软雅黑" panose="020B0503020204020204" pitchFamily="34" charset="-122"/>
              </a:rPr>
              <a:t>娃娃家游戏、超市游戏</a:t>
            </a:r>
            <a:r>
              <a:rPr lang="zh-CN" altLang="en-US" b="1">
                <a:highlight>
                  <a:srgbClr val="FFFF00"/>
                </a:highlight>
                <a:latin typeface="微软雅黑" panose="020B0503020204020204" pitchFamily="34" charset="-122"/>
                <a:ea typeface="微软雅黑" panose="020B0503020204020204" pitchFamily="34" charset="-122"/>
              </a:rPr>
              <a:t>等。</a:t>
            </a:r>
            <a:endParaRPr lang="zh-CN" altLang="en-US" b="1">
              <a:highlight>
                <a:srgbClr val="FFFF00"/>
              </a:highlight>
              <a:latin typeface="微软雅黑" panose="020B0503020204020204" pitchFamily="34" charset="-122"/>
              <a:ea typeface="微软雅黑" panose="020B0503020204020204" pitchFamily="34" charset="-122"/>
            </a:endParaRPr>
          </a:p>
          <a:p>
            <a:pPr indent="457200" algn="ctr" fontAlgn="auto">
              <a:lnSpc>
                <a:spcPct val="130000"/>
              </a:lnSpc>
              <a:spcAft>
                <a:spcPts val="800"/>
              </a:spcAft>
            </a:pPr>
            <a:r>
              <a:rPr lang="zh-CN" altLang="en-US" b="1">
                <a:highlight>
                  <a:srgbClr val="FFFF00"/>
                </a:highlight>
                <a:latin typeface="微软雅黑" panose="020B0503020204020204" pitchFamily="34" charset="-122"/>
                <a:ea typeface="微软雅黑" panose="020B0503020204020204" pitchFamily="34" charset="-122"/>
              </a:rPr>
              <a:t>在复习时以体验社会角色游戏活动组织为主，其他为辅。</a:t>
            </a:r>
            <a:endParaRPr lang="zh-CN" altLang="en-US" b="1">
              <a:highlight>
                <a:srgbClr val="FFFF00"/>
              </a:highlight>
              <a:latin typeface="微软雅黑" panose="020B0503020204020204" pitchFamily="34" charset="-122"/>
              <a:ea typeface="微软雅黑" panose="020B0503020204020204" pitchFamily="34" charset="-122"/>
            </a:endParaRPr>
          </a:p>
          <a:p>
            <a:pPr indent="457200" algn="ctr" fontAlgn="auto">
              <a:lnSpc>
                <a:spcPct val="130000"/>
              </a:lnSpc>
              <a:spcAft>
                <a:spcPts val="800"/>
              </a:spcAft>
            </a:pPr>
            <a:r>
              <a:rPr lang="zh-CN" altLang="en-US" b="1">
                <a:highlight>
                  <a:srgbClr val="FFFF00"/>
                </a:highlight>
                <a:latin typeface="微软雅黑" panose="020B0503020204020204" pitchFamily="34" charset="-122"/>
                <a:ea typeface="微软雅黑" panose="020B0503020204020204" pitchFamily="34" charset="-122"/>
              </a:rPr>
              <a:t>在复习时间充裕、精力允许的情况下，不分主次，统统复习最好。</a:t>
            </a:r>
            <a:endParaRPr lang="zh-CN" altLang="en-US" b="1">
              <a:highlight>
                <a:srgbClr val="FFFF00"/>
              </a:highlight>
              <a:latin typeface="微软雅黑" panose="020B0503020204020204" pitchFamily="34" charset="-122"/>
              <a:ea typeface="微软雅黑" panose="020B0503020204020204" pitchFamily="34" charset="-122"/>
            </a:endParaRPr>
          </a:p>
        </p:txBody>
      </p:sp>
      <p:cxnSp>
        <p:nvCxnSpPr>
          <p:cNvPr id="5" name="直接连接符 4"/>
          <p:cNvCxnSpPr>
            <a:stCxn id="24" idx="2"/>
            <a:endCxn id="29" idx="0"/>
          </p:cNvCxnSpPr>
          <p:nvPr>
            <p:custDataLst>
              <p:tags r:id="rId6"/>
            </p:custDataLst>
          </p:nvPr>
        </p:nvCxnSpPr>
        <p:spPr>
          <a:xfrm flipH="1">
            <a:off x="3117851" y="1892702"/>
            <a:ext cx="2879090" cy="1618615"/>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8" name="直接连接符 7"/>
          <p:cNvCxnSpPr>
            <a:stCxn id="24" idx="2"/>
            <a:endCxn id="35" idx="0"/>
          </p:cNvCxnSpPr>
          <p:nvPr>
            <p:custDataLst>
              <p:tags r:id="rId7"/>
            </p:custDataLst>
          </p:nvPr>
        </p:nvCxnSpPr>
        <p:spPr>
          <a:xfrm>
            <a:off x="5996941" y="1892702"/>
            <a:ext cx="3281680" cy="1617345"/>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15" name="直接连接符 14"/>
          <p:cNvCxnSpPr>
            <a:stCxn id="24" idx="2"/>
            <a:endCxn id="31" idx="0"/>
          </p:cNvCxnSpPr>
          <p:nvPr>
            <p:custDataLst>
              <p:tags r:id="rId8"/>
            </p:custDataLst>
          </p:nvPr>
        </p:nvCxnSpPr>
        <p:spPr>
          <a:xfrm flipH="1">
            <a:off x="5171441" y="1892702"/>
            <a:ext cx="825500" cy="1618615"/>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22" name="直接连接符 21"/>
          <p:cNvCxnSpPr>
            <a:stCxn id="24" idx="2"/>
            <a:endCxn id="33" idx="0"/>
          </p:cNvCxnSpPr>
          <p:nvPr>
            <p:custDataLst>
              <p:tags r:id="rId9"/>
            </p:custDataLst>
          </p:nvPr>
        </p:nvCxnSpPr>
        <p:spPr>
          <a:xfrm>
            <a:off x="5996941" y="1892702"/>
            <a:ext cx="1228090" cy="1618615"/>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29" name="圆角矩形 28"/>
          <p:cNvSpPr/>
          <p:nvPr>
            <p:custDataLst>
              <p:tags r:id="rId10"/>
            </p:custDataLst>
          </p:nvPr>
        </p:nvSpPr>
        <p:spPr>
          <a:xfrm>
            <a:off x="2291715" y="3511297"/>
            <a:ext cx="1652270" cy="408176"/>
          </a:xfrm>
          <a:prstGeom prst="round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spAutoFit/>
          </a:bodyPr>
          <a:lstStyle/>
          <a:p>
            <a:pPr algn="ctr"/>
            <a:r>
              <a:rPr lang="zh-CN" altLang="en-US"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认识社会环境</a:t>
            </a:r>
            <a:endParaRPr lang="zh-CN" altLang="en-US"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30"/>
          <p:cNvSpPr/>
          <p:nvPr>
            <p:custDataLst>
              <p:tags r:id="rId11"/>
            </p:custDataLst>
          </p:nvPr>
        </p:nvSpPr>
        <p:spPr>
          <a:xfrm>
            <a:off x="4345305" y="3511297"/>
            <a:ext cx="1652270" cy="408176"/>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spAutoFit/>
          </a:bodyPr>
          <a:lstStyle/>
          <a:p>
            <a:pPr algn="ctr"/>
            <a:r>
              <a:rPr lang="zh-CN" altLang="en-US"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体验社会角色</a:t>
            </a:r>
            <a:endParaRPr lang="zh-CN" altLang="en-US"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2"/>
          <p:cNvSpPr/>
          <p:nvPr>
            <p:custDataLst>
              <p:tags r:id="rId12"/>
            </p:custDataLst>
          </p:nvPr>
        </p:nvSpPr>
        <p:spPr>
          <a:xfrm>
            <a:off x="6398895" y="3511297"/>
            <a:ext cx="1652270" cy="408176"/>
          </a:xfrm>
          <a:prstGeom prst="round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spAutoFit/>
          </a:bodyPr>
          <a:lstStyle/>
          <a:p>
            <a:pPr algn="ctr"/>
            <a:r>
              <a:rPr lang="zh-CN" altLang="en-US"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遵守社会规则</a:t>
            </a:r>
            <a:endParaRPr lang="zh-CN" altLang="en-US"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34"/>
          <p:cNvSpPr/>
          <p:nvPr>
            <p:custDataLst>
              <p:tags r:id="rId13"/>
            </p:custDataLst>
          </p:nvPr>
        </p:nvSpPr>
        <p:spPr>
          <a:xfrm>
            <a:off x="8452485" y="3510167"/>
            <a:ext cx="1652270" cy="411072"/>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spAutoFit/>
          </a:bodyPr>
          <a:lstStyle/>
          <a:p>
            <a:pPr algn="ctr"/>
            <a:r>
              <a:rPr lang="zh-CN" altLang="en-US"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感受社会文化</a:t>
            </a:r>
            <a:endParaRPr lang="zh-CN" altLang="en-US"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custDataLst>
              <p:tags r:id="rId14"/>
            </p:custDataLst>
          </p:nvPr>
        </p:nvSpPr>
        <p:spPr>
          <a:xfrm>
            <a:off x="4254937" y="1396314"/>
            <a:ext cx="3482737" cy="496388"/>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zh-CN" altLang="en-US" sz="2000" b="1" spc="30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rPr>
              <a:t>社会领域教育活动</a:t>
            </a:r>
            <a:endParaRPr lang="zh-CN" altLang="en-US" sz="2000" b="1" spc="30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5"/>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sp>
        <p:nvSpPr>
          <p:cNvPr id="4"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二、教学活动试讲的考试题型</a:t>
            </a:r>
            <a:endParaRPr lang="zh-CN" altLang="en-US" b="1" dirty="0"/>
          </a:p>
        </p:txBody>
      </p:sp>
      <p:sp>
        <p:nvSpPr>
          <p:cNvPr id="5" name="文本框 4"/>
          <p:cNvSpPr txBox="1"/>
          <p:nvPr>
            <p:custDataLst>
              <p:tags r:id="rId3"/>
            </p:custDataLst>
          </p:nvPr>
        </p:nvSpPr>
        <p:spPr>
          <a:xfrm>
            <a:off x="575310" y="1517015"/>
            <a:ext cx="11019155" cy="132207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主题教学活动设计在笔试考试中经常遇到，主要是结合某一主题设计开展多领域、综合性质的教学活动。不过这类考题在当前的面试题库中较少，但是也不排除在今后的考试中逐渐增加主题活动考题的比重，所以在备考时仍然不能掉以轻心，在时间和精力允许的情况下，也可做详细准备。</a:t>
            </a:r>
            <a:endParaRPr lang="zh-CN" altLang="en-US" sz="2000">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575310" y="980440"/>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（二）主题教学活动设计</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2" name="文本框 1"/>
          <p:cNvSpPr txBox="1"/>
          <p:nvPr>
            <p:custDataLst>
              <p:tags r:id="rId5"/>
            </p:custDataLst>
          </p:nvPr>
        </p:nvSpPr>
        <p:spPr>
          <a:xfrm>
            <a:off x="575310" y="3560445"/>
            <a:ext cx="11019155" cy="101473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日常活动设计是幼儿一日生活活动的设计，包括进餐、盥洗、户外活动等。组织幼儿日常生活的教学技能也是教师必备技能之一，但是纵观近几年的考题来说，并不常见。同主题教学活动一样，在今后的考试中不免会涉及此类活动的考查。</a:t>
            </a:r>
            <a:endParaRPr lang="zh-CN" altLang="en-US" sz="2000">
              <a:latin typeface="微软雅黑" panose="020B0503020204020204" pitchFamily="34" charset="-122"/>
              <a:ea typeface="微软雅黑" panose="020B0503020204020204" pitchFamily="34" charset="-122"/>
            </a:endParaRPr>
          </a:p>
        </p:txBody>
      </p:sp>
      <p:sp>
        <p:nvSpPr>
          <p:cNvPr id="3" name="文本框 2"/>
          <p:cNvSpPr txBox="1"/>
          <p:nvPr>
            <p:custDataLst>
              <p:tags r:id="rId6"/>
            </p:custDataLst>
          </p:nvPr>
        </p:nvSpPr>
        <p:spPr>
          <a:xfrm>
            <a:off x="575310" y="3023870"/>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（三）日常活动设计</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Tree>
    <p:custDataLst>
      <p:tags r:id="rId7"/>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5"/>
            </p:custDataLst>
          </p:nvPr>
        </p:nvSpPr>
        <p:spPr>
          <a:xfrm>
            <a:off x="575310"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2. 社会学习类活动设计思路</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56" name="组合 55"/>
          <p:cNvGrpSpPr/>
          <p:nvPr/>
        </p:nvGrpSpPr>
        <p:grpSpPr>
          <a:xfrm>
            <a:off x="1289685" y="1510030"/>
            <a:ext cx="9920605" cy="4655185"/>
            <a:chOff x="2031" y="2378"/>
            <a:chExt cx="15623" cy="7331"/>
          </a:xfrm>
        </p:grpSpPr>
        <p:sp>
          <p:nvSpPr>
            <p:cNvPr id="5" name="Freeform 5"/>
            <p:cNvSpPr/>
            <p:nvPr>
              <p:custDataLst>
                <p:tags r:id="rId6"/>
              </p:custDataLst>
            </p:nvPr>
          </p:nvSpPr>
          <p:spPr bwMode="auto">
            <a:xfrm flipH="1">
              <a:off x="13781" y="6614"/>
              <a:ext cx="1888" cy="818"/>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6" name="Freeform 7"/>
            <p:cNvSpPr/>
            <p:nvPr>
              <p:custDataLst>
                <p:tags r:id="rId7"/>
              </p:custDataLst>
            </p:nvPr>
          </p:nvSpPr>
          <p:spPr bwMode="auto">
            <a:xfrm>
              <a:off x="6024" y="6663"/>
              <a:ext cx="1603" cy="428"/>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7" name="Freeform 2"/>
            <p:cNvSpPr/>
            <p:nvPr>
              <p:custDataLst>
                <p:tags r:id="rId8"/>
              </p:custDataLst>
            </p:nvPr>
          </p:nvSpPr>
          <p:spPr bwMode="auto">
            <a:xfrm flipH="1">
              <a:off x="11341" y="6663"/>
              <a:ext cx="1585" cy="428"/>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Freeform 12"/>
            <p:cNvSpPr/>
            <p:nvPr>
              <p:custDataLst>
                <p:tags r:id="rId9"/>
              </p:custDataLst>
            </p:nvPr>
          </p:nvSpPr>
          <p:spPr bwMode="auto">
            <a:xfrm>
              <a:off x="7564" y="5153"/>
              <a:ext cx="1840" cy="1955"/>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2C445A"/>
            </a:solidFill>
            <a:ln>
              <a:noFill/>
            </a:ln>
            <a:effec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0" name="Freeform 13"/>
            <p:cNvSpPr/>
            <p:nvPr>
              <p:custDataLst>
                <p:tags r:id="rId10"/>
              </p:custDataLst>
            </p:nvPr>
          </p:nvSpPr>
          <p:spPr bwMode="auto">
            <a:xfrm>
              <a:off x="7426" y="5153"/>
              <a:ext cx="138" cy="1955"/>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FFFFFF">
                <a:lumMod val="75000"/>
              </a:srgbClr>
            </a:solidFill>
            <a:ln>
              <a:noFill/>
            </a:ln>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1" name="Freeform 14"/>
            <p:cNvSpPr/>
            <p:nvPr>
              <p:custDataLst>
                <p:tags r:id="rId11"/>
              </p:custDataLst>
            </p:nvPr>
          </p:nvSpPr>
          <p:spPr bwMode="auto">
            <a:xfrm flipH="1">
              <a:off x="11779" y="4906"/>
              <a:ext cx="2025" cy="2520"/>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2C445A"/>
            </a:solidFill>
            <a:ln>
              <a:noFill/>
            </a:ln>
            <a:effec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2" name="Freeform 15"/>
            <p:cNvSpPr/>
            <p:nvPr>
              <p:custDataLst>
                <p:tags r:id="rId12"/>
              </p:custDataLst>
            </p:nvPr>
          </p:nvSpPr>
          <p:spPr bwMode="auto">
            <a:xfrm flipH="1">
              <a:off x="13804" y="4906"/>
              <a:ext cx="683" cy="2520"/>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FFFFFF">
                <a:lumMod val="75000"/>
              </a:srgbClr>
            </a:solidFill>
            <a:ln>
              <a:noFill/>
            </a:ln>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3" name="Freeform 18"/>
            <p:cNvSpPr/>
            <p:nvPr>
              <p:custDataLst>
                <p:tags r:id="rId13"/>
              </p:custDataLst>
            </p:nvPr>
          </p:nvSpPr>
          <p:spPr bwMode="auto">
            <a:xfrm flipH="1">
              <a:off x="9631" y="5153"/>
              <a:ext cx="1835" cy="1955"/>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8FC325"/>
            </a:solidFill>
            <a:ln>
              <a:noFill/>
            </a:ln>
            <a:effec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4" name="Freeform 19"/>
            <p:cNvSpPr/>
            <p:nvPr>
              <p:custDataLst>
                <p:tags r:id="rId14"/>
              </p:custDataLst>
            </p:nvPr>
          </p:nvSpPr>
          <p:spPr bwMode="auto">
            <a:xfrm flipH="1">
              <a:off x="11464" y="5153"/>
              <a:ext cx="138" cy="1955"/>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FFFFFF">
                <a:lumMod val="75000"/>
              </a:srgbClr>
            </a:solidFill>
            <a:ln>
              <a:noFill/>
            </a:ln>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5" name="Line 23"/>
            <p:cNvSpPr>
              <a:spLocks noChangeShapeType="1"/>
            </p:cNvSpPr>
            <p:nvPr>
              <p:custDataLst>
                <p:tags r:id="rId15"/>
              </p:custDataLst>
            </p:nvPr>
          </p:nvSpPr>
          <p:spPr bwMode="auto">
            <a:xfrm flipV="1">
              <a:off x="9630" y="2579"/>
              <a:ext cx="3" cy="2588"/>
            </a:xfrm>
            <a:prstGeom prst="line">
              <a:avLst/>
            </a:prstGeom>
            <a:noFill/>
            <a:ln w="12700">
              <a:solidFill>
                <a:srgbClr val="FFFFFF">
                  <a:lumMod val="75000"/>
                </a:srgbClr>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6" name="Line 29"/>
            <p:cNvSpPr>
              <a:spLocks noChangeShapeType="1"/>
            </p:cNvSpPr>
            <p:nvPr>
              <p:custDataLst>
                <p:tags r:id="rId16"/>
              </p:custDataLst>
            </p:nvPr>
          </p:nvSpPr>
          <p:spPr bwMode="auto">
            <a:xfrm flipV="1">
              <a:off x="9404" y="7068"/>
              <a:ext cx="0" cy="2423"/>
            </a:xfrm>
            <a:prstGeom prst="line">
              <a:avLst/>
            </a:prstGeom>
            <a:noFill/>
            <a:ln w="12700">
              <a:solidFill>
                <a:srgbClr val="FFFFFF">
                  <a:lumMod val="75000"/>
                </a:srgbClr>
              </a:solidFill>
              <a:round/>
              <a:head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19" name="Freeform 3"/>
            <p:cNvSpPr/>
            <p:nvPr>
              <p:custDataLst>
                <p:tags r:id="rId17"/>
              </p:custDataLst>
            </p:nvPr>
          </p:nvSpPr>
          <p:spPr bwMode="auto">
            <a:xfrm>
              <a:off x="3391" y="6776"/>
              <a:ext cx="1780" cy="65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ln>
          </p:spPr>
          <p:txBody>
            <a:bodyPr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20" name="Freeform 8"/>
            <p:cNvSpPr/>
            <p:nvPr>
              <p:custDataLst>
                <p:tags r:id="rId18"/>
              </p:custDataLst>
            </p:nvPr>
          </p:nvSpPr>
          <p:spPr bwMode="auto">
            <a:xfrm>
              <a:off x="5179" y="4906"/>
              <a:ext cx="2025" cy="2520"/>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8FC325"/>
            </a:solidFill>
            <a:ln w="3175" cap="flat" cmpd="sng" algn="ctr">
              <a:noFill/>
              <a:prstDash val="solid"/>
            </a:ln>
            <a:effectLst/>
          </p:spPr>
          <p:txBody>
            <a:bodyPr anchor="ctr"/>
            <a:lstStyle/>
            <a:p>
              <a:pPr marL="0" marR="0" lvl="0" indent="0" algn="l" defTabSz="914400" rtl="0" eaLnBrk="1"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1" name="Freeform 9"/>
            <p:cNvSpPr/>
            <p:nvPr>
              <p:custDataLst>
                <p:tags r:id="rId19"/>
              </p:custDataLst>
            </p:nvPr>
          </p:nvSpPr>
          <p:spPr bwMode="auto">
            <a:xfrm>
              <a:off x="4386" y="4906"/>
              <a:ext cx="793" cy="2520"/>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FFFFFF">
                <a:lumMod val="75000"/>
              </a:srgbClr>
            </a:solidFill>
            <a:ln w="3175" cap="flat" cmpd="sng" algn="ctr">
              <a:noFill/>
              <a:prstDash val="solid"/>
            </a:ln>
            <a:effectLst/>
          </p:spPr>
          <p:txBody>
            <a:bodyPr anchor="ctr"/>
            <a:lstStyle/>
            <a:p>
              <a:pPr marL="0" marR="0" lvl="0" indent="0" algn="l" defTabSz="914400" rtl="0" eaLnBrk="1"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3" name="Line 21"/>
            <p:cNvSpPr>
              <a:spLocks noChangeShapeType="1"/>
            </p:cNvSpPr>
            <p:nvPr>
              <p:custDataLst>
                <p:tags r:id="rId20"/>
              </p:custDataLst>
            </p:nvPr>
          </p:nvSpPr>
          <p:spPr bwMode="auto">
            <a:xfrm flipV="1">
              <a:off x="7174" y="2378"/>
              <a:ext cx="0" cy="2674"/>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rgbClr val="FFFFFF">
                  <a:lumMod val="75000"/>
                </a:srgbClr>
              </a:solidFill>
              <a:prstDash val="solid"/>
              <a:round/>
              <a:headEnd type="none" w="med" len="med"/>
              <a:tailEnd type="triangle" w="med" len="med"/>
            </a:ln>
          </p:spPr>
          <p:txBody>
            <a:bodyPr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2" name="文本框 35"/>
            <p:cNvSpPr txBox="1">
              <a:spLocks noChangeArrowheads="1"/>
            </p:cNvSpPr>
            <p:nvPr>
              <p:custDataLst>
                <p:tags r:id="rId21"/>
              </p:custDataLst>
            </p:nvPr>
          </p:nvSpPr>
          <p:spPr bwMode="auto">
            <a:xfrm>
              <a:off x="2031" y="3253"/>
              <a:ext cx="4854"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教师创设情境，运用视频、图片、故事的方法激发幼儿参加活动的兴趣。</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32" name="TextBox 19"/>
            <p:cNvSpPr txBox="1">
              <a:spLocks noChangeArrowheads="1"/>
            </p:cNvSpPr>
            <p:nvPr>
              <p:custDataLst>
                <p:tags r:id="rId22"/>
              </p:custDataLst>
            </p:nvPr>
          </p:nvSpPr>
          <p:spPr bwMode="auto">
            <a:xfrm>
              <a:off x="2031" y="2596"/>
              <a:ext cx="437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引入活动，激发幼儿兴趣。</a:t>
              </a:r>
              <a:endParaRPr lang="zh-CN" altLang="zh-CN" b="1" dirty="0">
                <a:latin typeface="微软雅黑" panose="020B0503020204020204" pitchFamily="34" charset="-122"/>
                <a:ea typeface="微软雅黑" panose="020B0503020204020204" pitchFamily="34" charset="-122"/>
                <a:cs typeface="+mn-ea"/>
              </a:endParaRPr>
            </a:p>
          </p:txBody>
        </p:sp>
        <p:sp>
          <p:nvSpPr>
            <p:cNvPr id="24" name="Line 29"/>
            <p:cNvSpPr>
              <a:spLocks noChangeShapeType="1"/>
            </p:cNvSpPr>
            <p:nvPr>
              <p:custDataLst>
                <p:tags r:id="rId23"/>
              </p:custDataLst>
            </p:nvPr>
          </p:nvSpPr>
          <p:spPr bwMode="auto">
            <a:xfrm flipV="1">
              <a:off x="11779" y="7237"/>
              <a:ext cx="0" cy="2423"/>
            </a:xfrm>
            <a:prstGeom prst="line">
              <a:avLst/>
            </a:prstGeom>
            <a:noFill/>
            <a:ln w="12700">
              <a:solidFill>
                <a:srgbClr val="FFFFFF">
                  <a:lumMod val="75000"/>
                </a:srgbClr>
              </a:solidFill>
              <a:round/>
              <a:head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D4D4D"/>
                </a:solidFill>
                <a:effectLst/>
                <a:uLnTx/>
                <a:uFillTx/>
              </a:endParaRPr>
            </a:p>
          </p:txBody>
        </p:sp>
        <p:sp>
          <p:nvSpPr>
            <p:cNvPr id="27" name="文本框 26"/>
            <p:cNvSpPr txBox="1"/>
            <p:nvPr>
              <p:custDataLst>
                <p:tags r:id="rId24"/>
              </p:custDataLst>
            </p:nvPr>
          </p:nvSpPr>
          <p:spPr>
            <a:xfrm>
              <a:off x="5241" y="6372"/>
              <a:ext cx="648" cy="928"/>
            </a:xfrm>
            <a:prstGeom prst="rect">
              <a:avLst/>
            </a:prstGeom>
            <a:noFill/>
          </p:spPr>
          <p:txBody>
            <a:bodyPr wrap="square" tIns="0" bIns="0" rtlCol="0" anchor="b" anchorCtr="0">
              <a:normAutofit fontScale="82500"/>
            </a:bodyPr>
            <a:lstStyle/>
            <a:p>
              <a:pPr algn="ctr"/>
              <a:r>
                <a:rPr lang="en-US" altLang="zh-CN" sz="4400" b="1" dirty="0">
                  <a:solidFill>
                    <a:srgbClr val="FFFFFF"/>
                  </a:solidFill>
                </a:rPr>
                <a:t>1</a:t>
              </a:r>
              <a:endParaRPr lang="zh-CN" altLang="en-US" sz="4400" b="1" dirty="0">
                <a:solidFill>
                  <a:srgbClr val="FFFFFF"/>
                </a:solidFill>
              </a:endParaRPr>
            </a:p>
          </p:txBody>
        </p:sp>
        <p:sp>
          <p:nvSpPr>
            <p:cNvPr id="29" name="文本框 28"/>
            <p:cNvSpPr txBox="1"/>
            <p:nvPr>
              <p:custDataLst>
                <p:tags r:id="rId25"/>
              </p:custDataLst>
            </p:nvPr>
          </p:nvSpPr>
          <p:spPr>
            <a:xfrm>
              <a:off x="11805" y="6364"/>
              <a:ext cx="648" cy="832"/>
            </a:xfrm>
            <a:prstGeom prst="rect">
              <a:avLst/>
            </a:prstGeom>
            <a:noFill/>
          </p:spPr>
          <p:txBody>
            <a:bodyPr wrap="square" tIns="0" bIns="0" rtlCol="0" anchor="b" anchorCtr="0">
              <a:normAutofit fontScale="92500" lnSpcReduction="10000"/>
            </a:bodyPr>
            <a:lstStyle/>
            <a:p>
              <a:pPr algn="ctr">
                <a:lnSpc>
                  <a:spcPct val="110000"/>
                </a:lnSpc>
              </a:pPr>
              <a:r>
                <a:rPr lang="en-US" altLang="zh-CN" sz="3600" b="1" dirty="0">
                  <a:solidFill>
                    <a:srgbClr val="FFFFFF"/>
                  </a:solidFill>
                </a:rPr>
                <a:t>4</a:t>
              </a:r>
              <a:endParaRPr lang="zh-CN" altLang="en-US" sz="3600" b="1" dirty="0">
                <a:solidFill>
                  <a:srgbClr val="FFFFFF"/>
                </a:solidFill>
              </a:endParaRPr>
            </a:p>
          </p:txBody>
        </p:sp>
        <p:sp>
          <p:nvSpPr>
            <p:cNvPr id="30" name="文本框 29"/>
            <p:cNvSpPr txBox="1"/>
            <p:nvPr>
              <p:custDataLst>
                <p:tags r:id="rId26"/>
              </p:custDataLst>
            </p:nvPr>
          </p:nvSpPr>
          <p:spPr>
            <a:xfrm>
              <a:off x="7605" y="6236"/>
              <a:ext cx="648" cy="832"/>
            </a:xfrm>
            <a:prstGeom prst="rect">
              <a:avLst/>
            </a:prstGeom>
            <a:noFill/>
          </p:spPr>
          <p:txBody>
            <a:bodyPr wrap="square" tIns="0" bIns="0" rtlCol="0" anchor="b" anchorCtr="0">
              <a:normAutofit/>
            </a:bodyPr>
            <a:lstStyle/>
            <a:p>
              <a:pPr algn="ctr"/>
              <a:r>
                <a:rPr lang="en-US" altLang="zh-CN" sz="2800" b="1" dirty="0">
                  <a:solidFill>
                    <a:srgbClr val="FFFFFF"/>
                  </a:solidFill>
                </a:rPr>
                <a:t>2</a:t>
              </a:r>
              <a:endParaRPr lang="zh-CN" altLang="en-US" sz="2800" b="1" dirty="0">
                <a:solidFill>
                  <a:srgbClr val="FFFFFF"/>
                </a:solidFill>
              </a:endParaRPr>
            </a:p>
          </p:txBody>
        </p:sp>
        <p:sp>
          <p:nvSpPr>
            <p:cNvPr id="41" name="文本框 40"/>
            <p:cNvSpPr txBox="1"/>
            <p:nvPr>
              <p:custDataLst>
                <p:tags r:id="rId27"/>
              </p:custDataLst>
            </p:nvPr>
          </p:nvSpPr>
          <p:spPr>
            <a:xfrm>
              <a:off x="9663" y="6222"/>
              <a:ext cx="648" cy="832"/>
            </a:xfrm>
            <a:prstGeom prst="rect">
              <a:avLst/>
            </a:prstGeom>
            <a:noFill/>
          </p:spPr>
          <p:txBody>
            <a:bodyPr wrap="square" tIns="0" bIns="0" rtlCol="0" anchor="b" anchorCtr="0">
              <a:normAutofit/>
            </a:bodyPr>
            <a:lstStyle/>
            <a:p>
              <a:pPr algn="ctr"/>
              <a:r>
                <a:rPr lang="en-US" altLang="zh-CN" sz="2800" b="1" dirty="0">
                  <a:solidFill>
                    <a:srgbClr val="FFFFFF"/>
                  </a:solidFill>
                </a:rPr>
                <a:t>3</a:t>
              </a:r>
              <a:endParaRPr lang="zh-CN" altLang="en-US" sz="2800" b="1" dirty="0">
                <a:solidFill>
                  <a:srgbClr val="FFFFFF"/>
                </a:solidFill>
              </a:endParaRPr>
            </a:p>
          </p:txBody>
        </p:sp>
        <p:sp>
          <p:nvSpPr>
            <p:cNvPr id="42" name="文本框 35"/>
            <p:cNvSpPr txBox="1">
              <a:spLocks noChangeArrowheads="1"/>
            </p:cNvSpPr>
            <p:nvPr>
              <p:custDataLst>
                <p:tags r:id="rId28"/>
              </p:custDataLst>
            </p:nvPr>
          </p:nvSpPr>
          <p:spPr bwMode="auto">
            <a:xfrm>
              <a:off x="2972" y="8213"/>
              <a:ext cx="6205"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根据角色游戏的内容，观察或回忆不同社会角色的特征与行为，如社会角色的服装、所需工具、语言、行为等。</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43" name="TextBox 19"/>
            <p:cNvSpPr txBox="1">
              <a:spLocks noChangeArrowheads="1"/>
            </p:cNvSpPr>
            <p:nvPr>
              <p:custDataLst>
                <p:tags r:id="rId29"/>
              </p:custDataLst>
            </p:nvPr>
          </p:nvSpPr>
          <p:spPr bwMode="auto">
            <a:xfrm>
              <a:off x="2972" y="7526"/>
              <a:ext cx="5244"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观察或回忆社会角色行为。</a:t>
              </a:r>
              <a:endParaRPr lang="zh-CN" altLang="zh-CN" b="1" dirty="0">
                <a:latin typeface="微软雅黑" panose="020B0503020204020204" pitchFamily="34" charset="-122"/>
                <a:ea typeface="微软雅黑" panose="020B0503020204020204" pitchFamily="34" charset="-122"/>
                <a:cs typeface="+mn-ea"/>
              </a:endParaRPr>
            </a:p>
          </p:txBody>
        </p:sp>
        <p:sp>
          <p:nvSpPr>
            <p:cNvPr id="48" name="文本框 35"/>
            <p:cNvSpPr txBox="1">
              <a:spLocks noChangeArrowheads="1"/>
            </p:cNvSpPr>
            <p:nvPr>
              <p:custDataLst>
                <p:tags r:id="rId30"/>
              </p:custDataLst>
            </p:nvPr>
          </p:nvSpPr>
          <p:spPr bwMode="auto">
            <a:xfrm>
              <a:off x="9859" y="3176"/>
              <a:ext cx="7042"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教师通过提问帮助幼儿梳理、整合生活中的经验，不仅形成对该社会角色的全面认知，而且辅助幼儿锻炼思维和语言表达能力。</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49" name="TextBox 19"/>
            <p:cNvSpPr txBox="1">
              <a:spLocks noChangeArrowheads="1"/>
            </p:cNvSpPr>
            <p:nvPr>
              <p:custDataLst>
                <p:tags r:id="rId31"/>
              </p:custDataLst>
            </p:nvPr>
          </p:nvSpPr>
          <p:spPr bwMode="auto">
            <a:xfrm>
              <a:off x="9859" y="2519"/>
              <a:ext cx="5159"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讨论对社会角色的认识与理解。</a:t>
              </a:r>
              <a:endParaRPr lang="zh-CN" altLang="zh-CN" b="1" dirty="0">
                <a:latin typeface="微软雅黑" panose="020B0503020204020204" pitchFamily="34" charset="-122"/>
                <a:ea typeface="微软雅黑" panose="020B0503020204020204" pitchFamily="34" charset="-122"/>
                <a:cs typeface="+mn-ea"/>
              </a:endParaRPr>
            </a:p>
          </p:txBody>
        </p:sp>
        <p:sp>
          <p:nvSpPr>
            <p:cNvPr id="50" name="文本框 35"/>
            <p:cNvSpPr txBox="1">
              <a:spLocks noChangeArrowheads="1"/>
            </p:cNvSpPr>
            <p:nvPr>
              <p:custDataLst>
                <p:tags r:id="rId32"/>
              </p:custDataLst>
            </p:nvPr>
          </p:nvSpPr>
          <p:spPr bwMode="auto">
            <a:xfrm>
              <a:off x="11985" y="8402"/>
              <a:ext cx="5669"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lvl1pPr>
                <a:defRPr>
                  <a:solidFill>
                    <a:srgbClr val="4D4D4D"/>
                  </a:solidFill>
                  <a:latin typeface="Calibri" panose="020F0502020204030204" pitchFamily="34" charset="0"/>
                  <a:ea typeface="宋体" panose="02010600030101010101" pitchFamily="2" charset="-122"/>
                </a:defRPr>
              </a:lvl1pPr>
              <a:lvl2pPr marL="742950" indent="-285750">
                <a:defRPr>
                  <a:solidFill>
                    <a:srgbClr val="4D4D4D"/>
                  </a:solidFill>
                  <a:latin typeface="Calibri" panose="020F0502020204030204" pitchFamily="34" charset="0"/>
                  <a:ea typeface="宋体" panose="02010600030101010101" pitchFamily="2" charset="-122"/>
                </a:defRPr>
              </a:lvl2pPr>
              <a:lvl3pPr marL="1143000" indent="-228600">
                <a:defRPr>
                  <a:solidFill>
                    <a:srgbClr val="4D4D4D"/>
                  </a:solidFill>
                  <a:latin typeface="Calibri" panose="020F0502020204030204" pitchFamily="34" charset="0"/>
                  <a:ea typeface="宋体" panose="02010600030101010101" pitchFamily="2" charset="-122"/>
                </a:defRPr>
              </a:lvl3pPr>
              <a:lvl4pPr marL="1600200" indent="-228600">
                <a:defRPr>
                  <a:solidFill>
                    <a:srgbClr val="4D4D4D"/>
                  </a:solidFill>
                  <a:latin typeface="Calibri" panose="020F0502020204030204" pitchFamily="34" charset="0"/>
                  <a:ea typeface="宋体" panose="02010600030101010101" pitchFamily="2" charset="-122"/>
                </a:defRPr>
              </a:lvl4pPr>
              <a:lvl5pPr marL="2057400" indent="-228600">
                <a:defRPr>
                  <a:solidFill>
                    <a:srgbClr val="4D4D4D"/>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pitchFamily="34" charset="0"/>
                  <a:ea typeface="宋体" panose="02010600030101010101" pitchFamily="2" charset="-122"/>
                </a:defRPr>
              </a:lvl9pPr>
            </a:lstStyle>
            <a:p>
              <a:pPr marL="0" marR="0" lvl="0" indent="0" algn="just" defTabSz="914400" rtl="0" eaLnBrk="1" fontAlgn="t"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教师通过设置近似真实社会的游戏情境，尤其要准备丰富的游戏操作材料，帮助幼儿体验社会角色及其行为。</a:t>
              </a:r>
              <a:endPar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5" name="TextBox 19"/>
            <p:cNvSpPr txBox="1">
              <a:spLocks noChangeArrowheads="1"/>
            </p:cNvSpPr>
            <p:nvPr>
              <p:custDataLst>
                <p:tags r:id="rId33"/>
              </p:custDataLst>
            </p:nvPr>
          </p:nvSpPr>
          <p:spPr bwMode="auto">
            <a:xfrm>
              <a:off x="11985" y="7715"/>
              <a:ext cx="5244"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p>
              <a:pPr marL="0" lvl="0" indent="0" eaLnBrk="1" fontAlgn="t" hangingPunct="1">
                <a:lnSpc>
                  <a:spcPct val="100000"/>
                </a:lnSpc>
                <a:spcBef>
                  <a:spcPct val="0"/>
                </a:spcBef>
                <a:buNone/>
              </a:pPr>
              <a:r>
                <a:rPr lang="zh-CN" altLang="zh-CN" b="1" dirty="0">
                  <a:latin typeface="微软雅黑" panose="020B0503020204020204" pitchFamily="34" charset="-122"/>
                  <a:ea typeface="微软雅黑" panose="020B0503020204020204" pitchFamily="34" charset="-122"/>
                  <a:cs typeface="+mn-ea"/>
                </a:rPr>
                <a:t>做游戏体验社会角色行为。</a:t>
              </a:r>
              <a:endParaRPr lang="zh-CN" altLang="zh-CN" b="1" dirty="0">
                <a:latin typeface="微软雅黑" panose="020B0503020204020204" pitchFamily="34" charset="-122"/>
                <a:ea typeface="微软雅黑" panose="020B0503020204020204" pitchFamily="34" charset="-122"/>
                <a:cs typeface="+mn-ea"/>
              </a:endParaRPr>
            </a:p>
          </p:txBody>
        </p:sp>
      </p:grpSp>
      <p:sp>
        <p:nvSpPr>
          <p:cNvPr id="2" name="文本框 1"/>
          <p:cNvSpPr txBox="1"/>
          <p:nvPr>
            <p:custDataLst>
              <p:tags r:id="rId34"/>
            </p:custDataLst>
          </p:nvPr>
        </p:nvSpPr>
        <p:spPr>
          <a:xfrm>
            <a:off x="4140835" y="455295"/>
            <a:ext cx="7338695" cy="922020"/>
          </a:xfrm>
          <a:prstGeom prst="rect">
            <a:avLst/>
          </a:prstGeom>
          <a:noFill/>
        </p:spPr>
        <p:txBody>
          <a:bodyPr wrap="square" rtlCol="0" anchor="t">
            <a:spAutoFit/>
          </a:bodyPr>
          <a:p>
            <a:pPr indent="457200" fontAlgn="auto"/>
            <a:r>
              <a:rPr lang="zh-CN" altLang="en-US" b="1">
                <a:solidFill>
                  <a:srgbClr val="FF0000"/>
                </a:solidFill>
                <a:latin typeface="微软雅黑" panose="020B0503020204020204" pitchFamily="34" charset="-122"/>
                <a:ea typeface="微软雅黑" panose="020B0503020204020204" pitchFamily="34" charset="-122"/>
              </a:rPr>
              <a:t>（1）体验社会角色游戏</a:t>
            </a:r>
            <a:endParaRPr lang="zh-CN" altLang="en-US">
              <a:latin typeface="微软雅黑" panose="020B0503020204020204" pitchFamily="34" charset="-122"/>
              <a:ea typeface="微软雅黑" panose="020B0503020204020204" pitchFamily="34" charset="-122"/>
            </a:endParaRPr>
          </a:p>
          <a:p>
            <a:pPr indent="457200" fontAlgn="auto"/>
            <a:r>
              <a:rPr lang="zh-CN" altLang="en-US">
                <a:latin typeface="楷体" panose="02010609060101010101" pitchFamily="49" charset="-122"/>
                <a:ea typeface="楷体" panose="02010609060101010101" pitchFamily="49" charset="-122"/>
              </a:rPr>
              <a:t>通过参观、模拟情境等方式帮助幼儿了解不同社会角色的行为模式和职业特点，引导幼儿体会劳动者的辛苦，培养其角色认知能力。</a:t>
            </a:r>
            <a:endParaRPr lang="zh-CN" altLang="en-US">
              <a:latin typeface="楷体" panose="02010609060101010101" pitchFamily="49" charset="-122"/>
              <a:ea typeface="楷体" panose="02010609060101010101" pitchFamily="49" charset="-122"/>
            </a:endParaRPr>
          </a:p>
        </p:txBody>
      </p:sp>
    </p:spTree>
    <p:custDataLst>
      <p:tags r:id="rId3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320040" y="1111250"/>
            <a:ext cx="11343640" cy="1476375"/>
          </a:xfrm>
          <a:prstGeom prst="rect">
            <a:avLst/>
          </a:prstGeom>
          <a:noFill/>
        </p:spPr>
        <p:txBody>
          <a:bodyPr wrap="square" rtlCol="0" anchor="t">
            <a:spAutoFit/>
          </a:bodyPr>
          <a:p>
            <a:pPr indent="457200" fontAlgn="auto"/>
            <a:r>
              <a:rPr lang="zh-CN" altLang="en-US" b="1">
                <a:solidFill>
                  <a:srgbClr val="FF0000"/>
                </a:solidFill>
                <a:latin typeface="微软雅黑" panose="020B0503020204020204" pitchFamily="34" charset="-122"/>
                <a:ea typeface="微软雅黑" panose="020B0503020204020204" pitchFamily="34" charset="-122"/>
              </a:rPr>
              <a:t>（2）认识社会环境游戏</a:t>
            </a:r>
            <a:endParaRPr lang="zh-CN" altLang="en-US" b="1">
              <a:solidFill>
                <a:srgbClr val="FF0000"/>
              </a:solidFill>
              <a:latin typeface="微软雅黑" panose="020B0503020204020204" pitchFamily="34" charset="-122"/>
              <a:ea typeface="微软雅黑" panose="020B0503020204020204" pitchFamily="34" charset="-122"/>
            </a:endParaRPr>
          </a:p>
          <a:p>
            <a:pPr indent="457200" fontAlgn="auto"/>
            <a:r>
              <a:rPr lang="zh-CN" altLang="en-US">
                <a:latin typeface="楷体" panose="02010609060101010101" pitchFamily="49" charset="-122"/>
                <a:ea typeface="楷体" panose="02010609060101010101" pitchFamily="49" charset="-122"/>
              </a:rPr>
              <a:t>认识社会环境主要是引导幼儿了解自己接触到的周围社会环境，这是幼儿作为社会个体适应社会生活的重要内容。让幼儿了解社会环境的物质环境和人文环境，如超市、菜市场、小学等，帮助幼儿了解社会环境对其成长的意义，为其适应社会生活奠定基础。认识社会环境一般通过参观、访问的方式开展，实地考察机构或场所的物质环境和人文环境。</a:t>
            </a:r>
            <a:endParaRPr lang="zh-CN" altLang="en-US">
              <a:latin typeface="楷体" panose="02010609060101010101" pitchFamily="49" charset="-122"/>
              <a:ea typeface="楷体" panose="02010609060101010101" pitchFamily="49" charset="-122"/>
            </a:endParaRPr>
          </a:p>
        </p:txBody>
      </p:sp>
      <p:cxnSp>
        <p:nvCxnSpPr>
          <p:cNvPr id="4" name="直接连接符 3"/>
          <p:cNvCxnSpPr/>
          <p:nvPr>
            <p:custDataLst>
              <p:tags r:id="rId6"/>
            </p:custDataLst>
          </p:nvPr>
        </p:nvCxnSpPr>
        <p:spPr>
          <a:xfrm flipH="1">
            <a:off x="156210" y="5299462"/>
            <a:ext cx="1172083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18" name="圆角矩形 17"/>
          <p:cNvSpPr/>
          <p:nvPr>
            <p:custDataLst>
              <p:tags r:id="rId7"/>
            </p:custDataLst>
          </p:nvPr>
        </p:nvSpPr>
        <p:spPr>
          <a:xfrm>
            <a:off x="745490" y="2686050"/>
            <a:ext cx="2953385" cy="2132965"/>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l">
              <a:lnSpc>
                <a:spcPct val="100000"/>
              </a:lnSpc>
            </a:pPr>
            <a:r>
              <a:rPr lang="zh-CN" altLang="en-US" sz="14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教师组织幼儿通过讨论、书写、论证的方式制订适宜的参访计划。</a:t>
            </a:r>
            <a:endParaRPr lang="zh-CN" altLang="en-US" sz="14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00000"/>
              </a:lnSpc>
            </a:pPr>
            <a:r>
              <a:rPr lang="zh-CN" altLang="en-US" sz="140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rPr>
              <a:t>在制订计划时，首先应让幼儿通过观看图片、网络查询或前期考察等方式搜集该场所的资料信息，如地点、开放时间、场地大小、人员情况等，在了解基本情况的基础上，写上参观的目的、内容和方式等。</a:t>
            </a:r>
            <a:endParaRPr lang="zh-CN" altLang="en-US" sz="140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endParaRPr>
          </a:p>
        </p:txBody>
      </p:sp>
      <p:sp>
        <p:nvSpPr>
          <p:cNvPr id="25" name="泪滴形 24"/>
          <p:cNvSpPr/>
          <p:nvPr>
            <p:custDataLst>
              <p:tags r:id="rId8"/>
            </p:custDataLst>
          </p:nvPr>
        </p:nvSpPr>
        <p:spPr>
          <a:xfrm rot="8100000">
            <a:off x="2001087" y="4598686"/>
            <a:ext cx="441872" cy="441872"/>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0000"/>
          </a:bodyPr>
          <a:p>
            <a:pPr algn="ctr">
              <a:lnSpc>
                <a:spcPct val="12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custDataLst>
              <p:tags r:id="rId9"/>
            </p:custDataLst>
          </p:nvPr>
        </p:nvSpPr>
        <p:spPr>
          <a:xfrm rot="8100000">
            <a:off x="2103639" y="4701239"/>
            <a:ext cx="229499" cy="22949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custDataLst>
              <p:tags r:id="rId10"/>
            </p:custDataLst>
          </p:nvPr>
        </p:nvSpPr>
        <p:spPr>
          <a:xfrm>
            <a:off x="2177047" y="5254487"/>
            <a:ext cx="89951" cy="89951"/>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custDataLst>
              <p:tags r:id="rId11"/>
            </p:custDataLst>
          </p:nvPr>
        </p:nvSpPr>
        <p:spPr>
          <a:xfrm>
            <a:off x="1182370" y="5404485"/>
            <a:ext cx="2080260" cy="681355"/>
          </a:xfrm>
          <a:prstGeom prst="rect">
            <a:avLst/>
          </a:prstGeom>
          <a:noFill/>
        </p:spPr>
        <p:txBody>
          <a:bodyPr wrap="square" rtlCol="0">
            <a:spAutoFit/>
          </a:bodyPr>
          <a:p>
            <a:pPr algn="ctr">
              <a:lnSpc>
                <a:spcPct val="120000"/>
              </a:lnSpc>
            </a:pPr>
            <a:r>
              <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第一步，为参访做出计划。</a:t>
            </a:r>
            <a:endPar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圆角矩形 33"/>
          <p:cNvSpPr/>
          <p:nvPr>
            <p:custDataLst>
              <p:tags r:id="rId12"/>
            </p:custDataLst>
          </p:nvPr>
        </p:nvSpPr>
        <p:spPr>
          <a:xfrm>
            <a:off x="4237990" y="2686050"/>
            <a:ext cx="2953385" cy="2132965"/>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l">
              <a:lnSpc>
                <a:spcPct val="100000"/>
              </a:lnSpc>
            </a:pPr>
            <a:r>
              <a:rPr lang="zh-CN" altLang="en-US" sz="14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按照小朋友们制订的计划开展参访活动。</a:t>
            </a:r>
            <a:endParaRPr lang="zh-CN" altLang="en-US" sz="14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00000"/>
              </a:lnSpc>
            </a:pPr>
            <a:r>
              <a:rPr lang="zh-CN" altLang="en-US" sz="140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rPr>
              <a:t>教师在参访之前要叮嘱幼儿熟悉参访的目的和内容。在参访时，教师引导幼儿使用不同的方法记录观察的内容，教师也应鼓励幼儿大胆地访谈工作人员和其他访客（如超市的工作人员和顾客），以获得自己想要了解的信息。</a:t>
            </a:r>
            <a:endParaRPr lang="zh-CN" altLang="en-US" sz="140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endParaRPr>
          </a:p>
        </p:txBody>
      </p:sp>
      <p:sp>
        <p:nvSpPr>
          <p:cNvPr id="35" name="泪滴形 34"/>
          <p:cNvSpPr/>
          <p:nvPr>
            <p:custDataLst>
              <p:tags r:id="rId13"/>
            </p:custDataLst>
          </p:nvPr>
        </p:nvSpPr>
        <p:spPr>
          <a:xfrm rot="8100000">
            <a:off x="5497380" y="4598686"/>
            <a:ext cx="441872" cy="441872"/>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custDataLst>
              <p:tags r:id="rId14"/>
            </p:custDataLst>
          </p:nvPr>
        </p:nvSpPr>
        <p:spPr>
          <a:xfrm rot="8100000">
            <a:off x="5599932" y="4701239"/>
            <a:ext cx="229499" cy="22949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custDataLst>
              <p:tags r:id="rId15"/>
            </p:custDataLst>
          </p:nvPr>
        </p:nvSpPr>
        <p:spPr>
          <a:xfrm>
            <a:off x="5673340" y="5254487"/>
            <a:ext cx="89951" cy="89951"/>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custDataLst>
              <p:tags r:id="rId16"/>
            </p:custDataLst>
          </p:nvPr>
        </p:nvSpPr>
        <p:spPr>
          <a:xfrm>
            <a:off x="4785360" y="5472430"/>
            <a:ext cx="1871980" cy="386080"/>
          </a:xfrm>
          <a:prstGeom prst="rect">
            <a:avLst/>
          </a:prstGeom>
          <a:noFill/>
        </p:spPr>
        <p:txBody>
          <a:bodyPr wrap="square" rtlCol="0">
            <a:spAutoFit/>
          </a:bodyPr>
          <a:p>
            <a:pPr algn="ctr">
              <a:lnSpc>
                <a:spcPct val="120000"/>
              </a:lnSpc>
            </a:pPr>
            <a:r>
              <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第二步，实地参访。</a:t>
            </a:r>
            <a:endPar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0" name="圆角矩形 39"/>
          <p:cNvSpPr/>
          <p:nvPr>
            <p:custDataLst>
              <p:tags r:id="rId17"/>
            </p:custDataLst>
          </p:nvPr>
        </p:nvSpPr>
        <p:spPr>
          <a:xfrm>
            <a:off x="7721600" y="2686050"/>
            <a:ext cx="2953385" cy="2132965"/>
          </a:xfrm>
          <a:prstGeom prst="roundRect">
            <a:avLst/>
          </a:prstGeom>
          <a:solidFill>
            <a:srgbClr val="1AA3AA">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00000"/>
              </a:lnSpc>
            </a:pPr>
            <a:r>
              <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教师可以采用分组的形式让幼儿分享参访的收获。</a:t>
            </a:r>
            <a:endPar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00000"/>
              </a:lnSpc>
            </a:pPr>
            <a:r>
              <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在分享时，教师可以采用以下集中方式进行组织：</a:t>
            </a:r>
            <a:endPar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00000"/>
              </a:lnSpc>
            </a:pPr>
            <a:r>
              <a:rPr lang="zh-CN" altLang="en-US" sz="160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rPr>
              <a:t>第一，展示不同的调查方法。</a:t>
            </a:r>
            <a:endParaRPr lang="zh-CN" altLang="en-US" sz="160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endParaRPr>
          </a:p>
          <a:p>
            <a:pPr algn="l">
              <a:lnSpc>
                <a:spcPct val="100000"/>
              </a:lnSpc>
            </a:pPr>
            <a:r>
              <a:rPr lang="zh-CN" altLang="en-US" sz="160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rPr>
              <a:t>第二，分享调查的结果。</a:t>
            </a:r>
            <a:endParaRPr lang="zh-CN" altLang="en-US" sz="160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endParaRPr>
          </a:p>
          <a:p>
            <a:pPr algn="l">
              <a:lnSpc>
                <a:spcPct val="100000"/>
              </a:lnSpc>
            </a:pPr>
            <a:r>
              <a:rPr lang="zh-CN" altLang="en-US" sz="160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rPr>
              <a:t>第三，分享参访经验。</a:t>
            </a:r>
            <a:endParaRPr lang="zh-CN" altLang="en-US" sz="1600">
              <a:solidFill>
                <a:srgbClr val="000000">
                  <a:lumMod val="75000"/>
                  <a:lumOff val="25000"/>
                </a:srgbClr>
              </a:solidFill>
              <a:uFillTx/>
              <a:latin typeface="楷体" panose="02010609060101010101" pitchFamily="49" charset="-122"/>
              <a:ea typeface="楷体" panose="02010609060101010101" pitchFamily="49" charset="-122"/>
              <a:sym typeface="Arial" panose="020B0604020202020204" pitchFamily="34" charset="0"/>
            </a:endParaRPr>
          </a:p>
        </p:txBody>
      </p:sp>
      <p:sp>
        <p:nvSpPr>
          <p:cNvPr id="44" name="泪滴形 43"/>
          <p:cNvSpPr/>
          <p:nvPr>
            <p:custDataLst>
              <p:tags r:id="rId18"/>
            </p:custDataLst>
          </p:nvPr>
        </p:nvSpPr>
        <p:spPr>
          <a:xfrm rot="8100000">
            <a:off x="8984784" y="4598686"/>
            <a:ext cx="441872" cy="441872"/>
          </a:xfrm>
          <a:prstGeom prst="teardrop">
            <a:avLst>
              <a:gd name="adj" fmla="val 125412"/>
            </a:avLst>
          </a:prstGeom>
          <a:solidFill>
            <a:srgbClr val="1AA3AA"/>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custDataLst>
              <p:tags r:id="rId19"/>
            </p:custDataLst>
          </p:nvPr>
        </p:nvSpPr>
        <p:spPr>
          <a:xfrm rot="8100000">
            <a:off x="9087336" y="4701239"/>
            <a:ext cx="229499" cy="22949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custDataLst>
              <p:tags r:id="rId20"/>
            </p:custDataLst>
          </p:nvPr>
        </p:nvSpPr>
        <p:spPr>
          <a:xfrm>
            <a:off x="9160744" y="5254487"/>
            <a:ext cx="89951" cy="89951"/>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46"/>
          <p:cNvSpPr txBox="1"/>
          <p:nvPr>
            <p:custDataLst>
              <p:tags r:id="rId21"/>
            </p:custDataLst>
          </p:nvPr>
        </p:nvSpPr>
        <p:spPr>
          <a:xfrm>
            <a:off x="8223885" y="5467350"/>
            <a:ext cx="1953895" cy="681355"/>
          </a:xfrm>
          <a:prstGeom prst="rect">
            <a:avLst/>
          </a:prstGeom>
          <a:noFill/>
        </p:spPr>
        <p:txBody>
          <a:bodyPr wrap="square" rtlCol="0">
            <a:spAutoFit/>
          </a:bodyPr>
          <a:p>
            <a:pPr algn="ctr">
              <a:lnSpc>
                <a:spcPct val="120000"/>
              </a:lnSpc>
            </a:pPr>
            <a:r>
              <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第三步，总结分享参访感受。</a:t>
            </a:r>
            <a:endPar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22"/>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320040" y="1111250"/>
            <a:ext cx="11343640" cy="922020"/>
          </a:xfrm>
          <a:prstGeom prst="rect">
            <a:avLst/>
          </a:prstGeom>
          <a:noFill/>
        </p:spPr>
        <p:txBody>
          <a:bodyPr wrap="square" rtlCol="0" anchor="t">
            <a:spAutoFit/>
          </a:bodyPr>
          <a:p>
            <a:pPr indent="457200" fontAlgn="auto"/>
            <a:r>
              <a:rPr lang="zh-CN" altLang="en-US" b="1">
                <a:solidFill>
                  <a:srgbClr val="FF0000"/>
                </a:solidFill>
                <a:latin typeface="微软雅黑" panose="020B0503020204020204" pitchFamily="34" charset="-122"/>
                <a:ea typeface="微软雅黑" panose="020B0503020204020204" pitchFamily="34" charset="-122"/>
              </a:rPr>
              <a:t>（3）遵守社会规则游戏</a:t>
            </a:r>
            <a:endParaRPr lang="zh-CN" altLang="en-US" b="1">
              <a:solidFill>
                <a:srgbClr val="FF0000"/>
              </a:solidFill>
              <a:latin typeface="微软雅黑" panose="020B0503020204020204" pitchFamily="34" charset="-122"/>
              <a:ea typeface="微软雅黑" panose="020B0503020204020204" pitchFamily="34" charset="-122"/>
            </a:endParaRPr>
          </a:p>
          <a:p>
            <a:pPr indent="457200" fontAlgn="auto"/>
            <a:r>
              <a:rPr lang="zh-CN" altLang="en-US">
                <a:latin typeface="楷体" panose="02010609060101010101" pitchFamily="49" charset="-122"/>
                <a:ea typeface="楷体" panose="02010609060101010101" pitchFamily="49" charset="-122"/>
              </a:rPr>
              <a:t>遵守社会规则游戏是让幼儿认识规则、遵守规则的教学活动。幼儿生来并不具备遵守规则的意识和能力，因此遵守社会规则必须通过教育的方式来实现。</a:t>
            </a:r>
            <a:endParaRPr lang="zh-CN" altLang="en-US">
              <a:latin typeface="楷体" panose="02010609060101010101" pitchFamily="49" charset="-122"/>
              <a:ea typeface="楷体" panose="02010609060101010101" pitchFamily="49" charset="-122"/>
            </a:endParaRPr>
          </a:p>
        </p:txBody>
      </p:sp>
      <p:cxnSp>
        <p:nvCxnSpPr>
          <p:cNvPr id="4" name="直接连接符 3"/>
          <p:cNvCxnSpPr/>
          <p:nvPr>
            <p:custDataLst>
              <p:tags r:id="rId6"/>
            </p:custDataLst>
          </p:nvPr>
        </p:nvCxnSpPr>
        <p:spPr>
          <a:xfrm flipH="1">
            <a:off x="156210" y="4997202"/>
            <a:ext cx="1172083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18" name="圆角矩形 17"/>
          <p:cNvSpPr/>
          <p:nvPr>
            <p:custDataLst>
              <p:tags r:id="rId7"/>
            </p:custDataLst>
          </p:nvPr>
        </p:nvSpPr>
        <p:spPr>
          <a:xfrm>
            <a:off x="745490" y="2383790"/>
            <a:ext cx="2953385" cy="2132965"/>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l">
              <a:lnSpc>
                <a:spcPct val="100000"/>
              </a:lnSpc>
            </a:pPr>
            <a:r>
              <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在引入环节，教师可采用多种方式激发幼儿的好奇心和参与活动的兴趣，如观看图片或视频、朗诵儿歌、猜谜语等形式引出活动内容。</a:t>
            </a:r>
            <a:endPar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泪滴形 24"/>
          <p:cNvSpPr/>
          <p:nvPr>
            <p:custDataLst>
              <p:tags r:id="rId8"/>
            </p:custDataLst>
          </p:nvPr>
        </p:nvSpPr>
        <p:spPr>
          <a:xfrm rot="8100000">
            <a:off x="2001087" y="4296426"/>
            <a:ext cx="441872" cy="441872"/>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0000"/>
          </a:bodyPr>
          <a:p>
            <a:pPr algn="ctr">
              <a:lnSpc>
                <a:spcPct val="12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custDataLst>
              <p:tags r:id="rId9"/>
            </p:custDataLst>
          </p:nvPr>
        </p:nvSpPr>
        <p:spPr>
          <a:xfrm rot="8100000">
            <a:off x="2103639" y="4398979"/>
            <a:ext cx="229499" cy="22949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custDataLst>
              <p:tags r:id="rId10"/>
            </p:custDataLst>
          </p:nvPr>
        </p:nvSpPr>
        <p:spPr>
          <a:xfrm>
            <a:off x="2177047" y="4952227"/>
            <a:ext cx="89951" cy="89951"/>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custDataLst>
              <p:tags r:id="rId11"/>
            </p:custDataLst>
          </p:nvPr>
        </p:nvSpPr>
        <p:spPr>
          <a:xfrm>
            <a:off x="1182370" y="5102225"/>
            <a:ext cx="2080260" cy="681355"/>
          </a:xfrm>
          <a:prstGeom prst="rect">
            <a:avLst/>
          </a:prstGeom>
          <a:noFill/>
        </p:spPr>
        <p:txBody>
          <a:bodyPr wrap="square" rtlCol="0">
            <a:spAutoFit/>
          </a:bodyPr>
          <a:p>
            <a:pPr algn="ctr">
              <a:lnSpc>
                <a:spcPct val="120000"/>
              </a:lnSpc>
            </a:pPr>
            <a:r>
              <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第一步，引入活动，激发幼儿活动兴趣。</a:t>
            </a:r>
            <a:endPar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圆角矩形 33"/>
          <p:cNvSpPr/>
          <p:nvPr>
            <p:custDataLst>
              <p:tags r:id="rId12"/>
            </p:custDataLst>
          </p:nvPr>
        </p:nvSpPr>
        <p:spPr>
          <a:xfrm>
            <a:off x="4237990" y="2383790"/>
            <a:ext cx="2953385" cy="2132965"/>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l">
              <a:lnSpc>
                <a:spcPct val="100000"/>
              </a:lnSpc>
            </a:pPr>
            <a:r>
              <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教师通过创设情境让幼儿学习社会规则的要求，可以结合不同的情境与幼儿讨论遵守规则的方法以及遵守规则的原因。</a:t>
            </a:r>
            <a:endPar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泪滴形 34"/>
          <p:cNvSpPr/>
          <p:nvPr>
            <p:custDataLst>
              <p:tags r:id="rId13"/>
            </p:custDataLst>
          </p:nvPr>
        </p:nvSpPr>
        <p:spPr>
          <a:xfrm rot="8100000">
            <a:off x="5497380" y="4296426"/>
            <a:ext cx="441872" cy="441872"/>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custDataLst>
              <p:tags r:id="rId14"/>
            </p:custDataLst>
          </p:nvPr>
        </p:nvSpPr>
        <p:spPr>
          <a:xfrm rot="8100000">
            <a:off x="5599932" y="4398979"/>
            <a:ext cx="229499" cy="22949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custDataLst>
              <p:tags r:id="rId15"/>
            </p:custDataLst>
          </p:nvPr>
        </p:nvSpPr>
        <p:spPr>
          <a:xfrm>
            <a:off x="5673340" y="4952227"/>
            <a:ext cx="89951" cy="89951"/>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custDataLst>
              <p:tags r:id="rId16"/>
            </p:custDataLst>
          </p:nvPr>
        </p:nvSpPr>
        <p:spPr>
          <a:xfrm>
            <a:off x="4785360" y="5170170"/>
            <a:ext cx="1871980" cy="681355"/>
          </a:xfrm>
          <a:prstGeom prst="rect">
            <a:avLst/>
          </a:prstGeom>
          <a:noFill/>
        </p:spPr>
        <p:txBody>
          <a:bodyPr wrap="square" rtlCol="0">
            <a:spAutoFit/>
          </a:bodyPr>
          <a:p>
            <a:pPr algn="ctr">
              <a:lnSpc>
                <a:spcPct val="120000"/>
              </a:lnSpc>
            </a:pPr>
            <a:r>
              <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第二步，学习、认识社会规则。</a:t>
            </a:r>
            <a:endPar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0" name="圆角矩形 39"/>
          <p:cNvSpPr/>
          <p:nvPr>
            <p:custDataLst>
              <p:tags r:id="rId17"/>
            </p:custDataLst>
          </p:nvPr>
        </p:nvSpPr>
        <p:spPr>
          <a:xfrm>
            <a:off x="7721600" y="2383790"/>
            <a:ext cx="2953385" cy="2132965"/>
          </a:xfrm>
          <a:prstGeom prst="roundRect">
            <a:avLst/>
          </a:prstGeom>
          <a:solidFill>
            <a:srgbClr val="1AA3AA">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00000"/>
              </a:lnSpc>
            </a:pPr>
            <a:r>
              <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教师应创设与日常生活相类似的游戏情境，幼儿在游戏中体验规则和行为规范。如果创设情境受到场地等因素的限制，教师也可以提供图片供幼儿分析与讨论。</a:t>
            </a:r>
            <a:endPar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泪滴形 43"/>
          <p:cNvSpPr/>
          <p:nvPr>
            <p:custDataLst>
              <p:tags r:id="rId18"/>
            </p:custDataLst>
          </p:nvPr>
        </p:nvSpPr>
        <p:spPr>
          <a:xfrm rot="8100000">
            <a:off x="8984784" y="4296426"/>
            <a:ext cx="441872" cy="441872"/>
          </a:xfrm>
          <a:prstGeom prst="teardrop">
            <a:avLst>
              <a:gd name="adj" fmla="val 125412"/>
            </a:avLst>
          </a:prstGeom>
          <a:solidFill>
            <a:srgbClr val="1AA3AA"/>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custDataLst>
              <p:tags r:id="rId19"/>
            </p:custDataLst>
          </p:nvPr>
        </p:nvSpPr>
        <p:spPr>
          <a:xfrm rot="8100000">
            <a:off x="9087336" y="4398979"/>
            <a:ext cx="229499" cy="22949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custDataLst>
              <p:tags r:id="rId20"/>
            </p:custDataLst>
          </p:nvPr>
        </p:nvSpPr>
        <p:spPr>
          <a:xfrm>
            <a:off x="9160744" y="4952227"/>
            <a:ext cx="89951" cy="89951"/>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46"/>
          <p:cNvSpPr txBox="1"/>
          <p:nvPr>
            <p:custDataLst>
              <p:tags r:id="rId21"/>
            </p:custDataLst>
          </p:nvPr>
        </p:nvSpPr>
        <p:spPr>
          <a:xfrm>
            <a:off x="8223885" y="5165090"/>
            <a:ext cx="1953895" cy="681355"/>
          </a:xfrm>
          <a:prstGeom prst="rect">
            <a:avLst/>
          </a:prstGeom>
          <a:noFill/>
        </p:spPr>
        <p:txBody>
          <a:bodyPr wrap="square" rtlCol="0">
            <a:spAutoFit/>
          </a:bodyPr>
          <a:p>
            <a:pPr algn="ctr">
              <a:lnSpc>
                <a:spcPct val="120000"/>
              </a:lnSpc>
            </a:pPr>
            <a:r>
              <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第三步，在游戏中体验社会规则。</a:t>
            </a:r>
            <a:endPar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22"/>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2" name="文本框 1"/>
          <p:cNvSpPr txBox="1"/>
          <p:nvPr>
            <p:custDataLst>
              <p:tags r:id="rId5"/>
            </p:custDataLst>
          </p:nvPr>
        </p:nvSpPr>
        <p:spPr>
          <a:xfrm>
            <a:off x="320040" y="1111250"/>
            <a:ext cx="11343640" cy="922020"/>
          </a:xfrm>
          <a:prstGeom prst="rect">
            <a:avLst/>
          </a:prstGeom>
          <a:noFill/>
        </p:spPr>
        <p:txBody>
          <a:bodyPr wrap="square" rtlCol="0" anchor="t">
            <a:spAutoFit/>
          </a:bodyPr>
          <a:p>
            <a:pPr indent="457200" fontAlgn="auto"/>
            <a:r>
              <a:rPr lang="zh-CN" altLang="en-US" b="1">
                <a:solidFill>
                  <a:srgbClr val="FF0000"/>
                </a:solidFill>
                <a:latin typeface="微软雅黑" panose="020B0503020204020204" pitchFamily="34" charset="-122"/>
                <a:ea typeface="微软雅黑" panose="020B0503020204020204" pitchFamily="34" charset="-122"/>
              </a:rPr>
              <a:t>（4）感受社会文化游戏</a:t>
            </a:r>
            <a:endParaRPr lang="zh-CN" altLang="en-US" b="1">
              <a:solidFill>
                <a:srgbClr val="FF0000"/>
              </a:solidFill>
              <a:latin typeface="微软雅黑" panose="020B0503020204020204" pitchFamily="34" charset="-122"/>
              <a:ea typeface="微软雅黑" panose="020B0503020204020204" pitchFamily="34" charset="-122"/>
            </a:endParaRPr>
          </a:p>
          <a:p>
            <a:pPr indent="457200" fontAlgn="auto"/>
            <a:r>
              <a:rPr lang="zh-CN" altLang="en-US">
                <a:latin typeface="楷体" panose="02010609060101010101" pitchFamily="49" charset="-122"/>
                <a:ea typeface="楷体" panose="02010609060101010101" pitchFamily="49" charset="-122"/>
              </a:rPr>
              <a:t>感受社会文化是帮助幼儿了解各种节日和民族文化，学会接纳和尊重多元文化，萌发爱祖国、爱家乡的情感。</a:t>
            </a:r>
            <a:endParaRPr lang="zh-CN" altLang="en-US">
              <a:latin typeface="楷体" panose="02010609060101010101" pitchFamily="49" charset="-122"/>
              <a:ea typeface="楷体" panose="02010609060101010101" pitchFamily="49" charset="-122"/>
            </a:endParaRPr>
          </a:p>
        </p:txBody>
      </p:sp>
      <p:cxnSp>
        <p:nvCxnSpPr>
          <p:cNvPr id="4" name="直接连接符 3"/>
          <p:cNvCxnSpPr/>
          <p:nvPr>
            <p:custDataLst>
              <p:tags r:id="rId6"/>
            </p:custDataLst>
          </p:nvPr>
        </p:nvCxnSpPr>
        <p:spPr>
          <a:xfrm flipH="1">
            <a:off x="156210" y="4997202"/>
            <a:ext cx="1172083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18" name="圆角矩形 17"/>
          <p:cNvSpPr/>
          <p:nvPr>
            <p:custDataLst>
              <p:tags r:id="rId7"/>
            </p:custDataLst>
          </p:nvPr>
        </p:nvSpPr>
        <p:spPr>
          <a:xfrm>
            <a:off x="745490" y="2383790"/>
            <a:ext cx="2953385" cy="2132965"/>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l">
              <a:lnSpc>
                <a:spcPct val="100000"/>
              </a:lnSpc>
            </a:pPr>
            <a:r>
              <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教师通过多种形式展开活动，如观看图片或视频、品尝</a:t>
            </a:r>
            <a:endPar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00000"/>
              </a:lnSpc>
            </a:pPr>
            <a:r>
              <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民族食品、穿着民族服装等，激发幼儿参与活动的兴趣。</a:t>
            </a:r>
            <a:endPar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泪滴形 24"/>
          <p:cNvSpPr/>
          <p:nvPr>
            <p:custDataLst>
              <p:tags r:id="rId8"/>
            </p:custDataLst>
          </p:nvPr>
        </p:nvSpPr>
        <p:spPr>
          <a:xfrm rot="8100000">
            <a:off x="2001087" y="4296426"/>
            <a:ext cx="441872" cy="441872"/>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0000"/>
          </a:bodyPr>
          <a:p>
            <a:pPr algn="ctr">
              <a:lnSpc>
                <a:spcPct val="12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custDataLst>
              <p:tags r:id="rId9"/>
            </p:custDataLst>
          </p:nvPr>
        </p:nvSpPr>
        <p:spPr>
          <a:xfrm rot="8100000">
            <a:off x="2103639" y="4398979"/>
            <a:ext cx="229499" cy="22949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custDataLst>
              <p:tags r:id="rId10"/>
            </p:custDataLst>
          </p:nvPr>
        </p:nvSpPr>
        <p:spPr>
          <a:xfrm>
            <a:off x="2177047" y="4952227"/>
            <a:ext cx="89951" cy="89951"/>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custDataLst>
              <p:tags r:id="rId11"/>
            </p:custDataLst>
          </p:nvPr>
        </p:nvSpPr>
        <p:spPr>
          <a:xfrm>
            <a:off x="1182370" y="5102225"/>
            <a:ext cx="2080260" cy="681355"/>
          </a:xfrm>
          <a:prstGeom prst="rect">
            <a:avLst/>
          </a:prstGeom>
          <a:noFill/>
        </p:spPr>
        <p:txBody>
          <a:bodyPr wrap="square" rtlCol="0">
            <a:spAutoFit/>
          </a:bodyPr>
          <a:p>
            <a:pPr algn="ctr">
              <a:lnSpc>
                <a:spcPct val="120000"/>
              </a:lnSpc>
            </a:pPr>
            <a:r>
              <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第一步，引入活动，激发幼儿活动兴趣。</a:t>
            </a:r>
            <a:endPar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圆角矩形 33"/>
          <p:cNvSpPr/>
          <p:nvPr>
            <p:custDataLst>
              <p:tags r:id="rId12"/>
            </p:custDataLst>
          </p:nvPr>
        </p:nvSpPr>
        <p:spPr>
          <a:xfrm>
            <a:off x="4237990" y="2383790"/>
            <a:ext cx="2953385" cy="2132965"/>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l">
              <a:lnSpc>
                <a:spcPct val="100000"/>
              </a:lnSpc>
            </a:pPr>
            <a:r>
              <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教师根据社会文化的特征预设提问，和幼儿一起讨论文化的特征，辨析、总结各文化的特征，如服饰特色、地域特点、饮食文化、生活习惯等。</a:t>
            </a:r>
            <a:endPar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泪滴形 34"/>
          <p:cNvSpPr/>
          <p:nvPr>
            <p:custDataLst>
              <p:tags r:id="rId13"/>
            </p:custDataLst>
          </p:nvPr>
        </p:nvSpPr>
        <p:spPr>
          <a:xfrm rot="8100000">
            <a:off x="5497380" y="4296426"/>
            <a:ext cx="441872" cy="441872"/>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custDataLst>
              <p:tags r:id="rId14"/>
            </p:custDataLst>
          </p:nvPr>
        </p:nvSpPr>
        <p:spPr>
          <a:xfrm rot="8100000">
            <a:off x="5599932" y="4398979"/>
            <a:ext cx="229499" cy="22949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custDataLst>
              <p:tags r:id="rId15"/>
            </p:custDataLst>
          </p:nvPr>
        </p:nvSpPr>
        <p:spPr>
          <a:xfrm>
            <a:off x="5673340" y="4952227"/>
            <a:ext cx="89951" cy="89951"/>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custDataLst>
              <p:tags r:id="rId16"/>
            </p:custDataLst>
          </p:nvPr>
        </p:nvSpPr>
        <p:spPr>
          <a:xfrm>
            <a:off x="4785360" y="5170170"/>
            <a:ext cx="1871980" cy="681355"/>
          </a:xfrm>
          <a:prstGeom prst="rect">
            <a:avLst/>
          </a:prstGeom>
          <a:noFill/>
        </p:spPr>
        <p:txBody>
          <a:bodyPr wrap="square" rtlCol="0">
            <a:spAutoFit/>
          </a:bodyPr>
          <a:p>
            <a:pPr algn="ctr">
              <a:lnSpc>
                <a:spcPct val="120000"/>
              </a:lnSpc>
            </a:pPr>
            <a:r>
              <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第二步，讨论社会文化特点。</a:t>
            </a:r>
            <a:endPar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0" name="圆角矩形 39"/>
          <p:cNvSpPr/>
          <p:nvPr>
            <p:custDataLst>
              <p:tags r:id="rId17"/>
            </p:custDataLst>
          </p:nvPr>
        </p:nvSpPr>
        <p:spPr>
          <a:xfrm>
            <a:off x="7721600" y="2383790"/>
            <a:ext cx="2953385" cy="2132965"/>
          </a:xfrm>
          <a:prstGeom prst="roundRect">
            <a:avLst/>
          </a:prstGeom>
          <a:solidFill>
            <a:srgbClr val="1AA3AA">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00000"/>
              </a:lnSpc>
            </a:pPr>
            <a:r>
              <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幼儿亲自体验社会文化，进一步加深对文化的理解。例如，在中秋节、元宵节制作月饼和元宵，学习不同民族的舞蹈，制作不同民族的服饰等。</a:t>
            </a:r>
            <a:endParaRPr lang="zh-CN" altLang="en-US" sz="1600">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泪滴形 43"/>
          <p:cNvSpPr/>
          <p:nvPr>
            <p:custDataLst>
              <p:tags r:id="rId18"/>
            </p:custDataLst>
          </p:nvPr>
        </p:nvSpPr>
        <p:spPr>
          <a:xfrm rot="8100000">
            <a:off x="8984784" y="4296426"/>
            <a:ext cx="441872" cy="441872"/>
          </a:xfrm>
          <a:prstGeom prst="teardrop">
            <a:avLst>
              <a:gd name="adj" fmla="val 125412"/>
            </a:avLst>
          </a:prstGeom>
          <a:solidFill>
            <a:srgbClr val="1AA3AA"/>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custDataLst>
              <p:tags r:id="rId19"/>
            </p:custDataLst>
          </p:nvPr>
        </p:nvSpPr>
        <p:spPr>
          <a:xfrm rot="8100000">
            <a:off x="9087336" y="4398979"/>
            <a:ext cx="229499" cy="22949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custDataLst>
              <p:tags r:id="rId20"/>
            </p:custDataLst>
          </p:nvPr>
        </p:nvSpPr>
        <p:spPr>
          <a:xfrm>
            <a:off x="9160744" y="4952227"/>
            <a:ext cx="89951" cy="89951"/>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46"/>
          <p:cNvSpPr txBox="1"/>
          <p:nvPr>
            <p:custDataLst>
              <p:tags r:id="rId21"/>
            </p:custDataLst>
          </p:nvPr>
        </p:nvSpPr>
        <p:spPr>
          <a:xfrm>
            <a:off x="8223885" y="5165090"/>
            <a:ext cx="1953895" cy="681355"/>
          </a:xfrm>
          <a:prstGeom prst="rect">
            <a:avLst/>
          </a:prstGeom>
          <a:noFill/>
        </p:spPr>
        <p:txBody>
          <a:bodyPr wrap="square" rtlCol="0">
            <a:spAutoFit/>
          </a:bodyPr>
          <a:p>
            <a:pPr algn="ctr">
              <a:lnSpc>
                <a:spcPct val="120000"/>
              </a:lnSpc>
            </a:pPr>
            <a:r>
              <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rPr>
              <a:t>第三步，体验社会文化。</a:t>
            </a:r>
            <a:endParaRPr lang="zh-CN" altLang="en-US" sz="16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22"/>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5"/>
            </p:custDataLst>
          </p:nvPr>
        </p:nvSpPr>
        <p:spPr>
          <a:xfrm>
            <a:off x="575310"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3. 各年龄班的发展特点</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5" name="文本框 4"/>
          <p:cNvSpPr txBox="1"/>
          <p:nvPr>
            <p:custDataLst>
              <p:tags r:id="rId6"/>
            </p:custDataLst>
          </p:nvPr>
        </p:nvSpPr>
        <p:spPr>
          <a:xfrm>
            <a:off x="3048000" y="1762125"/>
            <a:ext cx="6096000" cy="368300"/>
          </a:xfrm>
          <a:prstGeom prst="rect">
            <a:avLst/>
          </a:prstGeom>
          <a:noFill/>
        </p:spPr>
        <p:txBody>
          <a:bodyPr wrap="square" rtlCol="0" anchor="t">
            <a:spAutoFit/>
          </a:bodyPr>
          <a:p>
            <a:pPr algn="ctr"/>
            <a:r>
              <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rPr>
              <a:t>表 3-19　各年龄班社会学习的发展特点</a:t>
            </a:r>
            <a:endParaRPr lang="zh-CN" altLang="en-US" b="1">
              <a:solidFill>
                <a:srgbClr val="9635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p:nvPr>
            <p:custDataLst>
              <p:tags r:id="rId7"/>
            </p:custDataLst>
          </p:nvPr>
        </p:nvGraphicFramePr>
        <p:xfrm>
          <a:off x="685165" y="2317115"/>
          <a:ext cx="10822305" cy="2706370"/>
        </p:xfrm>
        <a:graphic>
          <a:graphicData uri="http://schemas.openxmlformats.org/drawingml/2006/table">
            <a:tbl>
              <a:tblPr firstRow="1" bandRow="1">
                <a:tableStyleId>{5C22544A-7EE6-4342-B048-85BDC9FD1C3A}</a:tableStyleId>
              </a:tblPr>
              <a:tblGrid>
                <a:gridCol w="1256030"/>
                <a:gridCol w="2843530"/>
                <a:gridCol w="3521710"/>
                <a:gridCol w="3201035"/>
              </a:tblGrid>
              <a:tr h="365760">
                <a:tc>
                  <a:txBody>
                    <a:bodyPr/>
                    <a:p>
                      <a:pPr algn="ctr">
                        <a:buNone/>
                      </a:pPr>
                      <a:r>
                        <a:rPr lang="zh-CN" altLang="en-US">
                          <a:latin typeface="楷体" panose="02010609060101010101" pitchFamily="49" charset="-122"/>
                          <a:ea typeface="楷体" panose="02010609060101010101" pitchFamily="49" charset="-122"/>
                        </a:rPr>
                        <a:t>类型</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小班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中班</a:t>
                      </a:r>
                      <a:endParaRPr lang="zh-CN" altLang="en-US">
                        <a:latin typeface="楷体" panose="02010609060101010101" pitchFamily="49" charset="-122"/>
                        <a:ea typeface="楷体" panose="02010609060101010101" pitchFamily="49" charset="-122"/>
                      </a:endParaRPr>
                    </a:p>
                  </a:txBody>
                  <a:tcPr anchor="ctr" anchorCtr="0"/>
                </a:tc>
                <a:tc>
                  <a:txBody>
                    <a:bodyPr/>
                    <a:p>
                      <a:pPr algn="ctr">
                        <a:buNone/>
                      </a:pPr>
                      <a:r>
                        <a:rPr lang="zh-CN" altLang="en-US">
                          <a:latin typeface="楷体" panose="02010609060101010101" pitchFamily="49" charset="-122"/>
                          <a:ea typeface="楷体" panose="02010609060101010101" pitchFamily="49" charset="-122"/>
                        </a:rPr>
                        <a:t>大班</a:t>
                      </a:r>
                      <a:endParaRPr lang="zh-CN" altLang="en-US">
                        <a:latin typeface="楷体" panose="02010609060101010101" pitchFamily="49" charset="-122"/>
                        <a:ea typeface="楷体" panose="02010609060101010101" pitchFamily="49" charset="-122"/>
                      </a:endParaRPr>
                    </a:p>
                  </a:txBody>
                  <a:tcPr anchor="ctr" anchorCtr="0"/>
                </a:tc>
              </a:tr>
              <a:tr h="64008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社会角色</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了解自己家庭情况和家庭成员的职业</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了解亲人的职业和该职业的特点</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了解不同社会职业的角色以及和生活的关系</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80645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社会环境</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熟悉幼儿园和班级的环境</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能够开始理解周围的、常见的社会机构、设施</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能够对社会中的机构设施感兴趣，并尝试了解与认识</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44704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社会规则</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了解班级常规，能在教师的引导下遵守规则</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了解简单的交通规则常识</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遵守基本的交通规则</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遵守公共卫生规则</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能够遵守文明行为规范、社会道</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德规范</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r h="447040">
                <a:tc>
                  <a:txBody>
                    <a:bodyPr/>
                    <a:p>
                      <a:pPr>
                        <a:buNone/>
                      </a:pPr>
                      <a:r>
                        <a:rPr lang="zh-CN" altLang="en-US">
                          <a:latin typeface="楷体" panose="02010609060101010101" pitchFamily="49" charset="-122"/>
                          <a:ea typeface="楷体" panose="02010609060101010101" pitchFamily="49" charset="-122"/>
                          <a:cs typeface="楷体" panose="02010609060101010101" pitchFamily="49" charset="-122"/>
                        </a:rPr>
                        <a:t>社会文化</a:t>
                      </a:r>
                      <a:endParaRPr lang="zh-CN" altLang="en-US">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1. 了解自己的家乡</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2. 认识国旗，能唱国歌</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c>
                  <a:txBody>
                    <a:bodyPr/>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开始了解世界其他国家、民族的</a:t>
                      </a:r>
                      <a:endParaRPr lang="zh-CN" altLang="en-US" sz="1600">
                        <a:latin typeface="楷体" panose="02010609060101010101" pitchFamily="49" charset="-122"/>
                        <a:ea typeface="楷体" panose="02010609060101010101" pitchFamily="49" charset="-122"/>
                        <a:cs typeface="楷体" panose="02010609060101010101" pitchFamily="49" charset="-122"/>
                      </a:endParaRPr>
                    </a:p>
                    <a:p>
                      <a:pPr>
                        <a:buNone/>
                      </a:pPr>
                      <a:r>
                        <a:rPr lang="zh-CN" altLang="en-US" sz="1600">
                          <a:latin typeface="楷体" panose="02010609060101010101" pitchFamily="49" charset="-122"/>
                          <a:ea typeface="楷体" panose="02010609060101010101" pitchFamily="49" charset="-122"/>
                          <a:cs typeface="楷体" panose="02010609060101010101" pitchFamily="49" charset="-122"/>
                        </a:rPr>
                        <a:t>文化</a:t>
                      </a:r>
                      <a:endParaRPr lang="zh-CN" altLang="en-US" sz="1600">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0321" y="343942"/>
            <a:ext cx="3236673" cy="689487"/>
            <a:chOff x="7952386" y="1556792"/>
            <a:chExt cx="3236673" cy="689487"/>
          </a:xfrm>
        </p:grpSpPr>
        <p:sp>
          <p:nvSpPr>
            <p:cNvPr id="28" name="Rectangle 633"/>
            <p:cNvSpPr>
              <a:spLocks noChangeArrowheads="1"/>
            </p:cNvSpPr>
            <p:nvPr>
              <p:custDataLst>
                <p:tags r:id="rId2"/>
              </p:custDataLst>
            </p:nvPr>
          </p:nvSpPr>
          <p:spPr bwMode="auto">
            <a:xfrm>
              <a:off x="7952386" y="1556792"/>
              <a:ext cx="3236673" cy="689487"/>
            </a:xfrm>
            <a:prstGeom prst="rect">
              <a:avLst/>
            </a:prstGeom>
            <a:solidFill>
              <a:schemeClr val="accent3"/>
            </a:solidFill>
            <a:ln>
              <a:noFill/>
            </a:ln>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76"/>
            <p:cNvSpPr/>
            <p:nvPr>
              <p:custDataLst>
                <p:tags r:id="rId3"/>
              </p:custDataLst>
            </p:nvPr>
          </p:nvSpPr>
          <p:spPr bwMode="auto">
            <a:xfrm>
              <a:off x="8151131" y="1694737"/>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custDataLst>
                <p:tags r:id="rId4"/>
              </p:custDataLst>
            </p:nvPr>
          </p:nvSpPr>
          <p:spPr>
            <a:xfrm>
              <a:off x="8701281" y="1705732"/>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三、社会领域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9" name="文本框 8"/>
          <p:cNvSpPr txBox="1"/>
          <p:nvPr>
            <p:custDataLst>
              <p:tags r:id="rId5"/>
            </p:custDataLst>
          </p:nvPr>
        </p:nvSpPr>
        <p:spPr>
          <a:xfrm>
            <a:off x="575310"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4. 真题解析</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2" name="文本框 1"/>
          <p:cNvSpPr txBox="1"/>
          <p:nvPr>
            <p:custDataLst>
              <p:tags r:id="rId6"/>
            </p:custDataLst>
          </p:nvPr>
        </p:nvSpPr>
        <p:spPr>
          <a:xfrm>
            <a:off x="575310" y="1715770"/>
            <a:ext cx="542861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真题重现：</a:t>
            </a:r>
            <a:endParaRPr lang="zh-CN" altLang="en-US" sz="2000">
              <a:latin typeface="思源黑体 CN Heavy" panose="020B0A00000000000000" charset="-122"/>
              <a:ea typeface="思源黑体 CN Heavy" panose="020B0A00000000000000" charset="-122"/>
            </a:endParaRPr>
          </a:p>
        </p:txBody>
      </p:sp>
      <p:sp>
        <p:nvSpPr>
          <p:cNvPr id="6" name="文本框 5"/>
          <p:cNvSpPr txBox="1"/>
          <p:nvPr>
            <p:custDataLst>
              <p:tags r:id="rId7"/>
            </p:custDataLst>
          </p:nvPr>
        </p:nvSpPr>
        <p:spPr>
          <a:xfrm>
            <a:off x="575310" y="2164715"/>
            <a:ext cx="8376920" cy="163004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1. 题目：《娃娃家游戏》。</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2. 内容：</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设计不同的情境进行游戏。</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3. 要求：在 10 分钟内完成。</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custDataLst>
              <p:tags r:id="rId8"/>
            </p:custDataLst>
          </p:nvPr>
        </p:nvSpPr>
        <p:spPr>
          <a:xfrm>
            <a:off x="575310" y="4004310"/>
            <a:ext cx="4846955" cy="398780"/>
          </a:xfrm>
          <a:prstGeom prst="rect">
            <a:avLst/>
          </a:prstGeom>
          <a:noFill/>
        </p:spPr>
        <p:txBody>
          <a:bodyPr wrap="square" rtlCol="0" anchor="t">
            <a:spAutoFit/>
          </a:bodyPr>
          <a:p>
            <a:pPr indent="457200" fontAlgn="auto"/>
            <a:r>
              <a:rPr lang="zh-CN" altLang="en-US" sz="2000">
                <a:latin typeface="思源黑体 CN Heavy" panose="020B0A00000000000000" charset="-122"/>
                <a:ea typeface="思源黑体 CN Heavy" panose="020B0A00000000000000" charset="-122"/>
              </a:rPr>
              <a:t>题目分析：</a:t>
            </a:r>
            <a:endParaRPr lang="zh-CN" altLang="en-US" sz="2000">
              <a:latin typeface="思源黑体 CN Heavy" panose="020B0A00000000000000" charset="-122"/>
              <a:ea typeface="思源黑体 CN Heavy" panose="020B0A00000000000000" charset="-122"/>
            </a:endParaRPr>
          </a:p>
        </p:txBody>
      </p:sp>
      <p:sp>
        <p:nvSpPr>
          <p:cNvPr id="8" name="文本框 7"/>
          <p:cNvSpPr txBox="1"/>
          <p:nvPr>
            <p:custDataLst>
              <p:tags r:id="rId9"/>
            </p:custDataLst>
          </p:nvPr>
        </p:nvSpPr>
        <p:spPr>
          <a:xfrm>
            <a:off x="575310" y="4462780"/>
            <a:ext cx="10708005" cy="1630045"/>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从题目来看，表述简洁，信息较少。当考生拿到考题后先要判断考题为社会领域，正确判断领域，试讲就成功了一半，然后考生还要分析一下短小的题目中还有什么有效的信息。另一个信息就是设计“不同的”情境，也就是说，考生至少要设计两个情境才能达到这个要求。最后考生还要预设一个年龄班，因为各个年龄班的教学内容与要求不同。为了体现考生的专业性，最好几个情境适用于同一个年龄班。</a:t>
            </a:r>
            <a:endPar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10" name="图片 9" descr="u=3924847855,3344009548&amp;fm=253&amp;fmt=auto&amp;app=138&amp;f=JPEG.webp"/>
          <p:cNvPicPr>
            <a:picLocks noChangeAspect="1"/>
          </p:cNvPicPr>
          <p:nvPr/>
        </p:nvPicPr>
        <p:blipFill>
          <a:blip r:embed="rId10"/>
          <a:stretch>
            <a:fillRect/>
          </a:stretch>
        </p:blipFill>
        <p:spPr>
          <a:xfrm>
            <a:off x="4661535" y="612775"/>
            <a:ext cx="4213225" cy="2369820"/>
          </a:xfrm>
          <a:prstGeom prst="ellipse">
            <a:avLst/>
          </a:prstGeom>
        </p:spPr>
      </p:pic>
      <p:graphicFrame>
        <p:nvGraphicFramePr>
          <p:cNvPr id="11" name="对象 10">
            <a:hlinkClick r:id="" action="ppaction://ole?verb="/>
          </p:cNvPr>
          <p:cNvGraphicFramePr>
            <a:graphicFrameLocks noChangeAspect="1"/>
          </p:cNvGraphicFramePr>
          <p:nvPr/>
        </p:nvGraphicFramePr>
        <p:xfrm>
          <a:off x="8874760" y="2510790"/>
          <a:ext cx="2176145" cy="1493520"/>
        </p:xfrm>
        <a:graphic>
          <a:graphicData uri="http://schemas.openxmlformats.org/presentationml/2006/ole">
            <mc:AlternateContent xmlns:mc="http://schemas.openxmlformats.org/markup-compatibility/2006">
              <mc:Choice xmlns:v="urn:schemas-microsoft-com:vml" Requires="v">
                <p:oleObj spid="_x0000_s1025" name="" showAsIcon="1" r:id="rId11" imgW="971550" imgH="666750" progId="Word.Document.12">
                  <p:embed/>
                </p:oleObj>
              </mc:Choice>
              <mc:Fallback>
                <p:oleObj name="" showAsIcon="1" r:id="rId11" imgW="971550" imgH="666750" progId="Word.Document.12">
                  <p:embed/>
                  <p:pic>
                    <p:nvPicPr>
                      <p:cNvPr id="0" name="图片 1024"/>
                      <p:cNvPicPr/>
                      <p:nvPr/>
                    </p:nvPicPr>
                    <p:blipFill>
                      <a:blip r:embed="rId12"/>
                      <a:stretch>
                        <a:fillRect/>
                      </a:stretch>
                    </p:blipFill>
                    <p:spPr>
                      <a:xfrm>
                        <a:off x="8874760" y="2510790"/>
                        <a:ext cx="2176145" cy="1493520"/>
                      </a:xfrm>
                      <a:prstGeom prst="rect">
                        <a:avLst/>
                      </a:prstGeom>
                    </p:spPr>
                  </p:pic>
                </p:oleObj>
              </mc:Fallback>
            </mc:AlternateContent>
          </a:graphicData>
        </a:graphic>
      </p:graphicFrame>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1"/>
            </p:custDataLst>
          </p:nvPr>
        </p:nvGrpSpPr>
        <p:grpSpPr>
          <a:xfrm>
            <a:off x="320476" y="345306"/>
            <a:ext cx="3236673" cy="691684"/>
            <a:chOff x="2579171" y="3933056"/>
            <a:chExt cx="3236673" cy="691684"/>
          </a:xfrm>
        </p:grpSpPr>
        <p:sp>
          <p:nvSpPr>
            <p:cNvPr id="29" name="Rectangle 634"/>
            <p:cNvSpPr>
              <a:spLocks noChangeArrowheads="1"/>
            </p:cNvSpPr>
            <p:nvPr>
              <p:custDataLst>
                <p:tags r:id="rId2"/>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3"/>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4"/>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custDataLst>
              <p:tags r:id="rId5"/>
            </p:custDataLst>
          </p:nvPr>
        </p:nvSpPr>
        <p:spPr>
          <a:xfrm>
            <a:off x="6167755" y="3369310"/>
            <a:ext cx="487108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科学教育对发展幼儿的认知能力，提高他们的思维水平有特别重要的意义。</a:t>
            </a:r>
            <a:endParaRPr lang="zh-CN" altLang="en-US" sz="2000">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167755" y="4427855"/>
            <a:ext cx="4870450" cy="1170305"/>
          </a:xfrm>
          <a:prstGeom prst="rect">
            <a:avLst/>
          </a:prstGeom>
          <a:noFill/>
        </p:spPr>
        <p:txBody>
          <a:bodyPr wrap="square" rtlCol="0" anchor="t">
            <a:spAutoFit/>
          </a:bodyPr>
          <a:p>
            <a:pPr indent="457200" fontAlgn="auto">
              <a:lnSpc>
                <a:spcPct val="130000"/>
              </a:lnSpc>
              <a:spcAft>
                <a:spcPts val="800"/>
              </a:spcAft>
            </a:pPr>
            <a:r>
              <a:rPr lang="zh-CN" altLang="en-US" b="1">
                <a:highlight>
                  <a:srgbClr val="FFFF00"/>
                </a:highlight>
                <a:latin typeface="微软雅黑" panose="020B0503020204020204" pitchFamily="34" charset="-122"/>
                <a:ea typeface="微软雅黑" panose="020B0503020204020204" pitchFamily="34" charset="-122"/>
              </a:rPr>
              <a:t>科学领域的题目在近几年的面试考题中也渐渐显现了身影。因此，考生在复习时也应当给予重视。</a:t>
            </a:r>
            <a:endParaRPr lang="zh-CN" altLang="en-US" b="1">
              <a:highlight>
                <a:srgbClr val="FFFF00"/>
              </a:highlight>
              <a:latin typeface="微软雅黑" panose="020B0503020204020204" pitchFamily="34" charset="-122"/>
              <a:ea typeface="微软雅黑" panose="020B0503020204020204" pitchFamily="34" charset="-122"/>
            </a:endParaRPr>
          </a:p>
        </p:txBody>
      </p:sp>
      <p:pic>
        <p:nvPicPr>
          <p:cNvPr id="5" name="图片 4" descr="5b4866e05c43c_610"/>
          <p:cNvPicPr>
            <a:picLocks noChangeAspect="1"/>
          </p:cNvPicPr>
          <p:nvPr>
            <p:custDataLst>
              <p:tags r:id="rId7"/>
            </p:custDataLst>
          </p:nvPr>
        </p:nvPicPr>
        <p:blipFill>
          <a:blip r:embed="rId8">
            <a:clrChange>
              <a:clrFrom>
                <a:srgbClr val="F6F6F6">
                  <a:alpha val="100000"/>
                </a:srgbClr>
              </a:clrFrom>
              <a:clrTo>
                <a:srgbClr val="F6F6F6">
                  <a:alpha val="100000"/>
                  <a:alpha val="0"/>
                </a:srgbClr>
              </a:clrTo>
            </a:clrChange>
          </a:blip>
          <a:stretch>
            <a:fillRect/>
          </a:stretch>
        </p:blipFill>
        <p:spPr>
          <a:xfrm>
            <a:off x="6970395" y="823595"/>
            <a:ext cx="3266440" cy="2173605"/>
          </a:xfrm>
          <a:prstGeom prst="rect">
            <a:avLst/>
          </a:prstGeom>
        </p:spPr>
      </p:pic>
      <p:sp>
        <p:nvSpPr>
          <p:cNvPr id="8" name="任意多边形 307"/>
          <p:cNvSpPr/>
          <p:nvPr>
            <p:custDataLst>
              <p:tags r:id="rId9"/>
            </p:custDataLst>
          </p:nvPr>
        </p:nvSpPr>
        <p:spPr bwMode="auto">
          <a:xfrm>
            <a:off x="2388365" y="1416058"/>
            <a:ext cx="1711700" cy="1711700"/>
          </a:xfrm>
          <a:custGeom>
            <a:avLst/>
            <a:gdLst>
              <a:gd name="T0" fmla="*/ 0 w 1008497"/>
              <a:gd name="T1" fmla="*/ 0 h 1007842"/>
              <a:gd name="T2" fmla="*/ 1008497 w 1008497"/>
              <a:gd name="T3" fmla="*/ 1007842 h 1007842"/>
            </a:gdLst>
            <a:ahLst/>
            <a:cxnLst/>
            <a:rect l="T0" t="T1" r="T2" b="T3"/>
            <a:pathLst>
              <a:path w="1008497" h="1007842">
                <a:moveTo>
                  <a:pt x="436463" y="964265"/>
                </a:moveTo>
                <a:cubicBezTo>
                  <a:pt x="438227" y="963392"/>
                  <a:pt x="439109" y="966011"/>
                  <a:pt x="440873" y="967758"/>
                </a:cubicBezTo>
                <a:cubicBezTo>
                  <a:pt x="439109" y="970377"/>
                  <a:pt x="440873" y="972996"/>
                  <a:pt x="443519" y="973869"/>
                </a:cubicBezTo>
                <a:cubicBezTo>
                  <a:pt x="447047" y="973869"/>
                  <a:pt x="451457" y="972996"/>
                  <a:pt x="453220" y="969504"/>
                </a:cubicBezTo>
                <a:cubicBezTo>
                  <a:pt x="453220" y="966885"/>
                  <a:pt x="454984" y="966885"/>
                  <a:pt x="456748" y="966011"/>
                </a:cubicBezTo>
                <a:cubicBezTo>
                  <a:pt x="456748" y="966011"/>
                  <a:pt x="456748" y="966011"/>
                  <a:pt x="461158" y="966011"/>
                </a:cubicBezTo>
                <a:cubicBezTo>
                  <a:pt x="460276" y="970377"/>
                  <a:pt x="459394" y="975616"/>
                  <a:pt x="454984" y="976489"/>
                </a:cubicBezTo>
                <a:cubicBezTo>
                  <a:pt x="453220" y="979108"/>
                  <a:pt x="450575" y="980854"/>
                  <a:pt x="447047" y="980854"/>
                </a:cubicBezTo>
                <a:cubicBezTo>
                  <a:pt x="440873" y="980854"/>
                  <a:pt x="433818" y="979108"/>
                  <a:pt x="430290" y="972996"/>
                </a:cubicBezTo>
                <a:cubicBezTo>
                  <a:pt x="429408" y="971250"/>
                  <a:pt x="431172" y="968631"/>
                  <a:pt x="431172" y="966011"/>
                </a:cubicBezTo>
                <a:cubicBezTo>
                  <a:pt x="432054" y="964265"/>
                  <a:pt x="433818" y="965138"/>
                  <a:pt x="436463" y="964265"/>
                </a:cubicBezTo>
                <a:close/>
                <a:moveTo>
                  <a:pt x="564971" y="963392"/>
                </a:moveTo>
                <a:cubicBezTo>
                  <a:pt x="567713" y="963392"/>
                  <a:pt x="570455" y="965138"/>
                  <a:pt x="571369" y="967758"/>
                </a:cubicBezTo>
                <a:cubicBezTo>
                  <a:pt x="572283" y="972123"/>
                  <a:pt x="571369" y="974742"/>
                  <a:pt x="569541" y="977362"/>
                </a:cubicBezTo>
                <a:cubicBezTo>
                  <a:pt x="562229" y="980854"/>
                  <a:pt x="551261" y="980854"/>
                  <a:pt x="545777" y="975616"/>
                </a:cubicBezTo>
                <a:cubicBezTo>
                  <a:pt x="542121" y="973869"/>
                  <a:pt x="542121" y="970377"/>
                  <a:pt x="542121" y="966885"/>
                </a:cubicBezTo>
                <a:cubicBezTo>
                  <a:pt x="545777" y="965138"/>
                  <a:pt x="546691" y="969504"/>
                  <a:pt x="550347" y="970377"/>
                </a:cubicBezTo>
                <a:cubicBezTo>
                  <a:pt x="553089" y="971250"/>
                  <a:pt x="556745" y="973869"/>
                  <a:pt x="559487" y="972123"/>
                </a:cubicBezTo>
                <a:cubicBezTo>
                  <a:pt x="560401" y="969504"/>
                  <a:pt x="560401" y="965138"/>
                  <a:pt x="564971" y="963392"/>
                </a:cubicBezTo>
                <a:close/>
                <a:moveTo>
                  <a:pt x="694974" y="958630"/>
                </a:moveTo>
                <a:cubicBezTo>
                  <a:pt x="697696" y="960416"/>
                  <a:pt x="704046" y="958630"/>
                  <a:pt x="701324" y="963095"/>
                </a:cubicBezTo>
                <a:cubicBezTo>
                  <a:pt x="695882" y="970238"/>
                  <a:pt x="687717" y="972917"/>
                  <a:pt x="679553" y="972024"/>
                </a:cubicBezTo>
                <a:cubicBezTo>
                  <a:pt x="678646" y="970238"/>
                  <a:pt x="680460" y="966667"/>
                  <a:pt x="681367" y="964881"/>
                </a:cubicBezTo>
                <a:cubicBezTo>
                  <a:pt x="685903" y="963095"/>
                  <a:pt x="691346" y="962202"/>
                  <a:pt x="694974" y="958630"/>
                </a:cubicBezTo>
                <a:close/>
                <a:moveTo>
                  <a:pt x="300027" y="958630"/>
                </a:moveTo>
                <a:cubicBezTo>
                  <a:pt x="302805" y="958630"/>
                  <a:pt x="302805" y="962017"/>
                  <a:pt x="305583" y="962863"/>
                </a:cubicBezTo>
                <a:cubicBezTo>
                  <a:pt x="309288" y="964557"/>
                  <a:pt x="316696" y="964557"/>
                  <a:pt x="316696" y="970483"/>
                </a:cubicBezTo>
                <a:cubicBezTo>
                  <a:pt x="312066" y="971330"/>
                  <a:pt x="307436" y="970483"/>
                  <a:pt x="302805" y="969637"/>
                </a:cubicBezTo>
                <a:cubicBezTo>
                  <a:pt x="300027" y="967097"/>
                  <a:pt x="297249" y="964557"/>
                  <a:pt x="294471" y="961170"/>
                </a:cubicBezTo>
                <a:cubicBezTo>
                  <a:pt x="294471" y="958630"/>
                  <a:pt x="298175" y="960323"/>
                  <a:pt x="300027" y="958630"/>
                </a:cubicBezTo>
                <a:close/>
                <a:moveTo>
                  <a:pt x="546966" y="954463"/>
                </a:moveTo>
                <a:cubicBezTo>
                  <a:pt x="549682" y="953868"/>
                  <a:pt x="551980" y="954344"/>
                  <a:pt x="553233" y="959582"/>
                </a:cubicBezTo>
                <a:cubicBezTo>
                  <a:pt x="549891" y="961487"/>
                  <a:pt x="544042" y="963392"/>
                  <a:pt x="540700" y="961487"/>
                </a:cubicBezTo>
                <a:cubicBezTo>
                  <a:pt x="539029" y="960535"/>
                  <a:pt x="537358" y="958630"/>
                  <a:pt x="538193" y="955772"/>
                </a:cubicBezTo>
                <a:cubicBezTo>
                  <a:pt x="541118" y="956725"/>
                  <a:pt x="544251" y="955058"/>
                  <a:pt x="546966" y="954463"/>
                </a:cubicBezTo>
                <a:close/>
                <a:moveTo>
                  <a:pt x="455088" y="951670"/>
                </a:moveTo>
                <a:cubicBezTo>
                  <a:pt x="457610" y="950693"/>
                  <a:pt x="460971" y="951670"/>
                  <a:pt x="463493" y="952647"/>
                </a:cubicBezTo>
                <a:cubicBezTo>
                  <a:pt x="463493" y="952647"/>
                  <a:pt x="463493" y="952647"/>
                  <a:pt x="464333" y="953624"/>
                </a:cubicBezTo>
                <a:cubicBezTo>
                  <a:pt x="462652" y="956555"/>
                  <a:pt x="463493" y="960462"/>
                  <a:pt x="459290" y="961439"/>
                </a:cubicBezTo>
                <a:cubicBezTo>
                  <a:pt x="456769" y="963393"/>
                  <a:pt x="451727" y="963393"/>
                  <a:pt x="450046" y="960462"/>
                </a:cubicBezTo>
                <a:cubicBezTo>
                  <a:pt x="451727" y="957532"/>
                  <a:pt x="454248" y="955578"/>
                  <a:pt x="455088" y="951670"/>
                </a:cubicBezTo>
                <a:close/>
                <a:moveTo>
                  <a:pt x="685172" y="950692"/>
                </a:moveTo>
                <a:cubicBezTo>
                  <a:pt x="687817" y="950692"/>
                  <a:pt x="687817" y="955102"/>
                  <a:pt x="691345" y="955102"/>
                </a:cubicBezTo>
                <a:cubicBezTo>
                  <a:pt x="691345" y="957747"/>
                  <a:pt x="688699" y="958629"/>
                  <a:pt x="686935" y="958629"/>
                </a:cubicBezTo>
                <a:cubicBezTo>
                  <a:pt x="686935" y="958629"/>
                  <a:pt x="686935" y="958629"/>
                  <a:pt x="685172" y="958629"/>
                </a:cubicBezTo>
                <a:cubicBezTo>
                  <a:pt x="683408" y="955983"/>
                  <a:pt x="684290" y="953338"/>
                  <a:pt x="685172" y="950692"/>
                </a:cubicBezTo>
                <a:close/>
                <a:moveTo>
                  <a:pt x="664811" y="950692"/>
                </a:moveTo>
                <a:cubicBezTo>
                  <a:pt x="667533" y="952456"/>
                  <a:pt x="666626" y="956866"/>
                  <a:pt x="665719" y="959511"/>
                </a:cubicBezTo>
                <a:cubicBezTo>
                  <a:pt x="663904" y="965685"/>
                  <a:pt x="658461" y="971858"/>
                  <a:pt x="652111" y="972740"/>
                </a:cubicBezTo>
                <a:cubicBezTo>
                  <a:pt x="648483" y="971858"/>
                  <a:pt x="645761" y="974504"/>
                  <a:pt x="642133" y="973622"/>
                </a:cubicBezTo>
                <a:cubicBezTo>
                  <a:pt x="642133" y="971858"/>
                  <a:pt x="643040" y="970094"/>
                  <a:pt x="644854" y="969213"/>
                </a:cubicBezTo>
                <a:cubicBezTo>
                  <a:pt x="652111" y="970976"/>
                  <a:pt x="658461" y="965685"/>
                  <a:pt x="661183" y="960393"/>
                </a:cubicBezTo>
                <a:cubicBezTo>
                  <a:pt x="662090" y="956866"/>
                  <a:pt x="661183" y="952456"/>
                  <a:pt x="664811" y="950692"/>
                </a:cubicBezTo>
                <a:close/>
                <a:moveTo>
                  <a:pt x="333650" y="950692"/>
                </a:moveTo>
                <a:cubicBezTo>
                  <a:pt x="335428" y="956135"/>
                  <a:pt x="338984" y="964299"/>
                  <a:pt x="346096" y="966114"/>
                </a:cubicBezTo>
                <a:cubicBezTo>
                  <a:pt x="347874" y="965206"/>
                  <a:pt x="350541" y="965206"/>
                  <a:pt x="352319" y="966114"/>
                </a:cubicBezTo>
                <a:cubicBezTo>
                  <a:pt x="353208" y="967021"/>
                  <a:pt x="353208" y="967928"/>
                  <a:pt x="352319" y="968835"/>
                </a:cubicBezTo>
                <a:cubicBezTo>
                  <a:pt x="346096" y="969742"/>
                  <a:pt x="340762" y="967021"/>
                  <a:pt x="336317" y="963392"/>
                </a:cubicBezTo>
                <a:cubicBezTo>
                  <a:pt x="333650" y="959764"/>
                  <a:pt x="330983" y="954321"/>
                  <a:pt x="333650" y="950692"/>
                </a:cubicBezTo>
                <a:close/>
                <a:moveTo>
                  <a:pt x="310663" y="950692"/>
                </a:moveTo>
                <a:cubicBezTo>
                  <a:pt x="313521" y="950692"/>
                  <a:pt x="311616" y="956407"/>
                  <a:pt x="312568" y="958312"/>
                </a:cubicBezTo>
                <a:cubicBezTo>
                  <a:pt x="311616" y="960217"/>
                  <a:pt x="309711" y="958312"/>
                  <a:pt x="307806" y="958312"/>
                </a:cubicBezTo>
                <a:cubicBezTo>
                  <a:pt x="303996" y="955455"/>
                  <a:pt x="308758" y="953550"/>
                  <a:pt x="310663" y="950692"/>
                </a:cubicBezTo>
                <a:close/>
                <a:moveTo>
                  <a:pt x="513772" y="944536"/>
                </a:moveTo>
                <a:cubicBezTo>
                  <a:pt x="516494" y="942755"/>
                  <a:pt x="520122" y="944536"/>
                  <a:pt x="522844" y="945427"/>
                </a:cubicBezTo>
                <a:cubicBezTo>
                  <a:pt x="532822" y="951660"/>
                  <a:pt x="536451" y="963237"/>
                  <a:pt x="540986" y="973924"/>
                </a:cubicBezTo>
                <a:cubicBezTo>
                  <a:pt x="541894" y="974814"/>
                  <a:pt x="543708" y="976596"/>
                  <a:pt x="541894" y="978377"/>
                </a:cubicBezTo>
                <a:cubicBezTo>
                  <a:pt x="537358" y="979267"/>
                  <a:pt x="531915" y="977486"/>
                  <a:pt x="527379" y="975705"/>
                </a:cubicBezTo>
                <a:cubicBezTo>
                  <a:pt x="522844" y="976596"/>
                  <a:pt x="518308" y="978377"/>
                  <a:pt x="514679" y="974814"/>
                </a:cubicBezTo>
                <a:cubicBezTo>
                  <a:pt x="512865" y="973033"/>
                  <a:pt x="511958" y="969471"/>
                  <a:pt x="512865" y="966800"/>
                </a:cubicBezTo>
                <a:cubicBezTo>
                  <a:pt x="514679" y="965019"/>
                  <a:pt x="515587" y="960566"/>
                  <a:pt x="519215" y="960566"/>
                </a:cubicBezTo>
                <a:cubicBezTo>
                  <a:pt x="521937" y="959675"/>
                  <a:pt x="522844" y="962347"/>
                  <a:pt x="523751" y="965019"/>
                </a:cubicBezTo>
                <a:cubicBezTo>
                  <a:pt x="524658" y="965019"/>
                  <a:pt x="523751" y="966800"/>
                  <a:pt x="524658" y="966800"/>
                </a:cubicBezTo>
                <a:cubicBezTo>
                  <a:pt x="527379" y="967690"/>
                  <a:pt x="527379" y="964128"/>
                  <a:pt x="527379" y="962347"/>
                </a:cubicBezTo>
                <a:cubicBezTo>
                  <a:pt x="527379" y="959675"/>
                  <a:pt x="524658" y="957004"/>
                  <a:pt x="521937" y="956113"/>
                </a:cubicBezTo>
                <a:cubicBezTo>
                  <a:pt x="520122" y="956113"/>
                  <a:pt x="517401" y="957004"/>
                  <a:pt x="516494" y="955223"/>
                </a:cubicBezTo>
                <a:cubicBezTo>
                  <a:pt x="516494" y="950770"/>
                  <a:pt x="515587" y="948098"/>
                  <a:pt x="513772" y="944536"/>
                </a:cubicBezTo>
                <a:close/>
                <a:moveTo>
                  <a:pt x="501826" y="944342"/>
                </a:moveTo>
                <a:cubicBezTo>
                  <a:pt x="505375" y="944342"/>
                  <a:pt x="507149" y="946097"/>
                  <a:pt x="509810" y="946974"/>
                </a:cubicBezTo>
                <a:cubicBezTo>
                  <a:pt x="515133" y="951360"/>
                  <a:pt x="513359" y="958379"/>
                  <a:pt x="511584" y="964520"/>
                </a:cubicBezTo>
                <a:cubicBezTo>
                  <a:pt x="509810" y="969784"/>
                  <a:pt x="504488" y="974170"/>
                  <a:pt x="500939" y="977679"/>
                </a:cubicBezTo>
                <a:cubicBezTo>
                  <a:pt x="497391" y="977679"/>
                  <a:pt x="493842" y="973293"/>
                  <a:pt x="492068" y="969784"/>
                </a:cubicBezTo>
                <a:cubicBezTo>
                  <a:pt x="488519" y="968906"/>
                  <a:pt x="489407" y="964520"/>
                  <a:pt x="486745" y="961888"/>
                </a:cubicBezTo>
                <a:cubicBezTo>
                  <a:pt x="484971" y="958379"/>
                  <a:pt x="485858" y="953115"/>
                  <a:pt x="487632" y="949606"/>
                </a:cubicBezTo>
                <a:cubicBezTo>
                  <a:pt x="488519" y="947851"/>
                  <a:pt x="490294" y="946974"/>
                  <a:pt x="491181" y="947851"/>
                </a:cubicBezTo>
                <a:cubicBezTo>
                  <a:pt x="491181" y="951360"/>
                  <a:pt x="491181" y="954870"/>
                  <a:pt x="492955" y="957501"/>
                </a:cubicBezTo>
                <a:cubicBezTo>
                  <a:pt x="492955" y="957501"/>
                  <a:pt x="492955" y="957501"/>
                  <a:pt x="498278" y="960133"/>
                </a:cubicBezTo>
                <a:cubicBezTo>
                  <a:pt x="500052" y="958379"/>
                  <a:pt x="503600" y="958379"/>
                  <a:pt x="504488" y="956624"/>
                </a:cubicBezTo>
                <a:cubicBezTo>
                  <a:pt x="505375" y="955747"/>
                  <a:pt x="504488" y="954870"/>
                  <a:pt x="503600" y="953992"/>
                </a:cubicBezTo>
                <a:cubicBezTo>
                  <a:pt x="501826" y="953992"/>
                  <a:pt x="501826" y="955747"/>
                  <a:pt x="500052" y="956624"/>
                </a:cubicBezTo>
                <a:cubicBezTo>
                  <a:pt x="497391" y="955747"/>
                  <a:pt x="495616" y="953992"/>
                  <a:pt x="495616" y="951360"/>
                </a:cubicBezTo>
                <a:cubicBezTo>
                  <a:pt x="494729" y="946974"/>
                  <a:pt x="499165" y="946097"/>
                  <a:pt x="501826" y="944342"/>
                </a:cubicBezTo>
                <a:close/>
                <a:moveTo>
                  <a:pt x="480261" y="943621"/>
                </a:moveTo>
                <a:cubicBezTo>
                  <a:pt x="482060" y="944487"/>
                  <a:pt x="485658" y="942755"/>
                  <a:pt x="486558" y="945353"/>
                </a:cubicBezTo>
                <a:cubicBezTo>
                  <a:pt x="482060" y="947951"/>
                  <a:pt x="482960" y="955744"/>
                  <a:pt x="476663" y="955744"/>
                </a:cubicBezTo>
                <a:cubicBezTo>
                  <a:pt x="473064" y="958341"/>
                  <a:pt x="471265" y="961805"/>
                  <a:pt x="473064" y="965269"/>
                </a:cubicBezTo>
                <a:cubicBezTo>
                  <a:pt x="473964" y="967001"/>
                  <a:pt x="474864" y="968732"/>
                  <a:pt x="476663" y="968732"/>
                </a:cubicBezTo>
                <a:cubicBezTo>
                  <a:pt x="480261" y="967001"/>
                  <a:pt x="473964" y="963537"/>
                  <a:pt x="477562" y="960073"/>
                </a:cubicBezTo>
                <a:cubicBezTo>
                  <a:pt x="478462" y="959207"/>
                  <a:pt x="479361" y="957476"/>
                  <a:pt x="481161" y="959207"/>
                </a:cubicBezTo>
                <a:cubicBezTo>
                  <a:pt x="482060" y="960939"/>
                  <a:pt x="482060" y="963537"/>
                  <a:pt x="482960" y="965269"/>
                </a:cubicBezTo>
                <a:cubicBezTo>
                  <a:pt x="482960" y="965269"/>
                  <a:pt x="482960" y="965269"/>
                  <a:pt x="486558" y="973062"/>
                </a:cubicBezTo>
                <a:cubicBezTo>
                  <a:pt x="483859" y="975660"/>
                  <a:pt x="478462" y="974794"/>
                  <a:pt x="475763" y="974794"/>
                </a:cubicBezTo>
                <a:cubicBezTo>
                  <a:pt x="472165" y="980855"/>
                  <a:pt x="465868" y="978257"/>
                  <a:pt x="460471" y="979123"/>
                </a:cubicBezTo>
                <a:cubicBezTo>
                  <a:pt x="459571" y="975660"/>
                  <a:pt x="463169" y="973928"/>
                  <a:pt x="464069" y="970464"/>
                </a:cubicBezTo>
                <a:cubicBezTo>
                  <a:pt x="467667" y="960939"/>
                  <a:pt x="466767" y="947085"/>
                  <a:pt x="480261" y="943621"/>
                </a:cubicBezTo>
                <a:close/>
                <a:moveTo>
                  <a:pt x="372827" y="942755"/>
                </a:moveTo>
                <a:cubicBezTo>
                  <a:pt x="376382" y="947211"/>
                  <a:pt x="371050" y="951667"/>
                  <a:pt x="371050" y="957015"/>
                </a:cubicBezTo>
                <a:cubicBezTo>
                  <a:pt x="371939" y="963253"/>
                  <a:pt x="377270" y="970383"/>
                  <a:pt x="383490" y="973057"/>
                </a:cubicBezTo>
                <a:cubicBezTo>
                  <a:pt x="391487" y="974839"/>
                  <a:pt x="399484" y="979295"/>
                  <a:pt x="408370" y="979295"/>
                </a:cubicBezTo>
                <a:cubicBezTo>
                  <a:pt x="419033" y="981969"/>
                  <a:pt x="429696" y="982860"/>
                  <a:pt x="440358" y="984643"/>
                </a:cubicBezTo>
                <a:cubicBezTo>
                  <a:pt x="440358" y="984643"/>
                  <a:pt x="440358" y="984643"/>
                  <a:pt x="461684" y="987317"/>
                </a:cubicBezTo>
                <a:cubicBezTo>
                  <a:pt x="495450" y="989990"/>
                  <a:pt x="530992" y="989099"/>
                  <a:pt x="564758" y="984643"/>
                </a:cubicBezTo>
                <a:cubicBezTo>
                  <a:pt x="566535" y="982860"/>
                  <a:pt x="569200" y="984643"/>
                  <a:pt x="571866" y="983752"/>
                </a:cubicBezTo>
                <a:cubicBezTo>
                  <a:pt x="587860" y="980187"/>
                  <a:pt x="604743" y="980187"/>
                  <a:pt x="617183" y="968601"/>
                </a:cubicBezTo>
                <a:cubicBezTo>
                  <a:pt x="617183" y="968601"/>
                  <a:pt x="617183" y="968601"/>
                  <a:pt x="617183" y="967710"/>
                </a:cubicBezTo>
                <a:cubicBezTo>
                  <a:pt x="623403" y="962362"/>
                  <a:pt x="623403" y="952559"/>
                  <a:pt x="623403" y="944538"/>
                </a:cubicBezTo>
                <a:cubicBezTo>
                  <a:pt x="626069" y="945429"/>
                  <a:pt x="626069" y="949885"/>
                  <a:pt x="626069" y="951667"/>
                </a:cubicBezTo>
                <a:cubicBezTo>
                  <a:pt x="627846" y="965927"/>
                  <a:pt x="614517" y="975731"/>
                  <a:pt x="603855" y="981078"/>
                </a:cubicBezTo>
                <a:cubicBezTo>
                  <a:pt x="596746" y="983752"/>
                  <a:pt x="588749" y="985534"/>
                  <a:pt x="580752" y="986425"/>
                </a:cubicBezTo>
                <a:cubicBezTo>
                  <a:pt x="561203" y="990881"/>
                  <a:pt x="540766" y="991773"/>
                  <a:pt x="520329" y="992664"/>
                </a:cubicBezTo>
                <a:cubicBezTo>
                  <a:pt x="502558" y="993555"/>
                  <a:pt x="483898" y="992664"/>
                  <a:pt x="466127" y="991773"/>
                </a:cubicBezTo>
                <a:cubicBezTo>
                  <a:pt x="437693" y="988208"/>
                  <a:pt x="408370" y="986425"/>
                  <a:pt x="382602" y="976622"/>
                </a:cubicBezTo>
                <a:cubicBezTo>
                  <a:pt x="372827" y="973057"/>
                  <a:pt x="367496" y="963253"/>
                  <a:pt x="367496" y="952559"/>
                </a:cubicBezTo>
                <a:cubicBezTo>
                  <a:pt x="369273" y="948994"/>
                  <a:pt x="370162" y="944538"/>
                  <a:pt x="372827" y="942755"/>
                </a:cubicBezTo>
                <a:close/>
                <a:moveTo>
                  <a:pt x="724309" y="936771"/>
                </a:moveTo>
                <a:cubicBezTo>
                  <a:pt x="726084" y="936771"/>
                  <a:pt x="726971" y="936771"/>
                  <a:pt x="727858" y="937748"/>
                </a:cubicBezTo>
                <a:cubicBezTo>
                  <a:pt x="724309" y="944586"/>
                  <a:pt x="718100" y="947517"/>
                  <a:pt x="711890" y="947517"/>
                </a:cubicBezTo>
                <a:cubicBezTo>
                  <a:pt x="708341" y="947517"/>
                  <a:pt x="704793" y="946540"/>
                  <a:pt x="701244" y="944586"/>
                </a:cubicBezTo>
                <a:cubicBezTo>
                  <a:pt x="700357" y="942633"/>
                  <a:pt x="697696" y="939702"/>
                  <a:pt x="698583" y="937748"/>
                </a:cubicBezTo>
                <a:cubicBezTo>
                  <a:pt x="702131" y="934817"/>
                  <a:pt x="703019" y="941656"/>
                  <a:pt x="705680" y="942633"/>
                </a:cubicBezTo>
                <a:cubicBezTo>
                  <a:pt x="712777" y="944586"/>
                  <a:pt x="718987" y="940679"/>
                  <a:pt x="724309" y="936771"/>
                </a:cubicBezTo>
                <a:close/>
                <a:moveTo>
                  <a:pt x="271432" y="935611"/>
                </a:moveTo>
                <a:cubicBezTo>
                  <a:pt x="272444" y="936206"/>
                  <a:pt x="273569" y="937199"/>
                  <a:pt x="274468" y="937199"/>
                </a:cubicBezTo>
                <a:cubicBezTo>
                  <a:pt x="280765" y="940374"/>
                  <a:pt x="287962" y="938786"/>
                  <a:pt x="294259" y="935611"/>
                </a:cubicBezTo>
                <a:cubicBezTo>
                  <a:pt x="295158" y="935611"/>
                  <a:pt x="296058" y="936405"/>
                  <a:pt x="296058" y="937199"/>
                </a:cubicBezTo>
                <a:cubicBezTo>
                  <a:pt x="296058" y="937199"/>
                  <a:pt x="296058" y="937199"/>
                  <a:pt x="296058" y="938786"/>
                </a:cubicBezTo>
                <a:cubicBezTo>
                  <a:pt x="289761" y="941961"/>
                  <a:pt x="280765" y="944342"/>
                  <a:pt x="274468" y="940374"/>
                </a:cubicBezTo>
                <a:cubicBezTo>
                  <a:pt x="272669" y="939580"/>
                  <a:pt x="269971" y="938786"/>
                  <a:pt x="269071" y="936405"/>
                </a:cubicBezTo>
                <a:cubicBezTo>
                  <a:pt x="269521" y="934818"/>
                  <a:pt x="270420" y="935016"/>
                  <a:pt x="271432" y="935611"/>
                </a:cubicBezTo>
                <a:close/>
                <a:moveTo>
                  <a:pt x="663925" y="933428"/>
                </a:moveTo>
                <a:cubicBezTo>
                  <a:pt x="669293" y="934321"/>
                  <a:pt x="673767" y="937893"/>
                  <a:pt x="676451" y="942358"/>
                </a:cubicBezTo>
                <a:cubicBezTo>
                  <a:pt x="680925" y="949502"/>
                  <a:pt x="681820" y="961110"/>
                  <a:pt x="676451" y="969147"/>
                </a:cubicBezTo>
                <a:cubicBezTo>
                  <a:pt x="672872" y="976291"/>
                  <a:pt x="664819" y="981648"/>
                  <a:pt x="657661" y="985220"/>
                </a:cubicBezTo>
                <a:cubicBezTo>
                  <a:pt x="649608" y="987006"/>
                  <a:pt x="641556" y="988792"/>
                  <a:pt x="633503" y="986113"/>
                </a:cubicBezTo>
                <a:cubicBezTo>
                  <a:pt x="633503" y="986113"/>
                  <a:pt x="633503" y="986113"/>
                  <a:pt x="632608" y="985220"/>
                </a:cubicBezTo>
                <a:cubicBezTo>
                  <a:pt x="632608" y="985220"/>
                  <a:pt x="632608" y="985220"/>
                  <a:pt x="638871" y="978077"/>
                </a:cubicBezTo>
                <a:cubicBezTo>
                  <a:pt x="650503" y="978969"/>
                  <a:pt x="663030" y="975398"/>
                  <a:pt x="667504" y="964682"/>
                </a:cubicBezTo>
                <a:cubicBezTo>
                  <a:pt x="670188" y="958431"/>
                  <a:pt x="671083" y="951287"/>
                  <a:pt x="667504" y="945037"/>
                </a:cubicBezTo>
                <a:cubicBezTo>
                  <a:pt x="665714" y="944144"/>
                  <a:pt x="664819" y="943251"/>
                  <a:pt x="663030" y="944144"/>
                </a:cubicBezTo>
                <a:cubicBezTo>
                  <a:pt x="661240" y="945037"/>
                  <a:pt x="662135" y="947716"/>
                  <a:pt x="661240" y="949502"/>
                </a:cubicBezTo>
                <a:cubicBezTo>
                  <a:pt x="658556" y="951287"/>
                  <a:pt x="655872" y="953966"/>
                  <a:pt x="652293" y="953966"/>
                </a:cubicBezTo>
                <a:cubicBezTo>
                  <a:pt x="648714" y="953073"/>
                  <a:pt x="646029" y="950394"/>
                  <a:pt x="646029" y="946823"/>
                </a:cubicBezTo>
                <a:cubicBezTo>
                  <a:pt x="645135" y="943251"/>
                  <a:pt x="645135" y="938786"/>
                  <a:pt x="647819" y="935214"/>
                </a:cubicBezTo>
                <a:cubicBezTo>
                  <a:pt x="652293" y="931642"/>
                  <a:pt x="658556" y="932535"/>
                  <a:pt x="663925" y="933428"/>
                </a:cubicBezTo>
                <a:close/>
                <a:moveTo>
                  <a:pt x="601526" y="933230"/>
                </a:moveTo>
                <a:cubicBezTo>
                  <a:pt x="601526" y="933230"/>
                  <a:pt x="601526" y="933230"/>
                  <a:pt x="602445" y="934137"/>
                </a:cubicBezTo>
                <a:cubicBezTo>
                  <a:pt x="601526" y="939580"/>
                  <a:pt x="594173" y="935952"/>
                  <a:pt x="591416" y="940487"/>
                </a:cubicBezTo>
                <a:cubicBezTo>
                  <a:pt x="589578" y="942302"/>
                  <a:pt x="589578" y="945023"/>
                  <a:pt x="586821" y="945930"/>
                </a:cubicBezTo>
                <a:cubicBezTo>
                  <a:pt x="584983" y="944116"/>
                  <a:pt x="587740" y="941394"/>
                  <a:pt x="587740" y="939580"/>
                </a:cubicBezTo>
                <a:cubicBezTo>
                  <a:pt x="591416" y="935044"/>
                  <a:pt x="596931" y="934137"/>
                  <a:pt x="601526" y="933230"/>
                </a:cubicBezTo>
                <a:close/>
                <a:moveTo>
                  <a:pt x="398872" y="933230"/>
                </a:moveTo>
                <a:cubicBezTo>
                  <a:pt x="405409" y="934123"/>
                  <a:pt x="410078" y="939481"/>
                  <a:pt x="411946" y="944838"/>
                </a:cubicBezTo>
                <a:cubicBezTo>
                  <a:pt x="411946" y="946624"/>
                  <a:pt x="411012" y="947517"/>
                  <a:pt x="410078" y="947517"/>
                </a:cubicBezTo>
                <a:cubicBezTo>
                  <a:pt x="408211" y="946624"/>
                  <a:pt x="409144" y="943945"/>
                  <a:pt x="407277" y="943052"/>
                </a:cubicBezTo>
                <a:cubicBezTo>
                  <a:pt x="405409" y="937695"/>
                  <a:pt x="396071" y="939481"/>
                  <a:pt x="398872" y="933230"/>
                </a:cubicBezTo>
                <a:close/>
                <a:moveTo>
                  <a:pt x="341265" y="929431"/>
                </a:moveTo>
                <a:cubicBezTo>
                  <a:pt x="345421" y="930429"/>
                  <a:pt x="349015" y="933090"/>
                  <a:pt x="350363" y="937526"/>
                </a:cubicBezTo>
                <a:cubicBezTo>
                  <a:pt x="350363" y="941074"/>
                  <a:pt x="350363" y="944623"/>
                  <a:pt x="347667" y="947284"/>
                </a:cubicBezTo>
                <a:cubicBezTo>
                  <a:pt x="345870" y="949946"/>
                  <a:pt x="342276" y="949946"/>
                  <a:pt x="339580" y="949058"/>
                </a:cubicBezTo>
                <a:cubicBezTo>
                  <a:pt x="336884" y="948171"/>
                  <a:pt x="335986" y="941074"/>
                  <a:pt x="332391" y="944623"/>
                </a:cubicBezTo>
                <a:cubicBezTo>
                  <a:pt x="328797" y="949058"/>
                  <a:pt x="327000" y="953494"/>
                  <a:pt x="327898" y="958817"/>
                </a:cubicBezTo>
                <a:cubicBezTo>
                  <a:pt x="330594" y="967688"/>
                  <a:pt x="339580" y="972124"/>
                  <a:pt x="348566" y="973011"/>
                </a:cubicBezTo>
                <a:cubicBezTo>
                  <a:pt x="356653" y="970350"/>
                  <a:pt x="356653" y="978334"/>
                  <a:pt x="361146" y="981882"/>
                </a:cubicBezTo>
                <a:cubicBezTo>
                  <a:pt x="361146" y="981882"/>
                  <a:pt x="361146" y="981882"/>
                  <a:pt x="361146" y="983657"/>
                </a:cubicBezTo>
                <a:cubicBezTo>
                  <a:pt x="345870" y="987205"/>
                  <a:pt x="330594" y="981882"/>
                  <a:pt x="321608" y="970350"/>
                </a:cubicBezTo>
                <a:cubicBezTo>
                  <a:pt x="317115" y="964140"/>
                  <a:pt x="313521" y="957930"/>
                  <a:pt x="315318" y="949946"/>
                </a:cubicBezTo>
                <a:cubicBezTo>
                  <a:pt x="317115" y="942849"/>
                  <a:pt x="320710" y="933977"/>
                  <a:pt x="328797" y="931316"/>
                </a:cubicBezTo>
                <a:cubicBezTo>
                  <a:pt x="332391" y="929098"/>
                  <a:pt x="337109" y="928433"/>
                  <a:pt x="341265" y="929431"/>
                </a:cubicBezTo>
                <a:close/>
                <a:moveTo>
                  <a:pt x="364820" y="929359"/>
                </a:moveTo>
                <a:cubicBezTo>
                  <a:pt x="365714" y="929359"/>
                  <a:pt x="366607" y="928467"/>
                  <a:pt x="367500" y="929359"/>
                </a:cubicBezTo>
                <a:cubicBezTo>
                  <a:pt x="370180" y="931143"/>
                  <a:pt x="371073" y="933818"/>
                  <a:pt x="371967" y="936494"/>
                </a:cubicBezTo>
                <a:cubicBezTo>
                  <a:pt x="371967" y="939169"/>
                  <a:pt x="368394" y="940061"/>
                  <a:pt x="368394" y="941845"/>
                </a:cubicBezTo>
                <a:cubicBezTo>
                  <a:pt x="364820" y="946304"/>
                  <a:pt x="364820" y="952547"/>
                  <a:pt x="363927" y="958790"/>
                </a:cubicBezTo>
                <a:cubicBezTo>
                  <a:pt x="367500" y="979303"/>
                  <a:pt x="389832" y="982870"/>
                  <a:pt x="405911" y="986438"/>
                </a:cubicBezTo>
                <a:cubicBezTo>
                  <a:pt x="426456" y="990897"/>
                  <a:pt x="447002" y="993572"/>
                  <a:pt x="467547" y="995356"/>
                </a:cubicBezTo>
                <a:cubicBezTo>
                  <a:pt x="489879" y="997140"/>
                  <a:pt x="512210" y="996248"/>
                  <a:pt x="535435" y="995356"/>
                </a:cubicBezTo>
                <a:cubicBezTo>
                  <a:pt x="551514" y="992681"/>
                  <a:pt x="566700" y="994464"/>
                  <a:pt x="581886" y="990005"/>
                </a:cubicBezTo>
                <a:cubicBezTo>
                  <a:pt x="600644" y="988221"/>
                  <a:pt x="621190" y="981087"/>
                  <a:pt x="630122" y="962358"/>
                </a:cubicBezTo>
                <a:cubicBezTo>
                  <a:pt x="632802" y="954331"/>
                  <a:pt x="631909" y="945412"/>
                  <a:pt x="626549" y="940061"/>
                </a:cubicBezTo>
                <a:cubicBezTo>
                  <a:pt x="628336" y="937386"/>
                  <a:pt x="628336" y="932035"/>
                  <a:pt x="632802" y="932926"/>
                </a:cubicBezTo>
                <a:cubicBezTo>
                  <a:pt x="640841" y="941845"/>
                  <a:pt x="645308" y="954331"/>
                  <a:pt x="642628" y="965925"/>
                </a:cubicBezTo>
                <a:cubicBezTo>
                  <a:pt x="637268" y="983762"/>
                  <a:pt x="616723" y="993572"/>
                  <a:pt x="599751" y="998032"/>
                </a:cubicBezTo>
                <a:cubicBezTo>
                  <a:pt x="587245" y="1000707"/>
                  <a:pt x="574739" y="1001599"/>
                  <a:pt x="562234" y="1003383"/>
                </a:cubicBezTo>
                <a:cubicBezTo>
                  <a:pt x="560447" y="1004275"/>
                  <a:pt x="559554" y="1004275"/>
                  <a:pt x="558660" y="1004275"/>
                </a:cubicBezTo>
                <a:cubicBezTo>
                  <a:pt x="552408" y="1006058"/>
                  <a:pt x="545261" y="1005167"/>
                  <a:pt x="539008" y="1006058"/>
                </a:cubicBezTo>
                <a:cubicBezTo>
                  <a:pt x="535435" y="1004275"/>
                  <a:pt x="531862" y="1006950"/>
                  <a:pt x="528289" y="1006950"/>
                </a:cubicBezTo>
                <a:cubicBezTo>
                  <a:pt x="519357" y="1007842"/>
                  <a:pt x="511317" y="1006950"/>
                  <a:pt x="503278" y="1007842"/>
                </a:cubicBezTo>
                <a:cubicBezTo>
                  <a:pt x="503278" y="1007842"/>
                  <a:pt x="503278" y="1007842"/>
                  <a:pt x="494345" y="1007842"/>
                </a:cubicBezTo>
                <a:cubicBezTo>
                  <a:pt x="472013" y="1006950"/>
                  <a:pt x="450575" y="1005167"/>
                  <a:pt x="429136" y="1002491"/>
                </a:cubicBezTo>
                <a:cubicBezTo>
                  <a:pt x="416630" y="999815"/>
                  <a:pt x="403231" y="998032"/>
                  <a:pt x="391619" y="995356"/>
                </a:cubicBezTo>
                <a:cubicBezTo>
                  <a:pt x="377326" y="990897"/>
                  <a:pt x="361247" y="982870"/>
                  <a:pt x="355888" y="967709"/>
                </a:cubicBezTo>
                <a:cubicBezTo>
                  <a:pt x="353208" y="954331"/>
                  <a:pt x="353208" y="938278"/>
                  <a:pt x="364820" y="929359"/>
                </a:cubicBezTo>
                <a:close/>
                <a:moveTo>
                  <a:pt x="675117" y="926880"/>
                </a:moveTo>
                <a:cubicBezTo>
                  <a:pt x="676881" y="926880"/>
                  <a:pt x="678645" y="926880"/>
                  <a:pt x="678645" y="928864"/>
                </a:cubicBezTo>
                <a:cubicBezTo>
                  <a:pt x="677763" y="930849"/>
                  <a:pt x="677763" y="933825"/>
                  <a:pt x="676881" y="934817"/>
                </a:cubicBezTo>
                <a:cubicBezTo>
                  <a:pt x="674235" y="933825"/>
                  <a:pt x="671590" y="933825"/>
                  <a:pt x="670708" y="930849"/>
                </a:cubicBezTo>
                <a:cubicBezTo>
                  <a:pt x="671590" y="928864"/>
                  <a:pt x="673354" y="927872"/>
                  <a:pt x="675117" y="926880"/>
                </a:cubicBezTo>
                <a:close/>
                <a:moveTo>
                  <a:pt x="536192" y="926136"/>
                </a:moveTo>
                <a:cubicBezTo>
                  <a:pt x="547563" y="925293"/>
                  <a:pt x="554561" y="934570"/>
                  <a:pt x="565058" y="933727"/>
                </a:cubicBezTo>
                <a:cubicBezTo>
                  <a:pt x="565058" y="933727"/>
                  <a:pt x="565058" y="933727"/>
                  <a:pt x="565933" y="933727"/>
                </a:cubicBezTo>
                <a:cubicBezTo>
                  <a:pt x="563309" y="940473"/>
                  <a:pt x="557186" y="945533"/>
                  <a:pt x="550188" y="947220"/>
                </a:cubicBezTo>
                <a:cubicBezTo>
                  <a:pt x="548438" y="950593"/>
                  <a:pt x="544065" y="952280"/>
                  <a:pt x="540566" y="951437"/>
                </a:cubicBezTo>
                <a:cubicBezTo>
                  <a:pt x="537067" y="950593"/>
                  <a:pt x="534442" y="948063"/>
                  <a:pt x="533568" y="944690"/>
                </a:cubicBezTo>
                <a:cubicBezTo>
                  <a:pt x="532693" y="943003"/>
                  <a:pt x="534442" y="941317"/>
                  <a:pt x="536192" y="939630"/>
                </a:cubicBezTo>
                <a:cubicBezTo>
                  <a:pt x="537941" y="937943"/>
                  <a:pt x="540566" y="940473"/>
                  <a:pt x="541440" y="943003"/>
                </a:cubicBezTo>
                <a:cubicBezTo>
                  <a:pt x="541440" y="943847"/>
                  <a:pt x="542315" y="943003"/>
                  <a:pt x="543190" y="942160"/>
                </a:cubicBezTo>
                <a:cubicBezTo>
                  <a:pt x="544065" y="940473"/>
                  <a:pt x="544065" y="939630"/>
                  <a:pt x="543190" y="937943"/>
                </a:cubicBezTo>
                <a:cubicBezTo>
                  <a:pt x="540566" y="937100"/>
                  <a:pt x="537941" y="934570"/>
                  <a:pt x="535317" y="937100"/>
                </a:cubicBezTo>
                <a:cubicBezTo>
                  <a:pt x="532693" y="937943"/>
                  <a:pt x="530944" y="939630"/>
                  <a:pt x="529194" y="942160"/>
                </a:cubicBezTo>
                <a:cubicBezTo>
                  <a:pt x="529194" y="943847"/>
                  <a:pt x="529194" y="944690"/>
                  <a:pt x="528319" y="944690"/>
                </a:cubicBezTo>
                <a:cubicBezTo>
                  <a:pt x="526570" y="943847"/>
                  <a:pt x="523946" y="943003"/>
                  <a:pt x="523071" y="942160"/>
                </a:cubicBezTo>
                <a:cubicBezTo>
                  <a:pt x="523071" y="937943"/>
                  <a:pt x="527445" y="937943"/>
                  <a:pt x="529194" y="935413"/>
                </a:cubicBezTo>
                <a:cubicBezTo>
                  <a:pt x="531818" y="932883"/>
                  <a:pt x="533568" y="928667"/>
                  <a:pt x="536192" y="926136"/>
                </a:cubicBezTo>
                <a:close/>
                <a:moveTo>
                  <a:pt x="464954" y="923252"/>
                </a:moveTo>
                <a:cubicBezTo>
                  <a:pt x="468405" y="925837"/>
                  <a:pt x="468405" y="931008"/>
                  <a:pt x="470994" y="933593"/>
                </a:cubicBezTo>
                <a:cubicBezTo>
                  <a:pt x="470994" y="933593"/>
                  <a:pt x="470994" y="933593"/>
                  <a:pt x="477033" y="939626"/>
                </a:cubicBezTo>
                <a:cubicBezTo>
                  <a:pt x="477033" y="942211"/>
                  <a:pt x="474445" y="941349"/>
                  <a:pt x="472719" y="942211"/>
                </a:cubicBezTo>
                <a:cubicBezTo>
                  <a:pt x="470994" y="939626"/>
                  <a:pt x="471856" y="933593"/>
                  <a:pt x="466680" y="934455"/>
                </a:cubicBezTo>
                <a:cubicBezTo>
                  <a:pt x="463229" y="933593"/>
                  <a:pt x="460640" y="934455"/>
                  <a:pt x="458915" y="937040"/>
                </a:cubicBezTo>
                <a:cubicBezTo>
                  <a:pt x="458052" y="937902"/>
                  <a:pt x="457189" y="939626"/>
                  <a:pt x="458052" y="940487"/>
                </a:cubicBezTo>
                <a:cubicBezTo>
                  <a:pt x="460640" y="943073"/>
                  <a:pt x="460640" y="937902"/>
                  <a:pt x="463229" y="937040"/>
                </a:cubicBezTo>
                <a:cubicBezTo>
                  <a:pt x="466680" y="936179"/>
                  <a:pt x="467543" y="938764"/>
                  <a:pt x="468405" y="940487"/>
                </a:cubicBezTo>
                <a:cubicBezTo>
                  <a:pt x="469268" y="943073"/>
                  <a:pt x="467543" y="945658"/>
                  <a:pt x="466680" y="946520"/>
                </a:cubicBezTo>
                <a:cubicBezTo>
                  <a:pt x="464092" y="948243"/>
                  <a:pt x="460640" y="949105"/>
                  <a:pt x="458915" y="948243"/>
                </a:cubicBezTo>
                <a:cubicBezTo>
                  <a:pt x="458052" y="947382"/>
                  <a:pt x="456327" y="946520"/>
                  <a:pt x="454601" y="946520"/>
                </a:cubicBezTo>
                <a:cubicBezTo>
                  <a:pt x="451150" y="941349"/>
                  <a:pt x="442523" y="944796"/>
                  <a:pt x="439934" y="937902"/>
                </a:cubicBezTo>
                <a:cubicBezTo>
                  <a:pt x="439071" y="936179"/>
                  <a:pt x="437346" y="935317"/>
                  <a:pt x="438209" y="933593"/>
                </a:cubicBezTo>
                <a:cubicBezTo>
                  <a:pt x="446836" y="931008"/>
                  <a:pt x="453738" y="918943"/>
                  <a:pt x="464954" y="923252"/>
                </a:cubicBezTo>
                <a:close/>
                <a:moveTo>
                  <a:pt x="322946" y="920926"/>
                </a:moveTo>
                <a:cubicBezTo>
                  <a:pt x="325030" y="921522"/>
                  <a:pt x="326882" y="922911"/>
                  <a:pt x="327808" y="924498"/>
                </a:cubicBezTo>
                <a:cubicBezTo>
                  <a:pt x="327808" y="926879"/>
                  <a:pt x="323178" y="926879"/>
                  <a:pt x="321326" y="929260"/>
                </a:cubicBezTo>
                <a:cubicBezTo>
                  <a:pt x="321326" y="929260"/>
                  <a:pt x="321326" y="929260"/>
                  <a:pt x="319474" y="930054"/>
                </a:cubicBezTo>
                <a:cubicBezTo>
                  <a:pt x="317622" y="927673"/>
                  <a:pt x="318548" y="925292"/>
                  <a:pt x="316696" y="922117"/>
                </a:cubicBezTo>
                <a:cubicBezTo>
                  <a:pt x="318548" y="920530"/>
                  <a:pt x="320863" y="920331"/>
                  <a:pt x="322946" y="920926"/>
                </a:cubicBezTo>
                <a:close/>
                <a:moveTo>
                  <a:pt x="680914" y="920674"/>
                </a:moveTo>
                <a:cubicBezTo>
                  <a:pt x="681821" y="925003"/>
                  <a:pt x="676378" y="921540"/>
                  <a:pt x="673657" y="923272"/>
                </a:cubicBezTo>
                <a:cubicBezTo>
                  <a:pt x="669121" y="924138"/>
                  <a:pt x="667307" y="928467"/>
                  <a:pt x="663678" y="928467"/>
                </a:cubicBezTo>
                <a:cubicBezTo>
                  <a:pt x="662771" y="924138"/>
                  <a:pt x="667307" y="923272"/>
                  <a:pt x="669121" y="921540"/>
                </a:cubicBezTo>
                <a:cubicBezTo>
                  <a:pt x="672749" y="918942"/>
                  <a:pt x="677285" y="918942"/>
                  <a:pt x="680914" y="920674"/>
                </a:cubicBezTo>
                <a:close/>
                <a:moveTo>
                  <a:pt x="598212" y="918250"/>
                </a:moveTo>
                <a:cubicBezTo>
                  <a:pt x="601739" y="919145"/>
                  <a:pt x="607031" y="917355"/>
                  <a:pt x="608795" y="920039"/>
                </a:cubicBezTo>
                <a:cubicBezTo>
                  <a:pt x="605267" y="922724"/>
                  <a:pt x="606149" y="929882"/>
                  <a:pt x="600857" y="928987"/>
                </a:cubicBezTo>
                <a:cubicBezTo>
                  <a:pt x="593802" y="929882"/>
                  <a:pt x="587628" y="933461"/>
                  <a:pt x="584101" y="939724"/>
                </a:cubicBezTo>
                <a:cubicBezTo>
                  <a:pt x="583219" y="942409"/>
                  <a:pt x="581455" y="946882"/>
                  <a:pt x="582337" y="949567"/>
                </a:cubicBezTo>
                <a:cubicBezTo>
                  <a:pt x="585865" y="952251"/>
                  <a:pt x="589392" y="946882"/>
                  <a:pt x="593802" y="949567"/>
                </a:cubicBezTo>
                <a:cubicBezTo>
                  <a:pt x="595566" y="951356"/>
                  <a:pt x="597330" y="954935"/>
                  <a:pt x="597330" y="958514"/>
                </a:cubicBezTo>
                <a:cubicBezTo>
                  <a:pt x="596448" y="962988"/>
                  <a:pt x="593802" y="964778"/>
                  <a:pt x="589392" y="965672"/>
                </a:cubicBezTo>
                <a:cubicBezTo>
                  <a:pt x="584983" y="966567"/>
                  <a:pt x="579691" y="964778"/>
                  <a:pt x="575281" y="961199"/>
                </a:cubicBezTo>
                <a:cubicBezTo>
                  <a:pt x="569108" y="955830"/>
                  <a:pt x="569108" y="948672"/>
                  <a:pt x="570872" y="940619"/>
                </a:cubicBezTo>
                <a:cubicBezTo>
                  <a:pt x="574399" y="933461"/>
                  <a:pt x="578809" y="925408"/>
                  <a:pt x="587628" y="921829"/>
                </a:cubicBezTo>
                <a:cubicBezTo>
                  <a:pt x="591156" y="920039"/>
                  <a:pt x="595566" y="920039"/>
                  <a:pt x="598212" y="918250"/>
                </a:cubicBezTo>
                <a:close/>
                <a:moveTo>
                  <a:pt x="392643" y="917355"/>
                </a:moveTo>
                <a:cubicBezTo>
                  <a:pt x="405271" y="918218"/>
                  <a:pt x="418800" y="925125"/>
                  <a:pt x="424212" y="937213"/>
                </a:cubicBezTo>
                <a:cubicBezTo>
                  <a:pt x="426016" y="943256"/>
                  <a:pt x="427820" y="952753"/>
                  <a:pt x="423310" y="957933"/>
                </a:cubicBezTo>
                <a:cubicBezTo>
                  <a:pt x="420604" y="963114"/>
                  <a:pt x="415192" y="966567"/>
                  <a:pt x="409780" y="966567"/>
                </a:cubicBezTo>
                <a:cubicBezTo>
                  <a:pt x="405271" y="966567"/>
                  <a:pt x="403467" y="962250"/>
                  <a:pt x="401663" y="959660"/>
                </a:cubicBezTo>
                <a:cubicBezTo>
                  <a:pt x="401663" y="954480"/>
                  <a:pt x="406172" y="951890"/>
                  <a:pt x="409780" y="950163"/>
                </a:cubicBezTo>
                <a:cubicBezTo>
                  <a:pt x="411584" y="950163"/>
                  <a:pt x="414290" y="951890"/>
                  <a:pt x="415192" y="949300"/>
                </a:cubicBezTo>
                <a:cubicBezTo>
                  <a:pt x="415192" y="944120"/>
                  <a:pt x="413388" y="937213"/>
                  <a:pt x="407976" y="933759"/>
                </a:cubicBezTo>
                <a:cubicBezTo>
                  <a:pt x="403467" y="929442"/>
                  <a:pt x="395349" y="931169"/>
                  <a:pt x="393545" y="925125"/>
                </a:cubicBezTo>
                <a:cubicBezTo>
                  <a:pt x="393545" y="922535"/>
                  <a:pt x="388133" y="919082"/>
                  <a:pt x="392643" y="917355"/>
                </a:cubicBezTo>
                <a:close/>
                <a:moveTo>
                  <a:pt x="694053" y="917312"/>
                </a:moveTo>
                <a:cubicBezTo>
                  <a:pt x="697259" y="916417"/>
                  <a:pt x="700575" y="916864"/>
                  <a:pt x="703229" y="919549"/>
                </a:cubicBezTo>
                <a:cubicBezTo>
                  <a:pt x="704113" y="923128"/>
                  <a:pt x="706767" y="926707"/>
                  <a:pt x="704113" y="930286"/>
                </a:cubicBezTo>
                <a:cubicBezTo>
                  <a:pt x="702344" y="932075"/>
                  <a:pt x="700575" y="933865"/>
                  <a:pt x="697922" y="933865"/>
                </a:cubicBezTo>
                <a:cubicBezTo>
                  <a:pt x="696153" y="932970"/>
                  <a:pt x="695269" y="932075"/>
                  <a:pt x="693500" y="933865"/>
                </a:cubicBezTo>
                <a:cubicBezTo>
                  <a:pt x="691731" y="935654"/>
                  <a:pt x="693500" y="939234"/>
                  <a:pt x="695269" y="941918"/>
                </a:cubicBezTo>
                <a:cubicBezTo>
                  <a:pt x="697922" y="949076"/>
                  <a:pt x="705882" y="951760"/>
                  <a:pt x="712958" y="950865"/>
                </a:cubicBezTo>
                <a:cubicBezTo>
                  <a:pt x="719149" y="949971"/>
                  <a:pt x="727109" y="947286"/>
                  <a:pt x="730647" y="940128"/>
                </a:cubicBezTo>
                <a:cubicBezTo>
                  <a:pt x="734185" y="938339"/>
                  <a:pt x="738607" y="941023"/>
                  <a:pt x="742145" y="940128"/>
                </a:cubicBezTo>
                <a:cubicBezTo>
                  <a:pt x="742145" y="942813"/>
                  <a:pt x="739492" y="944602"/>
                  <a:pt x="738607" y="946392"/>
                </a:cubicBezTo>
                <a:cubicBezTo>
                  <a:pt x="728878" y="955339"/>
                  <a:pt x="715611" y="963392"/>
                  <a:pt x="703229" y="957129"/>
                </a:cubicBezTo>
                <a:cubicBezTo>
                  <a:pt x="694384" y="955339"/>
                  <a:pt x="686424" y="949971"/>
                  <a:pt x="682002" y="941918"/>
                </a:cubicBezTo>
                <a:cubicBezTo>
                  <a:pt x="680233" y="935654"/>
                  <a:pt x="681117" y="928496"/>
                  <a:pt x="685540" y="923128"/>
                </a:cubicBezTo>
                <a:cubicBezTo>
                  <a:pt x="687751" y="920444"/>
                  <a:pt x="690846" y="918207"/>
                  <a:pt x="694053" y="917312"/>
                </a:cubicBezTo>
                <a:close/>
                <a:moveTo>
                  <a:pt x="315108" y="914285"/>
                </a:moveTo>
                <a:cubicBezTo>
                  <a:pt x="317688" y="912592"/>
                  <a:pt x="321987" y="913439"/>
                  <a:pt x="325426" y="914285"/>
                </a:cubicBezTo>
                <a:cubicBezTo>
                  <a:pt x="325426" y="914285"/>
                  <a:pt x="325426" y="914285"/>
                  <a:pt x="331446" y="917672"/>
                </a:cubicBezTo>
                <a:cubicBezTo>
                  <a:pt x="332305" y="919365"/>
                  <a:pt x="335745" y="921059"/>
                  <a:pt x="335745" y="924445"/>
                </a:cubicBezTo>
                <a:cubicBezTo>
                  <a:pt x="334885" y="925292"/>
                  <a:pt x="333165" y="924445"/>
                  <a:pt x="332305" y="923599"/>
                </a:cubicBezTo>
                <a:cubicBezTo>
                  <a:pt x="330586" y="919365"/>
                  <a:pt x="327146" y="918519"/>
                  <a:pt x="324567" y="916825"/>
                </a:cubicBezTo>
                <a:cubicBezTo>
                  <a:pt x="321127" y="915979"/>
                  <a:pt x="315968" y="918519"/>
                  <a:pt x="315108" y="914285"/>
                </a:cubicBezTo>
                <a:close/>
                <a:moveTo>
                  <a:pt x="501022" y="911005"/>
                </a:moveTo>
                <a:cubicBezTo>
                  <a:pt x="501022" y="911005"/>
                  <a:pt x="501022" y="911005"/>
                  <a:pt x="507195" y="918761"/>
                </a:cubicBezTo>
                <a:cubicBezTo>
                  <a:pt x="511605" y="923932"/>
                  <a:pt x="515133" y="931688"/>
                  <a:pt x="511605" y="937720"/>
                </a:cubicBezTo>
                <a:cubicBezTo>
                  <a:pt x="510723" y="938582"/>
                  <a:pt x="508959" y="939444"/>
                  <a:pt x="507195" y="940305"/>
                </a:cubicBezTo>
                <a:cubicBezTo>
                  <a:pt x="508077" y="935135"/>
                  <a:pt x="508077" y="929964"/>
                  <a:pt x="503668" y="927379"/>
                </a:cubicBezTo>
                <a:cubicBezTo>
                  <a:pt x="501904" y="925655"/>
                  <a:pt x="499258" y="925655"/>
                  <a:pt x="498376" y="926517"/>
                </a:cubicBezTo>
                <a:cubicBezTo>
                  <a:pt x="496612" y="927379"/>
                  <a:pt x="493966" y="929102"/>
                  <a:pt x="493966" y="931688"/>
                </a:cubicBezTo>
                <a:cubicBezTo>
                  <a:pt x="496612" y="933411"/>
                  <a:pt x="498376" y="927379"/>
                  <a:pt x="501904" y="930826"/>
                </a:cubicBezTo>
                <a:cubicBezTo>
                  <a:pt x="503668" y="932549"/>
                  <a:pt x="503668" y="935135"/>
                  <a:pt x="503668" y="936858"/>
                </a:cubicBezTo>
                <a:cubicBezTo>
                  <a:pt x="501904" y="941167"/>
                  <a:pt x="497494" y="937720"/>
                  <a:pt x="495730" y="940305"/>
                </a:cubicBezTo>
                <a:cubicBezTo>
                  <a:pt x="491320" y="941167"/>
                  <a:pt x="489557" y="936858"/>
                  <a:pt x="486911" y="934273"/>
                </a:cubicBezTo>
                <a:cubicBezTo>
                  <a:pt x="483383" y="929102"/>
                  <a:pt x="488675" y="923932"/>
                  <a:pt x="491320" y="919623"/>
                </a:cubicBezTo>
                <a:cubicBezTo>
                  <a:pt x="495730" y="917899"/>
                  <a:pt x="495730" y="911867"/>
                  <a:pt x="501022" y="911005"/>
                </a:cubicBezTo>
                <a:close/>
                <a:moveTo>
                  <a:pt x="298540" y="911005"/>
                </a:moveTo>
                <a:cubicBezTo>
                  <a:pt x="304644" y="911005"/>
                  <a:pt x="309004" y="915399"/>
                  <a:pt x="312492" y="920672"/>
                </a:cubicBezTo>
                <a:cubicBezTo>
                  <a:pt x="315108" y="926823"/>
                  <a:pt x="315108" y="935611"/>
                  <a:pt x="312492" y="941763"/>
                </a:cubicBezTo>
                <a:cubicBezTo>
                  <a:pt x="308132" y="949672"/>
                  <a:pt x="301156" y="955823"/>
                  <a:pt x="293308" y="957581"/>
                </a:cubicBezTo>
                <a:cubicBezTo>
                  <a:pt x="279356" y="960217"/>
                  <a:pt x="265404" y="954066"/>
                  <a:pt x="256684" y="944399"/>
                </a:cubicBezTo>
                <a:cubicBezTo>
                  <a:pt x="254940" y="942641"/>
                  <a:pt x="253196" y="940884"/>
                  <a:pt x="253196" y="938247"/>
                </a:cubicBezTo>
                <a:cubicBezTo>
                  <a:pt x="257556" y="937369"/>
                  <a:pt x="261916" y="937369"/>
                  <a:pt x="265404" y="937369"/>
                </a:cubicBezTo>
                <a:cubicBezTo>
                  <a:pt x="266276" y="938247"/>
                  <a:pt x="267148" y="938247"/>
                  <a:pt x="267148" y="940005"/>
                </a:cubicBezTo>
                <a:cubicBezTo>
                  <a:pt x="274996" y="945278"/>
                  <a:pt x="285460" y="949672"/>
                  <a:pt x="294180" y="944399"/>
                </a:cubicBezTo>
                <a:cubicBezTo>
                  <a:pt x="297668" y="941763"/>
                  <a:pt x="302028" y="938247"/>
                  <a:pt x="301156" y="933854"/>
                </a:cubicBezTo>
                <a:cubicBezTo>
                  <a:pt x="301156" y="933854"/>
                  <a:pt x="301156" y="933854"/>
                  <a:pt x="293308" y="930338"/>
                </a:cubicBezTo>
                <a:cubicBezTo>
                  <a:pt x="290692" y="926823"/>
                  <a:pt x="287204" y="920672"/>
                  <a:pt x="290692" y="915399"/>
                </a:cubicBezTo>
                <a:cubicBezTo>
                  <a:pt x="292436" y="913641"/>
                  <a:pt x="295052" y="911005"/>
                  <a:pt x="298540" y="911005"/>
                </a:cubicBezTo>
                <a:close/>
                <a:moveTo>
                  <a:pt x="460960" y="908964"/>
                </a:moveTo>
                <a:cubicBezTo>
                  <a:pt x="463460" y="909191"/>
                  <a:pt x="465603" y="910098"/>
                  <a:pt x="466555" y="912366"/>
                </a:cubicBezTo>
                <a:cubicBezTo>
                  <a:pt x="465603" y="914180"/>
                  <a:pt x="467508" y="917809"/>
                  <a:pt x="464651" y="918716"/>
                </a:cubicBezTo>
                <a:cubicBezTo>
                  <a:pt x="461793" y="915994"/>
                  <a:pt x="457031" y="920530"/>
                  <a:pt x="456078" y="915994"/>
                </a:cubicBezTo>
                <a:cubicBezTo>
                  <a:pt x="454173" y="914180"/>
                  <a:pt x="453221" y="912366"/>
                  <a:pt x="453221" y="909644"/>
                </a:cubicBezTo>
                <a:cubicBezTo>
                  <a:pt x="455602" y="909191"/>
                  <a:pt x="458460" y="908737"/>
                  <a:pt x="460960" y="908964"/>
                </a:cubicBezTo>
                <a:close/>
                <a:moveTo>
                  <a:pt x="541620" y="908749"/>
                </a:moveTo>
                <a:cubicBezTo>
                  <a:pt x="544962" y="908749"/>
                  <a:pt x="548304" y="912425"/>
                  <a:pt x="550810" y="914263"/>
                </a:cubicBezTo>
                <a:cubicBezTo>
                  <a:pt x="548304" y="917021"/>
                  <a:pt x="551646" y="924373"/>
                  <a:pt x="545797" y="923454"/>
                </a:cubicBezTo>
                <a:cubicBezTo>
                  <a:pt x="543291" y="920697"/>
                  <a:pt x="536606" y="925292"/>
                  <a:pt x="537442" y="918859"/>
                </a:cubicBezTo>
                <a:cubicBezTo>
                  <a:pt x="539949" y="915183"/>
                  <a:pt x="535771" y="907830"/>
                  <a:pt x="541620" y="908749"/>
                </a:cubicBezTo>
                <a:close/>
                <a:moveTo>
                  <a:pt x="674529" y="907455"/>
                </a:moveTo>
                <a:cubicBezTo>
                  <a:pt x="679605" y="907785"/>
                  <a:pt x="684682" y="909329"/>
                  <a:pt x="688835" y="912416"/>
                </a:cubicBezTo>
                <a:cubicBezTo>
                  <a:pt x="688835" y="912416"/>
                  <a:pt x="688835" y="912416"/>
                  <a:pt x="689758" y="914179"/>
                </a:cubicBezTo>
                <a:cubicBezTo>
                  <a:pt x="685143" y="920353"/>
                  <a:pt x="676837" y="913298"/>
                  <a:pt x="670376" y="916825"/>
                </a:cubicBezTo>
                <a:cubicBezTo>
                  <a:pt x="662069" y="918589"/>
                  <a:pt x="662069" y="930054"/>
                  <a:pt x="652840" y="929172"/>
                </a:cubicBezTo>
                <a:cubicBezTo>
                  <a:pt x="651917" y="929172"/>
                  <a:pt x="650071" y="928290"/>
                  <a:pt x="650071" y="927408"/>
                </a:cubicBezTo>
                <a:cubicBezTo>
                  <a:pt x="650071" y="920353"/>
                  <a:pt x="654686" y="914179"/>
                  <a:pt x="660223" y="909770"/>
                </a:cubicBezTo>
                <a:cubicBezTo>
                  <a:pt x="664377" y="908006"/>
                  <a:pt x="669453" y="907124"/>
                  <a:pt x="674529" y="907455"/>
                </a:cubicBezTo>
                <a:close/>
                <a:moveTo>
                  <a:pt x="327631" y="903265"/>
                </a:moveTo>
                <a:cubicBezTo>
                  <a:pt x="332702" y="904778"/>
                  <a:pt x="337333" y="907802"/>
                  <a:pt x="340860" y="911990"/>
                </a:cubicBezTo>
                <a:cubicBezTo>
                  <a:pt x="343506" y="915712"/>
                  <a:pt x="344388" y="919434"/>
                  <a:pt x="345270" y="925018"/>
                </a:cubicBezTo>
                <a:cubicBezTo>
                  <a:pt x="344388" y="926879"/>
                  <a:pt x="341742" y="925018"/>
                  <a:pt x="340860" y="925018"/>
                </a:cubicBezTo>
                <a:cubicBezTo>
                  <a:pt x="338214" y="920365"/>
                  <a:pt x="336451" y="914782"/>
                  <a:pt x="332041" y="912920"/>
                </a:cubicBezTo>
                <a:cubicBezTo>
                  <a:pt x="325867" y="908267"/>
                  <a:pt x="317930" y="908267"/>
                  <a:pt x="312638" y="910129"/>
                </a:cubicBezTo>
                <a:cubicBezTo>
                  <a:pt x="309993" y="910129"/>
                  <a:pt x="307347" y="909198"/>
                  <a:pt x="305583" y="908267"/>
                </a:cubicBezTo>
                <a:cubicBezTo>
                  <a:pt x="307347" y="905476"/>
                  <a:pt x="309993" y="904545"/>
                  <a:pt x="311756" y="903614"/>
                </a:cubicBezTo>
                <a:cubicBezTo>
                  <a:pt x="317048" y="901753"/>
                  <a:pt x="322560" y="901753"/>
                  <a:pt x="327631" y="903265"/>
                </a:cubicBezTo>
                <a:close/>
                <a:moveTo>
                  <a:pt x="272965" y="894689"/>
                </a:moveTo>
                <a:lnTo>
                  <a:pt x="262894" y="906276"/>
                </a:lnTo>
                <a:cubicBezTo>
                  <a:pt x="261133" y="906276"/>
                  <a:pt x="262894" y="904520"/>
                  <a:pt x="262894" y="902764"/>
                </a:cubicBezTo>
                <a:lnTo>
                  <a:pt x="272965" y="894689"/>
                </a:lnTo>
                <a:close/>
                <a:moveTo>
                  <a:pt x="275001" y="893057"/>
                </a:moveTo>
                <a:lnTo>
                  <a:pt x="272965" y="894689"/>
                </a:lnTo>
                <a:lnTo>
                  <a:pt x="274343" y="893104"/>
                </a:lnTo>
                <a:lnTo>
                  <a:pt x="275001" y="893057"/>
                </a:lnTo>
                <a:close/>
                <a:moveTo>
                  <a:pt x="528524" y="888416"/>
                </a:moveTo>
                <a:cubicBezTo>
                  <a:pt x="530483" y="887629"/>
                  <a:pt x="532442" y="887404"/>
                  <a:pt x="534183" y="889203"/>
                </a:cubicBezTo>
                <a:cubicBezTo>
                  <a:pt x="532442" y="896400"/>
                  <a:pt x="532442" y="902697"/>
                  <a:pt x="533312" y="909894"/>
                </a:cubicBezTo>
                <a:cubicBezTo>
                  <a:pt x="533312" y="918890"/>
                  <a:pt x="531571" y="926986"/>
                  <a:pt x="525477" y="934183"/>
                </a:cubicBezTo>
                <a:cubicBezTo>
                  <a:pt x="523736" y="936881"/>
                  <a:pt x="519384" y="938681"/>
                  <a:pt x="516772" y="939580"/>
                </a:cubicBezTo>
                <a:cubicBezTo>
                  <a:pt x="515901" y="935982"/>
                  <a:pt x="518513" y="931484"/>
                  <a:pt x="516772" y="926986"/>
                </a:cubicBezTo>
                <a:cubicBezTo>
                  <a:pt x="516772" y="926986"/>
                  <a:pt x="516772" y="926986"/>
                  <a:pt x="514160" y="918890"/>
                </a:cubicBezTo>
                <a:cubicBezTo>
                  <a:pt x="517643" y="917990"/>
                  <a:pt x="521125" y="915291"/>
                  <a:pt x="521995" y="910793"/>
                </a:cubicBezTo>
                <a:cubicBezTo>
                  <a:pt x="522866" y="908095"/>
                  <a:pt x="519384" y="906296"/>
                  <a:pt x="517643" y="905396"/>
                </a:cubicBezTo>
                <a:cubicBezTo>
                  <a:pt x="516772" y="904496"/>
                  <a:pt x="515901" y="905396"/>
                  <a:pt x="515901" y="906296"/>
                </a:cubicBezTo>
                <a:cubicBezTo>
                  <a:pt x="516772" y="908095"/>
                  <a:pt x="519384" y="908994"/>
                  <a:pt x="518513" y="911693"/>
                </a:cubicBezTo>
                <a:cubicBezTo>
                  <a:pt x="516772" y="913492"/>
                  <a:pt x="515031" y="914392"/>
                  <a:pt x="513290" y="914392"/>
                </a:cubicBezTo>
                <a:cubicBezTo>
                  <a:pt x="510678" y="914392"/>
                  <a:pt x="509808" y="911693"/>
                  <a:pt x="508937" y="909894"/>
                </a:cubicBezTo>
                <a:cubicBezTo>
                  <a:pt x="507196" y="899998"/>
                  <a:pt x="517643" y="897300"/>
                  <a:pt x="522866" y="891003"/>
                </a:cubicBezTo>
                <a:cubicBezTo>
                  <a:pt x="524607" y="890553"/>
                  <a:pt x="526566" y="889203"/>
                  <a:pt x="528524" y="888416"/>
                </a:cubicBezTo>
                <a:close/>
                <a:moveTo>
                  <a:pt x="496083" y="886465"/>
                </a:moveTo>
                <a:cubicBezTo>
                  <a:pt x="501375" y="885605"/>
                  <a:pt x="505784" y="889045"/>
                  <a:pt x="510194" y="890764"/>
                </a:cubicBezTo>
                <a:cubicBezTo>
                  <a:pt x="510194" y="892484"/>
                  <a:pt x="511958" y="892484"/>
                  <a:pt x="511958" y="894204"/>
                </a:cubicBezTo>
                <a:cubicBezTo>
                  <a:pt x="508430" y="896784"/>
                  <a:pt x="505784" y="900223"/>
                  <a:pt x="504903" y="903663"/>
                </a:cubicBezTo>
                <a:cubicBezTo>
                  <a:pt x="503139" y="903663"/>
                  <a:pt x="502257" y="901083"/>
                  <a:pt x="500493" y="902803"/>
                </a:cubicBezTo>
                <a:cubicBezTo>
                  <a:pt x="499611" y="903663"/>
                  <a:pt x="499611" y="906242"/>
                  <a:pt x="497847" y="905382"/>
                </a:cubicBezTo>
                <a:cubicBezTo>
                  <a:pt x="496965" y="899363"/>
                  <a:pt x="491674" y="895924"/>
                  <a:pt x="488146" y="892484"/>
                </a:cubicBezTo>
                <a:cubicBezTo>
                  <a:pt x="489028" y="888185"/>
                  <a:pt x="493437" y="888185"/>
                  <a:pt x="496083" y="886465"/>
                </a:cubicBezTo>
                <a:close/>
                <a:moveTo>
                  <a:pt x="471011" y="884018"/>
                </a:moveTo>
                <a:cubicBezTo>
                  <a:pt x="475391" y="884929"/>
                  <a:pt x="480646" y="887662"/>
                  <a:pt x="481522" y="892216"/>
                </a:cubicBezTo>
                <a:cubicBezTo>
                  <a:pt x="481522" y="896770"/>
                  <a:pt x="485901" y="896770"/>
                  <a:pt x="488529" y="898592"/>
                </a:cubicBezTo>
                <a:cubicBezTo>
                  <a:pt x="490280" y="901324"/>
                  <a:pt x="492908" y="904057"/>
                  <a:pt x="492908" y="908611"/>
                </a:cubicBezTo>
                <a:cubicBezTo>
                  <a:pt x="492032" y="911344"/>
                  <a:pt x="490280" y="914987"/>
                  <a:pt x="486777" y="915898"/>
                </a:cubicBezTo>
                <a:cubicBezTo>
                  <a:pt x="484149" y="916809"/>
                  <a:pt x="482398" y="914076"/>
                  <a:pt x="481522" y="912255"/>
                </a:cubicBezTo>
                <a:cubicBezTo>
                  <a:pt x="481522" y="909522"/>
                  <a:pt x="485025" y="908611"/>
                  <a:pt x="484149" y="905879"/>
                </a:cubicBezTo>
                <a:cubicBezTo>
                  <a:pt x="482398" y="904968"/>
                  <a:pt x="480646" y="905879"/>
                  <a:pt x="478894" y="905879"/>
                </a:cubicBezTo>
                <a:cubicBezTo>
                  <a:pt x="477142" y="908611"/>
                  <a:pt x="476267" y="913165"/>
                  <a:pt x="478018" y="915898"/>
                </a:cubicBezTo>
                <a:cubicBezTo>
                  <a:pt x="478894" y="919541"/>
                  <a:pt x="486777" y="918631"/>
                  <a:pt x="483273" y="924096"/>
                </a:cubicBezTo>
                <a:cubicBezTo>
                  <a:pt x="482398" y="928650"/>
                  <a:pt x="480646" y="934115"/>
                  <a:pt x="483273" y="938669"/>
                </a:cubicBezTo>
                <a:cubicBezTo>
                  <a:pt x="483273" y="938669"/>
                  <a:pt x="482398" y="939580"/>
                  <a:pt x="481522" y="938669"/>
                </a:cubicBezTo>
                <a:cubicBezTo>
                  <a:pt x="473639" y="934115"/>
                  <a:pt x="469260" y="924096"/>
                  <a:pt x="470136" y="914076"/>
                </a:cubicBezTo>
                <a:cubicBezTo>
                  <a:pt x="470136" y="907700"/>
                  <a:pt x="471011" y="902235"/>
                  <a:pt x="471887" y="895859"/>
                </a:cubicBezTo>
                <a:cubicBezTo>
                  <a:pt x="473639" y="891305"/>
                  <a:pt x="467508" y="887662"/>
                  <a:pt x="471011" y="884018"/>
                </a:cubicBezTo>
                <a:close/>
                <a:moveTo>
                  <a:pt x="663904" y="880137"/>
                </a:moveTo>
                <a:cubicBezTo>
                  <a:pt x="678037" y="879255"/>
                  <a:pt x="689519" y="884547"/>
                  <a:pt x="699235" y="894248"/>
                </a:cubicBezTo>
                <a:cubicBezTo>
                  <a:pt x="711601" y="894248"/>
                  <a:pt x="725733" y="896894"/>
                  <a:pt x="731033" y="909241"/>
                </a:cubicBezTo>
                <a:cubicBezTo>
                  <a:pt x="727500" y="910123"/>
                  <a:pt x="725733" y="906595"/>
                  <a:pt x="723083" y="904832"/>
                </a:cubicBezTo>
                <a:cubicBezTo>
                  <a:pt x="715134" y="899540"/>
                  <a:pt x="707185" y="896894"/>
                  <a:pt x="697469" y="898658"/>
                </a:cubicBezTo>
                <a:cubicBezTo>
                  <a:pt x="692169" y="896894"/>
                  <a:pt x="690402" y="889838"/>
                  <a:pt x="684220" y="888075"/>
                </a:cubicBezTo>
                <a:cubicBezTo>
                  <a:pt x="682453" y="888957"/>
                  <a:pt x="681570" y="887193"/>
                  <a:pt x="679803" y="887193"/>
                </a:cubicBezTo>
                <a:cubicBezTo>
                  <a:pt x="673620" y="885429"/>
                  <a:pt x="669204" y="885429"/>
                  <a:pt x="663021" y="887193"/>
                </a:cubicBezTo>
                <a:cubicBezTo>
                  <a:pt x="652422" y="888075"/>
                  <a:pt x="643589" y="896012"/>
                  <a:pt x="639173" y="904832"/>
                </a:cubicBezTo>
                <a:cubicBezTo>
                  <a:pt x="635640" y="910123"/>
                  <a:pt x="634756" y="918061"/>
                  <a:pt x="635640" y="924234"/>
                </a:cubicBezTo>
                <a:cubicBezTo>
                  <a:pt x="627690" y="928644"/>
                  <a:pt x="622391" y="935700"/>
                  <a:pt x="619741" y="944519"/>
                </a:cubicBezTo>
                <a:cubicBezTo>
                  <a:pt x="619741" y="949811"/>
                  <a:pt x="620624" y="954220"/>
                  <a:pt x="618857" y="958630"/>
                </a:cubicBezTo>
                <a:cubicBezTo>
                  <a:pt x="617974" y="958630"/>
                  <a:pt x="617091" y="957748"/>
                  <a:pt x="617091" y="955984"/>
                </a:cubicBezTo>
                <a:cubicBezTo>
                  <a:pt x="616208" y="955102"/>
                  <a:pt x="618857" y="955102"/>
                  <a:pt x="617974" y="953338"/>
                </a:cubicBezTo>
                <a:cubicBezTo>
                  <a:pt x="616208" y="954220"/>
                  <a:pt x="615324" y="951575"/>
                  <a:pt x="615324" y="950693"/>
                </a:cubicBezTo>
                <a:cubicBezTo>
                  <a:pt x="613558" y="938345"/>
                  <a:pt x="621507" y="928644"/>
                  <a:pt x="630340" y="921588"/>
                </a:cubicBezTo>
                <a:cubicBezTo>
                  <a:pt x="631223" y="917179"/>
                  <a:pt x="631223" y="912769"/>
                  <a:pt x="632107" y="908359"/>
                </a:cubicBezTo>
                <a:cubicBezTo>
                  <a:pt x="637406" y="894248"/>
                  <a:pt x="648889" y="881901"/>
                  <a:pt x="663904" y="880137"/>
                </a:cubicBezTo>
                <a:close/>
                <a:moveTo>
                  <a:pt x="332039" y="878395"/>
                </a:moveTo>
                <a:lnTo>
                  <a:pt x="341273" y="879052"/>
                </a:lnTo>
                <a:cubicBezTo>
                  <a:pt x="350079" y="882565"/>
                  <a:pt x="356244" y="889591"/>
                  <a:pt x="360647" y="897494"/>
                </a:cubicBezTo>
                <a:cubicBezTo>
                  <a:pt x="363289" y="904520"/>
                  <a:pt x="365050" y="911546"/>
                  <a:pt x="365931" y="919449"/>
                </a:cubicBezTo>
                <a:cubicBezTo>
                  <a:pt x="371215" y="922962"/>
                  <a:pt x="374738" y="927353"/>
                  <a:pt x="378260" y="932622"/>
                </a:cubicBezTo>
                <a:cubicBezTo>
                  <a:pt x="381783" y="940526"/>
                  <a:pt x="381783" y="949308"/>
                  <a:pt x="375618" y="955455"/>
                </a:cubicBezTo>
                <a:cubicBezTo>
                  <a:pt x="373857" y="951064"/>
                  <a:pt x="378260" y="948430"/>
                  <a:pt x="378260" y="944039"/>
                </a:cubicBezTo>
                <a:cubicBezTo>
                  <a:pt x="378260" y="937891"/>
                  <a:pt x="374738" y="933500"/>
                  <a:pt x="373857" y="929109"/>
                </a:cubicBezTo>
                <a:cubicBezTo>
                  <a:pt x="369454" y="925597"/>
                  <a:pt x="365931" y="922962"/>
                  <a:pt x="363289" y="919449"/>
                </a:cubicBezTo>
                <a:cubicBezTo>
                  <a:pt x="363289" y="919449"/>
                  <a:pt x="363289" y="919449"/>
                  <a:pt x="360647" y="902764"/>
                </a:cubicBezTo>
                <a:cubicBezTo>
                  <a:pt x="358446" y="896616"/>
                  <a:pt x="354483" y="891128"/>
                  <a:pt x="349419" y="886846"/>
                </a:cubicBezTo>
                <a:lnTo>
                  <a:pt x="332039" y="878395"/>
                </a:lnTo>
                <a:close/>
                <a:moveTo>
                  <a:pt x="331585" y="878174"/>
                </a:moveTo>
                <a:lnTo>
                  <a:pt x="332039" y="878395"/>
                </a:lnTo>
                <a:lnTo>
                  <a:pt x="331092" y="878327"/>
                </a:lnTo>
                <a:lnTo>
                  <a:pt x="331585" y="878174"/>
                </a:lnTo>
                <a:close/>
                <a:moveTo>
                  <a:pt x="737637" y="877911"/>
                </a:moveTo>
                <a:cubicBezTo>
                  <a:pt x="741193" y="880476"/>
                  <a:pt x="747416" y="874492"/>
                  <a:pt x="750083" y="880476"/>
                </a:cubicBezTo>
                <a:cubicBezTo>
                  <a:pt x="746527" y="883040"/>
                  <a:pt x="742971" y="879621"/>
                  <a:pt x="740304" y="880476"/>
                </a:cubicBezTo>
                <a:cubicBezTo>
                  <a:pt x="735859" y="882185"/>
                  <a:pt x="732303" y="885604"/>
                  <a:pt x="728747" y="883895"/>
                </a:cubicBezTo>
                <a:cubicBezTo>
                  <a:pt x="727858" y="883040"/>
                  <a:pt x="729636" y="881330"/>
                  <a:pt x="729636" y="880476"/>
                </a:cubicBezTo>
                <a:cubicBezTo>
                  <a:pt x="729636" y="880476"/>
                  <a:pt x="729636" y="880476"/>
                  <a:pt x="737637" y="877911"/>
                </a:cubicBezTo>
                <a:close/>
                <a:moveTo>
                  <a:pt x="319697" y="877516"/>
                </a:moveTo>
                <a:lnTo>
                  <a:pt x="331092" y="878327"/>
                </a:lnTo>
                <a:lnTo>
                  <a:pt x="306046" y="886078"/>
                </a:lnTo>
                <a:cubicBezTo>
                  <a:pt x="302524" y="887834"/>
                  <a:pt x="304285" y="893104"/>
                  <a:pt x="299001" y="891347"/>
                </a:cubicBezTo>
                <a:lnTo>
                  <a:pt x="275001" y="893057"/>
                </a:lnTo>
                <a:lnTo>
                  <a:pt x="279186" y="889701"/>
                </a:lnTo>
                <a:cubicBezTo>
                  <a:pt x="286011" y="887615"/>
                  <a:pt x="293717" y="887395"/>
                  <a:pt x="300762" y="887834"/>
                </a:cubicBezTo>
                <a:cubicBezTo>
                  <a:pt x="306046" y="883004"/>
                  <a:pt x="312651" y="879272"/>
                  <a:pt x="319697" y="877516"/>
                </a:cubicBezTo>
                <a:close/>
                <a:moveTo>
                  <a:pt x="619707" y="876080"/>
                </a:moveTo>
                <a:cubicBezTo>
                  <a:pt x="620601" y="876080"/>
                  <a:pt x="620601" y="876965"/>
                  <a:pt x="621495" y="877851"/>
                </a:cubicBezTo>
                <a:cubicBezTo>
                  <a:pt x="619707" y="884933"/>
                  <a:pt x="608977" y="885819"/>
                  <a:pt x="607189" y="892901"/>
                </a:cubicBezTo>
                <a:cubicBezTo>
                  <a:pt x="605401" y="900869"/>
                  <a:pt x="598248" y="907952"/>
                  <a:pt x="590201" y="908837"/>
                </a:cubicBezTo>
                <a:cubicBezTo>
                  <a:pt x="588413" y="909723"/>
                  <a:pt x="586625" y="907952"/>
                  <a:pt x="584837" y="908837"/>
                </a:cubicBezTo>
                <a:cubicBezTo>
                  <a:pt x="583048" y="910608"/>
                  <a:pt x="583943" y="913264"/>
                  <a:pt x="582154" y="915035"/>
                </a:cubicBezTo>
                <a:cubicBezTo>
                  <a:pt x="578578" y="917690"/>
                  <a:pt x="575896" y="922117"/>
                  <a:pt x="570531" y="921232"/>
                </a:cubicBezTo>
                <a:cubicBezTo>
                  <a:pt x="567849" y="920346"/>
                  <a:pt x="566060" y="919461"/>
                  <a:pt x="565166" y="915920"/>
                </a:cubicBezTo>
                <a:cubicBezTo>
                  <a:pt x="564272" y="913264"/>
                  <a:pt x="566060" y="912379"/>
                  <a:pt x="567849" y="911493"/>
                </a:cubicBezTo>
                <a:cubicBezTo>
                  <a:pt x="570531" y="910608"/>
                  <a:pt x="572319" y="913264"/>
                  <a:pt x="575001" y="911493"/>
                </a:cubicBezTo>
                <a:cubicBezTo>
                  <a:pt x="575896" y="908837"/>
                  <a:pt x="577684" y="906181"/>
                  <a:pt x="575896" y="903525"/>
                </a:cubicBezTo>
                <a:cubicBezTo>
                  <a:pt x="572319" y="899984"/>
                  <a:pt x="568743" y="899099"/>
                  <a:pt x="565166" y="899099"/>
                </a:cubicBezTo>
                <a:cubicBezTo>
                  <a:pt x="559802" y="900869"/>
                  <a:pt x="555331" y="903525"/>
                  <a:pt x="552649" y="907952"/>
                </a:cubicBezTo>
                <a:cubicBezTo>
                  <a:pt x="550861" y="908837"/>
                  <a:pt x="549072" y="908837"/>
                  <a:pt x="548178" y="907952"/>
                </a:cubicBezTo>
                <a:cubicBezTo>
                  <a:pt x="546390" y="906181"/>
                  <a:pt x="544602" y="904411"/>
                  <a:pt x="546390" y="901755"/>
                </a:cubicBezTo>
                <a:cubicBezTo>
                  <a:pt x="548178" y="897328"/>
                  <a:pt x="562484" y="894672"/>
                  <a:pt x="554437" y="887589"/>
                </a:cubicBezTo>
                <a:cubicBezTo>
                  <a:pt x="551755" y="886704"/>
                  <a:pt x="551755" y="892016"/>
                  <a:pt x="549072" y="891131"/>
                </a:cubicBezTo>
                <a:cubicBezTo>
                  <a:pt x="546390" y="890245"/>
                  <a:pt x="543708" y="890245"/>
                  <a:pt x="543708" y="887589"/>
                </a:cubicBezTo>
                <a:cubicBezTo>
                  <a:pt x="543708" y="881392"/>
                  <a:pt x="549072" y="881392"/>
                  <a:pt x="552649" y="879621"/>
                </a:cubicBezTo>
                <a:cubicBezTo>
                  <a:pt x="557119" y="879621"/>
                  <a:pt x="560696" y="882277"/>
                  <a:pt x="563378" y="885819"/>
                </a:cubicBezTo>
                <a:cubicBezTo>
                  <a:pt x="563378" y="888475"/>
                  <a:pt x="565166" y="892016"/>
                  <a:pt x="567849" y="890245"/>
                </a:cubicBezTo>
                <a:cubicBezTo>
                  <a:pt x="578578" y="888475"/>
                  <a:pt x="580366" y="903525"/>
                  <a:pt x="591095" y="899984"/>
                </a:cubicBezTo>
                <a:cubicBezTo>
                  <a:pt x="593778" y="899099"/>
                  <a:pt x="596460" y="898213"/>
                  <a:pt x="598248" y="895557"/>
                </a:cubicBezTo>
                <a:cubicBezTo>
                  <a:pt x="598248" y="892901"/>
                  <a:pt x="600930" y="890245"/>
                  <a:pt x="598248" y="887589"/>
                </a:cubicBezTo>
                <a:cubicBezTo>
                  <a:pt x="594672" y="884933"/>
                  <a:pt x="593778" y="892901"/>
                  <a:pt x="589307" y="889360"/>
                </a:cubicBezTo>
                <a:cubicBezTo>
                  <a:pt x="587519" y="888475"/>
                  <a:pt x="585731" y="885819"/>
                  <a:pt x="586625" y="883163"/>
                </a:cubicBezTo>
                <a:cubicBezTo>
                  <a:pt x="588413" y="878736"/>
                  <a:pt x="592884" y="878736"/>
                  <a:pt x="596460" y="877851"/>
                </a:cubicBezTo>
                <a:cubicBezTo>
                  <a:pt x="604507" y="879621"/>
                  <a:pt x="613448" y="881392"/>
                  <a:pt x="619707" y="876080"/>
                </a:cubicBezTo>
                <a:close/>
                <a:moveTo>
                  <a:pt x="247022" y="873897"/>
                </a:moveTo>
                <a:cubicBezTo>
                  <a:pt x="251432" y="872905"/>
                  <a:pt x="256723" y="872905"/>
                  <a:pt x="261133" y="875882"/>
                </a:cubicBezTo>
                <a:cubicBezTo>
                  <a:pt x="259369" y="880842"/>
                  <a:pt x="255841" y="875882"/>
                  <a:pt x="252313" y="876874"/>
                </a:cubicBezTo>
                <a:cubicBezTo>
                  <a:pt x="250550" y="877866"/>
                  <a:pt x="249668" y="878858"/>
                  <a:pt x="247904" y="877866"/>
                </a:cubicBezTo>
                <a:cubicBezTo>
                  <a:pt x="247022" y="876874"/>
                  <a:pt x="245258" y="874889"/>
                  <a:pt x="247022" y="873897"/>
                </a:cubicBezTo>
                <a:close/>
                <a:moveTo>
                  <a:pt x="383371" y="869049"/>
                </a:moveTo>
                <a:cubicBezTo>
                  <a:pt x="386957" y="868142"/>
                  <a:pt x="389646" y="872678"/>
                  <a:pt x="393232" y="872678"/>
                </a:cubicBezTo>
                <a:cubicBezTo>
                  <a:pt x="395922" y="875399"/>
                  <a:pt x="399507" y="880842"/>
                  <a:pt x="403990" y="879028"/>
                </a:cubicBezTo>
                <a:cubicBezTo>
                  <a:pt x="407576" y="876306"/>
                  <a:pt x="412058" y="873585"/>
                  <a:pt x="417437" y="876306"/>
                </a:cubicBezTo>
                <a:cubicBezTo>
                  <a:pt x="419230" y="878121"/>
                  <a:pt x="421919" y="880842"/>
                  <a:pt x="421023" y="884471"/>
                </a:cubicBezTo>
                <a:cubicBezTo>
                  <a:pt x="420126" y="886285"/>
                  <a:pt x="418333" y="888099"/>
                  <a:pt x="415644" y="888099"/>
                </a:cubicBezTo>
                <a:cubicBezTo>
                  <a:pt x="412058" y="889006"/>
                  <a:pt x="411162" y="880842"/>
                  <a:pt x="407576" y="885378"/>
                </a:cubicBezTo>
                <a:cubicBezTo>
                  <a:pt x="403990" y="889006"/>
                  <a:pt x="406679" y="892635"/>
                  <a:pt x="408472" y="895356"/>
                </a:cubicBezTo>
                <a:cubicBezTo>
                  <a:pt x="412058" y="898078"/>
                  <a:pt x="416540" y="899892"/>
                  <a:pt x="421023" y="897171"/>
                </a:cubicBezTo>
                <a:cubicBezTo>
                  <a:pt x="424609" y="892635"/>
                  <a:pt x="430884" y="889914"/>
                  <a:pt x="435366" y="887192"/>
                </a:cubicBezTo>
                <a:cubicBezTo>
                  <a:pt x="435366" y="887192"/>
                  <a:pt x="435366" y="887192"/>
                  <a:pt x="443434" y="888099"/>
                </a:cubicBezTo>
                <a:cubicBezTo>
                  <a:pt x="445227" y="885378"/>
                  <a:pt x="447917" y="881749"/>
                  <a:pt x="451503" y="881749"/>
                </a:cubicBezTo>
                <a:cubicBezTo>
                  <a:pt x="454192" y="881749"/>
                  <a:pt x="457778" y="881749"/>
                  <a:pt x="458674" y="884471"/>
                </a:cubicBezTo>
                <a:cubicBezTo>
                  <a:pt x="459571" y="887192"/>
                  <a:pt x="459571" y="890821"/>
                  <a:pt x="455985" y="891728"/>
                </a:cubicBezTo>
                <a:cubicBezTo>
                  <a:pt x="454192" y="892635"/>
                  <a:pt x="451503" y="889006"/>
                  <a:pt x="451503" y="892635"/>
                </a:cubicBezTo>
                <a:cubicBezTo>
                  <a:pt x="454192" y="896264"/>
                  <a:pt x="457778" y="899892"/>
                  <a:pt x="457778" y="904428"/>
                </a:cubicBezTo>
                <a:cubicBezTo>
                  <a:pt x="455089" y="904428"/>
                  <a:pt x="450606" y="908056"/>
                  <a:pt x="449710" y="903521"/>
                </a:cubicBezTo>
                <a:cubicBezTo>
                  <a:pt x="449710" y="898985"/>
                  <a:pt x="445227" y="898078"/>
                  <a:pt x="442538" y="896264"/>
                </a:cubicBezTo>
                <a:cubicBezTo>
                  <a:pt x="438056" y="896264"/>
                  <a:pt x="432677" y="897171"/>
                  <a:pt x="429987" y="899892"/>
                </a:cubicBezTo>
                <a:cubicBezTo>
                  <a:pt x="426402" y="903521"/>
                  <a:pt x="422816" y="908964"/>
                  <a:pt x="427298" y="912592"/>
                </a:cubicBezTo>
                <a:cubicBezTo>
                  <a:pt x="430884" y="916221"/>
                  <a:pt x="437159" y="905335"/>
                  <a:pt x="438952" y="914406"/>
                </a:cubicBezTo>
                <a:cubicBezTo>
                  <a:pt x="439849" y="917128"/>
                  <a:pt x="438952" y="919849"/>
                  <a:pt x="437159" y="920756"/>
                </a:cubicBezTo>
                <a:cubicBezTo>
                  <a:pt x="432677" y="925292"/>
                  <a:pt x="426402" y="920756"/>
                  <a:pt x="422816" y="918035"/>
                </a:cubicBezTo>
                <a:cubicBezTo>
                  <a:pt x="420126" y="915314"/>
                  <a:pt x="419230" y="910778"/>
                  <a:pt x="418333" y="907149"/>
                </a:cubicBezTo>
                <a:cubicBezTo>
                  <a:pt x="412954" y="904428"/>
                  <a:pt x="403990" y="907149"/>
                  <a:pt x="400404" y="898985"/>
                </a:cubicBezTo>
                <a:cubicBezTo>
                  <a:pt x="393232" y="894449"/>
                  <a:pt x="398611" y="885378"/>
                  <a:pt x="391439" y="880842"/>
                </a:cubicBezTo>
                <a:cubicBezTo>
                  <a:pt x="386957" y="877214"/>
                  <a:pt x="383371" y="873585"/>
                  <a:pt x="383371" y="869049"/>
                </a:cubicBezTo>
                <a:close/>
                <a:moveTo>
                  <a:pt x="677779" y="866955"/>
                </a:moveTo>
                <a:cubicBezTo>
                  <a:pt x="688414" y="868743"/>
                  <a:pt x="699049" y="875000"/>
                  <a:pt x="707026" y="883044"/>
                </a:cubicBezTo>
                <a:cubicBezTo>
                  <a:pt x="721206" y="882150"/>
                  <a:pt x="732728" y="889300"/>
                  <a:pt x="741590" y="898238"/>
                </a:cubicBezTo>
                <a:cubicBezTo>
                  <a:pt x="744249" y="902707"/>
                  <a:pt x="746908" y="907176"/>
                  <a:pt x="746908" y="912539"/>
                </a:cubicBezTo>
                <a:cubicBezTo>
                  <a:pt x="744249" y="915220"/>
                  <a:pt x="740704" y="912539"/>
                  <a:pt x="738045" y="912539"/>
                </a:cubicBezTo>
                <a:cubicBezTo>
                  <a:pt x="734500" y="903601"/>
                  <a:pt x="725637" y="893769"/>
                  <a:pt x="715002" y="891982"/>
                </a:cubicBezTo>
                <a:cubicBezTo>
                  <a:pt x="707026" y="891982"/>
                  <a:pt x="697277" y="890194"/>
                  <a:pt x="691959" y="882150"/>
                </a:cubicBezTo>
                <a:cubicBezTo>
                  <a:pt x="688414" y="881256"/>
                  <a:pt x="684869" y="879468"/>
                  <a:pt x="681324" y="877681"/>
                </a:cubicBezTo>
                <a:cubicBezTo>
                  <a:pt x="669802" y="875893"/>
                  <a:pt x="655622" y="874106"/>
                  <a:pt x="646759" y="883044"/>
                </a:cubicBezTo>
                <a:cubicBezTo>
                  <a:pt x="646759" y="883044"/>
                  <a:pt x="646759" y="883044"/>
                  <a:pt x="636124" y="892875"/>
                </a:cubicBezTo>
                <a:cubicBezTo>
                  <a:pt x="631693" y="900920"/>
                  <a:pt x="628148" y="908964"/>
                  <a:pt x="627261" y="918796"/>
                </a:cubicBezTo>
                <a:cubicBezTo>
                  <a:pt x="623716" y="924158"/>
                  <a:pt x="616626" y="925946"/>
                  <a:pt x="616626" y="933096"/>
                </a:cubicBezTo>
                <a:cubicBezTo>
                  <a:pt x="609536" y="942034"/>
                  <a:pt x="612195" y="955441"/>
                  <a:pt x="615740" y="964379"/>
                </a:cubicBezTo>
                <a:cubicBezTo>
                  <a:pt x="613967" y="967061"/>
                  <a:pt x="613081" y="968848"/>
                  <a:pt x="610422" y="969742"/>
                </a:cubicBezTo>
                <a:cubicBezTo>
                  <a:pt x="605105" y="966167"/>
                  <a:pt x="605105" y="959017"/>
                  <a:pt x="603332" y="952760"/>
                </a:cubicBezTo>
                <a:cubicBezTo>
                  <a:pt x="602446" y="942034"/>
                  <a:pt x="606877" y="933096"/>
                  <a:pt x="611309" y="924158"/>
                </a:cubicBezTo>
                <a:cubicBezTo>
                  <a:pt x="611309" y="924158"/>
                  <a:pt x="611309" y="924158"/>
                  <a:pt x="621058" y="914327"/>
                </a:cubicBezTo>
                <a:cubicBezTo>
                  <a:pt x="619285" y="907176"/>
                  <a:pt x="621944" y="899132"/>
                  <a:pt x="625489" y="893769"/>
                </a:cubicBezTo>
                <a:cubicBezTo>
                  <a:pt x="627261" y="887513"/>
                  <a:pt x="632579" y="883044"/>
                  <a:pt x="635238" y="878575"/>
                </a:cubicBezTo>
                <a:cubicBezTo>
                  <a:pt x="646759" y="866955"/>
                  <a:pt x="663598" y="863380"/>
                  <a:pt x="677779" y="866955"/>
                </a:cubicBezTo>
                <a:close/>
                <a:moveTo>
                  <a:pt x="795855" y="864967"/>
                </a:moveTo>
                <a:cubicBezTo>
                  <a:pt x="799295" y="868596"/>
                  <a:pt x="799295" y="874946"/>
                  <a:pt x="799295" y="880389"/>
                </a:cubicBezTo>
                <a:cubicBezTo>
                  <a:pt x="795855" y="885831"/>
                  <a:pt x="791556" y="890367"/>
                  <a:pt x="785537" y="890367"/>
                </a:cubicBezTo>
                <a:cubicBezTo>
                  <a:pt x="782957" y="890367"/>
                  <a:pt x="781237" y="888553"/>
                  <a:pt x="779518" y="885831"/>
                </a:cubicBezTo>
                <a:cubicBezTo>
                  <a:pt x="778658" y="884017"/>
                  <a:pt x="778658" y="881296"/>
                  <a:pt x="779518" y="879481"/>
                </a:cubicBezTo>
                <a:cubicBezTo>
                  <a:pt x="780378" y="877667"/>
                  <a:pt x="782957" y="876760"/>
                  <a:pt x="783817" y="878574"/>
                </a:cubicBezTo>
                <a:cubicBezTo>
                  <a:pt x="785537" y="879481"/>
                  <a:pt x="785537" y="881296"/>
                  <a:pt x="788116" y="881296"/>
                </a:cubicBezTo>
                <a:cubicBezTo>
                  <a:pt x="797575" y="881296"/>
                  <a:pt x="790696" y="868596"/>
                  <a:pt x="795855" y="864967"/>
                </a:cubicBezTo>
                <a:close/>
                <a:moveTo>
                  <a:pt x="751187" y="864302"/>
                </a:moveTo>
                <a:cubicBezTo>
                  <a:pt x="755764" y="865443"/>
                  <a:pt x="760005" y="867725"/>
                  <a:pt x="763577" y="870920"/>
                </a:cubicBezTo>
                <a:cubicBezTo>
                  <a:pt x="766256" y="876397"/>
                  <a:pt x="770721" y="881874"/>
                  <a:pt x="768042" y="888263"/>
                </a:cubicBezTo>
                <a:cubicBezTo>
                  <a:pt x="767149" y="892827"/>
                  <a:pt x="762684" y="894653"/>
                  <a:pt x="760005" y="897391"/>
                </a:cubicBezTo>
                <a:cubicBezTo>
                  <a:pt x="758219" y="898304"/>
                  <a:pt x="754647" y="898304"/>
                  <a:pt x="753754" y="897391"/>
                </a:cubicBezTo>
                <a:cubicBezTo>
                  <a:pt x="751076" y="895566"/>
                  <a:pt x="749290" y="892827"/>
                  <a:pt x="749290" y="890089"/>
                </a:cubicBezTo>
                <a:cubicBezTo>
                  <a:pt x="747504" y="883699"/>
                  <a:pt x="757326" y="883699"/>
                  <a:pt x="754647" y="877310"/>
                </a:cubicBezTo>
                <a:cubicBezTo>
                  <a:pt x="750183" y="875484"/>
                  <a:pt x="746611" y="873659"/>
                  <a:pt x="742146" y="873659"/>
                </a:cubicBezTo>
                <a:cubicBezTo>
                  <a:pt x="735895" y="874571"/>
                  <a:pt x="728751" y="875484"/>
                  <a:pt x="723394" y="880961"/>
                </a:cubicBezTo>
                <a:cubicBezTo>
                  <a:pt x="719822" y="881874"/>
                  <a:pt x="715357" y="881874"/>
                  <a:pt x="713571" y="879135"/>
                </a:cubicBezTo>
                <a:cubicBezTo>
                  <a:pt x="718036" y="869095"/>
                  <a:pt x="728751" y="868182"/>
                  <a:pt x="736788" y="864531"/>
                </a:cubicBezTo>
                <a:cubicBezTo>
                  <a:pt x="741699" y="863161"/>
                  <a:pt x="746611" y="863161"/>
                  <a:pt x="751187" y="864302"/>
                </a:cubicBezTo>
                <a:close/>
                <a:moveTo>
                  <a:pt x="318890" y="861986"/>
                </a:moveTo>
                <a:cubicBezTo>
                  <a:pt x="325987" y="861096"/>
                  <a:pt x="333084" y="860205"/>
                  <a:pt x="340181" y="861986"/>
                </a:cubicBezTo>
                <a:cubicBezTo>
                  <a:pt x="345504" y="864658"/>
                  <a:pt x="350826" y="866439"/>
                  <a:pt x="355262" y="870001"/>
                </a:cubicBezTo>
                <a:cubicBezTo>
                  <a:pt x="366795" y="876235"/>
                  <a:pt x="377440" y="887812"/>
                  <a:pt x="379214" y="900280"/>
                </a:cubicBezTo>
                <a:cubicBezTo>
                  <a:pt x="379214" y="900280"/>
                  <a:pt x="379214" y="900280"/>
                  <a:pt x="381876" y="913638"/>
                </a:cubicBezTo>
                <a:cubicBezTo>
                  <a:pt x="389860" y="919872"/>
                  <a:pt x="391634" y="929668"/>
                  <a:pt x="395183" y="938573"/>
                </a:cubicBezTo>
                <a:cubicBezTo>
                  <a:pt x="396070" y="948369"/>
                  <a:pt x="395183" y="958165"/>
                  <a:pt x="388973" y="965289"/>
                </a:cubicBezTo>
                <a:cubicBezTo>
                  <a:pt x="388086" y="967070"/>
                  <a:pt x="387199" y="969742"/>
                  <a:pt x="385424" y="969742"/>
                </a:cubicBezTo>
                <a:cubicBezTo>
                  <a:pt x="380989" y="968852"/>
                  <a:pt x="379214" y="966180"/>
                  <a:pt x="378327" y="963508"/>
                </a:cubicBezTo>
                <a:cubicBezTo>
                  <a:pt x="376553" y="958165"/>
                  <a:pt x="383650" y="957275"/>
                  <a:pt x="383650" y="951931"/>
                </a:cubicBezTo>
                <a:cubicBezTo>
                  <a:pt x="388086" y="940354"/>
                  <a:pt x="382763" y="927887"/>
                  <a:pt x="374779" y="919872"/>
                </a:cubicBezTo>
                <a:cubicBezTo>
                  <a:pt x="365908" y="918091"/>
                  <a:pt x="371230" y="908295"/>
                  <a:pt x="367682" y="902061"/>
                </a:cubicBezTo>
                <a:cubicBezTo>
                  <a:pt x="363246" y="890484"/>
                  <a:pt x="353488" y="878907"/>
                  <a:pt x="341068" y="874454"/>
                </a:cubicBezTo>
                <a:cubicBezTo>
                  <a:pt x="326874" y="870892"/>
                  <a:pt x="311793" y="872673"/>
                  <a:pt x="301147" y="883359"/>
                </a:cubicBezTo>
                <a:cubicBezTo>
                  <a:pt x="300260" y="885140"/>
                  <a:pt x="296711" y="885140"/>
                  <a:pt x="294937" y="885140"/>
                </a:cubicBezTo>
                <a:cubicBezTo>
                  <a:pt x="284292" y="881578"/>
                  <a:pt x="272759" y="886921"/>
                  <a:pt x="264775" y="893155"/>
                </a:cubicBezTo>
                <a:cubicBezTo>
                  <a:pt x="261226" y="897608"/>
                  <a:pt x="257678" y="903842"/>
                  <a:pt x="256791" y="909185"/>
                </a:cubicBezTo>
                <a:cubicBezTo>
                  <a:pt x="254129" y="910966"/>
                  <a:pt x="250581" y="910966"/>
                  <a:pt x="247032" y="909185"/>
                </a:cubicBezTo>
                <a:cubicBezTo>
                  <a:pt x="245258" y="904732"/>
                  <a:pt x="249694" y="899389"/>
                  <a:pt x="250581" y="894936"/>
                </a:cubicBezTo>
                <a:cubicBezTo>
                  <a:pt x="259452" y="881578"/>
                  <a:pt x="273646" y="872673"/>
                  <a:pt x="289614" y="872673"/>
                </a:cubicBezTo>
                <a:cubicBezTo>
                  <a:pt x="294050" y="876235"/>
                  <a:pt x="295824" y="870001"/>
                  <a:pt x="299373" y="869111"/>
                </a:cubicBezTo>
                <a:cubicBezTo>
                  <a:pt x="305583" y="864658"/>
                  <a:pt x="312680" y="863767"/>
                  <a:pt x="318890" y="861986"/>
                </a:cubicBezTo>
                <a:close/>
                <a:moveTo>
                  <a:pt x="200069" y="860674"/>
                </a:moveTo>
                <a:cubicBezTo>
                  <a:pt x="201325" y="861215"/>
                  <a:pt x="202468" y="862514"/>
                  <a:pt x="202925" y="863813"/>
                </a:cubicBezTo>
                <a:cubicBezTo>
                  <a:pt x="202011" y="869008"/>
                  <a:pt x="204753" y="873338"/>
                  <a:pt x="207495" y="876801"/>
                </a:cubicBezTo>
                <a:cubicBezTo>
                  <a:pt x="209323" y="877667"/>
                  <a:pt x="212065" y="879399"/>
                  <a:pt x="212979" y="876801"/>
                </a:cubicBezTo>
                <a:cubicBezTo>
                  <a:pt x="213893" y="875935"/>
                  <a:pt x="214807" y="874203"/>
                  <a:pt x="216635" y="874203"/>
                </a:cubicBezTo>
                <a:cubicBezTo>
                  <a:pt x="219377" y="874203"/>
                  <a:pt x="220291" y="876801"/>
                  <a:pt x="221205" y="878533"/>
                </a:cubicBezTo>
                <a:cubicBezTo>
                  <a:pt x="223033" y="881131"/>
                  <a:pt x="220291" y="884594"/>
                  <a:pt x="218463" y="885460"/>
                </a:cubicBezTo>
                <a:cubicBezTo>
                  <a:pt x="212065" y="887192"/>
                  <a:pt x="206581" y="883728"/>
                  <a:pt x="202011" y="881131"/>
                </a:cubicBezTo>
                <a:cubicBezTo>
                  <a:pt x="197441" y="875935"/>
                  <a:pt x="192871" y="869008"/>
                  <a:pt x="196527" y="862081"/>
                </a:cubicBezTo>
                <a:cubicBezTo>
                  <a:pt x="197441" y="860349"/>
                  <a:pt x="198812" y="860132"/>
                  <a:pt x="200069" y="860674"/>
                </a:cubicBezTo>
                <a:close/>
                <a:moveTo>
                  <a:pt x="250077" y="857921"/>
                </a:moveTo>
                <a:cubicBezTo>
                  <a:pt x="260771" y="857030"/>
                  <a:pt x="270575" y="860592"/>
                  <a:pt x="278596" y="868607"/>
                </a:cubicBezTo>
                <a:cubicBezTo>
                  <a:pt x="277705" y="870388"/>
                  <a:pt x="275031" y="870388"/>
                  <a:pt x="273249" y="871279"/>
                </a:cubicBezTo>
                <a:cubicBezTo>
                  <a:pt x="273249" y="871279"/>
                  <a:pt x="273249" y="871279"/>
                  <a:pt x="267010" y="873950"/>
                </a:cubicBezTo>
                <a:cubicBezTo>
                  <a:pt x="259880" y="870388"/>
                  <a:pt x="250077" y="867717"/>
                  <a:pt x="242056" y="872169"/>
                </a:cubicBezTo>
                <a:cubicBezTo>
                  <a:pt x="241164" y="873950"/>
                  <a:pt x="238491" y="874841"/>
                  <a:pt x="240273" y="877512"/>
                </a:cubicBezTo>
                <a:cubicBezTo>
                  <a:pt x="242947" y="878403"/>
                  <a:pt x="247403" y="879294"/>
                  <a:pt x="248294" y="883746"/>
                </a:cubicBezTo>
                <a:cubicBezTo>
                  <a:pt x="249185" y="888199"/>
                  <a:pt x="246512" y="891761"/>
                  <a:pt x="242056" y="893542"/>
                </a:cubicBezTo>
                <a:cubicBezTo>
                  <a:pt x="238491" y="892652"/>
                  <a:pt x="233143" y="891761"/>
                  <a:pt x="231361" y="888199"/>
                </a:cubicBezTo>
                <a:cubicBezTo>
                  <a:pt x="228687" y="883746"/>
                  <a:pt x="227796" y="878403"/>
                  <a:pt x="229578" y="873060"/>
                </a:cubicBezTo>
                <a:cubicBezTo>
                  <a:pt x="232252" y="865045"/>
                  <a:pt x="241164" y="859702"/>
                  <a:pt x="250077" y="857921"/>
                </a:cubicBezTo>
                <a:close/>
                <a:moveTo>
                  <a:pt x="788650" y="854013"/>
                </a:moveTo>
                <a:cubicBezTo>
                  <a:pt x="792852" y="852267"/>
                  <a:pt x="792852" y="859252"/>
                  <a:pt x="794533" y="860998"/>
                </a:cubicBezTo>
                <a:cubicBezTo>
                  <a:pt x="792852" y="864491"/>
                  <a:pt x="790331" y="868856"/>
                  <a:pt x="786969" y="869729"/>
                </a:cubicBezTo>
                <a:cubicBezTo>
                  <a:pt x="785288" y="865364"/>
                  <a:pt x="780246" y="864491"/>
                  <a:pt x="781086" y="859252"/>
                </a:cubicBezTo>
                <a:cubicBezTo>
                  <a:pt x="782767" y="856633"/>
                  <a:pt x="785288" y="855760"/>
                  <a:pt x="788650" y="854013"/>
                </a:cubicBezTo>
                <a:close/>
                <a:moveTo>
                  <a:pt x="207402" y="850680"/>
                </a:moveTo>
                <a:cubicBezTo>
                  <a:pt x="209966" y="851527"/>
                  <a:pt x="212531" y="853220"/>
                  <a:pt x="215095" y="854913"/>
                </a:cubicBezTo>
                <a:cubicBezTo>
                  <a:pt x="215095" y="857453"/>
                  <a:pt x="214240" y="859993"/>
                  <a:pt x="213385" y="862533"/>
                </a:cubicBezTo>
                <a:cubicBezTo>
                  <a:pt x="211676" y="863380"/>
                  <a:pt x="210821" y="862533"/>
                  <a:pt x="209966" y="862533"/>
                </a:cubicBezTo>
                <a:cubicBezTo>
                  <a:pt x="207402" y="860840"/>
                  <a:pt x="205692" y="859147"/>
                  <a:pt x="203983" y="855760"/>
                </a:cubicBezTo>
                <a:cubicBezTo>
                  <a:pt x="203983" y="853220"/>
                  <a:pt x="205692" y="851527"/>
                  <a:pt x="207402" y="850680"/>
                </a:cubicBezTo>
                <a:close/>
                <a:moveTo>
                  <a:pt x="769473" y="828658"/>
                </a:moveTo>
                <a:cubicBezTo>
                  <a:pt x="774689" y="826867"/>
                  <a:pt x="779905" y="831345"/>
                  <a:pt x="785121" y="831345"/>
                </a:cubicBezTo>
                <a:cubicBezTo>
                  <a:pt x="785121" y="831345"/>
                  <a:pt x="785121" y="831345"/>
                  <a:pt x="790337" y="830449"/>
                </a:cubicBezTo>
                <a:cubicBezTo>
                  <a:pt x="792945" y="832240"/>
                  <a:pt x="790337" y="834927"/>
                  <a:pt x="790337" y="836718"/>
                </a:cubicBezTo>
                <a:cubicBezTo>
                  <a:pt x="788598" y="842091"/>
                  <a:pt x="784252" y="835822"/>
                  <a:pt x="779905" y="838509"/>
                </a:cubicBezTo>
                <a:cubicBezTo>
                  <a:pt x="778166" y="839404"/>
                  <a:pt x="777297" y="841195"/>
                  <a:pt x="776428" y="843882"/>
                </a:cubicBezTo>
                <a:cubicBezTo>
                  <a:pt x="776428" y="843882"/>
                  <a:pt x="776428" y="843882"/>
                  <a:pt x="777297" y="844777"/>
                </a:cubicBezTo>
                <a:cubicBezTo>
                  <a:pt x="779036" y="844777"/>
                  <a:pt x="779905" y="842091"/>
                  <a:pt x="782513" y="842091"/>
                </a:cubicBezTo>
                <a:cubicBezTo>
                  <a:pt x="785121" y="842091"/>
                  <a:pt x="788598" y="843882"/>
                  <a:pt x="788598" y="847464"/>
                </a:cubicBezTo>
                <a:cubicBezTo>
                  <a:pt x="787729" y="853733"/>
                  <a:pt x="780774" y="852837"/>
                  <a:pt x="776428" y="855524"/>
                </a:cubicBezTo>
                <a:cubicBezTo>
                  <a:pt x="772950" y="860001"/>
                  <a:pt x="766865" y="861792"/>
                  <a:pt x="761649" y="860001"/>
                </a:cubicBezTo>
                <a:cubicBezTo>
                  <a:pt x="759910" y="859106"/>
                  <a:pt x="756433" y="858210"/>
                  <a:pt x="757302" y="854628"/>
                </a:cubicBezTo>
                <a:cubicBezTo>
                  <a:pt x="766865" y="849255"/>
                  <a:pt x="760780" y="835822"/>
                  <a:pt x="769473" y="828658"/>
                </a:cubicBezTo>
                <a:close/>
                <a:moveTo>
                  <a:pt x="802425" y="828455"/>
                </a:moveTo>
                <a:cubicBezTo>
                  <a:pt x="802425" y="828455"/>
                  <a:pt x="802425" y="828455"/>
                  <a:pt x="805872" y="839238"/>
                </a:cubicBezTo>
                <a:cubicBezTo>
                  <a:pt x="803287" y="841035"/>
                  <a:pt x="799840" y="844630"/>
                  <a:pt x="800702" y="849123"/>
                </a:cubicBezTo>
                <a:cubicBezTo>
                  <a:pt x="800702" y="853616"/>
                  <a:pt x="804149" y="856311"/>
                  <a:pt x="806734" y="857210"/>
                </a:cubicBezTo>
                <a:cubicBezTo>
                  <a:pt x="808458" y="856311"/>
                  <a:pt x="810181" y="855413"/>
                  <a:pt x="811043" y="852717"/>
                </a:cubicBezTo>
                <a:cubicBezTo>
                  <a:pt x="809320" y="851818"/>
                  <a:pt x="807596" y="855413"/>
                  <a:pt x="805011" y="852717"/>
                </a:cubicBezTo>
                <a:cubicBezTo>
                  <a:pt x="804149" y="850021"/>
                  <a:pt x="804149" y="846427"/>
                  <a:pt x="805872" y="844630"/>
                </a:cubicBezTo>
                <a:cubicBezTo>
                  <a:pt x="809320" y="838340"/>
                  <a:pt x="815352" y="844630"/>
                  <a:pt x="819661" y="845528"/>
                </a:cubicBezTo>
                <a:cubicBezTo>
                  <a:pt x="823108" y="848224"/>
                  <a:pt x="821384" y="852717"/>
                  <a:pt x="820523" y="855413"/>
                </a:cubicBezTo>
                <a:cubicBezTo>
                  <a:pt x="817075" y="859007"/>
                  <a:pt x="814490" y="863500"/>
                  <a:pt x="813628" y="867993"/>
                </a:cubicBezTo>
                <a:cubicBezTo>
                  <a:pt x="811043" y="871587"/>
                  <a:pt x="808458" y="876080"/>
                  <a:pt x="804149" y="876080"/>
                </a:cubicBezTo>
                <a:cubicBezTo>
                  <a:pt x="803287" y="867993"/>
                  <a:pt x="799840" y="859906"/>
                  <a:pt x="795531" y="852717"/>
                </a:cubicBezTo>
                <a:cubicBezTo>
                  <a:pt x="792946" y="848224"/>
                  <a:pt x="793808" y="842832"/>
                  <a:pt x="793808" y="837441"/>
                </a:cubicBezTo>
                <a:cubicBezTo>
                  <a:pt x="795531" y="833847"/>
                  <a:pt x="797255" y="828455"/>
                  <a:pt x="802425" y="828455"/>
                </a:cubicBezTo>
                <a:close/>
                <a:moveTo>
                  <a:pt x="201537" y="822105"/>
                </a:moveTo>
                <a:cubicBezTo>
                  <a:pt x="206943" y="824761"/>
                  <a:pt x="207844" y="831844"/>
                  <a:pt x="208745" y="837156"/>
                </a:cubicBezTo>
                <a:cubicBezTo>
                  <a:pt x="208745" y="837156"/>
                  <a:pt x="208745" y="837156"/>
                  <a:pt x="205141" y="848665"/>
                </a:cubicBezTo>
                <a:cubicBezTo>
                  <a:pt x="201537" y="853092"/>
                  <a:pt x="197032" y="857518"/>
                  <a:pt x="192527" y="861945"/>
                </a:cubicBezTo>
                <a:cubicBezTo>
                  <a:pt x="191626" y="863715"/>
                  <a:pt x="191626" y="868142"/>
                  <a:pt x="188022" y="868142"/>
                </a:cubicBezTo>
                <a:cubicBezTo>
                  <a:pt x="184418" y="863715"/>
                  <a:pt x="181715" y="858404"/>
                  <a:pt x="183517" y="853092"/>
                </a:cubicBezTo>
                <a:cubicBezTo>
                  <a:pt x="183517" y="853092"/>
                  <a:pt x="183517" y="853092"/>
                  <a:pt x="179012" y="849550"/>
                </a:cubicBezTo>
                <a:cubicBezTo>
                  <a:pt x="178111" y="846009"/>
                  <a:pt x="175408" y="843353"/>
                  <a:pt x="177210" y="839812"/>
                </a:cubicBezTo>
                <a:cubicBezTo>
                  <a:pt x="179913" y="838926"/>
                  <a:pt x="183517" y="839812"/>
                  <a:pt x="185319" y="838926"/>
                </a:cubicBezTo>
                <a:cubicBezTo>
                  <a:pt x="188022" y="838926"/>
                  <a:pt x="190725" y="836270"/>
                  <a:pt x="193428" y="838041"/>
                </a:cubicBezTo>
                <a:cubicBezTo>
                  <a:pt x="194329" y="839812"/>
                  <a:pt x="194329" y="842468"/>
                  <a:pt x="193428" y="843353"/>
                </a:cubicBezTo>
                <a:cubicBezTo>
                  <a:pt x="191626" y="847780"/>
                  <a:pt x="182616" y="840697"/>
                  <a:pt x="187121" y="847780"/>
                </a:cubicBezTo>
                <a:cubicBezTo>
                  <a:pt x="188923" y="849550"/>
                  <a:pt x="191626" y="847780"/>
                  <a:pt x="193428" y="847780"/>
                </a:cubicBezTo>
                <a:cubicBezTo>
                  <a:pt x="197032" y="846009"/>
                  <a:pt x="198834" y="843353"/>
                  <a:pt x="198834" y="839812"/>
                </a:cubicBezTo>
                <a:cubicBezTo>
                  <a:pt x="198834" y="839812"/>
                  <a:pt x="198834" y="839812"/>
                  <a:pt x="197032" y="832729"/>
                </a:cubicBezTo>
                <a:cubicBezTo>
                  <a:pt x="198834" y="829188"/>
                  <a:pt x="199735" y="825646"/>
                  <a:pt x="201537" y="822105"/>
                </a:cubicBezTo>
                <a:close/>
                <a:moveTo>
                  <a:pt x="757794" y="820884"/>
                </a:moveTo>
                <a:cubicBezTo>
                  <a:pt x="761422" y="818930"/>
                  <a:pt x="765051" y="823815"/>
                  <a:pt x="765958" y="826746"/>
                </a:cubicBezTo>
                <a:cubicBezTo>
                  <a:pt x="763236" y="831630"/>
                  <a:pt x="758701" y="831630"/>
                  <a:pt x="755072" y="831630"/>
                </a:cubicBezTo>
                <a:cubicBezTo>
                  <a:pt x="753258" y="827722"/>
                  <a:pt x="755072" y="823815"/>
                  <a:pt x="757794" y="820884"/>
                </a:cubicBezTo>
                <a:close/>
                <a:moveTo>
                  <a:pt x="226089" y="819799"/>
                </a:moveTo>
                <a:cubicBezTo>
                  <a:pt x="229740" y="818930"/>
                  <a:pt x="230653" y="822407"/>
                  <a:pt x="233392" y="824146"/>
                </a:cubicBezTo>
                <a:cubicBezTo>
                  <a:pt x="236130" y="830231"/>
                  <a:pt x="235217" y="836317"/>
                  <a:pt x="237956" y="842402"/>
                </a:cubicBezTo>
                <a:cubicBezTo>
                  <a:pt x="239781" y="845010"/>
                  <a:pt x="245258" y="846749"/>
                  <a:pt x="245258" y="851095"/>
                </a:cubicBezTo>
                <a:cubicBezTo>
                  <a:pt x="240694" y="854573"/>
                  <a:pt x="234304" y="855442"/>
                  <a:pt x="228828" y="853703"/>
                </a:cubicBezTo>
                <a:cubicBezTo>
                  <a:pt x="225176" y="851965"/>
                  <a:pt x="222438" y="848487"/>
                  <a:pt x="218787" y="851095"/>
                </a:cubicBezTo>
                <a:cubicBezTo>
                  <a:pt x="214223" y="851095"/>
                  <a:pt x="211484" y="848487"/>
                  <a:pt x="209659" y="845879"/>
                </a:cubicBezTo>
                <a:cubicBezTo>
                  <a:pt x="210572" y="841533"/>
                  <a:pt x="209659" y="835447"/>
                  <a:pt x="213310" y="831101"/>
                </a:cubicBezTo>
                <a:cubicBezTo>
                  <a:pt x="216048" y="831101"/>
                  <a:pt x="218787" y="830231"/>
                  <a:pt x="221525" y="831970"/>
                </a:cubicBezTo>
                <a:cubicBezTo>
                  <a:pt x="221525" y="833709"/>
                  <a:pt x="222438" y="835447"/>
                  <a:pt x="220612" y="835447"/>
                </a:cubicBezTo>
                <a:cubicBezTo>
                  <a:pt x="218787" y="836317"/>
                  <a:pt x="216961" y="837186"/>
                  <a:pt x="216048" y="838925"/>
                </a:cubicBezTo>
                <a:cubicBezTo>
                  <a:pt x="218787" y="840663"/>
                  <a:pt x="220612" y="839794"/>
                  <a:pt x="222438" y="838925"/>
                </a:cubicBezTo>
                <a:cubicBezTo>
                  <a:pt x="227002" y="837186"/>
                  <a:pt x="226089" y="832839"/>
                  <a:pt x="225176" y="830231"/>
                </a:cubicBezTo>
                <a:cubicBezTo>
                  <a:pt x="225176" y="830231"/>
                  <a:pt x="225176" y="830231"/>
                  <a:pt x="220612" y="825885"/>
                </a:cubicBezTo>
                <a:cubicBezTo>
                  <a:pt x="216048" y="823277"/>
                  <a:pt x="208746" y="831970"/>
                  <a:pt x="209659" y="823277"/>
                </a:cubicBezTo>
                <a:cubicBezTo>
                  <a:pt x="211484" y="822407"/>
                  <a:pt x="214223" y="822407"/>
                  <a:pt x="216961" y="822407"/>
                </a:cubicBezTo>
                <a:cubicBezTo>
                  <a:pt x="217874" y="823277"/>
                  <a:pt x="218787" y="825015"/>
                  <a:pt x="219700" y="824146"/>
                </a:cubicBezTo>
                <a:cubicBezTo>
                  <a:pt x="220612" y="822407"/>
                  <a:pt x="223351" y="820669"/>
                  <a:pt x="226089" y="819799"/>
                </a:cubicBezTo>
                <a:close/>
                <a:moveTo>
                  <a:pt x="823285" y="813487"/>
                </a:moveTo>
                <a:cubicBezTo>
                  <a:pt x="826813" y="812580"/>
                  <a:pt x="829458" y="815302"/>
                  <a:pt x="832104" y="817116"/>
                </a:cubicBezTo>
                <a:cubicBezTo>
                  <a:pt x="837396" y="824373"/>
                  <a:pt x="836514" y="832537"/>
                  <a:pt x="835632" y="842516"/>
                </a:cubicBezTo>
                <a:cubicBezTo>
                  <a:pt x="825931" y="843423"/>
                  <a:pt x="814465" y="844330"/>
                  <a:pt x="808292" y="835259"/>
                </a:cubicBezTo>
                <a:cubicBezTo>
                  <a:pt x="806528" y="832537"/>
                  <a:pt x="805646" y="828909"/>
                  <a:pt x="806528" y="825280"/>
                </a:cubicBezTo>
                <a:cubicBezTo>
                  <a:pt x="809174" y="822559"/>
                  <a:pt x="811819" y="820744"/>
                  <a:pt x="814465" y="818930"/>
                </a:cubicBezTo>
                <a:cubicBezTo>
                  <a:pt x="817993" y="818023"/>
                  <a:pt x="820639" y="820744"/>
                  <a:pt x="820639" y="824373"/>
                </a:cubicBezTo>
                <a:cubicBezTo>
                  <a:pt x="824167" y="828909"/>
                  <a:pt x="812701" y="828909"/>
                  <a:pt x="818875" y="832537"/>
                </a:cubicBezTo>
                <a:cubicBezTo>
                  <a:pt x="821521" y="831630"/>
                  <a:pt x="824167" y="828909"/>
                  <a:pt x="824167" y="827094"/>
                </a:cubicBezTo>
                <a:cubicBezTo>
                  <a:pt x="825049" y="822559"/>
                  <a:pt x="823285" y="818930"/>
                  <a:pt x="820639" y="816209"/>
                </a:cubicBezTo>
                <a:cubicBezTo>
                  <a:pt x="819757" y="814394"/>
                  <a:pt x="822403" y="813487"/>
                  <a:pt x="823285" y="813487"/>
                </a:cubicBezTo>
                <a:close/>
                <a:moveTo>
                  <a:pt x="238908" y="812933"/>
                </a:moveTo>
                <a:cubicBezTo>
                  <a:pt x="240722" y="816814"/>
                  <a:pt x="242537" y="821664"/>
                  <a:pt x="245258" y="825545"/>
                </a:cubicBezTo>
                <a:cubicBezTo>
                  <a:pt x="244351" y="827485"/>
                  <a:pt x="241629" y="827485"/>
                  <a:pt x="239815" y="828455"/>
                </a:cubicBezTo>
                <a:cubicBezTo>
                  <a:pt x="237094" y="828455"/>
                  <a:pt x="238908" y="825545"/>
                  <a:pt x="237094" y="824575"/>
                </a:cubicBezTo>
                <a:cubicBezTo>
                  <a:pt x="236187" y="821664"/>
                  <a:pt x="232558" y="819724"/>
                  <a:pt x="232558" y="815844"/>
                </a:cubicBezTo>
                <a:cubicBezTo>
                  <a:pt x="234372" y="813903"/>
                  <a:pt x="236187" y="810993"/>
                  <a:pt x="238908" y="812933"/>
                </a:cubicBezTo>
                <a:close/>
                <a:moveTo>
                  <a:pt x="177896" y="807092"/>
                </a:moveTo>
                <a:cubicBezTo>
                  <a:pt x="180471" y="807092"/>
                  <a:pt x="184761" y="806230"/>
                  <a:pt x="185619" y="808815"/>
                </a:cubicBezTo>
                <a:cubicBezTo>
                  <a:pt x="187336" y="811401"/>
                  <a:pt x="188194" y="815710"/>
                  <a:pt x="187336" y="818295"/>
                </a:cubicBezTo>
                <a:cubicBezTo>
                  <a:pt x="184761" y="820018"/>
                  <a:pt x="183045" y="821742"/>
                  <a:pt x="180471" y="820018"/>
                </a:cubicBezTo>
                <a:cubicBezTo>
                  <a:pt x="179613" y="820018"/>
                  <a:pt x="179613" y="818295"/>
                  <a:pt x="177896" y="817433"/>
                </a:cubicBezTo>
                <a:cubicBezTo>
                  <a:pt x="175322" y="818295"/>
                  <a:pt x="177038" y="821742"/>
                  <a:pt x="177896" y="822604"/>
                </a:cubicBezTo>
                <a:cubicBezTo>
                  <a:pt x="179613" y="826051"/>
                  <a:pt x="183903" y="824327"/>
                  <a:pt x="185619" y="824327"/>
                </a:cubicBezTo>
                <a:cubicBezTo>
                  <a:pt x="189910" y="824327"/>
                  <a:pt x="189910" y="812263"/>
                  <a:pt x="195059" y="820018"/>
                </a:cubicBezTo>
                <a:cubicBezTo>
                  <a:pt x="197633" y="826051"/>
                  <a:pt x="191626" y="830360"/>
                  <a:pt x="188194" y="833807"/>
                </a:cubicBezTo>
                <a:cubicBezTo>
                  <a:pt x="182187" y="836392"/>
                  <a:pt x="172748" y="833807"/>
                  <a:pt x="165883" y="832945"/>
                </a:cubicBezTo>
                <a:cubicBezTo>
                  <a:pt x="166741" y="823466"/>
                  <a:pt x="167599" y="811401"/>
                  <a:pt x="177896" y="807092"/>
                </a:cubicBezTo>
                <a:close/>
                <a:moveTo>
                  <a:pt x="731117" y="806429"/>
                </a:moveTo>
                <a:cubicBezTo>
                  <a:pt x="733774" y="808215"/>
                  <a:pt x="739973" y="804643"/>
                  <a:pt x="740859" y="810001"/>
                </a:cubicBezTo>
                <a:cubicBezTo>
                  <a:pt x="741744" y="810894"/>
                  <a:pt x="741744" y="812680"/>
                  <a:pt x="740859" y="813573"/>
                </a:cubicBezTo>
                <a:cubicBezTo>
                  <a:pt x="737316" y="812680"/>
                  <a:pt x="736430" y="818038"/>
                  <a:pt x="733774" y="815359"/>
                </a:cubicBezTo>
                <a:cubicBezTo>
                  <a:pt x="731117" y="815359"/>
                  <a:pt x="732002" y="818038"/>
                  <a:pt x="732002" y="818931"/>
                </a:cubicBezTo>
                <a:cubicBezTo>
                  <a:pt x="732002" y="820717"/>
                  <a:pt x="733774" y="822503"/>
                  <a:pt x="735545" y="822503"/>
                </a:cubicBezTo>
                <a:cubicBezTo>
                  <a:pt x="740859" y="824288"/>
                  <a:pt x="747944" y="818931"/>
                  <a:pt x="752372" y="824288"/>
                </a:cubicBezTo>
                <a:cubicBezTo>
                  <a:pt x="753258" y="829646"/>
                  <a:pt x="747058" y="827860"/>
                  <a:pt x="744401" y="828753"/>
                </a:cubicBezTo>
                <a:cubicBezTo>
                  <a:pt x="739087" y="828753"/>
                  <a:pt x="733774" y="831432"/>
                  <a:pt x="731117" y="835897"/>
                </a:cubicBezTo>
                <a:cubicBezTo>
                  <a:pt x="728460" y="839469"/>
                  <a:pt x="727574" y="844827"/>
                  <a:pt x="729345" y="848399"/>
                </a:cubicBezTo>
                <a:cubicBezTo>
                  <a:pt x="731117" y="849292"/>
                  <a:pt x="732002" y="851970"/>
                  <a:pt x="733774" y="850185"/>
                </a:cubicBezTo>
                <a:cubicBezTo>
                  <a:pt x="735545" y="848399"/>
                  <a:pt x="736430" y="844827"/>
                  <a:pt x="739087" y="843934"/>
                </a:cubicBezTo>
                <a:cubicBezTo>
                  <a:pt x="741744" y="843934"/>
                  <a:pt x="743516" y="844827"/>
                  <a:pt x="744401" y="847506"/>
                </a:cubicBezTo>
                <a:cubicBezTo>
                  <a:pt x="744401" y="849292"/>
                  <a:pt x="743516" y="853756"/>
                  <a:pt x="741744" y="855542"/>
                </a:cubicBezTo>
                <a:cubicBezTo>
                  <a:pt x="739087" y="857328"/>
                  <a:pt x="735545" y="859114"/>
                  <a:pt x="732888" y="859114"/>
                </a:cubicBezTo>
                <a:cubicBezTo>
                  <a:pt x="729345" y="858221"/>
                  <a:pt x="726688" y="853756"/>
                  <a:pt x="723146" y="857328"/>
                </a:cubicBezTo>
                <a:cubicBezTo>
                  <a:pt x="718717" y="861793"/>
                  <a:pt x="711632" y="860900"/>
                  <a:pt x="705433" y="860900"/>
                </a:cubicBezTo>
                <a:cubicBezTo>
                  <a:pt x="705433" y="860900"/>
                  <a:pt x="705433" y="860900"/>
                  <a:pt x="695690" y="856435"/>
                </a:cubicBezTo>
                <a:cubicBezTo>
                  <a:pt x="691262" y="860007"/>
                  <a:pt x="685948" y="859114"/>
                  <a:pt x="681520" y="858221"/>
                </a:cubicBezTo>
                <a:cubicBezTo>
                  <a:pt x="677092" y="858221"/>
                  <a:pt x="673549" y="857328"/>
                  <a:pt x="669121" y="858221"/>
                </a:cubicBezTo>
                <a:cubicBezTo>
                  <a:pt x="669121" y="858221"/>
                  <a:pt x="669121" y="858221"/>
                  <a:pt x="669121" y="856435"/>
                </a:cubicBezTo>
                <a:cubicBezTo>
                  <a:pt x="674435" y="854649"/>
                  <a:pt x="678863" y="850185"/>
                  <a:pt x="684177" y="851078"/>
                </a:cubicBezTo>
                <a:cubicBezTo>
                  <a:pt x="687720" y="851078"/>
                  <a:pt x="692148" y="851078"/>
                  <a:pt x="693919" y="847506"/>
                </a:cubicBezTo>
                <a:cubicBezTo>
                  <a:pt x="694805" y="843041"/>
                  <a:pt x="694805" y="836790"/>
                  <a:pt x="700119" y="835004"/>
                </a:cubicBezTo>
                <a:cubicBezTo>
                  <a:pt x="702776" y="834111"/>
                  <a:pt x="706318" y="832325"/>
                  <a:pt x="709861" y="834111"/>
                </a:cubicBezTo>
                <a:cubicBezTo>
                  <a:pt x="711632" y="835897"/>
                  <a:pt x="713404" y="838576"/>
                  <a:pt x="711632" y="841255"/>
                </a:cubicBezTo>
                <a:cubicBezTo>
                  <a:pt x="711632" y="844827"/>
                  <a:pt x="708090" y="843934"/>
                  <a:pt x="706318" y="843934"/>
                </a:cubicBezTo>
                <a:cubicBezTo>
                  <a:pt x="703661" y="842148"/>
                  <a:pt x="701004" y="843041"/>
                  <a:pt x="701004" y="845720"/>
                </a:cubicBezTo>
                <a:cubicBezTo>
                  <a:pt x="700119" y="850185"/>
                  <a:pt x="705433" y="851078"/>
                  <a:pt x="707204" y="852863"/>
                </a:cubicBezTo>
                <a:cubicBezTo>
                  <a:pt x="710747" y="853756"/>
                  <a:pt x="716946" y="855542"/>
                  <a:pt x="718717" y="851078"/>
                </a:cubicBezTo>
                <a:cubicBezTo>
                  <a:pt x="723146" y="844827"/>
                  <a:pt x="720489" y="835897"/>
                  <a:pt x="726688" y="829646"/>
                </a:cubicBezTo>
                <a:cubicBezTo>
                  <a:pt x="725803" y="823395"/>
                  <a:pt x="722260" y="816252"/>
                  <a:pt x="726688" y="810001"/>
                </a:cubicBezTo>
                <a:cubicBezTo>
                  <a:pt x="727574" y="808215"/>
                  <a:pt x="729345" y="807322"/>
                  <a:pt x="731117" y="806429"/>
                </a:cubicBezTo>
                <a:close/>
                <a:moveTo>
                  <a:pt x="844674" y="804128"/>
                </a:moveTo>
                <a:cubicBezTo>
                  <a:pt x="844674" y="804128"/>
                  <a:pt x="844674" y="804128"/>
                  <a:pt x="855457" y="808564"/>
                </a:cubicBezTo>
                <a:cubicBezTo>
                  <a:pt x="859950" y="809451"/>
                  <a:pt x="863544" y="812113"/>
                  <a:pt x="868037" y="812113"/>
                </a:cubicBezTo>
                <a:cubicBezTo>
                  <a:pt x="870733" y="812113"/>
                  <a:pt x="868936" y="814774"/>
                  <a:pt x="868037" y="815661"/>
                </a:cubicBezTo>
                <a:cubicBezTo>
                  <a:pt x="865341" y="819209"/>
                  <a:pt x="861747" y="822758"/>
                  <a:pt x="856356" y="822758"/>
                </a:cubicBezTo>
                <a:cubicBezTo>
                  <a:pt x="853660" y="824532"/>
                  <a:pt x="854558" y="828968"/>
                  <a:pt x="850065" y="829855"/>
                </a:cubicBezTo>
                <a:cubicBezTo>
                  <a:pt x="850065" y="829855"/>
                  <a:pt x="850065" y="829855"/>
                  <a:pt x="843775" y="831629"/>
                </a:cubicBezTo>
                <a:cubicBezTo>
                  <a:pt x="837485" y="829855"/>
                  <a:pt x="839282" y="822758"/>
                  <a:pt x="838384" y="818322"/>
                </a:cubicBezTo>
                <a:cubicBezTo>
                  <a:pt x="838384" y="817435"/>
                  <a:pt x="840181" y="815661"/>
                  <a:pt x="841080" y="814774"/>
                </a:cubicBezTo>
                <a:cubicBezTo>
                  <a:pt x="843775" y="813887"/>
                  <a:pt x="845572" y="816548"/>
                  <a:pt x="846471" y="818322"/>
                </a:cubicBezTo>
                <a:cubicBezTo>
                  <a:pt x="847370" y="820097"/>
                  <a:pt x="845572" y="821871"/>
                  <a:pt x="847370" y="823645"/>
                </a:cubicBezTo>
                <a:cubicBezTo>
                  <a:pt x="849167" y="822758"/>
                  <a:pt x="850065" y="820984"/>
                  <a:pt x="850065" y="819209"/>
                </a:cubicBezTo>
                <a:cubicBezTo>
                  <a:pt x="849167" y="815661"/>
                  <a:pt x="848268" y="812113"/>
                  <a:pt x="845572" y="812113"/>
                </a:cubicBezTo>
                <a:cubicBezTo>
                  <a:pt x="841978" y="810338"/>
                  <a:pt x="838384" y="812113"/>
                  <a:pt x="835688" y="814774"/>
                </a:cubicBezTo>
                <a:cubicBezTo>
                  <a:pt x="832094" y="812113"/>
                  <a:pt x="828499" y="809451"/>
                  <a:pt x="824006" y="808564"/>
                </a:cubicBezTo>
                <a:cubicBezTo>
                  <a:pt x="823108" y="807677"/>
                  <a:pt x="823108" y="806790"/>
                  <a:pt x="823108" y="805903"/>
                </a:cubicBezTo>
                <a:cubicBezTo>
                  <a:pt x="829398" y="802354"/>
                  <a:pt x="837485" y="801467"/>
                  <a:pt x="844674" y="804128"/>
                </a:cubicBezTo>
                <a:close/>
                <a:moveTo>
                  <a:pt x="262053" y="802510"/>
                </a:moveTo>
                <a:cubicBezTo>
                  <a:pt x="267357" y="799880"/>
                  <a:pt x="270892" y="804263"/>
                  <a:pt x="272660" y="807770"/>
                </a:cubicBezTo>
                <a:cubicBezTo>
                  <a:pt x="274428" y="812154"/>
                  <a:pt x="271776" y="816537"/>
                  <a:pt x="270008" y="820044"/>
                </a:cubicBezTo>
                <a:cubicBezTo>
                  <a:pt x="278848" y="826180"/>
                  <a:pt x="273544" y="838454"/>
                  <a:pt x="281500" y="844590"/>
                </a:cubicBezTo>
                <a:cubicBezTo>
                  <a:pt x="285035" y="847220"/>
                  <a:pt x="290339" y="847220"/>
                  <a:pt x="293875" y="845467"/>
                </a:cubicBezTo>
                <a:cubicBezTo>
                  <a:pt x="296527" y="843714"/>
                  <a:pt x="299178" y="841084"/>
                  <a:pt x="297411" y="837577"/>
                </a:cubicBezTo>
                <a:cubicBezTo>
                  <a:pt x="295643" y="835824"/>
                  <a:pt x="292107" y="838454"/>
                  <a:pt x="290339" y="836700"/>
                </a:cubicBezTo>
                <a:cubicBezTo>
                  <a:pt x="289455" y="834070"/>
                  <a:pt x="286803" y="831440"/>
                  <a:pt x="288571" y="828810"/>
                </a:cubicBezTo>
                <a:cubicBezTo>
                  <a:pt x="290339" y="826180"/>
                  <a:pt x="292991" y="827057"/>
                  <a:pt x="295643" y="826180"/>
                </a:cubicBezTo>
                <a:cubicBezTo>
                  <a:pt x="299178" y="827057"/>
                  <a:pt x="302714" y="829687"/>
                  <a:pt x="304482" y="834070"/>
                </a:cubicBezTo>
                <a:cubicBezTo>
                  <a:pt x="305366" y="835824"/>
                  <a:pt x="303598" y="840207"/>
                  <a:pt x="307134" y="841084"/>
                </a:cubicBezTo>
                <a:cubicBezTo>
                  <a:pt x="314206" y="839330"/>
                  <a:pt x="316857" y="847220"/>
                  <a:pt x="323045" y="847220"/>
                </a:cubicBezTo>
                <a:cubicBezTo>
                  <a:pt x="320393" y="850727"/>
                  <a:pt x="313322" y="850727"/>
                  <a:pt x="308902" y="848974"/>
                </a:cubicBezTo>
                <a:cubicBezTo>
                  <a:pt x="300946" y="843714"/>
                  <a:pt x="296527" y="858617"/>
                  <a:pt x="287687" y="855110"/>
                </a:cubicBezTo>
                <a:cubicBezTo>
                  <a:pt x="281500" y="854234"/>
                  <a:pt x="276196" y="848974"/>
                  <a:pt x="272660" y="845467"/>
                </a:cubicBezTo>
                <a:cubicBezTo>
                  <a:pt x="269124" y="847220"/>
                  <a:pt x="266473" y="850727"/>
                  <a:pt x="262053" y="849850"/>
                </a:cubicBezTo>
                <a:cubicBezTo>
                  <a:pt x="256749" y="848974"/>
                  <a:pt x="252329" y="844590"/>
                  <a:pt x="250562" y="839330"/>
                </a:cubicBezTo>
                <a:cubicBezTo>
                  <a:pt x="249678" y="836700"/>
                  <a:pt x="252329" y="834070"/>
                  <a:pt x="254097" y="832317"/>
                </a:cubicBezTo>
                <a:cubicBezTo>
                  <a:pt x="255865" y="831440"/>
                  <a:pt x="257633" y="833194"/>
                  <a:pt x="259401" y="833194"/>
                </a:cubicBezTo>
                <a:cubicBezTo>
                  <a:pt x="262937" y="835824"/>
                  <a:pt x="257633" y="841084"/>
                  <a:pt x="262053" y="842837"/>
                </a:cubicBezTo>
                <a:cubicBezTo>
                  <a:pt x="265589" y="842837"/>
                  <a:pt x="268240" y="840207"/>
                  <a:pt x="269124" y="838454"/>
                </a:cubicBezTo>
                <a:cubicBezTo>
                  <a:pt x="270892" y="835824"/>
                  <a:pt x="270892" y="831440"/>
                  <a:pt x="270008" y="828810"/>
                </a:cubicBezTo>
                <a:cubicBezTo>
                  <a:pt x="263821" y="822674"/>
                  <a:pt x="255865" y="820920"/>
                  <a:pt x="247910" y="820044"/>
                </a:cubicBezTo>
                <a:cubicBezTo>
                  <a:pt x="246142" y="819167"/>
                  <a:pt x="245258" y="816537"/>
                  <a:pt x="246142" y="813907"/>
                </a:cubicBezTo>
                <a:cubicBezTo>
                  <a:pt x="249678" y="812154"/>
                  <a:pt x="254981" y="813907"/>
                  <a:pt x="259401" y="815660"/>
                </a:cubicBezTo>
                <a:cubicBezTo>
                  <a:pt x="261169" y="815660"/>
                  <a:pt x="262937" y="813907"/>
                  <a:pt x="264705" y="812154"/>
                </a:cubicBezTo>
                <a:cubicBezTo>
                  <a:pt x="263821" y="809524"/>
                  <a:pt x="258517" y="808647"/>
                  <a:pt x="260285" y="805140"/>
                </a:cubicBezTo>
                <a:cubicBezTo>
                  <a:pt x="259401" y="803387"/>
                  <a:pt x="261169" y="802510"/>
                  <a:pt x="262053" y="802510"/>
                </a:cubicBezTo>
                <a:close/>
                <a:moveTo>
                  <a:pt x="803625" y="796705"/>
                </a:moveTo>
                <a:cubicBezTo>
                  <a:pt x="807955" y="796705"/>
                  <a:pt x="812285" y="799404"/>
                  <a:pt x="816614" y="802103"/>
                </a:cubicBezTo>
                <a:cubicBezTo>
                  <a:pt x="817480" y="803902"/>
                  <a:pt x="817480" y="806600"/>
                  <a:pt x="818346" y="808399"/>
                </a:cubicBezTo>
                <a:cubicBezTo>
                  <a:pt x="817480" y="811098"/>
                  <a:pt x="815748" y="812897"/>
                  <a:pt x="814016" y="815596"/>
                </a:cubicBezTo>
                <a:cubicBezTo>
                  <a:pt x="811419" y="815596"/>
                  <a:pt x="807955" y="816496"/>
                  <a:pt x="805357" y="814696"/>
                </a:cubicBezTo>
                <a:cubicBezTo>
                  <a:pt x="802760" y="812897"/>
                  <a:pt x="804491" y="809299"/>
                  <a:pt x="803625" y="806600"/>
                </a:cubicBezTo>
                <a:cubicBezTo>
                  <a:pt x="800162" y="805701"/>
                  <a:pt x="800162" y="809299"/>
                  <a:pt x="799296" y="811098"/>
                </a:cubicBezTo>
                <a:cubicBezTo>
                  <a:pt x="799296" y="815596"/>
                  <a:pt x="804491" y="817395"/>
                  <a:pt x="806223" y="820094"/>
                </a:cubicBezTo>
                <a:cubicBezTo>
                  <a:pt x="805357" y="823692"/>
                  <a:pt x="801894" y="823692"/>
                  <a:pt x="798430" y="823692"/>
                </a:cubicBezTo>
                <a:cubicBezTo>
                  <a:pt x="793235" y="822793"/>
                  <a:pt x="792369" y="816496"/>
                  <a:pt x="790637" y="812897"/>
                </a:cubicBezTo>
                <a:cubicBezTo>
                  <a:pt x="790637" y="812897"/>
                  <a:pt x="790637" y="812897"/>
                  <a:pt x="789771" y="797605"/>
                </a:cubicBezTo>
                <a:cubicBezTo>
                  <a:pt x="794100" y="796705"/>
                  <a:pt x="799296" y="797605"/>
                  <a:pt x="803625" y="796705"/>
                </a:cubicBezTo>
                <a:close/>
                <a:moveTo>
                  <a:pt x="854391" y="795118"/>
                </a:moveTo>
                <a:cubicBezTo>
                  <a:pt x="857193" y="795118"/>
                  <a:pt x="859994" y="796044"/>
                  <a:pt x="862796" y="796970"/>
                </a:cubicBezTo>
                <a:cubicBezTo>
                  <a:pt x="861862" y="800674"/>
                  <a:pt x="858127" y="803452"/>
                  <a:pt x="855325" y="805304"/>
                </a:cubicBezTo>
                <a:cubicBezTo>
                  <a:pt x="852524" y="806230"/>
                  <a:pt x="849722" y="803452"/>
                  <a:pt x="846921" y="802526"/>
                </a:cubicBezTo>
                <a:cubicBezTo>
                  <a:pt x="848789" y="798822"/>
                  <a:pt x="852524" y="797896"/>
                  <a:pt x="854391" y="795118"/>
                </a:cubicBezTo>
                <a:close/>
                <a:moveTo>
                  <a:pt x="773433" y="794949"/>
                </a:moveTo>
                <a:cubicBezTo>
                  <a:pt x="776409" y="794392"/>
                  <a:pt x="779276" y="794615"/>
                  <a:pt x="781481" y="797286"/>
                </a:cubicBezTo>
                <a:cubicBezTo>
                  <a:pt x="783244" y="799958"/>
                  <a:pt x="785008" y="803520"/>
                  <a:pt x="783244" y="807082"/>
                </a:cubicBezTo>
                <a:cubicBezTo>
                  <a:pt x="781481" y="810644"/>
                  <a:pt x="777071" y="808863"/>
                  <a:pt x="773543" y="808863"/>
                </a:cubicBezTo>
                <a:cubicBezTo>
                  <a:pt x="773543" y="807973"/>
                  <a:pt x="772661" y="807973"/>
                  <a:pt x="772661" y="807973"/>
                </a:cubicBezTo>
                <a:cubicBezTo>
                  <a:pt x="770897" y="808863"/>
                  <a:pt x="772661" y="810644"/>
                  <a:pt x="773543" y="811535"/>
                </a:cubicBezTo>
                <a:cubicBezTo>
                  <a:pt x="775307" y="814207"/>
                  <a:pt x="779717" y="813316"/>
                  <a:pt x="782363" y="811535"/>
                </a:cubicBezTo>
                <a:cubicBezTo>
                  <a:pt x="783244" y="811535"/>
                  <a:pt x="784126" y="810644"/>
                  <a:pt x="785890" y="810644"/>
                </a:cubicBezTo>
                <a:cubicBezTo>
                  <a:pt x="787654" y="815988"/>
                  <a:pt x="787654" y="822221"/>
                  <a:pt x="792946" y="824893"/>
                </a:cubicBezTo>
                <a:cubicBezTo>
                  <a:pt x="792064" y="828455"/>
                  <a:pt x="787654" y="826674"/>
                  <a:pt x="785890" y="827565"/>
                </a:cubicBezTo>
                <a:cubicBezTo>
                  <a:pt x="785890" y="827565"/>
                  <a:pt x="785890" y="827565"/>
                  <a:pt x="774425" y="825784"/>
                </a:cubicBezTo>
                <a:cubicBezTo>
                  <a:pt x="763842" y="821331"/>
                  <a:pt x="758550" y="811535"/>
                  <a:pt x="749731" y="805301"/>
                </a:cubicBezTo>
                <a:cubicBezTo>
                  <a:pt x="747967" y="804411"/>
                  <a:pt x="745321" y="803520"/>
                  <a:pt x="745321" y="801739"/>
                </a:cubicBezTo>
                <a:cubicBezTo>
                  <a:pt x="750613" y="797286"/>
                  <a:pt x="758550" y="794615"/>
                  <a:pt x="764724" y="797286"/>
                </a:cubicBezTo>
                <a:cubicBezTo>
                  <a:pt x="767369" y="796841"/>
                  <a:pt x="770456" y="795505"/>
                  <a:pt x="773433" y="794949"/>
                </a:cubicBezTo>
                <a:close/>
                <a:moveTo>
                  <a:pt x="162758" y="791924"/>
                </a:moveTo>
                <a:cubicBezTo>
                  <a:pt x="166115" y="791703"/>
                  <a:pt x="169556" y="792644"/>
                  <a:pt x="173167" y="795524"/>
                </a:cubicBezTo>
                <a:cubicBezTo>
                  <a:pt x="173167" y="795524"/>
                  <a:pt x="173167" y="795524"/>
                  <a:pt x="178583" y="800840"/>
                </a:cubicBezTo>
                <a:cubicBezTo>
                  <a:pt x="177680" y="803498"/>
                  <a:pt x="173167" y="804384"/>
                  <a:pt x="171361" y="806156"/>
                </a:cubicBezTo>
                <a:cubicBezTo>
                  <a:pt x="169556" y="803498"/>
                  <a:pt x="166848" y="801726"/>
                  <a:pt x="164140" y="800840"/>
                </a:cubicBezTo>
                <a:cubicBezTo>
                  <a:pt x="160529" y="800840"/>
                  <a:pt x="156918" y="801726"/>
                  <a:pt x="154210" y="804384"/>
                </a:cubicBezTo>
                <a:cubicBezTo>
                  <a:pt x="154210" y="806156"/>
                  <a:pt x="153308" y="807928"/>
                  <a:pt x="154210" y="809700"/>
                </a:cubicBezTo>
                <a:cubicBezTo>
                  <a:pt x="155113" y="810587"/>
                  <a:pt x="156918" y="810587"/>
                  <a:pt x="156918" y="808814"/>
                </a:cubicBezTo>
                <a:cubicBezTo>
                  <a:pt x="156918" y="807042"/>
                  <a:pt x="159627" y="806156"/>
                  <a:pt x="160529" y="804384"/>
                </a:cubicBezTo>
                <a:cubicBezTo>
                  <a:pt x="164140" y="803498"/>
                  <a:pt x="165945" y="806156"/>
                  <a:pt x="166848" y="808814"/>
                </a:cubicBezTo>
                <a:cubicBezTo>
                  <a:pt x="166848" y="812359"/>
                  <a:pt x="165043" y="815903"/>
                  <a:pt x="162335" y="818561"/>
                </a:cubicBezTo>
                <a:cubicBezTo>
                  <a:pt x="160529" y="822105"/>
                  <a:pt x="156918" y="819447"/>
                  <a:pt x="153308" y="819447"/>
                </a:cubicBezTo>
                <a:cubicBezTo>
                  <a:pt x="149697" y="815903"/>
                  <a:pt x="146086" y="812359"/>
                  <a:pt x="140670" y="812359"/>
                </a:cubicBezTo>
                <a:cubicBezTo>
                  <a:pt x="137059" y="811473"/>
                  <a:pt x="135254" y="807928"/>
                  <a:pt x="132546" y="806156"/>
                </a:cubicBezTo>
                <a:cubicBezTo>
                  <a:pt x="132546" y="806156"/>
                  <a:pt x="132546" y="806156"/>
                  <a:pt x="132546" y="804384"/>
                </a:cubicBezTo>
                <a:cubicBezTo>
                  <a:pt x="143378" y="803720"/>
                  <a:pt x="152687" y="792589"/>
                  <a:pt x="162758" y="791924"/>
                </a:cubicBezTo>
                <a:close/>
                <a:moveTo>
                  <a:pt x="874511" y="785593"/>
                </a:moveTo>
                <a:cubicBezTo>
                  <a:pt x="878014" y="785593"/>
                  <a:pt x="880642" y="785593"/>
                  <a:pt x="883269" y="787425"/>
                </a:cubicBezTo>
                <a:cubicBezTo>
                  <a:pt x="885021" y="790172"/>
                  <a:pt x="884145" y="794752"/>
                  <a:pt x="884145" y="796583"/>
                </a:cubicBezTo>
                <a:cubicBezTo>
                  <a:pt x="880642" y="802994"/>
                  <a:pt x="874511" y="807573"/>
                  <a:pt x="868379" y="809405"/>
                </a:cubicBezTo>
                <a:cubicBezTo>
                  <a:pt x="865752" y="808489"/>
                  <a:pt x="862248" y="809405"/>
                  <a:pt x="859621" y="807573"/>
                </a:cubicBezTo>
                <a:cubicBezTo>
                  <a:pt x="860497" y="804826"/>
                  <a:pt x="863124" y="802078"/>
                  <a:pt x="864876" y="801163"/>
                </a:cubicBezTo>
                <a:cubicBezTo>
                  <a:pt x="869255" y="800247"/>
                  <a:pt x="873635" y="798415"/>
                  <a:pt x="876262" y="794752"/>
                </a:cubicBezTo>
                <a:cubicBezTo>
                  <a:pt x="876262" y="792004"/>
                  <a:pt x="872759" y="792920"/>
                  <a:pt x="872759" y="790172"/>
                </a:cubicBezTo>
                <a:cubicBezTo>
                  <a:pt x="873635" y="788341"/>
                  <a:pt x="872759" y="786509"/>
                  <a:pt x="874511" y="785593"/>
                </a:cubicBezTo>
                <a:close/>
                <a:moveTo>
                  <a:pt x="227920" y="785593"/>
                </a:moveTo>
                <a:cubicBezTo>
                  <a:pt x="233150" y="786479"/>
                  <a:pt x="237508" y="790023"/>
                  <a:pt x="242737" y="788251"/>
                </a:cubicBezTo>
                <a:cubicBezTo>
                  <a:pt x="246223" y="790023"/>
                  <a:pt x="250581" y="791795"/>
                  <a:pt x="253196" y="795340"/>
                </a:cubicBezTo>
                <a:cubicBezTo>
                  <a:pt x="252324" y="797998"/>
                  <a:pt x="248838" y="796226"/>
                  <a:pt x="247095" y="797998"/>
                </a:cubicBezTo>
                <a:cubicBezTo>
                  <a:pt x="235765" y="805972"/>
                  <a:pt x="224434" y="823693"/>
                  <a:pt x="208746" y="816605"/>
                </a:cubicBezTo>
                <a:cubicBezTo>
                  <a:pt x="212232" y="813947"/>
                  <a:pt x="213975" y="809516"/>
                  <a:pt x="216590" y="806858"/>
                </a:cubicBezTo>
                <a:cubicBezTo>
                  <a:pt x="220076" y="807744"/>
                  <a:pt x="224434" y="807744"/>
                  <a:pt x="227049" y="804200"/>
                </a:cubicBezTo>
                <a:cubicBezTo>
                  <a:pt x="228792" y="801542"/>
                  <a:pt x="227920" y="799770"/>
                  <a:pt x="227920" y="796226"/>
                </a:cubicBezTo>
                <a:cubicBezTo>
                  <a:pt x="227920" y="796226"/>
                  <a:pt x="227920" y="796226"/>
                  <a:pt x="225306" y="793568"/>
                </a:cubicBezTo>
                <a:cubicBezTo>
                  <a:pt x="221819" y="796226"/>
                  <a:pt x="227920" y="799770"/>
                  <a:pt x="223563" y="801542"/>
                </a:cubicBezTo>
                <a:cubicBezTo>
                  <a:pt x="222691" y="802428"/>
                  <a:pt x="220948" y="803314"/>
                  <a:pt x="219205" y="803314"/>
                </a:cubicBezTo>
                <a:cubicBezTo>
                  <a:pt x="216590" y="798884"/>
                  <a:pt x="216590" y="792681"/>
                  <a:pt x="219205" y="787365"/>
                </a:cubicBezTo>
                <a:cubicBezTo>
                  <a:pt x="221819" y="786479"/>
                  <a:pt x="225306" y="786479"/>
                  <a:pt x="227920" y="785593"/>
                </a:cubicBezTo>
                <a:close/>
                <a:moveTo>
                  <a:pt x="148023" y="783284"/>
                </a:moveTo>
                <a:cubicBezTo>
                  <a:pt x="148023" y="783284"/>
                  <a:pt x="148023" y="783284"/>
                  <a:pt x="151595" y="789345"/>
                </a:cubicBezTo>
                <a:cubicBezTo>
                  <a:pt x="151595" y="791077"/>
                  <a:pt x="148916" y="791943"/>
                  <a:pt x="147130" y="791943"/>
                </a:cubicBezTo>
                <a:cubicBezTo>
                  <a:pt x="142666" y="791943"/>
                  <a:pt x="139094" y="788479"/>
                  <a:pt x="137308" y="785016"/>
                </a:cubicBezTo>
                <a:cubicBezTo>
                  <a:pt x="137308" y="785016"/>
                  <a:pt x="137308" y="785016"/>
                  <a:pt x="138201" y="784150"/>
                </a:cubicBezTo>
                <a:cubicBezTo>
                  <a:pt x="140880" y="785016"/>
                  <a:pt x="144451" y="782418"/>
                  <a:pt x="148023" y="783284"/>
                </a:cubicBezTo>
                <a:close/>
                <a:moveTo>
                  <a:pt x="202214" y="782656"/>
                </a:moveTo>
                <a:cubicBezTo>
                  <a:pt x="206728" y="783112"/>
                  <a:pt x="211127" y="784025"/>
                  <a:pt x="214831" y="784481"/>
                </a:cubicBezTo>
                <a:cubicBezTo>
                  <a:pt x="214831" y="784481"/>
                  <a:pt x="214831" y="784481"/>
                  <a:pt x="215757" y="785394"/>
                </a:cubicBezTo>
                <a:cubicBezTo>
                  <a:pt x="210201" y="794522"/>
                  <a:pt x="216683" y="810040"/>
                  <a:pt x="202793" y="815517"/>
                </a:cubicBezTo>
                <a:cubicBezTo>
                  <a:pt x="198162" y="817342"/>
                  <a:pt x="196310" y="813691"/>
                  <a:pt x="192606" y="812778"/>
                </a:cubicBezTo>
                <a:cubicBezTo>
                  <a:pt x="190754" y="809127"/>
                  <a:pt x="187050" y="805476"/>
                  <a:pt x="189828" y="801825"/>
                </a:cubicBezTo>
                <a:cubicBezTo>
                  <a:pt x="191680" y="799086"/>
                  <a:pt x="195384" y="798173"/>
                  <a:pt x="198162" y="799086"/>
                </a:cubicBezTo>
                <a:cubicBezTo>
                  <a:pt x="200014" y="799999"/>
                  <a:pt x="200014" y="803650"/>
                  <a:pt x="201866" y="803650"/>
                </a:cubicBezTo>
                <a:cubicBezTo>
                  <a:pt x="204645" y="801825"/>
                  <a:pt x="202793" y="799086"/>
                  <a:pt x="201866" y="797261"/>
                </a:cubicBezTo>
                <a:cubicBezTo>
                  <a:pt x="199088" y="794522"/>
                  <a:pt x="194458" y="794522"/>
                  <a:pt x="190754" y="795435"/>
                </a:cubicBezTo>
                <a:cubicBezTo>
                  <a:pt x="187050" y="795435"/>
                  <a:pt x="185198" y="804563"/>
                  <a:pt x="183346" y="797261"/>
                </a:cubicBezTo>
                <a:cubicBezTo>
                  <a:pt x="184272" y="792697"/>
                  <a:pt x="183346" y="786307"/>
                  <a:pt x="188902" y="783569"/>
                </a:cubicBezTo>
                <a:cubicBezTo>
                  <a:pt x="193069" y="782199"/>
                  <a:pt x="197699" y="782199"/>
                  <a:pt x="202214" y="782656"/>
                </a:cubicBezTo>
                <a:close/>
                <a:moveTo>
                  <a:pt x="776957" y="775870"/>
                </a:moveTo>
                <a:cubicBezTo>
                  <a:pt x="779339" y="775412"/>
                  <a:pt x="781607" y="776099"/>
                  <a:pt x="782967" y="779304"/>
                </a:cubicBezTo>
                <a:cubicBezTo>
                  <a:pt x="782967" y="783883"/>
                  <a:pt x="783874" y="788463"/>
                  <a:pt x="786596" y="793042"/>
                </a:cubicBezTo>
                <a:cubicBezTo>
                  <a:pt x="784782" y="796705"/>
                  <a:pt x="782060" y="792126"/>
                  <a:pt x="780246" y="791210"/>
                </a:cubicBezTo>
                <a:cubicBezTo>
                  <a:pt x="776617" y="789378"/>
                  <a:pt x="772989" y="791210"/>
                  <a:pt x="769360" y="791210"/>
                </a:cubicBezTo>
                <a:cubicBezTo>
                  <a:pt x="767546" y="787547"/>
                  <a:pt x="768453" y="782967"/>
                  <a:pt x="770267" y="779304"/>
                </a:cubicBezTo>
                <a:cubicBezTo>
                  <a:pt x="772082" y="777930"/>
                  <a:pt x="774576" y="776328"/>
                  <a:pt x="776957" y="775870"/>
                </a:cubicBezTo>
                <a:close/>
                <a:moveTo>
                  <a:pt x="122688" y="775274"/>
                </a:moveTo>
                <a:cubicBezTo>
                  <a:pt x="124762" y="775387"/>
                  <a:pt x="126605" y="776294"/>
                  <a:pt x="127066" y="778109"/>
                </a:cubicBezTo>
                <a:cubicBezTo>
                  <a:pt x="127988" y="781737"/>
                  <a:pt x="127066" y="783552"/>
                  <a:pt x="123379" y="784459"/>
                </a:cubicBezTo>
                <a:cubicBezTo>
                  <a:pt x="124301" y="788087"/>
                  <a:pt x="128910" y="790809"/>
                  <a:pt x="131675" y="792623"/>
                </a:cubicBezTo>
                <a:cubicBezTo>
                  <a:pt x="136284" y="793530"/>
                  <a:pt x="141814" y="792623"/>
                  <a:pt x="143658" y="796252"/>
                </a:cubicBezTo>
                <a:cubicBezTo>
                  <a:pt x="142736" y="798973"/>
                  <a:pt x="139971" y="798973"/>
                  <a:pt x="138127" y="799880"/>
                </a:cubicBezTo>
                <a:cubicBezTo>
                  <a:pt x="131675" y="799880"/>
                  <a:pt x="125222" y="798973"/>
                  <a:pt x="122457" y="793530"/>
                </a:cubicBezTo>
                <a:cubicBezTo>
                  <a:pt x="117848" y="788994"/>
                  <a:pt x="115083" y="783552"/>
                  <a:pt x="116926" y="777202"/>
                </a:cubicBezTo>
                <a:cubicBezTo>
                  <a:pt x="118309" y="775841"/>
                  <a:pt x="120614" y="775161"/>
                  <a:pt x="122688" y="775274"/>
                </a:cubicBezTo>
                <a:close/>
                <a:moveTo>
                  <a:pt x="221173" y="766769"/>
                </a:moveTo>
                <a:cubicBezTo>
                  <a:pt x="222289" y="766996"/>
                  <a:pt x="223629" y="767677"/>
                  <a:pt x="224521" y="767677"/>
                </a:cubicBezTo>
                <a:cubicBezTo>
                  <a:pt x="224521" y="767677"/>
                  <a:pt x="224521" y="767677"/>
                  <a:pt x="230772" y="771305"/>
                </a:cubicBezTo>
                <a:cubicBezTo>
                  <a:pt x="231665" y="774934"/>
                  <a:pt x="232558" y="779469"/>
                  <a:pt x="232558" y="782191"/>
                </a:cubicBezTo>
                <a:cubicBezTo>
                  <a:pt x="230772" y="784005"/>
                  <a:pt x="229879" y="781284"/>
                  <a:pt x="227200" y="782191"/>
                </a:cubicBezTo>
                <a:cubicBezTo>
                  <a:pt x="224521" y="782191"/>
                  <a:pt x="220057" y="783098"/>
                  <a:pt x="218271" y="779469"/>
                </a:cubicBezTo>
                <a:cubicBezTo>
                  <a:pt x="220057" y="776748"/>
                  <a:pt x="220057" y="772212"/>
                  <a:pt x="219164" y="768584"/>
                </a:cubicBezTo>
                <a:cubicBezTo>
                  <a:pt x="219164" y="766769"/>
                  <a:pt x="220057" y="766543"/>
                  <a:pt x="221173" y="766769"/>
                </a:cubicBezTo>
                <a:close/>
                <a:moveTo>
                  <a:pt x="823575" y="765810"/>
                </a:moveTo>
                <a:cubicBezTo>
                  <a:pt x="825256" y="764955"/>
                  <a:pt x="827777" y="766665"/>
                  <a:pt x="826937" y="768374"/>
                </a:cubicBezTo>
                <a:cubicBezTo>
                  <a:pt x="829458" y="774358"/>
                  <a:pt x="822735" y="774358"/>
                  <a:pt x="819373" y="776067"/>
                </a:cubicBezTo>
                <a:cubicBezTo>
                  <a:pt x="817692" y="774358"/>
                  <a:pt x="816011" y="773503"/>
                  <a:pt x="815171" y="770939"/>
                </a:cubicBezTo>
                <a:cubicBezTo>
                  <a:pt x="816852" y="768374"/>
                  <a:pt x="820213" y="767519"/>
                  <a:pt x="823575" y="765810"/>
                </a:cubicBezTo>
                <a:close/>
                <a:moveTo>
                  <a:pt x="853103" y="764426"/>
                </a:moveTo>
                <a:cubicBezTo>
                  <a:pt x="853103" y="764426"/>
                  <a:pt x="853103" y="764426"/>
                  <a:pt x="854858" y="769718"/>
                </a:cubicBezTo>
                <a:cubicBezTo>
                  <a:pt x="854858" y="774127"/>
                  <a:pt x="854858" y="779419"/>
                  <a:pt x="852226" y="782065"/>
                </a:cubicBezTo>
                <a:cubicBezTo>
                  <a:pt x="851349" y="787356"/>
                  <a:pt x="852226" y="792648"/>
                  <a:pt x="847840" y="796176"/>
                </a:cubicBezTo>
                <a:cubicBezTo>
                  <a:pt x="844330" y="799703"/>
                  <a:pt x="839067" y="799703"/>
                  <a:pt x="834680" y="799703"/>
                </a:cubicBezTo>
                <a:cubicBezTo>
                  <a:pt x="832048" y="797057"/>
                  <a:pt x="832048" y="794412"/>
                  <a:pt x="832048" y="790884"/>
                </a:cubicBezTo>
                <a:cubicBezTo>
                  <a:pt x="832048" y="789120"/>
                  <a:pt x="833803" y="788238"/>
                  <a:pt x="835558" y="787356"/>
                </a:cubicBezTo>
                <a:cubicBezTo>
                  <a:pt x="836435" y="788238"/>
                  <a:pt x="839067" y="788238"/>
                  <a:pt x="839067" y="786474"/>
                </a:cubicBezTo>
                <a:cubicBezTo>
                  <a:pt x="839067" y="784710"/>
                  <a:pt x="836435" y="784710"/>
                  <a:pt x="835558" y="784710"/>
                </a:cubicBezTo>
                <a:cubicBezTo>
                  <a:pt x="832048" y="785592"/>
                  <a:pt x="829416" y="788238"/>
                  <a:pt x="828539" y="790884"/>
                </a:cubicBezTo>
                <a:cubicBezTo>
                  <a:pt x="825030" y="795294"/>
                  <a:pt x="833803" y="800585"/>
                  <a:pt x="826785" y="801467"/>
                </a:cubicBezTo>
                <a:cubicBezTo>
                  <a:pt x="825907" y="794412"/>
                  <a:pt x="825030" y="786474"/>
                  <a:pt x="821521" y="781183"/>
                </a:cubicBezTo>
                <a:cubicBezTo>
                  <a:pt x="827662" y="774127"/>
                  <a:pt x="838189" y="779419"/>
                  <a:pt x="844330" y="771481"/>
                </a:cubicBezTo>
                <a:cubicBezTo>
                  <a:pt x="848717" y="770599"/>
                  <a:pt x="846962" y="761780"/>
                  <a:pt x="853103" y="764426"/>
                </a:cubicBezTo>
                <a:close/>
                <a:moveTo>
                  <a:pt x="793083" y="753843"/>
                </a:moveTo>
                <a:cubicBezTo>
                  <a:pt x="794878" y="754738"/>
                  <a:pt x="794878" y="756527"/>
                  <a:pt x="795775" y="758317"/>
                </a:cubicBezTo>
                <a:cubicBezTo>
                  <a:pt x="808337" y="769949"/>
                  <a:pt x="826283" y="783370"/>
                  <a:pt x="821796" y="803055"/>
                </a:cubicBezTo>
                <a:cubicBezTo>
                  <a:pt x="819105" y="802160"/>
                  <a:pt x="820002" y="799476"/>
                  <a:pt x="818207" y="797687"/>
                </a:cubicBezTo>
                <a:cubicBezTo>
                  <a:pt x="814618" y="795002"/>
                  <a:pt x="810132" y="795002"/>
                  <a:pt x="806543" y="792318"/>
                </a:cubicBezTo>
                <a:cubicBezTo>
                  <a:pt x="808337" y="789634"/>
                  <a:pt x="809235" y="786055"/>
                  <a:pt x="806543" y="782476"/>
                </a:cubicBezTo>
                <a:cubicBezTo>
                  <a:pt x="805645" y="779791"/>
                  <a:pt x="802954" y="778002"/>
                  <a:pt x="799364" y="778897"/>
                </a:cubicBezTo>
                <a:cubicBezTo>
                  <a:pt x="796673" y="778897"/>
                  <a:pt x="793981" y="780686"/>
                  <a:pt x="793083" y="783370"/>
                </a:cubicBezTo>
                <a:cubicBezTo>
                  <a:pt x="793083" y="785160"/>
                  <a:pt x="793083" y="786055"/>
                  <a:pt x="794878" y="786949"/>
                </a:cubicBezTo>
                <a:cubicBezTo>
                  <a:pt x="797570" y="786055"/>
                  <a:pt x="797570" y="779791"/>
                  <a:pt x="802056" y="782476"/>
                </a:cubicBezTo>
                <a:cubicBezTo>
                  <a:pt x="805645" y="784265"/>
                  <a:pt x="803851" y="788739"/>
                  <a:pt x="802954" y="791423"/>
                </a:cubicBezTo>
                <a:cubicBezTo>
                  <a:pt x="799364" y="794107"/>
                  <a:pt x="794878" y="795002"/>
                  <a:pt x="790392" y="793213"/>
                </a:cubicBezTo>
                <a:cubicBezTo>
                  <a:pt x="786802" y="790528"/>
                  <a:pt x="786802" y="786055"/>
                  <a:pt x="785905" y="781581"/>
                </a:cubicBezTo>
                <a:cubicBezTo>
                  <a:pt x="785905" y="781581"/>
                  <a:pt x="785905" y="781581"/>
                  <a:pt x="788597" y="774423"/>
                </a:cubicBezTo>
                <a:cubicBezTo>
                  <a:pt x="785008" y="767265"/>
                  <a:pt x="788597" y="761001"/>
                  <a:pt x="791289" y="755633"/>
                </a:cubicBezTo>
                <a:cubicBezTo>
                  <a:pt x="791289" y="755633"/>
                  <a:pt x="791289" y="755633"/>
                  <a:pt x="793083" y="753843"/>
                </a:cubicBezTo>
                <a:close/>
                <a:moveTo>
                  <a:pt x="154537" y="753765"/>
                </a:moveTo>
                <a:cubicBezTo>
                  <a:pt x="155320" y="755181"/>
                  <a:pt x="155992" y="757360"/>
                  <a:pt x="157783" y="757796"/>
                </a:cubicBezTo>
                <a:cubicBezTo>
                  <a:pt x="164052" y="760411"/>
                  <a:pt x="169425" y="762154"/>
                  <a:pt x="174798" y="764768"/>
                </a:cubicBezTo>
                <a:cubicBezTo>
                  <a:pt x="177484" y="766511"/>
                  <a:pt x="180171" y="769998"/>
                  <a:pt x="179275" y="773484"/>
                </a:cubicBezTo>
                <a:cubicBezTo>
                  <a:pt x="175693" y="778713"/>
                  <a:pt x="176589" y="786558"/>
                  <a:pt x="177484" y="792659"/>
                </a:cubicBezTo>
                <a:cubicBezTo>
                  <a:pt x="174798" y="793530"/>
                  <a:pt x="173007" y="790044"/>
                  <a:pt x="170320" y="790044"/>
                </a:cubicBezTo>
                <a:cubicBezTo>
                  <a:pt x="165843" y="790044"/>
                  <a:pt x="170320" y="784814"/>
                  <a:pt x="168529" y="781328"/>
                </a:cubicBezTo>
                <a:cubicBezTo>
                  <a:pt x="168529" y="778713"/>
                  <a:pt x="166738" y="776970"/>
                  <a:pt x="164947" y="775227"/>
                </a:cubicBezTo>
                <a:cubicBezTo>
                  <a:pt x="162261" y="775227"/>
                  <a:pt x="160470" y="774356"/>
                  <a:pt x="158679" y="776099"/>
                </a:cubicBezTo>
                <a:cubicBezTo>
                  <a:pt x="158679" y="776099"/>
                  <a:pt x="158679" y="776099"/>
                  <a:pt x="157783" y="776970"/>
                </a:cubicBezTo>
                <a:cubicBezTo>
                  <a:pt x="159574" y="778713"/>
                  <a:pt x="164052" y="777842"/>
                  <a:pt x="164052" y="781328"/>
                </a:cubicBezTo>
                <a:cubicBezTo>
                  <a:pt x="164947" y="783071"/>
                  <a:pt x="164052" y="785686"/>
                  <a:pt x="162261" y="787429"/>
                </a:cubicBezTo>
                <a:cubicBezTo>
                  <a:pt x="159574" y="787429"/>
                  <a:pt x="156888" y="789172"/>
                  <a:pt x="154201" y="786558"/>
                </a:cubicBezTo>
                <a:cubicBezTo>
                  <a:pt x="152410" y="783071"/>
                  <a:pt x="149724" y="778713"/>
                  <a:pt x="150619" y="774356"/>
                </a:cubicBezTo>
                <a:cubicBezTo>
                  <a:pt x="147932" y="772612"/>
                  <a:pt x="147037" y="768255"/>
                  <a:pt x="146141" y="765640"/>
                </a:cubicBezTo>
                <a:cubicBezTo>
                  <a:pt x="145246" y="761282"/>
                  <a:pt x="149724" y="757796"/>
                  <a:pt x="150619" y="754310"/>
                </a:cubicBezTo>
                <a:cubicBezTo>
                  <a:pt x="152858" y="751695"/>
                  <a:pt x="153753" y="752348"/>
                  <a:pt x="154537" y="753765"/>
                </a:cubicBezTo>
                <a:close/>
                <a:moveTo>
                  <a:pt x="176678" y="752255"/>
                </a:moveTo>
                <a:cubicBezTo>
                  <a:pt x="180488" y="753948"/>
                  <a:pt x="188108" y="755642"/>
                  <a:pt x="188108" y="761568"/>
                </a:cubicBezTo>
                <a:cubicBezTo>
                  <a:pt x="188108" y="761568"/>
                  <a:pt x="188108" y="761568"/>
                  <a:pt x="182393" y="764955"/>
                </a:cubicBezTo>
                <a:cubicBezTo>
                  <a:pt x="179536" y="762415"/>
                  <a:pt x="175726" y="759875"/>
                  <a:pt x="173821" y="756488"/>
                </a:cubicBezTo>
                <a:cubicBezTo>
                  <a:pt x="173821" y="754795"/>
                  <a:pt x="174773" y="753102"/>
                  <a:pt x="176678" y="752255"/>
                </a:cubicBezTo>
                <a:close/>
                <a:moveTo>
                  <a:pt x="208292" y="744318"/>
                </a:moveTo>
                <a:cubicBezTo>
                  <a:pt x="211921" y="747966"/>
                  <a:pt x="214642" y="753438"/>
                  <a:pt x="213735" y="758909"/>
                </a:cubicBezTo>
                <a:cubicBezTo>
                  <a:pt x="211014" y="764381"/>
                  <a:pt x="218271" y="769853"/>
                  <a:pt x="214642" y="776237"/>
                </a:cubicBezTo>
                <a:cubicBezTo>
                  <a:pt x="213735" y="778973"/>
                  <a:pt x="210107" y="778973"/>
                  <a:pt x="208292" y="779884"/>
                </a:cubicBezTo>
                <a:cubicBezTo>
                  <a:pt x="205571" y="778973"/>
                  <a:pt x="201035" y="779884"/>
                  <a:pt x="199221" y="777149"/>
                </a:cubicBezTo>
                <a:cubicBezTo>
                  <a:pt x="197407" y="770765"/>
                  <a:pt x="210107" y="773501"/>
                  <a:pt x="203757" y="768941"/>
                </a:cubicBezTo>
                <a:cubicBezTo>
                  <a:pt x="200128" y="768029"/>
                  <a:pt x="196500" y="769853"/>
                  <a:pt x="195592" y="772589"/>
                </a:cubicBezTo>
                <a:cubicBezTo>
                  <a:pt x="194685" y="774413"/>
                  <a:pt x="196500" y="778061"/>
                  <a:pt x="193778" y="778973"/>
                </a:cubicBezTo>
                <a:cubicBezTo>
                  <a:pt x="188335" y="778973"/>
                  <a:pt x="183800" y="783532"/>
                  <a:pt x="181985" y="787180"/>
                </a:cubicBezTo>
                <a:cubicBezTo>
                  <a:pt x="181078" y="786268"/>
                  <a:pt x="180171" y="783532"/>
                  <a:pt x="181078" y="781708"/>
                </a:cubicBezTo>
                <a:cubicBezTo>
                  <a:pt x="181078" y="768941"/>
                  <a:pt x="192871" y="763469"/>
                  <a:pt x="201035" y="755262"/>
                </a:cubicBezTo>
                <a:cubicBezTo>
                  <a:pt x="201035" y="755262"/>
                  <a:pt x="201035" y="755262"/>
                  <a:pt x="208292" y="744318"/>
                </a:cubicBezTo>
                <a:close/>
                <a:moveTo>
                  <a:pt x="875042" y="741333"/>
                </a:moveTo>
                <a:cubicBezTo>
                  <a:pt x="875949" y="741333"/>
                  <a:pt x="877764" y="739555"/>
                  <a:pt x="877764" y="741333"/>
                </a:cubicBezTo>
                <a:cubicBezTo>
                  <a:pt x="875949" y="746667"/>
                  <a:pt x="876857" y="753779"/>
                  <a:pt x="878671" y="759113"/>
                </a:cubicBezTo>
                <a:cubicBezTo>
                  <a:pt x="878671" y="761780"/>
                  <a:pt x="876857" y="760891"/>
                  <a:pt x="875949" y="760002"/>
                </a:cubicBezTo>
                <a:cubicBezTo>
                  <a:pt x="873228" y="754668"/>
                  <a:pt x="872321" y="747556"/>
                  <a:pt x="875042" y="741333"/>
                </a:cubicBezTo>
                <a:close/>
                <a:moveTo>
                  <a:pt x="904614" y="733262"/>
                </a:moveTo>
                <a:cubicBezTo>
                  <a:pt x="906166" y="734265"/>
                  <a:pt x="907717" y="735826"/>
                  <a:pt x="909491" y="736271"/>
                </a:cubicBezTo>
                <a:cubicBezTo>
                  <a:pt x="915698" y="742513"/>
                  <a:pt x="918358" y="754104"/>
                  <a:pt x="914811" y="763020"/>
                </a:cubicBezTo>
                <a:cubicBezTo>
                  <a:pt x="910377" y="779960"/>
                  <a:pt x="896190" y="793334"/>
                  <a:pt x="885550" y="808492"/>
                </a:cubicBezTo>
                <a:cubicBezTo>
                  <a:pt x="850081" y="853072"/>
                  <a:pt x="808406" y="888736"/>
                  <a:pt x="760523" y="918159"/>
                </a:cubicBezTo>
                <a:cubicBezTo>
                  <a:pt x="752543" y="922617"/>
                  <a:pt x="740129" y="925292"/>
                  <a:pt x="731262" y="920834"/>
                </a:cubicBezTo>
                <a:cubicBezTo>
                  <a:pt x="728602" y="919051"/>
                  <a:pt x="724168" y="916376"/>
                  <a:pt x="723281" y="912810"/>
                </a:cubicBezTo>
                <a:cubicBezTo>
                  <a:pt x="722395" y="911026"/>
                  <a:pt x="721508" y="910135"/>
                  <a:pt x="722395" y="909243"/>
                </a:cubicBezTo>
                <a:cubicBezTo>
                  <a:pt x="724168" y="909243"/>
                  <a:pt x="726828" y="913701"/>
                  <a:pt x="729488" y="914593"/>
                </a:cubicBezTo>
                <a:cubicBezTo>
                  <a:pt x="735695" y="918159"/>
                  <a:pt x="743676" y="919051"/>
                  <a:pt x="751656" y="919051"/>
                </a:cubicBezTo>
                <a:cubicBezTo>
                  <a:pt x="780918" y="903002"/>
                  <a:pt x="808406" y="880712"/>
                  <a:pt x="834120" y="856638"/>
                </a:cubicBezTo>
                <a:cubicBezTo>
                  <a:pt x="852741" y="838806"/>
                  <a:pt x="870475" y="821866"/>
                  <a:pt x="885550" y="800467"/>
                </a:cubicBezTo>
                <a:cubicBezTo>
                  <a:pt x="885550" y="800467"/>
                  <a:pt x="885550" y="800467"/>
                  <a:pt x="910377" y="765694"/>
                </a:cubicBezTo>
                <a:cubicBezTo>
                  <a:pt x="913924" y="758562"/>
                  <a:pt x="914811" y="747862"/>
                  <a:pt x="909491" y="740729"/>
                </a:cubicBezTo>
                <a:cubicBezTo>
                  <a:pt x="907717" y="737163"/>
                  <a:pt x="904170" y="735380"/>
                  <a:pt x="899737" y="733597"/>
                </a:cubicBezTo>
                <a:cubicBezTo>
                  <a:pt x="901510" y="731813"/>
                  <a:pt x="903062" y="732259"/>
                  <a:pt x="904614" y="733262"/>
                </a:cubicBezTo>
                <a:close/>
                <a:moveTo>
                  <a:pt x="870694" y="726855"/>
                </a:moveTo>
                <a:cubicBezTo>
                  <a:pt x="873366" y="729474"/>
                  <a:pt x="874257" y="732967"/>
                  <a:pt x="874257" y="736459"/>
                </a:cubicBezTo>
                <a:cubicBezTo>
                  <a:pt x="868913" y="741698"/>
                  <a:pt x="868913" y="749556"/>
                  <a:pt x="869804" y="756541"/>
                </a:cubicBezTo>
                <a:cubicBezTo>
                  <a:pt x="871585" y="759160"/>
                  <a:pt x="872476" y="762653"/>
                  <a:pt x="876038" y="764399"/>
                </a:cubicBezTo>
                <a:cubicBezTo>
                  <a:pt x="877819" y="763526"/>
                  <a:pt x="877819" y="762653"/>
                  <a:pt x="878709" y="760907"/>
                </a:cubicBezTo>
                <a:cubicBezTo>
                  <a:pt x="882271" y="760034"/>
                  <a:pt x="885834" y="756541"/>
                  <a:pt x="889396" y="760034"/>
                </a:cubicBezTo>
                <a:cubicBezTo>
                  <a:pt x="891177" y="761780"/>
                  <a:pt x="892958" y="764399"/>
                  <a:pt x="892958" y="767018"/>
                </a:cubicBezTo>
                <a:cubicBezTo>
                  <a:pt x="892958" y="771384"/>
                  <a:pt x="889396" y="774003"/>
                  <a:pt x="885834" y="776623"/>
                </a:cubicBezTo>
                <a:cubicBezTo>
                  <a:pt x="879600" y="779242"/>
                  <a:pt x="872476" y="776623"/>
                  <a:pt x="867132" y="772257"/>
                </a:cubicBezTo>
                <a:cubicBezTo>
                  <a:pt x="861789" y="766145"/>
                  <a:pt x="858227" y="760034"/>
                  <a:pt x="859117" y="752176"/>
                </a:cubicBezTo>
                <a:cubicBezTo>
                  <a:pt x="856446" y="744317"/>
                  <a:pt x="862680" y="738206"/>
                  <a:pt x="864461" y="732094"/>
                </a:cubicBezTo>
                <a:cubicBezTo>
                  <a:pt x="867132" y="730348"/>
                  <a:pt x="868023" y="727728"/>
                  <a:pt x="870694" y="726855"/>
                </a:cubicBezTo>
                <a:close/>
                <a:moveTo>
                  <a:pt x="124785" y="725267"/>
                </a:moveTo>
                <a:cubicBezTo>
                  <a:pt x="129194" y="728971"/>
                  <a:pt x="130958" y="734528"/>
                  <a:pt x="130076" y="741010"/>
                </a:cubicBezTo>
                <a:cubicBezTo>
                  <a:pt x="130076" y="742862"/>
                  <a:pt x="129194" y="745640"/>
                  <a:pt x="126548" y="747492"/>
                </a:cubicBezTo>
                <a:cubicBezTo>
                  <a:pt x="125667" y="747492"/>
                  <a:pt x="123903" y="745640"/>
                  <a:pt x="124785" y="743788"/>
                </a:cubicBezTo>
                <a:cubicBezTo>
                  <a:pt x="126548" y="741010"/>
                  <a:pt x="126548" y="736380"/>
                  <a:pt x="125667" y="731749"/>
                </a:cubicBezTo>
                <a:cubicBezTo>
                  <a:pt x="124785" y="730823"/>
                  <a:pt x="123021" y="728971"/>
                  <a:pt x="123903" y="726193"/>
                </a:cubicBezTo>
                <a:cubicBezTo>
                  <a:pt x="123903" y="726193"/>
                  <a:pt x="123903" y="726193"/>
                  <a:pt x="124785" y="725267"/>
                </a:cubicBezTo>
                <a:close/>
                <a:moveTo>
                  <a:pt x="902681" y="717297"/>
                </a:moveTo>
                <a:cubicBezTo>
                  <a:pt x="905342" y="717075"/>
                  <a:pt x="908002" y="717075"/>
                  <a:pt x="910662" y="718407"/>
                </a:cubicBezTo>
                <a:cubicBezTo>
                  <a:pt x="910662" y="718407"/>
                  <a:pt x="910662" y="718407"/>
                  <a:pt x="922190" y="726401"/>
                </a:cubicBezTo>
                <a:cubicBezTo>
                  <a:pt x="928398" y="734395"/>
                  <a:pt x="931058" y="744166"/>
                  <a:pt x="931058" y="753937"/>
                </a:cubicBezTo>
                <a:cubicBezTo>
                  <a:pt x="929284" y="755713"/>
                  <a:pt x="931058" y="758378"/>
                  <a:pt x="930171" y="761042"/>
                </a:cubicBezTo>
                <a:cubicBezTo>
                  <a:pt x="927511" y="763707"/>
                  <a:pt x="929284" y="768148"/>
                  <a:pt x="927511" y="770813"/>
                </a:cubicBezTo>
                <a:cubicBezTo>
                  <a:pt x="923964" y="785025"/>
                  <a:pt x="911549" y="795684"/>
                  <a:pt x="903568" y="808119"/>
                </a:cubicBezTo>
                <a:cubicBezTo>
                  <a:pt x="891153" y="822331"/>
                  <a:pt x="879625" y="838320"/>
                  <a:pt x="866324" y="851643"/>
                </a:cubicBezTo>
                <a:cubicBezTo>
                  <a:pt x="862777" y="852531"/>
                  <a:pt x="861890" y="856973"/>
                  <a:pt x="859230" y="858749"/>
                </a:cubicBezTo>
                <a:cubicBezTo>
                  <a:pt x="845928" y="870296"/>
                  <a:pt x="833514" y="882732"/>
                  <a:pt x="820212" y="892502"/>
                </a:cubicBezTo>
                <a:cubicBezTo>
                  <a:pt x="819325" y="896055"/>
                  <a:pt x="814892" y="896055"/>
                  <a:pt x="813118" y="898720"/>
                </a:cubicBezTo>
                <a:cubicBezTo>
                  <a:pt x="795383" y="912044"/>
                  <a:pt x="778534" y="924479"/>
                  <a:pt x="760799" y="933361"/>
                </a:cubicBezTo>
                <a:cubicBezTo>
                  <a:pt x="744837" y="939579"/>
                  <a:pt x="724441" y="936914"/>
                  <a:pt x="712914" y="924479"/>
                </a:cubicBezTo>
                <a:cubicBezTo>
                  <a:pt x="707593" y="918261"/>
                  <a:pt x="704046" y="910267"/>
                  <a:pt x="705819" y="903161"/>
                </a:cubicBezTo>
                <a:cubicBezTo>
                  <a:pt x="707593" y="900496"/>
                  <a:pt x="711140" y="903161"/>
                  <a:pt x="714687" y="903161"/>
                </a:cubicBezTo>
                <a:cubicBezTo>
                  <a:pt x="717347" y="907602"/>
                  <a:pt x="719121" y="913820"/>
                  <a:pt x="723555" y="918261"/>
                </a:cubicBezTo>
                <a:cubicBezTo>
                  <a:pt x="731536" y="925367"/>
                  <a:pt x="743950" y="928920"/>
                  <a:pt x="754592" y="923591"/>
                </a:cubicBezTo>
                <a:cubicBezTo>
                  <a:pt x="774987" y="917373"/>
                  <a:pt x="790062" y="900496"/>
                  <a:pt x="807797" y="889838"/>
                </a:cubicBezTo>
                <a:cubicBezTo>
                  <a:pt x="844155" y="860526"/>
                  <a:pt x="876965" y="825884"/>
                  <a:pt x="903568" y="789466"/>
                </a:cubicBezTo>
                <a:cubicBezTo>
                  <a:pt x="909775" y="782360"/>
                  <a:pt x="915983" y="774366"/>
                  <a:pt x="916870" y="765484"/>
                </a:cubicBezTo>
                <a:cubicBezTo>
                  <a:pt x="920417" y="755713"/>
                  <a:pt x="920417" y="744166"/>
                  <a:pt x="914209" y="736172"/>
                </a:cubicBezTo>
                <a:cubicBezTo>
                  <a:pt x="909775" y="729954"/>
                  <a:pt x="903568" y="727289"/>
                  <a:pt x="896474" y="726401"/>
                </a:cubicBezTo>
                <a:cubicBezTo>
                  <a:pt x="894700" y="723736"/>
                  <a:pt x="893814" y="721072"/>
                  <a:pt x="894700" y="717519"/>
                </a:cubicBezTo>
                <a:cubicBezTo>
                  <a:pt x="897361" y="717963"/>
                  <a:pt x="900021" y="717519"/>
                  <a:pt x="902681" y="717297"/>
                </a:cubicBezTo>
                <a:close/>
                <a:moveTo>
                  <a:pt x="98581" y="715042"/>
                </a:moveTo>
                <a:cubicBezTo>
                  <a:pt x="100353" y="714155"/>
                  <a:pt x="101239" y="715930"/>
                  <a:pt x="100353" y="716817"/>
                </a:cubicBezTo>
                <a:cubicBezTo>
                  <a:pt x="93265" y="720366"/>
                  <a:pt x="88834" y="725690"/>
                  <a:pt x="86176" y="732789"/>
                </a:cubicBezTo>
                <a:cubicBezTo>
                  <a:pt x="85290" y="738113"/>
                  <a:pt x="84404" y="746099"/>
                  <a:pt x="87948" y="750536"/>
                </a:cubicBezTo>
                <a:cubicBezTo>
                  <a:pt x="88834" y="755860"/>
                  <a:pt x="93265" y="760297"/>
                  <a:pt x="95037" y="764733"/>
                </a:cubicBezTo>
                <a:cubicBezTo>
                  <a:pt x="114530" y="792241"/>
                  <a:pt x="134909" y="821523"/>
                  <a:pt x="159718" y="845481"/>
                </a:cubicBezTo>
                <a:cubicBezTo>
                  <a:pt x="172123" y="858791"/>
                  <a:pt x="186299" y="871214"/>
                  <a:pt x="200476" y="882749"/>
                </a:cubicBezTo>
                <a:cubicBezTo>
                  <a:pt x="214653" y="893397"/>
                  <a:pt x="228830" y="905820"/>
                  <a:pt x="245665" y="912918"/>
                </a:cubicBezTo>
                <a:cubicBezTo>
                  <a:pt x="251867" y="914693"/>
                  <a:pt x="261613" y="914693"/>
                  <a:pt x="266044" y="908482"/>
                </a:cubicBezTo>
                <a:cubicBezTo>
                  <a:pt x="269588" y="905820"/>
                  <a:pt x="267816" y="898721"/>
                  <a:pt x="272246" y="899608"/>
                </a:cubicBezTo>
                <a:cubicBezTo>
                  <a:pt x="271360" y="905820"/>
                  <a:pt x="269588" y="912031"/>
                  <a:pt x="263385" y="914693"/>
                </a:cubicBezTo>
                <a:cubicBezTo>
                  <a:pt x="255411" y="917355"/>
                  <a:pt x="247437" y="915580"/>
                  <a:pt x="239462" y="913806"/>
                </a:cubicBezTo>
                <a:cubicBezTo>
                  <a:pt x="219969" y="904045"/>
                  <a:pt x="204020" y="889848"/>
                  <a:pt x="186299" y="875650"/>
                </a:cubicBezTo>
                <a:cubicBezTo>
                  <a:pt x="154402" y="848143"/>
                  <a:pt x="125162" y="815311"/>
                  <a:pt x="103011" y="781593"/>
                </a:cubicBezTo>
                <a:cubicBezTo>
                  <a:pt x="95923" y="770057"/>
                  <a:pt x="84404" y="758522"/>
                  <a:pt x="81746" y="744325"/>
                </a:cubicBezTo>
                <a:cubicBezTo>
                  <a:pt x="84404" y="732789"/>
                  <a:pt x="85290" y="717704"/>
                  <a:pt x="98581" y="715042"/>
                </a:cubicBezTo>
                <a:close/>
                <a:moveTo>
                  <a:pt x="127525" y="707991"/>
                </a:moveTo>
                <a:cubicBezTo>
                  <a:pt x="128411" y="706217"/>
                  <a:pt x="131069" y="707991"/>
                  <a:pt x="131955" y="708879"/>
                </a:cubicBezTo>
                <a:cubicBezTo>
                  <a:pt x="139930" y="717750"/>
                  <a:pt x="145246" y="730170"/>
                  <a:pt x="143474" y="741702"/>
                </a:cubicBezTo>
                <a:cubicBezTo>
                  <a:pt x="143474" y="749687"/>
                  <a:pt x="139930" y="756784"/>
                  <a:pt x="133727" y="761219"/>
                </a:cubicBezTo>
                <a:cubicBezTo>
                  <a:pt x="128411" y="762994"/>
                  <a:pt x="120437" y="766542"/>
                  <a:pt x="115120" y="762994"/>
                </a:cubicBezTo>
                <a:cubicBezTo>
                  <a:pt x="111576" y="762106"/>
                  <a:pt x="108032" y="757671"/>
                  <a:pt x="108032" y="753235"/>
                </a:cubicBezTo>
                <a:cubicBezTo>
                  <a:pt x="107146" y="748799"/>
                  <a:pt x="108918" y="746138"/>
                  <a:pt x="111576" y="744364"/>
                </a:cubicBezTo>
                <a:cubicBezTo>
                  <a:pt x="114234" y="742590"/>
                  <a:pt x="116892" y="742590"/>
                  <a:pt x="119551" y="743477"/>
                </a:cubicBezTo>
                <a:cubicBezTo>
                  <a:pt x="124867" y="745251"/>
                  <a:pt x="120437" y="755897"/>
                  <a:pt x="127525" y="751461"/>
                </a:cubicBezTo>
                <a:cubicBezTo>
                  <a:pt x="133727" y="745251"/>
                  <a:pt x="134613" y="736380"/>
                  <a:pt x="132841" y="728395"/>
                </a:cubicBezTo>
                <a:cubicBezTo>
                  <a:pt x="131069" y="725734"/>
                  <a:pt x="130183" y="721298"/>
                  <a:pt x="126639" y="719524"/>
                </a:cubicBezTo>
                <a:cubicBezTo>
                  <a:pt x="125753" y="715088"/>
                  <a:pt x="126639" y="711540"/>
                  <a:pt x="127525" y="707991"/>
                </a:cubicBezTo>
                <a:close/>
                <a:moveTo>
                  <a:pt x="933078" y="707805"/>
                </a:moveTo>
                <a:cubicBezTo>
                  <a:pt x="937119" y="708731"/>
                  <a:pt x="938129" y="711509"/>
                  <a:pt x="940150" y="714287"/>
                </a:cubicBezTo>
                <a:cubicBezTo>
                  <a:pt x="942170" y="720770"/>
                  <a:pt x="942170" y="730956"/>
                  <a:pt x="936109" y="736512"/>
                </a:cubicBezTo>
                <a:cubicBezTo>
                  <a:pt x="935099" y="737438"/>
                  <a:pt x="931058" y="741142"/>
                  <a:pt x="931058" y="736512"/>
                </a:cubicBezTo>
                <a:cubicBezTo>
                  <a:pt x="932068" y="733734"/>
                  <a:pt x="935099" y="731882"/>
                  <a:pt x="937119" y="729104"/>
                </a:cubicBezTo>
                <a:cubicBezTo>
                  <a:pt x="938129" y="722622"/>
                  <a:pt x="938129" y="715213"/>
                  <a:pt x="932068" y="711509"/>
                </a:cubicBezTo>
                <a:cubicBezTo>
                  <a:pt x="932068" y="709657"/>
                  <a:pt x="933078" y="708731"/>
                  <a:pt x="933078" y="707805"/>
                </a:cubicBezTo>
                <a:close/>
                <a:moveTo>
                  <a:pt x="142388" y="707099"/>
                </a:moveTo>
                <a:cubicBezTo>
                  <a:pt x="142388" y="708863"/>
                  <a:pt x="143340" y="709745"/>
                  <a:pt x="145245" y="710627"/>
                </a:cubicBezTo>
                <a:cubicBezTo>
                  <a:pt x="145245" y="711508"/>
                  <a:pt x="145245" y="714154"/>
                  <a:pt x="143340" y="713272"/>
                </a:cubicBezTo>
                <a:cubicBezTo>
                  <a:pt x="140483" y="713272"/>
                  <a:pt x="140483" y="710627"/>
                  <a:pt x="140483" y="708863"/>
                </a:cubicBezTo>
                <a:cubicBezTo>
                  <a:pt x="140483" y="707981"/>
                  <a:pt x="140483" y="706217"/>
                  <a:pt x="142388" y="707099"/>
                </a:cubicBezTo>
                <a:close/>
                <a:moveTo>
                  <a:pt x="93884" y="700837"/>
                </a:moveTo>
                <a:cubicBezTo>
                  <a:pt x="97444" y="699836"/>
                  <a:pt x="101228" y="699614"/>
                  <a:pt x="105234" y="700948"/>
                </a:cubicBezTo>
                <a:cubicBezTo>
                  <a:pt x="105234" y="703616"/>
                  <a:pt x="105234" y="707172"/>
                  <a:pt x="104344" y="708951"/>
                </a:cubicBezTo>
                <a:cubicBezTo>
                  <a:pt x="100783" y="713397"/>
                  <a:pt x="95441" y="708951"/>
                  <a:pt x="91880" y="713397"/>
                </a:cubicBezTo>
                <a:cubicBezTo>
                  <a:pt x="80307" y="721400"/>
                  <a:pt x="77637" y="736517"/>
                  <a:pt x="79417" y="749856"/>
                </a:cubicBezTo>
                <a:cubicBezTo>
                  <a:pt x="82978" y="764084"/>
                  <a:pt x="93661" y="775644"/>
                  <a:pt x="101673" y="788093"/>
                </a:cubicBezTo>
                <a:cubicBezTo>
                  <a:pt x="116807" y="808545"/>
                  <a:pt x="132832" y="828998"/>
                  <a:pt x="150637" y="847672"/>
                </a:cubicBezTo>
                <a:cubicBezTo>
                  <a:pt x="171112" y="869014"/>
                  <a:pt x="194258" y="888577"/>
                  <a:pt x="219185" y="906362"/>
                </a:cubicBezTo>
                <a:cubicBezTo>
                  <a:pt x="224527" y="910808"/>
                  <a:pt x="230758" y="913475"/>
                  <a:pt x="236990" y="917922"/>
                </a:cubicBezTo>
                <a:cubicBezTo>
                  <a:pt x="245893" y="921479"/>
                  <a:pt x="259246" y="922368"/>
                  <a:pt x="267258" y="917922"/>
                </a:cubicBezTo>
                <a:cubicBezTo>
                  <a:pt x="275271" y="913475"/>
                  <a:pt x="276161" y="904583"/>
                  <a:pt x="277941" y="896580"/>
                </a:cubicBezTo>
                <a:cubicBezTo>
                  <a:pt x="280612" y="894801"/>
                  <a:pt x="285063" y="893023"/>
                  <a:pt x="288624" y="893023"/>
                </a:cubicBezTo>
                <a:cubicBezTo>
                  <a:pt x="291295" y="898358"/>
                  <a:pt x="288624" y="903694"/>
                  <a:pt x="287734" y="909029"/>
                </a:cubicBezTo>
                <a:cubicBezTo>
                  <a:pt x="283283" y="922368"/>
                  <a:pt x="271710" y="933928"/>
                  <a:pt x="256575" y="933928"/>
                </a:cubicBezTo>
                <a:cubicBezTo>
                  <a:pt x="244112" y="934817"/>
                  <a:pt x="232539" y="929482"/>
                  <a:pt x="221856" y="922368"/>
                </a:cubicBezTo>
                <a:cubicBezTo>
                  <a:pt x="196039" y="904583"/>
                  <a:pt x="173783" y="884131"/>
                  <a:pt x="150637" y="863678"/>
                </a:cubicBezTo>
                <a:cubicBezTo>
                  <a:pt x="130161" y="844115"/>
                  <a:pt x="111466" y="822773"/>
                  <a:pt x="96332" y="799653"/>
                </a:cubicBezTo>
                <a:cubicBezTo>
                  <a:pt x="89210" y="791650"/>
                  <a:pt x="84759" y="781868"/>
                  <a:pt x="78527" y="773865"/>
                </a:cubicBezTo>
                <a:cubicBezTo>
                  <a:pt x="71405" y="762305"/>
                  <a:pt x="64283" y="748967"/>
                  <a:pt x="66954" y="734739"/>
                </a:cubicBezTo>
                <a:cubicBezTo>
                  <a:pt x="70515" y="724068"/>
                  <a:pt x="72295" y="711619"/>
                  <a:pt x="83868" y="705394"/>
                </a:cubicBezTo>
                <a:cubicBezTo>
                  <a:pt x="86984" y="703616"/>
                  <a:pt x="90323" y="701837"/>
                  <a:pt x="93884" y="700837"/>
                </a:cubicBezTo>
                <a:close/>
                <a:moveTo>
                  <a:pt x="957139" y="696692"/>
                </a:moveTo>
                <a:cubicBezTo>
                  <a:pt x="958046" y="698597"/>
                  <a:pt x="956232" y="700502"/>
                  <a:pt x="955325" y="701454"/>
                </a:cubicBezTo>
                <a:cubicBezTo>
                  <a:pt x="953510" y="700502"/>
                  <a:pt x="952603" y="699549"/>
                  <a:pt x="951696" y="698597"/>
                </a:cubicBezTo>
                <a:cubicBezTo>
                  <a:pt x="952603" y="696692"/>
                  <a:pt x="955325" y="696692"/>
                  <a:pt x="957139" y="696692"/>
                </a:cubicBezTo>
                <a:close/>
                <a:moveTo>
                  <a:pt x="967570" y="693009"/>
                </a:moveTo>
                <a:cubicBezTo>
                  <a:pt x="967570" y="693009"/>
                  <a:pt x="967570" y="693009"/>
                  <a:pt x="966715" y="701899"/>
                </a:cubicBezTo>
                <a:cubicBezTo>
                  <a:pt x="965861" y="706344"/>
                  <a:pt x="963296" y="709900"/>
                  <a:pt x="959877" y="712567"/>
                </a:cubicBezTo>
                <a:cubicBezTo>
                  <a:pt x="956458" y="712567"/>
                  <a:pt x="957313" y="708122"/>
                  <a:pt x="956458" y="705455"/>
                </a:cubicBezTo>
                <a:cubicBezTo>
                  <a:pt x="959877" y="701010"/>
                  <a:pt x="959877" y="690342"/>
                  <a:pt x="967570" y="693009"/>
                </a:cubicBezTo>
                <a:close/>
                <a:moveTo>
                  <a:pt x="922467" y="692333"/>
                </a:moveTo>
                <a:cubicBezTo>
                  <a:pt x="927260" y="690544"/>
                  <a:pt x="932054" y="690767"/>
                  <a:pt x="936521" y="692333"/>
                </a:cubicBezTo>
                <a:cubicBezTo>
                  <a:pt x="940988" y="693898"/>
                  <a:pt x="945128" y="696804"/>
                  <a:pt x="948614" y="700382"/>
                </a:cubicBezTo>
                <a:cubicBezTo>
                  <a:pt x="955587" y="708431"/>
                  <a:pt x="956458" y="721847"/>
                  <a:pt x="952972" y="731685"/>
                </a:cubicBezTo>
                <a:cubicBezTo>
                  <a:pt x="949486" y="739734"/>
                  <a:pt x="945128" y="749572"/>
                  <a:pt x="935540" y="752255"/>
                </a:cubicBezTo>
                <a:cubicBezTo>
                  <a:pt x="934669" y="752255"/>
                  <a:pt x="933797" y="750466"/>
                  <a:pt x="934669" y="749572"/>
                </a:cubicBezTo>
                <a:cubicBezTo>
                  <a:pt x="934669" y="749572"/>
                  <a:pt x="934669" y="749572"/>
                  <a:pt x="933797" y="742417"/>
                </a:cubicBezTo>
                <a:cubicBezTo>
                  <a:pt x="939898" y="739734"/>
                  <a:pt x="941641" y="733473"/>
                  <a:pt x="943385" y="728107"/>
                </a:cubicBezTo>
                <a:cubicBezTo>
                  <a:pt x="943385" y="728107"/>
                  <a:pt x="943385" y="728107"/>
                  <a:pt x="945128" y="719164"/>
                </a:cubicBezTo>
                <a:cubicBezTo>
                  <a:pt x="943385" y="712009"/>
                  <a:pt x="938155" y="704854"/>
                  <a:pt x="931182" y="703065"/>
                </a:cubicBezTo>
                <a:cubicBezTo>
                  <a:pt x="928568" y="705748"/>
                  <a:pt x="931182" y="708431"/>
                  <a:pt x="929439" y="710220"/>
                </a:cubicBezTo>
                <a:cubicBezTo>
                  <a:pt x="927696" y="712903"/>
                  <a:pt x="925081" y="714692"/>
                  <a:pt x="922467" y="715586"/>
                </a:cubicBezTo>
                <a:cubicBezTo>
                  <a:pt x="918109" y="715586"/>
                  <a:pt x="915494" y="711114"/>
                  <a:pt x="912879" y="707537"/>
                </a:cubicBezTo>
                <a:cubicBezTo>
                  <a:pt x="912008" y="700382"/>
                  <a:pt x="918109" y="695910"/>
                  <a:pt x="922467" y="692333"/>
                </a:cubicBezTo>
                <a:close/>
                <a:moveTo>
                  <a:pt x="69656" y="691930"/>
                </a:moveTo>
                <a:cubicBezTo>
                  <a:pt x="70510" y="691930"/>
                  <a:pt x="70510" y="692837"/>
                  <a:pt x="71365" y="693744"/>
                </a:cubicBezTo>
                <a:cubicBezTo>
                  <a:pt x="72220" y="697373"/>
                  <a:pt x="67091" y="695559"/>
                  <a:pt x="67091" y="699187"/>
                </a:cubicBezTo>
                <a:cubicBezTo>
                  <a:pt x="65382" y="704630"/>
                  <a:pt x="66237" y="710073"/>
                  <a:pt x="69656" y="715516"/>
                </a:cubicBezTo>
                <a:cubicBezTo>
                  <a:pt x="69656" y="716423"/>
                  <a:pt x="68801" y="717330"/>
                  <a:pt x="67946" y="717330"/>
                </a:cubicBezTo>
                <a:cubicBezTo>
                  <a:pt x="63672" y="714609"/>
                  <a:pt x="62817" y="708259"/>
                  <a:pt x="61108" y="703723"/>
                </a:cubicBezTo>
                <a:cubicBezTo>
                  <a:pt x="61963" y="699187"/>
                  <a:pt x="64527" y="692837"/>
                  <a:pt x="69656" y="691930"/>
                </a:cubicBezTo>
                <a:close/>
                <a:moveTo>
                  <a:pt x="850647" y="682405"/>
                </a:moveTo>
                <a:cubicBezTo>
                  <a:pt x="849750" y="685918"/>
                  <a:pt x="850647" y="689431"/>
                  <a:pt x="851544" y="692943"/>
                </a:cubicBezTo>
                <a:cubicBezTo>
                  <a:pt x="850647" y="696456"/>
                  <a:pt x="847955" y="699969"/>
                  <a:pt x="849750" y="704360"/>
                </a:cubicBezTo>
                <a:cubicBezTo>
                  <a:pt x="856031" y="710507"/>
                  <a:pt x="859620" y="720167"/>
                  <a:pt x="856928" y="728949"/>
                </a:cubicBezTo>
                <a:cubicBezTo>
                  <a:pt x="855133" y="732462"/>
                  <a:pt x="851544" y="734218"/>
                  <a:pt x="849750" y="736853"/>
                </a:cubicBezTo>
                <a:cubicBezTo>
                  <a:pt x="852442" y="740366"/>
                  <a:pt x="853339" y="744757"/>
                  <a:pt x="851544" y="749148"/>
                </a:cubicBezTo>
                <a:cubicBezTo>
                  <a:pt x="848853" y="753539"/>
                  <a:pt x="845263" y="755295"/>
                  <a:pt x="840777" y="757051"/>
                </a:cubicBezTo>
                <a:cubicBezTo>
                  <a:pt x="838983" y="756173"/>
                  <a:pt x="835393" y="756173"/>
                  <a:pt x="835393" y="753539"/>
                </a:cubicBezTo>
                <a:cubicBezTo>
                  <a:pt x="834496" y="750904"/>
                  <a:pt x="837188" y="749148"/>
                  <a:pt x="838983" y="748269"/>
                </a:cubicBezTo>
                <a:cubicBezTo>
                  <a:pt x="840777" y="748269"/>
                  <a:pt x="842572" y="748269"/>
                  <a:pt x="843469" y="746513"/>
                </a:cubicBezTo>
                <a:cubicBezTo>
                  <a:pt x="843469" y="743879"/>
                  <a:pt x="841674" y="742122"/>
                  <a:pt x="839880" y="742122"/>
                </a:cubicBezTo>
                <a:cubicBezTo>
                  <a:pt x="832702" y="740366"/>
                  <a:pt x="826421" y="744757"/>
                  <a:pt x="821037" y="749148"/>
                </a:cubicBezTo>
                <a:cubicBezTo>
                  <a:pt x="819242" y="753539"/>
                  <a:pt x="817448" y="757930"/>
                  <a:pt x="817448" y="762321"/>
                </a:cubicBezTo>
                <a:cubicBezTo>
                  <a:pt x="816551" y="764955"/>
                  <a:pt x="813859" y="764955"/>
                  <a:pt x="812064" y="764955"/>
                </a:cubicBezTo>
                <a:cubicBezTo>
                  <a:pt x="808475" y="759686"/>
                  <a:pt x="812064" y="753539"/>
                  <a:pt x="812962" y="747391"/>
                </a:cubicBezTo>
                <a:cubicBezTo>
                  <a:pt x="812962" y="745635"/>
                  <a:pt x="812064" y="744757"/>
                  <a:pt x="810270" y="744757"/>
                </a:cubicBezTo>
                <a:cubicBezTo>
                  <a:pt x="806681" y="744757"/>
                  <a:pt x="807578" y="750026"/>
                  <a:pt x="803989" y="750904"/>
                </a:cubicBezTo>
                <a:cubicBezTo>
                  <a:pt x="802194" y="750904"/>
                  <a:pt x="799502" y="749148"/>
                  <a:pt x="798605" y="747391"/>
                </a:cubicBezTo>
                <a:cubicBezTo>
                  <a:pt x="797708" y="744757"/>
                  <a:pt x="798605" y="741244"/>
                  <a:pt x="800400" y="739488"/>
                </a:cubicBezTo>
                <a:cubicBezTo>
                  <a:pt x="803092" y="736853"/>
                  <a:pt x="806681" y="734218"/>
                  <a:pt x="810270" y="735975"/>
                </a:cubicBezTo>
                <a:cubicBezTo>
                  <a:pt x="814756" y="735975"/>
                  <a:pt x="818345" y="740366"/>
                  <a:pt x="822832" y="736853"/>
                </a:cubicBezTo>
                <a:cubicBezTo>
                  <a:pt x="827318" y="734218"/>
                  <a:pt x="831804" y="731584"/>
                  <a:pt x="837188" y="734218"/>
                </a:cubicBezTo>
                <a:cubicBezTo>
                  <a:pt x="841674" y="732462"/>
                  <a:pt x="846161" y="728949"/>
                  <a:pt x="848853" y="725437"/>
                </a:cubicBezTo>
                <a:cubicBezTo>
                  <a:pt x="850647" y="720167"/>
                  <a:pt x="848853" y="715776"/>
                  <a:pt x="845263" y="712264"/>
                </a:cubicBezTo>
                <a:cubicBezTo>
                  <a:pt x="842572" y="710507"/>
                  <a:pt x="839880" y="712264"/>
                  <a:pt x="838085" y="713142"/>
                </a:cubicBezTo>
                <a:cubicBezTo>
                  <a:pt x="836291" y="713142"/>
                  <a:pt x="835393" y="715776"/>
                  <a:pt x="837188" y="716655"/>
                </a:cubicBezTo>
                <a:cubicBezTo>
                  <a:pt x="838085" y="717533"/>
                  <a:pt x="838983" y="720167"/>
                  <a:pt x="838983" y="721046"/>
                </a:cubicBezTo>
                <a:cubicBezTo>
                  <a:pt x="836291" y="723680"/>
                  <a:pt x="833599" y="726315"/>
                  <a:pt x="830907" y="724558"/>
                </a:cubicBezTo>
                <a:cubicBezTo>
                  <a:pt x="827318" y="722802"/>
                  <a:pt x="826421" y="720167"/>
                  <a:pt x="825523" y="716655"/>
                </a:cubicBezTo>
                <a:cubicBezTo>
                  <a:pt x="824626" y="713142"/>
                  <a:pt x="826421" y="710507"/>
                  <a:pt x="828215" y="707873"/>
                </a:cubicBezTo>
                <a:cubicBezTo>
                  <a:pt x="832702" y="706994"/>
                  <a:pt x="836291" y="703482"/>
                  <a:pt x="839880" y="699969"/>
                </a:cubicBezTo>
                <a:cubicBezTo>
                  <a:pt x="839880" y="699969"/>
                  <a:pt x="839880" y="699969"/>
                  <a:pt x="842572" y="691187"/>
                </a:cubicBezTo>
                <a:cubicBezTo>
                  <a:pt x="845263" y="688552"/>
                  <a:pt x="846161" y="684162"/>
                  <a:pt x="850647" y="682405"/>
                </a:cubicBezTo>
                <a:close/>
                <a:moveTo>
                  <a:pt x="923121" y="679230"/>
                </a:moveTo>
                <a:lnTo>
                  <a:pt x="924708" y="679230"/>
                </a:lnTo>
                <a:cubicBezTo>
                  <a:pt x="924708" y="679230"/>
                  <a:pt x="924708" y="679230"/>
                  <a:pt x="927883" y="686487"/>
                </a:cubicBezTo>
                <a:cubicBezTo>
                  <a:pt x="925502" y="687394"/>
                  <a:pt x="920740" y="691930"/>
                  <a:pt x="919946" y="686487"/>
                </a:cubicBezTo>
                <a:cubicBezTo>
                  <a:pt x="919946" y="683766"/>
                  <a:pt x="920740" y="680137"/>
                  <a:pt x="923121" y="679230"/>
                </a:cubicBezTo>
                <a:close/>
                <a:moveTo>
                  <a:pt x="50512" y="678260"/>
                </a:moveTo>
                <a:cubicBezTo>
                  <a:pt x="52298" y="678480"/>
                  <a:pt x="54441" y="679142"/>
                  <a:pt x="56346" y="678701"/>
                </a:cubicBezTo>
                <a:cubicBezTo>
                  <a:pt x="56346" y="681346"/>
                  <a:pt x="52536" y="682228"/>
                  <a:pt x="50631" y="683992"/>
                </a:cubicBezTo>
                <a:cubicBezTo>
                  <a:pt x="48726" y="683992"/>
                  <a:pt x="48726" y="681346"/>
                  <a:pt x="46821" y="680465"/>
                </a:cubicBezTo>
                <a:cubicBezTo>
                  <a:pt x="47297" y="678260"/>
                  <a:pt x="48726" y="678039"/>
                  <a:pt x="50512" y="678260"/>
                </a:cubicBezTo>
                <a:close/>
                <a:moveTo>
                  <a:pt x="69705" y="676055"/>
                </a:moveTo>
                <a:cubicBezTo>
                  <a:pt x="75096" y="676055"/>
                  <a:pt x="81387" y="676945"/>
                  <a:pt x="85879" y="681395"/>
                </a:cubicBezTo>
                <a:cubicBezTo>
                  <a:pt x="88575" y="684955"/>
                  <a:pt x="91271" y="689404"/>
                  <a:pt x="90372" y="694744"/>
                </a:cubicBezTo>
                <a:cubicBezTo>
                  <a:pt x="89474" y="698304"/>
                  <a:pt x="86778" y="701864"/>
                  <a:pt x="83184" y="702754"/>
                </a:cubicBezTo>
                <a:cubicBezTo>
                  <a:pt x="80488" y="702754"/>
                  <a:pt x="76894" y="701864"/>
                  <a:pt x="75995" y="699194"/>
                </a:cubicBezTo>
                <a:cubicBezTo>
                  <a:pt x="74198" y="695634"/>
                  <a:pt x="77792" y="692964"/>
                  <a:pt x="75995" y="689404"/>
                </a:cubicBezTo>
                <a:cubicBezTo>
                  <a:pt x="73299" y="684955"/>
                  <a:pt x="69705" y="691184"/>
                  <a:pt x="65212" y="691184"/>
                </a:cubicBezTo>
                <a:cubicBezTo>
                  <a:pt x="58922" y="695634"/>
                  <a:pt x="58023" y="703644"/>
                  <a:pt x="59820" y="710763"/>
                </a:cubicBezTo>
                <a:cubicBezTo>
                  <a:pt x="60719" y="716103"/>
                  <a:pt x="67009" y="718773"/>
                  <a:pt x="66111" y="725003"/>
                </a:cubicBezTo>
                <a:cubicBezTo>
                  <a:pt x="64313" y="727672"/>
                  <a:pt x="66111" y="733012"/>
                  <a:pt x="61618" y="734792"/>
                </a:cubicBezTo>
                <a:cubicBezTo>
                  <a:pt x="54429" y="730342"/>
                  <a:pt x="50835" y="722333"/>
                  <a:pt x="46342" y="715213"/>
                </a:cubicBezTo>
                <a:cubicBezTo>
                  <a:pt x="43646" y="704534"/>
                  <a:pt x="47240" y="693854"/>
                  <a:pt x="54429" y="685845"/>
                </a:cubicBezTo>
                <a:cubicBezTo>
                  <a:pt x="58922" y="681395"/>
                  <a:pt x="63415" y="677835"/>
                  <a:pt x="69705" y="676055"/>
                </a:cubicBezTo>
                <a:close/>
                <a:moveTo>
                  <a:pt x="33426" y="671292"/>
                </a:moveTo>
                <a:cubicBezTo>
                  <a:pt x="43248" y="672208"/>
                  <a:pt x="43248" y="682282"/>
                  <a:pt x="46820" y="688693"/>
                </a:cubicBezTo>
                <a:cubicBezTo>
                  <a:pt x="45927" y="691441"/>
                  <a:pt x="45034" y="693272"/>
                  <a:pt x="43248" y="695104"/>
                </a:cubicBezTo>
                <a:cubicBezTo>
                  <a:pt x="36998" y="692357"/>
                  <a:pt x="32533" y="684114"/>
                  <a:pt x="32533" y="676787"/>
                </a:cubicBezTo>
                <a:cubicBezTo>
                  <a:pt x="33426" y="674956"/>
                  <a:pt x="32533" y="672208"/>
                  <a:pt x="33426" y="671292"/>
                </a:cubicBezTo>
                <a:close/>
                <a:moveTo>
                  <a:pt x="920973" y="669705"/>
                </a:moveTo>
                <a:cubicBezTo>
                  <a:pt x="924708" y="669705"/>
                  <a:pt x="923774" y="673369"/>
                  <a:pt x="922840" y="674284"/>
                </a:cubicBezTo>
                <a:cubicBezTo>
                  <a:pt x="920039" y="676116"/>
                  <a:pt x="917237" y="679779"/>
                  <a:pt x="915370" y="682527"/>
                </a:cubicBezTo>
                <a:cubicBezTo>
                  <a:pt x="913502" y="686190"/>
                  <a:pt x="919105" y="692601"/>
                  <a:pt x="913502" y="693517"/>
                </a:cubicBezTo>
                <a:cubicBezTo>
                  <a:pt x="908833" y="688938"/>
                  <a:pt x="908833" y="683443"/>
                  <a:pt x="911634" y="677948"/>
                </a:cubicBezTo>
                <a:cubicBezTo>
                  <a:pt x="913502" y="674284"/>
                  <a:pt x="917237" y="671537"/>
                  <a:pt x="920973" y="669705"/>
                </a:cubicBezTo>
                <a:close/>
                <a:moveTo>
                  <a:pt x="157416" y="664943"/>
                </a:moveTo>
                <a:cubicBezTo>
                  <a:pt x="158298" y="664943"/>
                  <a:pt x="159180" y="667594"/>
                  <a:pt x="159180" y="668478"/>
                </a:cubicBezTo>
                <a:cubicBezTo>
                  <a:pt x="161826" y="673781"/>
                  <a:pt x="161826" y="679967"/>
                  <a:pt x="160062" y="685270"/>
                </a:cubicBezTo>
                <a:cubicBezTo>
                  <a:pt x="160062" y="685270"/>
                  <a:pt x="160062" y="685270"/>
                  <a:pt x="160944" y="689688"/>
                </a:cubicBezTo>
                <a:cubicBezTo>
                  <a:pt x="166236" y="690572"/>
                  <a:pt x="171527" y="690572"/>
                  <a:pt x="175055" y="694107"/>
                </a:cubicBezTo>
                <a:cubicBezTo>
                  <a:pt x="176819" y="697642"/>
                  <a:pt x="180347" y="702061"/>
                  <a:pt x="176819" y="705596"/>
                </a:cubicBezTo>
                <a:cubicBezTo>
                  <a:pt x="174173" y="707364"/>
                  <a:pt x="172409" y="708248"/>
                  <a:pt x="169763" y="707364"/>
                </a:cubicBezTo>
                <a:cubicBezTo>
                  <a:pt x="167117" y="705596"/>
                  <a:pt x="166236" y="703829"/>
                  <a:pt x="167117" y="700294"/>
                </a:cubicBezTo>
                <a:cubicBezTo>
                  <a:pt x="167999" y="699410"/>
                  <a:pt x="167999" y="697642"/>
                  <a:pt x="166236" y="696759"/>
                </a:cubicBezTo>
                <a:cubicBezTo>
                  <a:pt x="162708" y="696759"/>
                  <a:pt x="160062" y="699410"/>
                  <a:pt x="157416" y="702945"/>
                </a:cubicBezTo>
                <a:cubicBezTo>
                  <a:pt x="156534" y="705596"/>
                  <a:pt x="155652" y="710015"/>
                  <a:pt x="159180" y="712666"/>
                </a:cubicBezTo>
                <a:cubicBezTo>
                  <a:pt x="164472" y="722388"/>
                  <a:pt x="176819" y="711783"/>
                  <a:pt x="182110" y="721504"/>
                </a:cubicBezTo>
                <a:cubicBezTo>
                  <a:pt x="185638" y="723271"/>
                  <a:pt x="188284" y="721504"/>
                  <a:pt x="192694" y="721504"/>
                </a:cubicBezTo>
                <a:cubicBezTo>
                  <a:pt x="196221" y="722388"/>
                  <a:pt x="198867" y="725039"/>
                  <a:pt x="200631" y="728574"/>
                </a:cubicBezTo>
                <a:cubicBezTo>
                  <a:pt x="200631" y="729458"/>
                  <a:pt x="202395" y="731225"/>
                  <a:pt x="200631" y="732993"/>
                </a:cubicBezTo>
                <a:cubicBezTo>
                  <a:pt x="199749" y="734760"/>
                  <a:pt x="197103" y="736528"/>
                  <a:pt x="195339" y="735644"/>
                </a:cubicBezTo>
                <a:cubicBezTo>
                  <a:pt x="192694" y="734760"/>
                  <a:pt x="192694" y="729458"/>
                  <a:pt x="190048" y="730342"/>
                </a:cubicBezTo>
                <a:cubicBezTo>
                  <a:pt x="188284" y="737412"/>
                  <a:pt x="190048" y="746249"/>
                  <a:pt x="184756" y="750668"/>
                </a:cubicBezTo>
                <a:cubicBezTo>
                  <a:pt x="182992" y="750668"/>
                  <a:pt x="180347" y="749784"/>
                  <a:pt x="179465" y="748017"/>
                </a:cubicBezTo>
                <a:cubicBezTo>
                  <a:pt x="180347" y="744482"/>
                  <a:pt x="181228" y="740063"/>
                  <a:pt x="181228" y="735644"/>
                </a:cubicBezTo>
                <a:cubicBezTo>
                  <a:pt x="179465" y="731225"/>
                  <a:pt x="175055" y="727690"/>
                  <a:pt x="170645" y="725039"/>
                </a:cubicBezTo>
                <a:cubicBezTo>
                  <a:pt x="168881" y="724155"/>
                  <a:pt x="166236" y="725923"/>
                  <a:pt x="163590" y="725923"/>
                </a:cubicBezTo>
                <a:cubicBezTo>
                  <a:pt x="161826" y="727690"/>
                  <a:pt x="160944" y="729458"/>
                  <a:pt x="160944" y="731225"/>
                </a:cubicBezTo>
                <a:cubicBezTo>
                  <a:pt x="161826" y="734760"/>
                  <a:pt x="167117" y="732109"/>
                  <a:pt x="167999" y="736528"/>
                </a:cubicBezTo>
                <a:cubicBezTo>
                  <a:pt x="168881" y="740063"/>
                  <a:pt x="166236" y="742714"/>
                  <a:pt x="163590" y="742714"/>
                </a:cubicBezTo>
                <a:cubicBezTo>
                  <a:pt x="160062" y="742714"/>
                  <a:pt x="155652" y="741831"/>
                  <a:pt x="153888" y="737412"/>
                </a:cubicBezTo>
                <a:cubicBezTo>
                  <a:pt x="151243" y="732109"/>
                  <a:pt x="152125" y="725923"/>
                  <a:pt x="155652" y="722388"/>
                </a:cubicBezTo>
                <a:cubicBezTo>
                  <a:pt x="155652" y="719736"/>
                  <a:pt x="152125" y="717969"/>
                  <a:pt x="151243" y="715318"/>
                </a:cubicBezTo>
                <a:cubicBezTo>
                  <a:pt x="146833" y="710015"/>
                  <a:pt x="148597" y="702061"/>
                  <a:pt x="151243" y="696759"/>
                </a:cubicBezTo>
                <a:cubicBezTo>
                  <a:pt x="153888" y="694991"/>
                  <a:pt x="155652" y="692340"/>
                  <a:pt x="155652" y="688805"/>
                </a:cubicBezTo>
                <a:cubicBezTo>
                  <a:pt x="152125" y="680851"/>
                  <a:pt x="152125" y="672013"/>
                  <a:pt x="157416" y="664943"/>
                </a:cubicBezTo>
                <a:close/>
                <a:moveTo>
                  <a:pt x="76694" y="663355"/>
                </a:moveTo>
                <a:cubicBezTo>
                  <a:pt x="78714" y="663355"/>
                  <a:pt x="79725" y="665087"/>
                  <a:pt x="80735" y="666819"/>
                </a:cubicBezTo>
                <a:cubicBezTo>
                  <a:pt x="80735" y="668551"/>
                  <a:pt x="81745" y="672014"/>
                  <a:pt x="79725" y="672880"/>
                </a:cubicBezTo>
                <a:cubicBezTo>
                  <a:pt x="79725" y="672880"/>
                  <a:pt x="79725" y="672880"/>
                  <a:pt x="70633" y="672014"/>
                </a:cubicBezTo>
                <a:cubicBezTo>
                  <a:pt x="71643" y="668551"/>
                  <a:pt x="75684" y="665087"/>
                  <a:pt x="76694" y="663355"/>
                </a:cubicBezTo>
                <a:close/>
                <a:moveTo>
                  <a:pt x="927883" y="661314"/>
                </a:moveTo>
                <a:cubicBezTo>
                  <a:pt x="926109" y="669478"/>
                  <a:pt x="916350" y="667664"/>
                  <a:pt x="911915" y="674014"/>
                </a:cubicBezTo>
                <a:cubicBezTo>
                  <a:pt x="909253" y="677642"/>
                  <a:pt x="906592" y="683085"/>
                  <a:pt x="908366" y="688528"/>
                </a:cubicBezTo>
                <a:cubicBezTo>
                  <a:pt x="908366" y="693971"/>
                  <a:pt x="914576" y="697599"/>
                  <a:pt x="910141" y="702135"/>
                </a:cubicBezTo>
                <a:cubicBezTo>
                  <a:pt x="905705" y="703042"/>
                  <a:pt x="903044" y="697599"/>
                  <a:pt x="900382" y="693971"/>
                </a:cubicBezTo>
                <a:cubicBezTo>
                  <a:pt x="897721" y="686714"/>
                  <a:pt x="897721" y="678549"/>
                  <a:pt x="901269" y="671292"/>
                </a:cubicBezTo>
                <a:cubicBezTo>
                  <a:pt x="908366" y="664942"/>
                  <a:pt x="918125" y="658592"/>
                  <a:pt x="927883" y="661314"/>
                </a:cubicBezTo>
                <a:close/>
                <a:moveTo>
                  <a:pt x="79453" y="657005"/>
                </a:moveTo>
                <a:cubicBezTo>
                  <a:pt x="84744" y="658819"/>
                  <a:pt x="84744" y="665169"/>
                  <a:pt x="86508" y="668798"/>
                </a:cubicBezTo>
                <a:cubicBezTo>
                  <a:pt x="86508" y="671519"/>
                  <a:pt x="86508" y="674241"/>
                  <a:pt x="84744" y="676055"/>
                </a:cubicBezTo>
                <a:cubicBezTo>
                  <a:pt x="82098" y="676055"/>
                  <a:pt x="84744" y="671519"/>
                  <a:pt x="83862" y="669705"/>
                </a:cubicBezTo>
                <a:cubicBezTo>
                  <a:pt x="83862" y="665169"/>
                  <a:pt x="82098" y="661541"/>
                  <a:pt x="78571" y="658819"/>
                </a:cubicBezTo>
                <a:cubicBezTo>
                  <a:pt x="78571" y="658819"/>
                  <a:pt x="78571" y="658819"/>
                  <a:pt x="79453" y="657005"/>
                </a:cubicBezTo>
                <a:close/>
                <a:moveTo>
                  <a:pt x="968046" y="655417"/>
                </a:moveTo>
                <a:cubicBezTo>
                  <a:pt x="970745" y="657216"/>
                  <a:pt x="969846" y="660815"/>
                  <a:pt x="969846" y="663513"/>
                </a:cubicBezTo>
                <a:cubicBezTo>
                  <a:pt x="967147" y="669810"/>
                  <a:pt x="962649" y="676107"/>
                  <a:pt x="956352" y="679705"/>
                </a:cubicBezTo>
                <a:cubicBezTo>
                  <a:pt x="952754" y="680605"/>
                  <a:pt x="948256" y="682404"/>
                  <a:pt x="944658" y="679705"/>
                </a:cubicBezTo>
                <a:cubicBezTo>
                  <a:pt x="943758" y="677906"/>
                  <a:pt x="944658" y="676107"/>
                  <a:pt x="946457" y="676107"/>
                </a:cubicBezTo>
                <a:cubicBezTo>
                  <a:pt x="952754" y="676107"/>
                  <a:pt x="958151" y="672509"/>
                  <a:pt x="961749" y="667111"/>
                </a:cubicBezTo>
                <a:cubicBezTo>
                  <a:pt x="965348" y="663513"/>
                  <a:pt x="960850" y="656317"/>
                  <a:pt x="968046" y="655417"/>
                </a:cubicBezTo>
                <a:close/>
                <a:moveTo>
                  <a:pt x="77899" y="644503"/>
                </a:moveTo>
                <a:cubicBezTo>
                  <a:pt x="84310" y="642717"/>
                  <a:pt x="88889" y="648968"/>
                  <a:pt x="93468" y="652540"/>
                </a:cubicBezTo>
                <a:cubicBezTo>
                  <a:pt x="93468" y="652540"/>
                  <a:pt x="93468" y="652540"/>
                  <a:pt x="98047" y="659683"/>
                </a:cubicBezTo>
                <a:cubicBezTo>
                  <a:pt x="100795" y="668613"/>
                  <a:pt x="99879" y="679328"/>
                  <a:pt x="95300" y="685579"/>
                </a:cubicBezTo>
                <a:cubicBezTo>
                  <a:pt x="90721" y="685579"/>
                  <a:pt x="91636" y="681114"/>
                  <a:pt x="88889" y="679328"/>
                </a:cubicBezTo>
                <a:cubicBezTo>
                  <a:pt x="88889" y="675757"/>
                  <a:pt x="90721" y="672185"/>
                  <a:pt x="89805" y="668613"/>
                </a:cubicBezTo>
                <a:cubicBezTo>
                  <a:pt x="90721" y="660576"/>
                  <a:pt x="83394" y="656112"/>
                  <a:pt x="78815" y="651647"/>
                </a:cubicBezTo>
                <a:cubicBezTo>
                  <a:pt x="77899" y="649861"/>
                  <a:pt x="76983" y="647182"/>
                  <a:pt x="77899" y="644503"/>
                </a:cubicBezTo>
                <a:close/>
                <a:moveTo>
                  <a:pt x="981360" y="644305"/>
                </a:moveTo>
                <a:cubicBezTo>
                  <a:pt x="984867" y="646088"/>
                  <a:pt x="983113" y="650544"/>
                  <a:pt x="983113" y="654109"/>
                </a:cubicBezTo>
                <a:cubicBezTo>
                  <a:pt x="986620" y="669260"/>
                  <a:pt x="976977" y="680845"/>
                  <a:pt x="966457" y="688867"/>
                </a:cubicBezTo>
                <a:cubicBezTo>
                  <a:pt x="956813" y="695105"/>
                  <a:pt x="944540" y="693323"/>
                  <a:pt x="934896" y="687084"/>
                </a:cubicBezTo>
                <a:cubicBezTo>
                  <a:pt x="930513" y="683519"/>
                  <a:pt x="927883" y="678172"/>
                  <a:pt x="927883" y="671933"/>
                </a:cubicBezTo>
                <a:cubicBezTo>
                  <a:pt x="929636" y="668368"/>
                  <a:pt x="930513" y="663912"/>
                  <a:pt x="934896" y="663021"/>
                </a:cubicBezTo>
                <a:cubicBezTo>
                  <a:pt x="938403" y="663021"/>
                  <a:pt x="941910" y="663021"/>
                  <a:pt x="942787" y="666586"/>
                </a:cubicBezTo>
                <a:cubicBezTo>
                  <a:pt x="945417" y="671933"/>
                  <a:pt x="940157" y="674607"/>
                  <a:pt x="940157" y="679063"/>
                </a:cubicBezTo>
                <a:cubicBezTo>
                  <a:pt x="942787" y="682628"/>
                  <a:pt x="946293" y="683519"/>
                  <a:pt x="950677" y="683519"/>
                </a:cubicBezTo>
                <a:cubicBezTo>
                  <a:pt x="959443" y="684410"/>
                  <a:pt x="967333" y="676389"/>
                  <a:pt x="970840" y="669260"/>
                </a:cubicBezTo>
                <a:cubicBezTo>
                  <a:pt x="973470" y="664803"/>
                  <a:pt x="974347" y="658565"/>
                  <a:pt x="971717" y="653217"/>
                </a:cubicBezTo>
                <a:cubicBezTo>
                  <a:pt x="974347" y="648761"/>
                  <a:pt x="978730" y="647870"/>
                  <a:pt x="981360" y="644305"/>
                </a:cubicBezTo>
                <a:close/>
                <a:moveTo>
                  <a:pt x="38185" y="637955"/>
                </a:moveTo>
                <a:cubicBezTo>
                  <a:pt x="42630" y="638844"/>
                  <a:pt x="39963" y="643289"/>
                  <a:pt x="41741" y="645956"/>
                </a:cubicBezTo>
                <a:cubicBezTo>
                  <a:pt x="41741" y="650401"/>
                  <a:pt x="46186" y="652179"/>
                  <a:pt x="48853" y="654846"/>
                </a:cubicBezTo>
                <a:cubicBezTo>
                  <a:pt x="52409" y="656624"/>
                  <a:pt x="56854" y="653957"/>
                  <a:pt x="59521" y="656624"/>
                </a:cubicBezTo>
                <a:cubicBezTo>
                  <a:pt x="57743" y="660180"/>
                  <a:pt x="52409" y="659291"/>
                  <a:pt x="48853" y="659291"/>
                </a:cubicBezTo>
                <a:cubicBezTo>
                  <a:pt x="41741" y="655735"/>
                  <a:pt x="38185" y="647734"/>
                  <a:pt x="37296" y="639733"/>
                </a:cubicBezTo>
                <a:cubicBezTo>
                  <a:pt x="37296" y="639733"/>
                  <a:pt x="37296" y="639733"/>
                  <a:pt x="38185" y="637955"/>
                </a:cubicBezTo>
                <a:close/>
                <a:moveTo>
                  <a:pt x="938759" y="630017"/>
                </a:moveTo>
                <a:cubicBezTo>
                  <a:pt x="944129" y="630017"/>
                  <a:pt x="950395" y="630017"/>
                  <a:pt x="954870" y="632675"/>
                </a:cubicBezTo>
                <a:cubicBezTo>
                  <a:pt x="952185" y="635333"/>
                  <a:pt x="946814" y="635333"/>
                  <a:pt x="943234" y="633561"/>
                </a:cubicBezTo>
                <a:cubicBezTo>
                  <a:pt x="932493" y="635333"/>
                  <a:pt x="921752" y="638878"/>
                  <a:pt x="917277" y="649510"/>
                </a:cubicBezTo>
                <a:cubicBezTo>
                  <a:pt x="911011" y="649510"/>
                  <a:pt x="902060" y="646852"/>
                  <a:pt x="894900" y="651282"/>
                </a:cubicBezTo>
                <a:cubicBezTo>
                  <a:pt x="884159" y="655712"/>
                  <a:pt x="876998" y="668117"/>
                  <a:pt x="876998" y="680522"/>
                </a:cubicBezTo>
                <a:cubicBezTo>
                  <a:pt x="876998" y="680522"/>
                  <a:pt x="876998" y="680522"/>
                  <a:pt x="878789" y="690268"/>
                </a:cubicBezTo>
                <a:cubicBezTo>
                  <a:pt x="882369" y="694699"/>
                  <a:pt x="885054" y="699129"/>
                  <a:pt x="888634" y="703559"/>
                </a:cubicBezTo>
                <a:cubicBezTo>
                  <a:pt x="887739" y="715078"/>
                  <a:pt x="891320" y="727482"/>
                  <a:pt x="898480" y="735457"/>
                </a:cubicBezTo>
                <a:cubicBezTo>
                  <a:pt x="901165" y="738115"/>
                  <a:pt x="905641" y="739001"/>
                  <a:pt x="907431" y="742545"/>
                </a:cubicBezTo>
                <a:cubicBezTo>
                  <a:pt x="907431" y="744317"/>
                  <a:pt x="904746" y="743431"/>
                  <a:pt x="903851" y="742545"/>
                </a:cubicBezTo>
                <a:cubicBezTo>
                  <a:pt x="894900" y="738115"/>
                  <a:pt x="885949" y="729254"/>
                  <a:pt x="885949" y="718622"/>
                </a:cubicBezTo>
                <a:cubicBezTo>
                  <a:pt x="885949" y="718622"/>
                  <a:pt x="885949" y="718622"/>
                  <a:pt x="884159" y="705331"/>
                </a:cubicBezTo>
                <a:cubicBezTo>
                  <a:pt x="878789" y="698243"/>
                  <a:pt x="872523" y="690268"/>
                  <a:pt x="871628" y="680522"/>
                </a:cubicBezTo>
                <a:cubicBezTo>
                  <a:pt x="870733" y="667231"/>
                  <a:pt x="876998" y="653940"/>
                  <a:pt x="889529" y="648624"/>
                </a:cubicBezTo>
                <a:cubicBezTo>
                  <a:pt x="896690" y="644194"/>
                  <a:pt x="905641" y="644194"/>
                  <a:pt x="913696" y="645080"/>
                </a:cubicBezTo>
                <a:cubicBezTo>
                  <a:pt x="920857" y="637992"/>
                  <a:pt x="928913" y="631789"/>
                  <a:pt x="938759" y="630017"/>
                </a:cubicBezTo>
                <a:close/>
                <a:moveTo>
                  <a:pt x="23586" y="628430"/>
                </a:moveTo>
                <a:cubicBezTo>
                  <a:pt x="27145" y="629315"/>
                  <a:pt x="30705" y="632857"/>
                  <a:pt x="33375" y="634627"/>
                </a:cubicBezTo>
                <a:cubicBezTo>
                  <a:pt x="31595" y="644366"/>
                  <a:pt x="36935" y="654105"/>
                  <a:pt x="44945" y="660302"/>
                </a:cubicBezTo>
                <a:cubicBezTo>
                  <a:pt x="48504" y="663843"/>
                  <a:pt x="54734" y="662958"/>
                  <a:pt x="59184" y="661187"/>
                </a:cubicBezTo>
                <a:cubicBezTo>
                  <a:pt x="63634" y="660302"/>
                  <a:pt x="63634" y="655875"/>
                  <a:pt x="63634" y="652334"/>
                </a:cubicBezTo>
                <a:cubicBezTo>
                  <a:pt x="63634" y="652334"/>
                  <a:pt x="61854" y="651449"/>
                  <a:pt x="60964" y="651449"/>
                </a:cubicBezTo>
                <a:cubicBezTo>
                  <a:pt x="59184" y="649678"/>
                  <a:pt x="54734" y="648793"/>
                  <a:pt x="56514" y="645251"/>
                </a:cubicBezTo>
                <a:cubicBezTo>
                  <a:pt x="57404" y="642595"/>
                  <a:pt x="60074" y="639054"/>
                  <a:pt x="63634" y="639054"/>
                </a:cubicBezTo>
                <a:cubicBezTo>
                  <a:pt x="66303" y="639054"/>
                  <a:pt x="69863" y="638169"/>
                  <a:pt x="71643" y="640825"/>
                </a:cubicBezTo>
                <a:cubicBezTo>
                  <a:pt x="76983" y="647022"/>
                  <a:pt x="76093" y="656761"/>
                  <a:pt x="72533" y="662958"/>
                </a:cubicBezTo>
                <a:cubicBezTo>
                  <a:pt x="68083" y="670926"/>
                  <a:pt x="59184" y="674467"/>
                  <a:pt x="50284" y="674467"/>
                </a:cubicBezTo>
                <a:cubicBezTo>
                  <a:pt x="44945" y="671811"/>
                  <a:pt x="39605" y="670926"/>
                  <a:pt x="34265" y="667385"/>
                </a:cubicBezTo>
                <a:cubicBezTo>
                  <a:pt x="24476" y="657646"/>
                  <a:pt x="18246" y="641710"/>
                  <a:pt x="23586" y="628430"/>
                </a:cubicBezTo>
                <a:close/>
                <a:moveTo>
                  <a:pt x="940843" y="619097"/>
                </a:moveTo>
                <a:cubicBezTo>
                  <a:pt x="948924" y="617317"/>
                  <a:pt x="957903" y="618207"/>
                  <a:pt x="965085" y="621766"/>
                </a:cubicBezTo>
                <a:cubicBezTo>
                  <a:pt x="965085" y="621766"/>
                  <a:pt x="965085" y="621766"/>
                  <a:pt x="965983" y="623546"/>
                </a:cubicBezTo>
                <a:cubicBezTo>
                  <a:pt x="965983" y="626215"/>
                  <a:pt x="962392" y="627105"/>
                  <a:pt x="960596" y="628885"/>
                </a:cubicBezTo>
                <a:cubicBezTo>
                  <a:pt x="954311" y="628885"/>
                  <a:pt x="948026" y="624436"/>
                  <a:pt x="940843" y="626215"/>
                </a:cubicBezTo>
                <a:cubicBezTo>
                  <a:pt x="930967" y="627105"/>
                  <a:pt x="921091" y="631554"/>
                  <a:pt x="914806" y="639562"/>
                </a:cubicBezTo>
                <a:cubicBezTo>
                  <a:pt x="912112" y="643122"/>
                  <a:pt x="909419" y="639562"/>
                  <a:pt x="906725" y="640452"/>
                </a:cubicBezTo>
                <a:cubicBezTo>
                  <a:pt x="895053" y="641342"/>
                  <a:pt x="884279" y="644901"/>
                  <a:pt x="877096" y="653799"/>
                </a:cubicBezTo>
                <a:cubicBezTo>
                  <a:pt x="877096" y="653799"/>
                  <a:pt x="877096" y="653799"/>
                  <a:pt x="875301" y="654689"/>
                </a:cubicBezTo>
                <a:cubicBezTo>
                  <a:pt x="870811" y="662697"/>
                  <a:pt x="867220" y="671595"/>
                  <a:pt x="868118" y="682273"/>
                </a:cubicBezTo>
                <a:cubicBezTo>
                  <a:pt x="869016" y="692061"/>
                  <a:pt x="877096" y="700959"/>
                  <a:pt x="882483" y="709857"/>
                </a:cubicBezTo>
                <a:cubicBezTo>
                  <a:pt x="882483" y="712527"/>
                  <a:pt x="882483" y="716086"/>
                  <a:pt x="883381" y="718755"/>
                </a:cubicBezTo>
                <a:cubicBezTo>
                  <a:pt x="883381" y="728543"/>
                  <a:pt x="890564" y="737441"/>
                  <a:pt x="898645" y="743670"/>
                </a:cubicBezTo>
                <a:cubicBezTo>
                  <a:pt x="902236" y="746339"/>
                  <a:pt x="909419" y="745450"/>
                  <a:pt x="910317" y="751678"/>
                </a:cubicBezTo>
                <a:cubicBezTo>
                  <a:pt x="909419" y="753458"/>
                  <a:pt x="911214" y="757017"/>
                  <a:pt x="907623" y="757017"/>
                </a:cubicBezTo>
                <a:cubicBezTo>
                  <a:pt x="895053" y="757017"/>
                  <a:pt x="886973" y="746339"/>
                  <a:pt x="879790" y="737441"/>
                </a:cubicBezTo>
                <a:cubicBezTo>
                  <a:pt x="876198" y="729433"/>
                  <a:pt x="873505" y="719645"/>
                  <a:pt x="871709" y="709857"/>
                </a:cubicBezTo>
                <a:cubicBezTo>
                  <a:pt x="860037" y="696510"/>
                  <a:pt x="856446" y="676045"/>
                  <a:pt x="863629" y="660028"/>
                </a:cubicBezTo>
                <a:cubicBezTo>
                  <a:pt x="866322" y="655579"/>
                  <a:pt x="867220" y="651130"/>
                  <a:pt x="869914" y="646681"/>
                </a:cubicBezTo>
                <a:cubicBezTo>
                  <a:pt x="877994" y="639562"/>
                  <a:pt x="886075" y="633334"/>
                  <a:pt x="895951" y="632444"/>
                </a:cubicBezTo>
                <a:cubicBezTo>
                  <a:pt x="901338" y="632444"/>
                  <a:pt x="905827" y="631554"/>
                  <a:pt x="909419" y="632444"/>
                </a:cubicBezTo>
                <a:cubicBezTo>
                  <a:pt x="920193" y="627995"/>
                  <a:pt x="929171" y="620876"/>
                  <a:pt x="940843" y="619097"/>
                </a:cubicBezTo>
                <a:close/>
                <a:moveTo>
                  <a:pt x="62974" y="610947"/>
                </a:moveTo>
                <a:cubicBezTo>
                  <a:pt x="66083" y="610947"/>
                  <a:pt x="69414" y="611618"/>
                  <a:pt x="72523" y="612066"/>
                </a:cubicBezTo>
                <a:cubicBezTo>
                  <a:pt x="77852" y="614751"/>
                  <a:pt x="82293" y="618332"/>
                  <a:pt x="84958" y="623703"/>
                </a:cubicBezTo>
                <a:cubicBezTo>
                  <a:pt x="88511" y="629075"/>
                  <a:pt x="92952" y="621913"/>
                  <a:pt x="96505" y="624599"/>
                </a:cubicBezTo>
                <a:cubicBezTo>
                  <a:pt x="106276" y="627284"/>
                  <a:pt x="116046" y="630865"/>
                  <a:pt x="121376" y="639817"/>
                </a:cubicBezTo>
                <a:cubicBezTo>
                  <a:pt x="126705" y="648769"/>
                  <a:pt x="129370" y="660407"/>
                  <a:pt x="126705" y="670254"/>
                </a:cubicBezTo>
                <a:cubicBezTo>
                  <a:pt x="123152" y="679206"/>
                  <a:pt x="120488" y="687263"/>
                  <a:pt x="111605" y="692634"/>
                </a:cubicBezTo>
                <a:cubicBezTo>
                  <a:pt x="114270" y="706062"/>
                  <a:pt x="108940" y="719490"/>
                  <a:pt x="99170" y="726652"/>
                </a:cubicBezTo>
                <a:cubicBezTo>
                  <a:pt x="97393" y="727547"/>
                  <a:pt x="94729" y="727547"/>
                  <a:pt x="92952" y="728442"/>
                </a:cubicBezTo>
                <a:cubicBezTo>
                  <a:pt x="93840" y="720385"/>
                  <a:pt x="104499" y="723071"/>
                  <a:pt x="106276" y="715909"/>
                </a:cubicBezTo>
                <a:cubicBezTo>
                  <a:pt x="109829" y="707852"/>
                  <a:pt x="109829" y="698005"/>
                  <a:pt x="108052" y="690844"/>
                </a:cubicBezTo>
                <a:cubicBezTo>
                  <a:pt x="116046" y="682787"/>
                  <a:pt x="124041" y="672940"/>
                  <a:pt x="124041" y="660407"/>
                </a:cubicBezTo>
                <a:cubicBezTo>
                  <a:pt x="123152" y="650559"/>
                  <a:pt x="120488" y="640712"/>
                  <a:pt x="111605" y="635341"/>
                </a:cubicBezTo>
                <a:cubicBezTo>
                  <a:pt x="104499" y="630865"/>
                  <a:pt x="94729" y="627284"/>
                  <a:pt x="86735" y="630865"/>
                </a:cubicBezTo>
                <a:cubicBezTo>
                  <a:pt x="84070" y="629075"/>
                  <a:pt x="84070" y="624599"/>
                  <a:pt x="80517" y="621913"/>
                </a:cubicBezTo>
                <a:cubicBezTo>
                  <a:pt x="75187" y="617437"/>
                  <a:pt x="69858" y="614751"/>
                  <a:pt x="61864" y="613856"/>
                </a:cubicBezTo>
                <a:cubicBezTo>
                  <a:pt x="60087" y="614751"/>
                  <a:pt x="56534" y="614751"/>
                  <a:pt x="54758" y="613856"/>
                </a:cubicBezTo>
                <a:cubicBezTo>
                  <a:pt x="56979" y="611618"/>
                  <a:pt x="59865" y="610947"/>
                  <a:pt x="62974" y="610947"/>
                </a:cubicBezTo>
                <a:close/>
                <a:moveTo>
                  <a:pt x="942824" y="598267"/>
                </a:moveTo>
                <a:cubicBezTo>
                  <a:pt x="943664" y="598267"/>
                  <a:pt x="945345" y="598267"/>
                  <a:pt x="945345" y="599133"/>
                </a:cubicBezTo>
                <a:cubicBezTo>
                  <a:pt x="945345" y="602597"/>
                  <a:pt x="941143" y="602597"/>
                  <a:pt x="939462" y="605194"/>
                </a:cubicBezTo>
                <a:cubicBezTo>
                  <a:pt x="937781" y="607792"/>
                  <a:pt x="936100" y="610390"/>
                  <a:pt x="935260" y="614719"/>
                </a:cubicBezTo>
                <a:cubicBezTo>
                  <a:pt x="935260" y="615585"/>
                  <a:pt x="933579" y="617317"/>
                  <a:pt x="931058" y="617317"/>
                </a:cubicBezTo>
                <a:cubicBezTo>
                  <a:pt x="931058" y="610390"/>
                  <a:pt x="936100" y="601731"/>
                  <a:pt x="942824" y="598267"/>
                </a:cubicBezTo>
                <a:close/>
                <a:moveTo>
                  <a:pt x="58383" y="595290"/>
                </a:moveTo>
                <a:cubicBezTo>
                  <a:pt x="69019" y="593505"/>
                  <a:pt x="78769" y="597075"/>
                  <a:pt x="87632" y="601537"/>
                </a:cubicBezTo>
                <a:cubicBezTo>
                  <a:pt x="87632" y="601537"/>
                  <a:pt x="87632" y="601537"/>
                  <a:pt x="92950" y="607783"/>
                </a:cubicBezTo>
                <a:cubicBezTo>
                  <a:pt x="96496" y="613137"/>
                  <a:pt x="104473" y="610460"/>
                  <a:pt x="110677" y="613137"/>
                </a:cubicBezTo>
                <a:cubicBezTo>
                  <a:pt x="127518" y="618492"/>
                  <a:pt x="140813" y="635447"/>
                  <a:pt x="142586" y="654187"/>
                </a:cubicBezTo>
                <a:cubicBezTo>
                  <a:pt x="145245" y="661326"/>
                  <a:pt x="141700" y="670250"/>
                  <a:pt x="140813" y="678281"/>
                </a:cubicBezTo>
                <a:cubicBezTo>
                  <a:pt x="138154" y="688097"/>
                  <a:pt x="131950" y="695236"/>
                  <a:pt x="124859" y="703268"/>
                </a:cubicBezTo>
                <a:cubicBezTo>
                  <a:pt x="125745" y="719331"/>
                  <a:pt x="118654" y="733609"/>
                  <a:pt x="104473" y="740748"/>
                </a:cubicBezTo>
                <a:cubicBezTo>
                  <a:pt x="100927" y="744317"/>
                  <a:pt x="95609" y="744317"/>
                  <a:pt x="90291" y="744317"/>
                </a:cubicBezTo>
                <a:cubicBezTo>
                  <a:pt x="89405" y="741640"/>
                  <a:pt x="89405" y="737178"/>
                  <a:pt x="90291" y="734501"/>
                </a:cubicBezTo>
                <a:cubicBezTo>
                  <a:pt x="93837" y="730931"/>
                  <a:pt x="98268" y="730931"/>
                  <a:pt x="101814" y="729147"/>
                </a:cubicBezTo>
                <a:cubicBezTo>
                  <a:pt x="108905" y="722900"/>
                  <a:pt x="115995" y="715761"/>
                  <a:pt x="116882" y="705052"/>
                </a:cubicBezTo>
                <a:cubicBezTo>
                  <a:pt x="116882" y="705052"/>
                  <a:pt x="116882" y="705052"/>
                  <a:pt x="116882" y="694344"/>
                </a:cubicBezTo>
                <a:cubicBezTo>
                  <a:pt x="130177" y="683635"/>
                  <a:pt x="134609" y="665788"/>
                  <a:pt x="131063" y="649725"/>
                </a:cubicBezTo>
                <a:cubicBezTo>
                  <a:pt x="127518" y="635447"/>
                  <a:pt x="114223" y="623846"/>
                  <a:pt x="100041" y="622061"/>
                </a:cubicBezTo>
                <a:cubicBezTo>
                  <a:pt x="96496" y="622954"/>
                  <a:pt x="92064" y="621169"/>
                  <a:pt x="89405" y="621169"/>
                </a:cubicBezTo>
                <a:cubicBezTo>
                  <a:pt x="84973" y="613137"/>
                  <a:pt x="75223" y="608676"/>
                  <a:pt x="66360" y="606891"/>
                </a:cubicBezTo>
                <a:cubicBezTo>
                  <a:pt x="60155" y="606891"/>
                  <a:pt x="54837" y="608676"/>
                  <a:pt x="48633" y="611353"/>
                </a:cubicBezTo>
                <a:cubicBezTo>
                  <a:pt x="44201" y="610460"/>
                  <a:pt x="40656" y="606891"/>
                  <a:pt x="38883" y="603321"/>
                </a:cubicBezTo>
                <a:cubicBezTo>
                  <a:pt x="44201" y="597967"/>
                  <a:pt x="51292" y="597075"/>
                  <a:pt x="58383" y="595290"/>
                </a:cubicBezTo>
                <a:close/>
                <a:moveTo>
                  <a:pt x="949780" y="585166"/>
                </a:moveTo>
                <a:cubicBezTo>
                  <a:pt x="954378" y="585490"/>
                  <a:pt x="958976" y="587000"/>
                  <a:pt x="962480" y="590019"/>
                </a:cubicBezTo>
                <a:cubicBezTo>
                  <a:pt x="962480" y="590019"/>
                  <a:pt x="962480" y="590019"/>
                  <a:pt x="965107" y="593470"/>
                </a:cubicBezTo>
                <a:cubicBezTo>
                  <a:pt x="965983" y="597784"/>
                  <a:pt x="965983" y="602098"/>
                  <a:pt x="963356" y="605549"/>
                </a:cubicBezTo>
                <a:cubicBezTo>
                  <a:pt x="960728" y="608137"/>
                  <a:pt x="956349" y="609863"/>
                  <a:pt x="952845" y="608137"/>
                </a:cubicBezTo>
                <a:cubicBezTo>
                  <a:pt x="950218" y="606412"/>
                  <a:pt x="948466" y="603824"/>
                  <a:pt x="949342" y="600373"/>
                </a:cubicBezTo>
                <a:cubicBezTo>
                  <a:pt x="949342" y="599510"/>
                  <a:pt x="950218" y="597784"/>
                  <a:pt x="950218" y="596059"/>
                </a:cubicBezTo>
                <a:cubicBezTo>
                  <a:pt x="947590" y="593470"/>
                  <a:pt x="944087" y="595196"/>
                  <a:pt x="941459" y="595196"/>
                </a:cubicBezTo>
                <a:cubicBezTo>
                  <a:pt x="933576" y="599510"/>
                  <a:pt x="927445" y="609000"/>
                  <a:pt x="927445" y="619353"/>
                </a:cubicBezTo>
                <a:cubicBezTo>
                  <a:pt x="923941" y="621079"/>
                  <a:pt x="920438" y="622804"/>
                  <a:pt x="916935" y="623667"/>
                </a:cubicBezTo>
                <a:cubicBezTo>
                  <a:pt x="915183" y="618491"/>
                  <a:pt x="918686" y="612451"/>
                  <a:pt x="919562" y="606412"/>
                </a:cubicBezTo>
                <a:cubicBezTo>
                  <a:pt x="924817" y="599510"/>
                  <a:pt x="927445" y="590882"/>
                  <a:pt x="937079" y="587431"/>
                </a:cubicBezTo>
                <a:cubicBezTo>
                  <a:pt x="940583" y="585706"/>
                  <a:pt x="945181" y="584843"/>
                  <a:pt x="949780" y="585166"/>
                </a:cubicBezTo>
                <a:close/>
                <a:moveTo>
                  <a:pt x="65242" y="581844"/>
                </a:moveTo>
                <a:cubicBezTo>
                  <a:pt x="66400" y="582370"/>
                  <a:pt x="67789" y="583420"/>
                  <a:pt x="69178" y="583420"/>
                </a:cubicBezTo>
                <a:cubicBezTo>
                  <a:pt x="69178" y="583420"/>
                  <a:pt x="69178" y="583420"/>
                  <a:pt x="72882" y="589303"/>
                </a:cubicBezTo>
                <a:cubicBezTo>
                  <a:pt x="72882" y="589303"/>
                  <a:pt x="72882" y="589303"/>
                  <a:pt x="73808" y="592665"/>
                </a:cubicBezTo>
                <a:cubicBezTo>
                  <a:pt x="69178" y="593505"/>
                  <a:pt x="69178" y="588463"/>
                  <a:pt x="67326" y="585941"/>
                </a:cubicBezTo>
                <a:cubicBezTo>
                  <a:pt x="67326" y="585941"/>
                  <a:pt x="67326" y="585941"/>
                  <a:pt x="62696" y="583420"/>
                </a:cubicBezTo>
                <a:cubicBezTo>
                  <a:pt x="63159" y="581319"/>
                  <a:pt x="64085" y="581319"/>
                  <a:pt x="65242" y="581844"/>
                </a:cubicBezTo>
                <a:close/>
                <a:moveTo>
                  <a:pt x="127102" y="578579"/>
                </a:moveTo>
                <a:cubicBezTo>
                  <a:pt x="128784" y="579571"/>
                  <a:pt x="130130" y="581335"/>
                  <a:pt x="131027" y="583099"/>
                </a:cubicBezTo>
                <a:cubicBezTo>
                  <a:pt x="134616" y="589272"/>
                  <a:pt x="129233" y="594564"/>
                  <a:pt x="130130" y="600737"/>
                </a:cubicBezTo>
                <a:cubicBezTo>
                  <a:pt x="134616" y="604265"/>
                  <a:pt x="137308" y="609557"/>
                  <a:pt x="137308" y="614848"/>
                </a:cubicBezTo>
                <a:cubicBezTo>
                  <a:pt x="137308" y="614848"/>
                  <a:pt x="137308" y="614848"/>
                  <a:pt x="136411" y="615730"/>
                </a:cubicBezTo>
                <a:cubicBezTo>
                  <a:pt x="131924" y="610439"/>
                  <a:pt x="122952" y="609557"/>
                  <a:pt x="121157" y="601619"/>
                </a:cubicBezTo>
                <a:cubicBezTo>
                  <a:pt x="120260" y="600737"/>
                  <a:pt x="118465" y="599855"/>
                  <a:pt x="116671" y="599855"/>
                </a:cubicBezTo>
                <a:cubicBezTo>
                  <a:pt x="119363" y="597210"/>
                  <a:pt x="118465" y="592800"/>
                  <a:pt x="122055" y="591918"/>
                </a:cubicBezTo>
                <a:cubicBezTo>
                  <a:pt x="123849" y="591036"/>
                  <a:pt x="124746" y="589272"/>
                  <a:pt x="124746" y="587508"/>
                </a:cubicBezTo>
                <a:cubicBezTo>
                  <a:pt x="122952" y="585744"/>
                  <a:pt x="120260" y="585744"/>
                  <a:pt x="119363" y="583099"/>
                </a:cubicBezTo>
                <a:cubicBezTo>
                  <a:pt x="119363" y="581335"/>
                  <a:pt x="121157" y="579571"/>
                  <a:pt x="121157" y="578689"/>
                </a:cubicBezTo>
                <a:cubicBezTo>
                  <a:pt x="123400" y="577366"/>
                  <a:pt x="125419" y="577586"/>
                  <a:pt x="127102" y="578579"/>
                </a:cubicBezTo>
                <a:close/>
                <a:moveTo>
                  <a:pt x="61945" y="564930"/>
                </a:moveTo>
                <a:cubicBezTo>
                  <a:pt x="70893" y="565807"/>
                  <a:pt x="79841" y="570194"/>
                  <a:pt x="84314" y="579844"/>
                </a:cubicBezTo>
                <a:cubicBezTo>
                  <a:pt x="86999" y="585108"/>
                  <a:pt x="89683" y="591249"/>
                  <a:pt x="88788" y="597390"/>
                </a:cubicBezTo>
                <a:cubicBezTo>
                  <a:pt x="84314" y="598267"/>
                  <a:pt x="80735" y="595635"/>
                  <a:pt x="78051" y="593881"/>
                </a:cubicBezTo>
                <a:cubicBezTo>
                  <a:pt x="78051" y="588617"/>
                  <a:pt x="75367" y="585985"/>
                  <a:pt x="72682" y="582476"/>
                </a:cubicBezTo>
                <a:cubicBezTo>
                  <a:pt x="69103" y="579844"/>
                  <a:pt x="64630" y="576335"/>
                  <a:pt x="59261" y="577212"/>
                </a:cubicBezTo>
                <a:cubicBezTo>
                  <a:pt x="57471" y="581599"/>
                  <a:pt x="58366" y="586862"/>
                  <a:pt x="52103" y="588617"/>
                </a:cubicBezTo>
                <a:cubicBezTo>
                  <a:pt x="49419" y="589494"/>
                  <a:pt x="46734" y="588617"/>
                  <a:pt x="44945" y="587740"/>
                </a:cubicBezTo>
                <a:cubicBezTo>
                  <a:pt x="40471" y="583353"/>
                  <a:pt x="42260" y="577212"/>
                  <a:pt x="44050" y="572826"/>
                </a:cubicBezTo>
                <a:cubicBezTo>
                  <a:pt x="48524" y="567562"/>
                  <a:pt x="54787" y="565807"/>
                  <a:pt x="61945" y="564930"/>
                </a:cubicBezTo>
                <a:close/>
                <a:moveTo>
                  <a:pt x="906363" y="553817"/>
                </a:moveTo>
                <a:cubicBezTo>
                  <a:pt x="908127" y="554699"/>
                  <a:pt x="909009" y="557345"/>
                  <a:pt x="908127" y="559109"/>
                </a:cubicBezTo>
                <a:cubicBezTo>
                  <a:pt x="907245" y="560873"/>
                  <a:pt x="905481" y="561755"/>
                  <a:pt x="903717" y="562637"/>
                </a:cubicBezTo>
                <a:cubicBezTo>
                  <a:pt x="899308" y="567928"/>
                  <a:pt x="894898" y="574102"/>
                  <a:pt x="898426" y="581157"/>
                </a:cubicBezTo>
                <a:cubicBezTo>
                  <a:pt x="901953" y="583803"/>
                  <a:pt x="905481" y="588213"/>
                  <a:pt x="909891" y="585567"/>
                </a:cubicBezTo>
                <a:cubicBezTo>
                  <a:pt x="910773" y="584685"/>
                  <a:pt x="912537" y="584685"/>
                  <a:pt x="912537" y="582921"/>
                </a:cubicBezTo>
                <a:cubicBezTo>
                  <a:pt x="912537" y="580275"/>
                  <a:pt x="908127" y="578512"/>
                  <a:pt x="909891" y="574984"/>
                </a:cubicBezTo>
                <a:cubicBezTo>
                  <a:pt x="912537" y="572338"/>
                  <a:pt x="916064" y="572338"/>
                  <a:pt x="918710" y="574102"/>
                </a:cubicBezTo>
                <a:cubicBezTo>
                  <a:pt x="921356" y="575866"/>
                  <a:pt x="923120" y="579394"/>
                  <a:pt x="923120" y="582039"/>
                </a:cubicBezTo>
                <a:cubicBezTo>
                  <a:pt x="923120" y="588213"/>
                  <a:pt x="919592" y="592623"/>
                  <a:pt x="915182" y="594387"/>
                </a:cubicBezTo>
                <a:cubicBezTo>
                  <a:pt x="913419" y="594387"/>
                  <a:pt x="909009" y="595269"/>
                  <a:pt x="909009" y="598796"/>
                </a:cubicBezTo>
                <a:cubicBezTo>
                  <a:pt x="910773" y="604970"/>
                  <a:pt x="906363" y="609380"/>
                  <a:pt x="903717" y="613789"/>
                </a:cubicBezTo>
                <a:cubicBezTo>
                  <a:pt x="898426" y="620845"/>
                  <a:pt x="886079" y="614671"/>
                  <a:pt x="882551" y="623491"/>
                </a:cubicBezTo>
                <a:cubicBezTo>
                  <a:pt x="879905" y="628782"/>
                  <a:pt x="874613" y="633192"/>
                  <a:pt x="868440" y="633192"/>
                </a:cubicBezTo>
                <a:cubicBezTo>
                  <a:pt x="867558" y="630546"/>
                  <a:pt x="871968" y="627900"/>
                  <a:pt x="873731" y="624373"/>
                </a:cubicBezTo>
                <a:cubicBezTo>
                  <a:pt x="877259" y="620845"/>
                  <a:pt x="879023" y="615553"/>
                  <a:pt x="878141" y="610262"/>
                </a:cubicBezTo>
                <a:cubicBezTo>
                  <a:pt x="877259" y="605852"/>
                  <a:pt x="873731" y="599678"/>
                  <a:pt x="877259" y="595269"/>
                </a:cubicBezTo>
                <a:cubicBezTo>
                  <a:pt x="879023" y="592623"/>
                  <a:pt x="882551" y="589977"/>
                  <a:pt x="885197" y="592623"/>
                </a:cubicBezTo>
                <a:cubicBezTo>
                  <a:pt x="886960" y="594387"/>
                  <a:pt x="889606" y="597032"/>
                  <a:pt x="888724" y="599678"/>
                </a:cubicBezTo>
                <a:cubicBezTo>
                  <a:pt x="886960" y="601442"/>
                  <a:pt x="883433" y="601442"/>
                  <a:pt x="883433" y="604970"/>
                </a:cubicBezTo>
                <a:cubicBezTo>
                  <a:pt x="884315" y="608498"/>
                  <a:pt x="887842" y="610262"/>
                  <a:pt x="890488" y="610262"/>
                </a:cubicBezTo>
                <a:cubicBezTo>
                  <a:pt x="894898" y="611144"/>
                  <a:pt x="897544" y="608498"/>
                  <a:pt x="900190" y="605852"/>
                </a:cubicBezTo>
                <a:cubicBezTo>
                  <a:pt x="901953" y="600560"/>
                  <a:pt x="901953" y="593505"/>
                  <a:pt x="896662" y="589977"/>
                </a:cubicBezTo>
                <a:cubicBezTo>
                  <a:pt x="892252" y="586449"/>
                  <a:pt x="889606" y="579394"/>
                  <a:pt x="889606" y="574102"/>
                </a:cubicBezTo>
                <a:cubicBezTo>
                  <a:pt x="885197" y="574102"/>
                  <a:pt x="881669" y="569692"/>
                  <a:pt x="879905" y="565282"/>
                </a:cubicBezTo>
                <a:cubicBezTo>
                  <a:pt x="879023" y="562637"/>
                  <a:pt x="879023" y="559109"/>
                  <a:pt x="880787" y="556463"/>
                </a:cubicBezTo>
                <a:cubicBezTo>
                  <a:pt x="882551" y="553817"/>
                  <a:pt x="885197" y="556463"/>
                  <a:pt x="886960" y="556463"/>
                </a:cubicBezTo>
                <a:cubicBezTo>
                  <a:pt x="893134" y="558227"/>
                  <a:pt x="883433" y="567928"/>
                  <a:pt x="893134" y="564400"/>
                </a:cubicBezTo>
                <a:cubicBezTo>
                  <a:pt x="896662" y="559109"/>
                  <a:pt x="901071" y="556463"/>
                  <a:pt x="906363" y="553817"/>
                </a:cubicBezTo>
                <a:close/>
                <a:moveTo>
                  <a:pt x="967769" y="553364"/>
                </a:moveTo>
                <a:cubicBezTo>
                  <a:pt x="968662" y="550642"/>
                  <a:pt x="971341" y="552456"/>
                  <a:pt x="972234" y="553364"/>
                </a:cubicBezTo>
                <a:cubicBezTo>
                  <a:pt x="972234" y="553364"/>
                  <a:pt x="972234" y="553364"/>
                  <a:pt x="978484" y="561528"/>
                </a:cubicBezTo>
                <a:cubicBezTo>
                  <a:pt x="980270" y="567878"/>
                  <a:pt x="979377" y="573321"/>
                  <a:pt x="976698" y="578764"/>
                </a:cubicBezTo>
                <a:cubicBezTo>
                  <a:pt x="974913" y="581485"/>
                  <a:pt x="971341" y="582392"/>
                  <a:pt x="968662" y="581485"/>
                </a:cubicBezTo>
                <a:cubicBezTo>
                  <a:pt x="965983" y="580578"/>
                  <a:pt x="966876" y="576949"/>
                  <a:pt x="966876" y="574228"/>
                </a:cubicBezTo>
                <a:cubicBezTo>
                  <a:pt x="969555" y="572414"/>
                  <a:pt x="973127" y="572414"/>
                  <a:pt x="972234" y="568785"/>
                </a:cubicBezTo>
                <a:cubicBezTo>
                  <a:pt x="974020" y="562435"/>
                  <a:pt x="967769" y="558806"/>
                  <a:pt x="967769" y="553364"/>
                </a:cubicBezTo>
                <a:close/>
                <a:moveTo>
                  <a:pt x="957411" y="549055"/>
                </a:moveTo>
                <a:cubicBezTo>
                  <a:pt x="960268" y="549055"/>
                  <a:pt x="963126" y="549962"/>
                  <a:pt x="965031" y="552684"/>
                </a:cubicBezTo>
                <a:cubicBezTo>
                  <a:pt x="965983" y="556312"/>
                  <a:pt x="965983" y="558127"/>
                  <a:pt x="965031" y="561755"/>
                </a:cubicBezTo>
                <a:cubicBezTo>
                  <a:pt x="962173" y="560848"/>
                  <a:pt x="959316" y="559034"/>
                  <a:pt x="956458" y="558127"/>
                </a:cubicBezTo>
                <a:cubicBezTo>
                  <a:pt x="956458" y="555405"/>
                  <a:pt x="956458" y="551777"/>
                  <a:pt x="957411" y="549055"/>
                </a:cubicBezTo>
                <a:close/>
                <a:moveTo>
                  <a:pt x="912405" y="542705"/>
                </a:moveTo>
                <a:cubicBezTo>
                  <a:pt x="915083" y="543587"/>
                  <a:pt x="918655" y="543587"/>
                  <a:pt x="922227" y="543587"/>
                </a:cubicBezTo>
                <a:cubicBezTo>
                  <a:pt x="923120" y="546233"/>
                  <a:pt x="920441" y="549761"/>
                  <a:pt x="921334" y="553288"/>
                </a:cubicBezTo>
                <a:cubicBezTo>
                  <a:pt x="919548" y="555934"/>
                  <a:pt x="915976" y="558580"/>
                  <a:pt x="912405" y="558580"/>
                </a:cubicBezTo>
                <a:cubicBezTo>
                  <a:pt x="912405" y="558580"/>
                  <a:pt x="912405" y="558580"/>
                  <a:pt x="911512" y="558580"/>
                </a:cubicBezTo>
                <a:cubicBezTo>
                  <a:pt x="911512" y="553288"/>
                  <a:pt x="908833" y="547115"/>
                  <a:pt x="912405" y="542705"/>
                </a:cubicBezTo>
                <a:close/>
                <a:moveTo>
                  <a:pt x="40888" y="539530"/>
                </a:moveTo>
                <a:cubicBezTo>
                  <a:pt x="40888" y="539530"/>
                  <a:pt x="40888" y="539530"/>
                  <a:pt x="40888" y="543860"/>
                </a:cubicBezTo>
                <a:cubicBezTo>
                  <a:pt x="38131" y="546457"/>
                  <a:pt x="36293" y="549921"/>
                  <a:pt x="36293" y="553385"/>
                </a:cubicBezTo>
                <a:cubicBezTo>
                  <a:pt x="36293" y="557714"/>
                  <a:pt x="43645" y="555982"/>
                  <a:pt x="41807" y="561178"/>
                </a:cubicBezTo>
                <a:cubicBezTo>
                  <a:pt x="41807" y="563776"/>
                  <a:pt x="39969" y="566373"/>
                  <a:pt x="38131" y="567239"/>
                </a:cubicBezTo>
                <a:cubicBezTo>
                  <a:pt x="34454" y="568105"/>
                  <a:pt x="30778" y="565507"/>
                  <a:pt x="28940" y="562910"/>
                </a:cubicBezTo>
                <a:cubicBezTo>
                  <a:pt x="26183" y="558580"/>
                  <a:pt x="26183" y="550787"/>
                  <a:pt x="28021" y="546457"/>
                </a:cubicBezTo>
                <a:cubicBezTo>
                  <a:pt x="31697" y="543860"/>
                  <a:pt x="36293" y="540396"/>
                  <a:pt x="40888" y="539530"/>
                </a:cubicBezTo>
                <a:close/>
                <a:moveTo>
                  <a:pt x="102092" y="536355"/>
                </a:moveTo>
                <a:cubicBezTo>
                  <a:pt x="108215" y="539030"/>
                  <a:pt x="114338" y="542596"/>
                  <a:pt x="116087" y="549729"/>
                </a:cubicBezTo>
                <a:cubicBezTo>
                  <a:pt x="117837" y="551512"/>
                  <a:pt x="120461" y="551512"/>
                  <a:pt x="122211" y="551512"/>
                </a:cubicBezTo>
                <a:cubicBezTo>
                  <a:pt x="122211" y="551512"/>
                  <a:pt x="122211" y="551512"/>
                  <a:pt x="123960" y="548838"/>
                </a:cubicBezTo>
                <a:cubicBezTo>
                  <a:pt x="123085" y="547054"/>
                  <a:pt x="118712" y="546163"/>
                  <a:pt x="120461" y="542596"/>
                </a:cubicBezTo>
                <a:cubicBezTo>
                  <a:pt x="121336" y="541705"/>
                  <a:pt x="122211" y="539030"/>
                  <a:pt x="123960" y="539922"/>
                </a:cubicBezTo>
                <a:cubicBezTo>
                  <a:pt x="127459" y="539922"/>
                  <a:pt x="130083" y="542596"/>
                  <a:pt x="130958" y="546163"/>
                </a:cubicBezTo>
                <a:cubicBezTo>
                  <a:pt x="130958" y="549729"/>
                  <a:pt x="130958" y="553296"/>
                  <a:pt x="128334" y="555970"/>
                </a:cubicBezTo>
                <a:cubicBezTo>
                  <a:pt x="125710" y="558645"/>
                  <a:pt x="121336" y="557754"/>
                  <a:pt x="118712" y="560428"/>
                </a:cubicBezTo>
                <a:cubicBezTo>
                  <a:pt x="119586" y="566670"/>
                  <a:pt x="116087" y="571128"/>
                  <a:pt x="114338" y="575586"/>
                </a:cubicBezTo>
                <a:cubicBezTo>
                  <a:pt x="111714" y="577369"/>
                  <a:pt x="108215" y="578260"/>
                  <a:pt x="108215" y="582718"/>
                </a:cubicBezTo>
                <a:cubicBezTo>
                  <a:pt x="107340" y="585393"/>
                  <a:pt x="108215" y="588960"/>
                  <a:pt x="109964" y="591634"/>
                </a:cubicBezTo>
                <a:cubicBezTo>
                  <a:pt x="109964" y="591634"/>
                  <a:pt x="109964" y="591634"/>
                  <a:pt x="114338" y="594309"/>
                </a:cubicBezTo>
                <a:cubicBezTo>
                  <a:pt x="112589" y="596093"/>
                  <a:pt x="113463" y="601442"/>
                  <a:pt x="109964" y="598767"/>
                </a:cubicBezTo>
                <a:cubicBezTo>
                  <a:pt x="103841" y="596984"/>
                  <a:pt x="102092" y="589851"/>
                  <a:pt x="100342" y="585393"/>
                </a:cubicBezTo>
                <a:cubicBezTo>
                  <a:pt x="100342" y="585393"/>
                  <a:pt x="100342" y="585393"/>
                  <a:pt x="101217" y="580044"/>
                </a:cubicBezTo>
                <a:cubicBezTo>
                  <a:pt x="95969" y="578260"/>
                  <a:pt x="90720" y="575586"/>
                  <a:pt x="88971" y="570236"/>
                </a:cubicBezTo>
                <a:cubicBezTo>
                  <a:pt x="88971" y="567561"/>
                  <a:pt x="88096" y="564886"/>
                  <a:pt x="90720" y="562212"/>
                </a:cubicBezTo>
                <a:cubicBezTo>
                  <a:pt x="92470" y="561320"/>
                  <a:pt x="95094" y="561320"/>
                  <a:pt x="96843" y="562212"/>
                </a:cubicBezTo>
                <a:cubicBezTo>
                  <a:pt x="100342" y="564886"/>
                  <a:pt x="93344" y="570236"/>
                  <a:pt x="99467" y="571128"/>
                </a:cubicBezTo>
                <a:cubicBezTo>
                  <a:pt x="102966" y="572019"/>
                  <a:pt x="106465" y="571128"/>
                  <a:pt x="108215" y="568453"/>
                </a:cubicBezTo>
                <a:cubicBezTo>
                  <a:pt x="111714" y="563995"/>
                  <a:pt x="111714" y="557754"/>
                  <a:pt x="110839" y="553296"/>
                </a:cubicBezTo>
                <a:cubicBezTo>
                  <a:pt x="108215" y="548838"/>
                  <a:pt x="105591" y="545271"/>
                  <a:pt x="101217" y="543488"/>
                </a:cubicBezTo>
                <a:cubicBezTo>
                  <a:pt x="99467" y="541705"/>
                  <a:pt x="101217" y="539030"/>
                  <a:pt x="101217" y="537247"/>
                </a:cubicBezTo>
                <a:cubicBezTo>
                  <a:pt x="101217" y="537247"/>
                  <a:pt x="101217" y="537247"/>
                  <a:pt x="102092" y="536355"/>
                </a:cubicBezTo>
                <a:close/>
                <a:moveTo>
                  <a:pt x="55055" y="534053"/>
                </a:moveTo>
                <a:cubicBezTo>
                  <a:pt x="55055" y="538419"/>
                  <a:pt x="59520" y="545404"/>
                  <a:pt x="52376" y="547150"/>
                </a:cubicBezTo>
                <a:cubicBezTo>
                  <a:pt x="50591" y="548023"/>
                  <a:pt x="48805" y="550642"/>
                  <a:pt x="47019" y="549769"/>
                </a:cubicBezTo>
                <a:cubicBezTo>
                  <a:pt x="46126" y="545404"/>
                  <a:pt x="45233" y="541038"/>
                  <a:pt x="47019" y="537546"/>
                </a:cubicBezTo>
                <a:cubicBezTo>
                  <a:pt x="49698" y="536673"/>
                  <a:pt x="51483" y="533180"/>
                  <a:pt x="55055" y="534053"/>
                </a:cubicBezTo>
                <a:close/>
                <a:moveTo>
                  <a:pt x="939246" y="530005"/>
                </a:moveTo>
                <a:cubicBezTo>
                  <a:pt x="942756" y="530904"/>
                  <a:pt x="941878" y="534498"/>
                  <a:pt x="943633" y="536295"/>
                </a:cubicBezTo>
                <a:cubicBezTo>
                  <a:pt x="942756" y="539890"/>
                  <a:pt x="938369" y="538092"/>
                  <a:pt x="936614" y="540788"/>
                </a:cubicBezTo>
                <a:cubicBezTo>
                  <a:pt x="933983" y="542585"/>
                  <a:pt x="933105" y="545281"/>
                  <a:pt x="933105" y="547977"/>
                </a:cubicBezTo>
                <a:cubicBezTo>
                  <a:pt x="933983" y="550673"/>
                  <a:pt x="935737" y="554267"/>
                  <a:pt x="938369" y="556064"/>
                </a:cubicBezTo>
                <a:cubicBezTo>
                  <a:pt x="941001" y="555166"/>
                  <a:pt x="943633" y="556963"/>
                  <a:pt x="943633" y="554267"/>
                </a:cubicBezTo>
                <a:cubicBezTo>
                  <a:pt x="943633" y="550673"/>
                  <a:pt x="937492" y="553368"/>
                  <a:pt x="937492" y="548875"/>
                </a:cubicBezTo>
                <a:cubicBezTo>
                  <a:pt x="937492" y="547078"/>
                  <a:pt x="937492" y="545281"/>
                  <a:pt x="939246" y="543484"/>
                </a:cubicBezTo>
                <a:cubicBezTo>
                  <a:pt x="941878" y="541687"/>
                  <a:pt x="945388" y="541687"/>
                  <a:pt x="948019" y="543484"/>
                </a:cubicBezTo>
                <a:cubicBezTo>
                  <a:pt x="952406" y="547078"/>
                  <a:pt x="953283" y="550673"/>
                  <a:pt x="952406" y="555166"/>
                </a:cubicBezTo>
                <a:cubicBezTo>
                  <a:pt x="951529" y="559658"/>
                  <a:pt x="947142" y="561456"/>
                  <a:pt x="943633" y="563253"/>
                </a:cubicBezTo>
                <a:cubicBezTo>
                  <a:pt x="941878" y="568644"/>
                  <a:pt x="941878" y="574934"/>
                  <a:pt x="935737" y="576732"/>
                </a:cubicBezTo>
                <a:cubicBezTo>
                  <a:pt x="934860" y="576732"/>
                  <a:pt x="933105" y="577630"/>
                  <a:pt x="932228" y="577630"/>
                </a:cubicBezTo>
                <a:cubicBezTo>
                  <a:pt x="930473" y="565050"/>
                  <a:pt x="919946" y="553368"/>
                  <a:pt x="928719" y="541687"/>
                </a:cubicBezTo>
                <a:cubicBezTo>
                  <a:pt x="933105" y="538991"/>
                  <a:pt x="938369" y="536295"/>
                  <a:pt x="939246" y="530005"/>
                </a:cubicBezTo>
                <a:close/>
                <a:moveTo>
                  <a:pt x="95961" y="528594"/>
                </a:moveTo>
                <a:cubicBezTo>
                  <a:pt x="97476" y="528594"/>
                  <a:pt x="98775" y="529035"/>
                  <a:pt x="99208" y="531240"/>
                </a:cubicBezTo>
                <a:cubicBezTo>
                  <a:pt x="98342" y="534768"/>
                  <a:pt x="97476" y="539177"/>
                  <a:pt x="97476" y="542705"/>
                </a:cubicBezTo>
                <a:cubicBezTo>
                  <a:pt x="94012" y="542705"/>
                  <a:pt x="92281" y="540059"/>
                  <a:pt x="89683" y="537413"/>
                </a:cubicBezTo>
                <a:cubicBezTo>
                  <a:pt x="89683" y="534768"/>
                  <a:pt x="89683" y="531240"/>
                  <a:pt x="91415" y="528594"/>
                </a:cubicBezTo>
                <a:cubicBezTo>
                  <a:pt x="92714" y="529035"/>
                  <a:pt x="94445" y="528594"/>
                  <a:pt x="95961" y="528594"/>
                </a:cubicBezTo>
                <a:close/>
                <a:moveTo>
                  <a:pt x="970340" y="523655"/>
                </a:moveTo>
                <a:cubicBezTo>
                  <a:pt x="972998" y="523655"/>
                  <a:pt x="975656" y="525387"/>
                  <a:pt x="975656" y="527119"/>
                </a:cubicBezTo>
                <a:cubicBezTo>
                  <a:pt x="978314" y="530582"/>
                  <a:pt x="976542" y="533180"/>
                  <a:pt x="976542" y="536644"/>
                </a:cubicBezTo>
                <a:cubicBezTo>
                  <a:pt x="980086" y="538376"/>
                  <a:pt x="981858" y="541839"/>
                  <a:pt x="981858" y="545303"/>
                </a:cubicBezTo>
                <a:cubicBezTo>
                  <a:pt x="981858" y="547901"/>
                  <a:pt x="981858" y="550498"/>
                  <a:pt x="980086" y="552230"/>
                </a:cubicBezTo>
                <a:cubicBezTo>
                  <a:pt x="972112" y="549632"/>
                  <a:pt x="965023" y="547035"/>
                  <a:pt x="957935" y="544437"/>
                </a:cubicBezTo>
                <a:cubicBezTo>
                  <a:pt x="952619" y="540973"/>
                  <a:pt x="945530" y="535778"/>
                  <a:pt x="943758" y="527985"/>
                </a:cubicBezTo>
                <a:cubicBezTo>
                  <a:pt x="944644" y="527119"/>
                  <a:pt x="944644" y="525387"/>
                  <a:pt x="946416" y="525387"/>
                </a:cubicBezTo>
                <a:cubicBezTo>
                  <a:pt x="949074" y="528851"/>
                  <a:pt x="954391" y="527985"/>
                  <a:pt x="958821" y="528851"/>
                </a:cubicBezTo>
                <a:cubicBezTo>
                  <a:pt x="959707" y="533180"/>
                  <a:pt x="959707" y="537510"/>
                  <a:pt x="965023" y="540107"/>
                </a:cubicBezTo>
                <a:cubicBezTo>
                  <a:pt x="965909" y="540107"/>
                  <a:pt x="967681" y="541839"/>
                  <a:pt x="969453" y="540107"/>
                </a:cubicBezTo>
                <a:cubicBezTo>
                  <a:pt x="969453" y="537510"/>
                  <a:pt x="965023" y="537510"/>
                  <a:pt x="964137" y="534912"/>
                </a:cubicBezTo>
                <a:cubicBezTo>
                  <a:pt x="963251" y="533180"/>
                  <a:pt x="963251" y="528851"/>
                  <a:pt x="965023" y="527119"/>
                </a:cubicBezTo>
                <a:cubicBezTo>
                  <a:pt x="965909" y="525387"/>
                  <a:pt x="968567" y="524521"/>
                  <a:pt x="970340" y="523655"/>
                </a:cubicBezTo>
                <a:close/>
                <a:moveTo>
                  <a:pt x="905369" y="514130"/>
                </a:moveTo>
                <a:cubicBezTo>
                  <a:pt x="908833" y="514130"/>
                  <a:pt x="914028" y="514130"/>
                  <a:pt x="914894" y="518628"/>
                </a:cubicBezTo>
                <a:cubicBezTo>
                  <a:pt x="915760" y="520427"/>
                  <a:pt x="914894" y="522226"/>
                  <a:pt x="914894" y="524025"/>
                </a:cubicBezTo>
                <a:cubicBezTo>
                  <a:pt x="914028" y="525824"/>
                  <a:pt x="911431" y="526724"/>
                  <a:pt x="909699" y="525824"/>
                </a:cubicBezTo>
                <a:cubicBezTo>
                  <a:pt x="908833" y="525824"/>
                  <a:pt x="907967" y="524925"/>
                  <a:pt x="907101" y="524925"/>
                </a:cubicBezTo>
                <a:cubicBezTo>
                  <a:pt x="905369" y="526724"/>
                  <a:pt x="907967" y="527624"/>
                  <a:pt x="908833" y="528523"/>
                </a:cubicBezTo>
                <a:cubicBezTo>
                  <a:pt x="911431" y="530322"/>
                  <a:pt x="914028" y="530322"/>
                  <a:pt x="915760" y="529423"/>
                </a:cubicBezTo>
                <a:cubicBezTo>
                  <a:pt x="918358" y="527624"/>
                  <a:pt x="918358" y="524925"/>
                  <a:pt x="920090" y="522226"/>
                </a:cubicBezTo>
                <a:cubicBezTo>
                  <a:pt x="920090" y="522226"/>
                  <a:pt x="920090" y="522226"/>
                  <a:pt x="929615" y="526724"/>
                </a:cubicBezTo>
                <a:cubicBezTo>
                  <a:pt x="929615" y="526724"/>
                  <a:pt x="929615" y="526724"/>
                  <a:pt x="937408" y="526724"/>
                </a:cubicBezTo>
                <a:cubicBezTo>
                  <a:pt x="935676" y="532121"/>
                  <a:pt x="931347" y="536619"/>
                  <a:pt x="926151" y="538418"/>
                </a:cubicBezTo>
                <a:cubicBezTo>
                  <a:pt x="914028" y="541117"/>
                  <a:pt x="902772" y="534820"/>
                  <a:pt x="890649" y="538418"/>
                </a:cubicBezTo>
                <a:cubicBezTo>
                  <a:pt x="889783" y="537519"/>
                  <a:pt x="890649" y="534820"/>
                  <a:pt x="890649" y="533021"/>
                </a:cubicBezTo>
                <a:cubicBezTo>
                  <a:pt x="893247" y="527624"/>
                  <a:pt x="900174" y="527624"/>
                  <a:pt x="899308" y="521327"/>
                </a:cubicBezTo>
                <a:cubicBezTo>
                  <a:pt x="899308" y="517728"/>
                  <a:pt x="902772" y="515929"/>
                  <a:pt x="905369" y="514130"/>
                </a:cubicBezTo>
                <a:close/>
                <a:moveTo>
                  <a:pt x="67691" y="514130"/>
                </a:moveTo>
                <a:cubicBezTo>
                  <a:pt x="72127" y="514130"/>
                  <a:pt x="71240" y="519625"/>
                  <a:pt x="74788" y="521457"/>
                </a:cubicBezTo>
                <a:cubicBezTo>
                  <a:pt x="78337" y="524205"/>
                  <a:pt x="81885" y="526036"/>
                  <a:pt x="86321" y="528784"/>
                </a:cubicBezTo>
                <a:cubicBezTo>
                  <a:pt x="88095" y="537027"/>
                  <a:pt x="81885" y="543438"/>
                  <a:pt x="78337" y="549849"/>
                </a:cubicBezTo>
                <a:cubicBezTo>
                  <a:pt x="78337" y="549849"/>
                  <a:pt x="78337" y="549849"/>
                  <a:pt x="76562" y="559008"/>
                </a:cubicBezTo>
                <a:cubicBezTo>
                  <a:pt x="73901" y="561755"/>
                  <a:pt x="71240" y="557176"/>
                  <a:pt x="68578" y="557176"/>
                </a:cubicBezTo>
                <a:cubicBezTo>
                  <a:pt x="62369" y="552596"/>
                  <a:pt x="65030" y="543438"/>
                  <a:pt x="58820" y="539774"/>
                </a:cubicBezTo>
                <a:cubicBezTo>
                  <a:pt x="58820" y="536111"/>
                  <a:pt x="57933" y="533363"/>
                  <a:pt x="58820" y="529700"/>
                </a:cubicBezTo>
                <a:cubicBezTo>
                  <a:pt x="61481" y="527868"/>
                  <a:pt x="65030" y="524205"/>
                  <a:pt x="67691" y="526952"/>
                </a:cubicBezTo>
                <a:cubicBezTo>
                  <a:pt x="71240" y="529700"/>
                  <a:pt x="69465" y="534279"/>
                  <a:pt x="69465" y="537943"/>
                </a:cubicBezTo>
                <a:cubicBezTo>
                  <a:pt x="71240" y="537943"/>
                  <a:pt x="73014" y="535195"/>
                  <a:pt x="73901" y="533363"/>
                </a:cubicBezTo>
                <a:cubicBezTo>
                  <a:pt x="74788" y="527868"/>
                  <a:pt x="73014" y="523289"/>
                  <a:pt x="67691" y="521457"/>
                </a:cubicBezTo>
                <a:cubicBezTo>
                  <a:pt x="66804" y="521457"/>
                  <a:pt x="65917" y="519625"/>
                  <a:pt x="65917" y="518709"/>
                </a:cubicBezTo>
                <a:cubicBezTo>
                  <a:pt x="65917" y="516878"/>
                  <a:pt x="66804" y="515046"/>
                  <a:pt x="67691" y="514130"/>
                </a:cubicBezTo>
                <a:close/>
                <a:moveTo>
                  <a:pt x="64968" y="503017"/>
                </a:moveTo>
                <a:cubicBezTo>
                  <a:pt x="65870" y="514884"/>
                  <a:pt x="59556" y="524924"/>
                  <a:pt x="49634" y="530401"/>
                </a:cubicBezTo>
                <a:cubicBezTo>
                  <a:pt x="43321" y="532227"/>
                  <a:pt x="37007" y="535878"/>
                  <a:pt x="30693" y="539529"/>
                </a:cubicBezTo>
                <a:cubicBezTo>
                  <a:pt x="27085" y="538616"/>
                  <a:pt x="27987" y="534965"/>
                  <a:pt x="26183" y="532227"/>
                </a:cubicBezTo>
                <a:cubicBezTo>
                  <a:pt x="27085" y="526750"/>
                  <a:pt x="30693" y="522186"/>
                  <a:pt x="29791" y="516709"/>
                </a:cubicBezTo>
                <a:cubicBezTo>
                  <a:pt x="28889" y="513058"/>
                  <a:pt x="33399" y="511232"/>
                  <a:pt x="35203" y="508494"/>
                </a:cubicBezTo>
                <a:cubicBezTo>
                  <a:pt x="37007" y="506668"/>
                  <a:pt x="40615" y="505756"/>
                  <a:pt x="43321" y="506668"/>
                </a:cubicBezTo>
                <a:cubicBezTo>
                  <a:pt x="46026" y="508494"/>
                  <a:pt x="48732" y="511232"/>
                  <a:pt x="49634" y="513971"/>
                </a:cubicBezTo>
                <a:cubicBezTo>
                  <a:pt x="49634" y="516709"/>
                  <a:pt x="49634" y="519448"/>
                  <a:pt x="46928" y="520360"/>
                </a:cubicBezTo>
                <a:cubicBezTo>
                  <a:pt x="45124" y="520360"/>
                  <a:pt x="44222" y="520360"/>
                  <a:pt x="42419" y="519448"/>
                </a:cubicBezTo>
                <a:cubicBezTo>
                  <a:pt x="41517" y="517622"/>
                  <a:pt x="42419" y="515796"/>
                  <a:pt x="40615" y="514884"/>
                </a:cubicBezTo>
                <a:cubicBezTo>
                  <a:pt x="38811" y="514884"/>
                  <a:pt x="38811" y="516709"/>
                  <a:pt x="38811" y="518535"/>
                </a:cubicBezTo>
                <a:cubicBezTo>
                  <a:pt x="38811" y="520360"/>
                  <a:pt x="40615" y="522186"/>
                  <a:pt x="43321" y="523099"/>
                </a:cubicBezTo>
                <a:cubicBezTo>
                  <a:pt x="46928" y="524924"/>
                  <a:pt x="49634" y="521273"/>
                  <a:pt x="52340" y="519448"/>
                </a:cubicBezTo>
                <a:cubicBezTo>
                  <a:pt x="55046" y="515796"/>
                  <a:pt x="50536" y="509407"/>
                  <a:pt x="56850" y="508494"/>
                </a:cubicBezTo>
                <a:cubicBezTo>
                  <a:pt x="60458" y="507581"/>
                  <a:pt x="61360" y="503930"/>
                  <a:pt x="64968" y="503017"/>
                </a:cubicBezTo>
                <a:close/>
                <a:moveTo>
                  <a:pt x="107592" y="500194"/>
                </a:moveTo>
                <a:cubicBezTo>
                  <a:pt x="110589" y="501056"/>
                  <a:pt x="113253" y="502995"/>
                  <a:pt x="114141" y="506011"/>
                </a:cubicBezTo>
                <a:cubicBezTo>
                  <a:pt x="114141" y="512905"/>
                  <a:pt x="123020" y="513767"/>
                  <a:pt x="123020" y="520661"/>
                </a:cubicBezTo>
                <a:cubicBezTo>
                  <a:pt x="122132" y="523246"/>
                  <a:pt x="122132" y="526694"/>
                  <a:pt x="120356" y="528417"/>
                </a:cubicBezTo>
                <a:cubicBezTo>
                  <a:pt x="117692" y="528417"/>
                  <a:pt x="115917" y="526694"/>
                  <a:pt x="114141" y="525832"/>
                </a:cubicBezTo>
                <a:cubicBezTo>
                  <a:pt x="114141" y="525832"/>
                  <a:pt x="114141" y="525832"/>
                  <a:pt x="88391" y="524108"/>
                </a:cubicBezTo>
                <a:cubicBezTo>
                  <a:pt x="80400" y="521523"/>
                  <a:pt x="73297" y="517214"/>
                  <a:pt x="70633" y="509458"/>
                </a:cubicBezTo>
                <a:cubicBezTo>
                  <a:pt x="70633" y="509458"/>
                  <a:pt x="70633" y="509458"/>
                  <a:pt x="70633" y="508596"/>
                </a:cubicBezTo>
                <a:cubicBezTo>
                  <a:pt x="77736" y="511182"/>
                  <a:pt x="84840" y="509458"/>
                  <a:pt x="90167" y="506011"/>
                </a:cubicBezTo>
                <a:cubicBezTo>
                  <a:pt x="91055" y="509458"/>
                  <a:pt x="92831" y="513767"/>
                  <a:pt x="97270" y="514629"/>
                </a:cubicBezTo>
                <a:cubicBezTo>
                  <a:pt x="100822" y="515491"/>
                  <a:pt x="102598" y="513767"/>
                  <a:pt x="105262" y="512043"/>
                </a:cubicBezTo>
                <a:cubicBezTo>
                  <a:pt x="106150" y="511182"/>
                  <a:pt x="105262" y="508596"/>
                  <a:pt x="105262" y="507735"/>
                </a:cubicBezTo>
                <a:cubicBezTo>
                  <a:pt x="105262" y="507735"/>
                  <a:pt x="105262" y="507735"/>
                  <a:pt x="103486" y="506873"/>
                </a:cubicBezTo>
                <a:cubicBezTo>
                  <a:pt x="101710" y="507735"/>
                  <a:pt x="102598" y="509458"/>
                  <a:pt x="100822" y="510320"/>
                </a:cubicBezTo>
                <a:cubicBezTo>
                  <a:pt x="98158" y="511182"/>
                  <a:pt x="94607" y="510320"/>
                  <a:pt x="94607" y="506873"/>
                </a:cubicBezTo>
                <a:cubicBezTo>
                  <a:pt x="94607" y="504288"/>
                  <a:pt x="96382" y="501702"/>
                  <a:pt x="99046" y="500840"/>
                </a:cubicBezTo>
                <a:cubicBezTo>
                  <a:pt x="101266" y="499548"/>
                  <a:pt x="104596" y="499332"/>
                  <a:pt x="107592" y="500194"/>
                </a:cubicBezTo>
                <a:close/>
                <a:moveTo>
                  <a:pt x="893663" y="499843"/>
                </a:moveTo>
                <a:cubicBezTo>
                  <a:pt x="898073" y="501638"/>
                  <a:pt x="896309" y="507021"/>
                  <a:pt x="900719" y="508816"/>
                </a:cubicBezTo>
                <a:cubicBezTo>
                  <a:pt x="902483" y="512405"/>
                  <a:pt x="897191" y="512405"/>
                  <a:pt x="896309" y="515994"/>
                </a:cubicBezTo>
                <a:cubicBezTo>
                  <a:pt x="895427" y="517788"/>
                  <a:pt x="896309" y="519583"/>
                  <a:pt x="894545" y="520480"/>
                </a:cubicBezTo>
                <a:cubicBezTo>
                  <a:pt x="890136" y="518686"/>
                  <a:pt x="888372" y="513302"/>
                  <a:pt x="886608" y="508816"/>
                </a:cubicBezTo>
                <a:cubicBezTo>
                  <a:pt x="888372" y="506124"/>
                  <a:pt x="890136" y="502535"/>
                  <a:pt x="893663" y="499843"/>
                </a:cubicBezTo>
                <a:close/>
                <a:moveTo>
                  <a:pt x="962201" y="499155"/>
                </a:moveTo>
                <a:cubicBezTo>
                  <a:pt x="967524" y="502753"/>
                  <a:pt x="971960" y="506351"/>
                  <a:pt x="975508" y="511749"/>
                </a:cubicBezTo>
                <a:cubicBezTo>
                  <a:pt x="975508" y="511749"/>
                  <a:pt x="975508" y="511749"/>
                  <a:pt x="974621" y="514447"/>
                </a:cubicBezTo>
                <a:cubicBezTo>
                  <a:pt x="970185" y="519845"/>
                  <a:pt x="963976" y="524343"/>
                  <a:pt x="956879" y="525242"/>
                </a:cubicBezTo>
                <a:cubicBezTo>
                  <a:pt x="952443" y="525242"/>
                  <a:pt x="948895" y="524343"/>
                  <a:pt x="945346" y="521644"/>
                </a:cubicBezTo>
                <a:cubicBezTo>
                  <a:pt x="945346" y="521644"/>
                  <a:pt x="945346" y="521644"/>
                  <a:pt x="945346" y="518046"/>
                </a:cubicBezTo>
                <a:cubicBezTo>
                  <a:pt x="948895" y="518046"/>
                  <a:pt x="951556" y="520744"/>
                  <a:pt x="955104" y="519845"/>
                </a:cubicBezTo>
                <a:cubicBezTo>
                  <a:pt x="956879" y="518046"/>
                  <a:pt x="959540" y="516246"/>
                  <a:pt x="959540" y="512648"/>
                </a:cubicBezTo>
                <a:cubicBezTo>
                  <a:pt x="959540" y="511749"/>
                  <a:pt x="959540" y="511749"/>
                  <a:pt x="958653" y="510849"/>
                </a:cubicBezTo>
                <a:cubicBezTo>
                  <a:pt x="956879" y="512648"/>
                  <a:pt x="955104" y="517146"/>
                  <a:pt x="951556" y="515347"/>
                </a:cubicBezTo>
                <a:cubicBezTo>
                  <a:pt x="948895" y="513548"/>
                  <a:pt x="946233" y="510849"/>
                  <a:pt x="947120" y="507251"/>
                </a:cubicBezTo>
                <a:cubicBezTo>
                  <a:pt x="946233" y="503653"/>
                  <a:pt x="948895" y="500954"/>
                  <a:pt x="950669" y="500054"/>
                </a:cubicBezTo>
                <a:cubicBezTo>
                  <a:pt x="954217" y="498255"/>
                  <a:pt x="958653" y="498255"/>
                  <a:pt x="962201" y="499155"/>
                </a:cubicBezTo>
                <a:close/>
                <a:moveTo>
                  <a:pt x="932790" y="498255"/>
                </a:moveTo>
                <a:cubicBezTo>
                  <a:pt x="936446" y="498255"/>
                  <a:pt x="939188" y="499996"/>
                  <a:pt x="941930" y="501737"/>
                </a:cubicBezTo>
                <a:cubicBezTo>
                  <a:pt x="941930" y="501737"/>
                  <a:pt x="941930" y="501737"/>
                  <a:pt x="941930" y="502608"/>
                </a:cubicBezTo>
                <a:cubicBezTo>
                  <a:pt x="938274" y="501737"/>
                  <a:pt x="933704" y="502608"/>
                  <a:pt x="930048" y="505220"/>
                </a:cubicBezTo>
                <a:cubicBezTo>
                  <a:pt x="928220" y="506961"/>
                  <a:pt x="927306" y="509572"/>
                  <a:pt x="929134" y="512184"/>
                </a:cubicBezTo>
                <a:cubicBezTo>
                  <a:pt x="929134" y="514796"/>
                  <a:pt x="930962" y="515666"/>
                  <a:pt x="933704" y="516537"/>
                </a:cubicBezTo>
                <a:cubicBezTo>
                  <a:pt x="934618" y="517407"/>
                  <a:pt x="935532" y="516537"/>
                  <a:pt x="935532" y="515666"/>
                </a:cubicBezTo>
                <a:cubicBezTo>
                  <a:pt x="934618" y="513054"/>
                  <a:pt x="930048" y="511313"/>
                  <a:pt x="932790" y="508702"/>
                </a:cubicBezTo>
                <a:cubicBezTo>
                  <a:pt x="934618" y="506961"/>
                  <a:pt x="937360" y="505220"/>
                  <a:pt x="939188" y="506961"/>
                </a:cubicBezTo>
                <a:cubicBezTo>
                  <a:pt x="942844" y="508702"/>
                  <a:pt x="943758" y="513054"/>
                  <a:pt x="943758" y="515666"/>
                </a:cubicBezTo>
                <a:cubicBezTo>
                  <a:pt x="941930" y="518278"/>
                  <a:pt x="941016" y="520889"/>
                  <a:pt x="938274" y="521760"/>
                </a:cubicBezTo>
                <a:cubicBezTo>
                  <a:pt x="928220" y="525242"/>
                  <a:pt x="920908" y="517407"/>
                  <a:pt x="913596" y="511313"/>
                </a:cubicBezTo>
                <a:cubicBezTo>
                  <a:pt x="913596" y="511313"/>
                  <a:pt x="913596" y="511313"/>
                  <a:pt x="914510" y="508702"/>
                </a:cubicBezTo>
                <a:cubicBezTo>
                  <a:pt x="919080" y="504349"/>
                  <a:pt x="925478" y="499126"/>
                  <a:pt x="932790" y="498255"/>
                </a:cubicBezTo>
                <a:close/>
                <a:moveTo>
                  <a:pt x="115744" y="483269"/>
                </a:moveTo>
                <a:cubicBezTo>
                  <a:pt x="122227" y="482380"/>
                  <a:pt x="124079" y="488603"/>
                  <a:pt x="127783" y="492159"/>
                </a:cubicBezTo>
                <a:cubicBezTo>
                  <a:pt x="124079" y="496604"/>
                  <a:pt x="123153" y="501938"/>
                  <a:pt x="119449" y="504605"/>
                </a:cubicBezTo>
                <a:cubicBezTo>
                  <a:pt x="116670" y="500160"/>
                  <a:pt x="112040" y="495715"/>
                  <a:pt x="106484" y="494826"/>
                </a:cubicBezTo>
                <a:cubicBezTo>
                  <a:pt x="106484" y="494826"/>
                  <a:pt x="106484" y="494826"/>
                  <a:pt x="105558" y="493937"/>
                </a:cubicBezTo>
                <a:cubicBezTo>
                  <a:pt x="110188" y="491270"/>
                  <a:pt x="112966" y="486825"/>
                  <a:pt x="115744" y="483269"/>
                </a:cubicBezTo>
                <a:close/>
                <a:moveTo>
                  <a:pt x="73856" y="481201"/>
                </a:moveTo>
                <a:cubicBezTo>
                  <a:pt x="83910" y="476030"/>
                  <a:pt x="91222" y="484648"/>
                  <a:pt x="97620" y="492404"/>
                </a:cubicBezTo>
                <a:cubicBezTo>
                  <a:pt x="97620" y="492404"/>
                  <a:pt x="97620" y="492404"/>
                  <a:pt x="97620" y="494989"/>
                </a:cubicBezTo>
                <a:cubicBezTo>
                  <a:pt x="91222" y="500160"/>
                  <a:pt x="84824" y="506192"/>
                  <a:pt x="74770" y="505330"/>
                </a:cubicBezTo>
                <a:cubicBezTo>
                  <a:pt x="71114" y="504469"/>
                  <a:pt x="69286" y="501883"/>
                  <a:pt x="68372" y="499298"/>
                </a:cubicBezTo>
                <a:cubicBezTo>
                  <a:pt x="71114" y="498436"/>
                  <a:pt x="72942" y="501021"/>
                  <a:pt x="75684" y="500160"/>
                </a:cubicBezTo>
                <a:cubicBezTo>
                  <a:pt x="79340" y="499298"/>
                  <a:pt x="82996" y="496713"/>
                  <a:pt x="83910" y="494127"/>
                </a:cubicBezTo>
                <a:cubicBezTo>
                  <a:pt x="83910" y="490680"/>
                  <a:pt x="82996" y="487233"/>
                  <a:pt x="79340" y="485510"/>
                </a:cubicBezTo>
                <a:cubicBezTo>
                  <a:pt x="79340" y="485510"/>
                  <a:pt x="78426" y="484648"/>
                  <a:pt x="77512" y="485510"/>
                </a:cubicBezTo>
                <a:cubicBezTo>
                  <a:pt x="76598" y="488095"/>
                  <a:pt x="80254" y="490680"/>
                  <a:pt x="79340" y="493266"/>
                </a:cubicBezTo>
                <a:cubicBezTo>
                  <a:pt x="77512" y="495851"/>
                  <a:pt x="73856" y="495851"/>
                  <a:pt x="71114" y="494989"/>
                </a:cubicBezTo>
                <a:cubicBezTo>
                  <a:pt x="68372" y="494127"/>
                  <a:pt x="67458" y="491542"/>
                  <a:pt x="67458" y="488957"/>
                </a:cubicBezTo>
                <a:cubicBezTo>
                  <a:pt x="67458" y="485510"/>
                  <a:pt x="70200" y="482924"/>
                  <a:pt x="73856" y="481201"/>
                </a:cubicBezTo>
                <a:close/>
                <a:moveTo>
                  <a:pt x="911679" y="479999"/>
                </a:moveTo>
                <a:cubicBezTo>
                  <a:pt x="916716" y="478978"/>
                  <a:pt x="921752" y="478298"/>
                  <a:pt x="927445" y="480566"/>
                </a:cubicBezTo>
                <a:cubicBezTo>
                  <a:pt x="932700" y="482380"/>
                  <a:pt x="937956" y="487823"/>
                  <a:pt x="940583" y="493266"/>
                </a:cubicBezTo>
                <a:cubicBezTo>
                  <a:pt x="940583" y="494173"/>
                  <a:pt x="940583" y="495987"/>
                  <a:pt x="939707" y="495987"/>
                </a:cubicBezTo>
                <a:cubicBezTo>
                  <a:pt x="933576" y="492359"/>
                  <a:pt x="926569" y="494173"/>
                  <a:pt x="921314" y="497802"/>
                </a:cubicBezTo>
                <a:cubicBezTo>
                  <a:pt x="918686" y="497802"/>
                  <a:pt x="919562" y="495080"/>
                  <a:pt x="917810" y="493266"/>
                </a:cubicBezTo>
                <a:cubicBezTo>
                  <a:pt x="915183" y="492359"/>
                  <a:pt x="912555" y="490544"/>
                  <a:pt x="909928" y="491452"/>
                </a:cubicBezTo>
                <a:cubicBezTo>
                  <a:pt x="908176" y="492359"/>
                  <a:pt x="905548" y="495080"/>
                  <a:pt x="906424" y="496894"/>
                </a:cubicBezTo>
                <a:cubicBezTo>
                  <a:pt x="909052" y="499616"/>
                  <a:pt x="909928" y="493266"/>
                  <a:pt x="914307" y="495080"/>
                </a:cubicBezTo>
                <a:cubicBezTo>
                  <a:pt x="916059" y="496894"/>
                  <a:pt x="916935" y="500523"/>
                  <a:pt x="915183" y="503244"/>
                </a:cubicBezTo>
                <a:cubicBezTo>
                  <a:pt x="913431" y="505966"/>
                  <a:pt x="911679" y="506873"/>
                  <a:pt x="908176" y="507780"/>
                </a:cubicBezTo>
                <a:cubicBezTo>
                  <a:pt x="902045" y="506873"/>
                  <a:pt x="898541" y="499616"/>
                  <a:pt x="896790" y="494173"/>
                </a:cubicBezTo>
                <a:cubicBezTo>
                  <a:pt x="893286" y="490544"/>
                  <a:pt x="889783" y="486009"/>
                  <a:pt x="889783" y="480566"/>
                </a:cubicBezTo>
                <a:cubicBezTo>
                  <a:pt x="892410" y="479659"/>
                  <a:pt x="894162" y="481473"/>
                  <a:pt x="895914" y="481473"/>
                </a:cubicBezTo>
                <a:cubicBezTo>
                  <a:pt x="901607" y="482380"/>
                  <a:pt x="906643" y="481019"/>
                  <a:pt x="911679" y="479999"/>
                </a:cubicBezTo>
                <a:close/>
                <a:moveTo>
                  <a:pt x="50660" y="476909"/>
                </a:moveTo>
                <a:cubicBezTo>
                  <a:pt x="53986" y="476373"/>
                  <a:pt x="57418" y="477017"/>
                  <a:pt x="59992" y="479591"/>
                </a:cubicBezTo>
                <a:cubicBezTo>
                  <a:pt x="60851" y="481307"/>
                  <a:pt x="64283" y="483023"/>
                  <a:pt x="63425" y="486456"/>
                </a:cubicBezTo>
                <a:cubicBezTo>
                  <a:pt x="59992" y="484739"/>
                  <a:pt x="55702" y="483881"/>
                  <a:pt x="53128" y="486456"/>
                </a:cubicBezTo>
                <a:cubicBezTo>
                  <a:pt x="51411" y="488172"/>
                  <a:pt x="47979" y="490746"/>
                  <a:pt x="49695" y="494179"/>
                </a:cubicBezTo>
                <a:cubicBezTo>
                  <a:pt x="53128" y="495037"/>
                  <a:pt x="53128" y="486456"/>
                  <a:pt x="58276" y="489030"/>
                </a:cubicBezTo>
                <a:cubicBezTo>
                  <a:pt x="60851" y="492462"/>
                  <a:pt x="62567" y="495037"/>
                  <a:pt x="60851" y="498469"/>
                </a:cubicBezTo>
                <a:cubicBezTo>
                  <a:pt x="60851" y="501902"/>
                  <a:pt x="56560" y="502760"/>
                  <a:pt x="53986" y="504476"/>
                </a:cubicBezTo>
                <a:cubicBezTo>
                  <a:pt x="47121" y="506192"/>
                  <a:pt x="41114" y="501043"/>
                  <a:pt x="37682" y="495895"/>
                </a:cubicBezTo>
                <a:cubicBezTo>
                  <a:pt x="35965" y="494179"/>
                  <a:pt x="33391" y="493321"/>
                  <a:pt x="32533" y="490746"/>
                </a:cubicBezTo>
                <a:cubicBezTo>
                  <a:pt x="35965" y="488172"/>
                  <a:pt x="40256" y="485598"/>
                  <a:pt x="41972" y="481307"/>
                </a:cubicBezTo>
                <a:cubicBezTo>
                  <a:pt x="44117" y="479162"/>
                  <a:pt x="47335" y="477445"/>
                  <a:pt x="50660" y="476909"/>
                </a:cubicBezTo>
                <a:close/>
                <a:moveTo>
                  <a:pt x="981352" y="464917"/>
                </a:moveTo>
                <a:cubicBezTo>
                  <a:pt x="983987" y="465813"/>
                  <a:pt x="983987" y="469395"/>
                  <a:pt x="983987" y="472081"/>
                </a:cubicBezTo>
                <a:cubicBezTo>
                  <a:pt x="986621" y="478350"/>
                  <a:pt x="977839" y="480141"/>
                  <a:pt x="980474" y="486409"/>
                </a:cubicBezTo>
                <a:cubicBezTo>
                  <a:pt x="981352" y="489096"/>
                  <a:pt x="980474" y="492678"/>
                  <a:pt x="979596" y="495365"/>
                </a:cubicBezTo>
                <a:cubicBezTo>
                  <a:pt x="978717" y="497156"/>
                  <a:pt x="976083" y="498947"/>
                  <a:pt x="972570" y="498947"/>
                </a:cubicBezTo>
                <a:cubicBezTo>
                  <a:pt x="969935" y="499842"/>
                  <a:pt x="968179" y="497156"/>
                  <a:pt x="966423" y="496260"/>
                </a:cubicBezTo>
                <a:cubicBezTo>
                  <a:pt x="964666" y="493574"/>
                  <a:pt x="963788" y="490887"/>
                  <a:pt x="964666" y="488200"/>
                </a:cubicBezTo>
                <a:cubicBezTo>
                  <a:pt x="965545" y="486409"/>
                  <a:pt x="967301" y="485514"/>
                  <a:pt x="969057" y="484618"/>
                </a:cubicBezTo>
                <a:cubicBezTo>
                  <a:pt x="971692" y="483723"/>
                  <a:pt x="973448" y="489991"/>
                  <a:pt x="975205" y="486409"/>
                </a:cubicBezTo>
                <a:cubicBezTo>
                  <a:pt x="974326" y="483723"/>
                  <a:pt x="971692" y="482827"/>
                  <a:pt x="970814" y="481932"/>
                </a:cubicBezTo>
                <a:cubicBezTo>
                  <a:pt x="967301" y="481932"/>
                  <a:pt x="964666" y="482827"/>
                  <a:pt x="962032" y="484618"/>
                </a:cubicBezTo>
                <a:cubicBezTo>
                  <a:pt x="959397" y="487305"/>
                  <a:pt x="961154" y="491783"/>
                  <a:pt x="959397" y="494469"/>
                </a:cubicBezTo>
                <a:cubicBezTo>
                  <a:pt x="955006" y="495365"/>
                  <a:pt x="949737" y="495365"/>
                  <a:pt x="947103" y="498947"/>
                </a:cubicBezTo>
                <a:cubicBezTo>
                  <a:pt x="947103" y="498947"/>
                  <a:pt x="947103" y="498947"/>
                  <a:pt x="945346" y="497156"/>
                </a:cubicBezTo>
                <a:cubicBezTo>
                  <a:pt x="947981" y="488200"/>
                  <a:pt x="951493" y="476559"/>
                  <a:pt x="962032" y="473872"/>
                </a:cubicBezTo>
                <a:cubicBezTo>
                  <a:pt x="969057" y="472081"/>
                  <a:pt x="976083" y="470290"/>
                  <a:pt x="981352" y="464917"/>
                </a:cubicBezTo>
                <a:close/>
                <a:moveTo>
                  <a:pt x="915778" y="460155"/>
                </a:moveTo>
                <a:cubicBezTo>
                  <a:pt x="918457" y="462801"/>
                  <a:pt x="924708" y="462801"/>
                  <a:pt x="924708" y="467211"/>
                </a:cubicBezTo>
                <a:cubicBezTo>
                  <a:pt x="924708" y="467211"/>
                  <a:pt x="924708" y="467211"/>
                  <a:pt x="922922" y="474266"/>
                </a:cubicBezTo>
                <a:cubicBezTo>
                  <a:pt x="920243" y="475148"/>
                  <a:pt x="916671" y="476030"/>
                  <a:pt x="913993" y="475148"/>
                </a:cubicBezTo>
                <a:cubicBezTo>
                  <a:pt x="910421" y="470738"/>
                  <a:pt x="913993" y="465447"/>
                  <a:pt x="914886" y="461037"/>
                </a:cubicBezTo>
                <a:cubicBezTo>
                  <a:pt x="914886" y="461037"/>
                  <a:pt x="914886" y="461037"/>
                  <a:pt x="915778" y="460155"/>
                </a:cubicBezTo>
                <a:close/>
                <a:moveTo>
                  <a:pt x="94177" y="460155"/>
                </a:moveTo>
                <a:cubicBezTo>
                  <a:pt x="102410" y="461069"/>
                  <a:pt x="112473" y="464725"/>
                  <a:pt x="121622" y="461069"/>
                </a:cubicBezTo>
                <a:cubicBezTo>
                  <a:pt x="126196" y="462897"/>
                  <a:pt x="121622" y="468381"/>
                  <a:pt x="120707" y="472037"/>
                </a:cubicBezTo>
                <a:cubicBezTo>
                  <a:pt x="117962" y="474779"/>
                  <a:pt x="117048" y="478435"/>
                  <a:pt x="112473" y="478435"/>
                </a:cubicBezTo>
                <a:cubicBezTo>
                  <a:pt x="110644" y="483005"/>
                  <a:pt x="110644" y="488489"/>
                  <a:pt x="105155" y="490317"/>
                </a:cubicBezTo>
                <a:cubicBezTo>
                  <a:pt x="102410" y="490317"/>
                  <a:pt x="99666" y="488489"/>
                  <a:pt x="97836" y="487575"/>
                </a:cubicBezTo>
                <a:cubicBezTo>
                  <a:pt x="95092" y="485747"/>
                  <a:pt x="94177" y="482091"/>
                  <a:pt x="95092" y="478435"/>
                </a:cubicBezTo>
                <a:cubicBezTo>
                  <a:pt x="96007" y="473865"/>
                  <a:pt x="107899" y="479349"/>
                  <a:pt x="101496" y="472037"/>
                </a:cubicBezTo>
                <a:cubicBezTo>
                  <a:pt x="96921" y="471123"/>
                  <a:pt x="93262" y="473865"/>
                  <a:pt x="90518" y="477521"/>
                </a:cubicBezTo>
                <a:cubicBezTo>
                  <a:pt x="85943" y="476607"/>
                  <a:pt x="79540" y="473865"/>
                  <a:pt x="74051" y="474779"/>
                </a:cubicBezTo>
                <a:cubicBezTo>
                  <a:pt x="73136" y="474779"/>
                  <a:pt x="72221" y="472951"/>
                  <a:pt x="73136" y="472037"/>
                </a:cubicBezTo>
                <a:cubicBezTo>
                  <a:pt x="79540" y="465639"/>
                  <a:pt x="85943" y="461069"/>
                  <a:pt x="94177" y="460155"/>
                </a:cubicBezTo>
                <a:close/>
                <a:moveTo>
                  <a:pt x="964792" y="458567"/>
                </a:moveTo>
                <a:cubicBezTo>
                  <a:pt x="966644" y="460155"/>
                  <a:pt x="965718" y="463329"/>
                  <a:pt x="966644" y="465711"/>
                </a:cubicBezTo>
                <a:cubicBezTo>
                  <a:pt x="967570" y="469679"/>
                  <a:pt x="961088" y="468092"/>
                  <a:pt x="959236" y="469679"/>
                </a:cubicBezTo>
                <a:cubicBezTo>
                  <a:pt x="956458" y="467298"/>
                  <a:pt x="956458" y="463329"/>
                  <a:pt x="957384" y="460948"/>
                </a:cubicBezTo>
                <a:cubicBezTo>
                  <a:pt x="959236" y="459361"/>
                  <a:pt x="962014" y="458567"/>
                  <a:pt x="964792" y="458567"/>
                </a:cubicBezTo>
                <a:close/>
                <a:moveTo>
                  <a:pt x="30477" y="447455"/>
                </a:moveTo>
                <a:cubicBezTo>
                  <a:pt x="30477" y="447455"/>
                  <a:pt x="30477" y="447455"/>
                  <a:pt x="36791" y="452898"/>
                </a:cubicBezTo>
                <a:cubicBezTo>
                  <a:pt x="44007" y="457434"/>
                  <a:pt x="53026" y="453805"/>
                  <a:pt x="59340" y="461062"/>
                </a:cubicBezTo>
                <a:cubicBezTo>
                  <a:pt x="64752" y="463784"/>
                  <a:pt x="67458" y="470134"/>
                  <a:pt x="66556" y="476484"/>
                </a:cubicBezTo>
                <a:cubicBezTo>
                  <a:pt x="63850" y="474669"/>
                  <a:pt x="60242" y="472855"/>
                  <a:pt x="56634" y="471948"/>
                </a:cubicBezTo>
                <a:cubicBezTo>
                  <a:pt x="52124" y="470134"/>
                  <a:pt x="50320" y="460155"/>
                  <a:pt x="44007" y="462877"/>
                </a:cubicBezTo>
                <a:cubicBezTo>
                  <a:pt x="44007" y="463784"/>
                  <a:pt x="42203" y="465598"/>
                  <a:pt x="43105" y="466505"/>
                </a:cubicBezTo>
                <a:cubicBezTo>
                  <a:pt x="45810" y="467412"/>
                  <a:pt x="50320" y="467412"/>
                  <a:pt x="49418" y="471041"/>
                </a:cubicBezTo>
                <a:cubicBezTo>
                  <a:pt x="49418" y="471041"/>
                  <a:pt x="49418" y="471041"/>
                  <a:pt x="37693" y="478298"/>
                </a:cubicBezTo>
                <a:cubicBezTo>
                  <a:pt x="34987" y="479205"/>
                  <a:pt x="34987" y="475577"/>
                  <a:pt x="33183" y="473762"/>
                </a:cubicBezTo>
                <a:cubicBezTo>
                  <a:pt x="33183" y="473762"/>
                  <a:pt x="33183" y="473762"/>
                  <a:pt x="33183" y="466505"/>
                </a:cubicBezTo>
                <a:cubicBezTo>
                  <a:pt x="28673" y="462877"/>
                  <a:pt x="27771" y="458341"/>
                  <a:pt x="27771" y="453805"/>
                </a:cubicBezTo>
                <a:cubicBezTo>
                  <a:pt x="27771" y="451084"/>
                  <a:pt x="28673" y="448362"/>
                  <a:pt x="30477" y="447455"/>
                </a:cubicBezTo>
                <a:close/>
                <a:moveTo>
                  <a:pt x="936501" y="445867"/>
                </a:moveTo>
                <a:cubicBezTo>
                  <a:pt x="936501" y="445867"/>
                  <a:pt x="936501" y="445867"/>
                  <a:pt x="946842" y="452090"/>
                </a:cubicBezTo>
                <a:cubicBezTo>
                  <a:pt x="948566" y="459202"/>
                  <a:pt x="958045" y="465425"/>
                  <a:pt x="952874" y="472537"/>
                </a:cubicBezTo>
                <a:cubicBezTo>
                  <a:pt x="950289" y="475204"/>
                  <a:pt x="948566" y="479649"/>
                  <a:pt x="945119" y="476982"/>
                </a:cubicBezTo>
                <a:cubicBezTo>
                  <a:pt x="943395" y="476093"/>
                  <a:pt x="941671" y="473426"/>
                  <a:pt x="941671" y="470759"/>
                </a:cubicBezTo>
                <a:cubicBezTo>
                  <a:pt x="941671" y="468981"/>
                  <a:pt x="945980" y="466314"/>
                  <a:pt x="943395" y="465425"/>
                </a:cubicBezTo>
                <a:cubicBezTo>
                  <a:pt x="940810" y="466314"/>
                  <a:pt x="939086" y="468092"/>
                  <a:pt x="938224" y="470759"/>
                </a:cubicBezTo>
                <a:cubicBezTo>
                  <a:pt x="938224" y="476093"/>
                  <a:pt x="941671" y="479649"/>
                  <a:pt x="945980" y="482316"/>
                </a:cubicBezTo>
                <a:cubicBezTo>
                  <a:pt x="945980" y="484983"/>
                  <a:pt x="944257" y="487650"/>
                  <a:pt x="943395" y="490317"/>
                </a:cubicBezTo>
                <a:cubicBezTo>
                  <a:pt x="940810" y="490317"/>
                  <a:pt x="940810" y="485872"/>
                  <a:pt x="939086" y="484094"/>
                </a:cubicBezTo>
                <a:cubicBezTo>
                  <a:pt x="935639" y="481427"/>
                  <a:pt x="931330" y="479649"/>
                  <a:pt x="927883" y="476982"/>
                </a:cubicBezTo>
                <a:cubicBezTo>
                  <a:pt x="927883" y="465425"/>
                  <a:pt x="934777" y="456535"/>
                  <a:pt x="936501" y="445867"/>
                </a:cubicBezTo>
                <a:close/>
                <a:moveTo>
                  <a:pt x="98109" y="442240"/>
                </a:moveTo>
                <a:cubicBezTo>
                  <a:pt x="99819" y="445868"/>
                  <a:pt x="102383" y="450404"/>
                  <a:pt x="101528" y="454032"/>
                </a:cubicBezTo>
                <a:cubicBezTo>
                  <a:pt x="99819" y="458568"/>
                  <a:pt x="95545" y="454032"/>
                  <a:pt x="92980" y="454940"/>
                </a:cubicBezTo>
                <a:cubicBezTo>
                  <a:pt x="92980" y="454940"/>
                  <a:pt x="92980" y="454940"/>
                  <a:pt x="91271" y="445868"/>
                </a:cubicBezTo>
                <a:cubicBezTo>
                  <a:pt x="93835" y="444961"/>
                  <a:pt x="95545" y="439518"/>
                  <a:pt x="98109" y="442240"/>
                </a:cubicBezTo>
                <a:close/>
                <a:moveTo>
                  <a:pt x="47797" y="442039"/>
                </a:moveTo>
                <a:cubicBezTo>
                  <a:pt x="50362" y="439518"/>
                  <a:pt x="53781" y="441199"/>
                  <a:pt x="55490" y="443720"/>
                </a:cubicBezTo>
                <a:cubicBezTo>
                  <a:pt x="56345" y="446241"/>
                  <a:pt x="54635" y="449603"/>
                  <a:pt x="53781" y="452965"/>
                </a:cubicBezTo>
                <a:cubicBezTo>
                  <a:pt x="52071" y="453805"/>
                  <a:pt x="50362" y="452124"/>
                  <a:pt x="48652" y="451284"/>
                </a:cubicBezTo>
                <a:cubicBezTo>
                  <a:pt x="46942" y="448763"/>
                  <a:pt x="45233" y="444561"/>
                  <a:pt x="47797" y="442039"/>
                </a:cubicBezTo>
                <a:close/>
                <a:moveTo>
                  <a:pt x="973286" y="439517"/>
                </a:moveTo>
                <a:cubicBezTo>
                  <a:pt x="976143" y="440410"/>
                  <a:pt x="979001" y="443089"/>
                  <a:pt x="979953" y="445768"/>
                </a:cubicBezTo>
                <a:cubicBezTo>
                  <a:pt x="981858" y="451126"/>
                  <a:pt x="980906" y="456484"/>
                  <a:pt x="979001" y="461841"/>
                </a:cubicBezTo>
                <a:cubicBezTo>
                  <a:pt x="976143" y="465413"/>
                  <a:pt x="973286" y="468092"/>
                  <a:pt x="969476" y="466306"/>
                </a:cubicBezTo>
                <a:cubicBezTo>
                  <a:pt x="968524" y="463627"/>
                  <a:pt x="972333" y="461841"/>
                  <a:pt x="973286" y="458269"/>
                </a:cubicBezTo>
                <a:cubicBezTo>
                  <a:pt x="974238" y="455591"/>
                  <a:pt x="975191" y="452912"/>
                  <a:pt x="973286" y="449340"/>
                </a:cubicBezTo>
                <a:cubicBezTo>
                  <a:pt x="971381" y="448447"/>
                  <a:pt x="967571" y="448447"/>
                  <a:pt x="967571" y="444875"/>
                </a:cubicBezTo>
                <a:cubicBezTo>
                  <a:pt x="968524" y="443089"/>
                  <a:pt x="970429" y="440410"/>
                  <a:pt x="973286" y="439517"/>
                </a:cubicBezTo>
                <a:close/>
                <a:moveTo>
                  <a:pt x="79038" y="425230"/>
                </a:moveTo>
                <a:cubicBezTo>
                  <a:pt x="79925" y="427845"/>
                  <a:pt x="78150" y="432203"/>
                  <a:pt x="79925" y="434817"/>
                </a:cubicBezTo>
                <a:cubicBezTo>
                  <a:pt x="80812" y="442661"/>
                  <a:pt x="89683" y="447019"/>
                  <a:pt x="88796" y="455735"/>
                </a:cubicBezTo>
                <a:cubicBezTo>
                  <a:pt x="81699" y="458350"/>
                  <a:pt x="75489" y="463579"/>
                  <a:pt x="71053" y="469680"/>
                </a:cubicBezTo>
                <a:cubicBezTo>
                  <a:pt x="69279" y="468809"/>
                  <a:pt x="69279" y="466194"/>
                  <a:pt x="68392" y="465322"/>
                </a:cubicBezTo>
                <a:cubicBezTo>
                  <a:pt x="69279" y="462708"/>
                  <a:pt x="71941" y="463579"/>
                  <a:pt x="73715" y="461836"/>
                </a:cubicBezTo>
                <a:cubicBezTo>
                  <a:pt x="76376" y="458350"/>
                  <a:pt x="79038" y="453992"/>
                  <a:pt x="77263" y="449634"/>
                </a:cubicBezTo>
                <a:cubicBezTo>
                  <a:pt x="77263" y="448762"/>
                  <a:pt x="75489" y="447019"/>
                  <a:pt x="74602" y="446148"/>
                </a:cubicBezTo>
                <a:cubicBezTo>
                  <a:pt x="72828" y="446148"/>
                  <a:pt x="71941" y="446148"/>
                  <a:pt x="71053" y="447019"/>
                </a:cubicBezTo>
                <a:cubicBezTo>
                  <a:pt x="72828" y="449634"/>
                  <a:pt x="74602" y="453120"/>
                  <a:pt x="72828" y="456607"/>
                </a:cubicBezTo>
                <a:cubicBezTo>
                  <a:pt x="71053" y="460093"/>
                  <a:pt x="66618" y="459221"/>
                  <a:pt x="63957" y="458350"/>
                </a:cubicBezTo>
                <a:cubicBezTo>
                  <a:pt x="62182" y="456607"/>
                  <a:pt x="60408" y="453992"/>
                  <a:pt x="60408" y="451377"/>
                </a:cubicBezTo>
                <a:cubicBezTo>
                  <a:pt x="59521" y="447019"/>
                  <a:pt x="63957" y="444405"/>
                  <a:pt x="65731" y="440918"/>
                </a:cubicBezTo>
                <a:cubicBezTo>
                  <a:pt x="65731" y="436561"/>
                  <a:pt x="65731" y="433946"/>
                  <a:pt x="67505" y="431331"/>
                </a:cubicBezTo>
                <a:cubicBezTo>
                  <a:pt x="71053" y="428716"/>
                  <a:pt x="74602" y="426102"/>
                  <a:pt x="79038" y="425230"/>
                </a:cubicBezTo>
                <a:close/>
                <a:moveTo>
                  <a:pt x="40708" y="419781"/>
                </a:moveTo>
                <a:cubicBezTo>
                  <a:pt x="43328" y="418880"/>
                  <a:pt x="45074" y="420682"/>
                  <a:pt x="45947" y="422484"/>
                </a:cubicBezTo>
                <a:cubicBezTo>
                  <a:pt x="46820" y="425187"/>
                  <a:pt x="45074" y="426088"/>
                  <a:pt x="43328" y="426088"/>
                </a:cubicBezTo>
                <a:cubicBezTo>
                  <a:pt x="41581" y="426989"/>
                  <a:pt x="39835" y="428791"/>
                  <a:pt x="38089" y="430593"/>
                </a:cubicBezTo>
                <a:cubicBezTo>
                  <a:pt x="37216" y="435098"/>
                  <a:pt x="37216" y="439603"/>
                  <a:pt x="40708" y="443207"/>
                </a:cubicBezTo>
                <a:cubicBezTo>
                  <a:pt x="43328" y="444108"/>
                  <a:pt x="43328" y="447712"/>
                  <a:pt x="43328" y="450415"/>
                </a:cubicBezTo>
                <a:cubicBezTo>
                  <a:pt x="40708" y="452217"/>
                  <a:pt x="38962" y="449514"/>
                  <a:pt x="36343" y="448613"/>
                </a:cubicBezTo>
                <a:cubicBezTo>
                  <a:pt x="30231" y="443207"/>
                  <a:pt x="29358" y="434197"/>
                  <a:pt x="30231" y="426989"/>
                </a:cubicBezTo>
                <a:cubicBezTo>
                  <a:pt x="32850" y="422484"/>
                  <a:pt x="36343" y="421583"/>
                  <a:pt x="40708" y="419781"/>
                </a:cubicBezTo>
                <a:close/>
                <a:moveTo>
                  <a:pt x="938334" y="410942"/>
                </a:moveTo>
                <a:cubicBezTo>
                  <a:pt x="942038" y="413621"/>
                  <a:pt x="942038" y="419872"/>
                  <a:pt x="946668" y="421657"/>
                </a:cubicBezTo>
                <a:cubicBezTo>
                  <a:pt x="946668" y="422550"/>
                  <a:pt x="948520" y="422550"/>
                  <a:pt x="948520" y="424336"/>
                </a:cubicBezTo>
                <a:cubicBezTo>
                  <a:pt x="946668" y="425229"/>
                  <a:pt x="943890" y="423443"/>
                  <a:pt x="942038" y="422550"/>
                </a:cubicBezTo>
                <a:cubicBezTo>
                  <a:pt x="940186" y="418979"/>
                  <a:pt x="937408" y="414514"/>
                  <a:pt x="938334" y="410942"/>
                </a:cubicBezTo>
                <a:close/>
                <a:moveTo>
                  <a:pt x="924870" y="406180"/>
                </a:moveTo>
                <a:cubicBezTo>
                  <a:pt x="927495" y="408812"/>
                  <a:pt x="931868" y="407057"/>
                  <a:pt x="933618" y="411444"/>
                </a:cubicBezTo>
                <a:cubicBezTo>
                  <a:pt x="934492" y="417585"/>
                  <a:pt x="937992" y="421971"/>
                  <a:pt x="941491" y="426358"/>
                </a:cubicBezTo>
                <a:cubicBezTo>
                  <a:pt x="944115" y="427235"/>
                  <a:pt x="947614" y="428990"/>
                  <a:pt x="950238" y="428112"/>
                </a:cubicBezTo>
                <a:cubicBezTo>
                  <a:pt x="951987" y="426358"/>
                  <a:pt x="950238" y="423726"/>
                  <a:pt x="951987" y="421094"/>
                </a:cubicBezTo>
                <a:cubicBezTo>
                  <a:pt x="954612" y="418462"/>
                  <a:pt x="958111" y="417585"/>
                  <a:pt x="961609" y="418462"/>
                </a:cubicBezTo>
                <a:cubicBezTo>
                  <a:pt x="965108" y="421094"/>
                  <a:pt x="965983" y="424603"/>
                  <a:pt x="965108" y="428112"/>
                </a:cubicBezTo>
                <a:cubicBezTo>
                  <a:pt x="965108" y="433376"/>
                  <a:pt x="959860" y="436885"/>
                  <a:pt x="955486" y="437763"/>
                </a:cubicBezTo>
                <a:cubicBezTo>
                  <a:pt x="948488" y="439517"/>
                  <a:pt x="939741" y="437763"/>
                  <a:pt x="934492" y="432499"/>
                </a:cubicBezTo>
                <a:cubicBezTo>
                  <a:pt x="927495" y="426358"/>
                  <a:pt x="924870" y="417585"/>
                  <a:pt x="923121" y="408812"/>
                </a:cubicBezTo>
                <a:cubicBezTo>
                  <a:pt x="923121" y="407934"/>
                  <a:pt x="923996" y="406180"/>
                  <a:pt x="924870" y="406180"/>
                </a:cubicBezTo>
                <a:close/>
                <a:moveTo>
                  <a:pt x="76983" y="390305"/>
                </a:moveTo>
                <a:cubicBezTo>
                  <a:pt x="76090" y="396288"/>
                  <a:pt x="70732" y="399707"/>
                  <a:pt x="65375" y="401417"/>
                </a:cubicBezTo>
                <a:cubicBezTo>
                  <a:pt x="62696" y="397143"/>
                  <a:pt x="71625" y="397143"/>
                  <a:pt x="72518" y="392014"/>
                </a:cubicBezTo>
                <a:cubicBezTo>
                  <a:pt x="73411" y="390305"/>
                  <a:pt x="75197" y="390305"/>
                  <a:pt x="76983" y="390305"/>
                </a:cubicBezTo>
                <a:close/>
                <a:moveTo>
                  <a:pt x="91809" y="383955"/>
                </a:moveTo>
                <a:cubicBezTo>
                  <a:pt x="94445" y="388302"/>
                  <a:pt x="90930" y="394387"/>
                  <a:pt x="88293" y="398734"/>
                </a:cubicBezTo>
                <a:cubicBezTo>
                  <a:pt x="84778" y="404819"/>
                  <a:pt x="81263" y="410904"/>
                  <a:pt x="75112" y="413512"/>
                </a:cubicBezTo>
                <a:cubicBezTo>
                  <a:pt x="69839" y="416990"/>
                  <a:pt x="62809" y="420467"/>
                  <a:pt x="55778" y="416990"/>
                </a:cubicBezTo>
                <a:cubicBezTo>
                  <a:pt x="51384" y="414382"/>
                  <a:pt x="45233" y="410904"/>
                  <a:pt x="45233" y="404819"/>
                </a:cubicBezTo>
                <a:cubicBezTo>
                  <a:pt x="45233" y="401342"/>
                  <a:pt x="46991" y="397864"/>
                  <a:pt x="50506" y="395256"/>
                </a:cubicBezTo>
                <a:cubicBezTo>
                  <a:pt x="53142" y="394387"/>
                  <a:pt x="56657" y="395256"/>
                  <a:pt x="58415" y="396995"/>
                </a:cubicBezTo>
                <a:cubicBezTo>
                  <a:pt x="63687" y="399603"/>
                  <a:pt x="55778" y="404819"/>
                  <a:pt x="61051" y="406558"/>
                </a:cubicBezTo>
                <a:cubicBezTo>
                  <a:pt x="68960" y="406558"/>
                  <a:pt x="75112" y="402211"/>
                  <a:pt x="78627" y="396126"/>
                </a:cubicBezTo>
                <a:cubicBezTo>
                  <a:pt x="79506" y="394387"/>
                  <a:pt x="80384" y="390910"/>
                  <a:pt x="81263" y="389171"/>
                </a:cubicBezTo>
                <a:cubicBezTo>
                  <a:pt x="84778" y="386563"/>
                  <a:pt x="88293" y="385694"/>
                  <a:pt x="91809" y="383955"/>
                </a:cubicBezTo>
                <a:close/>
                <a:moveTo>
                  <a:pt x="873197" y="382367"/>
                </a:moveTo>
                <a:cubicBezTo>
                  <a:pt x="875824" y="383249"/>
                  <a:pt x="875824" y="387659"/>
                  <a:pt x="879328" y="388540"/>
                </a:cubicBezTo>
                <a:cubicBezTo>
                  <a:pt x="882831" y="392950"/>
                  <a:pt x="886335" y="399124"/>
                  <a:pt x="888086" y="404415"/>
                </a:cubicBezTo>
                <a:cubicBezTo>
                  <a:pt x="895969" y="403533"/>
                  <a:pt x="902976" y="408825"/>
                  <a:pt x="907355" y="415881"/>
                </a:cubicBezTo>
                <a:cubicBezTo>
                  <a:pt x="908231" y="418527"/>
                  <a:pt x="906479" y="422054"/>
                  <a:pt x="909107" y="424700"/>
                </a:cubicBezTo>
                <a:cubicBezTo>
                  <a:pt x="913486" y="422936"/>
                  <a:pt x="917866" y="426464"/>
                  <a:pt x="920493" y="429992"/>
                </a:cubicBezTo>
                <a:cubicBezTo>
                  <a:pt x="923121" y="432638"/>
                  <a:pt x="923121" y="437047"/>
                  <a:pt x="922245" y="440575"/>
                </a:cubicBezTo>
                <a:cubicBezTo>
                  <a:pt x="922245" y="442339"/>
                  <a:pt x="919617" y="444103"/>
                  <a:pt x="917866" y="444985"/>
                </a:cubicBezTo>
                <a:cubicBezTo>
                  <a:pt x="916114" y="445867"/>
                  <a:pt x="913486" y="444985"/>
                  <a:pt x="912611" y="443221"/>
                </a:cubicBezTo>
                <a:cubicBezTo>
                  <a:pt x="912611" y="441457"/>
                  <a:pt x="911735" y="439693"/>
                  <a:pt x="912611" y="437929"/>
                </a:cubicBezTo>
                <a:cubicBezTo>
                  <a:pt x="913486" y="437047"/>
                  <a:pt x="914362" y="435283"/>
                  <a:pt x="913486" y="434402"/>
                </a:cubicBezTo>
                <a:cubicBezTo>
                  <a:pt x="911735" y="430874"/>
                  <a:pt x="908231" y="433520"/>
                  <a:pt x="905604" y="434402"/>
                </a:cubicBezTo>
                <a:cubicBezTo>
                  <a:pt x="902100" y="437047"/>
                  <a:pt x="900348" y="441457"/>
                  <a:pt x="900348" y="444985"/>
                </a:cubicBezTo>
                <a:cubicBezTo>
                  <a:pt x="901224" y="452922"/>
                  <a:pt x="905604" y="458214"/>
                  <a:pt x="909983" y="463506"/>
                </a:cubicBezTo>
                <a:cubicBezTo>
                  <a:pt x="909107" y="465269"/>
                  <a:pt x="909983" y="469679"/>
                  <a:pt x="907355" y="467915"/>
                </a:cubicBezTo>
                <a:cubicBezTo>
                  <a:pt x="902976" y="467033"/>
                  <a:pt x="901224" y="460860"/>
                  <a:pt x="897721" y="460860"/>
                </a:cubicBezTo>
                <a:cubicBezTo>
                  <a:pt x="898597" y="459978"/>
                  <a:pt x="897721" y="458214"/>
                  <a:pt x="896845" y="456450"/>
                </a:cubicBezTo>
                <a:cubicBezTo>
                  <a:pt x="895969" y="454686"/>
                  <a:pt x="892466" y="452040"/>
                  <a:pt x="890714" y="454686"/>
                </a:cubicBezTo>
                <a:cubicBezTo>
                  <a:pt x="889838" y="455568"/>
                  <a:pt x="889838" y="456450"/>
                  <a:pt x="889838" y="457332"/>
                </a:cubicBezTo>
                <a:cubicBezTo>
                  <a:pt x="894217" y="459096"/>
                  <a:pt x="892466" y="462624"/>
                  <a:pt x="892466" y="465269"/>
                </a:cubicBezTo>
                <a:cubicBezTo>
                  <a:pt x="889838" y="467033"/>
                  <a:pt x="886335" y="467915"/>
                  <a:pt x="884583" y="465269"/>
                </a:cubicBezTo>
                <a:cubicBezTo>
                  <a:pt x="881955" y="461742"/>
                  <a:pt x="881079" y="458214"/>
                  <a:pt x="881955" y="453804"/>
                </a:cubicBezTo>
                <a:cubicBezTo>
                  <a:pt x="883707" y="447631"/>
                  <a:pt x="889838" y="449395"/>
                  <a:pt x="893342" y="444985"/>
                </a:cubicBezTo>
                <a:cubicBezTo>
                  <a:pt x="893342" y="444985"/>
                  <a:pt x="893342" y="444985"/>
                  <a:pt x="894217" y="435283"/>
                </a:cubicBezTo>
                <a:cubicBezTo>
                  <a:pt x="898597" y="430874"/>
                  <a:pt x="902100" y="425582"/>
                  <a:pt x="901224" y="419409"/>
                </a:cubicBezTo>
                <a:cubicBezTo>
                  <a:pt x="900348" y="414999"/>
                  <a:pt x="897721" y="413235"/>
                  <a:pt x="894217" y="412353"/>
                </a:cubicBezTo>
                <a:cubicBezTo>
                  <a:pt x="890714" y="412353"/>
                  <a:pt x="886335" y="412353"/>
                  <a:pt x="885459" y="416763"/>
                </a:cubicBezTo>
                <a:cubicBezTo>
                  <a:pt x="885459" y="417645"/>
                  <a:pt x="884583" y="419409"/>
                  <a:pt x="886335" y="419409"/>
                </a:cubicBezTo>
                <a:cubicBezTo>
                  <a:pt x="888086" y="419409"/>
                  <a:pt x="889838" y="420291"/>
                  <a:pt x="889838" y="422054"/>
                </a:cubicBezTo>
                <a:cubicBezTo>
                  <a:pt x="888962" y="424700"/>
                  <a:pt x="887211" y="426464"/>
                  <a:pt x="885459" y="427346"/>
                </a:cubicBezTo>
                <a:cubicBezTo>
                  <a:pt x="882831" y="427346"/>
                  <a:pt x="880204" y="426464"/>
                  <a:pt x="879328" y="423818"/>
                </a:cubicBezTo>
                <a:cubicBezTo>
                  <a:pt x="874073" y="417645"/>
                  <a:pt x="880204" y="411471"/>
                  <a:pt x="881079" y="405297"/>
                </a:cubicBezTo>
                <a:cubicBezTo>
                  <a:pt x="877576" y="399124"/>
                  <a:pt x="873197" y="392950"/>
                  <a:pt x="872321" y="385013"/>
                </a:cubicBezTo>
                <a:cubicBezTo>
                  <a:pt x="872321" y="385013"/>
                  <a:pt x="872321" y="385013"/>
                  <a:pt x="873197" y="382367"/>
                </a:cubicBezTo>
                <a:close/>
                <a:moveTo>
                  <a:pt x="143658" y="372843"/>
                </a:moveTo>
                <a:cubicBezTo>
                  <a:pt x="141046" y="379016"/>
                  <a:pt x="134082" y="382544"/>
                  <a:pt x="132341" y="388718"/>
                </a:cubicBezTo>
                <a:cubicBezTo>
                  <a:pt x="133211" y="394891"/>
                  <a:pt x="136693" y="400183"/>
                  <a:pt x="134082" y="405475"/>
                </a:cubicBezTo>
                <a:cubicBezTo>
                  <a:pt x="131470" y="409003"/>
                  <a:pt x="128858" y="410766"/>
                  <a:pt x="125376" y="411649"/>
                </a:cubicBezTo>
                <a:cubicBezTo>
                  <a:pt x="123635" y="411649"/>
                  <a:pt x="121023" y="409885"/>
                  <a:pt x="121023" y="406357"/>
                </a:cubicBezTo>
                <a:cubicBezTo>
                  <a:pt x="121023" y="404593"/>
                  <a:pt x="122764" y="401947"/>
                  <a:pt x="124506" y="401065"/>
                </a:cubicBezTo>
                <a:cubicBezTo>
                  <a:pt x="125376" y="401065"/>
                  <a:pt x="127117" y="401065"/>
                  <a:pt x="127117" y="400183"/>
                </a:cubicBezTo>
                <a:cubicBezTo>
                  <a:pt x="127117" y="396655"/>
                  <a:pt x="125376" y="394891"/>
                  <a:pt x="122764" y="394010"/>
                </a:cubicBezTo>
                <a:cubicBezTo>
                  <a:pt x="121023" y="394010"/>
                  <a:pt x="117541" y="393128"/>
                  <a:pt x="115800" y="394891"/>
                </a:cubicBezTo>
                <a:cubicBezTo>
                  <a:pt x="112318" y="397537"/>
                  <a:pt x="110576" y="400183"/>
                  <a:pt x="110576" y="404593"/>
                </a:cubicBezTo>
                <a:cubicBezTo>
                  <a:pt x="109706" y="413413"/>
                  <a:pt x="121023" y="416940"/>
                  <a:pt x="121023" y="425760"/>
                </a:cubicBezTo>
                <a:cubicBezTo>
                  <a:pt x="121023" y="428406"/>
                  <a:pt x="119282" y="431051"/>
                  <a:pt x="121023" y="433697"/>
                </a:cubicBezTo>
                <a:cubicBezTo>
                  <a:pt x="124506" y="433697"/>
                  <a:pt x="127117" y="434579"/>
                  <a:pt x="129729" y="436343"/>
                </a:cubicBezTo>
                <a:cubicBezTo>
                  <a:pt x="132341" y="440753"/>
                  <a:pt x="133211" y="445163"/>
                  <a:pt x="131470" y="449572"/>
                </a:cubicBezTo>
                <a:cubicBezTo>
                  <a:pt x="129729" y="450454"/>
                  <a:pt x="127988" y="452218"/>
                  <a:pt x="126247" y="452218"/>
                </a:cubicBezTo>
                <a:cubicBezTo>
                  <a:pt x="124506" y="451336"/>
                  <a:pt x="122764" y="450454"/>
                  <a:pt x="121894" y="448690"/>
                </a:cubicBezTo>
                <a:cubicBezTo>
                  <a:pt x="121894" y="446045"/>
                  <a:pt x="125376" y="444281"/>
                  <a:pt x="123635" y="442517"/>
                </a:cubicBezTo>
                <a:cubicBezTo>
                  <a:pt x="114929" y="438107"/>
                  <a:pt x="113188" y="449572"/>
                  <a:pt x="106224" y="451336"/>
                </a:cubicBezTo>
                <a:cubicBezTo>
                  <a:pt x="104483" y="449572"/>
                  <a:pt x="104483" y="446926"/>
                  <a:pt x="104483" y="445163"/>
                </a:cubicBezTo>
                <a:cubicBezTo>
                  <a:pt x="106224" y="441635"/>
                  <a:pt x="110576" y="439871"/>
                  <a:pt x="111447" y="436343"/>
                </a:cubicBezTo>
                <a:cubicBezTo>
                  <a:pt x="114059" y="431051"/>
                  <a:pt x="112318" y="425760"/>
                  <a:pt x="110576" y="420468"/>
                </a:cubicBezTo>
                <a:cubicBezTo>
                  <a:pt x="107965" y="417822"/>
                  <a:pt x="105353" y="416940"/>
                  <a:pt x="101871" y="416940"/>
                </a:cubicBezTo>
                <a:cubicBezTo>
                  <a:pt x="100130" y="417822"/>
                  <a:pt x="98389" y="417822"/>
                  <a:pt x="97518" y="419586"/>
                </a:cubicBezTo>
                <a:cubicBezTo>
                  <a:pt x="97518" y="423114"/>
                  <a:pt x="103612" y="424878"/>
                  <a:pt x="101000" y="428406"/>
                </a:cubicBezTo>
                <a:cubicBezTo>
                  <a:pt x="99259" y="431051"/>
                  <a:pt x="95777" y="431933"/>
                  <a:pt x="94036" y="431051"/>
                </a:cubicBezTo>
                <a:cubicBezTo>
                  <a:pt x="89683" y="429288"/>
                  <a:pt x="90554" y="424878"/>
                  <a:pt x="89683" y="421350"/>
                </a:cubicBezTo>
                <a:cubicBezTo>
                  <a:pt x="89683" y="415176"/>
                  <a:pt x="94036" y="411649"/>
                  <a:pt x="98389" y="409885"/>
                </a:cubicBezTo>
                <a:cubicBezTo>
                  <a:pt x="100130" y="409003"/>
                  <a:pt x="101871" y="409885"/>
                  <a:pt x="103612" y="407239"/>
                </a:cubicBezTo>
                <a:cubicBezTo>
                  <a:pt x="103612" y="400183"/>
                  <a:pt x="104483" y="391364"/>
                  <a:pt x="111447" y="388718"/>
                </a:cubicBezTo>
                <a:cubicBezTo>
                  <a:pt x="114929" y="384308"/>
                  <a:pt x="121023" y="386954"/>
                  <a:pt x="125376" y="385190"/>
                </a:cubicBezTo>
                <a:cubicBezTo>
                  <a:pt x="128858" y="381662"/>
                  <a:pt x="129729" y="376371"/>
                  <a:pt x="134952" y="374607"/>
                </a:cubicBezTo>
                <a:cubicBezTo>
                  <a:pt x="137564" y="374607"/>
                  <a:pt x="140176" y="372843"/>
                  <a:pt x="143658" y="372843"/>
                </a:cubicBezTo>
                <a:close/>
                <a:moveTo>
                  <a:pt x="956855" y="368268"/>
                </a:moveTo>
                <a:cubicBezTo>
                  <a:pt x="965785" y="366492"/>
                  <a:pt x="971143" y="375370"/>
                  <a:pt x="979179" y="378034"/>
                </a:cubicBezTo>
                <a:cubicBezTo>
                  <a:pt x="989002" y="386024"/>
                  <a:pt x="996146" y="398454"/>
                  <a:pt x="998825" y="411772"/>
                </a:cubicBezTo>
                <a:cubicBezTo>
                  <a:pt x="1000610" y="421538"/>
                  <a:pt x="1002396" y="431305"/>
                  <a:pt x="1003289" y="441959"/>
                </a:cubicBezTo>
                <a:cubicBezTo>
                  <a:pt x="1005968" y="459716"/>
                  <a:pt x="1006861" y="480136"/>
                  <a:pt x="1006861" y="498781"/>
                </a:cubicBezTo>
                <a:cubicBezTo>
                  <a:pt x="1006861" y="498781"/>
                  <a:pt x="1006861" y="498781"/>
                  <a:pt x="1004182" y="506771"/>
                </a:cubicBezTo>
                <a:cubicBezTo>
                  <a:pt x="1005075" y="510323"/>
                  <a:pt x="1010433" y="504995"/>
                  <a:pt x="1007754" y="509435"/>
                </a:cubicBezTo>
                <a:cubicBezTo>
                  <a:pt x="1005075" y="509435"/>
                  <a:pt x="1004182" y="511210"/>
                  <a:pt x="1003289" y="512986"/>
                </a:cubicBezTo>
                <a:cubicBezTo>
                  <a:pt x="1004182" y="514762"/>
                  <a:pt x="1003289" y="515650"/>
                  <a:pt x="1004182" y="515650"/>
                </a:cubicBezTo>
                <a:cubicBezTo>
                  <a:pt x="1005075" y="516537"/>
                  <a:pt x="1005968" y="514762"/>
                  <a:pt x="1006861" y="515650"/>
                </a:cubicBezTo>
                <a:cubicBezTo>
                  <a:pt x="1009540" y="519201"/>
                  <a:pt x="1005075" y="521864"/>
                  <a:pt x="1006861" y="525416"/>
                </a:cubicBezTo>
                <a:cubicBezTo>
                  <a:pt x="1006861" y="525416"/>
                  <a:pt x="1006861" y="525416"/>
                  <a:pt x="1005968" y="540509"/>
                </a:cubicBezTo>
                <a:cubicBezTo>
                  <a:pt x="1005968" y="540509"/>
                  <a:pt x="1005968" y="540509"/>
                  <a:pt x="1002396" y="572471"/>
                </a:cubicBezTo>
                <a:cubicBezTo>
                  <a:pt x="1005075" y="576023"/>
                  <a:pt x="1001503" y="578686"/>
                  <a:pt x="1000610" y="581350"/>
                </a:cubicBezTo>
                <a:cubicBezTo>
                  <a:pt x="999718" y="591116"/>
                  <a:pt x="998825" y="602658"/>
                  <a:pt x="994360" y="612424"/>
                </a:cubicBezTo>
                <a:cubicBezTo>
                  <a:pt x="989002" y="632845"/>
                  <a:pt x="973821" y="654153"/>
                  <a:pt x="951497" y="657704"/>
                </a:cubicBezTo>
                <a:cubicBezTo>
                  <a:pt x="942568" y="658592"/>
                  <a:pt x="934531" y="654153"/>
                  <a:pt x="927387" y="648826"/>
                </a:cubicBezTo>
                <a:cubicBezTo>
                  <a:pt x="926494" y="647050"/>
                  <a:pt x="924708" y="644387"/>
                  <a:pt x="926494" y="643499"/>
                </a:cubicBezTo>
                <a:cubicBezTo>
                  <a:pt x="929173" y="640835"/>
                  <a:pt x="931852" y="639060"/>
                  <a:pt x="935423" y="639947"/>
                </a:cubicBezTo>
                <a:cubicBezTo>
                  <a:pt x="941675" y="645275"/>
                  <a:pt x="951497" y="647938"/>
                  <a:pt x="959534" y="644387"/>
                </a:cubicBezTo>
                <a:cubicBezTo>
                  <a:pt x="974714" y="635508"/>
                  <a:pt x="984537" y="618639"/>
                  <a:pt x="987216" y="601770"/>
                </a:cubicBezTo>
                <a:cubicBezTo>
                  <a:pt x="993467" y="572471"/>
                  <a:pt x="995253" y="544948"/>
                  <a:pt x="996146" y="515650"/>
                </a:cubicBezTo>
                <a:cubicBezTo>
                  <a:pt x="994360" y="514762"/>
                  <a:pt x="993467" y="512986"/>
                  <a:pt x="992574" y="513874"/>
                </a:cubicBezTo>
                <a:cubicBezTo>
                  <a:pt x="992574" y="525416"/>
                  <a:pt x="991681" y="536958"/>
                  <a:pt x="990788" y="548500"/>
                </a:cubicBezTo>
                <a:cubicBezTo>
                  <a:pt x="989895" y="549388"/>
                  <a:pt x="988109" y="549388"/>
                  <a:pt x="988109" y="550275"/>
                </a:cubicBezTo>
                <a:cubicBezTo>
                  <a:pt x="988109" y="550275"/>
                  <a:pt x="988109" y="550275"/>
                  <a:pt x="989895" y="553827"/>
                </a:cubicBezTo>
                <a:cubicBezTo>
                  <a:pt x="987216" y="576023"/>
                  <a:pt x="985430" y="599995"/>
                  <a:pt x="977393" y="619527"/>
                </a:cubicBezTo>
                <a:cubicBezTo>
                  <a:pt x="972035" y="631069"/>
                  <a:pt x="961320" y="643499"/>
                  <a:pt x="947925" y="642611"/>
                </a:cubicBezTo>
                <a:cubicBezTo>
                  <a:pt x="945246" y="642611"/>
                  <a:pt x="942568" y="639947"/>
                  <a:pt x="940782" y="638172"/>
                </a:cubicBezTo>
                <a:cubicBezTo>
                  <a:pt x="944353" y="635508"/>
                  <a:pt x="948818" y="640835"/>
                  <a:pt x="953283" y="638172"/>
                </a:cubicBezTo>
                <a:cubicBezTo>
                  <a:pt x="971143" y="631957"/>
                  <a:pt x="978286" y="611537"/>
                  <a:pt x="980072" y="594668"/>
                </a:cubicBezTo>
                <a:cubicBezTo>
                  <a:pt x="985430" y="568920"/>
                  <a:pt x="988109" y="539621"/>
                  <a:pt x="989002" y="512986"/>
                </a:cubicBezTo>
                <a:cubicBezTo>
                  <a:pt x="989895" y="512098"/>
                  <a:pt x="990788" y="512986"/>
                  <a:pt x="991681" y="512986"/>
                </a:cubicBezTo>
                <a:cubicBezTo>
                  <a:pt x="993467" y="512986"/>
                  <a:pt x="992574" y="511210"/>
                  <a:pt x="992574" y="510323"/>
                </a:cubicBezTo>
                <a:cubicBezTo>
                  <a:pt x="987216" y="509435"/>
                  <a:pt x="989895" y="504108"/>
                  <a:pt x="989002" y="499668"/>
                </a:cubicBezTo>
                <a:cubicBezTo>
                  <a:pt x="989002" y="499668"/>
                  <a:pt x="989002" y="499668"/>
                  <a:pt x="988109" y="497005"/>
                </a:cubicBezTo>
                <a:cubicBezTo>
                  <a:pt x="989002" y="468594"/>
                  <a:pt x="984537" y="441071"/>
                  <a:pt x="980965" y="415323"/>
                </a:cubicBezTo>
                <a:cubicBezTo>
                  <a:pt x="976500" y="404669"/>
                  <a:pt x="972035" y="388688"/>
                  <a:pt x="956855" y="386912"/>
                </a:cubicBezTo>
                <a:cubicBezTo>
                  <a:pt x="953283" y="386024"/>
                  <a:pt x="950604" y="388688"/>
                  <a:pt x="947032" y="386912"/>
                </a:cubicBezTo>
                <a:cubicBezTo>
                  <a:pt x="947032" y="386024"/>
                  <a:pt x="949711" y="384249"/>
                  <a:pt x="951497" y="384249"/>
                </a:cubicBezTo>
                <a:cubicBezTo>
                  <a:pt x="962213" y="382473"/>
                  <a:pt x="972035" y="388688"/>
                  <a:pt x="977393" y="397566"/>
                </a:cubicBezTo>
                <a:cubicBezTo>
                  <a:pt x="989002" y="420650"/>
                  <a:pt x="989895" y="449949"/>
                  <a:pt x="992574" y="474809"/>
                </a:cubicBezTo>
                <a:cubicBezTo>
                  <a:pt x="992574" y="474809"/>
                  <a:pt x="992574" y="474809"/>
                  <a:pt x="993467" y="494341"/>
                </a:cubicBezTo>
                <a:cubicBezTo>
                  <a:pt x="993467" y="496117"/>
                  <a:pt x="994360" y="495229"/>
                  <a:pt x="996146" y="495229"/>
                </a:cubicBezTo>
                <a:cubicBezTo>
                  <a:pt x="995253" y="490790"/>
                  <a:pt x="996146" y="486351"/>
                  <a:pt x="995253" y="481912"/>
                </a:cubicBezTo>
                <a:cubicBezTo>
                  <a:pt x="994360" y="457052"/>
                  <a:pt x="991681" y="430417"/>
                  <a:pt x="985430" y="406445"/>
                </a:cubicBezTo>
                <a:cubicBezTo>
                  <a:pt x="982751" y="400230"/>
                  <a:pt x="980072" y="392239"/>
                  <a:pt x="973821" y="387800"/>
                </a:cubicBezTo>
                <a:cubicBezTo>
                  <a:pt x="966678" y="382473"/>
                  <a:pt x="957748" y="377146"/>
                  <a:pt x="948818" y="380697"/>
                </a:cubicBezTo>
                <a:cubicBezTo>
                  <a:pt x="944353" y="381585"/>
                  <a:pt x="942568" y="388688"/>
                  <a:pt x="938103" y="384249"/>
                </a:cubicBezTo>
                <a:cubicBezTo>
                  <a:pt x="936316" y="384249"/>
                  <a:pt x="933638" y="384249"/>
                  <a:pt x="933638" y="381585"/>
                </a:cubicBezTo>
                <a:cubicBezTo>
                  <a:pt x="934531" y="378034"/>
                  <a:pt x="938103" y="375370"/>
                  <a:pt x="941675" y="372707"/>
                </a:cubicBezTo>
                <a:cubicBezTo>
                  <a:pt x="946139" y="370043"/>
                  <a:pt x="951497" y="370043"/>
                  <a:pt x="956855" y="368268"/>
                </a:cubicBezTo>
                <a:close/>
                <a:moveTo>
                  <a:pt x="55773" y="361730"/>
                </a:moveTo>
                <a:cubicBezTo>
                  <a:pt x="60198" y="361730"/>
                  <a:pt x="65507" y="363504"/>
                  <a:pt x="69046" y="367054"/>
                </a:cubicBezTo>
                <a:cubicBezTo>
                  <a:pt x="65507" y="367941"/>
                  <a:pt x="62852" y="366166"/>
                  <a:pt x="60198" y="364392"/>
                </a:cubicBezTo>
                <a:cubicBezTo>
                  <a:pt x="50464" y="363504"/>
                  <a:pt x="41616" y="370603"/>
                  <a:pt x="36307" y="378588"/>
                </a:cubicBezTo>
                <a:cubicBezTo>
                  <a:pt x="32768" y="390123"/>
                  <a:pt x="30113" y="402545"/>
                  <a:pt x="27459" y="414080"/>
                </a:cubicBezTo>
                <a:cubicBezTo>
                  <a:pt x="27459" y="414080"/>
                  <a:pt x="27459" y="414080"/>
                  <a:pt x="26574" y="421179"/>
                </a:cubicBezTo>
                <a:cubicBezTo>
                  <a:pt x="22150" y="448685"/>
                  <a:pt x="20380" y="477078"/>
                  <a:pt x="20380" y="505471"/>
                </a:cubicBezTo>
                <a:cubicBezTo>
                  <a:pt x="20380" y="533864"/>
                  <a:pt x="23034" y="558708"/>
                  <a:pt x="26574" y="584440"/>
                </a:cubicBezTo>
                <a:cubicBezTo>
                  <a:pt x="28343" y="595087"/>
                  <a:pt x="33652" y="604847"/>
                  <a:pt x="41616" y="611946"/>
                </a:cubicBezTo>
                <a:cubicBezTo>
                  <a:pt x="47810" y="616382"/>
                  <a:pt x="56658" y="619931"/>
                  <a:pt x="64622" y="618157"/>
                </a:cubicBezTo>
                <a:cubicBezTo>
                  <a:pt x="65507" y="619044"/>
                  <a:pt x="64622" y="619931"/>
                  <a:pt x="64622" y="619931"/>
                </a:cubicBezTo>
                <a:cubicBezTo>
                  <a:pt x="54889" y="625255"/>
                  <a:pt x="46040" y="619044"/>
                  <a:pt x="38962" y="614608"/>
                </a:cubicBezTo>
                <a:cubicBezTo>
                  <a:pt x="18610" y="595975"/>
                  <a:pt x="20380" y="565807"/>
                  <a:pt x="16841" y="539188"/>
                </a:cubicBezTo>
                <a:cubicBezTo>
                  <a:pt x="15071" y="515231"/>
                  <a:pt x="15956" y="491274"/>
                  <a:pt x="16841" y="467318"/>
                </a:cubicBezTo>
                <a:cubicBezTo>
                  <a:pt x="19495" y="450459"/>
                  <a:pt x="21265" y="432713"/>
                  <a:pt x="23919" y="416742"/>
                </a:cubicBezTo>
                <a:cubicBezTo>
                  <a:pt x="25689" y="402545"/>
                  <a:pt x="27459" y="389236"/>
                  <a:pt x="33652" y="375927"/>
                </a:cubicBezTo>
                <a:cubicBezTo>
                  <a:pt x="38962" y="369715"/>
                  <a:pt x="46040" y="362617"/>
                  <a:pt x="55773" y="361730"/>
                </a:cubicBezTo>
                <a:close/>
                <a:moveTo>
                  <a:pt x="65478" y="346745"/>
                </a:moveTo>
                <a:cubicBezTo>
                  <a:pt x="65478" y="346745"/>
                  <a:pt x="71664" y="347636"/>
                  <a:pt x="76967" y="351198"/>
                </a:cubicBezTo>
                <a:cubicBezTo>
                  <a:pt x="81386" y="353870"/>
                  <a:pt x="84921" y="357432"/>
                  <a:pt x="84921" y="359213"/>
                </a:cubicBezTo>
                <a:cubicBezTo>
                  <a:pt x="81386" y="361885"/>
                  <a:pt x="77851" y="366337"/>
                  <a:pt x="73432" y="364556"/>
                </a:cubicBezTo>
                <a:cubicBezTo>
                  <a:pt x="68129" y="358323"/>
                  <a:pt x="59292" y="356541"/>
                  <a:pt x="50454" y="357432"/>
                </a:cubicBezTo>
                <a:cubicBezTo>
                  <a:pt x="29244" y="362775"/>
                  <a:pt x="23941" y="385930"/>
                  <a:pt x="21290" y="404631"/>
                </a:cubicBezTo>
                <a:cubicBezTo>
                  <a:pt x="16871" y="426005"/>
                  <a:pt x="14220" y="448268"/>
                  <a:pt x="12452" y="470532"/>
                </a:cubicBezTo>
                <a:cubicBezTo>
                  <a:pt x="11569" y="491015"/>
                  <a:pt x="10685" y="508826"/>
                  <a:pt x="12452" y="529308"/>
                </a:cubicBezTo>
                <a:cubicBezTo>
                  <a:pt x="15104" y="556025"/>
                  <a:pt x="13336" y="585413"/>
                  <a:pt x="28360" y="608567"/>
                </a:cubicBezTo>
                <a:cubicBezTo>
                  <a:pt x="34546" y="618363"/>
                  <a:pt x="45152" y="624597"/>
                  <a:pt x="55757" y="626378"/>
                </a:cubicBezTo>
                <a:cubicBezTo>
                  <a:pt x="61943" y="626378"/>
                  <a:pt x="66362" y="623706"/>
                  <a:pt x="69897" y="620144"/>
                </a:cubicBezTo>
                <a:cubicBezTo>
                  <a:pt x="73432" y="620144"/>
                  <a:pt x="76083" y="622816"/>
                  <a:pt x="77851" y="625487"/>
                </a:cubicBezTo>
                <a:cubicBezTo>
                  <a:pt x="70781" y="637065"/>
                  <a:pt x="57524" y="637955"/>
                  <a:pt x="46919" y="637065"/>
                </a:cubicBezTo>
                <a:cubicBezTo>
                  <a:pt x="28360" y="631721"/>
                  <a:pt x="14220" y="615691"/>
                  <a:pt x="8917" y="596990"/>
                </a:cubicBezTo>
                <a:cubicBezTo>
                  <a:pt x="6266" y="589865"/>
                  <a:pt x="6266" y="581851"/>
                  <a:pt x="4499" y="573836"/>
                </a:cubicBezTo>
                <a:cubicBezTo>
                  <a:pt x="4499" y="560477"/>
                  <a:pt x="80" y="548010"/>
                  <a:pt x="1847" y="534651"/>
                </a:cubicBezTo>
                <a:cubicBezTo>
                  <a:pt x="80" y="532870"/>
                  <a:pt x="1847" y="531089"/>
                  <a:pt x="963" y="528418"/>
                </a:cubicBezTo>
                <a:cubicBezTo>
                  <a:pt x="-804" y="504373"/>
                  <a:pt x="80" y="477656"/>
                  <a:pt x="1847" y="453612"/>
                </a:cubicBezTo>
                <a:cubicBezTo>
                  <a:pt x="1847" y="453612"/>
                  <a:pt x="1847" y="453612"/>
                  <a:pt x="4499" y="442925"/>
                </a:cubicBezTo>
                <a:cubicBezTo>
                  <a:pt x="5382" y="425114"/>
                  <a:pt x="8917" y="408193"/>
                  <a:pt x="12452" y="391273"/>
                </a:cubicBezTo>
                <a:cubicBezTo>
                  <a:pt x="15987" y="374352"/>
                  <a:pt x="24825" y="356541"/>
                  <a:pt x="42500" y="349417"/>
                </a:cubicBezTo>
                <a:cubicBezTo>
                  <a:pt x="48687" y="345855"/>
                  <a:pt x="58408" y="345855"/>
                  <a:pt x="65478" y="346745"/>
                </a:cubicBezTo>
                <a:close/>
                <a:moveTo>
                  <a:pt x="956326" y="346178"/>
                </a:moveTo>
                <a:cubicBezTo>
                  <a:pt x="958090" y="346516"/>
                  <a:pt x="960074" y="347415"/>
                  <a:pt x="962279" y="347865"/>
                </a:cubicBezTo>
                <a:cubicBezTo>
                  <a:pt x="965807" y="348765"/>
                  <a:pt x="968453" y="351463"/>
                  <a:pt x="971098" y="354162"/>
                </a:cubicBezTo>
                <a:cubicBezTo>
                  <a:pt x="974626" y="358660"/>
                  <a:pt x="975508" y="364057"/>
                  <a:pt x="975508" y="370354"/>
                </a:cubicBezTo>
                <a:cubicBezTo>
                  <a:pt x="975508" y="371254"/>
                  <a:pt x="972862" y="370354"/>
                  <a:pt x="971980" y="370354"/>
                </a:cubicBezTo>
                <a:cubicBezTo>
                  <a:pt x="970217" y="363158"/>
                  <a:pt x="967571" y="353263"/>
                  <a:pt x="959633" y="352363"/>
                </a:cubicBezTo>
                <a:cubicBezTo>
                  <a:pt x="956988" y="349664"/>
                  <a:pt x="953460" y="351463"/>
                  <a:pt x="951696" y="347865"/>
                </a:cubicBezTo>
                <a:cubicBezTo>
                  <a:pt x="953019" y="346066"/>
                  <a:pt x="954562" y="345841"/>
                  <a:pt x="956326" y="346178"/>
                </a:cubicBezTo>
                <a:close/>
                <a:moveTo>
                  <a:pt x="929735" y="333155"/>
                </a:moveTo>
                <a:cubicBezTo>
                  <a:pt x="932513" y="333949"/>
                  <a:pt x="936217" y="333155"/>
                  <a:pt x="938995" y="334742"/>
                </a:cubicBezTo>
                <a:cubicBezTo>
                  <a:pt x="937143" y="336330"/>
                  <a:pt x="935291" y="339505"/>
                  <a:pt x="932513" y="339505"/>
                </a:cubicBezTo>
                <a:cubicBezTo>
                  <a:pt x="929735" y="339505"/>
                  <a:pt x="928809" y="337917"/>
                  <a:pt x="928809" y="336330"/>
                </a:cubicBezTo>
                <a:cubicBezTo>
                  <a:pt x="928809" y="335536"/>
                  <a:pt x="927883" y="333949"/>
                  <a:pt x="929735" y="333155"/>
                </a:cubicBezTo>
                <a:close/>
                <a:moveTo>
                  <a:pt x="922724" y="329980"/>
                </a:moveTo>
                <a:cubicBezTo>
                  <a:pt x="925502" y="333472"/>
                  <a:pt x="923650" y="341330"/>
                  <a:pt x="930132" y="343949"/>
                </a:cubicBezTo>
                <a:cubicBezTo>
                  <a:pt x="931058" y="344823"/>
                  <a:pt x="930132" y="347442"/>
                  <a:pt x="929206" y="347442"/>
                </a:cubicBezTo>
                <a:cubicBezTo>
                  <a:pt x="924576" y="347442"/>
                  <a:pt x="922724" y="343076"/>
                  <a:pt x="920872" y="340457"/>
                </a:cubicBezTo>
                <a:cubicBezTo>
                  <a:pt x="919946" y="336965"/>
                  <a:pt x="919946" y="332599"/>
                  <a:pt x="922724" y="329980"/>
                </a:cubicBezTo>
                <a:close/>
                <a:moveTo>
                  <a:pt x="61863" y="326045"/>
                </a:moveTo>
                <a:cubicBezTo>
                  <a:pt x="61863" y="326045"/>
                  <a:pt x="61863" y="326045"/>
                  <a:pt x="62695" y="326873"/>
                </a:cubicBezTo>
                <a:cubicBezTo>
                  <a:pt x="58537" y="331015"/>
                  <a:pt x="51885" y="332671"/>
                  <a:pt x="50222" y="338469"/>
                </a:cubicBezTo>
                <a:cubicBezTo>
                  <a:pt x="49391" y="340126"/>
                  <a:pt x="48559" y="344267"/>
                  <a:pt x="45233" y="342610"/>
                </a:cubicBezTo>
                <a:cubicBezTo>
                  <a:pt x="46064" y="337641"/>
                  <a:pt x="48559" y="331843"/>
                  <a:pt x="53548" y="328530"/>
                </a:cubicBezTo>
                <a:cubicBezTo>
                  <a:pt x="56043" y="326873"/>
                  <a:pt x="58537" y="325217"/>
                  <a:pt x="61863" y="326045"/>
                </a:cubicBezTo>
                <a:close/>
                <a:moveTo>
                  <a:pt x="913541" y="322042"/>
                </a:moveTo>
                <a:cubicBezTo>
                  <a:pt x="916168" y="322042"/>
                  <a:pt x="917044" y="324650"/>
                  <a:pt x="917920" y="326389"/>
                </a:cubicBezTo>
                <a:cubicBezTo>
                  <a:pt x="917920" y="331605"/>
                  <a:pt x="914416" y="335951"/>
                  <a:pt x="917044" y="340298"/>
                </a:cubicBezTo>
                <a:cubicBezTo>
                  <a:pt x="916168" y="349861"/>
                  <a:pt x="931058" y="348991"/>
                  <a:pt x="928430" y="357685"/>
                </a:cubicBezTo>
                <a:cubicBezTo>
                  <a:pt x="923175" y="358554"/>
                  <a:pt x="918796" y="355946"/>
                  <a:pt x="915292" y="353338"/>
                </a:cubicBezTo>
                <a:cubicBezTo>
                  <a:pt x="910037" y="348122"/>
                  <a:pt x="905658" y="340298"/>
                  <a:pt x="907410" y="333343"/>
                </a:cubicBezTo>
                <a:cubicBezTo>
                  <a:pt x="910037" y="328997"/>
                  <a:pt x="909161" y="324650"/>
                  <a:pt x="913541" y="322042"/>
                </a:cubicBezTo>
                <a:close/>
                <a:moveTo>
                  <a:pt x="959489" y="321381"/>
                </a:moveTo>
                <a:cubicBezTo>
                  <a:pt x="959489" y="321381"/>
                  <a:pt x="959489" y="321381"/>
                  <a:pt x="961221" y="326011"/>
                </a:cubicBezTo>
                <a:cubicBezTo>
                  <a:pt x="961221" y="331567"/>
                  <a:pt x="955160" y="326937"/>
                  <a:pt x="952562" y="328789"/>
                </a:cubicBezTo>
                <a:cubicBezTo>
                  <a:pt x="952562" y="328789"/>
                  <a:pt x="952562" y="328789"/>
                  <a:pt x="951696" y="327863"/>
                </a:cubicBezTo>
                <a:cubicBezTo>
                  <a:pt x="954294" y="325085"/>
                  <a:pt x="956026" y="320455"/>
                  <a:pt x="959489" y="321381"/>
                </a:cubicBezTo>
                <a:close/>
                <a:moveTo>
                  <a:pt x="962632" y="312726"/>
                </a:moveTo>
                <a:cubicBezTo>
                  <a:pt x="963514" y="310930"/>
                  <a:pt x="965278" y="311828"/>
                  <a:pt x="966160" y="312726"/>
                </a:cubicBezTo>
                <a:cubicBezTo>
                  <a:pt x="966160" y="312726"/>
                  <a:pt x="966160" y="312726"/>
                  <a:pt x="970569" y="319014"/>
                </a:cubicBezTo>
                <a:cubicBezTo>
                  <a:pt x="971451" y="322606"/>
                  <a:pt x="973215" y="327097"/>
                  <a:pt x="971451" y="331588"/>
                </a:cubicBezTo>
                <a:cubicBezTo>
                  <a:pt x="971451" y="333384"/>
                  <a:pt x="970569" y="332486"/>
                  <a:pt x="969687" y="333384"/>
                </a:cubicBezTo>
                <a:cubicBezTo>
                  <a:pt x="971451" y="336079"/>
                  <a:pt x="974979" y="336977"/>
                  <a:pt x="976743" y="339672"/>
                </a:cubicBezTo>
                <a:cubicBezTo>
                  <a:pt x="982917" y="346857"/>
                  <a:pt x="987326" y="354043"/>
                  <a:pt x="988208" y="363923"/>
                </a:cubicBezTo>
                <a:cubicBezTo>
                  <a:pt x="987326" y="369312"/>
                  <a:pt x="988208" y="374701"/>
                  <a:pt x="985562" y="379192"/>
                </a:cubicBezTo>
                <a:cubicBezTo>
                  <a:pt x="982917" y="378294"/>
                  <a:pt x="980271" y="375599"/>
                  <a:pt x="978507" y="372905"/>
                </a:cubicBezTo>
                <a:cubicBezTo>
                  <a:pt x="979389" y="363923"/>
                  <a:pt x="976743" y="353145"/>
                  <a:pt x="969687" y="347755"/>
                </a:cubicBezTo>
                <a:cubicBezTo>
                  <a:pt x="964396" y="343265"/>
                  <a:pt x="957340" y="340570"/>
                  <a:pt x="950285" y="343265"/>
                </a:cubicBezTo>
                <a:cubicBezTo>
                  <a:pt x="948521" y="344163"/>
                  <a:pt x="944993" y="345061"/>
                  <a:pt x="944111" y="347755"/>
                </a:cubicBezTo>
                <a:cubicBezTo>
                  <a:pt x="947639" y="352246"/>
                  <a:pt x="954695" y="354941"/>
                  <a:pt x="952049" y="361228"/>
                </a:cubicBezTo>
                <a:cubicBezTo>
                  <a:pt x="952049" y="365719"/>
                  <a:pt x="947639" y="366617"/>
                  <a:pt x="944111" y="366617"/>
                </a:cubicBezTo>
                <a:cubicBezTo>
                  <a:pt x="941465" y="365719"/>
                  <a:pt x="937938" y="365719"/>
                  <a:pt x="936174" y="363025"/>
                </a:cubicBezTo>
                <a:cubicBezTo>
                  <a:pt x="933528" y="359432"/>
                  <a:pt x="932646" y="353145"/>
                  <a:pt x="933528" y="347755"/>
                </a:cubicBezTo>
                <a:cubicBezTo>
                  <a:pt x="935292" y="343265"/>
                  <a:pt x="937938" y="337875"/>
                  <a:pt x="944111" y="336079"/>
                </a:cubicBezTo>
                <a:cubicBezTo>
                  <a:pt x="949403" y="331588"/>
                  <a:pt x="956458" y="332486"/>
                  <a:pt x="963514" y="331588"/>
                </a:cubicBezTo>
                <a:cubicBezTo>
                  <a:pt x="967924" y="329792"/>
                  <a:pt x="964396" y="325301"/>
                  <a:pt x="964396" y="322606"/>
                </a:cubicBezTo>
                <a:cubicBezTo>
                  <a:pt x="962632" y="319014"/>
                  <a:pt x="960868" y="315421"/>
                  <a:pt x="962632" y="312726"/>
                </a:cubicBezTo>
                <a:close/>
                <a:moveTo>
                  <a:pt x="92593" y="312517"/>
                </a:moveTo>
                <a:cubicBezTo>
                  <a:pt x="92593" y="312517"/>
                  <a:pt x="92593" y="312517"/>
                  <a:pt x="93519" y="315981"/>
                </a:cubicBezTo>
                <a:cubicBezTo>
                  <a:pt x="94445" y="319444"/>
                  <a:pt x="91667" y="321176"/>
                  <a:pt x="88889" y="322042"/>
                </a:cubicBezTo>
                <a:cubicBezTo>
                  <a:pt x="86111" y="321176"/>
                  <a:pt x="86111" y="317712"/>
                  <a:pt x="83333" y="315115"/>
                </a:cubicBezTo>
                <a:cubicBezTo>
                  <a:pt x="86111" y="313383"/>
                  <a:pt x="89815" y="313383"/>
                  <a:pt x="92593" y="312517"/>
                </a:cubicBezTo>
                <a:close/>
                <a:moveTo>
                  <a:pt x="56441" y="311808"/>
                </a:moveTo>
                <a:cubicBezTo>
                  <a:pt x="67121" y="310930"/>
                  <a:pt x="79580" y="312686"/>
                  <a:pt x="84030" y="323225"/>
                </a:cubicBezTo>
                <a:cubicBezTo>
                  <a:pt x="84920" y="327616"/>
                  <a:pt x="84920" y="332006"/>
                  <a:pt x="82250" y="336397"/>
                </a:cubicBezTo>
                <a:cubicBezTo>
                  <a:pt x="79580" y="339032"/>
                  <a:pt x="76020" y="340788"/>
                  <a:pt x="72461" y="340788"/>
                </a:cubicBezTo>
                <a:cubicBezTo>
                  <a:pt x="69791" y="340788"/>
                  <a:pt x="67121" y="339032"/>
                  <a:pt x="66231" y="336397"/>
                </a:cubicBezTo>
                <a:cubicBezTo>
                  <a:pt x="62671" y="331128"/>
                  <a:pt x="70681" y="328494"/>
                  <a:pt x="70681" y="323225"/>
                </a:cubicBezTo>
                <a:cubicBezTo>
                  <a:pt x="63561" y="320590"/>
                  <a:pt x="54661" y="322346"/>
                  <a:pt x="48432" y="327616"/>
                </a:cubicBezTo>
                <a:cubicBezTo>
                  <a:pt x="44872" y="332885"/>
                  <a:pt x="39532" y="339032"/>
                  <a:pt x="39532" y="346936"/>
                </a:cubicBezTo>
                <a:cubicBezTo>
                  <a:pt x="39532" y="346936"/>
                  <a:pt x="39532" y="346936"/>
                  <a:pt x="28853" y="352205"/>
                </a:cubicBezTo>
                <a:cubicBezTo>
                  <a:pt x="26183" y="347814"/>
                  <a:pt x="32413" y="331128"/>
                  <a:pt x="33303" y="328494"/>
                </a:cubicBezTo>
                <a:cubicBezTo>
                  <a:pt x="38642" y="319712"/>
                  <a:pt x="47542" y="313564"/>
                  <a:pt x="56441" y="311808"/>
                </a:cubicBezTo>
                <a:close/>
                <a:moveTo>
                  <a:pt x="97376" y="310930"/>
                </a:moveTo>
                <a:cubicBezTo>
                  <a:pt x="99940" y="311796"/>
                  <a:pt x="99940" y="315259"/>
                  <a:pt x="99940" y="317857"/>
                </a:cubicBezTo>
                <a:cubicBezTo>
                  <a:pt x="100795" y="323053"/>
                  <a:pt x="97376" y="325650"/>
                  <a:pt x="93957" y="328248"/>
                </a:cubicBezTo>
                <a:cubicBezTo>
                  <a:pt x="92247" y="328248"/>
                  <a:pt x="91392" y="329980"/>
                  <a:pt x="89683" y="329114"/>
                </a:cubicBezTo>
                <a:cubicBezTo>
                  <a:pt x="90538" y="325650"/>
                  <a:pt x="95666" y="323919"/>
                  <a:pt x="97376" y="320455"/>
                </a:cubicBezTo>
                <a:cubicBezTo>
                  <a:pt x="97376" y="317857"/>
                  <a:pt x="97376" y="313528"/>
                  <a:pt x="97376" y="310930"/>
                </a:cubicBezTo>
                <a:close/>
                <a:moveTo>
                  <a:pt x="59067" y="302992"/>
                </a:moveTo>
                <a:cubicBezTo>
                  <a:pt x="59975" y="303672"/>
                  <a:pt x="61789" y="304352"/>
                  <a:pt x="62696" y="305713"/>
                </a:cubicBezTo>
                <a:cubicBezTo>
                  <a:pt x="62696" y="305713"/>
                  <a:pt x="62696" y="305713"/>
                  <a:pt x="62696" y="306393"/>
                </a:cubicBezTo>
                <a:cubicBezTo>
                  <a:pt x="59975" y="305713"/>
                  <a:pt x="56346" y="307754"/>
                  <a:pt x="56346" y="305033"/>
                </a:cubicBezTo>
                <a:cubicBezTo>
                  <a:pt x="56346" y="304352"/>
                  <a:pt x="58160" y="303672"/>
                  <a:pt x="59067" y="302992"/>
                </a:cubicBezTo>
                <a:close/>
                <a:moveTo>
                  <a:pt x="103356" y="300740"/>
                </a:moveTo>
                <a:cubicBezTo>
                  <a:pt x="110731" y="307201"/>
                  <a:pt x="113496" y="318276"/>
                  <a:pt x="109809" y="327505"/>
                </a:cubicBezTo>
                <a:cubicBezTo>
                  <a:pt x="108887" y="331197"/>
                  <a:pt x="105200" y="333043"/>
                  <a:pt x="104278" y="335812"/>
                </a:cubicBezTo>
                <a:cubicBezTo>
                  <a:pt x="98748" y="338581"/>
                  <a:pt x="92295" y="339504"/>
                  <a:pt x="85843" y="339504"/>
                </a:cubicBezTo>
                <a:cubicBezTo>
                  <a:pt x="84921" y="338581"/>
                  <a:pt x="85843" y="336735"/>
                  <a:pt x="85843" y="336735"/>
                </a:cubicBezTo>
                <a:cubicBezTo>
                  <a:pt x="93217" y="333966"/>
                  <a:pt x="99669" y="330274"/>
                  <a:pt x="103356" y="323814"/>
                </a:cubicBezTo>
                <a:cubicBezTo>
                  <a:pt x="107044" y="315507"/>
                  <a:pt x="97826" y="309046"/>
                  <a:pt x="101513" y="301663"/>
                </a:cubicBezTo>
                <a:cubicBezTo>
                  <a:pt x="101513" y="300740"/>
                  <a:pt x="102435" y="299817"/>
                  <a:pt x="103356" y="300740"/>
                </a:cubicBezTo>
                <a:close/>
                <a:moveTo>
                  <a:pt x="53726" y="293261"/>
                </a:moveTo>
                <a:cubicBezTo>
                  <a:pt x="54916" y="294706"/>
                  <a:pt x="55869" y="297150"/>
                  <a:pt x="56345" y="298484"/>
                </a:cubicBezTo>
                <a:cubicBezTo>
                  <a:pt x="55392" y="301151"/>
                  <a:pt x="52535" y="304707"/>
                  <a:pt x="51583" y="308263"/>
                </a:cubicBezTo>
                <a:cubicBezTo>
                  <a:pt x="49678" y="309152"/>
                  <a:pt x="46820" y="310930"/>
                  <a:pt x="43963" y="310041"/>
                </a:cubicBezTo>
                <a:cubicBezTo>
                  <a:pt x="42058" y="304707"/>
                  <a:pt x="44915" y="298484"/>
                  <a:pt x="49678" y="294039"/>
                </a:cubicBezTo>
                <a:cubicBezTo>
                  <a:pt x="51106" y="291372"/>
                  <a:pt x="52535" y="291816"/>
                  <a:pt x="53726" y="293261"/>
                </a:cubicBezTo>
                <a:close/>
                <a:moveTo>
                  <a:pt x="901551" y="291880"/>
                </a:moveTo>
                <a:cubicBezTo>
                  <a:pt x="899791" y="299058"/>
                  <a:pt x="899791" y="307134"/>
                  <a:pt x="902431" y="314312"/>
                </a:cubicBezTo>
                <a:cubicBezTo>
                  <a:pt x="902431" y="316106"/>
                  <a:pt x="899791" y="315209"/>
                  <a:pt x="898911" y="317004"/>
                </a:cubicBezTo>
                <a:cubicBezTo>
                  <a:pt x="889231" y="323285"/>
                  <a:pt x="883951" y="331360"/>
                  <a:pt x="883951" y="343025"/>
                </a:cubicBezTo>
                <a:cubicBezTo>
                  <a:pt x="883951" y="352895"/>
                  <a:pt x="890991" y="360073"/>
                  <a:pt x="896271" y="367251"/>
                </a:cubicBezTo>
                <a:cubicBezTo>
                  <a:pt x="903311" y="371738"/>
                  <a:pt x="912112" y="374429"/>
                  <a:pt x="920032" y="374429"/>
                </a:cubicBezTo>
                <a:cubicBezTo>
                  <a:pt x="927952" y="388786"/>
                  <a:pt x="943793" y="394170"/>
                  <a:pt x="957873" y="391478"/>
                </a:cubicBezTo>
                <a:cubicBezTo>
                  <a:pt x="958753" y="392375"/>
                  <a:pt x="959633" y="392375"/>
                  <a:pt x="959633" y="393272"/>
                </a:cubicBezTo>
                <a:cubicBezTo>
                  <a:pt x="954353" y="395067"/>
                  <a:pt x="945553" y="395067"/>
                  <a:pt x="939393" y="393272"/>
                </a:cubicBezTo>
                <a:cubicBezTo>
                  <a:pt x="930592" y="392375"/>
                  <a:pt x="921792" y="386094"/>
                  <a:pt x="917392" y="377121"/>
                </a:cubicBezTo>
                <a:cubicBezTo>
                  <a:pt x="905952" y="379813"/>
                  <a:pt x="895391" y="372635"/>
                  <a:pt x="888351" y="363662"/>
                </a:cubicBezTo>
                <a:cubicBezTo>
                  <a:pt x="883071" y="354689"/>
                  <a:pt x="878671" y="343025"/>
                  <a:pt x="882191" y="333155"/>
                </a:cubicBezTo>
                <a:cubicBezTo>
                  <a:pt x="883951" y="324182"/>
                  <a:pt x="890111" y="316106"/>
                  <a:pt x="898911" y="313415"/>
                </a:cubicBezTo>
                <a:cubicBezTo>
                  <a:pt x="899791" y="309825"/>
                  <a:pt x="898031" y="306236"/>
                  <a:pt x="898031" y="302647"/>
                </a:cubicBezTo>
                <a:cubicBezTo>
                  <a:pt x="898031" y="299058"/>
                  <a:pt x="897151" y="292777"/>
                  <a:pt x="901551" y="291880"/>
                </a:cubicBezTo>
                <a:close/>
                <a:moveTo>
                  <a:pt x="939260" y="285530"/>
                </a:moveTo>
                <a:cubicBezTo>
                  <a:pt x="943890" y="286396"/>
                  <a:pt x="943890" y="291591"/>
                  <a:pt x="946668" y="295055"/>
                </a:cubicBezTo>
                <a:cubicBezTo>
                  <a:pt x="948520" y="299384"/>
                  <a:pt x="948520" y="306312"/>
                  <a:pt x="945742" y="310641"/>
                </a:cubicBezTo>
                <a:cubicBezTo>
                  <a:pt x="942964" y="311507"/>
                  <a:pt x="942038" y="314105"/>
                  <a:pt x="939260" y="313239"/>
                </a:cubicBezTo>
                <a:cubicBezTo>
                  <a:pt x="937408" y="309775"/>
                  <a:pt x="942964" y="308909"/>
                  <a:pt x="943890" y="306312"/>
                </a:cubicBezTo>
                <a:cubicBezTo>
                  <a:pt x="945742" y="299384"/>
                  <a:pt x="943890" y="293323"/>
                  <a:pt x="938334" y="288128"/>
                </a:cubicBezTo>
                <a:cubicBezTo>
                  <a:pt x="938334" y="287262"/>
                  <a:pt x="938334" y="286396"/>
                  <a:pt x="939260" y="285530"/>
                </a:cubicBezTo>
                <a:close/>
                <a:moveTo>
                  <a:pt x="909627" y="279180"/>
                </a:moveTo>
                <a:cubicBezTo>
                  <a:pt x="911215" y="279180"/>
                  <a:pt x="912008" y="279180"/>
                  <a:pt x="913596" y="279180"/>
                </a:cubicBezTo>
                <a:cubicBezTo>
                  <a:pt x="910421" y="282037"/>
                  <a:pt x="906452" y="284895"/>
                  <a:pt x="904071" y="288705"/>
                </a:cubicBezTo>
                <a:cubicBezTo>
                  <a:pt x="904071" y="284895"/>
                  <a:pt x="907246" y="282037"/>
                  <a:pt x="909627" y="279180"/>
                </a:cubicBezTo>
                <a:close/>
                <a:moveTo>
                  <a:pt x="944139" y="268067"/>
                </a:moveTo>
                <a:cubicBezTo>
                  <a:pt x="947695" y="269836"/>
                  <a:pt x="950362" y="274258"/>
                  <a:pt x="953029" y="277796"/>
                </a:cubicBezTo>
                <a:cubicBezTo>
                  <a:pt x="956585" y="285756"/>
                  <a:pt x="962808" y="292832"/>
                  <a:pt x="961919" y="302561"/>
                </a:cubicBezTo>
                <a:cubicBezTo>
                  <a:pt x="961030" y="314943"/>
                  <a:pt x="953029" y="324672"/>
                  <a:pt x="941472" y="329094"/>
                </a:cubicBezTo>
                <a:cubicBezTo>
                  <a:pt x="935249" y="329094"/>
                  <a:pt x="930804" y="329979"/>
                  <a:pt x="926359" y="327326"/>
                </a:cubicBezTo>
                <a:cubicBezTo>
                  <a:pt x="922803" y="324672"/>
                  <a:pt x="919247" y="320250"/>
                  <a:pt x="918358" y="314059"/>
                </a:cubicBezTo>
                <a:cubicBezTo>
                  <a:pt x="919247" y="311405"/>
                  <a:pt x="919247" y="306983"/>
                  <a:pt x="923692" y="305214"/>
                </a:cubicBezTo>
                <a:cubicBezTo>
                  <a:pt x="926359" y="303445"/>
                  <a:pt x="929915" y="304330"/>
                  <a:pt x="933471" y="305214"/>
                </a:cubicBezTo>
                <a:cubicBezTo>
                  <a:pt x="937027" y="307867"/>
                  <a:pt x="936138" y="313174"/>
                  <a:pt x="935249" y="316712"/>
                </a:cubicBezTo>
                <a:cubicBezTo>
                  <a:pt x="935249" y="318481"/>
                  <a:pt x="937027" y="319365"/>
                  <a:pt x="938805" y="318481"/>
                </a:cubicBezTo>
                <a:cubicBezTo>
                  <a:pt x="944139" y="319365"/>
                  <a:pt x="947695" y="314059"/>
                  <a:pt x="949473" y="310521"/>
                </a:cubicBezTo>
                <a:cubicBezTo>
                  <a:pt x="953918" y="299907"/>
                  <a:pt x="950362" y="288409"/>
                  <a:pt x="941472" y="280449"/>
                </a:cubicBezTo>
                <a:cubicBezTo>
                  <a:pt x="941472" y="280449"/>
                  <a:pt x="941472" y="280449"/>
                  <a:pt x="944139" y="268067"/>
                </a:cubicBezTo>
                <a:close/>
                <a:moveTo>
                  <a:pt x="914329" y="263305"/>
                </a:moveTo>
                <a:cubicBezTo>
                  <a:pt x="916120" y="263305"/>
                  <a:pt x="918806" y="263305"/>
                  <a:pt x="918806" y="265977"/>
                </a:cubicBezTo>
                <a:cubicBezTo>
                  <a:pt x="919702" y="267758"/>
                  <a:pt x="917911" y="270429"/>
                  <a:pt x="917911" y="272210"/>
                </a:cubicBezTo>
                <a:cubicBezTo>
                  <a:pt x="911642" y="274882"/>
                  <a:pt x="905373" y="277554"/>
                  <a:pt x="900000" y="282897"/>
                </a:cubicBezTo>
                <a:cubicBezTo>
                  <a:pt x="899105" y="289131"/>
                  <a:pt x="894627" y="293584"/>
                  <a:pt x="894627" y="300708"/>
                </a:cubicBezTo>
                <a:cubicBezTo>
                  <a:pt x="894627" y="304270"/>
                  <a:pt x="894627" y="306942"/>
                  <a:pt x="895523" y="310504"/>
                </a:cubicBezTo>
                <a:cubicBezTo>
                  <a:pt x="883881" y="315847"/>
                  <a:pt x="879404" y="329205"/>
                  <a:pt x="877613" y="340783"/>
                </a:cubicBezTo>
                <a:cubicBezTo>
                  <a:pt x="877613" y="355922"/>
                  <a:pt x="883881" y="370171"/>
                  <a:pt x="898209" y="376405"/>
                </a:cubicBezTo>
                <a:cubicBezTo>
                  <a:pt x="902687" y="381748"/>
                  <a:pt x="909851" y="381748"/>
                  <a:pt x="916120" y="382638"/>
                </a:cubicBezTo>
                <a:cubicBezTo>
                  <a:pt x="926866" y="395106"/>
                  <a:pt x="942090" y="402230"/>
                  <a:pt x="958209" y="397778"/>
                </a:cubicBezTo>
                <a:cubicBezTo>
                  <a:pt x="961791" y="397778"/>
                  <a:pt x="966269" y="393325"/>
                  <a:pt x="968955" y="397778"/>
                </a:cubicBezTo>
                <a:cubicBezTo>
                  <a:pt x="968955" y="397778"/>
                  <a:pt x="968955" y="397778"/>
                  <a:pt x="970746" y="401340"/>
                </a:cubicBezTo>
                <a:cubicBezTo>
                  <a:pt x="964478" y="408464"/>
                  <a:pt x="954627" y="407574"/>
                  <a:pt x="946567" y="408464"/>
                </a:cubicBezTo>
                <a:cubicBezTo>
                  <a:pt x="940299" y="409355"/>
                  <a:pt x="935821" y="404902"/>
                  <a:pt x="929552" y="404902"/>
                </a:cubicBezTo>
                <a:cubicBezTo>
                  <a:pt x="924179" y="402230"/>
                  <a:pt x="917911" y="398668"/>
                  <a:pt x="914329" y="393325"/>
                </a:cubicBezTo>
                <a:cubicBezTo>
                  <a:pt x="912538" y="389763"/>
                  <a:pt x="908955" y="391544"/>
                  <a:pt x="907164" y="391544"/>
                </a:cubicBezTo>
                <a:cubicBezTo>
                  <a:pt x="890150" y="387982"/>
                  <a:pt x="872239" y="372842"/>
                  <a:pt x="868657" y="355922"/>
                </a:cubicBezTo>
                <a:cubicBezTo>
                  <a:pt x="867762" y="348798"/>
                  <a:pt x="865971" y="342564"/>
                  <a:pt x="865971" y="335439"/>
                </a:cubicBezTo>
                <a:cubicBezTo>
                  <a:pt x="869553" y="323862"/>
                  <a:pt x="875822" y="313176"/>
                  <a:pt x="884777" y="306051"/>
                </a:cubicBezTo>
                <a:cubicBezTo>
                  <a:pt x="885672" y="302489"/>
                  <a:pt x="885672" y="298036"/>
                  <a:pt x="885672" y="293584"/>
                </a:cubicBezTo>
                <a:cubicBezTo>
                  <a:pt x="887463" y="288240"/>
                  <a:pt x="889254" y="282897"/>
                  <a:pt x="891941" y="277554"/>
                </a:cubicBezTo>
                <a:cubicBezTo>
                  <a:pt x="898209" y="270429"/>
                  <a:pt x="906269" y="265086"/>
                  <a:pt x="914329" y="263305"/>
                </a:cubicBezTo>
                <a:close/>
                <a:moveTo>
                  <a:pt x="78426" y="263305"/>
                </a:moveTo>
                <a:cubicBezTo>
                  <a:pt x="78426" y="263305"/>
                  <a:pt x="78426" y="263305"/>
                  <a:pt x="79292" y="265173"/>
                </a:cubicBezTo>
                <a:cubicBezTo>
                  <a:pt x="76694" y="271709"/>
                  <a:pt x="72365" y="281048"/>
                  <a:pt x="76694" y="287584"/>
                </a:cubicBezTo>
                <a:cubicBezTo>
                  <a:pt x="77560" y="289452"/>
                  <a:pt x="80158" y="290386"/>
                  <a:pt x="79292" y="293187"/>
                </a:cubicBezTo>
                <a:cubicBezTo>
                  <a:pt x="78426" y="295055"/>
                  <a:pt x="76694" y="292253"/>
                  <a:pt x="75828" y="292253"/>
                </a:cubicBezTo>
                <a:cubicBezTo>
                  <a:pt x="70633" y="285717"/>
                  <a:pt x="70633" y="277312"/>
                  <a:pt x="73231" y="269842"/>
                </a:cubicBezTo>
                <a:cubicBezTo>
                  <a:pt x="74097" y="267040"/>
                  <a:pt x="75828" y="264239"/>
                  <a:pt x="78426" y="263305"/>
                </a:cubicBezTo>
                <a:close/>
                <a:moveTo>
                  <a:pt x="885310" y="258543"/>
                </a:moveTo>
                <a:cubicBezTo>
                  <a:pt x="891371" y="261235"/>
                  <a:pt x="885310" y="265721"/>
                  <a:pt x="886175" y="270207"/>
                </a:cubicBezTo>
                <a:cubicBezTo>
                  <a:pt x="886175" y="273796"/>
                  <a:pt x="890505" y="277385"/>
                  <a:pt x="887041" y="279180"/>
                </a:cubicBezTo>
                <a:cubicBezTo>
                  <a:pt x="881846" y="275591"/>
                  <a:pt x="882712" y="270207"/>
                  <a:pt x="882712" y="263926"/>
                </a:cubicBezTo>
                <a:cubicBezTo>
                  <a:pt x="883578" y="262132"/>
                  <a:pt x="884444" y="260337"/>
                  <a:pt x="885310" y="258543"/>
                </a:cubicBezTo>
                <a:close/>
                <a:moveTo>
                  <a:pt x="824952" y="255367"/>
                </a:moveTo>
                <a:cubicBezTo>
                  <a:pt x="826744" y="255367"/>
                  <a:pt x="828536" y="255367"/>
                  <a:pt x="830329" y="256272"/>
                </a:cubicBezTo>
                <a:cubicBezTo>
                  <a:pt x="829433" y="258986"/>
                  <a:pt x="829433" y="261700"/>
                  <a:pt x="827640" y="262604"/>
                </a:cubicBezTo>
                <a:cubicBezTo>
                  <a:pt x="828536" y="270747"/>
                  <a:pt x="830329" y="278889"/>
                  <a:pt x="838394" y="283413"/>
                </a:cubicBezTo>
                <a:cubicBezTo>
                  <a:pt x="841083" y="285222"/>
                  <a:pt x="845563" y="285222"/>
                  <a:pt x="848252" y="283413"/>
                </a:cubicBezTo>
                <a:cubicBezTo>
                  <a:pt x="850044" y="280698"/>
                  <a:pt x="853629" y="277984"/>
                  <a:pt x="851837" y="274366"/>
                </a:cubicBezTo>
                <a:cubicBezTo>
                  <a:pt x="849148" y="273461"/>
                  <a:pt x="842875" y="277080"/>
                  <a:pt x="842875" y="271651"/>
                </a:cubicBezTo>
                <a:cubicBezTo>
                  <a:pt x="841083" y="267128"/>
                  <a:pt x="844667" y="265319"/>
                  <a:pt x="847356" y="263509"/>
                </a:cubicBezTo>
                <a:cubicBezTo>
                  <a:pt x="850940" y="264414"/>
                  <a:pt x="857214" y="265319"/>
                  <a:pt x="859006" y="269842"/>
                </a:cubicBezTo>
                <a:cubicBezTo>
                  <a:pt x="859902" y="276175"/>
                  <a:pt x="859902" y="281603"/>
                  <a:pt x="856317" y="286127"/>
                </a:cubicBezTo>
                <a:cubicBezTo>
                  <a:pt x="860798" y="290650"/>
                  <a:pt x="863487" y="295174"/>
                  <a:pt x="863487" y="301507"/>
                </a:cubicBezTo>
                <a:cubicBezTo>
                  <a:pt x="864383" y="308744"/>
                  <a:pt x="853629" y="313268"/>
                  <a:pt x="858110" y="320505"/>
                </a:cubicBezTo>
                <a:cubicBezTo>
                  <a:pt x="860798" y="327743"/>
                  <a:pt x="854525" y="332266"/>
                  <a:pt x="853629" y="338599"/>
                </a:cubicBezTo>
                <a:cubicBezTo>
                  <a:pt x="852733" y="339504"/>
                  <a:pt x="851837" y="338599"/>
                  <a:pt x="850940" y="338599"/>
                </a:cubicBezTo>
                <a:cubicBezTo>
                  <a:pt x="847356" y="331362"/>
                  <a:pt x="854525" y="317791"/>
                  <a:pt x="842875" y="315077"/>
                </a:cubicBezTo>
                <a:cubicBezTo>
                  <a:pt x="839290" y="314172"/>
                  <a:pt x="835706" y="311458"/>
                  <a:pt x="834810" y="306935"/>
                </a:cubicBezTo>
                <a:cubicBezTo>
                  <a:pt x="834810" y="306935"/>
                  <a:pt x="834810" y="306935"/>
                  <a:pt x="833913" y="301507"/>
                </a:cubicBezTo>
                <a:cubicBezTo>
                  <a:pt x="836602" y="301507"/>
                  <a:pt x="839290" y="299697"/>
                  <a:pt x="841979" y="300602"/>
                </a:cubicBezTo>
                <a:cubicBezTo>
                  <a:pt x="843771" y="304221"/>
                  <a:pt x="841979" y="309649"/>
                  <a:pt x="846460" y="311458"/>
                </a:cubicBezTo>
                <a:cubicBezTo>
                  <a:pt x="850044" y="311458"/>
                  <a:pt x="852733" y="307839"/>
                  <a:pt x="854525" y="305125"/>
                </a:cubicBezTo>
                <a:cubicBezTo>
                  <a:pt x="856317" y="303316"/>
                  <a:pt x="856317" y="300602"/>
                  <a:pt x="855421" y="297888"/>
                </a:cubicBezTo>
                <a:cubicBezTo>
                  <a:pt x="850940" y="288841"/>
                  <a:pt x="840187" y="294269"/>
                  <a:pt x="833017" y="287936"/>
                </a:cubicBezTo>
                <a:cubicBezTo>
                  <a:pt x="831225" y="287031"/>
                  <a:pt x="829433" y="283413"/>
                  <a:pt x="826744" y="283413"/>
                </a:cubicBezTo>
                <a:cubicBezTo>
                  <a:pt x="824056" y="288841"/>
                  <a:pt x="818679" y="287031"/>
                  <a:pt x="814198" y="286127"/>
                </a:cubicBezTo>
                <a:cubicBezTo>
                  <a:pt x="810613" y="283413"/>
                  <a:pt x="808821" y="279794"/>
                  <a:pt x="809717" y="276175"/>
                </a:cubicBezTo>
                <a:cubicBezTo>
                  <a:pt x="809717" y="274366"/>
                  <a:pt x="812406" y="274366"/>
                  <a:pt x="813302" y="273461"/>
                </a:cubicBezTo>
                <a:cubicBezTo>
                  <a:pt x="815094" y="273461"/>
                  <a:pt x="816886" y="275270"/>
                  <a:pt x="816886" y="277080"/>
                </a:cubicBezTo>
                <a:cubicBezTo>
                  <a:pt x="816886" y="277984"/>
                  <a:pt x="816886" y="278889"/>
                  <a:pt x="818679" y="279794"/>
                </a:cubicBezTo>
                <a:cubicBezTo>
                  <a:pt x="820471" y="279794"/>
                  <a:pt x="821367" y="278889"/>
                  <a:pt x="822263" y="277080"/>
                </a:cubicBezTo>
                <a:cubicBezTo>
                  <a:pt x="820471" y="272556"/>
                  <a:pt x="821367" y="267128"/>
                  <a:pt x="820471" y="262604"/>
                </a:cubicBezTo>
                <a:cubicBezTo>
                  <a:pt x="822263" y="259890"/>
                  <a:pt x="823159" y="257176"/>
                  <a:pt x="824952" y="255367"/>
                </a:cubicBezTo>
                <a:close/>
                <a:moveTo>
                  <a:pt x="75622" y="249914"/>
                </a:moveTo>
                <a:cubicBezTo>
                  <a:pt x="77437" y="252606"/>
                  <a:pt x="76529" y="254401"/>
                  <a:pt x="77437" y="257990"/>
                </a:cubicBezTo>
                <a:cubicBezTo>
                  <a:pt x="76529" y="261579"/>
                  <a:pt x="71994" y="263373"/>
                  <a:pt x="70179" y="266065"/>
                </a:cubicBezTo>
                <a:cubicBezTo>
                  <a:pt x="65644" y="275038"/>
                  <a:pt x="65644" y="286702"/>
                  <a:pt x="71994" y="294778"/>
                </a:cubicBezTo>
                <a:cubicBezTo>
                  <a:pt x="74715" y="296572"/>
                  <a:pt x="76529" y="300162"/>
                  <a:pt x="80158" y="299264"/>
                </a:cubicBezTo>
                <a:cubicBezTo>
                  <a:pt x="83787" y="296572"/>
                  <a:pt x="82879" y="290292"/>
                  <a:pt x="89229" y="288497"/>
                </a:cubicBezTo>
                <a:cubicBezTo>
                  <a:pt x="91044" y="287600"/>
                  <a:pt x="94672" y="288497"/>
                  <a:pt x="97394" y="290292"/>
                </a:cubicBezTo>
                <a:cubicBezTo>
                  <a:pt x="99208" y="292983"/>
                  <a:pt x="99208" y="297470"/>
                  <a:pt x="98301" y="300162"/>
                </a:cubicBezTo>
                <a:cubicBezTo>
                  <a:pt x="95579" y="307340"/>
                  <a:pt x="89229" y="310929"/>
                  <a:pt x="82879" y="310929"/>
                </a:cubicBezTo>
                <a:cubicBezTo>
                  <a:pt x="71087" y="310929"/>
                  <a:pt x="61108" y="300162"/>
                  <a:pt x="57479" y="290292"/>
                </a:cubicBezTo>
                <a:cubicBezTo>
                  <a:pt x="54758" y="284011"/>
                  <a:pt x="56572" y="277730"/>
                  <a:pt x="57479" y="270551"/>
                </a:cubicBezTo>
                <a:cubicBezTo>
                  <a:pt x="60201" y="264271"/>
                  <a:pt x="64737" y="258887"/>
                  <a:pt x="70179" y="252606"/>
                </a:cubicBezTo>
                <a:cubicBezTo>
                  <a:pt x="71994" y="251709"/>
                  <a:pt x="73808" y="249017"/>
                  <a:pt x="75622" y="249914"/>
                </a:cubicBezTo>
                <a:close/>
                <a:moveTo>
                  <a:pt x="104676" y="244255"/>
                </a:moveTo>
                <a:cubicBezTo>
                  <a:pt x="116141" y="246023"/>
                  <a:pt x="126725" y="253095"/>
                  <a:pt x="131134" y="263704"/>
                </a:cubicBezTo>
                <a:cubicBezTo>
                  <a:pt x="135544" y="271661"/>
                  <a:pt x="138190" y="281385"/>
                  <a:pt x="136426" y="291110"/>
                </a:cubicBezTo>
                <a:cubicBezTo>
                  <a:pt x="147009" y="297298"/>
                  <a:pt x="148773" y="309675"/>
                  <a:pt x="151419" y="320284"/>
                </a:cubicBezTo>
                <a:cubicBezTo>
                  <a:pt x="151419" y="320284"/>
                  <a:pt x="151419" y="320284"/>
                  <a:pt x="150537" y="322936"/>
                </a:cubicBezTo>
                <a:cubicBezTo>
                  <a:pt x="153183" y="337965"/>
                  <a:pt x="145245" y="351225"/>
                  <a:pt x="135544" y="361834"/>
                </a:cubicBezTo>
                <a:cubicBezTo>
                  <a:pt x="126725" y="368022"/>
                  <a:pt x="116141" y="373327"/>
                  <a:pt x="104676" y="372443"/>
                </a:cubicBezTo>
                <a:cubicBezTo>
                  <a:pt x="98502" y="368022"/>
                  <a:pt x="94975" y="376863"/>
                  <a:pt x="90565" y="378631"/>
                </a:cubicBezTo>
                <a:cubicBezTo>
                  <a:pt x="78218" y="386588"/>
                  <a:pt x="60579" y="391892"/>
                  <a:pt x="47350" y="382167"/>
                </a:cubicBezTo>
                <a:cubicBezTo>
                  <a:pt x="45586" y="380399"/>
                  <a:pt x="42940" y="379515"/>
                  <a:pt x="42940" y="375979"/>
                </a:cubicBezTo>
                <a:cubicBezTo>
                  <a:pt x="42058" y="373327"/>
                  <a:pt x="45586" y="372443"/>
                  <a:pt x="47350" y="370675"/>
                </a:cubicBezTo>
                <a:cubicBezTo>
                  <a:pt x="50877" y="370675"/>
                  <a:pt x="51759" y="375095"/>
                  <a:pt x="55287" y="375979"/>
                </a:cubicBezTo>
                <a:cubicBezTo>
                  <a:pt x="64988" y="378631"/>
                  <a:pt x="76454" y="379515"/>
                  <a:pt x="84391" y="372443"/>
                </a:cubicBezTo>
                <a:cubicBezTo>
                  <a:pt x="84391" y="372443"/>
                  <a:pt x="84391" y="372443"/>
                  <a:pt x="96738" y="364486"/>
                </a:cubicBezTo>
                <a:cubicBezTo>
                  <a:pt x="111732" y="365370"/>
                  <a:pt x="128488" y="360066"/>
                  <a:pt x="137308" y="345037"/>
                </a:cubicBezTo>
                <a:lnTo>
                  <a:pt x="138183" y="337580"/>
                </a:lnTo>
                <a:lnTo>
                  <a:pt x="125980" y="354280"/>
                </a:lnTo>
                <a:cubicBezTo>
                  <a:pt x="120017" y="358190"/>
                  <a:pt x="112816" y="360424"/>
                  <a:pt x="106065" y="361318"/>
                </a:cubicBezTo>
                <a:cubicBezTo>
                  <a:pt x="106065" y="361318"/>
                  <a:pt x="106065" y="361318"/>
                  <a:pt x="94363" y="360424"/>
                </a:cubicBezTo>
                <a:cubicBezTo>
                  <a:pt x="85362" y="369361"/>
                  <a:pt x="72760" y="379192"/>
                  <a:pt x="58358" y="372936"/>
                </a:cubicBezTo>
                <a:cubicBezTo>
                  <a:pt x="57458" y="371149"/>
                  <a:pt x="55658" y="371149"/>
                  <a:pt x="54758" y="370255"/>
                </a:cubicBezTo>
                <a:cubicBezTo>
                  <a:pt x="57458" y="366680"/>
                  <a:pt x="61959" y="370255"/>
                  <a:pt x="64659" y="371149"/>
                </a:cubicBezTo>
                <a:cubicBezTo>
                  <a:pt x="73661" y="371149"/>
                  <a:pt x="83562" y="368467"/>
                  <a:pt x="88963" y="361318"/>
                </a:cubicBezTo>
                <a:cubicBezTo>
                  <a:pt x="94363" y="353274"/>
                  <a:pt x="105165" y="358637"/>
                  <a:pt x="113266" y="354168"/>
                </a:cubicBezTo>
                <a:cubicBezTo>
                  <a:pt x="122267" y="352381"/>
                  <a:pt x="130368" y="343444"/>
                  <a:pt x="133969" y="334507"/>
                </a:cubicBezTo>
                <a:cubicBezTo>
                  <a:pt x="136669" y="320207"/>
                  <a:pt x="130368" y="305014"/>
                  <a:pt x="119567" y="296077"/>
                </a:cubicBezTo>
                <a:cubicBezTo>
                  <a:pt x="119567" y="296077"/>
                  <a:pt x="119567" y="296077"/>
                  <a:pt x="123167" y="286247"/>
                </a:cubicBezTo>
                <a:cubicBezTo>
                  <a:pt x="122267" y="276416"/>
                  <a:pt x="119567" y="265692"/>
                  <a:pt x="110566" y="262117"/>
                </a:cubicBezTo>
                <a:cubicBezTo>
                  <a:pt x="108765" y="261223"/>
                  <a:pt x="106065" y="261223"/>
                  <a:pt x="106065" y="259436"/>
                </a:cubicBezTo>
                <a:cubicBezTo>
                  <a:pt x="106065" y="259436"/>
                  <a:pt x="106065" y="259436"/>
                  <a:pt x="106065" y="258542"/>
                </a:cubicBezTo>
                <a:cubicBezTo>
                  <a:pt x="115066" y="259436"/>
                  <a:pt x="121367" y="266585"/>
                  <a:pt x="124067" y="274629"/>
                </a:cubicBezTo>
                <a:cubicBezTo>
                  <a:pt x="127668" y="280884"/>
                  <a:pt x="125868" y="288034"/>
                  <a:pt x="124067" y="295184"/>
                </a:cubicBezTo>
                <a:cubicBezTo>
                  <a:pt x="130368" y="300546"/>
                  <a:pt x="134869" y="307025"/>
                  <a:pt x="137344" y="314175"/>
                </a:cubicBezTo>
                <a:lnTo>
                  <a:pt x="138399" y="335743"/>
                </a:lnTo>
                <a:lnTo>
                  <a:pt x="140836" y="314979"/>
                </a:lnTo>
                <a:cubicBezTo>
                  <a:pt x="139072" y="307023"/>
                  <a:pt x="132898" y="300834"/>
                  <a:pt x="128488" y="294646"/>
                </a:cubicBezTo>
                <a:cubicBezTo>
                  <a:pt x="128488" y="287574"/>
                  <a:pt x="130252" y="282269"/>
                  <a:pt x="128488" y="276081"/>
                </a:cubicBezTo>
                <a:cubicBezTo>
                  <a:pt x="125843" y="269008"/>
                  <a:pt x="120551" y="261052"/>
                  <a:pt x="113495" y="257516"/>
                </a:cubicBezTo>
                <a:cubicBezTo>
                  <a:pt x="112613" y="257516"/>
                  <a:pt x="102030" y="254864"/>
                  <a:pt x="102030" y="251327"/>
                </a:cubicBezTo>
                <a:cubicBezTo>
                  <a:pt x="102030" y="248675"/>
                  <a:pt x="102030" y="245139"/>
                  <a:pt x="104676" y="244255"/>
                </a:cubicBezTo>
                <a:close/>
                <a:moveTo>
                  <a:pt x="891030" y="241080"/>
                </a:moveTo>
                <a:cubicBezTo>
                  <a:pt x="893638" y="241080"/>
                  <a:pt x="896246" y="242856"/>
                  <a:pt x="897115" y="245519"/>
                </a:cubicBezTo>
                <a:cubicBezTo>
                  <a:pt x="897115" y="246407"/>
                  <a:pt x="897985" y="249071"/>
                  <a:pt x="898854" y="248183"/>
                </a:cubicBezTo>
                <a:cubicBezTo>
                  <a:pt x="901462" y="248183"/>
                  <a:pt x="903201" y="249959"/>
                  <a:pt x="902331" y="252623"/>
                </a:cubicBezTo>
                <a:cubicBezTo>
                  <a:pt x="904070" y="257062"/>
                  <a:pt x="899723" y="258838"/>
                  <a:pt x="897115" y="259726"/>
                </a:cubicBezTo>
                <a:cubicBezTo>
                  <a:pt x="895377" y="260614"/>
                  <a:pt x="892769" y="260614"/>
                  <a:pt x="890161" y="259726"/>
                </a:cubicBezTo>
                <a:cubicBezTo>
                  <a:pt x="888422" y="257950"/>
                  <a:pt x="889291" y="254399"/>
                  <a:pt x="885814" y="253511"/>
                </a:cubicBezTo>
                <a:cubicBezTo>
                  <a:pt x="880598" y="256174"/>
                  <a:pt x="878859" y="263278"/>
                  <a:pt x="878859" y="269493"/>
                </a:cubicBezTo>
                <a:cubicBezTo>
                  <a:pt x="879729" y="275709"/>
                  <a:pt x="880598" y="281924"/>
                  <a:pt x="884945" y="286364"/>
                </a:cubicBezTo>
                <a:cubicBezTo>
                  <a:pt x="884945" y="286364"/>
                  <a:pt x="884945" y="286364"/>
                  <a:pt x="882337" y="293467"/>
                </a:cubicBezTo>
                <a:cubicBezTo>
                  <a:pt x="879729" y="292579"/>
                  <a:pt x="876251" y="289027"/>
                  <a:pt x="874513" y="286364"/>
                </a:cubicBezTo>
                <a:cubicBezTo>
                  <a:pt x="869297" y="277484"/>
                  <a:pt x="867558" y="265054"/>
                  <a:pt x="871035" y="254399"/>
                </a:cubicBezTo>
                <a:cubicBezTo>
                  <a:pt x="874513" y="246407"/>
                  <a:pt x="883206" y="241080"/>
                  <a:pt x="891030" y="241080"/>
                </a:cubicBezTo>
                <a:close/>
                <a:moveTo>
                  <a:pt x="830163" y="241080"/>
                </a:moveTo>
                <a:cubicBezTo>
                  <a:pt x="834573" y="242773"/>
                  <a:pt x="838101" y="246160"/>
                  <a:pt x="838983" y="251240"/>
                </a:cubicBezTo>
                <a:cubicBezTo>
                  <a:pt x="838983" y="252087"/>
                  <a:pt x="838101" y="252933"/>
                  <a:pt x="837219" y="253780"/>
                </a:cubicBezTo>
                <a:cubicBezTo>
                  <a:pt x="831927" y="252933"/>
                  <a:pt x="826636" y="251240"/>
                  <a:pt x="823108" y="247853"/>
                </a:cubicBezTo>
                <a:cubicBezTo>
                  <a:pt x="825754" y="245313"/>
                  <a:pt x="827518" y="243620"/>
                  <a:pt x="830163" y="241080"/>
                </a:cubicBezTo>
                <a:close/>
                <a:moveTo>
                  <a:pt x="137660" y="241080"/>
                </a:moveTo>
                <a:cubicBezTo>
                  <a:pt x="141188" y="245379"/>
                  <a:pt x="142070" y="249679"/>
                  <a:pt x="142070" y="253978"/>
                </a:cubicBezTo>
                <a:cubicBezTo>
                  <a:pt x="141188" y="257417"/>
                  <a:pt x="140306" y="260857"/>
                  <a:pt x="137660" y="261717"/>
                </a:cubicBezTo>
                <a:cubicBezTo>
                  <a:pt x="134133" y="258277"/>
                  <a:pt x="142070" y="255698"/>
                  <a:pt x="138542" y="251398"/>
                </a:cubicBezTo>
                <a:cubicBezTo>
                  <a:pt x="140306" y="247959"/>
                  <a:pt x="136779" y="245379"/>
                  <a:pt x="135897" y="242800"/>
                </a:cubicBezTo>
                <a:cubicBezTo>
                  <a:pt x="135015" y="241080"/>
                  <a:pt x="136779" y="241080"/>
                  <a:pt x="137660" y="241080"/>
                </a:cubicBezTo>
                <a:close/>
                <a:moveTo>
                  <a:pt x="200524" y="239665"/>
                </a:moveTo>
                <a:cubicBezTo>
                  <a:pt x="201540" y="238773"/>
                  <a:pt x="202444" y="238549"/>
                  <a:pt x="203348" y="240782"/>
                </a:cubicBezTo>
                <a:cubicBezTo>
                  <a:pt x="204251" y="247032"/>
                  <a:pt x="200637" y="251497"/>
                  <a:pt x="198829" y="257748"/>
                </a:cubicBezTo>
                <a:cubicBezTo>
                  <a:pt x="199733" y="259534"/>
                  <a:pt x="201540" y="260427"/>
                  <a:pt x="202444" y="261320"/>
                </a:cubicBezTo>
                <a:cubicBezTo>
                  <a:pt x="204251" y="261320"/>
                  <a:pt x="206058" y="261320"/>
                  <a:pt x="206962" y="259534"/>
                </a:cubicBezTo>
                <a:cubicBezTo>
                  <a:pt x="206058" y="257748"/>
                  <a:pt x="206058" y="256855"/>
                  <a:pt x="206962" y="255069"/>
                </a:cubicBezTo>
                <a:cubicBezTo>
                  <a:pt x="208769" y="254176"/>
                  <a:pt x="210577" y="254176"/>
                  <a:pt x="211480" y="255069"/>
                </a:cubicBezTo>
                <a:cubicBezTo>
                  <a:pt x="213288" y="256855"/>
                  <a:pt x="215095" y="260427"/>
                  <a:pt x="213288" y="263106"/>
                </a:cubicBezTo>
                <a:cubicBezTo>
                  <a:pt x="211480" y="265785"/>
                  <a:pt x="208769" y="268464"/>
                  <a:pt x="206058" y="269357"/>
                </a:cubicBezTo>
                <a:cubicBezTo>
                  <a:pt x="200637" y="270250"/>
                  <a:pt x="197022" y="267571"/>
                  <a:pt x="192504" y="265785"/>
                </a:cubicBezTo>
                <a:cubicBezTo>
                  <a:pt x="187986" y="264892"/>
                  <a:pt x="184371" y="267571"/>
                  <a:pt x="179853" y="268464"/>
                </a:cubicBezTo>
                <a:cubicBezTo>
                  <a:pt x="174431" y="271143"/>
                  <a:pt x="167202" y="277393"/>
                  <a:pt x="166298" y="283644"/>
                </a:cubicBezTo>
                <a:cubicBezTo>
                  <a:pt x="166298" y="287216"/>
                  <a:pt x="169009" y="290788"/>
                  <a:pt x="171720" y="291681"/>
                </a:cubicBezTo>
                <a:cubicBezTo>
                  <a:pt x="173527" y="292574"/>
                  <a:pt x="176238" y="291681"/>
                  <a:pt x="178045" y="290788"/>
                </a:cubicBezTo>
                <a:cubicBezTo>
                  <a:pt x="179853" y="288109"/>
                  <a:pt x="176238" y="284537"/>
                  <a:pt x="178949" y="281858"/>
                </a:cubicBezTo>
                <a:cubicBezTo>
                  <a:pt x="180756" y="279179"/>
                  <a:pt x="184371" y="280072"/>
                  <a:pt x="187082" y="280965"/>
                </a:cubicBezTo>
                <a:cubicBezTo>
                  <a:pt x="189793" y="281858"/>
                  <a:pt x="189793" y="284537"/>
                  <a:pt x="190696" y="286323"/>
                </a:cubicBezTo>
                <a:cubicBezTo>
                  <a:pt x="189793" y="290788"/>
                  <a:pt x="187986" y="295253"/>
                  <a:pt x="183467" y="297932"/>
                </a:cubicBezTo>
                <a:cubicBezTo>
                  <a:pt x="180756" y="298825"/>
                  <a:pt x="177142" y="300611"/>
                  <a:pt x="174431" y="300611"/>
                </a:cubicBezTo>
                <a:cubicBezTo>
                  <a:pt x="167202" y="306861"/>
                  <a:pt x="171720" y="317577"/>
                  <a:pt x="165394" y="322042"/>
                </a:cubicBezTo>
                <a:cubicBezTo>
                  <a:pt x="166298" y="314005"/>
                  <a:pt x="156358" y="304182"/>
                  <a:pt x="166298" y="298825"/>
                </a:cubicBezTo>
                <a:cubicBezTo>
                  <a:pt x="167202" y="297039"/>
                  <a:pt x="163587" y="297039"/>
                  <a:pt x="163587" y="295253"/>
                </a:cubicBezTo>
                <a:cubicBezTo>
                  <a:pt x="159973" y="290788"/>
                  <a:pt x="158165" y="284537"/>
                  <a:pt x="159973" y="279179"/>
                </a:cubicBezTo>
                <a:cubicBezTo>
                  <a:pt x="160876" y="273822"/>
                  <a:pt x="168105" y="271143"/>
                  <a:pt x="168105" y="265785"/>
                </a:cubicBezTo>
                <a:cubicBezTo>
                  <a:pt x="164491" y="263106"/>
                  <a:pt x="164491" y="258641"/>
                  <a:pt x="164491" y="255069"/>
                </a:cubicBezTo>
                <a:cubicBezTo>
                  <a:pt x="164491" y="250604"/>
                  <a:pt x="167202" y="247032"/>
                  <a:pt x="171720" y="246140"/>
                </a:cubicBezTo>
                <a:cubicBezTo>
                  <a:pt x="175335" y="245247"/>
                  <a:pt x="177142" y="247032"/>
                  <a:pt x="178949" y="249711"/>
                </a:cubicBezTo>
                <a:cubicBezTo>
                  <a:pt x="178949" y="251497"/>
                  <a:pt x="178045" y="253283"/>
                  <a:pt x="175335" y="254176"/>
                </a:cubicBezTo>
                <a:cubicBezTo>
                  <a:pt x="174431" y="253283"/>
                  <a:pt x="172624" y="254176"/>
                  <a:pt x="172624" y="255962"/>
                </a:cubicBezTo>
                <a:cubicBezTo>
                  <a:pt x="171720" y="259534"/>
                  <a:pt x="177142" y="260427"/>
                  <a:pt x="178949" y="261320"/>
                </a:cubicBezTo>
                <a:cubicBezTo>
                  <a:pt x="184371" y="263106"/>
                  <a:pt x="187986" y="258641"/>
                  <a:pt x="190696" y="255962"/>
                </a:cubicBezTo>
                <a:cubicBezTo>
                  <a:pt x="195215" y="252390"/>
                  <a:pt x="196118" y="247925"/>
                  <a:pt x="197022" y="242568"/>
                </a:cubicBezTo>
                <a:cubicBezTo>
                  <a:pt x="198378" y="242121"/>
                  <a:pt x="199507" y="240558"/>
                  <a:pt x="200524" y="239665"/>
                </a:cubicBezTo>
                <a:close/>
                <a:moveTo>
                  <a:pt x="196419" y="229471"/>
                </a:moveTo>
                <a:cubicBezTo>
                  <a:pt x="196419" y="229471"/>
                  <a:pt x="196419" y="229471"/>
                  <a:pt x="199221" y="233935"/>
                </a:cubicBezTo>
                <a:cubicBezTo>
                  <a:pt x="198287" y="239293"/>
                  <a:pt x="191750" y="240186"/>
                  <a:pt x="187081" y="241079"/>
                </a:cubicBezTo>
                <a:cubicBezTo>
                  <a:pt x="183346" y="239293"/>
                  <a:pt x="187081" y="236614"/>
                  <a:pt x="186147" y="233935"/>
                </a:cubicBezTo>
                <a:cubicBezTo>
                  <a:pt x="188949" y="232149"/>
                  <a:pt x="191750" y="226792"/>
                  <a:pt x="196419" y="229471"/>
                </a:cubicBezTo>
                <a:close/>
                <a:moveTo>
                  <a:pt x="774812" y="225205"/>
                </a:moveTo>
                <a:cubicBezTo>
                  <a:pt x="779391" y="229534"/>
                  <a:pt x="787634" y="226937"/>
                  <a:pt x="794044" y="226071"/>
                </a:cubicBezTo>
                <a:cubicBezTo>
                  <a:pt x="794044" y="228669"/>
                  <a:pt x="791297" y="231266"/>
                  <a:pt x="791297" y="233864"/>
                </a:cubicBezTo>
                <a:cubicBezTo>
                  <a:pt x="790381" y="238194"/>
                  <a:pt x="797708" y="242523"/>
                  <a:pt x="792213" y="244255"/>
                </a:cubicBezTo>
                <a:cubicBezTo>
                  <a:pt x="786718" y="244255"/>
                  <a:pt x="782138" y="242523"/>
                  <a:pt x="778475" y="239925"/>
                </a:cubicBezTo>
                <a:cubicBezTo>
                  <a:pt x="776643" y="235596"/>
                  <a:pt x="773896" y="231266"/>
                  <a:pt x="773896" y="226071"/>
                </a:cubicBezTo>
                <a:cubicBezTo>
                  <a:pt x="773896" y="226071"/>
                  <a:pt x="773896" y="226071"/>
                  <a:pt x="774812" y="225205"/>
                </a:cubicBezTo>
                <a:close/>
                <a:moveTo>
                  <a:pt x="130515" y="223617"/>
                </a:moveTo>
                <a:cubicBezTo>
                  <a:pt x="136053" y="223617"/>
                  <a:pt x="141591" y="225393"/>
                  <a:pt x="146205" y="228056"/>
                </a:cubicBezTo>
                <a:cubicBezTo>
                  <a:pt x="155435" y="236048"/>
                  <a:pt x="156358" y="247591"/>
                  <a:pt x="153589" y="258246"/>
                </a:cubicBezTo>
                <a:cubicBezTo>
                  <a:pt x="150820" y="265349"/>
                  <a:pt x="148974" y="273340"/>
                  <a:pt x="141591" y="276004"/>
                </a:cubicBezTo>
                <a:cubicBezTo>
                  <a:pt x="139745" y="273340"/>
                  <a:pt x="138822" y="270676"/>
                  <a:pt x="138822" y="267125"/>
                </a:cubicBezTo>
                <a:cubicBezTo>
                  <a:pt x="145282" y="263573"/>
                  <a:pt x="144360" y="255582"/>
                  <a:pt x="145282" y="249366"/>
                </a:cubicBezTo>
                <a:cubicBezTo>
                  <a:pt x="145282" y="244039"/>
                  <a:pt x="141591" y="238711"/>
                  <a:pt x="136053" y="234272"/>
                </a:cubicBezTo>
                <a:cubicBezTo>
                  <a:pt x="135130" y="234272"/>
                  <a:pt x="133284" y="234272"/>
                  <a:pt x="132361" y="235160"/>
                </a:cubicBezTo>
                <a:cubicBezTo>
                  <a:pt x="131438" y="237824"/>
                  <a:pt x="130515" y="240487"/>
                  <a:pt x="127746" y="242263"/>
                </a:cubicBezTo>
                <a:cubicBezTo>
                  <a:pt x="124978" y="242263"/>
                  <a:pt x="121286" y="243151"/>
                  <a:pt x="119440" y="240487"/>
                </a:cubicBezTo>
                <a:cubicBezTo>
                  <a:pt x="116671" y="237824"/>
                  <a:pt x="116671" y="234272"/>
                  <a:pt x="118517" y="230720"/>
                </a:cubicBezTo>
                <a:cubicBezTo>
                  <a:pt x="120363" y="226281"/>
                  <a:pt x="125900" y="224505"/>
                  <a:pt x="130515" y="223617"/>
                </a:cubicBezTo>
                <a:close/>
                <a:moveTo>
                  <a:pt x="863040" y="215680"/>
                </a:moveTo>
                <a:cubicBezTo>
                  <a:pt x="866459" y="215680"/>
                  <a:pt x="869878" y="220442"/>
                  <a:pt x="870733" y="224252"/>
                </a:cubicBezTo>
                <a:cubicBezTo>
                  <a:pt x="870733" y="227109"/>
                  <a:pt x="866459" y="229014"/>
                  <a:pt x="863895" y="229967"/>
                </a:cubicBezTo>
                <a:cubicBezTo>
                  <a:pt x="863040" y="226157"/>
                  <a:pt x="862185" y="221395"/>
                  <a:pt x="859621" y="218537"/>
                </a:cubicBezTo>
                <a:cubicBezTo>
                  <a:pt x="859621" y="217585"/>
                  <a:pt x="861330" y="216632"/>
                  <a:pt x="863040" y="215680"/>
                </a:cubicBezTo>
                <a:close/>
                <a:moveTo>
                  <a:pt x="828203" y="215680"/>
                </a:moveTo>
                <a:cubicBezTo>
                  <a:pt x="828203" y="215680"/>
                  <a:pt x="828203" y="215680"/>
                  <a:pt x="829975" y="215680"/>
                </a:cubicBezTo>
                <a:cubicBezTo>
                  <a:pt x="832633" y="221760"/>
                  <a:pt x="831747" y="231315"/>
                  <a:pt x="828203" y="236527"/>
                </a:cubicBezTo>
                <a:cubicBezTo>
                  <a:pt x="821114" y="246082"/>
                  <a:pt x="808710" y="249556"/>
                  <a:pt x="805165" y="260848"/>
                </a:cubicBezTo>
                <a:cubicBezTo>
                  <a:pt x="804279" y="261717"/>
                  <a:pt x="802507" y="260848"/>
                  <a:pt x="800735" y="260848"/>
                </a:cubicBezTo>
                <a:cubicBezTo>
                  <a:pt x="794533" y="256505"/>
                  <a:pt x="798077" y="247819"/>
                  <a:pt x="798963" y="242607"/>
                </a:cubicBezTo>
                <a:cubicBezTo>
                  <a:pt x="796305" y="238264"/>
                  <a:pt x="796305" y="233921"/>
                  <a:pt x="797191" y="229578"/>
                </a:cubicBezTo>
                <a:cubicBezTo>
                  <a:pt x="798077" y="227841"/>
                  <a:pt x="800735" y="226103"/>
                  <a:pt x="802507" y="225235"/>
                </a:cubicBezTo>
                <a:cubicBezTo>
                  <a:pt x="806051" y="225235"/>
                  <a:pt x="809596" y="225235"/>
                  <a:pt x="811368" y="228709"/>
                </a:cubicBezTo>
                <a:cubicBezTo>
                  <a:pt x="813140" y="231315"/>
                  <a:pt x="814026" y="233921"/>
                  <a:pt x="811368" y="236527"/>
                </a:cubicBezTo>
                <a:cubicBezTo>
                  <a:pt x="810482" y="237395"/>
                  <a:pt x="808710" y="236527"/>
                  <a:pt x="806938" y="236527"/>
                </a:cubicBezTo>
                <a:cubicBezTo>
                  <a:pt x="806051" y="236527"/>
                  <a:pt x="805165" y="233921"/>
                  <a:pt x="804279" y="234790"/>
                </a:cubicBezTo>
                <a:cubicBezTo>
                  <a:pt x="802507" y="236527"/>
                  <a:pt x="803393" y="237395"/>
                  <a:pt x="804279" y="238264"/>
                </a:cubicBezTo>
                <a:cubicBezTo>
                  <a:pt x="806051" y="240870"/>
                  <a:pt x="810482" y="240870"/>
                  <a:pt x="813140" y="240001"/>
                </a:cubicBezTo>
                <a:cubicBezTo>
                  <a:pt x="818456" y="237395"/>
                  <a:pt x="816684" y="232184"/>
                  <a:pt x="816684" y="227841"/>
                </a:cubicBezTo>
                <a:cubicBezTo>
                  <a:pt x="814912" y="226972"/>
                  <a:pt x="814912" y="226103"/>
                  <a:pt x="814912" y="224366"/>
                </a:cubicBezTo>
                <a:cubicBezTo>
                  <a:pt x="819342" y="221760"/>
                  <a:pt x="825545" y="220892"/>
                  <a:pt x="828203" y="215680"/>
                </a:cubicBezTo>
                <a:close/>
                <a:moveTo>
                  <a:pt x="834407" y="214093"/>
                </a:moveTo>
                <a:cubicBezTo>
                  <a:pt x="834407" y="214093"/>
                  <a:pt x="834407" y="214093"/>
                  <a:pt x="842391" y="217682"/>
                </a:cubicBezTo>
                <a:cubicBezTo>
                  <a:pt x="843278" y="220374"/>
                  <a:pt x="840617" y="219477"/>
                  <a:pt x="838843" y="220374"/>
                </a:cubicBezTo>
                <a:cubicBezTo>
                  <a:pt x="837956" y="224860"/>
                  <a:pt x="837956" y="230244"/>
                  <a:pt x="840617" y="233833"/>
                </a:cubicBezTo>
                <a:cubicBezTo>
                  <a:pt x="843278" y="236525"/>
                  <a:pt x="847714" y="234730"/>
                  <a:pt x="849488" y="237422"/>
                </a:cubicBezTo>
                <a:cubicBezTo>
                  <a:pt x="850375" y="237422"/>
                  <a:pt x="851262" y="236525"/>
                  <a:pt x="851262" y="236525"/>
                </a:cubicBezTo>
                <a:cubicBezTo>
                  <a:pt x="849488" y="234730"/>
                  <a:pt x="853924" y="231141"/>
                  <a:pt x="849488" y="231141"/>
                </a:cubicBezTo>
                <a:cubicBezTo>
                  <a:pt x="847714" y="232936"/>
                  <a:pt x="845053" y="232039"/>
                  <a:pt x="843278" y="231141"/>
                </a:cubicBezTo>
                <a:cubicBezTo>
                  <a:pt x="842391" y="229347"/>
                  <a:pt x="841504" y="225758"/>
                  <a:pt x="843278" y="223963"/>
                </a:cubicBezTo>
                <a:cubicBezTo>
                  <a:pt x="845053" y="221271"/>
                  <a:pt x="848601" y="218579"/>
                  <a:pt x="852149" y="220374"/>
                </a:cubicBezTo>
                <a:cubicBezTo>
                  <a:pt x="855698" y="221271"/>
                  <a:pt x="858359" y="223963"/>
                  <a:pt x="859246" y="226655"/>
                </a:cubicBezTo>
                <a:cubicBezTo>
                  <a:pt x="860134" y="231141"/>
                  <a:pt x="854811" y="234730"/>
                  <a:pt x="858359" y="238320"/>
                </a:cubicBezTo>
                <a:cubicBezTo>
                  <a:pt x="861908" y="240114"/>
                  <a:pt x="861021" y="242806"/>
                  <a:pt x="862795" y="246395"/>
                </a:cubicBezTo>
                <a:cubicBezTo>
                  <a:pt x="862795" y="249984"/>
                  <a:pt x="860134" y="251779"/>
                  <a:pt x="859246" y="254471"/>
                </a:cubicBezTo>
                <a:cubicBezTo>
                  <a:pt x="856585" y="255368"/>
                  <a:pt x="856585" y="251779"/>
                  <a:pt x="853924" y="250881"/>
                </a:cubicBezTo>
                <a:cubicBezTo>
                  <a:pt x="845940" y="247292"/>
                  <a:pt x="837956" y="243703"/>
                  <a:pt x="832633" y="236525"/>
                </a:cubicBezTo>
                <a:cubicBezTo>
                  <a:pt x="837068" y="229347"/>
                  <a:pt x="834407" y="221271"/>
                  <a:pt x="834407" y="214093"/>
                </a:cubicBezTo>
                <a:close/>
                <a:moveTo>
                  <a:pt x="878353" y="211356"/>
                </a:moveTo>
                <a:cubicBezTo>
                  <a:pt x="882401" y="212341"/>
                  <a:pt x="886449" y="214750"/>
                  <a:pt x="889147" y="217377"/>
                </a:cubicBezTo>
                <a:cubicBezTo>
                  <a:pt x="891846" y="220881"/>
                  <a:pt x="894545" y="225260"/>
                  <a:pt x="891846" y="229639"/>
                </a:cubicBezTo>
                <a:cubicBezTo>
                  <a:pt x="890947" y="230515"/>
                  <a:pt x="890047" y="233143"/>
                  <a:pt x="888248" y="232267"/>
                </a:cubicBezTo>
                <a:cubicBezTo>
                  <a:pt x="885549" y="230515"/>
                  <a:pt x="882851" y="230515"/>
                  <a:pt x="881951" y="227888"/>
                </a:cubicBezTo>
                <a:cubicBezTo>
                  <a:pt x="881951" y="226136"/>
                  <a:pt x="881951" y="226136"/>
                  <a:pt x="881951" y="225260"/>
                </a:cubicBezTo>
                <a:cubicBezTo>
                  <a:pt x="883750" y="224384"/>
                  <a:pt x="884650" y="223508"/>
                  <a:pt x="884650" y="221757"/>
                </a:cubicBezTo>
                <a:cubicBezTo>
                  <a:pt x="881051" y="215626"/>
                  <a:pt x="872056" y="219129"/>
                  <a:pt x="867558" y="213874"/>
                </a:cubicBezTo>
                <a:cubicBezTo>
                  <a:pt x="870257" y="210808"/>
                  <a:pt x="874305" y="210370"/>
                  <a:pt x="878353" y="211356"/>
                </a:cubicBezTo>
                <a:close/>
                <a:moveTo>
                  <a:pt x="227796" y="211050"/>
                </a:moveTo>
                <a:cubicBezTo>
                  <a:pt x="229516" y="209330"/>
                  <a:pt x="230376" y="212769"/>
                  <a:pt x="232095" y="212769"/>
                </a:cubicBezTo>
                <a:cubicBezTo>
                  <a:pt x="232095" y="212769"/>
                  <a:pt x="232095" y="212769"/>
                  <a:pt x="237255" y="212769"/>
                </a:cubicBezTo>
                <a:cubicBezTo>
                  <a:pt x="241554" y="210190"/>
                  <a:pt x="244134" y="212769"/>
                  <a:pt x="246713" y="215349"/>
                </a:cubicBezTo>
                <a:cubicBezTo>
                  <a:pt x="248433" y="219648"/>
                  <a:pt x="244993" y="222228"/>
                  <a:pt x="243274" y="225667"/>
                </a:cubicBezTo>
                <a:cubicBezTo>
                  <a:pt x="239834" y="228247"/>
                  <a:pt x="233815" y="229967"/>
                  <a:pt x="229516" y="229107"/>
                </a:cubicBezTo>
                <a:cubicBezTo>
                  <a:pt x="230376" y="223088"/>
                  <a:pt x="229516" y="216209"/>
                  <a:pt x="227796" y="211050"/>
                </a:cubicBezTo>
                <a:close/>
                <a:moveTo>
                  <a:pt x="178341" y="206694"/>
                </a:moveTo>
                <a:cubicBezTo>
                  <a:pt x="180932" y="206582"/>
                  <a:pt x="183409" y="207253"/>
                  <a:pt x="184761" y="209940"/>
                </a:cubicBezTo>
                <a:cubicBezTo>
                  <a:pt x="186563" y="213522"/>
                  <a:pt x="184761" y="217104"/>
                  <a:pt x="181157" y="218000"/>
                </a:cubicBezTo>
                <a:cubicBezTo>
                  <a:pt x="178454" y="219791"/>
                  <a:pt x="176652" y="213522"/>
                  <a:pt x="173949" y="217104"/>
                </a:cubicBezTo>
                <a:cubicBezTo>
                  <a:pt x="173949" y="219791"/>
                  <a:pt x="176652" y="221582"/>
                  <a:pt x="179355" y="221582"/>
                </a:cubicBezTo>
                <a:cubicBezTo>
                  <a:pt x="182959" y="223373"/>
                  <a:pt x="185662" y="219791"/>
                  <a:pt x="188365" y="217104"/>
                </a:cubicBezTo>
                <a:cubicBezTo>
                  <a:pt x="188365" y="217104"/>
                  <a:pt x="188365" y="217104"/>
                  <a:pt x="189266" y="210835"/>
                </a:cubicBezTo>
                <a:cubicBezTo>
                  <a:pt x="191068" y="215313"/>
                  <a:pt x="191068" y="219791"/>
                  <a:pt x="192870" y="224268"/>
                </a:cubicBezTo>
                <a:cubicBezTo>
                  <a:pt x="186563" y="229641"/>
                  <a:pt x="177553" y="232328"/>
                  <a:pt x="170345" y="235014"/>
                </a:cubicBezTo>
                <a:cubicBezTo>
                  <a:pt x="167642" y="235910"/>
                  <a:pt x="166741" y="239492"/>
                  <a:pt x="164038" y="239492"/>
                </a:cubicBezTo>
                <a:cubicBezTo>
                  <a:pt x="161335" y="236805"/>
                  <a:pt x="159533" y="232328"/>
                  <a:pt x="160434" y="227850"/>
                </a:cubicBezTo>
                <a:cubicBezTo>
                  <a:pt x="162236" y="225164"/>
                  <a:pt x="163137" y="220686"/>
                  <a:pt x="166741" y="218895"/>
                </a:cubicBezTo>
                <a:cubicBezTo>
                  <a:pt x="165840" y="214418"/>
                  <a:pt x="167642" y="210835"/>
                  <a:pt x="171246" y="208149"/>
                </a:cubicBezTo>
                <a:cubicBezTo>
                  <a:pt x="173048" y="207701"/>
                  <a:pt x="175751" y="206806"/>
                  <a:pt x="178341" y="206694"/>
                </a:cubicBezTo>
                <a:close/>
                <a:moveTo>
                  <a:pt x="188638" y="202980"/>
                </a:moveTo>
                <a:cubicBezTo>
                  <a:pt x="189696" y="203887"/>
                  <a:pt x="189696" y="207516"/>
                  <a:pt x="188638" y="209330"/>
                </a:cubicBezTo>
                <a:cubicBezTo>
                  <a:pt x="187579" y="208423"/>
                  <a:pt x="186521" y="205701"/>
                  <a:pt x="187579" y="203887"/>
                </a:cubicBezTo>
                <a:cubicBezTo>
                  <a:pt x="187579" y="203887"/>
                  <a:pt x="187579" y="203887"/>
                  <a:pt x="188638" y="202980"/>
                </a:cubicBezTo>
                <a:close/>
                <a:moveTo>
                  <a:pt x="194581" y="201392"/>
                </a:moveTo>
                <a:cubicBezTo>
                  <a:pt x="196290" y="201392"/>
                  <a:pt x="196290" y="204113"/>
                  <a:pt x="197145" y="204113"/>
                </a:cubicBezTo>
                <a:cubicBezTo>
                  <a:pt x="200564" y="212278"/>
                  <a:pt x="215096" y="205928"/>
                  <a:pt x="209967" y="216813"/>
                </a:cubicBezTo>
                <a:cubicBezTo>
                  <a:pt x="209967" y="220442"/>
                  <a:pt x="212531" y="222256"/>
                  <a:pt x="214241" y="224070"/>
                </a:cubicBezTo>
                <a:cubicBezTo>
                  <a:pt x="217660" y="224978"/>
                  <a:pt x="220224" y="224070"/>
                  <a:pt x="221934" y="221349"/>
                </a:cubicBezTo>
                <a:cubicBezTo>
                  <a:pt x="220224" y="218628"/>
                  <a:pt x="215950" y="222256"/>
                  <a:pt x="215096" y="218628"/>
                </a:cubicBezTo>
                <a:cubicBezTo>
                  <a:pt x="214241" y="215906"/>
                  <a:pt x="215096" y="213185"/>
                  <a:pt x="216805" y="212278"/>
                </a:cubicBezTo>
                <a:cubicBezTo>
                  <a:pt x="220224" y="211370"/>
                  <a:pt x="223644" y="214092"/>
                  <a:pt x="224498" y="216813"/>
                </a:cubicBezTo>
                <a:cubicBezTo>
                  <a:pt x="226208" y="221349"/>
                  <a:pt x="225353" y="226792"/>
                  <a:pt x="223644" y="230420"/>
                </a:cubicBezTo>
                <a:cubicBezTo>
                  <a:pt x="225353" y="234049"/>
                  <a:pt x="224498" y="239492"/>
                  <a:pt x="222789" y="243120"/>
                </a:cubicBezTo>
                <a:cubicBezTo>
                  <a:pt x="221934" y="245842"/>
                  <a:pt x="219370" y="245842"/>
                  <a:pt x="217660" y="244028"/>
                </a:cubicBezTo>
                <a:cubicBezTo>
                  <a:pt x="214241" y="239492"/>
                  <a:pt x="208257" y="237678"/>
                  <a:pt x="205693" y="232235"/>
                </a:cubicBezTo>
                <a:cubicBezTo>
                  <a:pt x="202274" y="231328"/>
                  <a:pt x="199709" y="227699"/>
                  <a:pt x="198000" y="224978"/>
                </a:cubicBezTo>
                <a:cubicBezTo>
                  <a:pt x="195435" y="220442"/>
                  <a:pt x="195435" y="215906"/>
                  <a:pt x="193726" y="211370"/>
                </a:cubicBezTo>
                <a:cubicBezTo>
                  <a:pt x="195435" y="207742"/>
                  <a:pt x="192871" y="204113"/>
                  <a:pt x="194581" y="201392"/>
                </a:cubicBezTo>
                <a:close/>
                <a:moveTo>
                  <a:pt x="161219" y="199805"/>
                </a:moveTo>
                <a:cubicBezTo>
                  <a:pt x="161219" y="199805"/>
                  <a:pt x="161219" y="199805"/>
                  <a:pt x="167470" y="203615"/>
                </a:cubicBezTo>
                <a:cubicBezTo>
                  <a:pt x="167470" y="207425"/>
                  <a:pt x="163898" y="209330"/>
                  <a:pt x="163005" y="213139"/>
                </a:cubicBezTo>
                <a:cubicBezTo>
                  <a:pt x="159433" y="214092"/>
                  <a:pt x="157648" y="209330"/>
                  <a:pt x="153183" y="210282"/>
                </a:cubicBezTo>
                <a:lnTo>
                  <a:pt x="153183" y="208377"/>
                </a:lnTo>
                <a:cubicBezTo>
                  <a:pt x="155862" y="205520"/>
                  <a:pt x="157648" y="199805"/>
                  <a:pt x="161219" y="199805"/>
                </a:cubicBezTo>
                <a:close/>
                <a:moveTo>
                  <a:pt x="145069" y="195219"/>
                </a:moveTo>
                <a:cubicBezTo>
                  <a:pt x="148832" y="194337"/>
                  <a:pt x="154476" y="193455"/>
                  <a:pt x="156358" y="196983"/>
                </a:cubicBezTo>
                <a:cubicBezTo>
                  <a:pt x="156358" y="196983"/>
                  <a:pt x="156358" y="196983"/>
                  <a:pt x="155417" y="198746"/>
                </a:cubicBezTo>
                <a:cubicBezTo>
                  <a:pt x="150713" y="202274"/>
                  <a:pt x="139425" y="201392"/>
                  <a:pt x="142247" y="209330"/>
                </a:cubicBezTo>
                <a:cubicBezTo>
                  <a:pt x="145069" y="211093"/>
                  <a:pt x="143188" y="212857"/>
                  <a:pt x="142247" y="214621"/>
                </a:cubicBezTo>
                <a:cubicBezTo>
                  <a:pt x="140365" y="217267"/>
                  <a:pt x="137543" y="216385"/>
                  <a:pt x="134721" y="217267"/>
                </a:cubicBezTo>
                <a:cubicBezTo>
                  <a:pt x="131899" y="215503"/>
                  <a:pt x="130958" y="212857"/>
                  <a:pt x="130958" y="210211"/>
                </a:cubicBezTo>
                <a:cubicBezTo>
                  <a:pt x="130958" y="201392"/>
                  <a:pt x="139425" y="197865"/>
                  <a:pt x="145069" y="195219"/>
                </a:cubicBezTo>
                <a:close/>
                <a:moveTo>
                  <a:pt x="817224" y="195187"/>
                </a:moveTo>
                <a:cubicBezTo>
                  <a:pt x="817224" y="195187"/>
                  <a:pt x="817224" y="195187"/>
                  <a:pt x="820773" y="203846"/>
                </a:cubicBezTo>
                <a:cubicBezTo>
                  <a:pt x="820773" y="206444"/>
                  <a:pt x="817224" y="208175"/>
                  <a:pt x="814563" y="209041"/>
                </a:cubicBezTo>
                <a:cubicBezTo>
                  <a:pt x="812789" y="209907"/>
                  <a:pt x="811015" y="209041"/>
                  <a:pt x="810128" y="207309"/>
                </a:cubicBezTo>
                <a:cubicBezTo>
                  <a:pt x="810128" y="203846"/>
                  <a:pt x="815450" y="204712"/>
                  <a:pt x="813676" y="202114"/>
                </a:cubicBezTo>
                <a:cubicBezTo>
                  <a:pt x="811902" y="202114"/>
                  <a:pt x="809240" y="201248"/>
                  <a:pt x="808353" y="202114"/>
                </a:cubicBezTo>
                <a:cubicBezTo>
                  <a:pt x="805692" y="204712"/>
                  <a:pt x="806579" y="208175"/>
                  <a:pt x="807466" y="209907"/>
                </a:cubicBezTo>
                <a:cubicBezTo>
                  <a:pt x="809240" y="211639"/>
                  <a:pt x="811015" y="213371"/>
                  <a:pt x="814563" y="213371"/>
                </a:cubicBezTo>
                <a:cubicBezTo>
                  <a:pt x="818999" y="213371"/>
                  <a:pt x="823434" y="209041"/>
                  <a:pt x="825209" y="205578"/>
                </a:cubicBezTo>
                <a:cubicBezTo>
                  <a:pt x="826983" y="205578"/>
                  <a:pt x="827870" y="207309"/>
                  <a:pt x="826983" y="208175"/>
                </a:cubicBezTo>
                <a:cubicBezTo>
                  <a:pt x="825209" y="214237"/>
                  <a:pt x="819886" y="218566"/>
                  <a:pt x="813676" y="220298"/>
                </a:cubicBezTo>
                <a:cubicBezTo>
                  <a:pt x="808353" y="220298"/>
                  <a:pt x="802143" y="222030"/>
                  <a:pt x="797708" y="219432"/>
                </a:cubicBezTo>
                <a:cubicBezTo>
                  <a:pt x="799482" y="212505"/>
                  <a:pt x="797708" y="203846"/>
                  <a:pt x="803031" y="197784"/>
                </a:cubicBezTo>
                <a:cubicBezTo>
                  <a:pt x="806579" y="195187"/>
                  <a:pt x="812789" y="193455"/>
                  <a:pt x="817224" y="195187"/>
                </a:cubicBezTo>
                <a:close/>
                <a:moveTo>
                  <a:pt x="852590" y="190280"/>
                </a:moveTo>
                <a:cubicBezTo>
                  <a:pt x="856964" y="190280"/>
                  <a:pt x="860463" y="192941"/>
                  <a:pt x="862212" y="196490"/>
                </a:cubicBezTo>
                <a:cubicBezTo>
                  <a:pt x="867461" y="193828"/>
                  <a:pt x="870960" y="198264"/>
                  <a:pt x="874459" y="201812"/>
                </a:cubicBezTo>
                <a:cubicBezTo>
                  <a:pt x="875333" y="202700"/>
                  <a:pt x="877083" y="204474"/>
                  <a:pt x="876208" y="206248"/>
                </a:cubicBezTo>
                <a:cubicBezTo>
                  <a:pt x="863962" y="210684"/>
                  <a:pt x="848217" y="220442"/>
                  <a:pt x="835970" y="210684"/>
                </a:cubicBezTo>
                <a:cubicBezTo>
                  <a:pt x="835096" y="208909"/>
                  <a:pt x="834221" y="208909"/>
                  <a:pt x="834221" y="207135"/>
                </a:cubicBezTo>
                <a:cubicBezTo>
                  <a:pt x="834221" y="207135"/>
                  <a:pt x="834221" y="207135"/>
                  <a:pt x="842968" y="203587"/>
                </a:cubicBezTo>
                <a:cubicBezTo>
                  <a:pt x="844718" y="207135"/>
                  <a:pt x="849091" y="208022"/>
                  <a:pt x="853465" y="207135"/>
                </a:cubicBezTo>
                <a:cubicBezTo>
                  <a:pt x="855215" y="206248"/>
                  <a:pt x="857839" y="203587"/>
                  <a:pt x="856964" y="200038"/>
                </a:cubicBezTo>
                <a:cubicBezTo>
                  <a:pt x="854340" y="198264"/>
                  <a:pt x="852590" y="205361"/>
                  <a:pt x="849091" y="203587"/>
                </a:cubicBezTo>
                <a:cubicBezTo>
                  <a:pt x="847342" y="201812"/>
                  <a:pt x="846467" y="200038"/>
                  <a:pt x="846467" y="197377"/>
                </a:cubicBezTo>
                <a:cubicBezTo>
                  <a:pt x="847342" y="194715"/>
                  <a:pt x="849091" y="191167"/>
                  <a:pt x="852590" y="190280"/>
                </a:cubicBezTo>
                <a:close/>
                <a:moveTo>
                  <a:pt x="794784" y="187989"/>
                </a:moveTo>
                <a:cubicBezTo>
                  <a:pt x="799463" y="186636"/>
                  <a:pt x="804365" y="186636"/>
                  <a:pt x="808821" y="189342"/>
                </a:cubicBezTo>
                <a:cubicBezTo>
                  <a:pt x="805256" y="192048"/>
                  <a:pt x="800800" y="192950"/>
                  <a:pt x="798126" y="197460"/>
                </a:cubicBezTo>
                <a:cubicBezTo>
                  <a:pt x="795452" y="199263"/>
                  <a:pt x="797235" y="207381"/>
                  <a:pt x="790996" y="202871"/>
                </a:cubicBezTo>
                <a:cubicBezTo>
                  <a:pt x="788323" y="200165"/>
                  <a:pt x="785649" y="202871"/>
                  <a:pt x="782975" y="203773"/>
                </a:cubicBezTo>
                <a:cubicBezTo>
                  <a:pt x="780302" y="206479"/>
                  <a:pt x="777628" y="210087"/>
                  <a:pt x="780302" y="213695"/>
                </a:cubicBezTo>
                <a:cubicBezTo>
                  <a:pt x="781193" y="216401"/>
                  <a:pt x="783866" y="217303"/>
                  <a:pt x="785649" y="216401"/>
                </a:cubicBezTo>
                <a:cubicBezTo>
                  <a:pt x="788323" y="212793"/>
                  <a:pt x="781193" y="212793"/>
                  <a:pt x="783866" y="208283"/>
                </a:cubicBezTo>
                <a:cubicBezTo>
                  <a:pt x="785649" y="205577"/>
                  <a:pt x="789214" y="206479"/>
                  <a:pt x="791888" y="207381"/>
                </a:cubicBezTo>
                <a:cubicBezTo>
                  <a:pt x="795452" y="210087"/>
                  <a:pt x="792779" y="215499"/>
                  <a:pt x="792779" y="218205"/>
                </a:cubicBezTo>
                <a:cubicBezTo>
                  <a:pt x="792779" y="222715"/>
                  <a:pt x="788323" y="222715"/>
                  <a:pt x="784758" y="223617"/>
                </a:cubicBezTo>
                <a:cubicBezTo>
                  <a:pt x="780302" y="223617"/>
                  <a:pt x="776737" y="221813"/>
                  <a:pt x="773172" y="220009"/>
                </a:cubicBezTo>
                <a:cubicBezTo>
                  <a:pt x="768716" y="220911"/>
                  <a:pt x="762477" y="220009"/>
                  <a:pt x="758912" y="216401"/>
                </a:cubicBezTo>
                <a:cubicBezTo>
                  <a:pt x="758021" y="211891"/>
                  <a:pt x="764259" y="213695"/>
                  <a:pt x="766933" y="210087"/>
                </a:cubicBezTo>
                <a:cubicBezTo>
                  <a:pt x="772281" y="204675"/>
                  <a:pt x="774954" y="197460"/>
                  <a:pt x="782084" y="194754"/>
                </a:cubicBezTo>
                <a:cubicBezTo>
                  <a:pt x="785649" y="192048"/>
                  <a:pt x="790105" y="189342"/>
                  <a:pt x="794784" y="187989"/>
                </a:cubicBezTo>
                <a:close/>
                <a:moveTo>
                  <a:pt x="772775" y="180755"/>
                </a:moveTo>
                <a:cubicBezTo>
                  <a:pt x="772775" y="180755"/>
                  <a:pt x="772775" y="180755"/>
                  <a:pt x="773615" y="180755"/>
                </a:cubicBezTo>
                <a:cubicBezTo>
                  <a:pt x="773615" y="180755"/>
                  <a:pt x="773615" y="180755"/>
                  <a:pt x="778658" y="191027"/>
                </a:cubicBezTo>
                <a:cubicBezTo>
                  <a:pt x="776977" y="192895"/>
                  <a:pt x="775296" y="195696"/>
                  <a:pt x="772775" y="196630"/>
                </a:cubicBezTo>
                <a:cubicBezTo>
                  <a:pt x="767733" y="195696"/>
                  <a:pt x="767733" y="189159"/>
                  <a:pt x="764371" y="186358"/>
                </a:cubicBezTo>
                <a:cubicBezTo>
                  <a:pt x="766052" y="182623"/>
                  <a:pt x="770254" y="182623"/>
                  <a:pt x="772775" y="180755"/>
                </a:cubicBezTo>
                <a:close/>
                <a:moveTo>
                  <a:pt x="211039" y="179167"/>
                </a:moveTo>
                <a:cubicBezTo>
                  <a:pt x="216331" y="179167"/>
                  <a:pt x="219858" y="180995"/>
                  <a:pt x="223386" y="184651"/>
                </a:cubicBezTo>
                <a:cubicBezTo>
                  <a:pt x="227796" y="191963"/>
                  <a:pt x="224268" y="199275"/>
                  <a:pt x="223386" y="206587"/>
                </a:cubicBezTo>
                <a:cubicBezTo>
                  <a:pt x="217213" y="209329"/>
                  <a:pt x="211039" y="207501"/>
                  <a:pt x="205747" y="206587"/>
                </a:cubicBezTo>
                <a:cubicBezTo>
                  <a:pt x="201338" y="204759"/>
                  <a:pt x="197810" y="200189"/>
                  <a:pt x="196928" y="195619"/>
                </a:cubicBezTo>
                <a:cubicBezTo>
                  <a:pt x="196046" y="191963"/>
                  <a:pt x="198692" y="190135"/>
                  <a:pt x="201338" y="187393"/>
                </a:cubicBezTo>
                <a:cubicBezTo>
                  <a:pt x="203983" y="187393"/>
                  <a:pt x="206629" y="184651"/>
                  <a:pt x="210157" y="187393"/>
                </a:cubicBezTo>
                <a:cubicBezTo>
                  <a:pt x="211921" y="189221"/>
                  <a:pt x="212803" y="191049"/>
                  <a:pt x="211921" y="193791"/>
                </a:cubicBezTo>
                <a:cubicBezTo>
                  <a:pt x="213685" y="196533"/>
                  <a:pt x="205747" y="198361"/>
                  <a:pt x="211039" y="199275"/>
                </a:cubicBezTo>
                <a:cubicBezTo>
                  <a:pt x="216331" y="198361"/>
                  <a:pt x="216331" y="191963"/>
                  <a:pt x="216331" y="189221"/>
                </a:cubicBezTo>
                <a:cubicBezTo>
                  <a:pt x="215449" y="185565"/>
                  <a:pt x="211921" y="182823"/>
                  <a:pt x="209275" y="181909"/>
                </a:cubicBezTo>
                <a:cubicBezTo>
                  <a:pt x="209275" y="180081"/>
                  <a:pt x="210157" y="180081"/>
                  <a:pt x="211039" y="179167"/>
                </a:cubicBezTo>
                <a:close/>
                <a:moveTo>
                  <a:pt x="229537" y="176322"/>
                </a:moveTo>
                <a:cubicBezTo>
                  <a:pt x="232293" y="176434"/>
                  <a:pt x="235380" y="177111"/>
                  <a:pt x="238026" y="177111"/>
                </a:cubicBezTo>
                <a:cubicBezTo>
                  <a:pt x="238026" y="177111"/>
                  <a:pt x="238026" y="177111"/>
                  <a:pt x="245081" y="180719"/>
                </a:cubicBezTo>
                <a:cubicBezTo>
                  <a:pt x="250373" y="186131"/>
                  <a:pt x="253019" y="193346"/>
                  <a:pt x="255664" y="199660"/>
                </a:cubicBezTo>
                <a:cubicBezTo>
                  <a:pt x="255664" y="199660"/>
                  <a:pt x="255664" y="199660"/>
                  <a:pt x="262720" y="208680"/>
                </a:cubicBezTo>
                <a:cubicBezTo>
                  <a:pt x="262720" y="211386"/>
                  <a:pt x="259192" y="212288"/>
                  <a:pt x="257428" y="213190"/>
                </a:cubicBezTo>
                <a:cubicBezTo>
                  <a:pt x="251255" y="214092"/>
                  <a:pt x="247727" y="211386"/>
                  <a:pt x="244199" y="207778"/>
                </a:cubicBezTo>
                <a:cubicBezTo>
                  <a:pt x="240672" y="206876"/>
                  <a:pt x="238026" y="210484"/>
                  <a:pt x="234498" y="209582"/>
                </a:cubicBezTo>
                <a:cubicBezTo>
                  <a:pt x="232734" y="205974"/>
                  <a:pt x="230088" y="203268"/>
                  <a:pt x="231852" y="199660"/>
                </a:cubicBezTo>
                <a:cubicBezTo>
                  <a:pt x="233616" y="197856"/>
                  <a:pt x="236262" y="196052"/>
                  <a:pt x="238908" y="197856"/>
                </a:cubicBezTo>
                <a:cubicBezTo>
                  <a:pt x="239790" y="199660"/>
                  <a:pt x="240672" y="200562"/>
                  <a:pt x="242435" y="201464"/>
                </a:cubicBezTo>
                <a:cubicBezTo>
                  <a:pt x="245081" y="199660"/>
                  <a:pt x="242435" y="196954"/>
                  <a:pt x="241554" y="195150"/>
                </a:cubicBezTo>
                <a:cubicBezTo>
                  <a:pt x="239790" y="192444"/>
                  <a:pt x="236262" y="193346"/>
                  <a:pt x="233616" y="193346"/>
                </a:cubicBezTo>
                <a:cubicBezTo>
                  <a:pt x="233616" y="194248"/>
                  <a:pt x="231852" y="194248"/>
                  <a:pt x="231852" y="193346"/>
                </a:cubicBezTo>
                <a:cubicBezTo>
                  <a:pt x="230088" y="188837"/>
                  <a:pt x="228325" y="181621"/>
                  <a:pt x="223033" y="178915"/>
                </a:cubicBezTo>
                <a:cubicBezTo>
                  <a:pt x="224356" y="176660"/>
                  <a:pt x="226781" y="176209"/>
                  <a:pt x="229537" y="176322"/>
                </a:cubicBezTo>
                <a:close/>
                <a:moveTo>
                  <a:pt x="843457" y="174592"/>
                </a:moveTo>
                <a:lnTo>
                  <a:pt x="846921" y="174592"/>
                </a:lnTo>
                <a:cubicBezTo>
                  <a:pt x="846921" y="182576"/>
                  <a:pt x="846921" y="191447"/>
                  <a:pt x="840860" y="196770"/>
                </a:cubicBezTo>
                <a:cubicBezTo>
                  <a:pt x="839128" y="200319"/>
                  <a:pt x="835664" y="201206"/>
                  <a:pt x="833066" y="202980"/>
                </a:cubicBezTo>
                <a:cubicBezTo>
                  <a:pt x="829603" y="202093"/>
                  <a:pt x="827005" y="201206"/>
                  <a:pt x="824407" y="198544"/>
                </a:cubicBezTo>
                <a:cubicBezTo>
                  <a:pt x="823541" y="195883"/>
                  <a:pt x="822675" y="194109"/>
                  <a:pt x="823541" y="190560"/>
                </a:cubicBezTo>
                <a:cubicBezTo>
                  <a:pt x="825273" y="187899"/>
                  <a:pt x="827871" y="187899"/>
                  <a:pt x="829603" y="187899"/>
                </a:cubicBezTo>
                <a:cubicBezTo>
                  <a:pt x="830469" y="187899"/>
                  <a:pt x="832200" y="188786"/>
                  <a:pt x="832200" y="190560"/>
                </a:cubicBezTo>
                <a:cubicBezTo>
                  <a:pt x="832200" y="191447"/>
                  <a:pt x="832200" y="192334"/>
                  <a:pt x="833066" y="193222"/>
                </a:cubicBezTo>
                <a:cubicBezTo>
                  <a:pt x="833932" y="193222"/>
                  <a:pt x="835664" y="191447"/>
                  <a:pt x="835664" y="190560"/>
                </a:cubicBezTo>
                <a:cubicBezTo>
                  <a:pt x="835664" y="187899"/>
                  <a:pt x="833932" y="185238"/>
                  <a:pt x="832200" y="183463"/>
                </a:cubicBezTo>
                <a:cubicBezTo>
                  <a:pt x="828737" y="182576"/>
                  <a:pt x="826139" y="184350"/>
                  <a:pt x="823541" y="185238"/>
                </a:cubicBezTo>
                <a:cubicBezTo>
                  <a:pt x="822675" y="185238"/>
                  <a:pt x="820944" y="189673"/>
                  <a:pt x="819212" y="187899"/>
                </a:cubicBezTo>
                <a:cubicBezTo>
                  <a:pt x="818346" y="185238"/>
                  <a:pt x="818346" y="182576"/>
                  <a:pt x="819212" y="179915"/>
                </a:cubicBezTo>
                <a:cubicBezTo>
                  <a:pt x="826139" y="174592"/>
                  <a:pt x="835664" y="172818"/>
                  <a:pt x="843457" y="174592"/>
                </a:cubicBezTo>
                <a:close/>
                <a:moveTo>
                  <a:pt x="170778" y="173699"/>
                </a:moveTo>
                <a:cubicBezTo>
                  <a:pt x="172498" y="174581"/>
                  <a:pt x="175078" y="172817"/>
                  <a:pt x="175078" y="176345"/>
                </a:cubicBezTo>
                <a:cubicBezTo>
                  <a:pt x="175078" y="180754"/>
                  <a:pt x="175078" y="184282"/>
                  <a:pt x="176797" y="187810"/>
                </a:cubicBezTo>
                <a:cubicBezTo>
                  <a:pt x="177657" y="189574"/>
                  <a:pt x="175078" y="189574"/>
                  <a:pt x="174218" y="188692"/>
                </a:cubicBezTo>
                <a:cubicBezTo>
                  <a:pt x="171638" y="188692"/>
                  <a:pt x="170778" y="184282"/>
                  <a:pt x="168199" y="186046"/>
                </a:cubicBezTo>
                <a:cubicBezTo>
                  <a:pt x="167339" y="188692"/>
                  <a:pt x="170778" y="191338"/>
                  <a:pt x="173358" y="193102"/>
                </a:cubicBezTo>
                <a:cubicBezTo>
                  <a:pt x="175938" y="194865"/>
                  <a:pt x="178517" y="192220"/>
                  <a:pt x="181097" y="191338"/>
                </a:cubicBezTo>
                <a:cubicBezTo>
                  <a:pt x="181097" y="191338"/>
                  <a:pt x="181097" y="191338"/>
                  <a:pt x="187976" y="195747"/>
                </a:cubicBezTo>
                <a:cubicBezTo>
                  <a:pt x="189696" y="197511"/>
                  <a:pt x="187116" y="198393"/>
                  <a:pt x="186256" y="199275"/>
                </a:cubicBezTo>
                <a:cubicBezTo>
                  <a:pt x="181957" y="201921"/>
                  <a:pt x="175078" y="204567"/>
                  <a:pt x="170778" y="201039"/>
                </a:cubicBezTo>
                <a:cubicBezTo>
                  <a:pt x="163039" y="198393"/>
                  <a:pt x="157020" y="191338"/>
                  <a:pt x="149281" y="190456"/>
                </a:cubicBezTo>
                <a:cubicBezTo>
                  <a:pt x="149281" y="190456"/>
                  <a:pt x="149281" y="190456"/>
                  <a:pt x="148421" y="190456"/>
                </a:cubicBezTo>
                <a:cubicBezTo>
                  <a:pt x="151001" y="183400"/>
                  <a:pt x="157880" y="179872"/>
                  <a:pt x="164759" y="178990"/>
                </a:cubicBezTo>
                <a:cubicBezTo>
                  <a:pt x="165619" y="175463"/>
                  <a:pt x="168199" y="175463"/>
                  <a:pt x="170778" y="173699"/>
                </a:cubicBezTo>
                <a:close/>
                <a:moveTo>
                  <a:pt x="253529" y="168055"/>
                </a:moveTo>
                <a:cubicBezTo>
                  <a:pt x="257206" y="168055"/>
                  <a:pt x="259963" y="168055"/>
                  <a:pt x="262720" y="168948"/>
                </a:cubicBezTo>
                <a:cubicBezTo>
                  <a:pt x="262720" y="172520"/>
                  <a:pt x="259963" y="175198"/>
                  <a:pt x="259044" y="178770"/>
                </a:cubicBezTo>
                <a:cubicBezTo>
                  <a:pt x="257206" y="180556"/>
                  <a:pt x="254448" y="181449"/>
                  <a:pt x="252610" y="182342"/>
                </a:cubicBezTo>
                <a:lnTo>
                  <a:pt x="245258" y="176091"/>
                </a:lnTo>
                <a:cubicBezTo>
                  <a:pt x="246177" y="172520"/>
                  <a:pt x="251691" y="170734"/>
                  <a:pt x="253529" y="168055"/>
                </a:cubicBezTo>
                <a:close/>
                <a:moveTo>
                  <a:pt x="181244" y="162619"/>
                </a:moveTo>
                <a:cubicBezTo>
                  <a:pt x="190115" y="163533"/>
                  <a:pt x="201648" y="161705"/>
                  <a:pt x="207858" y="169931"/>
                </a:cubicBezTo>
                <a:cubicBezTo>
                  <a:pt x="208745" y="172673"/>
                  <a:pt x="208745" y="176329"/>
                  <a:pt x="206971" y="178157"/>
                </a:cubicBezTo>
                <a:cubicBezTo>
                  <a:pt x="205196" y="180899"/>
                  <a:pt x="201648" y="183641"/>
                  <a:pt x="198100" y="182727"/>
                </a:cubicBezTo>
                <a:cubicBezTo>
                  <a:pt x="196325" y="183641"/>
                  <a:pt x="195438" y="180899"/>
                  <a:pt x="194551" y="179985"/>
                </a:cubicBezTo>
                <a:cubicBezTo>
                  <a:pt x="192777" y="176329"/>
                  <a:pt x="199874" y="175415"/>
                  <a:pt x="195438" y="172673"/>
                </a:cubicBezTo>
                <a:cubicBezTo>
                  <a:pt x="192777" y="172673"/>
                  <a:pt x="190115" y="173587"/>
                  <a:pt x="190115" y="176329"/>
                </a:cubicBezTo>
                <a:cubicBezTo>
                  <a:pt x="189228" y="180899"/>
                  <a:pt x="191890" y="184555"/>
                  <a:pt x="195438" y="186383"/>
                </a:cubicBezTo>
                <a:cubicBezTo>
                  <a:pt x="196325" y="186383"/>
                  <a:pt x="197212" y="186383"/>
                  <a:pt x="198100" y="187297"/>
                </a:cubicBezTo>
                <a:cubicBezTo>
                  <a:pt x="196325" y="190039"/>
                  <a:pt x="192777" y="191867"/>
                  <a:pt x="189228" y="191867"/>
                </a:cubicBezTo>
                <a:cubicBezTo>
                  <a:pt x="185680" y="190953"/>
                  <a:pt x="183019" y="188211"/>
                  <a:pt x="181244" y="184555"/>
                </a:cubicBezTo>
                <a:cubicBezTo>
                  <a:pt x="178583" y="178157"/>
                  <a:pt x="181244" y="169017"/>
                  <a:pt x="181244" y="162619"/>
                </a:cubicBezTo>
                <a:close/>
                <a:moveTo>
                  <a:pt x="714547" y="156943"/>
                </a:moveTo>
                <a:cubicBezTo>
                  <a:pt x="718996" y="157816"/>
                  <a:pt x="722554" y="156943"/>
                  <a:pt x="726113" y="156943"/>
                </a:cubicBezTo>
                <a:cubicBezTo>
                  <a:pt x="728782" y="160435"/>
                  <a:pt x="733231" y="159562"/>
                  <a:pt x="736789" y="163055"/>
                </a:cubicBezTo>
                <a:cubicBezTo>
                  <a:pt x="743017" y="161308"/>
                  <a:pt x="749245" y="158689"/>
                  <a:pt x="755473" y="162182"/>
                </a:cubicBezTo>
                <a:cubicBezTo>
                  <a:pt x="758142" y="165674"/>
                  <a:pt x="760811" y="169167"/>
                  <a:pt x="759032" y="172659"/>
                </a:cubicBezTo>
                <a:cubicBezTo>
                  <a:pt x="757252" y="175278"/>
                  <a:pt x="753694" y="177898"/>
                  <a:pt x="751024" y="176151"/>
                </a:cubicBezTo>
                <a:cubicBezTo>
                  <a:pt x="746576" y="174405"/>
                  <a:pt x="751024" y="169167"/>
                  <a:pt x="746576" y="168293"/>
                </a:cubicBezTo>
                <a:cubicBezTo>
                  <a:pt x="743017" y="168293"/>
                  <a:pt x="740348" y="170040"/>
                  <a:pt x="739458" y="173532"/>
                </a:cubicBezTo>
                <a:cubicBezTo>
                  <a:pt x="738569" y="177025"/>
                  <a:pt x="740348" y="181390"/>
                  <a:pt x="743017" y="184009"/>
                </a:cubicBezTo>
                <a:cubicBezTo>
                  <a:pt x="747466" y="188375"/>
                  <a:pt x="754583" y="191868"/>
                  <a:pt x="760811" y="188375"/>
                </a:cubicBezTo>
                <a:cubicBezTo>
                  <a:pt x="760811" y="188375"/>
                  <a:pt x="760811" y="188375"/>
                  <a:pt x="764370" y="195360"/>
                </a:cubicBezTo>
                <a:cubicBezTo>
                  <a:pt x="759032" y="197979"/>
                  <a:pt x="752804" y="195360"/>
                  <a:pt x="747466" y="195360"/>
                </a:cubicBezTo>
                <a:cubicBezTo>
                  <a:pt x="745686" y="196233"/>
                  <a:pt x="744797" y="198852"/>
                  <a:pt x="745686" y="199726"/>
                </a:cubicBezTo>
                <a:cubicBezTo>
                  <a:pt x="747466" y="201472"/>
                  <a:pt x="751024" y="200599"/>
                  <a:pt x="751914" y="204091"/>
                </a:cubicBezTo>
                <a:cubicBezTo>
                  <a:pt x="751914" y="205837"/>
                  <a:pt x="750135" y="207584"/>
                  <a:pt x="747466" y="208457"/>
                </a:cubicBezTo>
                <a:cubicBezTo>
                  <a:pt x="744797" y="209330"/>
                  <a:pt x="743017" y="207584"/>
                  <a:pt x="741238" y="206711"/>
                </a:cubicBezTo>
                <a:cubicBezTo>
                  <a:pt x="738569" y="204091"/>
                  <a:pt x="737679" y="200599"/>
                  <a:pt x="736789" y="197106"/>
                </a:cubicBezTo>
                <a:cubicBezTo>
                  <a:pt x="736789" y="197106"/>
                  <a:pt x="736789" y="197106"/>
                  <a:pt x="738569" y="190121"/>
                </a:cubicBezTo>
                <a:cubicBezTo>
                  <a:pt x="733231" y="184883"/>
                  <a:pt x="733231" y="177025"/>
                  <a:pt x="731451" y="170040"/>
                </a:cubicBezTo>
                <a:cubicBezTo>
                  <a:pt x="727892" y="164801"/>
                  <a:pt x="721665" y="163928"/>
                  <a:pt x="717216" y="164801"/>
                </a:cubicBezTo>
                <a:cubicBezTo>
                  <a:pt x="714547" y="165674"/>
                  <a:pt x="713657" y="167420"/>
                  <a:pt x="713657" y="169167"/>
                </a:cubicBezTo>
                <a:cubicBezTo>
                  <a:pt x="713657" y="171786"/>
                  <a:pt x="711878" y="176151"/>
                  <a:pt x="714547" y="177898"/>
                </a:cubicBezTo>
                <a:cubicBezTo>
                  <a:pt x="717216" y="177025"/>
                  <a:pt x="720775" y="174405"/>
                  <a:pt x="723444" y="177025"/>
                </a:cubicBezTo>
                <a:cubicBezTo>
                  <a:pt x="725223" y="178771"/>
                  <a:pt x="725223" y="181390"/>
                  <a:pt x="724334" y="183136"/>
                </a:cubicBezTo>
                <a:cubicBezTo>
                  <a:pt x="721665" y="187502"/>
                  <a:pt x="716326" y="186629"/>
                  <a:pt x="712768" y="184883"/>
                </a:cubicBezTo>
                <a:cubicBezTo>
                  <a:pt x="704760" y="180517"/>
                  <a:pt x="706540" y="168293"/>
                  <a:pt x="696753" y="165674"/>
                </a:cubicBezTo>
                <a:cubicBezTo>
                  <a:pt x="691415" y="165674"/>
                  <a:pt x="686077" y="167420"/>
                  <a:pt x="683408" y="163055"/>
                </a:cubicBezTo>
                <a:cubicBezTo>
                  <a:pt x="688746" y="161308"/>
                  <a:pt x="693194" y="160435"/>
                  <a:pt x="698533" y="159562"/>
                </a:cubicBezTo>
                <a:cubicBezTo>
                  <a:pt x="703871" y="163928"/>
                  <a:pt x="710099" y="159562"/>
                  <a:pt x="714547" y="156943"/>
                </a:cubicBezTo>
                <a:close/>
                <a:moveTo>
                  <a:pt x="778038" y="153768"/>
                </a:moveTo>
                <a:cubicBezTo>
                  <a:pt x="780710" y="153768"/>
                  <a:pt x="784272" y="154663"/>
                  <a:pt x="786053" y="157350"/>
                </a:cubicBezTo>
                <a:cubicBezTo>
                  <a:pt x="786053" y="161827"/>
                  <a:pt x="791396" y="158245"/>
                  <a:pt x="794958" y="160036"/>
                </a:cubicBezTo>
                <a:cubicBezTo>
                  <a:pt x="797630" y="160932"/>
                  <a:pt x="800302" y="163619"/>
                  <a:pt x="802083" y="166305"/>
                </a:cubicBezTo>
                <a:cubicBezTo>
                  <a:pt x="802083" y="169887"/>
                  <a:pt x="802083" y="173469"/>
                  <a:pt x="799411" y="176156"/>
                </a:cubicBezTo>
                <a:cubicBezTo>
                  <a:pt x="797630" y="177051"/>
                  <a:pt x="794068" y="178842"/>
                  <a:pt x="792287" y="177051"/>
                </a:cubicBezTo>
                <a:cubicBezTo>
                  <a:pt x="790506" y="175260"/>
                  <a:pt x="788725" y="172574"/>
                  <a:pt x="790506" y="170783"/>
                </a:cubicBezTo>
                <a:cubicBezTo>
                  <a:pt x="791396" y="169887"/>
                  <a:pt x="794068" y="170783"/>
                  <a:pt x="794068" y="168096"/>
                </a:cubicBezTo>
                <a:cubicBezTo>
                  <a:pt x="793177" y="166305"/>
                  <a:pt x="791396" y="166305"/>
                  <a:pt x="790506" y="168096"/>
                </a:cubicBezTo>
                <a:cubicBezTo>
                  <a:pt x="787834" y="168992"/>
                  <a:pt x="786053" y="171678"/>
                  <a:pt x="786944" y="173469"/>
                </a:cubicBezTo>
                <a:cubicBezTo>
                  <a:pt x="786944" y="177051"/>
                  <a:pt x="790506" y="181529"/>
                  <a:pt x="794068" y="181529"/>
                </a:cubicBezTo>
                <a:cubicBezTo>
                  <a:pt x="798521" y="184215"/>
                  <a:pt x="805645" y="172574"/>
                  <a:pt x="805645" y="182424"/>
                </a:cubicBezTo>
                <a:cubicBezTo>
                  <a:pt x="797630" y="183320"/>
                  <a:pt x="790506" y="185111"/>
                  <a:pt x="783381" y="188693"/>
                </a:cubicBezTo>
                <a:cubicBezTo>
                  <a:pt x="778038" y="184215"/>
                  <a:pt x="777148" y="177051"/>
                  <a:pt x="776257" y="170783"/>
                </a:cubicBezTo>
                <a:cubicBezTo>
                  <a:pt x="774476" y="166305"/>
                  <a:pt x="772695" y="161827"/>
                  <a:pt x="769133" y="158245"/>
                </a:cubicBezTo>
                <a:cubicBezTo>
                  <a:pt x="769133" y="154663"/>
                  <a:pt x="774476" y="154663"/>
                  <a:pt x="778038" y="153768"/>
                </a:cubicBezTo>
                <a:close/>
                <a:moveTo>
                  <a:pt x="799128" y="146964"/>
                </a:moveTo>
                <a:cubicBezTo>
                  <a:pt x="801885" y="144243"/>
                  <a:pt x="803723" y="149686"/>
                  <a:pt x="805562" y="150593"/>
                </a:cubicBezTo>
                <a:cubicBezTo>
                  <a:pt x="805562" y="150593"/>
                  <a:pt x="805562" y="150593"/>
                  <a:pt x="810157" y="155129"/>
                </a:cubicBezTo>
                <a:cubicBezTo>
                  <a:pt x="811995" y="158757"/>
                  <a:pt x="807400" y="160571"/>
                  <a:pt x="805562" y="163293"/>
                </a:cubicBezTo>
                <a:cubicBezTo>
                  <a:pt x="801885" y="162386"/>
                  <a:pt x="800966" y="156943"/>
                  <a:pt x="797290" y="156943"/>
                </a:cubicBezTo>
                <a:cubicBezTo>
                  <a:pt x="794533" y="153314"/>
                  <a:pt x="798209" y="149686"/>
                  <a:pt x="799128" y="146964"/>
                </a:cubicBezTo>
                <a:close/>
                <a:moveTo>
                  <a:pt x="818513" y="143530"/>
                </a:moveTo>
                <a:cubicBezTo>
                  <a:pt x="821270" y="142655"/>
                  <a:pt x="824027" y="145279"/>
                  <a:pt x="826785" y="147029"/>
                </a:cubicBezTo>
                <a:cubicBezTo>
                  <a:pt x="829542" y="149653"/>
                  <a:pt x="828623" y="155776"/>
                  <a:pt x="829542" y="158400"/>
                </a:cubicBezTo>
                <a:cubicBezTo>
                  <a:pt x="834137" y="157525"/>
                  <a:pt x="835975" y="161024"/>
                  <a:pt x="837814" y="164523"/>
                </a:cubicBezTo>
                <a:cubicBezTo>
                  <a:pt x="840571" y="175020"/>
                  <a:pt x="827704" y="168022"/>
                  <a:pt x="823108" y="172396"/>
                </a:cubicBezTo>
                <a:cubicBezTo>
                  <a:pt x="821270" y="172396"/>
                  <a:pt x="821270" y="170646"/>
                  <a:pt x="820351" y="168897"/>
                </a:cubicBezTo>
                <a:cubicBezTo>
                  <a:pt x="821270" y="168022"/>
                  <a:pt x="822189" y="165398"/>
                  <a:pt x="824027" y="166273"/>
                </a:cubicBezTo>
                <a:cubicBezTo>
                  <a:pt x="824947" y="166273"/>
                  <a:pt x="826785" y="168022"/>
                  <a:pt x="827704" y="166273"/>
                </a:cubicBezTo>
                <a:cubicBezTo>
                  <a:pt x="827704" y="165398"/>
                  <a:pt x="826785" y="163649"/>
                  <a:pt x="824947" y="162774"/>
                </a:cubicBezTo>
                <a:cubicBezTo>
                  <a:pt x="821270" y="162774"/>
                  <a:pt x="818513" y="164523"/>
                  <a:pt x="816675" y="167147"/>
                </a:cubicBezTo>
                <a:cubicBezTo>
                  <a:pt x="813918" y="171521"/>
                  <a:pt x="820351" y="175020"/>
                  <a:pt x="816675" y="177644"/>
                </a:cubicBezTo>
                <a:cubicBezTo>
                  <a:pt x="812999" y="180268"/>
                  <a:pt x="813918" y="183767"/>
                  <a:pt x="812999" y="185517"/>
                </a:cubicBezTo>
                <a:cubicBezTo>
                  <a:pt x="807484" y="181143"/>
                  <a:pt x="805646" y="175895"/>
                  <a:pt x="806565" y="169772"/>
                </a:cubicBezTo>
                <a:cubicBezTo>
                  <a:pt x="809322" y="161024"/>
                  <a:pt x="821270" y="154901"/>
                  <a:pt x="818513" y="143530"/>
                </a:cubicBezTo>
                <a:close/>
                <a:moveTo>
                  <a:pt x="305618" y="142655"/>
                </a:moveTo>
                <a:cubicBezTo>
                  <a:pt x="310956" y="142655"/>
                  <a:pt x="315404" y="146194"/>
                  <a:pt x="319853" y="149734"/>
                </a:cubicBezTo>
                <a:cubicBezTo>
                  <a:pt x="327860" y="146194"/>
                  <a:pt x="335867" y="150618"/>
                  <a:pt x="342095" y="155043"/>
                </a:cubicBezTo>
                <a:cubicBezTo>
                  <a:pt x="338536" y="158582"/>
                  <a:pt x="332308" y="155927"/>
                  <a:pt x="326080" y="156812"/>
                </a:cubicBezTo>
                <a:cubicBezTo>
                  <a:pt x="324301" y="158582"/>
                  <a:pt x="320742" y="157697"/>
                  <a:pt x="320742" y="160352"/>
                </a:cubicBezTo>
                <a:cubicBezTo>
                  <a:pt x="320742" y="165661"/>
                  <a:pt x="318073" y="170085"/>
                  <a:pt x="313625" y="171854"/>
                </a:cubicBezTo>
                <a:cubicBezTo>
                  <a:pt x="310956" y="171854"/>
                  <a:pt x="307397" y="172739"/>
                  <a:pt x="304728" y="170970"/>
                </a:cubicBezTo>
                <a:cubicBezTo>
                  <a:pt x="304728" y="169200"/>
                  <a:pt x="302948" y="167430"/>
                  <a:pt x="304728" y="164776"/>
                </a:cubicBezTo>
                <a:cubicBezTo>
                  <a:pt x="306507" y="160352"/>
                  <a:pt x="311845" y="164776"/>
                  <a:pt x="312735" y="159467"/>
                </a:cubicBezTo>
                <a:cubicBezTo>
                  <a:pt x="312735" y="156812"/>
                  <a:pt x="311845" y="152388"/>
                  <a:pt x="308287" y="151503"/>
                </a:cubicBezTo>
                <a:cubicBezTo>
                  <a:pt x="303838" y="150618"/>
                  <a:pt x="300279" y="154158"/>
                  <a:pt x="297610" y="155927"/>
                </a:cubicBezTo>
                <a:cubicBezTo>
                  <a:pt x="294052" y="163006"/>
                  <a:pt x="293162" y="170970"/>
                  <a:pt x="287824" y="177163"/>
                </a:cubicBezTo>
                <a:cubicBezTo>
                  <a:pt x="288713" y="180703"/>
                  <a:pt x="291382" y="185127"/>
                  <a:pt x="289603" y="188666"/>
                </a:cubicBezTo>
                <a:cubicBezTo>
                  <a:pt x="288713" y="192206"/>
                  <a:pt x="286044" y="193975"/>
                  <a:pt x="283375" y="194860"/>
                </a:cubicBezTo>
                <a:cubicBezTo>
                  <a:pt x="280706" y="195745"/>
                  <a:pt x="278037" y="196630"/>
                  <a:pt x="276258" y="194860"/>
                </a:cubicBezTo>
                <a:cubicBezTo>
                  <a:pt x="274478" y="193091"/>
                  <a:pt x="273589" y="190436"/>
                  <a:pt x="274478" y="187782"/>
                </a:cubicBezTo>
                <a:cubicBezTo>
                  <a:pt x="275368" y="185127"/>
                  <a:pt x="281596" y="187782"/>
                  <a:pt x="279816" y="183357"/>
                </a:cubicBezTo>
                <a:cubicBezTo>
                  <a:pt x="275368" y="180703"/>
                  <a:pt x="270030" y="183357"/>
                  <a:pt x="265581" y="182472"/>
                </a:cubicBezTo>
                <a:cubicBezTo>
                  <a:pt x="263802" y="182472"/>
                  <a:pt x="262912" y="181588"/>
                  <a:pt x="261133" y="180703"/>
                </a:cubicBezTo>
                <a:cubicBezTo>
                  <a:pt x="261133" y="178048"/>
                  <a:pt x="263802" y="176279"/>
                  <a:pt x="264692" y="174509"/>
                </a:cubicBezTo>
                <a:cubicBezTo>
                  <a:pt x="267361" y="174509"/>
                  <a:pt x="270030" y="174509"/>
                  <a:pt x="271809" y="176279"/>
                </a:cubicBezTo>
                <a:cubicBezTo>
                  <a:pt x="276258" y="174509"/>
                  <a:pt x="281596" y="174509"/>
                  <a:pt x="284265" y="170085"/>
                </a:cubicBezTo>
                <a:cubicBezTo>
                  <a:pt x="286044" y="167430"/>
                  <a:pt x="286934" y="163006"/>
                  <a:pt x="286044" y="159467"/>
                </a:cubicBezTo>
                <a:cubicBezTo>
                  <a:pt x="285155" y="158582"/>
                  <a:pt x="283375" y="156812"/>
                  <a:pt x="282486" y="155927"/>
                </a:cubicBezTo>
                <a:cubicBezTo>
                  <a:pt x="279816" y="156812"/>
                  <a:pt x="278037" y="161236"/>
                  <a:pt x="274478" y="159467"/>
                </a:cubicBezTo>
                <a:cubicBezTo>
                  <a:pt x="271809" y="157697"/>
                  <a:pt x="270030" y="155043"/>
                  <a:pt x="271809" y="151503"/>
                </a:cubicBezTo>
                <a:cubicBezTo>
                  <a:pt x="274478" y="149734"/>
                  <a:pt x="276258" y="146194"/>
                  <a:pt x="278927" y="146194"/>
                </a:cubicBezTo>
                <a:cubicBezTo>
                  <a:pt x="282486" y="147079"/>
                  <a:pt x="286934" y="147079"/>
                  <a:pt x="289603" y="150618"/>
                </a:cubicBezTo>
                <a:cubicBezTo>
                  <a:pt x="294941" y="147964"/>
                  <a:pt x="299390" y="143540"/>
                  <a:pt x="305618" y="142655"/>
                </a:cubicBezTo>
                <a:close/>
                <a:moveTo>
                  <a:pt x="250197" y="142655"/>
                </a:moveTo>
                <a:cubicBezTo>
                  <a:pt x="255489" y="142655"/>
                  <a:pt x="260780" y="144429"/>
                  <a:pt x="264308" y="149752"/>
                </a:cubicBezTo>
                <a:cubicBezTo>
                  <a:pt x="264308" y="152413"/>
                  <a:pt x="260780" y="150639"/>
                  <a:pt x="259898" y="151526"/>
                </a:cubicBezTo>
                <a:cubicBezTo>
                  <a:pt x="258134" y="153300"/>
                  <a:pt x="255489" y="154187"/>
                  <a:pt x="255489" y="155962"/>
                </a:cubicBezTo>
                <a:cubicBezTo>
                  <a:pt x="251079" y="161284"/>
                  <a:pt x="249315" y="170156"/>
                  <a:pt x="241378" y="171930"/>
                </a:cubicBezTo>
                <a:cubicBezTo>
                  <a:pt x="236086" y="172817"/>
                  <a:pt x="231676" y="170156"/>
                  <a:pt x="227267" y="171930"/>
                </a:cubicBezTo>
                <a:cubicBezTo>
                  <a:pt x="227267" y="171930"/>
                  <a:pt x="227267" y="171930"/>
                  <a:pt x="224621" y="171043"/>
                </a:cubicBezTo>
                <a:cubicBezTo>
                  <a:pt x="224621" y="169268"/>
                  <a:pt x="226385" y="166607"/>
                  <a:pt x="228149" y="164833"/>
                </a:cubicBezTo>
                <a:cubicBezTo>
                  <a:pt x="230794" y="165720"/>
                  <a:pt x="234322" y="165720"/>
                  <a:pt x="236968" y="163946"/>
                </a:cubicBezTo>
                <a:cubicBezTo>
                  <a:pt x="238732" y="163059"/>
                  <a:pt x="239614" y="160397"/>
                  <a:pt x="240496" y="157736"/>
                </a:cubicBezTo>
                <a:cubicBezTo>
                  <a:pt x="240496" y="155962"/>
                  <a:pt x="239614" y="155075"/>
                  <a:pt x="238732" y="154187"/>
                </a:cubicBezTo>
                <a:cubicBezTo>
                  <a:pt x="235204" y="155075"/>
                  <a:pt x="238732" y="158623"/>
                  <a:pt x="236086" y="159510"/>
                </a:cubicBezTo>
                <a:cubicBezTo>
                  <a:pt x="235204" y="161284"/>
                  <a:pt x="233440" y="162171"/>
                  <a:pt x="231676" y="161284"/>
                </a:cubicBezTo>
                <a:cubicBezTo>
                  <a:pt x="227267" y="160397"/>
                  <a:pt x="228149" y="155962"/>
                  <a:pt x="227267" y="153300"/>
                </a:cubicBezTo>
                <a:cubicBezTo>
                  <a:pt x="229913" y="147090"/>
                  <a:pt x="236968" y="147090"/>
                  <a:pt x="242260" y="147090"/>
                </a:cubicBezTo>
                <a:cubicBezTo>
                  <a:pt x="244023" y="143542"/>
                  <a:pt x="247551" y="143542"/>
                  <a:pt x="250197" y="142655"/>
                </a:cubicBezTo>
                <a:close/>
                <a:moveTo>
                  <a:pt x="230573" y="133130"/>
                </a:moveTo>
                <a:cubicBezTo>
                  <a:pt x="230573" y="133130"/>
                  <a:pt x="230573" y="133130"/>
                  <a:pt x="232359" y="133130"/>
                </a:cubicBezTo>
                <a:cubicBezTo>
                  <a:pt x="231466" y="136658"/>
                  <a:pt x="233252" y="140185"/>
                  <a:pt x="234145" y="143713"/>
                </a:cubicBezTo>
                <a:cubicBezTo>
                  <a:pt x="231466" y="146359"/>
                  <a:pt x="227001" y="145477"/>
                  <a:pt x="224323" y="149005"/>
                </a:cubicBezTo>
                <a:cubicBezTo>
                  <a:pt x="222537" y="148123"/>
                  <a:pt x="221644" y="145477"/>
                  <a:pt x="219858" y="142831"/>
                </a:cubicBezTo>
                <a:cubicBezTo>
                  <a:pt x="220751" y="137540"/>
                  <a:pt x="227894" y="136658"/>
                  <a:pt x="230573" y="133130"/>
                </a:cubicBezTo>
                <a:close/>
                <a:moveTo>
                  <a:pt x="747161" y="131398"/>
                </a:moveTo>
                <a:cubicBezTo>
                  <a:pt x="747919" y="132156"/>
                  <a:pt x="748785" y="133419"/>
                  <a:pt x="749650" y="133419"/>
                </a:cubicBezTo>
                <a:cubicBezTo>
                  <a:pt x="753980" y="136449"/>
                  <a:pt x="759175" y="134429"/>
                  <a:pt x="763505" y="134429"/>
                </a:cubicBezTo>
                <a:lnTo>
                  <a:pt x="764371" y="134429"/>
                </a:lnTo>
                <a:cubicBezTo>
                  <a:pt x="761773" y="138470"/>
                  <a:pt x="756578" y="139480"/>
                  <a:pt x="752248" y="138470"/>
                </a:cubicBezTo>
                <a:cubicBezTo>
                  <a:pt x="749650" y="137460"/>
                  <a:pt x="747053" y="135439"/>
                  <a:pt x="745321" y="132409"/>
                </a:cubicBezTo>
                <a:cubicBezTo>
                  <a:pt x="745754" y="130388"/>
                  <a:pt x="746403" y="130641"/>
                  <a:pt x="747161" y="131398"/>
                </a:cubicBezTo>
                <a:close/>
                <a:moveTo>
                  <a:pt x="209778" y="126780"/>
                </a:moveTo>
                <a:cubicBezTo>
                  <a:pt x="208865" y="140060"/>
                  <a:pt x="226208" y="148028"/>
                  <a:pt x="223470" y="162193"/>
                </a:cubicBezTo>
                <a:cubicBezTo>
                  <a:pt x="222557" y="166620"/>
                  <a:pt x="218906" y="171932"/>
                  <a:pt x="214342" y="172817"/>
                </a:cubicBezTo>
                <a:cubicBezTo>
                  <a:pt x="211603" y="171046"/>
                  <a:pt x="211603" y="166620"/>
                  <a:pt x="209778" y="163964"/>
                </a:cubicBezTo>
                <a:cubicBezTo>
                  <a:pt x="211603" y="160422"/>
                  <a:pt x="213429" y="155110"/>
                  <a:pt x="209778" y="151569"/>
                </a:cubicBezTo>
                <a:cubicBezTo>
                  <a:pt x="207039" y="149798"/>
                  <a:pt x="203388" y="149798"/>
                  <a:pt x="200650" y="149798"/>
                </a:cubicBezTo>
                <a:cubicBezTo>
                  <a:pt x="200650" y="149798"/>
                  <a:pt x="200650" y="149798"/>
                  <a:pt x="198824" y="150684"/>
                </a:cubicBezTo>
                <a:cubicBezTo>
                  <a:pt x="200650" y="152454"/>
                  <a:pt x="205214" y="152454"/>
                  <a:pt x="207039" y="155996"/>
                </a:cubicBezTo>
                <a:cubicBezTo>
                  <a:pt x="207952" y="157766"/>
                  <a:pt x="207039" y="159537"/>
                  <a:pt x="206126" y="161308"/>
                </a:cubicBezTo>
                <a:cubicBezTo>
                  <a:pt x="202475" y="162193"/>
                  <a:pt x="199737" y="158652"/>
                  <a:pt x="195173" y="159537"/>
                </a:cubicBezTo>
                <a:cubicBezTo>
                  <a:pt x="193347" y="158652"/>
                  <a:pt x="189696" y="159537"/>
                  <a:pt x="189696" y="155996"/>
                </a:cubicBezTo>
                <a:cubicBezTo>
                  <a:pt x="189696" y="151569"/>
                  <a:pt x="194260" y="145372"/>
                  <a:pt x="198824" y="143601"/>
                </a:cubicBezTo>
                <a:cubicBezTo>
                  <a:pt x="199737" y="140060"/>
                  <a:pt x="199737" y="136518"/>
                  <a:pt x="201562" y="133862"/>
                </a:cubicBezTo>
                <a:cubicBezTo>
                  <a:pt x="205214" y="132092"/>
                  <a:pt x="205214" y="126780"/>
                  <a:pt x="209778" y="126780"/>
                </a:cubicBezTo>
                <a:close/>
                <a:moveTo>
                  <a:pt x="801465" y="126063"/>
                </a:moveTo>
                <a:cubicBezTo>
                  <a:pt x="806863" y="129546"/>
                  <a:pt x="811360" y="134769"/>
                  <a:pt x="814059" y="140863"/>
                </a:cubicBezTo>
                <a:cubicBezTo>
                  <a:pt x="813160" y="145215"/>
                  <a:pt x="816758" y="147827"/>
                  <a:pt x="814059" y="152180"/>
                </a:cubicBezTo>
                <a:cubicBezTo>
                  <a:pt x="805064" y="150439"/>
                  <a:pt x="809561" y="140863"/>
                  <a:pt x="804164" y="136510"/>
                </a:cubicBezTo>
                <a:cubicBezTo>
                  <a:pt x="802365" y="136510"/>
                  <a:pt x="802365" y="133898"/>
                  <a:pt x="799666" y="134769"/>
                </a:cubicBezTo>
                <a:cubicBezTo>
                  <a:pt x="798767" y="136510"/>
                  <a:pt x="795168" y="137381"/>
                  <a:pt x="793369" y="136510"/>
                </a:cubicBezTo>
                <a:cubicBezTo>
                  <a:pt x="791570" y="134769"/>
                  <a:pt x="789771" y="132157"/>
                  <a:pt x="790670" y="129546"/>
                </a:cubicBezTo>
                <a:cubicBezTo>
                  <a:pt x="793369" y="126063"/>
                  <a:pt x="796967" y="125193"/>
                  <a:pt x="801465" y="126063"/>
                </a:cubicBezTo>
                <a:close/>
                <a:moveTo>
                  <a:pt x="279001" y="120203"/>
                </a:moveTo>
                <a:cubicBezTo>
                  <a:pt x="281132" y="119069"/>
                  <a:pt x="283150" y="118388"/>
                  <a:pt x="284945" y="121110"/>
                </a:cubicBezTo>
                <a:cubicBezTo>
                  <a:pt x="280459" y="125645"/>
                  <a:pt x="273281" y="128367"/>
                  <a:pt x="267000" y="125645"/>
                </a:cubicBezTo>
                <a:cubicBezTo>
                  <a:pt x="266102" y="124738"/>
                  <a:pt x="264308" y="124738"/>
                  <a:pt x="264308" y="122924"/>
                </a:cubicBezTo>
                <a:cubicBezTo>
                  <a:pt x="266102" y="118388"/>
                  <a:pt x="269692" y="122924"/>
                  <a:pt x="272383" y="122017"/>
                </a:cubicBezTo>
                <a:cubicBezTo>
                  <a:pt x="274626" y="122924"/>
                  <a:pt x="276870" y="121337"/>
                  <a:pt x="279001" y="120203"/>
                </a:cubicBezTo>
                <a:close/>
                <a:moveTo>
                  <a:pt x="768427" y="116714"/>
                </a:moveTo>
                <a:cubicBezTo>
                  <a:pt x="772837" y="114080"/>
                  <a:pt x="777246" y="118471"/>
                  <a:pt x="779892" y="121984"/>
                </a:cubicBezTo>
                <a:cubicBezTo>
                  <a:pt x="783420" y="130766"/>
                  <a:pt x="779892" y="138669"/>
                  <a:pt x="773719" y="145695"/>
                </a:cubicBezTo>
                <a:cubicBezTo>
                  <a:pt x="768427" y="150086"/>
                  <a:pt x="761371" y="151842"/>
                  <a:pt x="754316" y="151842"/>
                </a:cubicBezTo>
                <a:cubicBezTo>
                  <a:pt x="747260" y="155355"/>
                  <a:pt x="741969" y="148329"/>
                  <a:pt x="735795" y="149208"/>
                </a:cubicBezTo>
                <a:cubicBezTo>
                  <a:pt x="736677" y="151842"/>
                  <a:pt x="733149" y="152720"/>
                  <a:pt x="731386" y="154477"/>
                </a:cubicBezTo>
                <a:cubicBezTo>
                  <a:pt x="731386" y="154477"/>
                  <a:pt x="731386" y="154477"/>
                  <a:pt x="729622" y="154477"/>
                </a:cubicBezTo>
                <a:cubicBezTo>
                  <a:pt x="729622" y="154477"/>
                  <a:pt x="729622" y="154477"/>
                  <a:pt x="732268" y="150086"/>
                </a:cubicBezTo>
                <a:cubicBezTo>
                  <a:pt x="732268" y="147451"/>
                  <a:pt x="729622" y="148329"/>
                  <a:pt x="729622" y="146573"/>
                </a:cubicBezTo>
                <a:cubicBezTo>
                  <a:pt x="730504" y="144817"/>
                  <a:pt x="733149" y="142182"/>
                  <a:pt x="730504" y="140426"/>
                </a:cubicBezTo>
                <a:cubicBezTo>
                  <a:pt x="729622" y="139547"/>
                  <a:pt x="727858" y="137791"/>
                  <a:pt x="729622" y="136035"/>
                </a:cubicBezTo>
                <a:cubicBezTo>
                  <a:pt x="733149" y="136035"/>
                  <a:pt x="737559" y="132522"/>
                  <a:pt x="741087" y="135156"/>
                </a:cubicBezTo>
                <a:cubicBezTo>
                  <a:pt x="746379" y="140426"/>
                  <a:pt x="753434" y="143060"/>
                  <a:pt x="759608" y="140426"/>
                </a:cubicBezTo>
                <a:cubicBezTo>
                  <a:pt x="763135" y="138669"/>
                  <a:pt x="766663" y="137791"/>
                  <a:pt x="768427" y="134278"/>
                </a:cubicBezTo>
                <a:cubicBezTo>
                  <a:pt x="767545" y="130766"/>
                  <a:pt x="761371" y="129887"/>
                  <a:pt x="762253" y="124618"/>
                </a:cubicBezTo>
                <a:cubicBezTo>
                  <a:pt x="761371" y="121105"/>
                  <a:pt x="764899" y="118471"/>
                  <a:pt x="768427" y="116714"/>
                </a:cubicBezTo>
                <a:close/>
                <a:moveTo>
                  <a:pt x="226738" y="114080"/>
                </a:moveTo>
                <a:cubicBezTo>
                  <a:pt x="230442" y="114080"/>
                  <a:pt x="233220" y="115844"/>
                  <a:pt x="234146" y="120253"/>
                </a:cubicBezTo>
                <a:cubicBezTo>
                  <a:pt x="234146" y="122017"/>
                  <a:pt x="233220" y="123781"/>
                  <a:pt x="231368" y="124663"/>
                </a:cubicBezTo>
                <a:cubicBezTo>
                  <a:pt x="227664" y="124663"/>
                  <a:pt x="223033" y="124663"/>
                  <a:pt x="222107" y="128191"/>
                </a:cubicBezTo>
                <a:cubicBezTo>
                  <a:pt x="218403" y="131718"/>
                  <a:pt x="224886" y="137892"/>
                  <a:pt x="218403" y="137892"/>
                </a:cubicBezTo>
                <a:cubicBezTo>
                  <a:pt x="215625" y="137010"/>
                  <a:pt x="213773" y="134364"/>
                  <a:pt x="213773" y="131718"/>
                </a:cubicBezTo>
                <a:cubicBezTo>
                  <a:pt x="211921" y="127309"/>
                  <a:pt x="213773" y="122899"/>
                  <a:pt x="217477" y="119371"/>
                </a:cubicBezTo>
                <a:cubicBezTo>
                  <a:pt x="220255" y="117608"/>
                  <a:pt x="222107" y="114080"/>
                  <a:pt x="226738" y="114080"/>
                </a:cubicBezTo>
                <a:close/>
                <a:moveTo>
                  <a:pt x="257154" y="106010"/>
                </a:moveTo>
                <a:cubicBezTo>
                  <a:pt x="259446" y="106570"/>
                  <a:pt x="261411" y="108137"/>
                  <a:pt x="261847" y="110823"/>
                </a:cubicBezTo>
                <a:cubicBezTo>
                  <a:pt x="264467" y="113510"/>
                  <a:pt x="262720" y="117092"/>
                  <a:pt x="261847" y="119779"/>
                </a:cubicBezTo>
                <a:cubicBezTo>
                  <a:pt x="260101" y="120674"/>
                  <a:pt x="257482" y="123361"/>
                  <a:pt x="259228" y="125152"/>
                </a:cubicBezTo>
                <a:cubicBezTo>
                  <a:pt x="264467" y="129629"/>
                  <a:pt x="271451" y="132316"/>
                  <a:pt x="277563" y="129629"/>
                </a:cubicBezTo>
                <a:cubicBezTo>
                  <a:pt x="281929" y="129629"/>
                  <a:pt x="285421" y="125152"/>
                  <a:pt x="289787" y="123361"/>
                </a:cubicBezTo>
                <a:cubicBezTo>
                  <a:pt x="292406" y="125152"/>
                  <a:pt x="296772" y="123361"/>
                  <a:pt x="297645" y="126943"/>
                </a:cubicBezTo>
                <a:cubicBezTo>
                  <a:pt x="297645" y="126943"/>
                  <a:pt x="297645" y="126943"/>
                  <a:pt x="297645" y="127838"/>
                </a:cubicBezTo>
                <a:cubicBezTo>
                  <a:pt x="289787" y="135898"/>
                  <a:pt x="279309" y="139480"/>
                  <a:pt x="268832" y="139480"/>
                </a:cubicBezTo>
                <a:cubicBezTo>
                  <a:pt x="264467" y="138584"/>
                  <a:pt x="260974" y="137689"/>
                  <a:pt x="257482" y="135002"/>
                </a:cubicBezTo>
                <a:cubicBezTo>
                  <a:pt x="252243" y="132316"/>
                  <a:pt x="248750" y="126943"/>
                  <a:pt x="247004" y="120674"/>
                </a:cubicBezTo>
                <a:cubicBezTo>
                  <a:pt x="247004" y="115301"/>
                  <a:pt x="245258" y="110823"/>
                  <a:pt x="250497" y="107241"/>
                </a:cubicBezTo>
                <a:cubicBezTo>
                  <a:pt x="252243" y="105898"/>
                  <a:pt x="254862" y="105450"/>
                  <a:pt x="257154" y="106010"/>
                </a:cubicBezTo>
                <a:close/>
                <a:moveTo>
                  <a:pt x="298324" y="105414"/>
                </a:moveTo>
                <a:lnTo>
                  <a:pt x="300857" y="105720"/>
                </a:lnTo>
                <a:lnTo>
                  <a:pt x="299079" y="105820"/>
                </a:lnTo>
                <a:lnTo>
                  <a:pt x="298324" y="105414"/>
                </a:lnTo>
                <a:close/>
                <a:moveTo>
                  <a:pt x="511892" y="98205"/>
                </a:moveTo>
                <a:cubicBezTo>
                  <a:pt x="517911" y="99104"/>
                  <a:pt x="511032" y="103602"/>
                  <a:pt x="513611" y="107201"/>
                </a:cubicBezTo>
                <a:cubicBezTo>
                  <a:pt x="515331" y="111698"/>
                  <a:pt x="518771" y="115297"/>
                  <a:pt x="523070" y="117995"/>
                </a:cubicBezTo>
                <a:cubicBezTo>
                  <a:pt x="523070" y="121594"/>
                  <a:pt x="517911" y="121594"/>
                  <a:pt x="515331" y="123393"/>
                </a:cubicBezTo>
                <a:cubicBezTo>
                  <a:pt x="513611" y="125192"/>
                  <a:pt x="511032" y="125192"/>
                  <a:pt x="509312" y="123393"/>
                </a:cubicBezTo>
                <a:cubicBezTo>
                  <a:pt x="508452" y="120694"/>
                  <a:pt x="505013" y="122493"/>
                  <a:pt x="504153" y="119794"/>
                </a:cubicBezTo>
                <a:cubicBezTo>
                  <a:pt x="502433" y="120694"/>
                  <a:pt x="502433" y="117096"/>
                  <a:pt x="503293" y="116196"/>
                </a:cubicBezTo>
                <a:cubicBezTo>
                  <a:pt x="510172" y="113498"/>
                  <a:pt x="511892" y="105401"/>
                  <a:pt x="511892" y="98205"/>
                </a:cubicBezTo>
                <a:close/>
                <a:moveTo>
                  <a:pt x="759807" y="93442"/>
                </a:moveTo>
                <a:cubicBezTo>
                  <a:pt x="777593" y="93442"/>
                  <a:pt x="790043" y="105868"/>
                  <a:pt x="804271" y="115631"/>
                </a:cubicBezTo>
                <a:cubicBezTo>
                  <a:pt x="832729" y="136044"/>
                  <a:pt x="857629" y="162671"/>
                  <a:pt x="879861" y="189298"/>
                </a:cubicBezTo>
                <a:cubicBezTo>
                  <a:pt x="896758" y="207936"/>
                  <a:pt x="910986" y="229238"/>
                  <a:pt x="923436" y="251427"/>
                </a:cubicBezTo>
                <a:cubicBezTo>
                  <a:pt x="927883" y="260302"/>
                  <a:pt x="927883" y="272728"/>
                  <a:pt x="921658" y="281603"/>
                </a:cubicBezTo>
                <a:cubicBezTo>
                  <a:pt x="918101" y="285154"/>
                  <a:pt x="913654" y="287816"/>
                  <a:pt x="909208" y="288704"/>
                </a:cubicBezTo>
                <a:cubicBezTo>
                  <a:pt x="910097" y="284266"/>
                  <a:pt x="916322" y="283379"/>
                  <a:pt x="918990" y="279828"/>
                </a:cubicBezTo>
                <a:cubicBezTo>
                  <a:pt x="923436" y="273615"/>
                  <a:pt x="923436" y="266515"/>
                  <a:pt x="922547" y="259415"/>
                </a:cubicBezTo>
                <a:cubicBezTo>
                  <a:pt x="920769" y="254089"/>
                  <a:pt x="910986" y="238113"/>
                  <a:pt x="906540" y="231900"/>
                </a:cubicBezTo>
                <a:cubicBezTo>
                  <a:pt x="902983" y="225687"/>
                  <a:pt x="898536" y="220362"/>
                  <a:pt x="897647" y="218587"/>
                </a:cubicBezTo>
                <a:cubicBezTo>
                  <a:pt x="889643" y="206161"/>
                  <a:pt x="879861" y="195511"/>
                  <a:pt x="870968" y="183972"/>
                </a:cubicBezTo>
                <a:cubicBezTo>
                  <a:pt x="868300" y="182197"/>
                  <a:pt x="863854" y="176872"/>
                  <a:pt x="863854" y="176872"/>
                </a:cubicBezTo>
                <a:cubicBezTo>
                  <a:pt x="846957" y="159121"/>
                  <a:pt x="828282" y="140482"/>
                  <a:pt x="809607" y="125394"/>
                </a:cubicBezTo>
                <a:cubicBezTo>
                  <a:pt x="803382" y="122731"/>
                  <a:pt x="798936" y="115631"/>
                  <a:pt x="791821" y="112081"/>
                </a:cubicBezTo>
                <a:cubicBezTo>
                  <a:pt x="781150" y="103205"/>
                  <a:pt x="767810" y="96105"/>
                  <a:pt x="752692" y="99655"/>
                </a:cubicBezTo>
                <a:cubicBezTo>
                  <a:pt x="747357" y="101430"/>
                  <a:pt x="741132" y="103205"/>
                  <a:pt x="737574" y="108530"/>
                </a:cubicBezTo>
                <a:cubicBezTo>
                  <a:pt x="736685" y="108530"/>
                  <a:pt x="735796" y="106755"/>
                  <a:pt x="736685" y="105868"/>
                </a:cubicBezTo>
                <a:cubicBezTo>
                  <a:pt x="741132" y="96992"/>
                  <a:pt x="750914" y="94329"/>
                  <a:pt x="759807" y="93442"/>
                </a:cubicBezTo>
                <a:close/>
                <a:moveTo>
                  <a:pt x="281771" y="90985"/>
                </a:moveTo>
                <a:cubicBezTo>
                  <a:pt x="285299" y="92756"/>
                  <a:pt x="286181" y="97185"/>
                  <a:pt x="287945" y="99842"/>
                </a:cubicBezTo>
                <a:lnTo>
                  <a:pt x="298324" y="105414"/>
                </a:lnTo>
                <a:lnTo>
                  <a:pt x="288826" y="104270"/>
                </a:lnTo>
                <a:cubicBezTo>
                  <a:pt x="285299" y="100727"/>
                  <a:pt x="281771" y="96299"/>
                  <a:pt x="281771" y="91871"/>
                </a:cubicBezTo>
                <a:cubicBezTo>
                  <a:pt x="281771" y="91871"/>
                  <a:pt x="281771" y="91871"/>
                  <a:pt x="281771" y="90985"/>
                </a:cubicBezTo>
                <a:close/>
                <a:moveTo>
                  <a:pt x="583043" y="90267"/>
                </a:moveTo>
                <a:cubicBezTo>
                  <a:pt x="587453" y="91143"/>
                  <a:pt x="591863" y="92019"/>
                  <a:pt x="593626" y="96398"/>
                </a:cubicBezTo>
                <a:cubicBezTo>
                  <a:pt x="594508" y="98150"/>
                  <a:pt x="594508" y="99025"/>
                  <a:pt x="596272" y="99901"/>
                </a:cubicBezTo>
                <a:cubicBezTo>
                  <a:pt x="601564" y="98150"/>
                  <a:pt x="610383" y="96398"/>
                  <a:pt x="615675" y="101653"/>
                </a:cubicBezTo>
                <a:cubicBezTo>
                  <a:pt x="620085" y="106908"/>
                  <a:pt x="620085" y="113915"/>
                  <a:pt x="620085" y="120046"/>
                </a:cubicBezTo>
                <a:cubicBezTo>
                  <a:pt x="623613" y="124425"/>
                  <a:pt x="629786" y="127929"/>
                  <a:pt x="630668" y="134060"/>
                </a:cubicBezTo>
                <a:cubicBezTo>
                  <a:pt x="630668" y="136688"/>
                  <a:pt x="634196" y="138439"/>
                  <a:pt x="634196" y="141067"/>
                </a:cubicBezTo>
                <a:cubicBezTo>
                  <a:pt x="626258" y="141067"/>
                  <a:pt x="622731" y="132308"/>
                  <a:pt x="615675" y="130557"/>
                </a:cubicBezTo>
                <a:cubicBezTo>
                  <a:pt x="609501" y="133184"/>
                  <a:pt x="599800" y="135812"/>
                  <a:pt x="594508" y="130557"/>
                </a:cubicBezTo>
                <a:cubicBezTo>
                  <a:pt x="592744" y="128805"/>
                  <a:pt x="592744" y="126177"/>
                  <a:pt x="593626" y="123550"/>
                </a:cubicBezTo>
                <a:cubicBezTo>
                  <a:pt x="595390" y="121798"/>
                  <a:pt x="596272" y="120046"/>
                  <a:pt x="599800" y="120046"/>
                </a:cubicBezTo>
                <a:cubicBezTo>
                  <a:pt x="603328" y="119170"/>
                  <a:pt x="604210" y="127929"/>
                  <a:pt x="608619" y="122674"/>
                </a:cubicBezTo>
                <a:cubicBezTo>
                  <a:pt x="610383" y="120046"/>
                  <a:pt x="611265" y="114791"/>
                  <a:pt x="608619" y="111288"/>
                </a:cubicBezTo>
                <a:cubicBezTo>
                  <a:pt x="606856" y="108660"/>
                  <a:pt x="602446" y="108660"/>
                  <a:pt x="598918" y="108660"/>
                </a:cubicBezTo>
                <a:cubicBezTo>
                  <a:pt x="591863" y="109536"/>
                  <a:pt x="589217" y="118294"/>
                  <a:pt x="583043" y="120046"/>
                </a:cubicBezTo>
                <a:cubicBezTo>
                  <a:pt x="583043" y="120046"/>
                  <a:pt x="583043" y="120046"/>
                  <a:pt x="575988" y="120922"/>
                </a:cubicBezTo>
                <a:cubicBezTo>
                  <a:pt x="573342" y="124425"/>
                  <a:pt x="570696" y="128805"/>
                  <a:pt x="566286" y="129681"/>
                </a:cubicBezTo>
                <a:cubicBezTo>
                  <a:pt x="563640" y="129681"/>
                  <a:pt x="560994" y="128805"/>
                  <a:pt x="558349" y="127053"/>
                </a:cubicBezTo>
                <a:cubicBezTo>
                  <a:pt x="557467" y="124425"/>
                  <a:pt x="556585" y="120922"/>
                  <a:pt x="559231" y="120046"/>
                </a:cubicBezTo>
                <a:cubicBezTo>
                  <a:pt x="561876" y="118294"/>
                  <a:pt x="566286" y="122674"/>
                  <a:pt x="566286" y="118294"/>
                </a:cubicBezTo>
                <a:cubicBezTo>
                  <a:pt x="566286" y="113915"/>
                  <a:pt x="560113" y="113039"/>
                  <a:pt x="558349" y="110412"/>
                </a:cubicBezTo>
                <a:cubicBezTo>
                  <a:pt x="555703" y="108660"/>
                  <a:pt x="554821" y="105157"/>
                  <a:pt x="554821" y="102529"/>
                </a:cubicBezTo>
                <a:cubicBezTo>
                  <a:pt x="554821" y="102529"/>
                  <a:pt x="554821" y="102529"/>
                  <a:pt x="560113" y="102529"/>
                </a:cubicBezTo>
                <a:cubicBezTo>
                  <a:pt x="566286" y="106908"/>
                  <a:pt x="572460" y="113039"/>
                  <a:pt x="581279" y="110412"/>
                </a:cubicBezTo>
                <a:cubicBezTo>
                  <a:pt x="585689" y="110412"/>
                  <a:pt x="586571" y="106032"/>
                  <a:pt x="587453" y="103405"/>
                </a:cubicBezTo>
                <a:cubicBezTo>
                  <a:pt x="588335" y="100777"/>
                  <a:pt x="586571" y="99901"/>
                  <a:pt x="584807" y="98150"/>
                </a:cubicBezTo>
                <a:cubicBezTo>
                  <a:pt x="582161" y="99025"/>
                  <a:pt x="579515" y="102529"/>
                  <a:pt x="575988" y="99901"/>
                </a:cubicBezTo>
                <a:cubicBezTo>
                  <a:pt x="574224" y="99025"/>
                  <a:pt x="573342" y="96398"/>
                  <a:pt x="575106" y="94646"/>
                </a:cubicBezTo>
                <a:cubicBezTo>
                  <a:pt x="576869" y="92019"/>
                  <a:pt x="579515" y="90267"/>
                  <a:pt x="583043" y="90267"/>
                </a:cubicBezTo>
                <a:close/>
                <a:moveTo>
                  <a:pt x="557995" y="89535"/>
                </a:moveTo>
                <a:cubicBezTo>
                  <a:pt x="558789" y="92099"/>
                  <a:pt x="561170" y="93808"/>
                  <a:pt x="561170" y="97228"/>
                </a:cubicBezTo>
                <a:cubicBezTo>
                  <a:pt x="558789" y="99792"/>
                  <a:pt x="554820" y="98082"/>
                  <a:pt x="550852" y="98082"/>
                </a:cubicBezTo>
                <a:cubicBezTo>
                  <a:pt x="550058" y="95518"/>
                  <a:pt x="550852" y="92954"/>
                  <a:pt x="551645" y="90389"/>
                </a:cubicBezTo>
                <a:cubicBezTo>
                  <a:pt x="553233" y="89535"/>
                  <a:pt x="555614" y="88680"/>
                  <a:pt x="557995" y="89535"/>
                </a:cubicBezTo>
                <a:close/>
                <a:moveTo>
                  <a:pt x="467826" y="85505"/>
                </a:moveTo>
                <a:cubicBezTo>
                  <a:pt x="470366" y="85505"/>
                  <a:pt x="472906" y="86482"/>
                  <a:pt x="474599" y="87459"/>
                </a:cubicBezTo>
                <a:cubicBezTo>
                  <a:pt x="475446" y="90389"/>
                  <a:pt x="475446" y="93320"/>
                  <a:pt x="475446" y="96251"/>
                </a:cubicBezTo>
                <a:cubicBezTo>
                  <a:pt x="471213" y="98205"/>
                  <a:pt x="466979" y="93320"/>
                  <a:pt x="462746" y="92343"/>
                </a:cubicBezTo>
                <a:cubicBezTo>
                  <a:pt x="462746" y="88436"/>
                  <a:pt x="465286" y="86482"/>
                  <a:pt x="467826" y="85505"/>
                </a:cubicBezTo>
                <a:close/>
                <a:moveTo>
                  <a:pt x="438389" y="85277"/>
                </a:moveTo>
                <a:cubicBezTo>
                  <a:pt x="442129" y="84281"/>
                  <a:pt x="445869" y="85166"/>
                  <a:pt x="448509" y="89590"/>
                </a:cubicBezTo>
                <a:cubicBezTo>
                  <a:pt x="449389" y="92245"/>
                  <a:pt x="449389" y="94899"/>
                  <a:pt x="446749" y="96669"/>
                </a:cubicBezTo>
                <a:cubicBezTo>
                  <a:pt x="444989" y="98439"/>
                  <a:pt x="441469" y="97554"/>
                  <a:pt x="440589" y="96669"/>
                </a:cubicBezTo>
                <a:cubicBezTo>
                  <a:pt x="440589" y="96669"/>
                  <a:pt x="440589" y="96669"/>
                  <a:pt x="437949" y="94899"/>
                </a:cubicBezTo>
                <a:cubicBezTo>
                  <a:pt x="436189" y="95784"/>
                  <a:pt x="436189" y="98439"/>
                  <a:pt x="436189" y="99323"/>
                </a:cubicBezTo>
                <a:cubicBezTo>
                  <a:pt x="436189" y="102863"/>
                  <a:pt x="437949" y="105517"/>
                  <a:pt x="441469" y="107287"/>
                </a:cubicBezTo>
                <a:cubicBezTo>
                  <a:pt x="446749" y="109941"/>
                  <a:pt x="452029" y="109057"/>
                  <a:pt x="457310" y="107287"/>
                </a:cubicBezTo>
                <a:cubicBezTo>
                  <a:pt x="461710" y="104632"/>
                  <a:pt x="462590" y="96669"/>
                  <a:pt x="468750" y="98439"/>
                </a:cubicBezTo>
                <a:cubicBezTo>
                  <a:pt x="472270" y="100208"/>
                  <a:pt x="471390" y="103748"/>
                  <a:pt x="470510" y="105517"/>
                </a:cubicBezTo>
                <a:cubicBezTo>
                  <a:pt x="467870" y="110826"/>
                  <a:pt x="461710" y="112596"/>
                  <a:pt x="457310" y="117020"/>
                </a:cubicBezTo>
                <a:cubicBezTo>
                  <a:pt x="456430" y="117905"/>
                  <a:pt x="457310" y="119675"/>
                  <a:pt x="458190" y="120559"/>
                </a:cubicBezTo>
                <a:cubicBezTo>
                  <a:pt x="460830" y="120559"/>
                  <a:pt x="461710" y="116135"/>
                  <a:pt x="464350" y="118790"/>
                </a:cubicBezTo>
                <a:cubicBezTo>
                  <a:pt x="467870" y="119675"/>
                  <a:pt x="466990" y="123214"/>
                  <a:pt x="466990" y="125869"/>
                </a:cubicBezTo>
                <a:cubicBezTo>
                  <a:pt x="464350" y="131178"/>
                  <a:pt x="459070" y="127638"/>
                  <a:pt x="454670" y="127638"/>
                </a:cubicBezTo>
                <a:cubicBezTo>
                  <a:pt x="450269" y="124984"/>
                  <a:pt x="450269" y="119675"/>
                  <a:pt x="444989" y="118790"/>
                </a:cubicBezTo>
                <a:cubicBezTo>
                  <a:pt x="435309" y="118790"/>
                  <a:pt x="432669" y="107287"/>
                  <a:pt x="423869" y="107287"/>
                </a:cubicBezTo>
                <a:cubicBezTo>
                  <a:pt x="419469" y="107287"/>
                  <a:pt x="415069" y="109941"/>
                  <a:pt x="414189" y="114366"/>
                </a:cubicBezTo>
                <a:cubicBezTo>
                  <a:pt x="414189" y="116135"/>
                  <a:pt x="414189" y="120559"/>
                  <a:pt x="416829" y="122329"/>
                </a:cubicBezTo>
                <a:cubicBezTo>
                  <a:pt x="417709" y="123214"/>
                  <a:pt x="418589" y="124099"/>
                  <a:pt x="420349" y="123214"/>
                </a:cubicBezTo>
                <a:cubicBezTo>
                  <a:pt x="422109" y="119675"/>
                  <a:pt x="423869" y="117905"/>
                  <a:pt x="427389" y="116135"/>
                </a:cubicBezTo>
                <a:cubicBezTo>
                  <a:pt x="430029" y="119675"/>
                  <a:pt x="433549" y="123214"/>
                  <a:pt x="431789" y="127638"/>
                </a:cubicBezTo>
                <a:cubicBezTo>
                  <a:pt x="428269" y="132947"/>
                  <a:pt x="421229" y="132062"/>
                  <a:pt x="415069" y="132062"/>
                </a:cubicBezTo>
                <a:cubicBezTo>
                  <a:pt x="412428" y="129408"/>
                  <a:pt x="408028" y="125869"/>
                  <a:pt x="403628" y="127638"/>
                </a:cubicBezTo>
                <a:cubicBezTo>
                  <a:pt x="400988" y="132062"/>
                  <a:pt x="396588" y="134717"/>
                  <a:pt x="391308" y="134717"/>
                </a:cubicBezTo>
                <a:cubicBezTo>
                  <a:pt x="391308" y="132062"/>
                  <a:pt x="393948" y="131178"/>
                  <a:pt x="394828" y="128523"/>
                </a:cubicBezTo>
                <a:cubicBezTo>
                  <a:pt x="395708" y="123214"/>
                  <a:pt x="400988" y="121444"/>
                  <a:pt x="403628" y="117905"/>
                </a:cubicBezTo>
                <a:cubicBezTo>
                  <a:pt x="404508" y="111711"/>
                  <a:pt x="407148" y="104632"/>
                  <a:pt x="411548" y="100208"/>
                </a:cubicBezTo>
                <a:cubicBezTo>
                  <a:pt x="415069" y="96669"/>
                  <a:pt x="421229" y="97554"/>
                  <a:pt x="425629" y="98439"/>
                </a:cubicBezTo>
                <a:cubicBezTo>
                  <a:pt x="428269" y="97554"/>
                  <a:pt x="427389" y="94014"/>
                  <a:pt x="428269" y="92245"/>
                </a:cubicBezTo>
                <a:cubicBezTo>
                  <a:pt x="430909" y="89148"/>
                  <a:pt x="434649" y="86272"/>
                  <a:pt x="438389" y="85277"/>
                </a:cubicBezTo>
                <a:close/>
                <a:moveTo>
                  <a:pt x="678069" y="83917"/>
                </a:moveTo>
                <a:cubicBezTo>
                  <a:pt x="680666" y="83917"/>
                  <a:pt x="680666" y="88191"/>
                  <a:pt x="683264" y="89900"/>
                </a:cubicBezTo>
                <a:cubicBezTo>
                  <a:pt x="686728" y="92465"/>
                  <a:pt x="691057" y="89900"/>
                  <a:pt x="694521" y="91610"/>
                </a:cubicBezTo>
                <a:cubicBezTo>
                  <a:pt x="693655" y="94174"/>
                  <a:pt x="691057" y="94174"/>
                  <a:pt x="688460" y="95029"/>
                </a:cubicBezTo>
                <a:cubicBezTo>
                  <a:pt x="684130" y="95029"/>
                  <a:pt x="681532" y="93319"/>
                  <a:pt x="678935" y="89900"/>
                </a:cubicBezTo>
                <a:cubicBezTo>
                  <a:pt x="678069" y="88191"/>
                  <a:pt x="675471" y="84772"/>
                  <a:pt x="678069" y="83917"/>
                </a:cubicBezTo>
                <a:close/>
                <a:moveTo>
                  <a:pt x="260236" y="82131"/>
                </a:moveTo>
                <a:cubicBezTo>
                  <a:pt x="265923" y="80823"/>
                  <a:pt x="271945" y="80656"/>
                  <a:pt x="278412" y="82215"/>
                </a:cubicBezTo>
                <a:cubicBezTo>
                  <a:pt x="283765" y="83106"/>
                  <a:pt x="290009" y="87559"/>
                  <a:pt x="292686" y="93794"/>
                </a:cubicBezTo>
                <a:cubicBezTo>
                  <a:pt x="292686" y="94685"/>
                  <a:pt x="294470" y="96467"/>
                  <a:pt x="292686" y="98248"/>
                </a:cubicBezTo>
                <a:cubicBezTo>
                  <a:pt x="289117" y="93794"/>
                  <a:pt x="284657" y="86669"/>
                  <a:pt x="277520" y="83996"/>
                </a:cubicBezTo>
                <a:cubicBezTo>
                  <a:pt x="271276" y="83106"/>
                  <a:pt x="264139" y="83996"/>
                  <a:pt x="257894" y="85778"/>
                </a:cubicBezTo>
                <a:cubicBezTo>
                  <a:pt x="238268" y="96467"/>
                  <a:pt x="219534" y="110718"/>
                  <a:pt x="200801" y="124079"/>
                </a:cubicBezTo>
                <a:cubicBezTo>
                  <a:pt x="177606" y="145456"/>
                  <a:pt x="152628" y="167724"/>
                  <a:pt x="132110" y="191774"/>
                </a:cubicBezTo>
                <a:cubicBezTo>
                  <a:pt x="122297" y="205135"/>
                  <a:pt x="111592" y="218496"/>
                  <a:pt x="101779" y="232747"/>
                </a:cubicBezTo>
                <a:cubicBezTo>
                  <a:pt x="100887" y="234529"/>
                  <a:pt x="92858" y="255015"/>
                  <a:pt x="105347" y="266595"/>
                </a:cubicBezTo>
                <a:cubicBezTo>
                  <a:pt x="108023" y="268376"/>
                  <a:pt x="112484" y="267486"/>
                  <a:pt x="114268" y="271048"/>
                </a:cubicBezTo>
                <a:cubicBezTo>
                  <a:pt x="114268" y="272830"/>
                  <a:pt x="112484" y="272830"/>
                  <a:pt x="111592" y="272830"/>
                </a:cubicBezTo>
                <a:cubicBezTo>
                  <a:pt x="104455" y="271939"/>
                  <a:pt x="99995" y="266595"/>
                  <a:pt x="97318" y="261250"/>
                </a:cubicBezTo>
                <a:cubicBezTo>
                  <a:pt x="92858" y="246999"/>
                  <a:pt x="96426" y="238092"/>
                  <a:pt x="99995" y="229184"/>
                </a:cubicBezTo>
                <a:cubicBezTo>
                  <a:pt x="103563" y="222059"/>
                  <a:pt x="108916" y="215824"/>
                  <a:pt x="113376" y="209588"/>
                </a:cubicBezTo>
                <a:cubicBezTo>
                  <a:pt x="122297" y="198900"/>
                  <a:pt x="129434" y="188211"/>
                  <a:pt x="138354" y="177522"/>
                </a:cubicBezTo>
                <a:cubicBezTo>
                  <a:pt x="162441" y="152582"/>
                  <a:pt x="187419" y="128533"/>
                  <a:pt x="215074" y="108937"/>
                </a:cubicBezTo>
                <a:cubicBezTo>
                  <a:pt x="229124" y="100252"/>
                  <a:pt x="243175" y="86056"/>
                  <a:pt x="260236" y="82131"/>
                </a:cubicBezTo>
                <a:close/>
                <a:moveTo>
                  <a:pt x="767447" y="80937"/>
                </a:moveTo>
                <a:cubicBezTo>
                  <a:pt x="778121" y="81828"/>
                  <a:pt x="786126" y="88956"/>
                  <a:pt x="795021" y="91629"/>
                </a:cubicBezTo>
                <a:cubicBezTo>
                  <a:pt x="819038" y="109449"/>
                  <a:pt x="839496" y="128160"/>
                  <a:pt x="860844" y="148653"/>
                </a:cubicBezTo>
                <a:cubicBezTo>
                  <a:pt x="885750" y="174493"/>
                  <a:pt x="907098" y="200332"/>
                  <a:pt x="926666" y="230626"/>
                </a:cubicBezTo>
                <a:cubicBezTo>
                  <a:pt x="934672" y="245773"/>
                  <a:pt x="945346" y="264485"/>
                  <a:pt x="937340" y="282305"/>
                </a:cubicBezTo>
                <a:cubicBezTo>
                  <a:pt x="933782" y="291215"/>
                  <a:pt x="925777" y="300125"/>
                  <a:pt x="915993" y="302798"/>
                </a:cubicBezTo>
                <a:cubicBezTo>
                  <a:pt x="912435" y="302798"/>
                  <a:pt x="907987" y="304580"/>
                  <a:pt x="904429" y="302798"/>
                </a:cubicBezTo>
                <a:cubicBezTo>
                  <a:pt x="903540" y="300125"/>
                  <a:pt x="903540" y="296561"/>
                  <a:pt x="905319" y="293888"/>
                </a:cubicBezTo>
                <a:cubicBezTo>
                  <a:pt x="912435" y="292997"/>
                  <a:pt x="920440" y="288542"/>
                  <a:pt x="923998" y="282305"/>
                </a:cubicBezTo>
                <a:cubicBezTo>
                  <a:pt x="935561" y="262702"/>
                  <a:pt x="921330" y="243100"/>
                  <a:pt x="911545" y="227062"/>
                </a:cubicBezTo>
                <a:cubicBezTo>
                  <a:pt x="902650" y="214588"/>
                  <a:pt x="894645" y="203005"/>
                  <a:pt x="884860" y="191422"/>
                </a:cubicBezTo>
                <a:cubicBezTo>
                  <a:pt x="883081" y="189640"/>
                  <a:pt x="867070" y="170929"/>
                  <a:pt x="866181" y="169147"/>
                </a:cubicBezTo>
                <a:cubicBezTo>
                  <a:pt x="859065" y="160237"/>
                  <a:pt x="850170" y="153109"/>
                  <a:pt x="843054" y="145980"/>
                </a:cubicBezTo>
                <a:cubicBezTo>
                  <a:pt x="827043" y="130833"/>
                  <a:pt x="810143" y="115686"/>
                  <a:pt x="792353" y="103212"/>
                </a:cubicBezTo>
                <a:cubicBezTo>
                  <a:pt x="779010" y="94302"/>
                  <a:pt x="763000" y="85392"/>
                  <a:pt x="746989" y="91629"/>
                </a:cubicBezTo>
                <a:cubicBezTo>
                  <a:pt x="740762" y="94302"/>
                  <a:pt x="733646" y="98757"/>
                  <a:pt x="731867" y="106776"/>
                </a:cubicBezTo>
                <a:cubicBezTo>
                  <a:pt x="731867" y="106776"/>
                  <a:pt x="731867" y="106776"/>
                  <a:pt x="730978" y="113013"/>
                </a:cubicBezTo>
                <a:cubicBezTo>
                  <a:pt x="727420" y="113904"/>
                  <a:pt x="722972" y="115686"/>
                  <a:pt x="718525" y="113013"/>
                </a:cubicBezTo>
                <a:cubicBezTo>
                  <a:pt x="716746" y="103212"/>
                  <a:pt x="724751" y="93411"/>
                  <a:pt x="732757" y="88065"/>
                </a:cubicBezTo>
                <a:cubicBezTo>
                  <a:pt x="743431" y="81828"/>
                  <a:pt x="754994" y="79155"/>
                  <a:pt x="767447" y="80937"/>
                </a:cubicBezTo>
                <a:close/>
                <a:moveTo>
                  <a:pt x="689912" y="80583"/>
                </a:moveTo>
                <a:cubicBezTo>
                  <a:pt x="690683" y="82488"/>
                  <a:pt x="690904" y="85822"/>
                  <a:pt x="691345" y="87726"/>
                </a:cubicBezTo>
                <a:cubicBezTo>
                  <a:pt x="688699" y="88679"/>
                  <a:pt x="686054" y="87726"/>
                  <a:pt x="684290" y="84869"/>
                </a:cubicBezTo>
                <a:cubicBezTo>
                  <a:pt x="683408" y="83917"/>
                  <a:pt x="683408" y="82012"/>
                  <a:pt x="685172" y="82012"/>
                </a:cubicBezTo>
                <a:cubicBezTo>
                  <a:pt x="687817" y="78202"/>
                  <a:pt x="689140" y="78678"/>
                  <a:pt x="689912" y="80583"/>
                </a:cubicBezTo>
                <a:close/>
                <a:moveTo>
                  <a:pt x="665260" y="79155"/>
                </a:moveTo>
                <a:cubicBezTo>
                  <a:pt x="674280" y="80954"/>
                  <a:pt x="670672" y="91749"/>
                  <a:pt x="677888" y="95347"/>
                </a:cubicBezTo>
                <a:cubicBezTo>
                  <a:pt x="684201" y="100744"/>
                  <a:pt x="693221" y="98046"/>
                  <a:pt x="699535" y="95347"/>
                </a:cubicBezTo>
                <a:cubicBezTo>
                  <a:pt x="701339" y="96247"/>
                  <a:pt x="702241" y="98046"/>
                  <a:pt x="704045" y="98945"/>
                </a:cubicBezTo>
                <a:cubicBezTo>
                  <a:pt x="698633" y="104343"/>
                  <a:pt x="690515" y="106142"/>
                  <a:pt x="682397" y="106142"/>
                </a:cubicBezTo>
                <a:cubicBezTo>
                  <a:pt x="677888" y="104343"/>
                  <a:pt x="674280" y="100744"/>
                  <a:pt x="669770" y="97146"/>
                </a:cubicBezTo>
                <a:cubicBezTo>
                  <a:pt x="667966" y="92648"/>
                  <a:pt x="666162" y="88151"/>
                  <a:pt x="664358" y="82753"/>
                </a:cubicBezTo>
                <a:cubicBezTo>
                  <a:pt x="664358" y="81854"/>
                  <a:pt x="664358" y="80054"/>
                  <a:pt x="665260" y="79155"/>
                </a:cubicBezTo>
                <a:close/>
                <a:moveTo>
                  <a:pt x="350766" y="75980"/>
                </a:moveTo>
                <a:cubicBezTo>
                  <a:pt x="350766" y="75980"/>
                  <a:pt x="350766" y="75980"/>
                  <a:pt x="351621" y="77766"/>
                </a:cubicBezTo>
                <a:cubicBezTo>
                  <a:pt x="349911" y="81337"/>
                  <a:pt x="348202" y="85802"/>
                  <a:pt x="343073" y="86695"/>
                </a:cubicBezTo>
                <a:cubicBezTo>
                  <a:pt x="339654" y="87588"/>
                  <a:pt x="332815" y="90267"/>
                  <a:pt x="330251" y="84909"/>
                </a:cubicBezTo>
                <a:cubicBezTo>
                  <a:pt x="329396" y="84016"/>
                  <a:pt x="329396" y="83123"/>
                  <a:pt x="330251" y="83123"/>
                </a:cubicBezTo>
                <a:cubicBezTo>
                  <a:pt x="332815" y="81337"/>
                  <a:pt x="333670" y="85802"/>
                  <a:pt x="336234" y="84909"/>
                </a:cubicBezTo>
                <a:cubicBezTo>
                  <a:pt x="343073" y="86695"/>
                  <a:pt x="347347" y="79552"/>
                  <a:pt x="350766" y="75980"/>
                </a:cubicBezTo>
                <a:close/>
                <a:moveTo>
                  <a:pt x="364137" y="72805"/>
                </a:moveTo>
                <a:cubicBezTo>
                  <a:pt x="365908" y="78289"/>
                  <a:pt x="363252" y="83773"/>
                  <a:pt x="360596" y="89257"/>
                </a:cubicBezTo>
                <a:cubicBezTo>
                  <a:pt x="355284" y="97483"/>
                  <a:pt x="346431" y="102967"/>
                  <a:pt x="337577" y="100225"/>
                </a:cubicBezTo>
                <a:cubicBezTo>
                  <a:pt x="330495" y="99311"/>
                  <a:pt x="325183" y="95655"/>
                  <a:pt x="319871" y="91085"/>
                </a:cubicBezTo>
                <a:cubicBezTo>
                  <a:pt x="319871" y="89257"/>
                  <a:pt x="320756" y="88343"/>
                  <a:pt x="321642" y="88343"/>
                </a:cubicBezTo>
                <a:cubicBezTo>
                  <a:pt x="328724" y="86515"/>
                  <a:pt x="333151" y="95655"/>
                  <a:pt x="340233" y="92913"/>
                </a:cubicBezTo>
                <a:cubicBezTo>
                  <a:pt x="348201" y="91999"/>
                  <a:pt x="353513" y="84687"/>
                  <a:pt x="356169" y="78289"/>
                </a:cubicBezTo>
                <a:cubicBezTo>
                  <a:pt x="357055" y="73719"/>
                  <a:pt x="361481" y="74633"/>
                  <a:pt x="364137" y="72805"/>
                </a:cubicBezTo>
                <a:close/>
                <a:moveTo>
                  <a:pt x="533389" y="69630"/>
                </a:moveTo>
                <a:cubicBezTo>
                  <a:pt x="538946" y="71429"/>
                  <a:pt x="543576" y="77726"/>
                  <a:pt x="545428" y="83124"/>
                </a:cubicBezTo>
                <a:cubicBezTo>
                  <a:pt x="550058" y="93919"/>
                  <a:pt x="542650" y="102015"/>
                  <a:pt x="543576" y="112810"/>
                </a:cubicBezTo>
                <a:cubicBezTo>
                  <a:pt x="543576" y="112810"/>
                  <a:pt x="543576" y="112810"/>
                  <a:pt x="544502" y="122705"/>
                </a:cubicBezTo>
                <a:cubicBezTo>
                  <a:pt x="540798" y="123605"/>
                  <a:pt x="538020" y="121806"/>
                  <a:pt x="534315" y="120906"/>
                </a:cubicBezTo>
                <a:cubicBezTo>
                  <a:pt x="530611" y="111910"/>
                  <a:pt x="516721" y="113709"/>
                  <a:pt x="516721" y="102015"/>
                </a:cubicBezTo>
                <a:cubicBezTo>
                  <a:pt x="516721" y="98417"/>
                  <a:pt x="520425" y="94818"/>
                  <a:pt x="524129" y="94818"/>
                </a:cubicBezTo>
                <a:cubicBezTo>
                  <a:pt x="526907" y="94818"/>
                  <a:pt x="529685" y="94818"/>
                  <a:pt x="529685" y="98417"/>
                </a:cubicBezTo>
                <a:cubicBezTo>
                  <a:pt x="531537" y="102015"/>
                  <a:pt x="524129" y="101115"/>
                  <a:pt x="526907" y="104714"/>
                </a:cubicBezTo>
                <a:cubicBezTo>
                  <a:pt x="529685" y="102914"/>
                  <a:pt x="533389" y="102914"/>
                  <a:pt x="533389" y="99316"/>
                </a:cubicBezTo>
                <a:cubicBezTo>
                  <a:pt x="534315" y="96617"/>
                  <a:pt x="533389" y="93919"/>
                  <a:pt x="531537" y="93019"/>
                </a:cubicBezTo>
                <a:cubicBezTo>
                  <a:pt x="529685" y="91220"/>
                  <a:pt x="526907" y="91220"/>
                  <a:pt x="525981" y="90320"/>
                </a:cubicBezTo>
                <a:cubicBezTo>
                  <a:pt x="529685" y="84023"/>
                  <a:pt x="533389" y="77726"/>
                  <a:pt x="533389" y="69630"/>
                </a:cubicBezTo>
                <a:close/>
                <a:moveTo>
                  <a:pt x="494269" y="69630"/>
                </a:moveTo>
                <a:cubicBezTo>
                  <a:pt x="498804" y="69630"/>
                  <a:pt x="495176" y="75824"/>
                  <a:pt x="496990" y="78478"/>
                </a:cubicBezTo>
                <a:lnTo>
                  <a:pt x="503340" y="89096"/>
                </a:lnTo>
                <a:cubicBezTo>
                  <a:pt x="501526" y="89096"/>
                  <a:pt x="498804" y="89096"/>
                  <a:pt x="496990" y="89981"/>
                </a:cubicBezTo>
                <a:cubicBezTo>
                  <a:pt x="494269" y="90866"/>
                  <a:pt x="492454" y="92636"/>
                  <a:pt x="491547" y="95290"/>
                </a:cubicBezTo>
                <a:cubicBezTo>
                  <a:pt x="492454" y="98829"/>
                  <a:pt x="492454" y="103254"/>
                  <a:pt x="496990" y="104138"/>
                </a:cubicBezTo>
                <a:cubicBezTo>
                  <a:pt x="498804" y="104138"/>
                  <a:pt x="499712" y="103254"/>
                  <a:pt x="500619" y="102369"/>
                </a:cubicBezTo>
                <a:cubicBezTo>
                  <a:pt x="500619" y="101484"/>
                  <a:pt x="498804" y="101484"/>
                  <a:pt x="497897" y="100599"/>
                </a:cubicBezTo>
                <a:cubicBezTo>
                  <a:pt x="496990" y="98829"/>
                  <a:pt x="494269" y="97060"/>
                  <a:pt x="496990" y="94405"/>
                </a:cubicBezTo>
                <a:cubicBezTo>
                  <a:pt x="497897" y="93520"/>
                  <a:pt x="500619" y="92636"/>
                  <a:pt x="503340" y="93520"/>
                </a:cubicBezTo>
                <a:cubicBezTo>
                  <a:pt x="506062" y="96175"/>
                  <a:pt x="508783" y="98829"/>
                  <a:pt x="508783" y="103254"/>
                </a:cubicBezTo>
                <a:cubicBezTo>
                  <a:pt x="507876" y="107678"/>
                  <a:pt x="504247" y="111217"/>
                  <a:pt x="499712" y="113872"/>
                </a:cubicBezTo>
                <a:cubicBezTo>
                  <a:pt x="496083" y="112987"/>
                  <a:pt x="494269" y="116526"/>
                  <a:pt x="492454" y="119181"/>
                </a:cubicBezTo>
                <a:cubicBezTo>
                  <a:pt x="488826" y="120950"/>
                  <a:pt x="486104" y="123605"/>
                  <a:pt x="481569" y="122720"/>
                </a:cubicBezTo>
                <a:cubicBezTo>
                  <a:pt x="477940" y="119181"/>
                  <a:pt x="483383" y="115641"/>
                  <a:pt x="482476" y="111217"/>
                </a:cubicBezTo>
                <a:cubicBezTo>
                  <a:pt x="483383" y="103254"/>
                  <a:pt x="477033" y="96175"/>
                  <a:pt x="478847" y="88211"/>
                </a:cubicBezTo>
                <a:cubicBezTo>
                  <a:pt x="480662" y="80248"/>
                  <a:pt x="487012" y="72284"/>
                  <a:pt x="494269" y="69630"/>
                </a:cubicBezTo>
                <a:close/>
                <a:moveTo>
                  <a:pt x="722500" y="68042"/>
                </a:moveTo>
                <a:cubicBezTo>
                  <a:pt x="730715" y="68042"/>
                  <a:pt x="739843" y="70763"/>
                  <a:pt x="745320" y="77113"/>
                </a:cubicBezTo>
                <a:cubicBezTo>
                  <a:pt x="745320" y="78928"/>
                  <a:pt x="743494" y="78928"/>
                  <a:pt x="742581" y="78928"/>
                </a:cubicBezTo>
                <a:cubicBezTo>
                  <a:pt x="739843" y="78020"/>
                  <a:pt x="738930" y="75299"/>
                  <a:pt x="736192" y="74392"/>
                </a:cubicBezTo>
                <a:cubicBezTo>
                  <a:pt x="729802" y="71670"/>
                  <a:pt x="723413" y="70763"/>
                  <a:pt x="717023" y="73485"/>
                </a:cubicBezTo>
                <a:cubicBezTo>
                  <a:pt x="714285" y="74392"/>
                  <a:pt x="712459" y="80742"/>
                  <a:pt x="708808" y="78020"/>
                </a:cubicBezTo>
                <a:cubicBezTo>
                  <a:pt x="709721" y="70763"/>
                  <a:pt x="717023" y="68949"/>
                  <a:pt x="722500" y="68042"/>
                </a:cubicBezTo>
                <a:close/>
                <a:moveTo>
                  <a:pt x="337333" y="68042"/>
                </a:moveTo>
                <a:cubicBezTo>
                  <a:pt x="339714" y="70721"/>
                  <a:pt x="342889" y="73399"/>
                  <a:pt x="345270" y="75185"/>
                </a:cubicBezTo>
                <a:cubicBezTo>
                  <a:pt x="344476" y="78757"/>
                  <a:pt x="341301" y="81436"/>
                  <a:pt x="338920" y="82329"/>
                </a:cubicBezTo>
                <a:cubicBezTo>
                  <a:pt x="337333" y="81436"/>
                  <a:pt x="334952" y="81436"/>
                  <a:pt x="334158" y="79650"/>
                </a:cubicBezTo>
                <a:cubicBezTo>
                  <a:pt x="335745" y="76078"/>
                  <a:pt x="336539" y="71614"/>
                  <a:pt x="337333" y="68042"/>
                </a:cubicBezTo>
                <a:close/>
                <a:moveTo>
                  <a:pt x="275985" y="65063"/>
                </a:moveTo>
                <a:cubicBezTo>
                  <a:pt x="282984" y="65732"/>
                  <a:pt x="289650" y="68185"/>
                  <a:pt x="294538" y="73089"/>
                </a:cubicBezTo>
                <a:cubicBezTo>
                  <a:pt x="302537" y="78440"/>
                  <a:pt x="305203" y="86466"/>
                  <a:pt x="308758" y="94492"/>
                </a:cubicBezTo>
                <a:cubicBezTo>
                  <a:pt x="308758" y="97168"/>
                  <a:pt x="308758" y="98951"/>
                  <a:pt x="306980" y="100735"/>
                </a:cubicBezTo>
                <a:cubicBezTo>
                  <a:pt x="305203" y="101626"/>
                  <a:pt x="300759" y="101626"/>
                  <a:pt x="298093" y="100735"/>
                </a:cubicBezTo>
                <a:cubicBezTo>
                  <a:pt x="296315" y="96276"/>
                  <a:pt x="296315" y="91817"/>
                  <a:pt x="293649" y="87358"/>
                </a:cubicBezTo>
                <a:cubicBezTo>
                  <a:pt x="286539" y="79332"/>
                  <a:pt x="275874" y="73089"/>
                  <a:pt x="265209" y="75765"/>
                </a:cubicBezTo>
                <a:cubicBezTo>
                  <a:pt x="247434" y="77548"/>
                  <a:pt x="234991" y="90925"/>
                  <a:pt x="219883" y="98951"/>
                </a:cubicBezTo>
                <a:cubicBezTo>
                  <a:pt x="178111" y="129272"/>
                  <a:pt x="138117" y="167618"/>
                  <a:pt x="107900" y="209532"/>
                </a:cubicBezTo>
                <a:cubicBezTo>
                  <a:pt x="104345" y="216666"/>
                  <a:pt x="96346" y="222017"/>
                  <a:pt x="95457" y="230043"/>
                </a:cubicBezTo>
                <a:cubicBezTo>
                  <a:pt x="90125" y="242528"/>
                  <a:pt x="88347" y="259472"/>
                  <a:pt x="99012" y="270173"/>
                </a:cubicBezTo>
                <a:cubicBezTo>
                  <a:pt x="103456" y="274632"/>
                  <a:pt x="110566" y="276415"/>
                  <a:pt x="116787" y="276415"/>
                </a:cubicBezTo>
                <a:cubicBezTo>
                  <a:pt x="116787" y="279091"/>
                  <a:pt x="120342" y="281766"/>
                  <a:pt x="117676" y="284442"/>
                </a:cubicBezTo>
                <a:cubicBezTo>
                  <a:pt x="109677" y="287117"/>
                  <a:pt x="99012" y="286225"/>
                  <a:pt x="92791" y="279983"/>
                </a:cubicBezTo>
                <a:cubicBezTo>
                  <a:pt x="84792" y="271065"/>
                  <a:pt x="78571" y="259472"/>
                  <a:pt x="79460" y="246987"/>
                </a:cubicBezTo>
                <a:cubicBezTo>
                  <a:pt x="81237" y="237177"/>
                  <a:pt x="86570" y="225584"/>
                  <a:pt x="87458" y="223800"/>
                </a:cubicBezTo>
                <a:cubicBezTo>
                  <a:pt x="100790" y="195263"/>
                  <a:pt x="124786" y="169402"/>
                  <a:pt x="147005" y="146215"/>
                </a:cubicBezTo>
                <a:cubicBezTo>
                  <a:pt x="165669" y="129272"/>
                  <a:pt x="182555" y="112328"/>
                  <a:pt x="202996" y="97168"/>
                </a:cubicBezTo>
                <a:cubicBezTo>
                  <a:pt x="219883" y="85574"/>
                  <a:pt x="234991" y="71306"/>
                  <a:pt x="255433" y="67739"/>
                </a:cubicBezTo>
                <a:cubicBezTo>
                  <a:pt x="261654" y="65509"/>
                  <a:pt x="268986" y="64395"/>
                  <a:pt x="275985" y="65063"/>
                </a:cubicBezTo>
                <a:close/>
                <a:moveTo>
                  <a:pt x="522494" y="64867"/>
                </a:moveTo>
                <a:cubicBezTo>
                  <a:pt x="525091" y="67609"/>
                  <a:pt x="526823" y="69437"/>
                  <a:pt x="527689" y="73093"/>
                </a:cubicBezTo>
                <a:cubicBezTo>
                  <a:pt x="529421" y="82233"/>
                  <a:pt x="521628" y="89545"/>
                  <a:pt x="515566" y="95029"/>
                </a:cubicBezTo>
                <a:cubicBezTo>
                  <a:pt x="507773" y="90459"/>
                  <a:pt x="502578" y="82233"/>
                  <a:pt x="500846" y="73093"/>
                </a:cubicBezTo>
                <a:cubicBezTo>
                  <a:pt x="501712" y="70351"/>
                  <a:pt x="502578" y="68523"/>
                  <a:pt x="505175" y="66695"/>
                </a:cubicBezTo>
                <a:cubicBezTo>
                  <a:pt x="506041" y="66695"/>
                  <a:pt x="507773" y="65781"/>
                  <a:pt x="509505" y="66695"/>
                </a:cubicBezTo>
                <a:cubicBezTo>
                  <a:pt x="507773" y="70351"/>
                  <a:pt x="507773" y="75835"/>
                  <a:pt x="509505" y="79491"/>
                </a:cubicBezTo>
                <a:cubicBezTo>
                  <a:pt x="511237" y="83147"/>
                  <a:pt x="515566" y="83147"/>
                  <a:pt x="519030" y="81319"/>
                </a:cubicBezTo>
                <a:cubicBezTo>
                  <a:pt x="519896" y="79491"/>
                  <a:pt x="522494" y="78577"/>
                  <a:pt x="521628" y="75835"/>
                </a:cubicBezTo>
                <a:cubicBezTo>
                  <a:pt x="519030" y="74921"/>
                  <a:pt x="516432" y="80405"/>
                  <a:pt x="513835" y="77663"/>
                </a:cubicBezTo>
                <a:cubicBezTo>
                  <a:pt x="511237" y="75835"/>
                  <a:pt x="510371" y="72179"/>
                  <a:pt x="512103" y="69437"/>
                </a:cubicBezTo>
                <a:cubicBezTo>
                  <a:pt x="514700" y="65781"/>
                  <a:pt x="518164" y="65781"/>
                  <a:pt x="522494" y="64867"/>
                </a:cubicBezTo>
                <a:close/>
                <a:moveTo>
                  <a:pt x="602072" y="63280"/>
                </a:moveTo>
                <a:cubicBezTo>
                  <a:pt x="603940" y="63280"/>
                  <a:pt x="603006" y="65959"/>
                  <a:pt x="604874" y="67745"/>
                </a:cubicBezTo>
                <a:cubicBezTo>
                  <a:pt x="607675" y="72209"/>
                  <a:pt x="614212" y="71316"/>
                  <a:pt x="615146" y="76674"/>
                </a:cubicBezTo>
                <a:cubicBezTo>
                  <a:pt x="609543" y="77567"/>
                  <a:pt x="604874" y="71316"/>
                  <a:pt x="601139" y="67745"/>
                </a:cubicBezTo>
                <a:cubicBezTo>
                  <a:pt x="602072" y="65959"/>
                  <a:pt x="599271" y="64173"/>
                  <a:pt x="602072" y="63280"/>
                </a:cubicBezTo>
                <a:close/>
                <a:moveTo>
                  <a:pt x="427821" y="61057"/>
                </a:moveTo>
                <a:cubicBezTo>
                  <a:pt x="426974" y="65290"/>
                  <a:pt x="423588" y="68677"/>
                  <a:pt x="420201" y="70370"/>
                </a:cubicBezTo>
                <a:cubicBezTo>
                  <a:pt x="418508" y="71217"/>
                  <a:pt x="416814" y="71217"/>
                  <a:pt x="415121" y="71217"/>
                </a:cubicBezTo>
                <a:cubicBezTo>
                  <a:pt x="415121" y="66137"/>
                  <a:pt x="420201" y="67830"/>
                  <a:pt x="422741" y="64444"/>
                </a:cubicBezTo>
                <a:cubicBezTo>
                  <a:pt x="423588" y="62750"/>
                  <a:pt x="425281" y="58517"/>
                  <a:pt x="427821" y="61057"/>
                </a:cubicBezTo>
                <a:close/>
                <a:moveTo>
                  <a:pt x="556222" y="60204"/>
                </a:moveTo>
                <a:cubicBezTo>
                  <a:pt x="558566" y="60414"/>
                  <a:pt x="561021" y="61047"/>
                  <a:pt x="563254" y="61047"/>
                </a:cubicBezTo>
                <a:cubicBezTo>
                  <a:pt x="563254" y="61047"/>
                  <a:pt x="563254" y="61047"/>
                  <a:pt x="567718" y="64420"/>
                </a:cubicBezTo>
                <a:cubicBezTo>
                  <a:pt x="573076" y="65264"/>
                  <a:pt x="577541" y="67794"/>
                  <a:pt x="580220" y="72010"/>
                </a:cubicBezTo>
                <a:cubicBezTo>
                  <a:pt x="580220" y="72010"/>
                  <a:pt x="580220" y="72010"/>
                  <a:pt x="580220" y="74540"/>
                </a:cubicBezTo>
                <a:cubicBezTo>
                  <a:pt x="568611" y="74540"/>
                  <a:pt x="562361" y="85504"/>
                  <a:pt x="550752" y="84661"/>
                </a:cubicBezTo>
                <a:cubicBezTo>
                  <a:pt x="548073" y="77070"/>
                  <a:pt x="542716" y="72010"/>
                  <a:pt x="537358" y="66950"/>
                </a:cubicBezTo>
                <a:cubicBezTo>
                  <a:pt x="539144" y="66107"/>
                  <a:pt x="540930" y="63577"/>
                  <a:pt x="544502" y="64420"/>
                </a:cubicBezTo>
                <a:cubicBezTo>
                  <a:pt x="542716" y="68637"/>
                  <a:pt x="545394" y="72010"/>
                  <a:pt x="548073" y="74540"/>
                </a:cubicBezTo>
                <a:cubicBezTo>
                  <a:pt x="549859" y="76227"/>
                  <a:pt x="553431" y="77070"/>
                  <a:pt x="556110" y="76227"/>
                </a:cubicBezTo>
                <a:cubicBezTo>
                  <a:pt x="557896" y="74540"/>
                  <a:pt x="559682" y="72854"/>
                  <a:pt x="559682" y="70324"/>
                </a:cubicBezTo>
                <a:cubicBezTo>
                  <a:pt x="558789" y="68637"/>
                  <a:pt x="557896" y="67794"/>
                  <a:pt x="556110" y="66107"/>
                </a:cubicBezTo>
                <a:cubicBezTo>
                  <a:pt x="553431" y="66950"/>
                  <a:pt x="557896" y="72854"/>
                  <a:pt x="553431" y="72854"/>
                </a:cubicBezTo>
                <a:cubicBezTo>
                  <a:pt x="550752" y="73697"/>
                  <a:pt x="548966" y="72010"/>
                  <a:pt x="548073" y="69480"/>
                </a:cubicBezTo>
                <a:cubicBezTo>
                  <a:pt x="547180" y="66950"/>
                  <a:pt x="548073" y="64420"/>
                  <a:pt x="549859" y="61890"/>
                </a:cubicBezTo>
                <a:cubicBezTo>
                  <a:pt x="551645" y="60204"/>
                  <a:pt x="553878" y="59993"/>
                  <a:pt x="556222" y="60204"/>
                </a:cubicBezTo>
                <a:close/>
                <a:moveTo>
                  <a:pt x="303201" y="57327"/>
                </a:moveTo>
                <a:cubicBezTo>
                  <a:pt x="307989" y="56850"/>
                  <a:pt x="312778" y="58517"/>
                  <a:pt x="315824" y="63280"/>
                </a:cubicBezTo>
                <a:cubicBezTo>
                  <a:pt x="316695" y="64232"/>
                  <a:pt x="316695" y="65184"/>
                  <a:pt x="316695" y="66137"/>
                </a:cubicBezTo>
                <a:cubicBezTo>
                  <a:pt x="313213" y="68042"/>
                  <a:pt x="311472" y="63280"/>
                  <a:pt x="308860" y="62327"/>
                </a:cubicBezTo>
                <a:cubicBezTo>
                  <a:pt x="302766" y="61375"/>
                  <a:pt x="297543" y="63280"/>
                  <a:pt x="292320" y="67089"/>
                </a:cubicBezTo>
                <a:cubicBezTo>
                  <a:pt x="291449" y="67089"/>
                  <a:pt x="289708" y="66137"/>
                  <a:pt x="290578" y="64232"/>
                </a:cubicBezTo>
                <a:cubicBezTo>
                  <a:pt x="293625" y="60422"/>
                  <a:pt x="298413" y="57803"/>
                  <a:pt x="303201" y="57327"/>
                </a:cubicBezTo>
                <a:close/>
                <a:moveTo>
                  <a:pt x="719414" y="55056"/>
                </a:moveTo>
                <a:cubicBezTo>
                  <a:pt x="726824" y="54167"/>
                  <a:pt x="734459" y="55278"/>
                  <a:pt x="740746" y="58390"/>
                </a:cubicBezTo>
                <a:cubicBezTo>
                  <a:pt x="748830" y="61946"/>
                  <a:pt x="755117" y="69058"/>
                  <a:pt x="759608" y="75281"/>
                </a:cubicBezTo>
                <a:cubicBezTo>
                  <a:pt x="759608" y="75281"/>
                  <a:pt x="759608" y="75281"/>
                  <a:pt x="758710" y="77059"/>
                </a:cubicBezTo>
                <a:cubicBezTo>
                  <a:pt x="754219" y="75281"/>
                  <a:pt x="749728" y="79726"/>
                  <a:pt x="747931" y="75281"/>
                </a:cubicBezTo>
                <a:cubicBezTo>
                  <a:pt x="739848" y="65502"/>
                  <a:pt x="725477" y="62835"/>
                  <a:pt x="713800" y="66391"/>
                </a:cubicBezTo>
                <a:cubicBezTo>
                  <a:pt x="710208" y="68169"/>
                  <a:pt x="708411" y="70836"/>
                  <a:pt x="705717" y="74392"/>
                </a:cubicBezTo>
                <a:cubicBezTo>
                  <a:pt x="704819" y="77059"/>
                  <a:pt x="704819" y="81504"/>
                  <a:pt x="706615" y="84171"/>
                </a:cubicBezTo>
                <a:cubicBezTo>
                  <a:pt x="711106" y="85949"/>
                  <a:pt x="717393" y="79726"/>
                  <a:pt x="720088" y="86838"/>
                </a:cubicBezTo>
                <a:cubicBezTo>
                  <a:pt x="720986" y="89505"/>
                  <a:pt x="720088" y="92172"/>
                  <a:pt x="718291" y="93061"/>
                </a:cubicBezTo>
                <a:cubicBezTo>
                  <a:pt x="716495" y="96617"/>
                  <a:pt x="712004" y="95728"/>
                  <a:pt x="709310" y="95728"/>
                </a:cubicBezTo>
                <a:cubicBezTo>
                  <a:pt x="703920" y="95728"/>
                  <a:pt x="698531" y="91283"/>
                  <a:pt x="694939" y="85949"/>
                </a:cubicBezTo>
                <a:cubicBezTo>
                  <a:pt x="691346" y="77948"/>
                  <a:pt x="694040" y="69947"/>
                  <a:pt x="699430" y="63724"/>
                </a:cubicBezTo>
                <a:cubicBezTo>
                  <a:pt x="704819" y="58834"/>
                  <a:pt x="712004" y="55945"/>
                  <a:pt x="719414" y="55056"/>
                </a:cubicBezTo>
                <a:close/>
                <a:moveTo>
                  <a:pt x="635778" y="54659"/>
                </a:moveTo>
                <a:cubicBezTo>
                  <a:pt x="636783" y="53667"/>
                  <a:pt x="637677" y="53667"/>
                  <a:pt x="637677" y="56753"/>
                </a:cubicBezTo>
                <a:cubicBezTo>
                  <a:pt x="634996" y="63809"/>
                  <a:pt x="632314" y="72628"/>
                  <a:pt x="637677" y="79684"/>
                </a:cubicBezTo>
                <a:cubicBezTo>
                  <a:pt x="640358" y="84094"/>
                  <a:pt x="644826" y="89385"/>
                  <a:pt x="650188" y="92031"/>
                </a:cubicBezTo>
                <a:cubicBezTo>
                  <a:pt x="650188" y="95559"/>
                  <a:pt x="649295" y="99087"/>
                  <a:pt x="650188" y="102614"/>
                </a:cubicBezTo>
                <a:cubicBezTo>
                  <a:pt x="652870" y="111434"/>
                  <a:pt x="659126" y="119371"/>
                  <a:pt x="667169" y="125545"/>
                </a:cubicBezTo>
                <a:cubicBezTo>
                  <a:pt x="677000" y="132600"/>
                  <a:pt x="692193" y="131718"/>
                  <a:pt x="702023" y="125545"/>
                </a:cubicBezTo>
                <a:cubicBezTo>
                  <a:pt x="702023" y="125545"/>
                  <a:pt x="702023" y="125545"/>
                  <a:pt x="714535" y="115843"/>
                </a:cubicBezTo>
                <a:cubicBezTo>
                  <a:pt x="722578" y="120253"/>
                  <a:pt x="732409" y="117607"/>
                  <a:pt x="738665" y="113198"/>
                </a:cubicBezTo>
                <a:cubicBezTo>
                  <a:pt x="741346" y="109670"/>
                  <a:pt x="744027" y="105260"/>
                  <a:pt x="748496" y="105260"/>
                </a:cubicBezTo>
                <a:cubicBezTo>
                  <a:pt x="745815" y="114080"/>
                  <a:pt x="736878" y="117607"/>
                  <a:pt x="728834" y="120253"/>
                </a:cubicBezTo>
                <a:cubicBezTo>
                  <a:pt x="724366" y="120253"/>
                  <a:pt x="720791" y="122017"/>
                  <a:pt x="716323" y="120253"/>
                </a:cubicBezTo>
                <a:cubicBezTo>
                  <a:pt x="706492" y="128191"/>
                  <a:pt x="695767" y="137892"/>
                  <a:pt x="682362" y="135246"/>
                </a:cubicBezTo>
                <a:cubicBezTo>
                  <a:pt x="667169" y="134364"/>
                  <a:pt x="653763" y="124663"/>
                  <a:pt x="647507" y="111434"/>
                </a:cubicBezTo>
                <a:cubicBezTo>
                  <a:pt x="645720" y="105260"/>
                  <a:pt x="644826" y="99968"/>
                  <a:pt x="644826" y="93795"/>
                </a:cubicBezTo>
                <a:cubicBezTo>
                  <a:pt x="642145" y="90267"/>
                  <a:pt x="637677" y="88503"/>
                  <a:pt x="635889" y="84094"/>
                </a:cubicBezTo>
                <a:cubicBezTo>
                  <a:pt x="631421" y="77038"/>
                  <a:pt x="627846" y="66455"/>
                  <a:pt x="633208" y="58517"/>
                </a:cubicBezTo>
                <a:cubicBezTo>
                  <a:pt x="633655" y="57635"/>
                  <a:pt x="634772" y="55651"/>
                  <a:pt x="635778" y="54659"/>
                </a:cubicBezTo>
                <a:close/>
                <a:moveTo>
                  <a:pt x="700190" y="53074"/>
                </a:moveTo>
                <a:cubicBezTo>
                  <a:pt x="702004" y="52167"/>
                  <a:pt x="704726" y="53074"/>
                  <a:pt x="705633" y="54888"/>
                </a:cubicBezTo>
                <a:cubicBezTo>
                  <a:pt x="704726" y="56703"/>
                  <a:pt x="702911" y="57610"/>
                  <a:pt x="701097" y="58517"/>
                </a:cubicBezTo>
                <a:cubicBezTo>
                  <a:pt x="700190" y="57610"/>
                  <a:pt x="699283" y="54888"/>
                  <a:pt x="700190" y="53074"/>
                </a:cubicBezTo>
                <a:close/>
                <a:moveTo>
                  <a:pt x="559116" y="46951"/>
                </a:moveTo>
                <a:cubicBezTo>
                  <a:pt x="560984" y="46044"/>
                  <a:pt x="565653" y="44230"/>
                  <a:pt x="567521" y="46951"/>
                </a:cubicBezTo>
                <a:cubicBezTo>
                  <a:pt x="565653" y="49673"/>
                  <a:pt x="564719" y="53301"/>
                  <a:pt x="562852" y="56023"/>
                </a:cubicBezTo>
                <a:lnTo>
                  <a:pt x="552580" y="56930"/>
                </a:lnTo>
                <a:cubicBezTo>
                  <a:pt x="551646" y="53301"/>
                  <a:pt x="555381" y="48766"/>
                  <a:pt x="559116" y="46951"/>
                </a:cubicBezTo>
                <a:close/>
                <a:moveTo>
                  <a:pt x="394659" y="46703"/>
                </a:moveTo>
                <a:cubicBezTo>
                  <a:pt x="395541" y="45817"/>
                  <a:pt x="396423" y="45817"/>
                  <a:pt x="396423" y="46703"/>
                </a:cubicBezTo>
                <a:cubicBezTo>
                  <a:pt x="400833" y="52902"/>
                  <a:pt x="399951" y="59987"/>
                  <a:pt x="399951" y="67073"/>
                </a:cubicBezTo>
                <a:cubicBezTo>
                  <a:pt x="398187" y="76815"/>
                  <a:pt x="390250" y="83014"/>
                  <a:pt x="382312" y="86557"/>
                </a:cubicBezTo>
                <a:cubicBezTo>
                  <a:pt x="381430" y="89214"/>
                  <a:pt x="382312" y="90985"/>
                  <a:pt x="382312" y="93642"/>
                </a:cubicBezTo>
                <a:cubicBezTo>
                  <a:pt x="379666" y="106041"/>
                  <a:pt x="371729" y="117555"/>
                  <a:pt x="360264" y="123754"/>
                </a:cubicBezTo>
                <a:cubicBezTo>
                  <a:pt x="346153" y="129954"/>
                  <a:pt x="331160" y="125526"/>
                  <a:pt x="319694" y="117555"/>
                </a:cubicBezTo>
                <a:cubicBezTo>
                  <a:pt x="319694" y="117555"/>
                  <a:pt x="319694" y="117555"/>
                  <a:pt x="310875" y="106927"/>
                </a:cubicBezTo>
                <a:lnTo>
                  <a:pt x="300857" y="105720"/>
                </a:lnTo>
                <a:lnTo>
                  <a:pt x="310875" y="105156"/>
                </a:lnTo>
                <a:cubicBezTo>
                  <a:pt x="311757" y="104270"/>
                  <a:pt x="314403" y="102499"/>
                  <a:pt x="315285" y="104270"/>
                </a:cubicBezTo>
                <a:cubicBezTo>
                  <a:pt x="319694" y="113126"/>
                  <a:pt x="328514" y="120212"/>
                  <a:pt x="338215" y="121983"/>
                </a:cubicBezTo>
                <a:cubicBezTo>
                  <a:pt x="353208" y="124640"/>
                  <a:pt x="365555" y="117555"/>
                  <a:pt x="373493" y="105156"/>
                </a:cubicBezTo>
                <a:cubicBezTo>
                  <a:pt x="374375" y="98956"/>
                  <a:pt x="377021" y="92756"/>
                  <a:pt x="377021" y="86557"/>
                </a:cubicBezTo>
                <a:cubicBezTo>
                  <a:pt x="378784" y="83900"/>
                  <a:pt x="382312" y="83014"/>
                  <a:pt x="385840" y="81243"/>
                </a:cubicBezTo>
                <a:cubicBezTo>
                  <a:pt x="390250" y="77700"/>
                  <a:pt x="393777" y="73272"/>
                  <a:pt x="395541" y="67958"/>
                </a:cubicBezTo>
                <a:cubicBezTo>
                  <a:pt x="395541" y="62644"/>
                  <a:pt x="399951" y="57330"/>
                  <a:pt x="395541" y="52016"/>
                </a:cubicBezTo>
                <a:cubicBezTo>
                  <a:pt x="394659" y="50245"/>
                  <a:pt x="393777" y="48474"/>
                  <a:pt x="394659" y="46703"/>
                </a:cubicBezTo>
                <a:close/>
                <a:moveTo>
                  <a:pt x="462137" y="45112"/>
                </a:moveTo>
                <a:cubicBezTo>
                  <a:pt x="466697" y="44230"/>
                  <a:pt x="470345" y="45112"/>
                  <a:pt x="473993" y="46876"/>
                </a:cubicBezTo>
                <a:cubicBezTo>
                  <a:pt x="473993" y="49521"/>
                  <a:pt x="476729" y="51285"/>
                  <a:pt x="474905" y="53049"/>
                </a:cubicBezTo>
                <a:cubicBezTo>
                  <a:pt x="473081" y="53049"/>
                  <a:pt x="469433" y="53049"/>
                  <a:pt x="468521" y="54813"/>
                </a:cubicBezTo>
                <a:cubicBezTo>
                  <a:pt x="470345" y="57459"/>
                  <a:pt x="474905" y="54813"/>
                  <a:pt x="477641" y="56577"/>
                </a:cubicBezTo>
                <a:cubicBezTo>
                  <a:pt x="479464" y="58341"/>
                  <a:pt x="481288" y="60105"/>
                  <a:pt x="482200" y="62750"/>
                </a:cubicBezTo>
                <a:cubicBezTo>
                  <a:pt x="481288" y="65396"/>
                  <a:pt x="479464" y="68924"/>
                  <a:pt x="476729" y="69806"/>
                </a:cubicBezTo>
                <a:cubicBezTo>
                  <a:pt x="474905" y="69806"/>
                  <a:pt x="473081" y="69806"/>
                  <a:pt x="471257" y="68924"/>
                </a:cubicBezTo>
                <a:cubicBezTo>
                  <a:pt x="469433" y="67160"/>
                  <a:pt x="473081" y="63632"/>
                  <a:pt x="470345" y="62750"/>
                </a:cubicBezTo>
                <a:cubicBezTo>
                  <a:pt x="468521" y="63632"/>
                  <a:pt x="467609" y="64514"/>
                  <a:pt x="467609" y="66278"/>
                </a:cubicBezTo>
                <a:cubicBezTo>
                  <a:pt x="466697" y="69806"/>
                  <a:pt x="469433" y="70688"/>
                  <a:pt x="471257" y="73334"/>
                </a:cubicBezTo>
                <a:cubicBezTo>
                  <a:pt x="475817" y="74216"/>
                  <a:pt x="480376" y="72452"/>
                  <a:pt x="483112" y="68924"/>
                </a:cubicBezTo>
                <a:cubicBezTo>
                  <a:pt x="484024" y="67160"/>
                  <a:pt x="484936" y="64514"/>
                  <a:pt x="486760" y="63632"/>
                </a:cubicBezTo>
                <a:cubicBezTo>
                  <a:pt x="488584" y="63632"/>
                  <a:pt x="490408" y="65396"/>
                  <a:pt x="491320" y="66278"/>
                </a:cubicBezTo>
                <a:cubicBezTo>
                  <a:pt x="486760" y="70688"/>
                  <a:pt x="478553" y="75098"/>
                  <a:pt x="477641" y="83035"/>
                </a:cubicBezTo>
                <a:cubicBezTo>
                  <a:pt x="475817" y="83917"/>
                  <a:pt x="473081" y="83035"/>
                  <a:pt x="471257" y="83035"/>
                </a:cubicBezTo>
                <a:cubicBezTo>
                  <a:pt x="463049" y="81271"/>
                  <a:pt x="457578" y="75098"/>
                  <a:pt x="449370" y="74216"/>
                </a:cubicBezTo>
                <a:cubicBezTo>
                  <a:pt x="448458" y="70688"/>
                  <a:pt x="450282" y="68042"/>
                  <a:pt x="452106" y="66278"/>
                </a:cubicBezTo>
                <a:cubicBezTo>
                  <a:pt x="456666" y="61869"/>
                  <a:pt x="463961" y="62750"/>
                  <a:pt x="466697" y="56577"/>
                </a:cubicBezTo>
                <a:cubicBezTo>
                  <a:pt x="463049" y="53931"/>
                  <a:pt x="460313" y="50403"/>
                  <a:pt x="460313" y="46876"/>
                </a:cubicBezTo>
                <a:cubicBezTo>
                  <a:pt x="460313" y="45994"/>
                  <a:pt x="461225" y="45112"/>
                  <a:pt x="462137" y="45112"/>
                </a:cubicBezTo>
                <a:close/>
                <a:moveTo>
                  <a:pt x="329509" y="43172"/>
                </a:moveTo>
                <a:cubicBezTo>
                  <a:pt x="330757" y="42907"/>
                  <a:pt x="331664" y="43701"/>
                  <a:pt x="330757" y="46347"/>
                </a:cubicBezTo>
                <a:cubicBezTo>
                  <a:pt x="330757" y="48463"/>
                  <a:pt x="330757" y="49522"/>
                  <a:pt x="330757" y="50580"/>
                </a:cubicBezTo>
                <a:cubicBezTo>
                  <a:pt x="328035" y="49522"/>
                  <a:pt x="327128" y="48463"/>
                  <a:pt x="326221" y="46347"/>
                </a:cubicBezTo>
                <a:cubicBezTo>
                  <a:pt x="326675" y="44759"/>
                  <a:pt x="328262" y="43436"/>
                  <a:pt x="329509" y="43172"/>
                </a:cubicBezTo>
                <a:close/>
                <a:moveTo>
                  <a:pt x="600899" y="41576"/>
                </a:moveTo>
                <a:cubicBezTo>
                  <a:pt x="602466" y="41021"/>
                  <a:pt x="604033" y="40799"/>
                  <a:pt x="605377" y="42131"/>
                </a:cubicBezTo>
                <a:cubicBezTo>
                  <a:pt x="608959" y="43906"/>
                  <a:pt x="610750" y="46570"/>
                  <a:pt x="611645" y="49234"/>
                </a:cubicBezTo>
                <a:cubicBezTo>
                  <a:pt x="613436" y="53674"/>
                  <a:pt x="610750" y="56337"/>
                  <a:pt x="607168" y="58113"/>
                </a:cubicBezTo>
                <a:cubicBezTo>
                  <a:pt x="603586" y="59889"/>
                  <a:pt x="600899" y="53674"/>
                  <a:pt x="598213" y="58113"/>
                </a:cubicBezTo>
                <a:cubicBezTo>
                  <a:pt x="597317" y="60777"/>
                  <a:pt x="598213" y="64329"/>
                  <a:pt x="599108" y="67880"/>
                </a:cubicBezTo>
                <a:cubicBezTo>
                  <a:pt x="603586" y="74096"/>
                  <a:pt x="608959" y="78535"/>
                  <a:pt x="616123" y="81199"/>
                </a:cubicBezTo>
                <a:cubicBezTo>
                  <a:pt x="618809" y="82975"/>
                  <a:pt x="619705" y="87414"/>
                  <a:pt x="621496" y="90078"/>
                </a:cubicBezTo>
                <a:cubicBezTo>
                  <a:pt x="617914" y="91854"/>
                  <a:pt x="613436" y="88302"/>
                  <a:pt x="609854" y="88302"/>
                </a:cubicBezTo>
                <a:cubicBezTo>
                  <a:pt x="598213" y="82087"/>
                  <a:pt x="588362" y="72320"/>
                  <a:pt x="586571" y="59001"/>
                </a:cubicBezTo>
                <a:cubicBezTo>
                  <a:pt x="586571" y="52786"/>
                  <a:pt x="590153" y="46570"/>
                  <a:pt x="596422" y="43019"/>
                </a:cubicBezTo>
                <a:cubicBezTo>
                  <a:pt x="597765" y="43019"/>
                  <a:pt x="599332" y="42131"/>
                  <a:pt x="600899" y="41576"/>
                </a:cubicBezTo>
                <a:close/>
                <a:moveTo>
                  <a:pt x="662121" y="41055"/>
                </a:moveTo>
                <a:cubicBezTo>
                  <a:pt x="669625" y="41055"/>
                  <a:pt x="677130" y="44683"/>
                  <a:pt x="679944" y="51941"/>
                </a:cubicBezTo>
                <a:cubicBezTo>
                  <a:pt x="680882" y="53755"/>
                  <a:pt x="681820" y="57383"/>
                  <a:pt x="679944" y="60105"/>
                </a:cubicBezTo>
                <a:cubicBezTo>
                  <a:pt x="679944" y="60105"/>
                  <a:pt x="679944" y="60105"/>
                  <a:pt x="679006" y="59198"/>
                </a:cubicBezTo>
                <a:cubicBezTo>
                  <a:pt x="677130" y="53755"/>
                  <a:pt x="674316" y="46498"/>
                  <a:pt x="667749" y="45591"/>
                </a:cubicBezTo>
                <a:cubicBezTo>
                  <a:pt x="664935" y="43776"/>
                  <a:pt x="661183" y="47405"/>
                  <a:pt x="661183" y="42869"/>
                </a:cubicBezTo>
                <a:cubicBezTo>
                  <a:pt x="661183" y="41962"/>
                  <a:pt x="661183" y="41962"/>
                  <a:pt x="662121" y="41055"/>
                </a:cubicBezTo>
                <a:close/>
                <a:moveTo>
                  <a:pt x="630154" y="41055"/>
                </a:moveTo>
                <a:cubicBezTo>
                  <a:pt x="632839" y="41055"/>
                  <a:pt x="632839" y="43731"/>
                  <a:pt x="633733" y="45516"/>
                </a:cubicBezTo>
                <a:cubicBezTo>
                  <a:pt x="635523" y="48192"/>
                  <a:pt x="632839" y="50869"/>
                  <a:pt x="631049" y="52653"/>
                </a:cubicBezTo>
                <a:cubicBezTo>
                  <a:pt x="630154" y="52653"/>
                  <a:pt x="627470" y="52653"/>
                  <a:pt x="627470" y="54437"/>
                </a:cubicBezTo>
                <a:cubicBezTo>
                  <a:pt x="629260" y="58898"/>
                  <a:pt x="626575" y="62466"/>
                  <a:pt x="626575" y="67819"/>
                </a:cubicBezTo>
                <a:cubicBezTo>
                  <a:pt x="626575" y="78525"/>
                  <a:pt x="632839" y="86554"/>
                  <a:pt x="640892" y="94584"/>
                </a:cubicBezTo>
                <a:cubicBezTo>
                  <a:pt x="640892" y="103505"/>
                  <a:pt x="642681" y="111535"/>
                  <a:pt x="648050" y="118672"/>
                </a:cubicBezTo>
                <a:cubicBezTo>
                  <a:pt x="648050" y="118672"/>
                  <a:pt x="648050" y="118672"/>
                  <a:pt x="657892" y="129378"/>
                </a:cubicBezTo>
                <a:cubicBezTo>
                  <a:pt x="669524" y="138299"/>
                  <a:pt x="686525" y="140976"/>
                  <a:pt x="699946" y="135623"/>
                </a:cubicBezTo>
                <a:cubicBezTo>
                  <a:pt x="707105" y="133838"/>
                  <a:pt x="710684" y="125809"/>
                  <a:pt x="717842" y="123133"/>
                </a:cubicBezTo>
                <a:cubicBezTo>
                  <a:pt x="730369" y="124917"/>
                  <a:pt x="743790" y="119564"/>
                  <a:pt x="750054" y="108858"/>
                </a:cubicBezTo>
                <a:cubicBezTo>
                  <a:pt x="752738" y="107074"/>
                  <a:pt x="751843" y="101721"/>
                  <a:pt x="755422" y="101721"/>
                </a:cubicBezTo>
                <a:cubicBezTo>
                  <a:pt x="759001" y="100829"/>
                  <a:pt x="761686" y="100829"/>
                  <a:pt x="764370" y="101721"/>
                </a:cubicBezTo>
                <a:cubicBezTo>
                  <a:pt x="763475" y="107966"/>
                  <a:pt x="760791" y="115103"/>
                  <a:pt x="755422" y="119564"/>
                </a:cubicBezTo>
                <a:cubicBezTo>
                  <a:pt x="751843" y="124917"/>
                  <a:pt x="745580" y="126701"/>
                  <a:pt x="740211" y="130270"/>
                </a:cubicBezTo>
                <a:cubicBezTo>
                  <a:pt x="733053" y="131162"/>
                  <a:pt x="726790" y="133838"/>
                  <a:pt x="719631" y="134730"/>
                </a:cubicBezTo>
                <a:cubicBezTo>
                  <a:pt x="707999" y="146328"/>
                  <a:pt x="691894" y="149005"/>
                  <a:pt x="675788" y="147221"/>
                </a:cubicBezTo>
                <a:cubicBezTo>
                  <a:pt x="669524" y="145436"/>
                  <a:pt x="663261" y="143652"/>
                  <a:pt x="657892" y="140083"/>
                </a:cubicBezTo>
                <a:cubicBezTo>
                  <a:pt x="642681" y="131162"/>
                  <a:pt x="633733" y="115103"/>
                  <a:pt x="631049" y="98152"/>
                </a:cubicBezTo>
                <a:cubicBezTo>
                  <a:pt x="622996" y="91015"/>
                  <a:pt x="618522" y="80309"/>
                  <a:pt x="617628" y="70496"/>
                </a:cubicBezTo>
                <a:cubicBezTo>
                  <a:pt x="616733" y="58898"/>
                  <a:pt x="622101" y="49084"/>
                  <a:pt x="630154" y="41055"/>
                </a:cubicBezTo>
                <a:close/>
                <a:moveTo>
                  <a:pt x="304264" y="40356"/>
                </a:moveTo>
                <a:cubicBezTo>
                  <a:pt x="313936" y="39467"/>
                  <a:pt x="322728" y="47468"/>
                  <a:pt x="328883" y="54580"/>
                </a:cubicBezTo>
                <a:cubicBezTo>
                  <a:pt x="331520" y="60803"/>
                  <a:pt x="334158" y="67915"/>
                  <a:pt x="330641" y="74138"/>
                </a:cubicBezTo>
                <a:cubicBezTo>
                  <a:pt x="328003" y="79472"/>
                  <a:pt x="323607" y="83917"/>
                  <a:pt x="317453" y="83028"/>
                </a:cubicBezTo>
                <a:cubicBezTo>
                  <a:pt x="314815" y="83028"/>
                  <a:pt x="312177" y="81250"/>
                  <a:pt x="310419" y="78583"/>
                </a:cubicBezTo>
                <a:cubicBezTo>
                  <a:pt x="309539" y="76805"/>
                  <a:pt x="309539" y="75027"/>
                  <a:pt x="310419" y="74138"/>
                </a:cubicBezTo>
                <a:cubicBezTo>
                  <a:pt x="312177" y="70582"/>
                  <a:pt x="316573" y="69693"/>
                  <a:pt x="320090" y="69693"/>
                </a:cubicBezTo>
                <a:cubicBezTo>
                  <a:pt x="321849" y="70582"/>
                  <a:pt x="322728" y="68804"/>
                  <a:pt x="322728" y="67915"/>
                </a:cubicBezTo>
                <a:cubicBezTo>
                  <a:pt x="322728" y="61692"/>
                  <a:pt x="318332" y="57247"/>
                  <a:pt x="313056" y="54580"/>
                </a:cubicBezTo>
                <a:cubicBezTo>
                  <a:pt x="313056" y="54580"/>
                  <a:pt x="313056" y="54580"/>
                  <a:pt x="305143" y="51913"/>
                </a:cubicBezTo>
                <a:cubicBezTo>
                  <a:pt x="296351" y="53691"/>
                  <a:pt x="290196" y="58136"/>
                  <a:pt x="284042" y="62581"/>
                </a:cubicBezTo>
                <a:cubicBezTo>
                  <a:pt x="281404" y="61692"/>
                  <a:pt x="277887" y="62581"/>
                  <a:pt x="277008" y="59914"/>
                </a:cubicBezTo>
                <a:cubicBezTo>
                  <a:pt x="281404" y="47468"/>
                  <a:pt x="292834" y="43912"/>
                  <a:pt x="304264" y="40356"/>
                </a:cubicBezTo>
                <a:close/>
                <a:moveTo>
                  <a:pt x="425071" y="38638"/>
                </a:moveTo>
                <a:cubicBezTo>
                  <a:pt x="427462" y="38096"/>
                  <a:pt x="430070" y="38313"/>
                  <a:pt x="432243" y="38746"/>
                </a:cubicBezTo>
                <a:cubicBezTo>
                  <a:pt x="436590" y="39612"/>
                  <a:pt x="439198" y="43941"/>
                  <a:pt x="441806" y="47405"/>
                </a:cubicBezTo>
                <a:cubicBezTo>
                  <a:pt x="445283" y="56930"/>
                  <a:pt x="441806" y="69053"/>
                  <a:pt x="434851" y="75114"/>
                </a:cubicBezTo>
                <a:cubicBezTo>
                  <a:pt x="427896" y="82041"/>
                  <a:pt x="419203" y="85505"/>
                  <a:pt x="409640" y="84639"/>
                </a:cubicBezTo>
                <a:cubicBezTo>
                  <a:pt x="408771" y="81175"/>
                  <a:pt x="413118" y="78578"/>
                  <a:pt x="413987" y="75114"/>
                </a:cubicBezTo>
                <a:cubicBezTo>
                  <a:pt x="419203" y="74248"/>
                  <a:pt x="425288" y="72516"/>
                  <a:pt x="428766" y="67321"/>
                </a:cubicBezTo>
                <a:cubicBezTo>
                  <a:pt x="431374" y="63857"/>
                  <a:pt x="433112" y="59528"/>
                  <a:pt x="433112" y="55198"/>
                </a:cubicBezTo>
                <a:cubicBezTo>
                  <a:pt x="430504" y="52600"/>
                  <a:pt x="423550" y="56930"/>
                  <a:pt x="420942" y="51734"/>
                </a:cubicBezTo>
                <a:cubicBezTo>
                  <a:pt x="419203" y="50003"/>
                  <a:pt x="417464" y="45673"/>
                  <a:pt x="419203" y="43075"/>
                </a:cubicBezTo>
                <a:cubicBezTo>
                  <a:pt x="420507" y="40478"/>
                  <a:pt x="422680" y="39179"/>
                  <a:pt x="425071" y="38638"/>
                </a:cubicBezTo>
                <a:close/>
                <a:moveTo>
                  <a:pt x="698330" y="37880"/>
                </a:moveTo>
                <a:cubicBezTo>
                  <a:pt x="707326" y="37880"/>
                  <a:pt x="715422" y="41452"/>
                  <a:pt x="719920" y="49488"/>
                </a:cubicBezTo>
                <a:cubicBezTo>
                  <a:pt x="718121" y="52167"/>
                  <a:pt x="714522" y="51274"/>
                  <a:pt x="710924" y="52167"/>
                </a:cubicBezTo>
                <a:cubicBezTo>
                  <a:pt x="707326" y="51274"/>
                  <a:pt x="703728" y="47702"/>
                  <a:pt x="698330" y="47702"/>
                </a:cubicBezTo>
                <a:cubicBezTo>
                  <a:pt x="699230" y="44130"/>
                  <a:pt x="692933" y="39666"/>
                  <a:pt x="698330" y="37880"/>
                </a:cubicBezTo>
                <a:close/>
                <a:moveTo>
                  <a:pt x="514153" y="34891"/>
                </a:moveTo>
                <a:cubicBezTo>
                  <a:pt x="515040" y="34004"/>
                  <a:pt x="517701" y="33117"/>
                  <a:pt x="518588" y="34891"/>
                </a:cubicBezTo>
                <a:cubicBezTo>
                  <a:pt x="523911" y="41101"/>
                  <a:pt x="531008" y="47311"/>
                  <a:pt x="528347" y="56182"/>
                </a:cubicBezTo>
                <a:cubicBezTo>
                  <a:pt x="527459" y="58843"/>
                  <a:pt x="525685" y="61505"/>
                  <a:pt x="523024" y="61505"/>
                </a:cubicBezTo>
                <a:cubicBezTo>
                  <a:pt x="523911" y="57956"/>
                  <a:pt x="525685" y="52633"/>
                  <a:pt x="521250" y="49085"/>
                </a:cubicBezTo>
                <a:cubicBezTo>
                  <a:pt x="518588" y="47311"/>
                  <a:pt x="515040" y="45537"/>
                  <a:pt x="512378" y="47311"/>
                </a:cubicBezTo>
                <a:cubicBezTo>
                  <a:pt x="510604" y="47311"/>
                  <a:pt x="508830" y="49972"/>
                  <a:pt x="507943" y="51746"/>
                </a:cubicBezTo>
                <a:cubicBezTo>
                  <a:pt x="507943" y="52633"/>
                  <a:pt x="508830" y="54408"/>
                  <a:pt x="510604" y="55295"/>
                </a:cubicBezTo>
                <a:cubicBezTo>
                  <a:pt x="514153" y="54408"/>
                  <a:pt x="510604" y="49972"/>
                  <a:pt x="514153" y="49972"/>
                </a:cubicBezTo>
                <a:cubicBezTo>
                  <a:pt x="516814" y="49085"/>
                  <a:pt x="518588" y="52633"/>
                  <a:pt x="520363" y="54408"/>
                </a:cubicBezTo>
                <a:cubicBezTo>
                  <a:pt x="521250" y="56182"/>
                  <a:pt x="519475" y="57956"/>
                  <a:pt x="518588" y="59730"/>
                </a:cubicBezTo>
                <a:cubicBezTo>
                  <a:pt x="515927" y="61505"/>
                  <a:pt x="513266" y="63279"/>
                  <a:pt x="510604" y="63279"/>
                </a:cubicBezTo>
                <a:cubicBezTo>
                  <a:pt x="507943" y="61505"/>
                  <a:pt x="503507" y="61505"/>
                  <a:pt x="502620" y="57956"/>
                </a:cubicBezTo>
                <a:cubicBezTo>
                  <a:pt x="500846" y="52633"/>
                  <a:pt x="501733" y="47311"/>
                  <a:pt x="504394" y="43762"/>
                </a:cubicBezTo>
                <a:cubicBezTo>
                  <a:pt x="507056" y="39327"/>
                  <a:pt x="511491" y="38440"/>
                  <a:pt x="514153" y="34891"/>
                </a:cubicBezTo>
                <a:close/>
                <a:moveTo>
                  <a:pt x="364208" y="34579"/>
                </a:moveTo>
                <a:cubicBezTo>
                  <a:pt x="366589" y="33641"/>
                  <a:pt x="368857" y="33406"/>
                  <a:pt x="370671" y="35282"/>
                </a:cubicBezTo>
                <a:cubicBezTo>
                  <a:pt x="369764" y="38096"/>
                  <a:pt x="366135" y="36220"/>
                  <a:pt x="363414" y="38096"/>
                </a:cubicBezTo>
                <a:lnTo>
                  <a:pt x="357064" y="43724"/>
                </a:lnTo>
                <a:cubicBezTo>
                  <a:pt x="356157" y="46539"/>
                  <a:pt x="356157" y="50291"/>
                  <a:pt x="354342" y="52167"/>
                </a:cubicBezTo>
                <a:cubicBezTo>
                  <a:pt x="352528" y="51229"/>
                  <a:pt x="351621" y="50291"/>
                  <a:pt x="351621" y="49353"/>
                </a:cubicBezTo>
                <a:cubicBezTo>
                  <a:pt x="351621" y="44663"/>
                  <a:pt x="354342" y="40910"/>
                  <a:pt x="357064" y="38096"/>
                </a:cubicBezTo>
                <a:cubicBezTo>
                  <a:pt x="359332" y="37158"/>
                  <a:pt x="361826" y="35517"/>
                  <a:pt x="364208" y="34579"/>
                </a:cubicBezTo>
                <a:close/>
                <a:moveTo>
                  <a:pt x="406143" y="34015"/>
                </a:moveTo>
                <a:cubicBezTo>
                  <a:pt x="406143" y="34015"/>
                  <a:pt x="406143" y="34015"/>
                  <a:pt x="411529" y="42993"/>
                </a:cubicBezTo>
                <a:cubicBezTo>
                  <a:pt x="414222" y="47482"/>
                  <a:pt x="414222" y="52869"/>
                  <a:pt x="415120" y="58257"/>
                </a:cubicBezTo>
                <a:cubicBezTo>
                  <a:pt x="413325" y="71724"/>
                  <a:pt x="407041" y="83396"/>
                  <a:pt x="396268" y="92375"/>
                </a:cubicBezTo>
                <a:cubicBezTo>
                  <a:pt x="394473" y="99557"/>
                  <a:pt x="392678" y="106740"/>
                  <a:pt x="389985" y="113923"/>
                </a:cubicBezTo>
                <a:cubicBezTo>
                  <a:pt x="387292" y="115719"/>
                  <a:pt x="385496" y="120208"/>
                  <a:pt x="383701" y="122901"/>
                </a:cubicBezTo>
                <a:cubicBezTo>
                  <a:pt x="370235" y="134573"/>
                  <a:pt x="352282" y="142654"/>
                  <a:pt x="333430" y="139062"/>
                </a:cubicBezTo>
                <a:cubicBezTo>
                  <a:pt x="329839" y="139062"/>
                  <a:pt x="328044" y="135471"/>
                  <a:pt x="323556" y="136369"/>
                </a:cubicBezTo>
                <a:cubicBezTo>
                  <a:pt x="316374" y="132778"/>
                  <a:pt x="310988" y="127391"/>
                  <a:pt x="305602" y="122003"/>
                </a:cubicBezTo>
                <a:cubicBezTo>
                  <a:pt x="302909" y="121106"/>
                  <a:pt x="302011" y="122003"/>
                  <a:pt x="299318" y="122003"/>
                </a:cubicBezTo>
                <a:cubicBezTo>
                  <a:pt x="293932" y="120208"/>
                  <a:pt x="287648" y="119310"/>
                  <a:pt x="283159" y="115719"/>
                </a:cubicBezTo>
                <a:cubicBezTo>
                  <a:pt x="277773" y="110331"/>
                  <a:pt x="273285" y="105842"/>
                  <a:pt x="268796" y="99557"/>
                </a:cubicBezTo>
                <a:cubicBezTo>
                  <a:pt x="268796" y="95068"/>
                  <a:pt x="264308" y="92375"/>
                  <a:pt x="266103" y="87885"/>
                </a:cubicBezTo>
                <a:cubicBezTo>
                  <a:pt x="268796" y="86090"/>
                  <a:pt x="271489" y="86988"/>
                  <a:pt x="274183" y="86988"/>
                </a:cubicBezTo>
                <a:cubicBezTo>
                  <a:pt x="276876" y="97762"/>
                  <a:pt x="283159" y="108536"/>
                  <a:pt x="293932" y="111229"/>
                </a:cubicBezTo>
                <a:cubicBezTo>
                  <a:pt x="299318" y="112127"/>
                  <a:pt x="303806" y="113025"/>
                  <a:pt x="308295" y="111229"/>
                </a:cubicBezTo>
                <a:cubicBezTo>
                  <a:pt x="312783" y="115719"/>
                  <a:pt x="316374" y="122003"/>
                  <a:pt x="322658" y="124697"/>
                </a:cubicBezTo>
                <a:cubicBezTo>
                  <a:pt x="331635" y="129186"/>
                  <a:pt x="343305" y="132778"/>
                  <a:pt x="354077" y="129186"/>
                </a:cubicBezTo>
                <a:cubicBezTo>
                  <a:pt x="368440" y="125595"/>
                  <a:pt x="380110" y="112127"/>
                  <a:pt x="384598" y="98660"/>
                </a:cubicBezTo>
                <a:cubicBezTo>
                  <a:pt x="385496" y="94170"/>
                  <a:pt x="383701" y="87885"/>
                  <a:pt x="389087" y="86090"/>
                </a:cubicBezTo>
                <a:cubicBezTo>
                  <a:pt x="396268" y="82498"/>
                  <a:pt x="400757" y="74418"/>
                  <a:pt x="403450" y="68133"/>
                </a:cubicBezTo>
                <a:cubicBezTo>
                  <a:pt x="404348" y="57359"/>
                  <a:pt x="404348" y="48380"/>
                  <a:pt x="398064" y="39402"/>
                </a:cubicBezTo>
                <a:cubicBezTo>
                  <a:pt x="400757" y="37606"/>
                  <a:pt x="402552" y="33117"/>
                  <a:pt x="406143" y="34015"/>
                </a:cubicBezTo>
                <a:close/>
                <a:moveTo>
                  <a:pt x="325745" y="31703"/>
                </a:moveTo>
                <a:cubicBezTo>
                  <a:pt x="328856" y="30587"/>
                  <a:pt x="332190" y="30587"/>
                  <a:pt x="335746" y="32820"/>
                </a:cubicBezTo>
                <a:cubicBezTo>
                  <a:pt x="335746" y="40856"/>
                  <a:pt x="326856" y="39070"/>
                  <a:pt x="322411" y="42642"/>
                </a:cubicBezTo>
                <a:cubicBezTo>
                  <a:pt x="320633" y="40856"/>
                  <a:pt x="313521" y="40856"/>
                  <a:pt x="317077" y="37284"/>
                </a:cubicBezTo>
                <a:cubicBezTo>
                  <a:pt x="319744" y="35052"/>
                  <a:pt x="322633" y="32820"/>
                  <a:pt x="325745" y="31703"/>
                </a:cubicBezTo>
                <a:close/>
                <a:moveTo>
                  <a:pt x="557996" y="27838"/>
                </a:moveTo>
                <a:cubicBezTo>
                  <a:pt x="557996" y="32268"/>
                  <a:pt x="554367" y="36698"/>
                  <a:pt x="553460" y="41129"/>
                </a:cubicBezTo>
                <a:cubicBezTo>
                  <a:pt x="551646" y="46445"/>
                  <a:pt x="551646" y="52647"/>
                  <a:pt x="547110" y="57078"/>
                </a:cubicBezTo>
                <a:cubicBezTo>
                  <a:pt x="542574" y="61508"/>
                  <a:pt x="536224" y="63280"/>
                  <a:pt x="529875" y="63280"/>
                </a:cubicBezTo>
                <a:cubicBezTo>
                  <a:pt x="529875" y="63280"/>
                  <a:pt x="529875" y="63280"/>
                  <a:pt x="528967" y="63280"/>
                </a:cubicBezTo>
                <a:cubicBezTo>
                  <a:pt x="528967" y="63280"/>
                  <a:pt x="528967" y="63280"/>
                  <a:pt x="533503" y="55305"/>
                </a:cubicBezTo>
                <a:cubicBezTo>
                  <a:pt x="538039" y="54419"/>
                  <a:pt x="541667" y="53533"/>
                  <a:pt x="544389" y="50875"/>
                </a:cubicBezTo>
                <a:cubicBezTo>
                  <a:pt x="545296" y="47331"/>
                  <a:pt x="544389" y="42901"/>
                  <a:pt x="541667" y="40243"/>
                </a:cubicBezTo>
                <a:cubicBezTo>
                  <a:pt x="540760" y="40243"/>
                  <a:pt x="540760" y="39357"/>
                  <a:pt x="539853" y="39357"/>
                </a:cubicBezTo>
                <a:cubicBezTo>
                  <a:pt x="539853" y="42015"/>
                  <a:pt x="541667" y="45559"/>
                  <a:pt x="540760" y="48217"/>
                </a:cubicBezTo>
                <a:cubicBezTo>
                  <a:pt x="538039" y="49103"/>
                  <a:pt x="536224" y="52647"/>
                  <a:pt x="533503" y="50875"/>
                </a:cubicBezTo>
                <a:cubicBezTo>
                  <a:pt x="531689" y="46445"/>
                  <a:pt x="528967" y="42015"/>
                  <a:pt x="526246" y="38471"/>
                </a:cubicBezTo>
                <a:cubicBezTo>
                  <a:pt x="527153" y="35812"/>
                  <a:pt x="529875" y="34040"/>
                  <a:pt x="531689" y="32268"/>
                </a:cubicBezTo>
                <a:cubicBezTo>
                  <a:pt x="536224" y="31382"/>
                  <a:pt x="540760" y="34926"/>
                  <a:pt x="543482" y="31382"/>
                </a:cubicBezTo>
                <a:cubicBezTo>
                  <a:pt x="547110" y="26952"/>
                  <a:pt x="552553" y="25180"/>
                  <a:pt x="557996" y="27838"/>
                </a:cubicBezTo>
                <a:close/>
                <a:moveTo>
                  <a:pt x="456899" y="27561"/>
                </a:moveTo>
                <a:cubicBezTo>
                  <a:pt x="460212" y="28582"/>
                  <a:pt x="463417" y="30623"/>
                  <a:pt x="466409" y="33344"/>
                </a:cubicBezTo>
                <a:cubicBezTo>
                  <a:pt x="468119" y="36066"/>
                  <a:pt x="470683" y="37880"/>
                  <a:pt x="470683" y="41508"/>
                </a:cubicBezTo>
                <a:cubicBezTo>
                  <a:pt x="466409" y="44230"/>
                  <a:pt x="464699" y="37880"/>
                  <a:pt x="460425" y="36973"/>
                </a:cubicBezTo>
                <a:cubicBezTo>
                  <a:pt x="457006" y="36973"/>
                  <a:pt x="454442" y="34251"/>
                  <a:pt x="451877" y="36973"/>
                </a:cubicBezTo>
                <a:cubicBezTo>
                  <a:pt x="450168" y="38787"/>
                  <a:pt x="450168" y="42416"/>
                  <a:pt x="447603" y="41508"/>
                </a:cubicBezTo>
                <a:cubicBezTo>
                  <a:pt x="444184" y="38787"/>
                  <a:pt x="437346" y="44230"/>
                  <a:pt x="439056" y="36973"/>
                </a:cubicBezTo>
                <a:cubicBezTo>
                  <a:pt x="442475" y="36066"/>
                  <a:pt x="441620" y="28808"/>
                  <a:pt x="446749" y="27901"/>
                </a:cubicBezTo>
                <a:cubicBezTo>
                  <a:pt x="450168" y="26541"/>
                  <a:pt x="453587" y="26541"/>
                  <a:pt x="456899" y="27561"/>
                </a:cubicBezTo>
                <a:close/>
                <a:moveTo>
                  <a:pt x="576592" y="26994"/>
                </a:moveTo>
                <a:cubicBezTo>
                  <a:pt x="581128" y="26994"/>
                  <a:pt x="583849" y="31530"/>
                  <a:pt x="585664" y="35158"/>
                </a:cubicBezTo>
                <a:cubicBezTo>
                  <a:pt x="585664" y="37880"/>
                  <a:pt x="586571" y="41508"/>
                  <a:pt x="583849" y="43323"/>
                </a:cubicBezTo>
                <a:cubicBezTo>
                  <a:pt x="582035" y="43323"/>
                  <a:pt x="578407" y="44230"/>
                  <a:pt x="577499" y="42416"/>
                </a:cubicBezTo>
                <a:cubicBezTo>
                  <a:pt x="573871" y="40601"/>
                  <a:pt x="577499" y="36066"/>
                  <a:pt x="574778" y="34251"/>
                </a:cubicBezTo>
                <a:cubicBezTo>
                  <a:pt x="568428" y="34251"/>
                  <a:pt x="563892" y="37880"/>
                  <a:pt x="560264" y="43323"/>
                </a:cubicBezTo>
                <a:cubicBezTo>
                  <a:pt x="559357" y="43323"/>
                  <a:pt x="557542" y="44230"/>
                  <a:pt x="557542" y="43323"/>
                </a:cubicBezTo>
                <a:cubicBezTo>
                  <a:pt x="554821" y="37880"/>
                  <a:pt x="561171" y="35158"/>
                  <a:pt x="561171" y="30623"/>
                </a:cubicBezTo>
                <a:cubicBezTo>
                  <a:pt x="564799" y="26087"/>
                  <a:pt x="571149" y="25180"/>
                  <a:pt x="576592" y="26994"/>
                </a:cubicBezTo>
                <a:close/>
                <a:moveTo>
                  <a:pt x="474335" y="26066"/>
                </a:moveTo>
                <a:cubicBezTo>
                  <a:pt x="480447" y="25180"/>
                  <a:pt x="484812" y="28724"/>
                  <a:pt x="489178" y="31382"/>
                </a:cubicBezTo>
                <a:cubicBezTo>
                  <a:pt x="492670" y="29610"/>
                  <a:pt x="497036" y="30496"/>
                  <a:pt x="499655" y="32268"/>
                </a:cubicBezTo>
                <a:cubicBezTo>
                  <a:pt x="501402" y="34926"/>
                  <a:pt x="504021" y="37585"/>
                  <a:pt x="501402" y="41129"/>
                </a:cubicBezTo>
                <a:cubicBezTo>
                  <a:pt x="499655" y="43787"/>
                  <a:pt x="498782" y="48217"/>
                  <a:pt x="494417" y="48217"/>
                </a:cubicBezTo>
                <a:cubicBezTo>
                  <a:pt x="491797" y="48217"/>
                  <a:pt x="490051" y="47331"/>
                  <a:pt x="489178" y="44673"/>
                </a:cubicBezTo>
                <a:cubicBezTo>
                  <a:pt x="488305" y="40243"/>
                  <a:pt x="495290" y="43787"/>
                  <a:pt x="492670" y="39357"/>
                </a:cubicBezTo>
                <a:cubicBezTo>
                  <a:pt x="491797" y="38471"/>
                  <a:pt x="489178" y="38471"/>
                  <a:pt x="487432" y="40243"/>
                </a:cubicBezTo>
                <a:cubicBezTo>
                  <a:pt x="484812" y="41129"/>
                  <a:pt x="485685" y="44673"/>
                  <a:pt x="486558" y="46445"/>
                </a:cubicBezTo>
                <a:cubicBezTo>
                  <a:pt x="488305" y="49103"/>
                  <a:pt x="490924" y="52647"/>
                  <a:pt x="496163" y="51761"/>
                </a:cubicBezTo>
                <a:cubicBezTo>
                  <a:pt x="497036" y="55305"/>
                  <a:pt x="498782" y="57964"/>
                  <a:pt x="499655" y="61508"/>
                </a:cubicBezTo>
                <a:cubicBezTo>
                  <a:pt x="492670" y="63280"/>
                  <a:pt x="486558" y="60622"/>
                  <a:pt x="483066" y="55305"/>
                </a:cubicBezTo>
                <a:cubicBezTo>
                  <a:pt x="476954" y="46445"/>
                  <a:pt x="476954" y="35812"/>
                  <a:pt x="469096" y="28724"/>
                </a:cubicBezTo>
                <a:cubicBezTo>
                  <a:pt x="469969" y="26066"/>
                  <a:pt x="472588" y="26952"/>
                  <a:pt x="474335" y="26066"/>
                </a:cubicBezTo>
                <a:close/>
                <a:moveTo>
                  <a:pt x="664783" y="25973"/>
                </a:moveTo>
                <a:cubicBezTo>
                  <a:pt x="667954" y="26540"/>
                  <a:pt x="671015" y="27674"/>
                  <a:pt x="674077" y="28128"/>
                </a:cubicBezTo>
                <a:cubicBezTo>
                  <a:pt x="681075" y="31756"/>
                  <a:pt x="688948" y="34478"/>
                  <a:pt x="691572" y="41735"/>
                </a:cubicBezTo>
                <a:cubicBezTo>
                  <a:pt x="695071" y="48992"/>
                  <a:pt x="697695" y="58063"/>
                  <a:pt x="693321" y="66228"/>
                </a:cubicBezTo>
                <a:cubicBezTo>
                  <a:pt x="690697" y="72578"/>
                  <a:pt x="687198" y="79835"/>
                  <a:pt x="678451" y="79835"/>
                </a:cubicBezTo>
                <a:cubicBezTo>
                  <a:pt x="674077" y="80742"/>
                  <a:pt x="669703" y="77113"/>
                  <a:pt x="666204" y="75299"/>
                </a:cubicBezTo>
                <a:cubicBezTo>
                  <a:pt x="663580" y="71670"/>
                  <a:pt x="663580" y="67135"/>
                  <a:pt x="665330" y="63506"/>
                </a:cubicBezTo>
                <a:cubicBezTo>
                  <a:pt x="665330" y="61692"/>
                  <a:pt x="668829" y="61692"/>
                  <a:pt x="670578" y="60785"/>
                </a:cubicBezTo>
                <a:cubicBezTo>
                  <a:pt x="675827" y="59878"/>
                  <a:pt x="674077" y="67135"/>
                  <a:pt x="678451" y="66228"/>
                </a:cubicBezTo>
                <a:cubicBezTo>
                  <a:pt x="682824" y="63506"/>
                  <a:pt x="683699" y="57156"/>
                  <a:pt x="682824" y="51713"/>
                </a:cubicBezTo>
                <a:cubicBezTo>
                  <a:pt x="681950" y="45363"/>
                  <a:pt x="677576" y="42642"/>
                  <a:pt x="672328" y="39013"/>
                </a:cubicBezTo>
                <a:cubicBezTo>
                  <a:pt x="667954" y="36292"/>
                  <a:pt x="660081" y="39920"/>
                  <a:pt x="658332" y="34478"/>
                </a:cubicBezTo>
                <a:cubicBezTo>
                  <a:pt x="658332" y="31756"/>
                  <a:pt x="654833" y="29942"/>
                  <a:pt x="654833" y="27220"/>
                </a:cubicBezTo>
                <a:cubicBezTo>
                  <a:pt x="658332" y="25406"/>
                  <a:pt x="661612" y="25406"/>
                  <a:pt x="664783" y="25973"/>
                </a:cubicBezTo>
                <a:close/>
                <a:moveTo>
                  <a:pt x="378608" y="21652"/>
                </a:moveTo>
                <a:cubicBezTo>
                  <a:pt x="378608" y="25179"/>
                  <a:pt x="375052" y="27825"/>
                  <a:pt x="373274" y="30471"/>
                </a:cubicBezTo>
                <a:cubicBezTo>
                  <a:pt x="365273" y="29589"/>
                  <a:pt x="357272" y="32235"/>
                  <a:pt x="351938" y="37526"/>
                </a:cubicBezTo>
                <a:cubicBezTo>
                  <a:pt x="349271" y="43700"/>
                  <a:pt x="343937" y="49874"/>
                  <a:pt x="347493" y="56047"/>
                </a:cubicBezTo>
                <a:cubicBezTo>
                  <a:pt x="351938" y="59575"/>
                  <a:pt x="354605" y="52519"/>
                  <a:pt x="358161" y="53401"/>
                </a:cubicBezTo>
                <a:cubicBezTo>
                  <a:pt x="361717" y="55165"/>
                  <a:pt x="365273" y="56929"/>
                  <a:pt x="365273" y="61339"/>
                </a:cubicBezTo>
                <a:cubicBezTo>
                  <a:pt x="365273" y="65748"/>
                  <a:pt x="360828" y="69276"/>
                  <a:pt x="356383" y="71040"/>
                </a:cubicBezTo>
                <a:cubicBezTo>
                  <a:pt x="350160" y="72804"/>
                  <a:pt x="343937" y="68394"/>
                  <a:pt x="339492" y="63985"/>
                </a:cubicBezTo>
                <a:cubicBezTo>
                  <a:pt x="335047" y="56929"/>
                  <a:pt x="334158" y="46346"/>
                  <a:pt x="336825" y="38408"/>
                </a:cubicBezTo>
                <a:cubicBezTo>
                  <a:pt x="345715" y="24297"/>
                  <a:pt x="362606" y="17242"/>
                  <a:pt x="378608" y="21652"/>
                </a:cubicBezTo>
                <a:close/>
                <a:moveTo>
                  <a:pt x="462591" y="658"/>
                </a:moveTo>
                <a:cubicBezTo>
                  <a:pt x="483964" y="-220"/>
                  <a:pt x="503556" y="-220"/>
                  <a:pt x="525820" y="658"/>
                </a:cubicBezTo>
                <a:cubicBezTo>
                  <a:pt x="530272" y="-220"/>
                  <a:pt x="536506" y="658"/>
                  <a:pt x="541849" y="658"/>
                </a:cubicBezTo>
                <a:cubicBezTo>
                  <a:pt x="548974" y="2414"/>
                  <a:pt x="557879" y="1536"/>
                  <a:pt x="566785" y="3293"/>
                </a:cubicBezTo>
                <a:cubicBezTo>
                  <a:pt x="587267" y="5927"/>
                  <a:pt x="605078" y="8562"/>
                  <a:pt x="624670" y="13831"/>
                </a:cubicBezTo>
                <a:cubicBezTo>
                  <a:pt x="639810" y="18222"/>
                  <a:pt x="654949" y="29638"/>
                  <a:pt x="658511" y="45446"/>
                </a:cubicBezTo>
                <a:cubicBezTo>
                  <a:pt x="661183" y="56862"/>
                  <a:pt x="658511" y="68279"/>
                  <a:pt x="651387" y="77061"/>
                </a:cubicBezTo>
                <a:cubicBezTo>
                  <a:pt x="648715" y="77939"/>
                  <a:pt x="646934" y="82330"/>
                  <a:pt x="644262" y="81452"/>
                </a:cubicBezTo>
                <a:cubicBezTo>
                  <a:pt x="642481" y="78817"/>
                  <a:pt x="638919" y="75304"/>
                  <a:pt x="641591" y="71792"/>
                </a:cubicBezTo>
                <a:cubicBezTo>
                  <a:pt x="649606" y="63010"/>
                  <a:pt x="650496" y="49837"/>
                  <a:pt x="645153" y="40177"/>
                </a:cubicBezTo>
                <a:cubicBezTo>
                  <a:pt x="632685" y="21735"/>
                  <a:pt x="609531" y="24369"/>
                  <a:pt x="590830" y="18222"/>
                </a:cubicBezTo>
                <a:cubicBezTo>
                  <a:pt x="574800" y="16466"/>
                  <a:pt x="557879" y="13831"/>
                  <a:pt x="542740" y="12953"/>
                </a:cubicBezTo>
                <a:cubicBezTo>
                  <a:pt x="521367" y="11196"/>
                  <a:pt x="499994" y="10318"/>
                  <a:pt x="478620" y="12075"/>
                </a:cubicBezTo>
                <a:cubicBezTo>
                  <a:pt x="478620" y="12075"/>
                  <a:pt x="478620" y="12075"/>
                  <a:pt x="468824" y="12075"/>
                </a:cubicBezTo>
                <a:cubicBezTo>
                  <a:pt x="467043" y="12075"/>
                  <a:pt x="467043" y="13831"/>
                  <a:pt x="467934" y="14709"/>
                </a:cubicBezTo>
                <a:cubicBezTo>
                  <a:pt x="488416" y="14709"/>
                  <a:pt x="509790" y="13831"/>
                  <a:pt x="531163" y="14709"/>
                </a:cubicBezTo>
                <a:cubicBezTo>
                  <a:pt x="546302" y="15587"/>
                  <a:pt x="562332" y="16466"/>
                  <a:pt x="577471" y="19100"/>
                </a:cubicBezTo>
                <a:cubicBezTo>
                  <a:pt x="592611" y="20856"/>
                  <a:pt x="605969" y="25247"/>
                  <a:pt x="620218" y="27882"/>
                </a:cubicBezTo>
                <a:cubicBezTo>
                  <a:pt x="624670" y="23491"/>
                  <a:pt x="627342" y="31395"/>
                  <a:pt x="631795" y="32273"/>
                </a:cubicBezTo>
                <a:cubicBezTo>
                  <a:pt x="639810" y="34029"/>
                  <a:pt x="643372" y="43689"/>
                  <a:pt x="645153" y="51593"/>
                </a:cubicBezTo>
                <a:cubicBezTo>
                  <a:pt x="644262" y="56862"/>
                  <a:pt x="644262" y="63888"/>
                  <a:pt x="639810" y="68279"/>
                </a:cubicBezTo>
                <a:cubicBezTo>
                  <a:pt x="638029" y="63010"/>
                  <a:pt x="642481" y="58619"/>
                  <a:pt x="641591" y="53350"/>
                </a:cubicBezTo>
                <a:cubicBezTo>
                  <a:pt x="641591" y="45446"/>
                  <a:pt x="635357" y="38420"/>
                  <a:pt x="629123" y="34029"/>
                </a:cubicBezTo>
                <a:cubicBezTo>
                  <a:pt x="626451" y="34029"/>
                  <a:pt x="622889" y="36664"/>
                  <a:pt x="620218" y="34029"/>
                </a:cubicBezTo>
                <a:cubicBezTo>
                  <a:pt x="620218" y="34029"/>
                  <a:pt x="620218" y="34029"/>
                  <a:pt x="618437" y="31395"/>
                </a:cubicBezTo>
                <a:cubicBezTo>
                  <a:pt x="596173" y="26126"/>
                  <a:pt x="572128" y="22613"/>
                  <a:pt x="549864" y="20856"/>
                </a:cubicBezTo>
                <a:cubicBezTo>
                  <a:pt x="545412" y="19978"/>
                  <a:pt x="540959" y="20856"/>
                  <a:pt x="536506" y="19100"/>
                </a:cubicBezTo>
                <a:cubicBezTo>
                  <a:pt x="519586" y="19100"/>
                  <a:pt x="503556" y="18222"/>
                  <a:pt x="488416" y="19100"/>
                </a:cubicBezTo>
                <a:cubicBezTo>
                  <a:pt x="473277" y="18222"/>
                  <a:pt x="458138" y="20856"/>
                  <a:pt x="442998" y="22613"/>
                </a:cubicBezTo>
                <a:cubicBezTo>
                  <a:pt x="438546" y="23491"/>
                  <a:pt x="433202" y="22613"/>
                  <a:pt x="428750" y="25247"/>
                </a:cubicBezTo>
                <a:cubicBezTo>
                  <a:pt x="423406" y="24369"/>
                  <a:pt x="418063" y="26126"/>
                  <a:pt x="413610" y="27004"/>
                </a:cubicBezTo>
                <a:cubicBezTo>
                  <a:pt x="405595" y="27882"/>
                  <a:pt x="396690" y="33151"/>
                  <a:pt x="393128" y="41055"/>
                </a:cubicBezTo>
                <a:cubicBezTo>
                  <a:pt x="389566" y="46324"/>
                  <a:pt x="390456" y="53350"/>
                  <a:pt x="393128" y="58619"/>
                </a:cubicBezTo>
                <a:cubicBezTo>
                  <a:pt x="393128" y="60375"/>
                  <a:pt x="393128" y="62131"/>
                  <a:pt x="392237" y="63888"/>
                </a:cubicBezTo>
                <a:cubicBezTo>
                  <a:pt x="387784" y="62131"/>
                  <a:pt x="386003" y="55984"/>
                  <a:pt x="386003" y="51593"/>
                </a:cubicBezTo>
                <a:cubicBezTo>
                  <a:pt x="386003" y="41933"/>
                  <a:pt x="393128" y="34029"/>
                  <a:pt x="400252" y="27882"/>
                </a:cubicBezTo>
                <a:cubicBezTo>
                  <a:pt x="416282" y="19978"/>
                  <a:pt x="434984" y="19100"/>
                  <a:pt x="452795" y="16466"/>
                </a:cubicBezTo>
                <a:cubicBezTo>
                  <a:pt x="452795" y="16466"/>
                  <a:pt x="452795" y="16466"/>
                  <a:pt x="465262" y="16466"/>
                </a:cubicBezTo>
                <a:cubicBezTo>
                  <a:pt x="465262" y="15587"/>
                  <a:pt x="465262" y="14709"/>
                  <a:pt x="465262" y="13831"/>
                </a:cubicBezTo>
                <a:cubicBezTo>
                  <a:pt x="461700" y="11196"/>
                  <a:pt x="458138" y="13831"/>
                  <a:pt x="453685" y="13831"/>
                </a:cubicBezTo>
                <a:cubicBezTo>
                  <a:pt x="435874" y="13831"/>
                  <a:pt x="418954" y="17344"/>
                  <a:pt x="402033" y="22613"/>
                </a:cubicBezTo>
                <a:cubicBezTo>
                  <a:pt x="390456" y="28760"/>
                  <a:pt x="379770" y="42811"/>
                  <a:pt x="382441" y="55984"/>
                </a:cubicBezTo>
                <a:cubicBezTo>
                  <a:pt x="383332" y="61253"/>
                  <a:pt x="386003" y="65644"/>
                  <a:pt x="390456" y="69157"/>
                </a:cubicBezTo>
                <a:cubicBezTo>
                  <a:pt x="391347" y="71792"/>
                  <a:pt x="388675" y="73548"/>
                  <a:pt x="386894" y="75304"/>
                </a:cubicBezTo>
                <a:cubicBezTo>
                  <a:pt x="380660" y="77061"/>
                  <a:pt x="377988" y="69157"/>
                  <a:pt x="373536" y="65644"/>
                </a:cubicBezTo>
                <a:cubicBezTo>
                  <a:pt x="373536" y="65644"/>
                  <a:pt x="373536" y="65644"/>
                  <a:pt x="374426" y="63010"/>
                </a:cubicBezTo>
                <a:cubicBezTo>
                  <a:pt x="370864" y="62131"/>
                  <a:pt x="371755" y="56862"/>
                  <a:pt x="369973" y="52471"/>
                </a:cubicBezTo>
                <a:cubicBezTo>
                  <a:pt x="369083" y="40177"/>
                  <a:pt x="377098" y="30517"/>
                  <a:pt x="385113" y="21735"/>
                </a:cubicBezTo>
                <a:cubicBezTo>
                  <a:pt x="391347" y="16466"/>
                  <a:pt x="397580" y="12075"/>
                  <a:pt x="404705" y="11196"/>
                </a:cubicBezTo>
                <a:cubicBezTo>
                  <a:pt x="422516" y="4171"/>
                  <a:pt x="442998" y="3293"/>
                  <a:pt x="462591" y="658"/>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tIns="180000" rIns="180000" bIns="180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dirty="0">
                <a:solidFill>
                  <a:schemeClr val="accent1"/>
                </a:solidFill>
                <a:latin typeface="华文新魏" panose="02010800040101010101" pitchFamily="2" charset="-122"/>
                <a:ea typeface="华文新魏" panose="02010800040101010101" pitchFamily="2" charset="-122"/>
              </a:rPr>
              <a:t>学前儿童科学教育</a:t>
            </a:r>
            <a:endParaRPr lang="zh-CN" altLang="en-US" sz="2400" dirty="0">
              <a:solidFill>
                <a:schemeClr val="accent1"/>
              </a:solidFill>
              <a:latin typeface="华文新魏" panose="02010800040101010101" pitchFamily="2" charset="-122"/>
              <a:ea typeface="华文新魏" panose="02010800040101010101" pitchFamily="2" charset="-122"/>
            </a:endParaRPr>
          </a:p>
        </p:txBody>
      </p:sp>
      <p:sp>
        <p:nvSpPr>
          <p:cNvPr id="11" name="任意多边形 307"/>
          <p:cNvSpPr/>
          <p:nvPr>
            <p:custDataLst>
              <p:tags r:id="rId10"/>
            </p:custDataLst>
          </p:nvPr>
        </p:nvSpPr>
        <p:spPr bwMode="auto">
          <a:xfrm>
            <a:off x="959615" y="3722696"/>
            <a:ext cx="1711700" cy="1711700"/>
          </a:xfrm>
          <a:custGeom>
            <a:avLst/>
            <a:gdLst>
              <a:gd name="T0" fmla="*/ 0 w 1008497"/>
              <a:gd name="T1" fmla="*/ 0 h 1007842"/>
              <a:gd name="T2" fmla="*/ 1008497 w 1008497"/>
              <a:gd name="T3" fmla="*/ 1007842 h 1007842"/>
            </a:gdLst>
            <a:ahLst/>
            <a:cxnLst/>
            <a:rect l="T0" t="T1" r="T2" b="T3"/>
            <a:pathLst>
              <a:path w="1008497" h="1007842">
                <a:moveTo>
                  <a:pt x="436463" y="964265"/>
                </a:moveTo>
                <a:cubicBezTo>
                  <a:pt x="438227" y="963392"/>
                  <a:pt x="439109" y="966011"/>
                  <a:pt x="440873" y="967758"/>
                </a:cubicBezTo>
                <a:cubicBezTo>
                  <a:pt x="439109" y="970377"/>
                  <a:pt x="440873" y="972996"/>
                  <a:pt x="443519" y="973869"/>
                </a:cubicBezTo>
                <a:cubicBezTo>
                  <a:pt x="447047" y="973869"/>
                  <a:pt x="451457" y="972996"/>
                  <a:pt x="453220" y="969504"/>
                </a:cubicBezTo>
                <a:cubicBezTo>
                  <a:pt x="453220" y="966885"/>
                  <a:pt x="454984" y="966885"/>
                  <a:pt x="456748" y="966011"/>
                </a:cubicBezTo>
                <a:cubicBezTo>
                  <a:pt x="456748" y="966011"/>
                  <a:pt x="456748" y="966011"/>
                  <a:pt x="461158" y="966011"/>
                </a:cubicBezTo>
                <a:cubicBezTo>
                  <a:pt x="460276" y="970377"/>
                  <a:pt x="459394" y="975616"/>
                  <a:pt x="454984" y="976489"/>
                </a:cubicBezTo>
                <a:cubicBezTo>
                  <a:pt x="453220" y="979108"/>
                  <a:pt x="450575" y="980854"/>
                  <a:pt x="447047" y="980854"/>
                </a:cubicBezTo>
                <a:cubicBezTo>
                  <a:pt x="440873" y="980854"/>
                  <a:pt x="433818" y="979108"/>
                  <a:pt x="430290" y="972996"/>
                </a:cubicBezTo>
                <a:cubicBezTo>
                  <a:pt x="429408" y="971250"/>
                  <a:pt x="431172" y="968631"/>
                  <a:pt x="431172" y="966011"/>
                </a:cubicBezTo>
                <a:cubicBezTo>
                  <a:pt x="432054" y="964265"/>
                  <a:pt x="433818" y="965138"/>
                  <a:pt x="436463" y="964265"/>
                </a:cubicBezTo>
                <a:close/>
                <a:moveTo>
                  <a:pt x="564971" y="963392"/>
                </a:moveTo>
                <a:cubicBezTo>
                  <a:pt x="567713" y="963392"/>
                  <a:pt x="570455" y="965138"/>
                  <a:pt x="571369" y="967758"/>
                </a:cubicBezTo>
                <a:cubicBezTo>
                  <a:pt x="572283" y="972123"/>
                  <a:pt x="571369" y="974742"/>
                  <a:pt x="569541" y="977362"/>
                </a:cubicBezTo>
                <a:cubicBezTo>
                  <a:pt x="562229" y="980854"/>
                  <a:pt x="551261" y="980854"/>
                  <a:pt x="545777" y="975616"/>
                </a:cubicBezTo>
                <a:cubicBezTo>
                  <a:pt x="542121" y="973869"/>
                  <a:pt x="542121" y="970377"/>
                  <a:pt x="542121" y="966885"/>
                </a:cubicBezTo>
                <a:cubicBezTo>
                  <a:pt x="545777" y="965138"/>
                  <a:pt x="546691" y="969504"/>
                  <a:pt x="550347" y="970377"/>
                </a:cubicBezTo>
                <a:cubicBezTo>
                  <a:pt x="553089" y="971250"/>
                  <a:pt x="556745" y="973869"/>
                  <a:pt x="559487" y="972123"/>
                </a:cubicBezTo>
                <a:cubicBezTo>
                  <a:pt x="560401" y="969504"/>
                  <a:pt x="560401" y="965138"/>
                  <a:pt x="564971" y="963392"/>
                </a:cubicBezTo>
                <a:close/>
                <a:moveTo>
                  <a:pt x="694974" y="958630"/>
                </a:moveTo>
                <a:cubicBezTo>
                  <a:pt x="697696" y="960416"/>
                  <a:pt x="704046" y="958630"/>
                  <a:pt x="701324" y="963095"/>
                </a:cubicBezTo>
                <a:cubicBezTo>
                  <a:pt x="695882" y="970238"/>
                  <a:pt x="687717" y="972917"/>
                  <a:pt x="679553" y="972024"/>
                </a:cubicBezTo>
                <a:cubicBezTo>
                  <a:pt x="678646" y="970238"/>
                  <a:pt x="680460" y="966667"/>
                  <a:pt x="681367" y="964881"/>
                </a:cubicBezTo>
                <a:cubicBezTo>
                  <a:pt x="685903" y="963095"/>
                  <a:pt x="691346" y="962202"/>
                  <a:pt x="694974" y="958630"/>
                </a:cubicBezTo>
                <a:close/>
                <a:moveTo>
                  <a:pt x="300027" y="958630"/>
                </a:moveTo>
                <a:cubicBezTo>
                  <a:pt x="302805" y="958630"/>
                  <a:pt x="302805" y="962017"/>
                  <a:pt x="305583" y="962863"/>
                </a:cubicBezTo>
                <a:cubicBezTo>
                  <a:pt x="309288" y="964557"/>
                  <a:pt x="316696" y="964557"/>
                  <a:pt x="316696" y="970483"/>
                </a:cubicBezTo>
                <a:cubicBezTo>
                  <a:pt x="312066" y="971330"/>
                  <a:pt x="307436" y="970483"/>
                  <a:pt x="302805" y="969637"/>
                </a:cubicBezTo>
                <a:cubicBezTo>
                  <a:pt x="300027" y="967097"/>
                  <a:pt x="297249" y="964557"/>
                  <a:pt x="294471" y="961170"/>
                </a:cubicBezTo>
                <a:cubicBezTo>
                  <a:pt x="294471" y="958630"/>
                  <a:pt x="298175" y="960323"/>
                  <a:pt x="300027" y="958630"/>
                </a:cubicBezTo>
                <a:close/>
                <a:moveTo>
                  <a:pt x="546966" y="954463"/>
                </a:moveTo>
                <a:cubicBezTo>
                  <a:pt x="549682" y="953868"/>
                  <a:pt x="551980" y="954344"/>
                  <a:pt x="553233" y="959582"/>
                </a:cubicBezTo>
                <a:cubicBezTo>
                  <a:pt x="549891" y="961487"/>
                  <a:pt x="544042" y="963392"/>
                  <a:pt x="540700" y="961487"/>
                </a:cubicBezTo>
                <a:cubicBezTo>
                  <a:pt x="539029" y="960535"/>
                  <a:pt x="537358" y="958630"/>
                  <a:pt x="538193" y="955772"/>
                </a:cubicBezTo>
                <a:cubicBezTo>
                  <a:pt x="541118" y="956725"/>
                  <a:pt x="544251" y="955058"/>
                  <a:pt x="546966" y="954463"/>
                </a:cubicBezTo>
                <a:close/>
                <a:moveTo>
                  <a:pt x="455088" y="951670"/>
                </a:moveTo>
                <a:cubicBezTo>
                  <a:pt x="457610" y="950693"/>
                  <a:pt x="460971" y="951670"/>
                  <a:pt x="463493" y="952647"/>
                </a:cubicBezTo>
                <a:cubicBezTo>
                  <a:pt x="463493" y="952647"/>
                  <a:pt x="463493" y="952647"/>
                  <a:pt x="464333" y="953624"/>
                </a:cubicBezTo>
                <a:cubicBezTo>
                  <a:pt x="462652" y="956555"/>
                  <a:pt x="463493" y="960462"/>
                  <a:pt x="459290" y="961439"/>
                </a:cubicBezTo>
                <a:cubicBezTo>
                  <a:pt x="456769" y="963393"/>
                  <a:pt x="451727" y="963393"/>
                  <a:pt x="450046" y="960462"/>
                </a:cubicBezTo>
                <a:cubicBezTo>
                  <a:pt x="451727" y="957532"/>
                  <a:pt x="454248" y="955578"/>
                  <a:pt x="455088" y="951670"/>
                </a:cubicBezTo>
                <a:close/>
                <a:moveTo>
                  <a:pt x="685172" y="950692"/>
                </a:moveTo>
                <a:cubicBezTo>
                  <a:pt x="687817" y="950692"/>
                  <a:pt x="687817" y="955102"/>
                  <a:pt x="691345" y="955102"/>
                </a:cubicBezTo>
                <a:cubicBezTo>
                  <a:pt x="691345" y="957747"/>
                  <a:pt x="688699" y="958629"/>
                  <a:pt x="686935" y="958629"/>
                </a:cubicBezTo>
                <a:cubicBezTo>
                  <a:pt x="686935" y="958629"/>
                  <a:pt x="686935" y="958629"/>
                  <a:pt x="685172" y="958629"/>
                </a:cubicBezTo>
                <a:cubicBezTo>
                  <a:pt x="683408" y="955983"/>
                  <a:pt x="684290" y="953338"/>
                  <a:pt x="685172" y="950692"/>
                </a:cubicBezTo>
                <a:close/>
                <a:moveTo>
                  <a:pt x="664811" y="950692"/>
                </a:moveTo>
                <a:cubicBezTo>
                  <a:pt x="667533" y="952456"/>
                  <a:pt x="666626" y="956866"/>
                  <a:pt x="665719" y="959511"/>
                </a:cubicBezTo>
                <a:cubicBezTo>
                  <a:pt x="663904" y="965685"/>
                  <a:pt x="658461" y="971858"/>
                  <a:pt x="652111" y="972740"/>
                </a:cubicBezTo>
                <a:cubicBezTo>
                  <a:pt x="648483" y="971858"/>
                  <a:pt x="645761" y="974504"/>
                  <a:pt x="642133" y="973622"/>
                </a:cubicBezTo>
                <a:cubicBezTo>
                  <a:pt x="642133" y="971858"/>
                  <a:pt x="643040" y="970094"/>
                  <a:pt x="644854" y="969213"/>
                </a:cubicBezTo>
                <a:cubicBezTo>
                  <a:pt x="652111" y="970976"/>
                  <a:pt x="658461" y="965685"/>
                  <a:pt x="661183" y="960393"/>
                </a:cubicBezTo>
                <a:cubicBezTo>
                  <a:pt x="662090" y="956866"/>
                  <a:pt x="661183" y="952456"/>
                  <a:pt x="664811" y="950692"/>
                </a:cubicBezTo>
                <a:close/>
                <a:moveTo>
                  <a:pt x="333650" y="950692"/>
                </a:moveTo>
                <a:cubicBezTo>
                  <a:pt x="335428" y="956135"/>
                  <a:pt x="338984" y="964299"/>
                  <a:pt x="346096" y="966114"/>
                </a:cubicBezTo>
                <a:cubicBezTo>
                  <a:pt x="347874" y="965206"/>
                  <a:pt x="350541" y="965206"/>
                  <a:pt x="352319" y="966114"/>
                </a:cubicBezTo>
                <a:cubicBezTo>
                  <a:pt x="353208" y="967021"/>
                  <a:pt x="353208" y="967928"/>
                  <a:pt x="352319" y="968835"/>
                </a:cubicBezTo>
                <a:cubicBezTo>
                  <a:pt x="346096" y="969742"/>
                  <a:pt x="340762" y="967021"/>
                  <a:pt x="336317" y="963392"/>
                </a:cubicBezTo>
                <a:cubicBezTo>
                  <a:pt x="333650" y="959764"/>
                  <a:pt x="330983" y="954321"/>
                  <a:pt x="333650" y="950692"/>
                </a:cubicBezTo>
                <a:close/>
                <a:moveTo>
                  <a:pt x="310663" y="950692"/>
                </a:moveTo>
                <a:cubicBezTo>
                  <a:pt x="313521" y="950692"/>
                  <a:pt x="311616" y="956407"/>
                  <a:pt x="312568" y="958312"/>
                </a:cubicBezTo>
                <a:cubicBezTo>
                  <a:pt x="311616" y="960217"/>
                  <a:pt x="309711" y="958312"/>
                  <a:pt x="307806" y="958312"/>
                </a:cubicBezTo>
                <a:cubicBezTo>
                  <a:pt x="303996" y="955455"/>
                  <a:pt x="308758" y="953550"/>
                  <a:pt x="310663" y="950692"/>
                </a:cubicBezTo>
                <a:close/>
                <a:moveTo>
                  <a:pt x="513772" y="944536"/>
                </a:moveTo>
                <a:cubicBezTo>
                  <a:pt x="516494" y="942755"/>
                  <a:pt x="520122" y="944536"/>
                  <a:pt x="522844" y="945427"/>
                </a:cubicBezTo>
                <a:cubicBezTo>
                  <a:pt x="532822" y="951660"/>
                  <a:pt x="536451" y="963237"/>
                  <a:pt x="540986" y="973924"/>
                </a:cubicBezTo>
                <a:cubicBezTo>
                  <a:pt x="541894" y="974814"/>
                  <a:pt x="543708" y="976596"/>
                  <a:pt x="541894" y="978377"/>
                </a:cubicBezTo>
                <a:cubicBezTo>
                  <a:pt x="537358" y="979267"/>
                  <a:pt x="531915" y="977486"/>
                  <a:pt x="527379" y="975705"/>
                </a:cubicBezTo>
                <a:cubicBezTo>
                  <a:pt x="522844" y="976596"/>
                  <a:pt x="518308" y="978377"/>
                  <a:pt x="514679" y="974814"/>
                </a:cubicBezTo>
                <a:cubicBezTo>
                  <a:pt x="512865" y="973033"/>
                  <a:pt x="511958" y="969471"/>
                  <a:pt x="512865" y="966800"/>
                </a:cubicBezTo>
                <a:cubicBezTo>
                  <a:pt x="514679" y="965019"/>
                  <a:pt x="515587" y="960566"/>
                  <a:pt x="519215" y="960566"/>
                </a:cubicBezTo>
                <a:cubicBezTo>
                  <a:pt x="521937" y="959675"/>
                  <a:pt x="522844" y="962347"/>
                  <a:pt x="523751" y="965019"/>
                </a:cubicBezTo>
                <a:cubicBezTo>
                  <a:pt x="524658" y="965019"/>
                  <a:pt x="523751" y="966800"/>
                  <a:pt x="524658" y="966800"/>
                </a:cubicBezTo>
                <a:cubicBezTo>
                  <a:pt x="527379" y="967690"/>
                  <a:pt x="527379" y="964128"/>
                  <a:pt x="527379" y="962347"/>
                </a:cubicBezTo>
                <a:cubicBezTo>
                  <a:pt x="527379" y="959675"/>
                  <a:pt x="524658" y="957004"/>
                  <a:pt x="521937" y="956113"/>
                </a:cubicBezTo>
                <a:cubicBezTo>
                  <a:pt x="520122" y="956113"/>
                  <a:pt x="517401" y="957004"/>
                  <a:pt x="516494" y="955223"/>
                </a:cubicBezTo>
                <a:cubicBezTo>
                  <a:pt x="516494" y="950770"/>
                  <a:pt x="515587" y="948098"/>
                  <a:pt x="513772" y="944536"/>
                </a:cubicBezTo>
                <a:close/>
                <a:moveTo>
                  <a:pt x="501826" y="944342"/>
                </a:moveTo>
                <a:cubicBezTo>
                  <a:pt x="505375" y="944342"/>
                  <a:pt x="507149" y="946097"/>
                  <a:pt x="509810" y="946974"/>
                </a:cubicBezTo>
                <a:cubicBezTo>
                  <a:pt x="515133" y="951360"/>
                  <a:pt x="513359" y="958379"/>
                  <a:pt x="511584" y="964520"/>
                </a:cubicBezTo>
                <a:cubicBezTo>
                  <a:pt x="509810" y="969784"/>
                  <a:pt x="504488" y="974170"/>
                  <a:pt x="500939" y="977679"/>
                </a:cubicBezTo>
                <a:cubicBezTo>
                  <a:pt x="497391" y="977679"/>
                  <a:pt x="493842" y="973293"/>
                  <a:pt x="492068" y="969784"/>
                </a:cubicBezTo>
                <a:cubicBezTo>
                  <a:pt x="488519" y="968906"/>
                  <a:pt x="489407" y="964520"/>
                  <a:pt x="486745" y="961888"/>
                </a:cubicBezTo>
                <a:cubicBezTo>
                  <a:pt x="484971" y="958379"/>
                  <a:pt x="485858" y="953115"/>
                  <a:pt x="487632" y="949606"/>
                </a:cubicBezTo>
                <a:cubicBezTo>
                  <a:pt x="488519" y="947851"/>
                  <a:pt x="490294" y="946974"/>
                  <a:pt x="491181" y="947851"/>
                </a:cubicBezTo>
                <a:cubicBezTo>
                  <a:pt x="491181" y="951360"/>
                  <a:pt x="491181" y="954870"/>
                  <a:pt x="492955" y="957501"/>
                </a:cubicBezTo>
                <a:cubicBezTo>
                  <a:pt x="492955" y="957501"/>
                  <a:pt x="492955" y="957501"/>
                  <a:pt x="498278" y="960133"/>
                </a:cubicBezTo>
                <a:cubicBezTo>
                  <a:pt x="500052" y="958379"/>
                  <a:pt x="503600" y="958379"/>
                  <a:pt x="504488" y="956624"/>
                </a:cubicBezTo>
                <a:cubicBezTo>
                  <a:pt x="505375" y="955747"/>
                  <a:pt x="504488" y="954870"/>
                  <a:pt x="503600" y="953992"/>
                </a:cubicBezTo>
                <a:cubicBezTo>
                  <a:pt x="501826" y="953992"/>
                  <a:pt x="501826" y="955747"/>
                  <a:pt x="500052" y="956624"/>
                </a:cubicBezTo>
                <a:cubicBezTo>
                  <a:pt x="497391" y="955747"/>
                  <a:pt x="495616" y="953992"/>
                  <a:pt x="495616" y="951360"/>
                </a:cubicBezTo>
                <a:cubicBezTo>
                  <a:pt x="494729" y="946974"/>
                  <a:pt x="499165" y="946097"/>
                  <a:pt x="501826" y="944342"/>
                </a:cubicBezTo>
                <a:close/>
                <a:moveTo>
                  <a:pt x="480261" y="943621"/>
                </a:moveTo>
                <a:cubicBezTo>
                  <a:pt x="482060" y="944487"/>
                  <a:pt x="485658" y="942755"/>
                  <a:pt x="486558" y="945353"/>
                </a:cubicBezTo>
                <a:cubicBezTo>
                  <a:pt x="482060" y="947951"/>
                  <a:pt x="482960" y="955744"/>
                  <a:pt x="476663" y="955744"/>
                </a:cubicBezTo>
                <a:cubicBezTo>
                  <a:pt x="473064" y="958341"/>
                  <a:pt x="471265" y="961805"/>
                  <a:pt x="473064" y="965269"/>
                </a:cubicBezTo>
                <a:cubicBezTo>
                  <a:pt x="473964" y="967001"/>
                  <a:pt x="474864" y="968732"/>
                  <a:pt x="476663" y="968732"/>
                </a:cubicBezTo>
                <a:cubicBezTo>
                  <a:pt x="480261" y="967001"/>
                  <a:pt x="473964" y="963537"/>
                  <a:pt x="477562" y="960073"/>
                </a:cubicBezTo>
                <a:cubicBezTo>
                  <a:pt x="478462" y="959207"/>
                  <a:pt x="479361" y="957476"/>
                  <a:pt x="481161" y="959207"/>
                </a:cubicBezTo>
                <a:cubicBezTo>
                  <a:pt x="482060" y="960939"/>
                  <a:pt x="482060" y="963537"/>
                  <a:pt x="482960" y="965269"/>
                </a:cubicBezTo>
                <a:cubicBezTo>
                  <a:pt x="482960" y="965269"/>
                  <a:pt x="482960" y="965269"/>
                  <a:pt x="486558" y="973062"/>
                </a:cubicBezTo>
                <a:cubicBezTo>
                  <a:pt x="483859" y="975660"/>
                  <a:pt x="478462" y="974794"/>
                  <a:pt x="475763" y="974794"/>
                </a:cubicBezTo>
                <a:cubicBezTo>
                  <a:pt x="472165" y="980855"/>
                  <a:pt x="465868" y="978257"/>
                  <a:pt x="460471" y="979123"/>
                </a:cubicBezTo>
                <a:cubicBezTo>
                  <a:pt x="459571" y="975660"/>
                  <a:pt x="463169" y="973928"/>
                  <a:pt x="464069" y="970464"/>
                </a:cubicBezTo>
                <a:cubicBezTo>
                  <a:pt x="467667" y="960939"/>
                  <a:pt x="466767" y="947085"/>
                  <a:pt x="480261" y="943621"/>
                </a:cubicBezTo>
                <a:close/>
                <a:moveTo>
                  <a:pt x="372827" y="942755"/>
                </a:moveTo>
                <a:cubicBezTo>
                  <a:pt x="376382" y="947211"/>
                  <a:pt x="371050" y="951667"/>
                  <a:pt x="371050" y="957015"/>
                </a:cubicBezTo>
                <a:cubicBezTo>
                  <a:pt x="371939" y="963253"/>
                  <a:pt x="377270" y="970383"/>
                  <a:pt x="383490" y="973057"/>
                </a:cubicBezTo>
                <a:cubicBezTo>
                  <a:pt x="391487" y="974839"/>
                  <a:pt x="399484" y="979295"/>
                  <a:pt x="408370" y="979295"/>
                </a:cubicBezTo>
                <a:cubicBezTo>
                  <a:pt x="419033" y="981969"/>
                  <a:pt x="429696" y="982860"/>
                  <a:pt x="440358" y="984643"/>
                </a:cubicBezTo>
                <a:cubicBezTo>
                  <a:pt x="440358" y="984643"/>
                  <a:pt x="440358" y="984643"/>
                  <a:pt x="461684" y="987317"/>
                </a:cubicBezTo>
                <a:cubicBezTo>
                  <a:pt x="495450" y="989990"/>
                  <a:pt x="530992" y="989099"/>
                  <a:pt x="564758" y="984643"/>
                </a:cubicBezTo>
                <a:cubicBezTo>
                  <a:pt x="566535" y="982860"/>
                  <a:pt x="569200" y="984643"/>
                  <a:pt x="571866" y="983752"/>
                </a:cubicBezTo>
                <a:cubicBezTo>
                  <a:pt x="587860" y="980187"/>
                  <a:pt x="604743" y="980187"/>
                  <a:pt x="617183" y="968601"/>
                </a:cubicBezTo>
                <a:cubicBezTo>
                  <a:pt x="617183" y="968601"/>
                  <a:pt x="617183" y="968601"/>
                  <a:pt x="617183" y="967710"/>
                </a:cubicBezTo>
                <a:cubicBezTo>
                  <a:pt x="623403" y="962362"/>
                  <a:pt x="623403" y="952559"/>
                  <a:pt x="623403" y="944538"/>
                </a:cubicBezTo>
                <a:cubicBezTo>
                  <a:pt x="626069" y="945429"/>
                  <a:pt x="626069" y="949885"/>
                  <a:pt x="626069" y="951667"/>
                </a:cubicBezTo>
                <a:cubicBezTo>
                  <a:pt x="627846" y="965927"/>
                  <a:pt x="614517" y="975731"/>
                  <a:pt x="603855" y="981078"/>
                </a:cubicBezTo>
                <a:cubicBezTo>
                  <a:pt x="596746" y="983752"/>
                  <a:pt x="588749" y="985534"/>
                  <a:pt x="580752" y="986425"/>
                </a:cubicBezTo>
                <a:cubicBezTo>
                  <a:pt x="561203" y="990881"/>
                  <a:pt x="540766" y="991773"/>
                  <a:pt x="520329" y="992664"/>
                </a:cubicBezTo>
                <a:cubicBezTo>
                  <a:pt x="502558" y="993555"/>
                  <a:pt x="483898" y="992664"/>
                  <a:pt x="466127" y="991773"/>
                </a:cubicBezTo>
                <a:cubicBezTo>
                  <a:pt x="437693" y="988208"/>
                  <a:pt x="408370" y="986425"/>
                  <a:pt x="382602" y="976622"/>
                </a:cubicBezTo>
                <a:cubicBezTo>
                  <a:pt x="372827" y="973057"/>
                  <a:pt x="367496" y="963253"/>
                  <a:pt x="367496" y="952559"/>
                </a:cubicBezTo>
                <a:cubicBezTo>
                  <a:pt x="369273" y="948994"/>
                  <a:pt x="370162" y="944538"/>
                  <a:pt x="372827" y="942755"/>
                </a:cubicBezTo>
                <a:close/>
                <a:moveTo>
                  <a:pt x="724309" y="936771"/>
                </a:moveTo>
                <a:cubicBezTo>
                  <a:pt x="726084" y="936771"/>
                  <a:pt x="726971" y="936771"/>
                  <a:pt x="727858" y="937748"/>
                </a:cubicBezTo>
                <a:cubicBezTo>
                  <a:pt x="724309" y="944586"/>
                  <a:pt x="718100" y="947517"/>
                  <a:pt x="711890" y="947517"/>
                </a:cubicBezTo>
                <a:cubicBezTo>
                  <a:pt x="708341" y="947517"/>
                  <a:pt x="704793" y="946540"/>
                  <a:pt x="701244" y="944586"/>
                </a:cubicBezTo>
                <a:cubicBezTo>
                  <a:pt x="700357" y="942633"/>
                  <a:pt x="697696" y="939702"/>
                  <a:pt x="698583" y="937748"/>
                </a:cubicBezTo>
                <a:cubicBezTo>
                  <a:pt x="702131" y="934817"/>
                  <a:pt x="703019" y="941656"/>
                  <a:pt x="705680" y="942633"/>
                </a:cubicBezTo>
                <a:cubicBezTo>
                  <a:pt x="712777" y="944586"/>
                  <a:pt x="718987" y="940679"/>
                  <a:pt x="724309" y="936771"/>
                </a:cubicBezTo>
                <a:close/>
                <a:moveTo>
                  <a:pt x="271432" y="935611"/>
                </a:moveTo>
                <a:cubicBezTo>
                  <a:pt x="272444" y="936206"/>
                  <a:pt x="273569" y="937199"/>
                  <a:pt x="274468" y="937199"/>
                </a:cubicBezTo>
                <a:cubicBezTo>
                  <a:pt x="280765" y="940374"/>
                  <a:pt x="287962" y="938786"/>
                  <a:pt x="294259" y="935611"/>
                </a:cubicBezTo>
                <a:cubicBezTo>
                  <a:pt x="295158" y="935611"/>
                  <a:pt x="296058" y="936405"/>
                  <a:pt x="296058" y="937199"/>
                </a:cubicBezTo>
                <a:cubicBezTo>
                  <a:pt x="296058" y="937199"/>
                  <a:pt x="296058" y="937199"/>
                  <a:pt x="296058" y="938786"/>
                </a:cubicBezTo>
                <a:cubicBezTo>
                  <a:pt x="289761" y="941961"/>
                  <a:pt x="280765" y="944342"/>
                  <a:pt x="274468" y="940374"/>
                </a:cubicBezTo>
                <a:cubicBezTo>
                  <a:pt x="272669" y="939580"/>
                  <a:pt x="269971" y="938786"/>
                  <a:pt x="269071" y="936405"/>
                </a:cubicBezTo>
                <a:cubicBezTo>
                  <a:pt x="269521" y="934818"/>
                  <a:pt x="270420" y="935016"/>
                  <a:pt x="271432" y="935611"/>
                </a:cubicBezTo>
                <a:close/>
                <a:moveTo>
                  <a:pt x="663925" y="933428"/>
                </a:moveTo>
                <a:cubicBezTo>
                  <a:pt x="669293" y="934321"/>
                  <a:pt x="673767" y="937893"/>
                  <a:pt x="676451" y="942358"/>
                </a:cubicBezTo>
                <a:cubicBezTo>
                  <a:pt x="680925" y="949502"/>
                  <a:pt x="681820" y="961110"/>
                  <a:pt x="676451" y="969147"/>
                </a:cubicBezTo>
                <a:cubicBezTo>
                  <a:pt x="672872" y="976291"/>
                  <a:pt x="664819" y="981648"/>
                  <a:pt x="657661" y="985220"/>
                </a:cubicBezTo>
                <a:cubicBezTo>
                  <a:pt x="649608" y="987006"/>
                  <a:pt x="641556" y="988792"/>
                  <a:pt x="633503" y="986113"/>
                </a:cubicBezTo>
                <a:cubicBezTo>
                  <a:pt x="633503" y="986113"/>
                  <a:pt x="633503" y="986113"/>
                  <a:pt x="632608" y="985220"/>
                </a:cubicBezTo>
                <a:cubicBezTo>
                  <a:pt x="632608" y="985220"/>
                  <a:pt x="632608" y="985220"/>
                  <a:pt x="638871" y="978077"/>
                </a:cubicBezTo>
                <a:cubicBezTo>
                  <a:pt x="650503" y="978969"/>
                  <a:pt x="663030" y="975398"/>
                  <a:pt x="667504" y="964682"/>
                </a:cubicBezTo>
                <a:cubicBezTo>
                  <a:pt x="670188" y="958431"/>
                  <a:pt x="671083" y="951287"/>
                  <a:pt x="667504" y="945037"/>
                </a:cubicBezTo>
                <a:cubicBezTo>
                  <a:pt x="665714" y="944144"/>
                  <a:pt x="664819" y="943251"/>
                  <a:pt x="663030" y="944144"/>
                </a:cubicBezTo>
                <a:cubicBezTo>
                  <a:pt x="661240" y="945037"/>
                  <a:pt x="662135" y="947716"/>
                  <a:pt x="661240" y="949502"/>
                </a:cubicBezTo>
                <a:cubicBezTo>
                  <a:pt x="658556" y="951287"/>
                  <a:pt x="655872" y="953966"/>
                  <a:pt x="652293" y="953966"/>
                </a:cubicBezTo>
                <a:cubicBezTo>
                  <a:pt x="648714" y="953073"/>
                  <a:pt x="646029" y="950394"/>
                  <a:pt x="646029" y="946823"/>
                </a:cubicBezTo>
                <a:cubicBezTo>
                  <a:pt x="645135" y="943251"/>
                  <a:pt x="645135" y="938786"/>
                  <a:pt x="647819" y="935214"/>
                </a:cubicBezTo>
                <a:cubicBezTo>
                  <a:pt x="652293" y="931642"/>
                  <a:pt x="658556" y="932535"/>
                  <a:pt x="663925" y="933428"/>
                </a:cubicBezTo>
                <a:close/>
                <a:moveTo>
                  <a:pt x="601526" y="933230"/>
                </a:moveTo>
                <a:cubicBezTo>
                  <a:pt x="601526" y="933230"/>
                  <a:pt x="601526" y="933230"/>
                  <a:pt x="602445" y="934137"/>
                </a:cubicBezTo>
                <a:cubicBezTo>
                  <a:pt x="601526" y="939580"/>
                  <a:pt x="594173" y="935952"/>
                  <a:pt x="591416" y="940487"/>
                </a:cubicBezTo>
                <a:cubicBezTo>
                  <a:pt x="589578" y="942302"/>
                  <a:pt x="589578" y="945023"/>
                  <a:pt x="586821" y="945930"/>
                </a:cubicBezTo>
                <a:cubicBezTo>
                  <a:pt x="584983" y="944116"/>
                  <a:pt x="587740" y="941394"/>
                  <a:pt x="587740" y="939580"/>
                </a:cubicBezTo>
                <a:cubicBezTo>
                  <a:pt x="591416" y="935044"/>
                  <a:pt x="596931" y="934137"/>
                  <a:pt x="601526" y="933230"/>
                </a:cubicBezTo>
                <a:close/>
                <a:moveTo>
                  <a:pt x="398872" y="933230"/>
                </a:moveTo>
                <a:cubicBezTo>
                  <a:pt x="405409" y="934123"/>
                  <a:pt x="410078" y="939481"/>
                  <a:pt x="411946" y="944838"/>
                </a:cubicBezTo>
                <a:cubicBezTo>
                  <a:pt x="411946" y="946624"/>
                  <a:pt x="411012" y="947517"/>
                  <a:pt x="410078" y="947517"/>
                </a:cubicBezTo>
                <a:cubicBezTo>
                  <a:pt x="408211" y="946624"/>
                  <a:pt x="409144" y="943945"/>
                  <a:pt x="407277" y="943052"/>
                </a:cubicBezTo>
                <a:cubicBezTo>
                  <a:pt x="405409" y="937695"/>
                  <a:pt x="396071" y="939481"/>
                  <a:pt x="398872" y="933230"/>
                </a:cubicBezTo>
                <a:close/>
                <a:moveTo>
                  <a:pt x="341265" y="929431"/>
                </a:moveTo>
                <a:cubicBezTo>
                  <a:pt x="345421" y="930429"/>
                  <a:pt x="349015" y="933090"/>
                  <a:pt x="350363" y="937526"/>
                </a:cubicBezTo>
                <a:cubicBezTo>
                  <a:pt x="350363" y="941074"/>
                  <a:pt x="350363" y="944623"/>
                  <a:pt x="347667" y="947284"/>
                </a:cubicBezTo>
                <a:cubicBezTo>
                  <a:pt x="345870" y="949946"/>
                  <a:pt x="342276" y="949946"/>
                  <a:pt x="339580" y="949058"/>
                </a:cubicBezTo>
                <a:cubicBezTo>
                  <a:pt x="336884" y="948171"/>
                  <a:pt x="335986" y="941074"/>
                  <a:pt x="332391" y="944623"/>
                </a:cubicBezTo>
                <a:cubicBezTo>
                  <a:pt x="328797" y="949058"/>
                  <a:pt x="327000" y="953494"/>
                  <a:pt x="327898" y="958817"/>
                </a:cubicBezTo>
                <a:cubicBezTo>
                  <a:pt x="330594" y="967688"/>
                  <a:pt x="339580" y="972124"/>
                  <a:pt x="348566" y="973011"/>
                </a:cubicBezTo>
                <a:cubicBezTo>
                  <a:pt x="356653" y="970350"/>
                  <a:pt x="356653" y="978334"/>
                  <a:pt x="361146" y="981882"/>
                </a:cubicBezTo>
                <a:cubicBezTo>
                  <a:pt x="361146" y="981882"/>
                  <a:pt x="361146" y="981882"/>
                  <a:pt x="361146" y="983657"/>
                </a:cubicBezTo>
                <a:cubicBezTo>
                  <a:pt x="345870" y="987205"/>
                  <a:pt x="330594" y="981882"/>
                  <a:pt x="321608" y="970350"/>
                </a:cubicBezTo>
                <a:cubicBezTo>
                  <a:pt x="317115" y="964140"/>
                  <a:pt x="313521" y="957930"/>
                  <a:pt x="315318" y="949946"/>
                </a:cubicBezTo>
                <a:cubicBezTo>
                  <a:pt x="317115" y="942849"/>
                  <a:pt x="320710" y="933977"/>
                  <a:pt x="328797" y="931316"/>
                </a:cubicBezTo>
                <a:cubicBezTo>
                  <a:pt x="332391" y="929098"/>
                  <a:pt x="337109" y="928433"/>
                  <a:pt x="341265" y="929431"/>
                </a:cubicBezTo>
                <a:close/>
                <a:moveTo>
                  <a:pt x="364820" y="929359"/>
                </a:moveTo>
                <a:cubicBezTo>
                  <a:pt x="365714" y="929359"/>
                  <a:pt x="366607" y="928467"/>
                  <a:pt x="367500" y="929359"/>
                </a:cubicBezTo>
                <a:cubicBezTo>
                  <a:pt x="370180" y="931143"/>
                  <a:pt x="371073" y="933818"/>
                  <a:pt x="371967" y="936494"/>
                </a:cubicBezTo>
                <a:cubicBezTo>
                  <a:pt x="371967" y="939169"/>
                  <a:pt x="368394" y="940061"/>
                  <a:pt x="368394" y="941845"/>
                </a:cubicBezTo>
                <a:cubicBezTo>
                  <a:pt x="364820" y="946304"/>
                  <a:pt x="364820" y="952547"/>
                  <a:pt x="363927" y="958790"/>
                </a:cubicBezTo>
                <a:cubicBezTo>
                  <a:pt x="367500" y="979303"/>
                  <a:pt x="389832" y="982870"/>
                  <a:pt x="405911" y="986438"/>
                </a:cubicBezTo>
                <a:cubicBezTo>
                  <a:pt x="426456" y="990897"/>
                  <a:pt x="447002" y="993572"/>
                  <a:pt x="467547" y="995356"/>
                </a:cubicBezTo>
                <a:cubicBezTo>
                  <a:pt x="489879" y="997140"/>
                  <a:pt x="512210" y="996248"/>
                  <a:pt x="535435" y="995356"/>
                </a:cubicBezTo>
                <a:cubicBezTo>
                  <a:pt x="551514" y="992681"/>
                  <a:pt x="566700" y="994464"/>
                  <a:pt x="581886" y="990005"/>
                </a:cubicBezTo>
                <a:cubicBezTo>
                  <a:pt x="600644" y="988221"/>
                  <a:pt x="621190" y="981087"/>
                  <a:pt x="630122" y="962358"/>
                </a:cubicBezTo>
                <a:cubicBezTo>
                  <a:pt x="632802" y="954331"/>
                  <a:pt x="631909" y="945412"/>
                  <a:pt x="626549" y="940061"/>
                </a:cubicBezTo>
                <a:cubicBezTo>
                  <a:pt x="628336" y="937386"/>
                  <a:pt x="628336" y="932035"/>
                  <a:pt x="632802" y="932926"/>
                </a:cubicBezTo>
                <a:cubicBezTo>
                  <a:pt x="640841" y="941845"/>
                  <a:pt x="645308" y="954331"/>
                  <a:pt x="642628" y="965925"/>
                </a:cubicBezTo>
                <a:cubicBezTo>
                  <a:pt x="637268" y="983762"/>
                  <a:pt x="616723" y="993572"/>
                  <a:pt x="599751" y="998032"/>
                </a:cubicBezTo>
                <a:cubicBezTo>
                  <a:pt x="587245" y="1000707"/>
                  <a:pt x="574739" y="1001599"/>
                  <a:pt x="562234" y="1003383"/>
                </a:cubicBezTo>
                <a:cubicBezTo>
                  <a:pt x="560447" y="1004275"/>
                  <a:pt x="559554" y="1004275"/>
                  <a:pt x="558660" y="1004275"/>
                </a:cubicBezTo>
                <a:cubicBezTo>
                  <a:pt x="552408" y="1006058"/>
                  <a:pt x="545261" y="1005167"/>
                  <a:pt x="539008" y="1006058"/>
                </a:cubicBezTo>
                <a:cubicBezTo>
                  <a:pt x="535435" y="1004275"/>
                  <a:pt x="531862" y="1006950"/>
                  <a:pt x="528289" y="1006950"/>
                </a:cubicBezTo>
                <a:cubicBezTo>
                  <a:pt x="519357" y="1007842"/>
                  <a:pt x="511317" y="1006950"/>
                  <a:pt x="503278" y="1007842"/>
                </a:cubicBezTo>
                <a:cubicBezTo>
                  <a:pt x="503278" y="1007842"/>
                  <a:pt x="503278" y="1007842"/>
                  <a:pt x="494345" y="1007842"/>
                </a:cubicBezTo>
                <a:cubicBezTo>
                  <a:pt x="472013" y="1006950"/>
                  <a:pt x="450575" y="1005167"/>
                  <a:pt x="429136" y="1002491"/>
                </a:cubicBezTo>
                <a:cubicBezTo>
                  <a:pt x="416630" y="999815"/>
                  <a:pt x="403231" y="998032"/>
                  <a:pt x="391619" y="995356"/>
                </a:cubicBezTo>
                <a:cubicBezTo>
                  <a:pt x="377326" y="990897"/>
                  <a:pt x="361247" y="982870"/>
                  <a:pt x="355888" y="967709"/>
                </a:cubicBezTo>
                <a:cubicBezTo>
                  <a:pt x="353208" y="954331"/>
                  <a:pt x="353208" y="938278"/>
                  <a:pt x="364820" y="929359"/>
                </a:cubicBezTo>
                <a:close/>
                <a:moveTo>
                  <a:pt x="675117" y="926880"/>
                </a:moveTo>
                <a:cubicBezTo>
                  <a:pt x="676881" y="926880"/>
                  <a:pt x="678645" y="926880"/>
                  <a:pt x="678645" y="928864"/>
                </a:cubicBezTo>
                <a:cubicBezTo>
                  <a:pt x="677763" y="930849"/>
                  <a:pt x="677763" y="933825"/>
                  <a:pt x="676881" y="934817"/>
                </a:cubicBezTo>
                <a:cubicBezTo>
                  <a:pt x="674235" y="933825"/>
                  <a:pt x="671590" y="933825"/>
                  <a:pt x="670708" y="930849"/>
                </a:cubicBezTo>
                <a:cubicBezTo>
                  <a:pt x="671590" y="928864"/>
                  <a:pt x="673354" y="927872"/>
                  <a:pt x="675117" y="926880"/>
                </a:cubicBezTo>
                <a:close/>
                <a:moveTo>
                  <a:pt x="536192" y="926136"/>
                </a:moveTo>
                <a:cubicBezTo>
                  <a:pt x="547563" y="925293"/>
                  <a:pt x="554561" y="934570"/>
                  <a:pt x="565058" y="933727"/>
                </a:cubicBezTo>
                <a:cubicBezTo>
                  <a:pt x="565058" y="933727"/>
                  <a:pt x="565058" y="933727"/>
                  <a:pt x="565933" y="933727"/>
                </a:cubicBezTo>
                <a:cubicBezTo>
                  <a:pt x="563309" y="940473"/>
                  <a:pt x="557186" y="945533"/>
                  <a:pt x="550188" y="947220"/>
                </a:cubicBezTo>
                <a:cubicBezTo>
                  <a:pt x="548438" y="950593"/>
                  <a:pt x="544065" y="952280"/>
                  <a:pt x="540566" y="951437"/>
                </a:cubicBezTo>
                <a:cubicBezTo>
                  <a:pt x="537067" y="950593"/>
                  <a:pt x="534442" y="948063"/>
                  <a:pt x="533568" y="944690"/>
                </a:cubicBezTo>
                <a:cubicBezTo>
                  <a:pt x="532693" y="943003"/>
                  <a:pt x="534442" y="941317"/>
                  <a:pt x="536192" y="939630"/>
                </a:cubicBezTo>
                <a:cubicBezTo>
                  <a:pt x="537941" y="937943"/>
                  <a:pt x="540566" y="940473"/>
                  <a:pt x="541440" y="943003"/>
                </a:cubicBezTo>
                <a:cubicBezTo>
                  <a:pt x="541440" y="943847"/>
                  <a:pt x="542315" y="943003"/>
                  <a:pt x="543190" y="942160"/>
                </a:cubicBezTo>
                <a:cubicBezTo>
                  <a:pt x="544065" y="940473"/>
                  <a:pt x="544065" y="939630"/>
                  <a:pt x="543190" y="937943"/>
                </a:cubicBezTo>
                <a:cubicBezTo>
                  <a:pt x="540566" y="937100"/>
                  <a:pt x="537941" y="934570"/>
                  <a:pt x="535317" y="937100"/>
                </a:cubicBezTo>
                <a:cubicBezTo>
                  <a:pt x="532693" y="937943"/>
                  <a:pt x="530944" y="939630"/>
                  <a:pt x="529194" y="942160"/>
                </a:cubicBezTo>
                <a:cubicBezTo>
                  <a:pt x="529194" y="943847"/>
                  <a:pt x="529194" y="944690"/>
                  <a:pt x="528319" y="944690"/>
                </a:cubicBezTo>
                <a:cubicBezTo>
                  <a:pt x="526570" y="943847"/>
                  <a:pt x="523946" y="943003"/>
                  <a:pt x="523071" y="942160"/>
                </a:cubicBezTo>
                <a:cubicBezTo>
                  <a:pt x="523071" y="937943"/>
                  <a:pt x="527445" y="937943"/>
                  <a:pt x="529194" y="935413"/>
                </a:cubicBezTo>
                <a:cubicBezTo>
                  <a:pt x="531818" y="932883"/>
                  <a:pt x="533568" y="928667"/>
                  <a:pt x="536192" y="926136"/>
                </a:cubicBezTo>
                <a:close/>
                <a:moveTo>
                  <a:pt x="464954" y="923252"/>
                </a:moveTo>
                <a:cubicBezTo>
                  <a:pt x="468405" y="925837"/>
                  <a:pt x="468405" y="931008"/>
                  <a:pt x="470994" y="933593"/>
                </a:cubicBezTo>
                <a:cubicBezTo>
                  <a:pt x="470994" y="933593"/>
                  <a:pt x="470994" y="933593"/>
                  <a:pt x="477033" y="939626"/>
                </a:cubicBezTo>
                <a:cubicBezTo>
                  <a:pt x="477033" y="942211"/>
                  <a:pt x="474445" y="941349"/>
                  <a:pt x="472719" y="942211"/>
                </a:cubicBezTo>
                <a:cubicBezTo>
                  <a:pt x="470994" y="939626"/>
                  <a:pt x="471856" y="933593"/>
                  <a:pt x="466680" y="934455"/>
                </a:cubicBezTo>
                <a:cubicBezTo>
                  <a:pt x="463229" y="933593"/>
                  <a:pt x="460640" y="934455"/>
                  <a:pt x="458915" y="937040"/>
                </a:cubicBezTo>
                <a:cubicBezTo>
                  <a:pt x="458052" y="937902"/>
                  <a:pt x="457189" y="939626"/>
                  <a:pt x="458052" y="940487"/>
                </a:cubicBezTo>
                <a:cubicBezTo>
                  <a:pt x="460640" y="943073"/>
                  <a:pt x="460640" y="937902"/>
                  <a:pt x="463229" y="937040"/>
                </a:cubicBezTo>
                <a:cubicBezTo>
                  <a:pt x="466680" y="936179"/>
                  <a:pt x="467543" y="938764"/>
                  <a:pt x="468405" y="940487"/>
                </a:cubicBezTo>
                <a:cubicBezTo>
                  <a:pt x="469268" y="943073"/>
                  <a:pt x="467543" y="945658"/>
                  <a:pt x="466680" y="946520"/>
                </a:cubicBezTo>
                <a:cubicBezTo>
                  <a:pt x="464092" y="948243"/>
                  <a:pt x="460640" y="949105"/>
                  <a:pt x="458915" y="948243"/>
                </a:cubicBezTo>
                <a:cubicBezTo>
                  <a:pt x="458052" y="947382"/>
                  <a:pt x="456327" y="946520"/>
                  <a:pt x="454601" y="946520"/>
                </a:cubicBezTo>
                <a:cubicBezTo>
                  <a:pt x="451150" y="941349"/>
                  <a:pt x="442523" y="944796"/>
                  <a:pt x="439934" y="937902"/>
                </a:cubicBezTo>
                <a:cubicBezTo>
                  <a:pt x="439071" y="936179"/>
                  <a:pt x="437346" y="935317"/>
                  <a:pt x="438209" y="933593"/>
                </a:cubicBezTo>
                <a:cubicBezTo>
                  <a:pt x="446836" y="931008"/>
                  <a:pt x="453738" y="918943"/>
                  <a:pt x="464954" y="923252"/>
                </a:cubicBezTo>
                <a:close/>
                <a:moveTo>
                  <a:pt x="322946" y="920926"/>
                </a:moveTo>
                <a:cubicBezTo>
                  <a:pt x="325030" y="921522"/>
                  <a:pt x="326882" y="922911"/>
                  <a:pt x="327808" y="924498"/>
                </a:cubicBezTo>
                <a:cubicBezTo>
                  <a:pt x="327808" y="926879"/>
                  <a:pt x="323178" y="926879"/>
                  <a:pt x="321326" y="929260"/>
                </a:cubicBezTo>
                <a:cubicBezTo>
                  <a:pt x="321326" y="929260"/>
                  <a:pt x="321326" y="929260"/>
                  <a:pt x="319474" y="930054"/>
                </a:cubicBezTo>
                <a:cubicBezTo>
                  <a:pt x="317622" y="927673"/>
                  <a:pt x="318548" y="925292"/>
                  <a:pt x="316696" y="922117"/>
                </a:cubicBezTo>
                <a:cubicBezTo>
                  <a:pt x="318548" y="920530"/>
                  <a:pt x="320863" y="920331"/>
                  <a:pt x="322946" y="920926"/>
                </a:cubicBezTo>
                <a:close/>
                <a:moveTo>
                  <a:pt x="680914" y="920674"/>
                </a:moveTo>
                <a:cubicBezTo>
                  <a:pt x="681821" y="925003"/>
                  <a:pt x="676378" y="921540"/>
                  <a:pt x="673657" y="923272"/>
                </a:cubicBezTo>
                <a:cubicBezTo>
                  <a:pt x="669121" y="924138"/>
                  <a:pt x="667307" y="928467"/>
                  <a:pt x="663678" y="928467"/>
                </a:cubicBezTo>
                <a:cubicBezTo>
                  <a:pt x="662771" y="924138"/>
                  <a:pt x="667307" y="923272"/>
                  <a:pt x="669121" y="921540"/>
                </a:cubicBezTo>
                <a:cubicBezTo>
                  <a:pt x="672749" y="918942"/>
                  <a:pt x="677285" y="918942"/>
                  <a:pt x="680914" y="920674"/>
                </a:cubicBezTo>
                <a:close/>
                <a:moveTo>
                  <a:pt x="598212" y="918250"/>
                </a:moveTo>
                <a:cubicBezTo>
                  <a:pt x="601739" y="919145"/>
                  <a:pt x="607031" y="917355"/>
                  <a:pt x="608795" y="920039"/>
                </a:cubicBezTo>
                <a:cubicBezTo>
                  <a:pt x="605267" y="922724"/>
                  <a:pt x="606149" y="929882"/>
                  <a:pt x="600857" y="928987"/>
                </a:cubicBezTo>
                <a:cubicBezTo>
                  <a:pt x="593802" y="929882"/>
                  <a:pt x="587628" y="933461"/>
                  <a:pt x="584101" y="939724"/>
                </a:cubicBezTo>
                <a:cubicBezTo>
                  <a:pt x="583219" y="942409"/>
                  <a:pt x="581455" y="946882"/>
                  <a:pt x="582337" y="949567"/>
                </a:cubicBezTo>
                <a:cubicBezTo>
                  <a:pt x="585865" y="952251"/>
                  <a:pt x="589392" y="946882"/>
                  <a:pt x="593802" y="949567"/>
                </a:cubicBezTo>
                <a:cubicBezTo>
                  <a:pt x="595566" y="951356"/>
                  <a:pt x="597330" y="954935"/>
                  <a:pt x="597330" y="958514"/>
                </a:cubicBezTo>
                <a:cubicBezTo>
                  <a:pt x="596448" y="962988"/>
                  <a:pt x="593802" y="964778"/>
                  <a:pt x="589392" y="965672"/>
                </a:cubicBezTo>
                <a:cubicBezTo>
                  <a:pt x="584983" y="966567"/>
                  <a:pt x="579691" y="964778"/>
                  <a:pt x="575281" y="961199"/>
                </a:cubicBezTo>
                <a:cubicBezTo>
                  <a:pt x="569108" y="955830"/>
                  <a:pt x="569108" y="948672"/>
                  <a:pt x="570872" y="940619"/>
                </a:cubicBezTo>
                <a:cubicBezTo>
                  <a:pt x="574399" y="933461"/>
                  <a:pt x="578809" y="925408"/>
                  <a:pt x="587628" y="921829"/>
                </a:cubicBezTo>
                <a:cubicBezTo>
                  <a:pt x="591156" y="920039"/>
                  <a:pt x="595566" y="920039"/>
                  <a:pt x="598212" y="918250"/>
                </a:cubicBezTo>
                <a:close/>
                <a:moveTo>
                  <a:pt x="392643" y="917355"/>
                </a:moveTo>
                <a:cubicBezTo>
                  <a:pt x="405271" y="918218"/>
                  <a:pt x="418800" y="925125"/>
                  <a:pt x="424212" y="937213"/>
                </a:cubicBezTo>
                <a:cubicBezTo>
                  <a:pt x="426016" y="943256"/>
                  <a:pt x="427820" y="952753"/>
                  <a:pt x="423310" y="957933"/>
                </a:cubicBezTo>
                <a:cubicBezTo>
                  <a:pt x="420604" y="963114"/>
                  <a:pt x="415192" y="966567"/>
                  <a:pt x="409780" y="966567"/>
                </a:cubicBezTo>
                <a:cubicBezTo>
                  <a:pt x="405271" y="966567"/>
                  <a:pt x="403467" y="962250"/>
                  <a:pt x="401663" y="959660"/>
                </a:cubicBezTo>
                <a:cubicBezTo>
                  <a:pt x="401663" y="954480"/>
                  <a:pt x="406172" y="951890"/>
                  <a:pt x="409780" y="950163"/>
                </a:cubicBezTo>
                <a:cubicBezTo>
                  <a:pt x="411584" y="950163"/>
                  <a:pt x="414290" y="951890"/>
                  <a:pt x="415192" y="949300"/>
                </a:cubicBezTo>
                <a:cubicBezTo>
                  <a:pt x="415192" y="944120"/>
                  <a:pt x="413388" y="937213"/>
                  <a:pt x="407976" y="933759"/>
                </a:cubicBezTo>
                <a:cubicBezTo>
                  <a:pt x="403467" y="929442"/>
                  <a:pt x="395349" y="931169"/>
                  <a:pt x="393545" y="925125"/>
                </a:cubicBezTo>
                <a:cubicBezTo>
                  <a:pt x="393545" y="922535"/>
                  <a:pt x="388133" y="919082"/>
                  <a:pt x="392643" y="917355"/>
                </a:cubicBezTo>
                <a:close/>
                <a:moveTo>
                  <a:pt x="694053" y="917312"/>
                </a:moveTo>
                <a:cubicBezTo>
                  <a:pt x="697259" y="916417"/>
                  <a:pt x="700575" y="916864"/>
                  <a:pt x="703229" y="919549"/>
                </a:cubicBezTo>
                <a:cubicBezTo>
                  <a:pt x="704113" y="923128"/>
                  <a:pt x="706767" y="926707"/>
                  <a:pt x="704113" y="930286"/>
                </a:cubicBezTo>
                <a:cubicBezTo>
                  <a:pt x="702344" y="932075"/>
                  <a:pt x="700575" y="933865"/>
                  <a:pt x="697922" y="933865"/>
                </a:cubicBezTo>
                <a:cubicBezTo>
                  <a:pt x="696153" y="932970"/>
                  <a:pt x="695269" y="932075"/>
                  <a:pt x="693500" y="933865"/>
                </a:cubicBezTo>
                <a:cubicBezTo>
                  <a:pt x="691731" y="935654"/>
                  <a:pt x="693500" y="939234"/>
                  <a:pt x="695269" y="941918"/>
                </a:cubicBezTo>
                <a:cubicBezTo>
                  <a:pt x="697922" y="949076"/>
                  <a:pt x="705882" y="951760"/>
                  <a:pt x="712958" y="950865"/>
                </a:cubicBezTo>
                <a:cubicBezTo>
                  <a:pt x="719149" y="949971"/>
                  <a:pt x="727109" y="947286"/>
                  <a:pt x="730647" y="940128"/>
                </a:cubicBezTo>
                <a:cubicBezTo>
                  <a:pt x="734185" y="938339"/>
                  <a:pt x="738607" y="941023"/>
                  <a:pt x="742145" y="940128"/>
                </a:cubicBezTo>
                <a:cubicBezTo>
                  <a:pt x="742145" y="942813"/>
                  <a:pt x="739492" y="944602"/>
                  <a:pt x="738607" y="946392"/>
                </a:cubicBezTo>
                <a:cubicBezTo>
                  <a:pt x="728878" y="955339"/>
                  <a:pt x="715611" y="963392"/>
                  <a:pt x="703229" y="957129"/>
                </a:cubicBezTo>
                <a:cubicBezTo>
                  <a:pt x="694384" y="955339"/>
                  <a:pt x="686424" y="949971"/>
                  <a:pt x="682002" y="941918"/>
                </a:cubicBezTo>
                <a:cubicBezTo>
                  <a:pt x="680233" y="935654"/>
                  <a:pt x="681117" y="928496"/>
                  <a:pt x="685540" y="923128"/>
                </a:cubicBezTo>
                <a:cubicBezTo>
                  <a:pt x="687751" y="920444"/>
                  <a:pt x="690846" y="918207"/>
                  <a:pt x="694053" y="917312"/>
                </a:cubicBezTo>
                <a:close/>
                <a:moveTo>
                  <a:pt x="315108" y="914285"/>
                </a:moveTo>
                <a:cubicBezTo>
                  <a:pt x="317688" y="912592"/>
                  <a:pt x="321987" y="913439"/>
                  <a:pt x="325426" y="914285"/>
                </a:cubicBezTo>
                <a:cubicBezTo>
                  <a:pt x="325426" y="914285"/>
                  <a:pt x="325426" y="914285"/>
                  <a:pt x="331446" y="917672"/>
                </a:cubicBezTo>
                <a:cubicBezTo>
                  <a:pt x="332305" y="919365"/>
                  <a:pt x="335745" y="921059"/>
                  <a:pt x="335745" y="924445"/>
                </a:cubicBezTo>
                <a:cubicBezTo>
                  <a:pt x="334885" y="925292"/>
                  <a:pt x="333165" y="924445"/>
                  <a:pt x="332305" y="923599"/>
                </a:cubicBezTo>
                <a:cubicBezTo>
                  <a:pt x="330586" y="919365"/>
                  <a:pt x="327146" y="918519"/>
                  <a:pt x="324567" y="916825"/>
                </a:cubicBezTo>
                <a:cubicBezTo>
                  <a:pt x="321127" y="915979"/>
                  <a:pt x="315968" y="918519"/>
                  <a:pt x="315108" y="914285"/>
                </a:cubicBezTo>
                <a:close/>
                <a:moveTo>
                  <a:pt x="501022" y="911005"/>
                </a:moveTo>
                <a:cubicBezTo>
                  <a:pt x="501022" y="911005"/>
                  <a:pt x="501022" y="911005"/>
                  <a:pt x="507195" y="918761"/>
                </a:cubicBezTo>
                <a:cubicBezTo>
                  <a:pt x="511605" y="923932"/>
                  <a:pt x="515133" y="931688"/>
                  <a:pt x="511605" y="937720"/>
                </a:cubicBezTo>
                <a:cubicBezTo>
                  <a:pt x="510723" y="938582"/>
                  <a:pt x="508959" y="939444"/>
                  <a:pt x="507195" y="940305"/>
                </a:cubicBezTo>
                <a:cubicBezTo>
                  <a:pt x="508077" y="935135"/>
                  <a:pt x="508077" y="929964"/>
                  <a:pt x="503668" y="927379"/>
                </a:cubicBezTo>
                <a:cubicBezTo>
                  <a:pt x="501904" y="925655"/>
                  <a:pt x="499258" y="925655"/>
                  <a:pt x="498376" y="926517"/>
                </a:cubicBezTo>
                <a:cubicBezTo>
                  <a:pt x="496612" y="927379"/>
                  <a:pt x="493966" y="929102"/>
                  <a:pt x="493966" y="931688"/>
                </a:cubicBezTo>
                <a:cubicBezTo>
                  <a:pt x="496612" y="933411"/>
                  <a:pt x="498376" y="927379"/>
                  <a:pt x="501904" y="930826"/>
                </a:cubicBezTo>
                <a:cubicBezTo>
                  <a:pt x="503668" y="932549"/>
                  <a:pt x="503668" y="935135"/>
                  <a:pt x="503668" y="936858"/>
                </a:cubicBezTo>
                <a:cubicBezTo>
                  <a:pt x="501904" y="941167"/>
                  <a:pt x="497494" y="937720"/>
                  <a:pt x="495730" y="940305"/>
                </a:cubicBezTo>
                <a:cubicBezTo>
                  <a:pt x="491320" y="941167"/>
                  <a:pt x="489557" y="936858"/>
                  <a:pt x="486911" y="934273"/>
                </a:cubicBezTo>
                <a:cubicBezTo>
                  <a:pt x="483383" y="929102"/>
                  <a:pt x="488675" y="923932"/>
                  <a:pt x="491320" y="919623"/>
                </a:cubicBezTo>
                <a:cubicBezTo>
                  <a:pt x="495730" y="917899"/>
                  <a:pt x="495730" y="911867"/>
                  <a:pt x="501022" y="911005"/>
                </a:cubicBezTo>
                <a:close/>
                <a:moveTo>
                  <a:pt x="298540" y="911005"/>
                </a:moveTo>
                <a:cubicBezTo>
                  <a:pt x="304644" y="911005"/>
                  <a:pt x="309004" y="915399"/>
                  <a:pt x="312492" y="920672"/>
                </a:cubicBezTo>
                <a:cubicBezTo>
                  <a:pt x="315108" y="926823"/>
                  <a:pt x="315108" y="935611"/>
                  <a:pt x="312492" y="941763"/>
                </a:cubicBezTo>
                <a:cubicBezTo>
                  <a:pt x="308132" y="949672"/>
                  <a:pt x="301156" y="955823"/>
                  <a:pt x="293308" y="957581"/>
                </a:cubicBezTo>
                <a:cubicBezTo>
                  <a:pt x="279356" y="960217"/>
                  <a:pt x="265404" y="954066"/>
                  <a:pt x="256684" y="944399"/>
                </a:cubicBezTo>
                <a:cubicBezTo>
                  <a:pt x="254940" y="942641"/>
                  <a:pt x="253196" y="940884"/>
                  <a:pt x="253196" y="938247"/>
                </a:cubicBezTo>
                <a:cubicBezTo>
                  <a:pt x="257556" y="937369"/>
                  <a:pt x="261916" y="937369"/>
                  <a:pt x="265404" y="937369"/>
                </a:cubicBezTo>
                <a:cubicBezTo>
                  <a:pt x="266276" y="938247"/>
                  <a:pt x="267148" y="938247"/>
                  <a:pt x="267148" y="940005"/>
                </a:cubicBezTo>
                <a:cubicBezTo>
                  <a:pt x="274996" y="945278"/>
                  <a:pt x="285460" y="949672"/>
                  <a:pt x="294180" y="944399"/>
                </a:cubicBezTo>
                <a:cubicBezTo>
                  <a:pt x="297668" y="941763"/>
                  <a:pt x="302028" y="938247"/>
                  <a:pt x="301156" y="933854"/>
                </a:cubicBezTo>
                <a:cubicBezTo>
                  <a:pt x="301156" y="933854"/>
                  <a:pt x="301156" y="933854"/>
                  <a:pt x="293308" y="930338"/>
                </a:cubicBezTo>
                <a:cubicBezTo>
                  <a:pt x="290692" y="926823"/>
                  <a:pt x="287204" y="920672"/>
                  <a:pt x="290692" y="915399"/>
                </a:cubicBezTo>
                <a:cubicBezTo>
                  <a:pt x="292436" y="913641"/>
                  <a:pt x="295052" y="911005"/>
                  <a:pt x="298540" y="911005"/>
                </a:cubicBezTo>
                <a:close/>
                <a:moveTo>
                  <a:pt x="460960" y="908964"/>
                </a:moveTo>
                <a:cubicBezTo>
                  <a:pt x="463460" y="909191"/>
                  <a:pt x="465603" y="910098"/>
                  <a:pt x="466555" y="912366"/>
                </a:cubicBezTo>
                <a:cubicBezTo>
                  <a:pt x="465603" y="914180"/>
                  <a:pt x="467508" y="917809"/>
                  <a:pt x="464651" y="918716"/>
                </a:cubicBezTo>
                <a:cubicBezTo>
                  <a:pt x="461793" y="915994"/>
                  <a:pt x="457031" y="920530"/>
                  <a:pt x="456078" y="915994"/>
                </a:cubicBezTo>
                <a:cubicBezTo>
                  <a:pt x="454173" y="914180"/>
                  <a:pt x="453221" y="912366"/>
                  <a:pt x="453221" y="909644"/>
                </a:cubicBezTo>
                <a:cubicBezTo>
                  <a:pt x="455602" y="909191"/>
                  <a:pt x="458460" y="908737"/>
                  <a:pt x="460960" y="908964"/>
                </a:cubicBezTo>
                <a:close/>
                <a:moveTo>
                  <a:pt x="541620" y="908749"/>
                </a:moveTo>
                <a:cubicBezTo>
                  <a:pt x="544962" y="908749"/>
                  <a:pt x="548304" y="912425"/>
                  <a:pt x="550810" y="914263"/>
                </a:cubicBezTo>
                <a:cubicBezTo>
                  <a:pt x="548304" y="917021"/>
                  <a:pt x="551646" y="924373"/>
                  <a:pt x="545797" y="923454"/>
                </a:cubicBezTo>
                <a:cubicBezTo>
                  <a:pt x="543291" y="920697"/>
                  <a:pt x="536606" y="925292"/>
                  <a:pt x="537442" y="918859"/>
                </a:cubicBezTo>
                <a:cubicBezTo>
                  <a:pt x="539949" y="915183"/>
                  <a:pt x="535771" y="907830"/>
                  <a:pt x="541620" y="908749"/>
                </a:cubicBezTo>
                <a:close/>
                <a:moveTo>
                  <a:pt x="674529" y="907455"/>
                </a:moveTo>
                <a:cubicBezTo>
                  <a:pt x="679605" y="907785"/>
                  <a:pt x="684682" y="909329"/>
                  <a:pt x="688835" y="912416"/>
                </a:cubicBezTo>
                <a:cubicBezTo>
                  <a:pt x="688835" y="912416"/>
                  <a:pt x="688835" y="912416"/>
                  <a:pt x="689758" y="914179"/>
                </a:cubicBezTo>
                <a:cubicBezTo>
                  <a:pt x="685143" y="920353"/>
                  <a:pt x="676837" y="913298"/>
                  <a:pt x="670376" y="916825"/>
                </a:cubicBezTo>
                <a:cubicBezTo>
                  <a:pt x="662069" y="918589"/>
                  <a:pt x="662069" y="930054"/>
                  <a:pt x="652840" y="929172"/>
                </a:cubicBezTo>
                <a:cubicBezTo>
                  <a:pt x="651917" y="929172"/>
                  <a:pt x="650071" y="928290"/>
                  <a:pt x="650071" y="927408"/>
                </a:cubicBezTo>
                <a:cubicBezTo>
                  <a:pt x="650071" y="920353"/>
                  <a:pt x="654686" y="914179"/>
                  <a:pt x="660223" y="909770"/>
                </a:cubicBezTo>
                <a:cubicBezTo>
                  <a:pt x="664377" y="908006"/>
                  <a:pt x="669453" y="907124"/>
                  <a:pt x="674529" y="907455"/>
                </a:cubicBezTo>
                <a:close/>
                <a:moveTo>
                  <a:pt x="327631" y="903265"/>
                </a:moveTo>
                <a:cubicBezTo>
                  <a:pt x="332702" y="904778"/>
                  <a:pt x="337333" y="907802"/>
                  <a:pt x="340860" y="911990"/>
                </a:cubicBezTo>
                <a:cubicBezTo>
                  <a:pt x="343506" y="915712"/>
                  <a:pt x="344388" y="919434"/>
                  <a:pt x="345270" y="925018"/>
                </a:cubicBezTo>
                <a:cubicBezTo>
                  <a:pt x="344388" y="926879"/>
                  <a:pt x="341742" y="925018"/>
                  <a:pt x="340860" y="925018"/>
                </a:cubicBezTo>
                <a:cubicBezTo>
                  <a:pt x="338214" y="920365"/>
                  <a:pt x="336451" y="914782"/>
                  <a:pt x="332041" y="912920"/>
                </a:cubicBezTo>
                <a:cubicBezTo>
                  <a:pt x="325867" y="908267"/>
                  <a:pt x="317930" y="908267"/>
                  <a:pt x="312638" y="910129"/>
                </a:cubicBezTo>
                <a:cubicBezTo>
                  <a:pt x="309993" y="910129"/>
                  <a:pt x="307347" y="909198"/>
                  <a:pt x="305583" y="908267"/>
                </a:cubicBezTo>
                <a:cubicBezTo>
                  <a:pt x="307347" y="905476"/>
                  <a:pt x="309993" y="904545"/>
                  <a:pt x="311756" y="903614"/>
                </a:cubicBezTo>
                <a:cubicBezTo>
                  <a:pt x="317048" y="901753"/>
                  <a:pt x="322560" y="901753"/>
                  <a:pt x="327631" y="903265"/>
                </a:cubicBezTo>
                <a:close/>
                <a:moveTo>
                  <a:pt x="272965" y="894689"/>
                </a:moveTo>
                <a:lnTo>
                  <a:pt x="262894" y="906276"/>
                </a:lnTo>
                <a:cubicBezTo>
                  <a:pt x="261133" y="906276"/>
                  <a:pt x="262894" y="904520"/>
                  <a:pt x="262894" y="902764"/>
                </a:cubicBezTo>
                <a:lnTo>
                  <a:pt x="272965" y="894689"/>
                </a:lnTo>
                <a:close/>
                <a:moveTo>
                  <a:pt x="275001" y="893057"/>
                </a:moveTo>
                <a:lnTo>
                  <a:pt x="272965" y="894689"/>
                </a:lnTo>
                <a:lnTo>
                  <a:pt x="274343" y="893104"/>
                </a:lnTo>
                <a:lnTo>
                  <a:pt x="275001" y="893057"/>
                </a:lnTo>
                <a:close/>
                <a:moveTo>
                  <a:pt x="528524" y="888416"/>
                </a:moveTo>
                <a:cubicBezTo>
                  <a:pt x="530483" y="887629"/>
                  <a:pt x="532442" y="887404"/>
                  <a:pt x="534183" y="889203"/>
                </a:cubicBezTo>
                <a:cubicBezTo>
                  <a:pt x="532442" y="896400"/>
                  <a:pt x="532442" y="902697"/>
                  <a:pt x="533312" y="909894"/>
                </a:cubicBezTo>
                <a:cubicBezTo>
                  <a:pt x="533312" y="918890"/>
                  <a:pt x="531571" y="926986"/>
                  <a:pt x="525477" y="934183"/>
                </a:cubicBezTo>
                <a:cubicBezTo>
                  <a:pt x="523736" y="936881"/>
                  <a:pt x="519384" y="938681"/>
                  <a:pt x="516772" y="939580"/>
                </a:cubicBezTo>
                <a:cubicBezTo>
                  <a:pt x="515901" y="935982"/>
                  <a:pt x="518513" y="931484"/>
                  <a:pt x="516772" y="926986"/>
                </a:cubicBezTo>
                <a:cubicBezTo>
                  <a:pt x="516772" y="926986"/>
                  <a:pt x="516772" y="926986"/>
                  <a:pt x="514160" y="918890"/>
                </a:cubicBezTo>
                <a:cubicBezTo>
                  <a:pt x="517643" y="917990"/>
                  <a:pt x="521125" y="915291"/>
                  <a:pt x="521995" y="910793"/>
                </a:cubicBezTo>
                <a:cubicBezTo>
                  <a:pt x="522866" y="908095"/>
                  <a:pt x="519384" y="906296"/>
                  <a:pt x="517643" y="905396"/>
                </a:cubicBezTo>
                <a:cubicBezTo>
                  <a:pt x="516772" y="904496"/>
                  <a:pt x="515901" y="905396"/>
                  <a:pt x="515901" y="906296"/>
                </a:cubicBezTo>
                <a:cubicBezTo>
                  <a:pt x="516772" y="908095"/>
                  <a:pt x="519384" y="908994"/>
                  <a:pt x="518513" y="911693"/>
                </a:cubicBezTo>
                <a:cubicBezTo>
                  <a:pt x="516772" y="913492"/>
                  <a:pt x="515031" y="914392"/>
                  <a:pt x="513290" y="914392"/>
                </a:cubicBezTo>
                <a:cubicBezTo>
                  <a:pt x="510678" y="914392"/>
                  <a:pt x="509808" y="911693"/>
                  <a:pt x="508937" y="909894"/>
                </a:cubicBezTo>
                <a:cubicBezTo>
                  <a:pt x="507196" y="899998"/>
                  <a:pt x="517643" y="897300"/>
                  <a:pt x="522866" y="891003"/>
                </a:cubicBezTo>
                <a:cubicBezTo>
                  <a:pt x="524607" y="890553"/>
                  <a:pt x="526566" y="889203"/>
                  <a:pt x="528524" y="888416"/>
                </a:cubicBezTo>
                <a:close/>
                <a:moveTo>
                  <a:pt x="496083" y="886465"/>
                </a:moveTo>
                <a:cubicBezTo>
                  <a:pt x="501375" y="885605"/>
                  <a:pt x="505784" y="889045"/>
                  <a:pt x="510194" y="890764"/>
                </a:cubicBezTo>
                <a:cubicBezTo>
                  <a:pt x="510194" y="892484"/>
                  <a:pt x="511958" y="892484"/>
                  <a:pt x="511958" y="894204"/>
                </a:cubicBezTo>
                <a:cubicBezTo>
                  <a:pt x="508430" y="896784"/>
                  <a:pt x="505784" y="900223"/>
                  <a:pt x="504903" y="903663"/>
                </a:cubicBezTo>
                <a:cubicBezTo>
                  <a:pt x="503139" y="903663"/>
                  <a:pt x="502257" y="901083"/>
                  <a:pt x="500493" y="902803"/>
                </a:cubicBezTo>
                <a:cubicBezTo>
                  <a:pt x="499611" y="903663"/>
                  <a:pt x="499611" y="906242"/>
                  <a:pt x="497847" y="905382"/>
                </a:cubicBezTo>
                <a:cubicBezTo>
                  <a:pt x="496965" y="899363"/>
                  <a:pt x="491674" y="895924"/>
                  <a:pt x="488146" y="892484"/>
                </a:cubicBezTo>
                <a:cubicBezTo>
                  <a:pt x="489028" y="888185"/>
                  <a:pt x="493437" y="888185"/>
                  <a:pt x="496083" y="886465"/>
                </a:cubicBezTo>
                <a:close/>
                <a:moveTo>
                  <a:pt x="471011" y="884018"/>
                </a:moveTo>
                <a:cubicBezTo>
                  <a:pt x="475391" y="884929"/>
                  <a:pt x="480646" y="887662"/>
                  <a:pt x="481522" y="892216"/>
                </a:cubicBezTo>
                <a:cubicBezTo>
                  <a:pt x="481522" y="896770"/>
                  <a:pt x="485901" y="896770"/>
                  <a:pt x="488529" y="898592"/>
                </a:cubicBezTo>
                <a:cubicBezTo>
                  <a:pt x="490280" y="901324"/>
                  <a:pt x="492908" y="904057"/>
                  <a:pt x="492908" y="908611"/>
                </a:cubicBezTo>
                <a:cubicBezTo>
                  <a:pt x="492032" y="911344"/>
                  <a:pt x="490280" y="914987"/>
                  <a:pt x="486777" y="915898"/>
                </a:cubicBezTo>
                <a:cubicBezTo>
                  <a:pt x="484149" y="916809"/>
                  <a:pt x="482398" y="914076"/>
                  <a:pt x="481522" y="912255"/>
                </a:cubicBezTo>
                <a:cubicBezTo>
                  <a:pt x="481522" y="909522"/>
                  <a:pt x="485025" y="908611"/>
                  <a:pt x="484149" y="905879"/>
                </a:cubicBezTo>
                <a:cubicBezTo>
                  <a:pt x="482398" y="904968"/>
                  <a:pt x="480646" y="905879"/>
                  <a:pt x="478894" y="905879"/>
                </a:cubicBezTo>
                <a:cubicBezTo>
                  <a:pt x="477142" y="908611"/>
                  <a:pt x="476267" y="913165"/>
                  <a:pt x="478018" y="915898"/>
                </a:cubicBezTo>
                <a:cubicBezTo>
                  <a:pt x="478894" y="919541"/>
                  <a:pt x="486777" y="918631"/>
                  <a:pt x="483273" y="924096"/>
                </a:cubicBezTo>
                <a:cubicBezTo>
                  <a:pt x="482398" y="928650"/>
                  <a:pt x="480646" y="934115"/>
                  <a:pt x="483273" y="938669"/>
                </a:cubicBezTo>
                <a:cubicBezTo>
                  <a:pt x="483273" y="938669"/>
                  <a:pt x="482398" y="939580"/>
                  <a:pt x="481522" y="938669"/>
                </a:cubicBezTo>
                <a:cubicBezTo>
                  <a:pt x="473639" y="934115"/>
                  <a:pt x="469260" y="924096"/>
                  <a:pt x="470136" y="914076"/>
                </a:cubicBezTo>
                <a:cubicBezTo>
                  <a:pt x="470136" y="907700"/>
                  <a:pt x="471011" y="902235"/>
                  <a:pt x="471887" y="895859"/>
                </a:cubicBezTo>
                <a:cubicBezTo>
                  <a:pt x="473639" y="891305"/>
                  <a:pt x="467508" y="887662"/>
                  <a:pt x="471011" y="884018"/>
                </a:cubicBezTo>
                <a:close/>
                <a:moveTo>
                  <a:pt x="663904" y="880137"/>
                </a:moveTo>
                <a:cubicBezTo>
                  <a:pt x="678037" y="879255"/>
                  <a:pt x="689519" y="884547"/>
                  <a:pt x="699235" y="894248"/>
                </a:cubicBezTo>
                <a:cubicBezTo>
                  <a:pt x="711601" y="894248"/>
                  <a:pt x="725733" y="896894"/>
                  <a:pt x="731033" y="909241"/>
                </a:cubicBezTo>
                <a:cubicBezTo>
                  <a:pt x="727500" y="910123"/>
                  <a:pt x="725733" y="906595"/>
                  <a:pt x="723083" y="904832"/>
                </a:cubicBezTo>
                <a:cubicBezTo>
                  <a:pt x="715134" y="899540"/>
                  <a:pt x="707185" y="896894"/>
                  <a:pt x="697469" y="898658"/>
                </a:cubicBezTo>
                <a:cubicBezTo>
                  <a:pt x="692169" y="896894"/>
                  <a:pt x="690402" y="889838"/>
                  <a:pt x="684220" y="888075"/>
                </a:cubicBezTo>
                <a:cubicBezTo>
                  <a:pt x="682453" y="888957"/>
                  <a:pt x="681570" y="887193"/>
                  <a:pt x="679803" y="887193"/>
                </a:cubicBezTo>
                <a:cubicBezTo>
                  <a:pt x="673620" y="885429"/>
                  <a:pt x="669204" y="885429"/>
                  <a:pt x="663021" y="887193"/>
                </a:cubicBezTo>
                <a:cubicBezTo>
                  <a:pt x="652422" y="888075"/>
                  <a:pt x="643589" y="896012"/>
                  <a:pt x="639173" y="904832"/>
                </a:cubicBezTo>
                <a:cubicBezTo>
                  <a:pt x="635640" y="910123"/>
                  <a:pt x="634756" y="918061"/>
                  <a:pt x="635640" y="924234"/>
                </a:cubicBezTo>
                <a:cubicBezTo>
                  <a:pt x="627690" y="928644"/>
                  <a:pt x="622391" y="935700"/>
                  <a:pt x="619741" y="944519"/>
                </a:cubicBezTo>
                <a:cubicBezTo>
                  <a:pt x="619741" y="949811"/>
                  <a:pt x="620624" y="954220"/>
                  <a:pt x="618857" y="958630"/>
                </a:cubicBezTo>
                <a:cubicBezTo>
                  <a:pt x="617974" y="958630"/>
                  <a:pt x="617091" y="957748"/>
                  <a:pt x="617091" y="955984"/>
                </a:cubicBezTo>
                <a:cubicBezTo>
                  <a:pt x="616208" y="955102"/>
                  <a:pt x="618857" y="955102"/>
                  <a:pt x="617974" y="953338"/>
                </a:cubicBezTo>
                <a:cubicBezTo>
                  <a:pt x="616208" y="954220"/>
                  <a:pt x="615324" y="951575"/>
                  <a:pt x="615324" y="950693"/>
                </a:cubicBezTo>
                <a:cubicBezTo>
                  <a:pt x="613558" y="938345"/>
                  <a:pt x="621507" y="928644"/>
                  <a:pt x="630340" y="921588"/>
                </a:cubicBezTo>
                <a:cubicBezTo>
                  <a:pt x="631223" y="917179"/>
                  <a:pt x="631223" y="912769"/>
                  <a:pt x="632107" y="908359"/>
                </a:cubicBezTo>
                <a:cubicBezTo>
                  <a:pt x="637406" y="894248"/>
                  <a:pt x="648889" y="881901"/>
                  <a:pt x="663904" y="880137"/>
                </a:cubicBezTo>
                <a:close/>
                <a:moveTo>
                  <a:pt x="332039" y="878395"/>
                </a:moveTo>
                <a:lnTo>
                  <a:pt x="341273" y="879052"/>
                </a:lnTo>
                <a:cubicBezTo>
                  <a:pt x="350079" y="882565"/>
                  <a:pt x="356244" y="889591"/>
                  <a:pt x="360647" y="897494"/>
                </a:cubicBezTo>
                <a:cubicBezTo>
                  <a:pt x="363289" y="904520"/>
                  <a:pt x="365050" y="911546"/>
                  <a:pt x="365931" y="919449"/>
                </a:cubicBezTo>
                <a:cubicBezTo>
                  <a:pt x="371215" y="922962"/>
                  <a:pt x="374738" y="927353"/>
                  <a:pt x="378260" y="932622"/>
                </a:cubicBezTo>
                <a:cubicBezTo>
                  <a:pt x="381783" y="940526"/>
                  <a:pt x="381783" y="949308"/>
                  <a:pt x="375618" y="955455"/>
                </a:cubicBezTo>
                <a:cubicBezTo>
                  <a:pt x="373857" y="951064"/>
                  <a:pt x="378260" y="948430"/>
                  <a:pt x="378260" y="944039"/>
                </a:cubicBezTo>
                <a:cubicBezTo>
                  <a:pt x="378260" y="937891"/>
                  <a:pt x="374738" y="933500"/>
                  <a:pt x="373857" y="929109"/>
                </a:cubicBezTo>
                <a:cubicBezTo>
                  <a:pt x="369454" y="925597"/>
                  <a:pt x="365931" y="922962"/>
                  <a:pt x="363289" y="919449"/>
                </a:cubicBezTo>
                <a:cubicBezTo>
                  <a:pt x="363289" y="919449"/>
                  <a:pt x="363289" y="919449"/>
                  <a:pt x="360647" y="902764"/>
                </a:cubicBezTo>
                <a:cubicBezTo>
                  <a:pt x="358446" y="896616"/>
                  <a:pt x="354483" y="891128"/>
                  <a:pt x="349419" y="886846"/>
                </a:cubicBezTo>
                <a:lnTo>
                  <a:pt x="332039" y="878395"/>
                </a:lnTo>
                <a:close/>
                <a:moveTo>
                  <a:pt x="331585" y="878174"/>
                </a:moveTo>
                <a:lnTo>
                  <a:pt x="332039" y="878395"/>
                </a:lnTo>
                <a:lnTo>
                  <a:pt x="331092" y="878327"/>
                </a:lnTo>
                <a:lnTo>
                  <a:pt x="331585" y="878174"/>
                </a:lnTo>
                <a:close/>
                <a:moveTo>
                  <a:pt x="737637" y="877911"/>
                </a:moveTo>
                <a:cubicBezTo>
                  <a:pt x="741193" y="880476"/>
                  <a:pt x="747416" y="874492"/>
                  <a:pt x="750083" y="880476"/>
                </a:cubicBezTo>
                <a:cubicBezTo>
                  <a:pt x="746527" y="883040"/>
                  <a:pt x="742971" y="879621"/>
                  <a:pt x="740304" y="880476"/>
                </a:cubicBezTo>
                <a:cubicBezTo>
                  <a:pt x="735859" y="882185"/>
                  <a:pt x="732303" y="885604"/>
                  <a:pt x="728747" y="883895"/>
                </a:cubicBezTo>
                <a:cubicBezTo>
                  <a:pt x="727858" y="883040"/>
                  <a:pt x="729636" y="881330"/>
                  <a:pt x="729636" y="880476"/>
                </a:cubicBezTo>
                <a:cubicBezTo>
                  <a:pt x="729636" y="880476"/>
                  <a:pt x="729636" y="880476"/>
                  <a:pt x="737637" y="877911"/>
                </a:cubicBezTo>
                <a:close/>
                <a:moveTo>
                  <a:pt x="319697" y="877516"/>
                </a:moveTo>
                <a:lnTo>
                  <a:pt x="331092" y="878327"/>
                </a:lnTo>
                <a:lnTo>
                  <a:pt x="306046" y="886078"/>
                </a:lnTo>
                <a:cubicBezTo>
                  <a:pt x="302524" y="887834"/>
                  <a:pt x="304285" y="893104"/>
                  <a:pt x="299001" y="891347"/>
                </a:cubicBezTo>
                <a:lnTo>
                  <a:pt x="275001" y="893057"/>
                </a:lnTo>
                <a:lnTo>
                  <a:pt x="279186" y="889701"/>
                </a:lnTo>
                <a:cubicBezTo>
                  <a:pt x="286011" y="887615"/>
                  <a:pt x="293717" y="887395"/>
                  <a:pt x="300762" y="887834"/>
                </a:cubicBezTo>
                <a:cubicBezTo>
                  <a:pt x="306046" y="883004"/>
                  <a:pt x="312651" y="879272"/>
                  <a:pt x="319697" y="877516"/>
                </a:cubicBezTo>
                <a:close/>
                <a:moveTo>
                  <a:pt x="619707" y="876080"/>
                </a:moveTo>
                <a:cubicBezTo>
                  <a:pt x="620601" y="876080"/>
                  <a:pt x="620601" y="876965"/>
                  <a:pt x="621495" y="877851"/>
                </a:cubicBezTo>
                <a:cubicBezTo>
                  <a:pt x="619707" y="884933"/>
                  <a:pt x="608977" y="885819"/>
                  <a:pt x="607189" y="892901"/>
                </a:cubicBezTo>
                <a:cubicBezTo>
                  <a:pt x="605401" y="900869"/>
                  <a:pt x="598248" y="907952"/>
                  <a:pt x="590201" y="908837"/>
                </a:cubicBezTo>
                <a:cubicBezTo>
                  <a:pt x="588413" y="909723"/>
                  <a:pt x="586625" y="907952"/>
                  <a:pt x="584837" y="908837"/>
                </a:cubicBezTo>
                <a:cubicBezTo>
                  <a:pt x="583048" y="910608"/>
                  <a:pt x="583943" y="913264"/>
                  <a:pt x="582154" y="915035"/>
                </a:cubicBezTo>
                <a:cubicBezTo>
                  <a:pt x="578578" y="917690"/>
                  <a:pt x="575896" y="922117"/>
                  <a:pt x="570531" y="921232"/>
                </a:cubicBezTo>
                <a:cubicBezTo>
                  <a:pt x="567849" y="920346"/>
                  <a:pt x="566060" y="919461"/>
                  <a:pt x="565166" y="915920"/>
                </a:cubicBezTo>
                <a:cubicBezTo>
                  <a:pt x="564272" y="913264"/>
                  <a:pt x="566060" y="912379"/>
                  <a:pt x="567849" y="911493"/>
                </a:cubicBezTo>
                <a:cubicBezTo>
                  <a:pt x="570531" y="910608"/>
                  <a:pt x="572319" y="913264"/>
                  <a:pt x="575001" y="911493"/>
                </a:cubicBezTo>
                <a:cubicBezTo>
                  <a:pt x="575896" y="908837"/>
                  <a:pt x="577684" y="906181"/>
                  <a:pt x="575896" y="903525"/>
                </a:cubicBezTo>
                <a:cubicBezTo>
                  <a:pt x="572319" y="899984"/>
                  <a:pt x="568743" y="899099"/>
                  <a:pt x="565166" y="899099"/>
                </a:cubicBezTo>
                <a:cubicBezTo>
                  <a:pt x="559802" y="900869"/>
                  <a:pt x="555331" y="903525"/>
                  <a:pt x="552649" y="907952"/>
                </a:cubicBezTo>
                <a:cubicBezTo>
                  <a:pt x="550861" y="908837"/>
                  <a:pt x="549072" y="908837"/>
                  <a:pt x="548178" y="907952"/>
                </a:cubicBezTo>
                <a:cubicBezTo>
                  <a:pt x="546390" y="906181"/>
                  <a:pt x="544602" y="904411"/>
                  <a:pt x="546390" y="901755"/>
                </a:cubicBezTo>
                <a:cubicBezTo>
                  <a:pt x="548178" y="897328"/>
                  <a:pt x="562484" y="894672"/>
                  <a:pt x="554437" y="887589"/>
                </a:cubicBezTo>
                <a:cubicBezTo>
                  <a:pt x="551755" y="886704"/>
                  <a:pt x="551755" y="892016"/>
                  <a:pt x="549072" y="891131"/>
                </a:cubicBezTo>
                <a:cubicBezTo>
                  <a:pt x="546390" y="890245"/>
                  <a:pt x="543708" y="890245"/>
                  <a:pt x="543708" y="887589"/>
                </a:cubicBezTo>
                <a:cubicBezTo>
                  <a:pt x="543708" y="881392"/>
                  <a:pt x="549072" y="881392"/>
                  <a:pt x="552649" y="879621"/>
                </a:cubicBezTo>
                <a:cubicBezTo>
                  <a:pt x="557119" y="879621"/>
                  <a:pt x="560696" y="882277"/>
                  <a:pt x="563378" y="885819"/>
                </a:cubicBezTo>
                <a:cubicBezTo>
                  <a:pt x="563378" y="888475"/>
                  <a:pt x="565166" y="892016"/>
                  <a:pt x="567849" y="890245"/>
                </a:cubicBezTo>
                <a:cubicBezTo>
                  <a:pt x="578578" y="888475"/>
                  <a:pt x="580366" y="903525"/>
                  <a:pt x="591095" y="899984"/>
                </a:cubicBezTo>
                <a:cubicBezTo>
                  <a:pt x="593778" y="899099"/>
                  <a:pt x="596460" y="898213"/>
                  <a:pt x="598248" y="895557"/>
                </a:cubicBezTo>
                <a:cubicBezTo>
                  <a:pt x="598248" y="892901"/>
                  <a:pt x="600930" y="890245"/>
                  <a:pt x="598248" y="887589"/>
                </a:cubicBezTo>
                <a:cubicBezTo>
                  <a:pt x="594672" y="884933"/>
                  <a:pt x="593778" y="892901"/>
                  <a:pt x="589307" y="889360"/>
                </a:cubicBezTo>
                <a:cubicBezTo>
                  <a:pt x="587519" y="888475"/>
                  <a:pt x="585731" y="885819"/>
                  <a:pt x="586625" y="883163"/>
                </a:cubicBezTo>
                <a:cubicBezTo>
                  <a:pt x="588413" y="878736"/>
                  <a:pt x="592884" y="878736"/>
                  <a:pt x="596460" y="877851"/>
                </a:cubicBezTo>
                <a:cubicBezTo>
                  <a:pt x="604507" y="879621"/>
                  <a:pt x="613448" y="881392"/>
                  <a:pt x="619707" y="876080"/>
                </a:cubicBezTo>
                <a:close/>
                <a:moveTo>
                  <a:pt x="247022" y="873897"/>
                </a:moveTo>
                <a:cubicBezTo>
                  <a:pt x="251432" y="872905"/>
                  <a:pt x="256723" y="872905"/>
                  <a:pt x="261133" y="875882"/>
                </a:cubicBezTo>
                <a:cubicBezTo>
                  <a:pt x="259369" y="880842"/>
                  <a:pt x="255841" y="875882"/>
                  <a:pt x="252313" y="876874"/>
                </a:cubicBezTo>
                <a:cubicBezTo>
                  <a:pt x="250550" y="877866"/>
                  <a:pt x="249668" y="878858"/>
                  <a:pt x="247904" y="877866"/>
                </a:cubicBezTo>
                <a:cubicBezTo>
                  <a:pt x="247022" y="876874"/>
                  <a:pt x="245258" y="874889"/>
                  <a:pt x="247022" y="873897"/>
                </a:cubicBezTo>
                <a:close/>
                <a:moveTo>
                  <a:pt x="383371" y="869049"/>
                </a:moveTo>
                <a:cubicBezTo>
                  <a:pt x="386957" y="868142"/>
                  <a:pt x="389646" y="872678"/>
                  <a:pt x="393232" y="872678"/>
                </a:cubicBezTo>
                <a:cubicBezTo>
                  <a:pt x="395922" y="875399"/>
                  <a:pt x="399507" y="880842"/>
                  <a:pt x="403990" y="879028"/>
                </a:cubicBezTo>
                <a:cubicBezTo>
                  <a:pt x="407576" y="876306"/>
                  <a:pt x="412058" y="873585"/>
                  <a:pt x="417437" y="876306"/>
                </a:cubicBezTo>
                <a:cubicBezTo>
                  <a:pt x="419230" y="878121"/>
                  <a:pt x="421919" y="880842"/>
                  <a:pt x="421023" y="884471"/>
                </a:cubicBezTo>
                <a:cubicBezTo>
                  <a:pt x="420126" y="886285"/>
                  <a:pt x="418333" y="888099"/>
                  <a:pt x="415644" y="888099"/>
                </a:cubicBezTo>
                <a:cubicBezTo>
                  <a:pt x="412058" y="889006"/>
                  <a:pt x="411162" y="880842"/>
                  <a:pt x="407576" y="885378"/>
                </a:cubicBezTo>
                <a:cubicBezTo>
                  <a:pt x="403990" y="889006"/>
                  <a:pt x="406679" y="892635"/>
                  <a:pt x="408472" y="895356"/>
                </a:cubicBezTo>
                <a:cubicBezTo>
                  <a:pt x="412058" y="898078"/>
                  <a:pt x="416540" y="899892"/>
                  <a:pt x="421023" y="897171"/>
                </a:cubicBezTo>
                <a:cubicBezTo>
                  <a:pt x="424609" y="892635"/>
                  <a:pt x="430884" y="889914"/>
                  <a:pt x="435366" y="887192"/>
                </a:cubicBezTo>
                <a:cubicBezTo>
                  <a:pt x="435366" y="887192"/>
                  <a:pt x="435366" y="887192"/>
                  <a:pt x="443434" y="888099"/>
                </a:cubicBezTo>
                <a:cubicBezTo>
                  <a:pt x="445227" y="885378"/>
                  <a:pt x="447917" y="881749"/>
                  <a:pt x="451503" y="881749"/>
                </a:cubicBezTo>
                <a:cubicBezTo>
                  <a:pt x="454192" y="881749"/>
                  <a:pt x="457778" y="881749"/>
                  <a:pt x="458674" y="884471"/>
                </a:cubicBezTo>
                <a:cubicBezTo>
                  <a:pt x="459571" y="887192"/>
                  <a:pt x="459571" y="890821"/>
                  <a:pt x="455985" y="891728"/>
                </a:cubicBezTo>
                <a:cubicBezTo>
                  <a:pt x="454192" y="892635"/>
                  <a:pt x="451503" y="889006"/>
                  <a:pt x="451503" y="892635"/>
                </a:cubicBezTo>
                <a:cubicBezTo>
                  <a:pt x="454192" y="896264"/>
                  <a:pt x="457778" y="899892"/>
                  <a:pt x="457778" y="904428"/>
                </a:cubicBezTo>
                <a:cubicBezTo>
                  <a:pt x="455089" y="904428"/>
                  <a:pt x="450606" y="908056"/>
                  <a:pt x="449710" y="903521"/>
                </a:cubicBezTo>
                <a:cubicBezTo>
                  <a:pt x="449710" y="898985"/>
                  <a:pt x="445227" y="898078"/>
                  <a:pt x="442538" y="896264"/>
                </a:cubicBezTo>
                <a:cubicBezTo>
                  <a:pt x="438056" y="896264"/>
                  <a:pt x="432677" y="897171"/>
                  <a:pt x="429987" y="899892"/>
                </a:cubicBezTo>
                <a:cubicBezTo>
                  <a:pt x="426402" y="903521"/>
                  <a:pt x="422816" y="908964"/>
                  <a:pt x="427298" y="912592"/>
                </a:cubicBezTo>
                <a:cubicBezTo>
                  <a:pt x="430884" y="916221"/>
                  <a:pt x="437159" y="905335"/>
                  <a:pt x="438952" y="914406"/>
                </a:cubicBezTo>
                <a:cubicBezTo>
                  <a:pt x="439849" y="917128"/>
                  <a:pt x="438952" y="919849"/>
                  <a:pt x="437159" y="920756"/>
                </a:cubicBezTo>
                <a:cubicBezTo>
                  <a:pt x="432677" y="925292"/>
                  <a:pt x="426402" y="920756"/>
                  <a:pt x="422816" y="918035"/>
                </a:cubicBezTo>
                <a:cubicBezTo>
                  <a:pt x="420126" y="915314"/>
                  <a:pt x="419230" y="910778"/>
                  <a:pt x="418333" y="907149"/>
                </a:cubicBezTo>
                <a:cubicBezTo>
                  <a:pt x="412954" y="904428"/>
                  <a:pt x="403990" y="907149"/>
                  <a:pt x="400404" y="898985"/>
                </a:cubicBezTo>
                <a:cubicBezTo>
                  <a:pt x="393232" y="894449"/>
                  <a:pt x="398611" y="885378"/>
                  <a:pt x="391439" y="880842"/>
                </a:cubicBezTo>
                <a:cubicBezTo>
                  <a:pt x="386957" y="877214"/>
                  <a:pt x="383371" y="873585"/>
                  <a:pt x="383371" y="869049"/>
                </a:cubicBezTo>
                <a:close/>
                <a:moveTo>
                  <a:pt x="677779" y="866955"/>
                </a:moveTo>
                <a:cubicBezTo>
                  <a:pt x="688414" y="868743"/>
                  <a:pt x="699049" y="875000"/>
                  <a:pt x="707026" y="883044"/>
                </a:cubicBezTo>
                <a:cubicBezTo>
                  <a:pt x="721206" y="882150"/>
                  <a:pt x="732728" y="889300"/>
                  <a:pt x="741590" y="898238"/>
                </a:cubicBezTo>
                <a:cubicBezTo>
                  <a:pt x="744249" y="902707"/>
                  <a:pt x="746908" y="907176"/>
                  <a:pt x="746908" y="912539"/>
                </a:cubicBezTo>
                <a:cubicBezTo>
                  <a:pt x="744249" y="915220"/>
                  <a:pt x="740704" y="912539"/>
                  <a:pt x="738045" y="912539"/>
                </a:cubicBezTo>
                <a:cubicBezTo>
                  <a:pt x="734500" y="903601"/>
                  <a:pt x="725637" y="893769"/>
                  <a:pt x="715002" y="891982"/>
                </a:cubicBezTo>
                <a:cubicBezTo>
                  <a:pt x="707026" y="891982"/>
                  <a:pt x="697277" y="890194"/>
                  <a:pt x="691959" y="882150"/>
                </a:cubicBezTo>
                <a:cubicBezTo>
                  <a:pt x="688414" y="881256"/>
                  <a:pt x="684869" y="879468"/>
                  <a:pt x="681324" y="877681"/>
                </a:cubicBezTo>
                <a:cubicBezTo>
                  <a:pt x="669802" y="875893"/>
                  <a:pt x="655622" y="874106"/>
                  <a:pt x="646759" y="883044"/>
                </a:cubicBezTo>
                <a:cubicBezTo>
                  <a:pt x="646759" y="883044"/>
                  <a:pt x="646759" y="883044"/>
                  <a:pt x="636124" y="892875"/>
                </a:cubicBezTo>
                <a:cubicBezTo>
                  <a:pt x="631693" y="900920"/>
                  <a:pt x="628148" y="908964"/>
                  <a:pt x="627261" y="918796"/>
                </a:cubicBezTo>
                <a:cubicBezTo>
                  <a:pt x="623716" y="924158"/>
                  <a:pt x="616626" y="925946"/>
                  <a:pt x="616626" y="933096"/>
                </a:cubicBezTo>
                <a:cubicBezTo>
                  <a:pt x="609536" y="942034"/>
                  <a:pt x="612195" y="955441"/>
                  <a:pt x="615740" y="964379"/>
                </a:cubicBezTo>
                <a:cubicBezTo>
                  <a:pt x="613967" y="967061"/>
                  <a:pt x="613081" y="968848"/>
                  <a:pt x="610422" y="969742"/>
                </a:cubicBezTo>
                <a:cubicBezTo>
                  <a:pt x="605105" y="966167"/>
                  <a:pt x="605105" y="959017"/>
                  <a:pt x="603332" y="952760"/>
                </a:cubicBezTo>
                <a:cubicBezTo>
                  <a:pt x="602446" y="942034"/>
                  <a:pt x="606877" y="933096"/>
                  <a:pt x="611309" y="924158"/>
                </a:cubicBezTo>
                <a:cubicBezTo>
                  <a:pt x="611309" y="924158"/>
                  <a:pt x="611309" y="924158"/>
                  <a:pt x="621058" y="914327"/>
                </a:cubicBezTo>
                <a:cubicBezTo>
                  <a:pt x="619285" y="907176"/>
                  <a:pt x="621944" y="899132"/>
                  <a:pt x="625489" y="893769"/>
                </a:cubicBezTo>
                <a:cubicBezTo>
                  <a:pt x="627261" y="887513"/>
                  <a:pt x="632579" y="883044"/>
                  <a:pt x="635238" y="878575"/>
                </a:cubicBezTo>
                <a:cubicBezTo>
                  <a:pt x="646759" y="866955"/>
                  <a:pt x="663598" y="863380"/>
                  <a:pt x="677779" y="866955"/>
                </a:cubicBezTo>
                <a:close/>
                <a:moveTo>
                  <a:pt x="795855" y="864967"/>
                </a:moveTo>
                <a:cubicBezTo>
                  <a:pt x="799295" y="868596"/>
                  <a:pt x="799295" y="874946"/>
                  <a:pt x="799295" y="880389"/>
                </a:cubicBezTo>
                <a:cubicBezTo>
                  <a:pt x="795855" y="885831"/>
                  <a:pt x="791556" y="890367"/>
                  <a:pt x="785537" y="890367"/>
                </a:cubicBezTo>
                <a:cubicBezTo>
                  <a:pt x="782957" y="890367"/>
                  <a:pt x="781237" y="888553"/>
                  <a:pt x="779518" y="885831"/>
                </a:cubicBezTo>
                <a:cubicBezTo>
                  <a:pt x="778658" y="884017"/>
                  <a:pt x="778658" y="881296"/>
                  <a:pt x="779518" y="879481"/>
                </a:cubicBezTo>
                <a:cubicBezTo>
                  <a:pt x="780378" y="877667"/>
                  <a:pt x="782957" y="876760"/>
                  <a:pt x="783817" y="878574"/>
                </a:cubicBezTo>
                <a:cubicBezTo>
                  <a:pt x="785537" y="879481"/>
                  <a:pt x="785537" y="881296"/>
                  <a:pt x="788116" y="881296"/>
                </a:cubicBezTo>
                <a:cubicBezTo>
                  <a:pt x="797575" y="881296"/>
                  <a:pt x="790696" y="868596"/>
                  <a:pt x="795855" y="864967"/>
                </a:cubicBezTo>
                <a:close/>
                <a:moveTo>
                  <a:pt x="751187" y="864302"/>
                </a:moveTo>
                <a:cubicBezTo>
                  <a:pt x="755764" y="865443"/>
                  <a:pt x="760005" y="867725"/>
                  <a:pt x="763577" y="870920"/>
                </a:cubicBezTo>
                <a:cubicBezTo>
                  <a:pt x="766256" y="876397"/>
                  <a:pt x="770721" y="881874"/>
                  <a:pt x="768042" y="888263"/>
                </a:cubicBezTo>
                <a:cubicBezTo>
                  <a:pt x="767149" y="892827"/>
                  <a:pt x="762684" y="894653"/>
                  <a:pt x="760005" y="897391"/>
                </a:cubicBezTo>
                <a:cubicBezTo>
                  <a:pt x="758219" y="898304"/>
                  <a:pt x="754647" y="898304"/>
                  <a:pt x="753754" y="897391"/>
                </a:cubicBezTo>
                <a:cubicBezTo>
                  <a:pt x="751076" y="895566"/>
                  <a:pt x="749290" y="892827"/>
                  <a:pt x="749290" y="890089"/>
                </a:cubicBezTo>
                <a:cubicBezTo>
                  <a:pt x="747504" y="883699"/>
                  <a:pt x="757326" y="883699"/>
                  <a:pt x="754647" y="877310"/>
                </a:cubicBezTo>
                <a:cubicBezTo>
                  <a:pt x="750183" y="875484"/>
                  <a:pt x="746611" y="873659"/>
                  <a:pt x="742146" y="873659"/>
                </a:cubicBezTo>
                <a:cubicBezTo>
                  <a:pt x="735895" y="874571"/>
                  <a:pt x="728751" y="875484"/>
                  <a:pt x="723394" y="880961"/>
                </a:cubicBezTo>
                <a:cubicBezTo>
                  <a:pt x="719822" y="881874"/>
                  <a:pt x="715357" y="881874"/>
                  <a:pt x="713571" y="879135"/>
                </a:cubicBezTo>
                <a:cubicBezTo>
                  <a:pt x="718036" y="869095"/>
                  <a:pt x="728751" y="868182"/>
                  <a:pt x="736788" y="864531"/>
                </a:cubicBezTo>
                <a:cubicBezTo>
                  <a:pt x="741699" y="863161"/>
                  <a:pt x="746611" y="863161"/>
                  <a:pt x="751187" y="864302"/>
                </a:cubicBezTo>
                <a:close/>
                <a:moveTo>
                  <a:pt x="318890" y="861986"/>
                </a:moveTo>
                <a:cubicBezTo>
                  <a:pt x="325987" y="861096"/>
                  <a:pt x="333084" y="860205"/>
                  <a:pt x="340181" y="861986"/>
                </a:cubicBezTo>
                <a:cubicBezTo>
                  <a:pt x="345504" y="864658"/>
                  <a:pt x="350826" y="866439"/>
                  <a:pt x="355262" y="870001"/>
                </a:cubicBezTo>
                <a:cubicBezTo>
                  <a:pt x="366795" y="876235"/>
                  <a:pt x="377440" y="887812"/>
                  <a:pt x="379214" y="900280"/>
                </a:cubicBezTo>
                <a:cubicBezTo>
                  <a:pt x="379214" y="900280"/>
                  <a:pt x="379214" y="900280"/>
                  <a:pt x="381876" y="913638"/>
                </a:cubicBezTo>
                <a:cubicBezTo>
                  <a:pt x="389860" y="919872"/>
                  <a:pt x="391634" y="929668"/>
                  <a:pt x="395183" y="938573"/>
                </a:cubicBezTo>
                <a:cubicBezTo>
                  <a:pt x="396070" y="948369"/>
                  <a:pt x="395183" y="958165"/>
                  <a:pt x="388973" y="965289"/>
                </a:cubicBezTo>
                <a:cubicBezTo>
                  <a:pt x="388086" y="967070"/>
                  <a:pt x="387199" y="969742"/>
                  <a:pt x="385424" y="969742"/>
                </a:cubicBezTo>
                <a:cubicBezTo>
                  <a:pt x="380989" y="968852"/>
                  <a:pt x="379214" y="966180"/>
                  <a:pt x="378327" y="963508"/>
                </a:cubicBezTo>
                <a:cubicBezTo>
                  <a:pt x="376553" y="958165"/>
                  <a:pt x="383650" y="957275"/>
                  <a:pt x="383650" y="951931"/>
                </a:cubicBezTo>
                <a:cubicBezTo>
                  <a:pt x="388086" y="940354"/>
                  <a:pt x="382763" y="927887"/>
                  <a:pt x="374779" y="919872"/>
                </a:cubicBezTo>
                <a:cubicBezTo>
                  <a:pt x="365908" y="918091"/>
                  <a:pt x="371230" y="908295"/>
                  <a:pt x="367682" y="902061"/>
                </a:cubicBezTo>
                <a:cubicBezTo>
                  <a:pt x="363246" y="890484"/>
                  <a:pt x="353488" y="878907"/>
                  <a:pt x="341068" y="874454"/>
                </a:cubicBezTo>
                <a:cubicBezTo>
                  <a:pt x="326874" y="870892"/>
                  <a:pt x="311793" y="872673"/>
                  <a:pt x="301147" y="883359"/>
                </a:cubicBezTo>
                <a:cubicBezTo>
                  <a:pt x="300260" y="885140"/>
                  <a:pt x="296711" y="885140"/>
                  <a:pt x="294937" y="885140"/>
                </a:cubicBezTo>
                <a:cubicBezTo>
                  <a:pt x="284292" y="881578"/>
                  <a:pt x="272759" y="886921"/>
                  <a:pt x="264775" y="893155"/>
                </a:cubicBezTo>
                <a:cubicBezTo>
                  <a:pt x="261226" y="897608"/>
                  <a:pt x="257678" y="903842"/>
                  <a:pt x="256791" y="909185"/>
                </a:cubicBezTo>
                <a:cubicBezTo>
                  <a:pt x="254129" y="910966"/>
                  <a:pt x="250581" y="910966"/>
                  <a:pt x="247032" y="909185"/>
                </a:cubicBezTo>
                <a:cubicBezTo>
                  <a:pt x="245258" y="904732"/>
                  <a:pt x="249694" y="899389"/>
                  <a:pt x="250581" y="894936"/>
                </a:cubicBezTo>
                <a:cubicBezTo>
                  <a:pt x="259452" y="881578"/>
                  <a:pt x="273646" y="872673"/>
                  <a:pt x="289614" y="872673"/>
                </a:cubicBezTo>
                <a:cubicBezTo>
                  <a:pt x="294050" y="876235"/>
                  <a:pt x="295824" y="870001"/>
                  <a:pt x="299373" y="869111"/>
                </a:cubicBezTo>
                <a:cubicBezTo>
                  <a:pt x="305583" y="864658"/>
                  <a:pt x="312680" y="863767"/>
                  <a:pt x="318890" y="861986"/>
                </a:cubicBezTo>
                <a:close/>
                <a:moveTo>
                  <a:pt x="200069" y="860674"/>
                </a:moveTo>
                <a:cubicBezTo>
                  <a:pt x="201325" y="861215"/>
                  <a:pt x="202468" y="862514"/>
                  <a:pt x="202925" y="863813"/>
                </a:cubicBezTo>
                <a:cubicBezTo>
                  <a:pt x="202011" y="869008"/>
                  <a:pt x="204753" y="873338"/>
                  <a:pt x="207495" y="876801"/>
                </a:cubicBezTo>
                <a:cubicBezTo>
                  <a:pt x="209323" y="877667"/>
                  <a:pt x="212065" y="879399"/>
                  <a:pt x="212979" y="876801"/>
                </a:cubicBezTo>
                <a:cubicBezTo>
                  <a:pt x="213893" y="875935"/>
                  <a:pt x="214807" y="874203"/>
                  <a:pt x="216635" y="874203"/>
                </a:cubicBezTo>
                <a:cubicBezTo>
                  <a:pt x="219377" y="874203"/>
                  <a:pt x="220291" y="876801"/>
                  <a:pt x="221205" y="878533"/>
                </a:cubicBezTo>
                <a:cubicBezTo>
                  <a:pt x="223033" y="881131"/>
                  <a:pt x="220291" y="884594"/>
                  <a:pt x="218463" y="885460"/>
                </a:cubicBezTo>
                <a:cubicBezTo>
                  <a:pt x="212065" y="887192"/>
                  <a:pt x="206581" y="883728"/>
                  <a:pt x="202011" y="881131"/>
                </a:cubicBezTo>
                <a:cubicBezTo>
                  <a:pt x="197441" y="875935"/>
                  <a:pt x="192871" y="869008"/>
                  <a:pt x="196527" y="862081"/>
                </a:cubicBezTo>
                <a:cubicBezTo>
                  <a:pt x="197441" y="860349"/>
                  <a:pt x="198812" y="860132"/>
                  <a:pt x="200069" y="860674"/>
                </a:cubicBezTo>
                <a:close/>
                <a:moveTo>
                  <a:pt x="250077" y="857921"/>
                </a:moveTo>
                <a:cubicBezTo>
                  <a:pt x="260771" y="857030"/>
                  <a:pt x="270575" y="860592"/>
                  <a:pt x="278596" y="868607"/>
                </a:cubicBezTo>
                <a:cubicBezTo>
                  <a:pt x="277705" y="870388"/>
                  <a:pt x="275031" y="870388"/>
                  <a:pt x="273249" y="871279"/>
                </a:cubicBezTo>
                <a:cubicBezTo>
                  <a:pt x="273249" y="871279"/>
                  <a:pt x="273249" y="871279"/>
                  <a:pt x="267010" y="873950"/>
                </a:cubicBezTo>
                <a:cubicBezTo>
                  <a:pt x="259880" y="870388"/>
                  <a:pt x="250077" y="867717"/>
                  <a:pt x="242056" y="872169"/>
                </a:cubicBezTo>
                <a:cubicBezTo>
                  <a:pt x="241164" y="873950"/>
                  <a:pt x="238491" y="874841"/>
                  <a:pt x="240273" y="877512"/>
                </a:cubicBezTo>
                <a:cubicBezTo>
                  <a:pt x="242947" y="878403"/>
                  <a:pt x="247403" y="879294"/>
                  <a:pt x="248294" y="883746"/>
                </a:cubicBezTo>
                <a:cubicBezTo>
                  <a:pt x="249185" y="888199"/>
                  <a:pt x="246512" y="891761"/>
                  <a:pt x="242056" y="893542"/>
                </a:cubicBezTo>
                <a:cubicBezTo>
                  <a:pt x="238491" y="892652"/>
                  <a:pt x="233143" y="891761"/>
                  <a:pt x="231361" y="888199"/>
                </a:cubicBezTo>
                <a:cubicBezTo>
                  <a:pt x="228687" y="883746"/>
                  <a:pt x="227796" y="878403"/>
                  <a:pt x="229578" y="873060"/>
                </a:cubicBezTo>
                <a:cubicBezTo>
                  <a:pt x="232252" y="865045"/>
                  <a:pt x="241164" y="859702"/>
                  <a:pt x="250077" y="857921"/>
                </a:cubicBezTo>
                <a:close/>
                <a:moveTo>
                  <a:pt x="788650" y="854013"/>
                </a:moveTo>
                <a:cubicBezTo>
                  <a:pt x="792852" y="852267"/>
                  <a:pt x="792852" y="859252"/>
                  <a:pt x="794533" y="860998"/>
                </a:cubicBezTo>
                <a:cubicBezTo>
                  <a:pt x="792852" y="864491"/>
                  <a:pt x="790331" y="868856"/>
                  <a:pt x="786969" y="869729"/>
                </a:cubicBezTo>
                <a:cubicBezTo>
                  <a:pt x="785288" y="865364"/>
                  <a:pt x="780246" y="864491"/>
                  <a:pt x="781086" y="859252"/>
                </a:cubicBezTo>
                <a:cubicBezTo>
                  <a:pt x="782767" y="856633"/>
                  <a:pt x="785288" y="855760"/>
                  <a:pt x="788650" y="854013"/>
                </a:cubicBezTo>
                <a:close/>
                <a:moveTo>
                  <a:pt x="207402" y="850680"/>
                </a:moveTo>
                <a:cubicBezTo>
                  <a:pt x="209966" y="851527"/>
                  <a:pt x="212531" y="853220"/>
                  <a:pt x="215095" y="854913"/>
                </a:cubicBezTo>
                <a:cubicBezTo>
                  <a:pt x="215095" y="857453"/>
                  <a:pt x="214240" y="859993"/>
                  <a:pt x="213385" y="862533"/>
                </a:cubicBezTo>
                <a:cubicBezTo>
                  <a:pt x="211676" y="863380"/>
                  <a:pt x="210821" y="862533"/>
                  <a:pt x="209966" y="862533"/>
                </a:cubicBezTo>
                <a:cubicBezTo>
                  <a:pt x="207402" y="860840"/>
                  <a:pt x="205692" y="859147"/>
                  <a:pt x="203983" y="855760"/>
                </a:cubicBezTo>
                <a:cubicBezTo>
                  <a:pt x="203983" y="853220"/>
                  <a:pt x="205692" y="851527"/>
                  <a:pt x="207402" y="850680"/>
                </a:cubicBezTo>
                <a:close/>
                <a:moveTo>
                  <a:pt x="769473" y="828658"/>
                </a:moveTo>
                <a:cubicBezTo>
                  <a:pt x="774689" y="826867"/>
                  <a:pt x="779905" y="831345"/>
                  <a:pt x="785121" y="831345"/>
                </a:cubicBezTo>
                <a:cubicBezTo>
                  <a:pt x="785121" y="831345"/>
                  <a:pt x="785121" y="831345"/>
                  <a:pt x="790337" y="830449"/>
                </a:cubicBezTo>
                <a:cubicBezTo>
                  <a:pt x="792945" y="832240"/>
                  <a:pt x="790337" y="834927"/>
                  <a:pt x="790337" y="836718"/>
                </a:cubicBezTo>
                <a:cubicBezTo>
                  <a:pt x="788598" y="842091"/>
                  <a:pt x="784252" y="835822"/>
                  <a:pt x="779905" y="838509"/>
                </a:cubicBezTo>
                <a:cubicBezTo>
                  <a:pt x="778166" y="839404"/>
                  <a:pt x="777297" y="841195"/>
                  <a:pt x="776428" y="843882"/>
                </a:cubicBezTo>
                <a:cubicBezTo>
                  <a:pt x="776428" y="843882"/>
                  <a:pt x="776428" y="843882"/>
                  <a:pt x="777297" y="844777"/>
                </a:cubicBezTo>
                <a:cubicBezTo>
                  <a:pt x="779036" y="844777"/>
                  <a:pt x="779905" y="842091"/>
                  <a:pt x="782513" y="842091"/>
                </a:cubicBezTo>
                <a:cubicBezTo>
                  <a:pt x="785121" y="842091"/>
                  <a:pt x="788598" y="843882"/>
                  <a:pt x="788598" y="847464"/>
                </a:cubicBezTo>
                <a:cubicBezTo>
                  <a:pt x="787729" y="853733"/>
                  <a:pt x="780774" y="852837"/>
                  <a:pt x="776428" y="855524"/>
                </a:cubicBezTo>
                <a:cubicBezTo>
                  <a:pt x="772950" y="860001"/>
                  <a:pt x="766865" y="861792"/>
                  <a:pt x="761649" y="860001"/>
                </a:cubicBezTo>
                <a:cubicBezTo>
                  <a:pt x="759910" y="859106"/>
                  <a:pt x="756433" y="858210"/>
                  <a:pt x="757302" y="854628"/>
                </a:cubicBezTo>
                <a:cubicBezTo>
                  <a:pt x="766865" y="849255"/>
                  <a:pt x="760780" y="835822"/>
                  <a:pt x="769473" y="828658"/>
                </a:cubicBezTo>
                <a:close/>
                <a:moveTo>
                  <a:pt x="802425" y="828455"/>
                </a:moveTo>
                <a:cubicBezTo>
                  <a:pt x="802425" y="828455"/>
                  <a:pt x="802425" y="828455"/>
                  <a:pt x="805872" y="839238"/>
                </a:cubicBezTo>
                <a:cubicBezTo>
                  <a:pt x="803287" y="841035"/>
                  <a:pt x="799840" y="844630"/>
                  <a:pt x="800702" y="849123"/>
                </a:cubicBezTo>
                <a:cubicBezTo>
                  <a:pt x="800702" y="853616"/>
                  <a:pt x="804149" y="856311"/>
                  <a:pt x="806734" y="857210"/>
                </a:cubicBezTo>
                <a:cubicBezTo>
                  <a:pt x="808458" y="856311"/>
                  <a:pt x="810181" y="855413"/>
                  <a:pt x="811043" y="852717"/>
                </a:cubicBezTo>
                <a:cubicBezTo>
                  <a:pt x="809320" y="851818"/>
                  <a:pt x="807596" y="855413"/>
                  <a:pt x="805011" y="852717"/>
                </a:cubicBezTo>
                <a:cubicBezTo>
                  <a:pt x="804149" y="850021"/>
                  <a:pt x="804149" y="846427"/>
                  <a:pt x="805872" y="844630"/>
                </a:cubicBezTo>
                <a:cubicBezTo>
                  <a:pt x="809320" y="838340"/>
                  <a:pt x="815352" y="844630"/>
                  <a:pt x="819661" y="845528"/>
                </a:cubicBezTo>
                <a:cubicBezTo>
                  <a:pt x="823108" y="848224"/>
                  <a:pt x="821384" y="852717"/>
                  <a:pt x="820523" y="855413"/>
                </a:cubicBezTo>
                <a:cubicBezTo>
                  <a:pt x="817075" y="859007"/>
                  <a:pt x="814490" y="863500"/>
                  <a:pt x="813628" y="867993"/>
                </a:cubicBezTo>
                <a:cubicBezTo>
                  <a:pt x="811043" y="871587"/>
                  <a:pt x="808458" y="876080"/>
                  <a:pt x="804149" y="876080"/>
                </a:cubicBezTo>
                <a:cubicBezTo>
                  <a:pt x="803287" y="867993"/>
                  <a:pt x="799840" y="859906"/>
                  <a:pt x="795531" y="852717"/>
                </a:cubicBezTo>
                <a:cubicBezTo>
                  <a:pt x="792946" y="848224"/>
                  <a:pt x="793808" y="842832"/>
                  <a:pt x="793808" y="837441"/>
                </a:cubicBezTo>
                <a:cubicBezTo>
                  <a:pt x="795531" y="833847"/>
                  <a:pt x="797255" y="828455"/>
                  <a:pt x="802425" y="828455"/>
                </a:cubicBezTo>
                <a:close/>
                <a:moveTo>
                  <a:pt x="201537" y="822105"/>
                </a:moveTo>
                <a:cubicBezTo>
                  <a:pt x="206943" y="824761"/>
                  <a:pt x="207844" y="831844"/>
                  <a:pt x="208745" y="837156"/>
                </a:cubicBezTo>
                <a:cubicBezTo>
                  <a:pt x="208745" y="837156"/>
                  <a:pt x="208745" y="837156"/>
                  <a:pt x="205141" y="848665"/>
                </a:cubicBezTo>
                <a:cubicBezTo>
                  <a:pt x="201537" y="853092"/>
                  <a:pt x="197032" y="857518"/>
                  <a:pt x="192527" y="861945"/>
                </a:cubicBezTo>
                <a:cubicBezTo>
                  <a:pt x="191626" y="863715"/>
                  <a:pt x="191626" y="868142"/>
                  <a:pt x="188022" y="868142"/>
                </a:cubicBezTo>
                <a:cubicBezTo>
                  <a:pt x="184418" y="863715"/>
                  <a:pt x="181715" y="858404"/>
                  <a:pt x="183517" y="853092"/>
                </a:cubicBezTo>
                <a:cubicBezTo>
                  <a:pt x="183517" y="853092"/>
                  <a:pt x="183517" y="853092"/>
                  <a:pt x="179012" y="849550"/>
                </a:cubicBezTo>
                <a:cubicBezTo>
                  <a:pt x="178111" y="846009"/>
                  <a:pt x="175408" y="843353"/>
                  <a:pt x="177210" y="839812"/>
                </a:cubicBezTo>
                <a:cubicBezTo>
                  <a:pt x="179913" y="838926"/>
                  <a:pt x="183517" y="839812"/>
                  <a:pt x="185319" y="838926"/>
                </a:cubicBezTo>
                <a:cubicBezTo>
                  <a:pt x="188022" y="838926"/>
                  <a:pt x="190725" y="836270"/>
                  <a:pt x="193428" y="838041"/>
                </a:cubicBezTo>
                <a:cubicBezTo>
                  <a:pt x="194329" y="839812"/>
                  <a:pt x="194329" y="842468"/>
                  <a:pt x="193428" y="843353"/>
                </a:cubicBezTo>
                <a:cubicBezTo>
                  <a:pt x="191626" y="847780"/>
                  <a:pt x="182616" y="840697"/>
                  <a:pt x="187121" y="847780"/>
                </a:cubicBezTo>
                <a:cubicBezTo>
                  <a:pt x="188923" y="849550"/>
                  <a:pt x="191626" y="847780"/>
                  <a:pt x="193428" y="847780"/>
                </a:cubicBezTo>
                <a:cubicBezTo>
                  <a:pt x="197032" y="846009"/>
                  <a:pt x="198834" y="843353"/>
                  <a:pt x="198834" y="839812"/>
                </a:cubicBezTo>
                <a:cubicBezTo>
                  <a:pt x="198834" y="839812"/>
                  <a:pt x="198834" y="839812"/>
                  <a:pt x="197032" y="832729"/>
                </a:cubicBezTo>
                <a:cubicBezTo>
                  <a:pt x="198834" y="829188"/>
                  <a:pt x="199735" y="825646"/>
                  <a:pt x="201537" y="822105"/>
                </a:cubicBezTo>
                <a:close/>
                <a:moveTo>
                  <a:pt x="757794" y="820884"/>
                </a:moveTo>
                <a:cubicBezTo>
                  <a:pt x="761422" y="818930"/>
                  <a:pt x="765051" y="823815"/>
                  <a:pt x="765958" y="826746"/>
                </a:cubicBezTo>
                <a:cubicBezTo>
                  <a:pt x="763236" y="831630"/>
                  <a:pt x="758701" y="831630"/>
                  <a:pt x="755072" y="831630"/>
                </a:cubicBezTo>
                <a:cubicBezTo>
                  <a:pt x="753258" y="827722"/>
                  <a:pt x="755072" y="823815"/>
                  <a:pt x="757794" y="820884"/>
                </a:cubicBezTo>
                <a:close/>
                <a:moveTo>
                  <a:pt x="226089" y="819799"/>
                </a:moveTo>
                <a:cubicBezTo>
                  <a:pt x="229740" y="818930"/>
                  <a:pt x="230653" y="822407"/>
                  <a:pt x="233392" y="824146"/>
                </a:cubicBezTo>
                <a:cubicBezTo>
                  <a:pt x="236130" y="830231"/>
                  <a:pt x="235217" y="836317"/>
                  <a:pt x="237956" y="842402"/>
                </a:cubicBezTo>
                <a:cubicBezTo>
                  <a:pt x="239781" y="845010"/>
                  <a:pt x="245258" y="846749"/>
                  <a:pt x="245258" y="851095"/>
                </a:cubicBezTo>
                <a:cubicBezTo>
                  <a:pt x="240694" y="854573"/>
                  <a:pt x="234304" y="855442"/>
                  <a:pt x="228828" y="853703"/>
                </a:cubicBezTo>
                <a:cubicBezTo>
                  <a:pt x="225176" y="851965"/>
                  <a:pt x="222438" y="848487"/>
                  <a:pt x="218787" y="851095"/>
                </a:cubicBezTo>
                <a:cubicBezTo>
                  <a:pt x="214223" y="851095"/>
                  <a:pt x="211484" y="848487"/>
                  <a:pt x="209659" y="845879"/>
                </a:cubicBezTo>
                <a:cubicBezTo>
                  <a:pt x="210572" y="841533"/>
                  <a:pt x="209659" y="835447"/>
                  <a:pt x="213310" y="831101"/>
                </a:cubicBezTo>
                <a:cubicBezTo>
                  <a:pt x="216048" y="831101"/>
                  <a:pt x="218787" y="830231"/>
                  <a:pt x="221525" y="831970"/>
                </a:cubicBezTo>
                <a:cubicBezTo>
                  <a:pt x="221525" y="833709"/>
                  <a:pt x="222438" y="835447"/>
                  <a:pt x="220612" y="835447"/>
                </a:cubicBezTo>
                <a:cubicBezTo>
                  <a:pt x="218787" y="836317"/>
                  <a:pt x="216961" y="837186"/>
                  <a:pt x="216048" y="838925"/>
                </a:cubicBezTo>
                <a:cubicBezTo>
                  <a:pt x="218787" y="840663"/>
                  <a:pt x="220612" y="839794"/>
                  <a:pt x="222438" y="838925"/>
                </a:cubicBezTo>
                <a:cubicBezTo>
                  <a:pt x="227002" y="837186"/>
                  <a:pt x="226089" y="832839"/>
                  <a:pt x="225176" y="830231"/>
                </a:cubicBezTo>
                <a:cubicBezTo>
                  <a:pt x="225176" y="830231"/>
                  <a:pt x="225176" y="830231"/>
                  <a:pt x="220612" y="825885"/>
                </a:cubicBezTo>
                <a:cubicBezTo>
                  <a:pt x="216048" y="823277"/>
                  <a:pt x="208746" y="831970"/>
                  <a:pt x="209659" y="823277"/>
                </a:cubicBezTo>
                <a:cubicBezTo>
                  <a:pt x="211484" y="822407"/>
                  <a:pt x="214223" y="822407"/>
                  <a:pt x="216961" y="822407"/>
                </a:cubicBezTo>
                <a:cubicBezTo>
                  <a:pt x="217874" y="823277"/>
                  <a:pt x="218787" y="825015"/>
                  <a:pt x="219700" y="824146"/>
                </a:cubicBezTo>
                <a:cubicBezTo>
                  <a:pt x="220612" y="822407"/>
                  <a:pt x="223351" y="820669"/>
                  <a:pt x="226089" y="819799"/>
                </a:cubicBezTo>
                <a:close/>
                <a:moveTo>
                  <a:pt x="823285" y="813487"/>
                </a:moveTo>
                <a:cubicBezTo>
                  <a:pt x="826813" y="812580"/>
                  <a:pt x="829458" y="815302"/>
                  <a:pt x="832104" y="817116"/>
                </a:cubicBezTo>
                <a:cubicBezTo>
                  <a:pt x="837396" y="824373"/>
                  <a:pt x="836514" y="832537"/>
                  <a:pt x="835632" y="842516"/>
                </a:cubicBezTo>
                <a:cubicBezTo>
                  <a:pt x="825931" y="843423"/>
                  <a:pt x="814465" y="844330"/>
                  <a:pt x="808292" y="835259"/>
                </a:cubicBezTo>
                <a:cubicBezTo>
                  <a:pt x="806528" y="832537"/>
                  <a:pt x="805646" y="828909"/>
                  <a:pt x="806528" y="825280"/>
                </a:cubicBezTo>
                <a:cubicBezTo>
                  <a:pt x="809174" y="822559"/>
                  <a:pt x="811819" y="820744"/>
                  <a:pt x="814465" y="818930"/>
                </a:cubicBezTo>
                <a:cubicBezTo>
                  <a:pt x="817993" y="818023"/>
                  <a:pt x="820639" y="820744"/>
                  <a:pt x="820639" y="824373"/>
                </a:cubicBezTo>
                <a:cubicBezTo>
                  <a:pt x="824167" y="828909"/>
                  <a:pt x="812701" y="828909"/>
                  <a:pt x="818875" y="832537"/>
                </a:cubicBezTo>
                <a:cubicBezTo>
                  <a:pt x="821521" y="831630"/>
                  <a:pt x="824167" y="828909"/>
                  <a:pt x="824167" y="827094"/>
                </a:cubicBezTo>
                <a:cubicBezTo>
                  <a:pt x="825049" y="822559"/>
                  <a:pt x="823285" y="818930"/>
                  <a:pt x="820639" y="816209"/>
                </a:cubicBezTo>
                <a:cubicBezTo>
                  <a:pt x="819757" y="814394"/>
                  <a:pt x="822403" y="813487"/>
                  <a:pt x="823285" y="813487"/>
                </a:cubicBezTo>
                <a:close/>
                <a:moveTo>
                  <a:pt x="238908" y="812933"/>
                </a:moveTo>
                <a:cubicBezTo>
                  <a:pt x="240722" y="816814"/>
                  <a:pt x="242537" y="821664"/>
                  <a:pt x="245258" y="825545"/>
                </a:cubicBezTo>
                <a:cubicBezTo>
                  <a:pt x="244351" y="827485"/>
                  <a:pt x="241629" y="827485"/>
                  <a:pt x="239815" y="828455"/>
                </a:cubicBezTo>
                <a:cubicBezTo>
                  <a:pt x="237094" y="828455"/>
                  <a:pt x="238908" y="825545"/>
                  <a:pt x="237094" y="824575"/>
                </a:cubicBezTo>
                <a:cubicBezTo>
                  <a:pt x="236187" y="821664"/>
                  <a:pt x="232558" y="819724"/>
                  <a:pt x="232558" y="815844"/>
                </a:cubicBezTo>
                <a:cubicBezTo>
                  <a:pt x="234372" y="813903"/>
                  <a:pt x="236187" y="810993"/>
                  <a:pt x="238908" y="812933"/>
                </a:cubicBezTo>
                <a:close/>
                <a:moveTo>
                  <a:pt x="177896" y="807092"/>
                </a:moveTo>
                <a:cubicBezTo>
                  <a:pt x="180471" y="807092"/>
                  <a:pt x="184761" y="806230"/>
                  <a:pt x="185619" y="808815"/>
                </a:cubicBezTo>
                <a:cubicBezTo>
                  <a:pt x="187336" y="811401"/>
                  <a:pt x="188194" y="815710"/>
                  <a:pt x="187336" y="818295"/>
                </a:cubicBezTo>
                <a:cubicBezTo>
                  <a:pt x="184761" y="820018"/>
                  <a:pt x="183045" y="821742"/>
                  <a:pt x="180471" y="820018"/>
                </a:cubicBezTo>
                <a:cubicBezTo>
                  <a:pt x="179613" y="820018"/>
                  <a:pt x="179613" y="818295"/>
                  <a:pt x="177896" y="817433"/>
                </a:cubicBezTo>
                <a:cubicBezTo>
                  <a:pt x="175322" y="818295"/>
                  <a:pt x="177038" y="821742"/>
                  <a:pt x="177896" y="822604"/>
                </a:cubicBezTo>
                <a:cubicBezTo>
                  <a:pt x="179613" y="826051"/>
                  <a:pt x="183903" y="824327"/>
                  <a:pt x="185619" y="824327"/>
                </a:cubicBezTo>
                <a:cubicBezTo>
                  <a:pt x="189910" y="824327"/>
                  <a:pt x="189910" y="812263"/>
                  <a:pt x="195059" y="820018"/>
                </a:cubicBezTo>
                <a:cubicBezTo>
                  <a:pt x="197633" y="826051"/>
                  <a:pt x="191626" y="830360"/>
                  <a:pt x="188194" y="833807"/>
                </a:cubicBezTo>
                <a:cubicBezTo>
                  <a:pt x="182187" y="836392"/>
                  <a:pt x="172748" y="833807"/>
                  <a:pt x="165883" y="832945"/>
                </a:cubicBezTo>
                <a:cubicBezTo>
                  <a:pt x="166741" y="823466"/>
                  <a:pt x="167599" y="811401"/>
                  <a:pt x="177896" y="807092"/>
                </a:cubicBezTo>
                <a:close/>
                <a:moveTo>
                  <a:pt x="731117" y="806429"/>
                </a:moveTo>
                <a:cubicBezTo>
                  <a:pt x="733774" y="808215"/>
                  <a:pt x="739973" y="804643"/>
                  <a:pt x="740859" y="810001"/>
                </a:cubicBezTo>
                <a:cubicBezTo>
                  <a:pt x="741744" y="810894"/>
                  <a:pt x="741744" y="812680"/>
                  <a:pt x="740859" y="813573"/>
                </a:cubicBezTo>
                <a:cubicBezTo>
                  <a:pt x="737316" y="812680"/>
                  <a:pt x="736430" y="818038"/>
                  <a:pt x="733774" y="815359"/>
                </a:cubicBezTo>
                <a:cubicBezTo>
                  <a:pt x="731117" y="815359"/>
                  <a:pt x="732002" y="818038"/>
                  <a:pt x="732002" y="818931"/>
                </a:cubicBezTo>
                <a:cubicBezTo>
                  <a:pt x="732002" y="820717"/>
                  <a:pt x="733774" y="822503"/>
                  <a:pt x="735545" y="822503"/>
                </a:cubicBezTo>
                <a:cubicBezTo>
                  <a:pt x="740859" y="824288"/>
                  <a:pt x="747944" y="818931"/>
                  <a:pt x="752372" y="824288"/>
                </a:cubicBezTo>
                <a:cubicBezTo>
                  <a:pt x="753258" y="829646"/>
                  <a:pt x="747058" y="827860"/>
                  <a:pt x="744401" y="828753"/>
                </a:cubicBezTo>
                <a:cubicBezTo>
                  <a:pt x="739087" y="828753"/>
                  <a:pt x="733774" y="831432"/>
                  <a:pt x="731117" y="835897"/>
                </a:cubicBezTo>
                <a:cubicBezTo>
                  <a:pt x="728460" y="839469"/>
                  <a:pt x="727574" y="844827"/>
                  <a:pt x="729345" y="848399"/>
                </a:cubicBezTo>
                <a:cubicBezTo>
                  <a:pt x="731117" y="849292"/>
                  <a:pt x="732002" y="851970"/>
                  <a:pt x="733774" y="850185"/>
                </a:cubicBezTo>
                <a:cubicBezTo>
                  <a:pt x="735545" y="848399"/>
                  <a:pt x="736430" y="844827"/>
                  <a:pt x="739087" y="843934"/>
                </a:cubicBezTo>
                <a:cubicBezTo>
                  <a:pt x="741744" y="843934"/>
                  <a:pt x="743516" y="844827"/>
                  <a:pt x="744401" y="847506"/>
                </a:cubicBezTo>
                <a:cubicBezTo>
                  <a:pt x="744401" y="849292"/>
                  <a:pt x="743516" y="853756"/>
                  <a:pt x="741744" y="855542"/>
                </a:cubicBezTo>
                <a:cubicBezTo>
                  <a:pt x="739087" y="857328"/>
                  <a:pt x="735545" y="859114"/>
                  <a:pt x="732888" y="859114"/>
                </a:cubicBezTo>
                <a:cubicBezTo>
                  <a:pt x="729345" y="858221"/>
                  <a:pt x="726688" y="853756"/>
                  <a:pt x="723146" y="857328"/>
                </a:cubicBezTo>
                <a:cubicBezTo>
                  <a:pt x="718717" y="861793"/>
                  <a:pt x="711632" y="860900"/>
                  <a:pt x="705433" y="860900"/>
                </a:cubicBezTo>
                <a:cubicBezTo>
                  <a:pt x="705433" y="860900"/>
                  <a:pt x="705433" y="860900"/>
                  <a:pt x="695690" y="856435"/>
                </a:cubicBezTo>
                <a:cubicBezTo>
                  <a:pt x="691262" y="860007"/>
                  <a:pt x="685948" y="859114"/>
                  <a:pt x="681520" y="858221"/>
                </a:cubicBezTo>
                <a:cubicBezTo>
                  <a:pt x="677092" y="858221"/>
                  <a:pt x="673549" y="857328"/>
                  <a:pt x="669121" y="858221"/>
                </a:cubicBezTo>
                <a:cubicBezTo>
                  <a:pt x="669121" y="858221"/>
                  <a:pt x="669121" y="858221"/>
                  <a:pt x="669121" y="856435"/>
                </a:cubicBezTo>
                <a:cubicBezTo>
                  <a:pt x="674435" y="854649"/>
                  <a:pt x="678863" y="850185"/>
                  <a:pt x="684177" y="851078"/>
                </a:cubicBezTo>
                <a:cubicBezTo>
                  <a:pt x="687720" y="851078"/>
                  <a:pt x="692148" y="851078"/>
                  <a:pt x="693919" y="847506"/>
                </a:cubicBezTo>
                <a:cubicBezTo>
                  <a:pt x="694805" y="843041"/>
                  <a:pt x="694805" y="836790"/>
                  <a:pt x="700119" y="835004"/>
                </a:cubicBezTo>
                <a:cubicBezTo>
                  <a:pt x="702776" y="834111"/>
                  <a:pt x="706318" y="832325"/>
                  <a:pt x="709861" y="834111"/>
                </a:cubicBezTo>
                <a:cubicBezTo>
                  <a:pt x="711632" y="835897"/>
                  <a:pt x="713404" y="838576"/>
                  <a:pt x="711632" y="841255"/>
                </a:cubicBezTo>
                <a:cubicBezTo>
                  <a:pt x="711632" y="844827"/>
                  <a:pt x="708090" y="843934"/>
                  <a:pt x="706318" y="843934"/>
                </a:cubicBezTo>
                <a:cubicBezTo>
                  <a:pt x="703661" y="842148"/>
                  <a:pt x="701004" y="843041"/>
                  <a:pt x="701004" y="845720"/>
                </a:cubicBezTo>
                <a:cubicBezTo>
                  <a:pt x="700119" y="850185"/>
                  <a:pt x="705433" y="851078"/>
                  <a:pt x="707204" y="852863"/>
                </a:cubicBezTo>
                <a:cubicBezTo>
                  <a:pt x="710747" y="853756"/>
                  <a:pt x="716946" y="855542"/>
                  <a:pt x="718717" y="851078"/>
                </a:cubicBezTo>
                <a:cubicBezTo>
                  <a:pt x="723146" y="844827"/>
                  <a:pt x="720489" y="835897"/>
                  <a:pt x="726688" y="829646"/>
                </a:cubicBezTo>
                <a:cubicBezTo>
                  <a:pt x="725803" y="823395"/>
                  <a:pt x="722260" y="816252"/>
                  <a:pt x="726688" y="810001"/>
                </a:cubicBezTo>
                <a:cubicBezTo>
                  <a:pt x="727574" y="808215"/>
                  <a:pt x="729345" y="807322"/>
                  <a:pt x="731117" y="806429"/>
                </a:cubicBezTo>
                <a:close/>
                <a:moveTo>
                  <a:pt x="844674" y="804128"/>
                </a:moveTo>
                <a:cubicBezTo>
                  <a:pt x="844674" y="804128"/>
                  <a:pt x="844674" y="804128"/>
                  <a:pt x="855457" y="808564"/>
                </a:cubicBezTo>
                <a:cubicBezTo>
                  <a:pt x="859950" y="809451"/>
                  <a:pt x="863544" y="812113"/>
                  <a:pt x="868037" y="812113"/>
                </a:cubicBezTo>
                <a:cubicBezTo>
                  <a:pt x="870733" y="812113"/>
                  <a:pt x="868936" y="814774"/>
                  <a:pt x="868037" y="815661"/>
                </a:cubicBezTo>
                <a:cubicBezTo>
                  <a:pt x="865341" y="819209"/>
                  <a:pt x="861747" y="822758"/>
                  <a:pt x="856356" y="822758"/>
                </a:cubicBezTo>
                <a:cubicBezTo>
                  <a:pt x="853660" y="824532"/>
                  <a:pt x="854558" y="828968"/>
                  <a:pt x="850065" y="829855"/>
                </a:cubicBezTo>
                <a:cubicBezTo>
                  <a:pt x="850065" y="829855"/>
                  <a:pt x="850065" y="829855"/>
                  <a:pt x="843775" y="831629"/>
                </a:cubicBezTo>
                <a:cubicBezTo>
                  <a:pt x="837485" y="829855"/>
                  <a:pt x="839282" y="822758"/>
                  <a:pt x="838384" y="818322"/>
                </a:cubicBezTo>
                <a:cubicBezTo>
                  <a:pt x="838384" y="817435"/>
                  <a:pt x="840181" y="815661"/>
                  <a:pt x="841080" y="814774"/>
                </a:cubicBezTo>
                <a:cubicBezTo>
                  <a:pt x="843775" y="813887"/>
                  <a:pt x="845572" y="816548"/>
                  <a:pt x="846471" y="818322"/>
                </a:cubicBezTo>
                <a:cubicBezTo>
                  <a:pt x="847370" y="820097"/>
                  <a:pt x="845572" y="821871"/>
                  <a:pt x="847370" y="823645"/>
                </a:cubicBezTo>
                <a:cubicBezTo>
                  <a:pt x="849167" y="822758"/>
                  <a:pt x="850065" y="820984"/>
                  <a:pt x="850065" y="819209"/>
                </a:cubicBezTo>
                <a:cubicBezTo>
                  <a:pt x="849167" y="815661"/>
                  <a:pt x="848268" y="812113"/>
                  <a:pt x="845572" y="812113"/>
                </a:cubicBezTo>
                <a:cubicBezTo>
                  <a:pt x="841978" y="810338"/>
                  <a:pt x="838384" y="812113"/>
                  <a:pt x="835688" y="814774"/>
                </a:cubicBezTo>
                <a:cubicBezTo>
                  <a:pt x="832094" y="812113"/>
                  <a:pt x="828499" y="809451"/>
                  <a:pt x="824006" y="808564"/>
                </a:cubicBezTo>
                <a:cubicBezTo>
                  <a:pt x="823108" y="807677"/>
                  <a:pt x="823108" y="806790"/>
                  <a:pt x="823108" y="805903"/>
                </a:cubicBezTo>
                <a:cubicBezTo>
                  <a:pt x="829398" y="802354"/>
                  <a:pt x="837485" y="801467"/>
                  <a:pt x="844674" y="804128"/>
                </a:cubicBezTo>
                <a:close/>
                <a:moveTo>
                  <a:pt x="262053" y="802510"/>
                </a:moveTo>
                <a:cubicBezTo>
                  <a:pt x="267357" y="799880"/>
                  <a:pt x="270892" y="804263"/>
                  <a:pt x="272660" y="807770"/>
                </a:cubicBezTo>
                <a:cubicBezTo>
                  <a:pt x="274428" y="812154"/>
                  <a:pt x="271776" y="816537"/>
                  <a:pt x="270008" y="820044"/>
                </a:cubicBezTo>
                <a:cubicBezTo>
                  <a:pt x="278848" y="826180"/>
                  <a:pt x="273544" y="838454"/>
                  <a:pt x="281500" y="844590"/>
                </a:cubicBezTo>
                <a:cubicBezTo>
                  <a:pt x="285035" y="847220"/>
                  <a:pt x="290339" y="847220"/>
                  <a:pt x="293875" y="845467"/>
                </a:cubicBezTo>
                <a:cubicBezTo>
                  <a:pt x="296527" y="843714"/>
                  <a:pt x="299178" y="841084"/>
                  <a:pt x="297411" y="837577"/>
                </a:cubicBezTo>
                <a:cubicBezTo>
                  <a:pt x="295643" y="835824"/>
                  <a:pt x="292107" y="838454"/>
                  <a:pt x="290339" y="836700"/>
                </a:cubicBezTo>
                <a:cubicBezTo>
                  <a:pt x="289455" y="834070"/>
                  <a:pt x="286803" y="831440"/>
                  <a:pt x="288571" y="828810"/>
                </a:cubicBezTo>
                <a:cubicBezTo>
                  <a:pt x="290339" y="826180"/>
                  <a:pt x="292991" y="827057"/>
                  <a:pt x="295643" y="826180"/>
                </a:cubicBezTo>
                <a:cubicBezTo>
                  <a:pt x="299178" y="827057"/>
                  <a:pt x="302714" y="829687"/>
                  <a:pt x="304482" y="834070"/>
                </a:cubicBezTo>
                <a:cubicBezTo>
                  <a:pt x="305366" y="835824"/>
                  <a:pt x="303598" y="840207"/>
                  <a:pt x="307134" y="841084"/>
                </a:cubicBezTo>
                <a:cubicBezTo>
                  <a:pt x="314206" y="839330"/>
                  <a:pt x="316857" y="847220"/>
                  <a:pt x="323045" y="847220"/>
                </a:cubicBezTo>
                <a:cubicBezTo>
                  <a:pt x="320393" y="850727"/>
                  <a:pt x="313322" y="850727"/>
                  <a:pt x="308902" y="848974"/>
                </a:cubicBezTo>
                <a:cubicBezTo>
                  <a:pt x="300946" y="843714"/>
                  <a:pt x="296527" y="858617"/>
                  <a:pt x="287687" y="855110"/>
                </a:cubicBezTo>
                <a:cubicBezTo>
                  <a:pt x="281500" y="854234"/>
                  <a:pt x="276196" y="848974"/>
                  <a:pt x="272660" y="845467"/>
                </a:cubicBezTo>
                <a:cubicBezTo>
                  <a:pt x="269124" y="847220"/>
                  <a:pt x="266473" y="850727"/>
                  <a:pt x="262053" y="849850"/>
                </a:cubicBezTo>
                <a:cubicBezTo>
                  <a:pt x="256749" y="848974"/>
                  <a:pt x="252329" y="844590"/>
                  <a:pt x="250562" y="839330"/>
                </a:cubicBezTo>
                <a:cubicBezTo>
                  <a:pt x="249678" y="836700"/>
                  <a:pt x="252329" y="834070"/>
                  <a:pt x="254097" y="832317"/>
                </a:cubicBezTo>
                <a:cubicBezTo>
                  <a:pt x="255865" y="831440"/>
                  <a:pt x="257633" y="833194"/>
                  <a:pt x="259401" y="833194"/>
                </a:cubicBezTo>
                <a:cubicBezTo>
                  <a:pt x="262937" y="835824"/>
                  <a:pt x="257633" y="841084"/>
                  <a:pt x="262053" y="842837"/>
                </a:cubicBezTo>
                <a:cubicBezTo>
                  <a:pt x="265589" y="842837"/>
                  <a:pt x="268240" y="840207"/>
                  <a:pt x="269124" y="838454"/>
                </a:cubicBezTo>
                <a:cubicBezTo>
                  <a:pt x="270892" y="835824"/>
                  <a:pt x="270892" y="831440"/>
                  <a:pt x="270008" y="828810"/>
                </a:cubicBezTo>
                <a:cubicBezTo>
                  <a:pt x="263821" y="822674"/>
                  <a:pt x="255865" y="820920"/>
                  <a:pt x="247910" y="820044"/>
                </a:cubicBezTo>
                <a:cubicBezTo>
                  <a:pt x="246142" y="819167"/>
                  <a:pt x="245258" y="816537"/>
                  <a:pt x="246142" y="813907"/>
                </a:cubicBezTo>
                <a:cubicBezTo>
                  <a:pt x="249678" y="812154"/>
                  <a:pt x="254981" y="813907"/>
                  <a:pt x="259401" y="815660"/>
                </a:cubicBezTo>
                <a:cubicBezTo>
                  <a:pt x="261169" y="815660"/>
                  <a:pt x="262937" y="813907"/>
                  <a:pt x="264705" y="812154"/>
                </a:cubicBezTo>
                <a:cubicBezTo>
                  <a:pt x="263821" y="809524"/>
                  <a:pt x="258517" y="808647"/>
                  <a:pt x="260285" y="805140"/>
                </a:cubicBezTo>
                <a:cubicBezTo>
                  <a:pt x="259401" y="803387"/>
                  <a:pt x="261169" y="802510"/>
                  <a:pt x="262053" y="802510"/>
                </a:cubicBezTo>
                <a:close/>
                <a:moveTo>
                  <a:pt x="803625" y="796705"/>
                </a:moveTo>
                <a:cubicBezTo>
                  <a:pt x="807955" y="796705"/>
                  <a:pt x="812285" y="799404"/>
                  <a:pt x="816614" y="802103"/>
                </a:cubicBezTo>
                <a:cubicBezTo>
                  <a:pt x="817480" y="803902"/>
                  <a:pt x="817480" y="806600"/>
                  <a:pt x="818346" y="808399"/>
                </a:cubicBezTo>
                <a:cubicBezTo>
                  <a:pt x="817480" y="811098"/>
                  <a:pt x="815748" y="812897"/>
                  <a:pt x="814016" y="815596"/>
                </a:cubicBezTo>
                <a:cubicBezTo>
                  <a:pt x="811419" y="815596"/>
                  <a:pt x="807955" y="816496"/>
                  <a:pt x="805357" y="814696"/>
                </a:cubicBezTo>
                <a:cubicBezTo>
                  <a:pt x="802760" y="812897"/>
                  <a:pt x="804491" y="809299"/>
                  <a:pt x="803625" y="806600"/>
                </a:cubicBezTo>
                <a:cubicBezTo>
                  <a:pt x="800162" y="805701"/>
                  <a:pt x="800162" y="809299"/>
                  <a:pt x="799296" y="811098"/>
                </a:cubicBezTo>
                <a:cubicBezTo>
                  <a:pt x="799296" y="815596"/>
                  <a:pt x="804491" y="817395"/>
                  <a:pt x="806223" y="820094"/>
                </a:cubicBezTo>
                <a:cubicBezTo>
                  <a:pt x="805357" y="823692"/>
                  <a:pt x="801894" y="823692"/>
                  <a:pt x="798430" y="823692"/>
                </a:cubicBezTo>
                <a:cubicBezTo>
                  <a:pt x="793235" y="822793"/>
                  <a:pt x="792369" y="816496"/>
                  <a:pt x="790637" y="812897"/>
                </a:cubicBezTo>
                <a:cubicBezTo>
                  <a:pt x="790637" y="812897"/>
                  <a:pt x="790637" y="812897"/>
                  <a:pt x="789771" y="797605"/>
                </a:cubicBezTo>
                <a:cubicBezTo>
                  <a:pt x="794100" y="796705"/>
                  <a:pt x="799296" y="797605"/>
                  <a:pt x="803625" y="796705"/>
                </a:cubicBezTo>
                <a:close/>
                <a:moveTo>
                  <a:pt x="854391" y="795118"/>
                </a:moveTo>
                <a:cubicBezTo>
                  <a:pt x="857193" y="795118"/>
                  <a:pt x="859994" y="796044"/>
                  <a:pt x="862796" y="796970"/>
                </a:cubicBezTo>
                <a:cubicBezTo>
                  <a:pt x="861862" y="800674"/>
                  <a:pt x="858127" y="803452"/>
                  <a:pt x="855325" y="805304"/>
                </a:cubicBezTo>
                <a:cubicBezTo>
                  <a:pt x="852524" y="806230"/>
                  <a:pt x="849722" y="803452"/>
                  <a:pt x="846921" y="802526"/>
                </a:cubicBezTo>
                <a:cubicBezTo>
                  <a:pt x="848789" y="798822"/>
                  <a:pt x="852524" y="797896"/>
                  <a:pt x="854391" y="795118"/>
                </a:cubicBezTo>
                <a:close/>
                <a:moveTo>
                  <a:pt x="773433" y="794949"/>
                </a:moveTo>
                <a:cubicBezTo>
                  <a:pt x="776409" y="794392"/>
                  <a:pt x="779276" y="794615"/>
                  <a:pt x="781481" y="797286"/>
                </a:cubicBezTo>
                <a:cubicBezTo>
                  <a:pt x="783244" y="799958"/>
                  <a:pt x="785008" y="803520"/>
                  <a:pt x="783244" y="807082"/>
                </a:cubicBezTo>
                <a:cubicBezTo>
                  <a:pt x="781481" y="810644"/>
                  <a:pt x="777071" y="808863"/>
                  <a:pt x="773543" y="808863"/>
                </a:cubicBezTo>
                <a:cubicBezTo>
                  <a:pt x="773543" y="807973"/>
                  <a:pt x="772661" y="807973"/>
                  <a:pt x="772661" y="807973"/>
                </a:cubicBezTo>
                <a:cubicBezTo>
                  <a:pt x="770897" y="808863"/>
                  <a:pt x="772661" y="810644"/>
                  <a:pt x="773543" y="811535"/>
                </a:cubicBezTo>
                <a:cubicBezTo>
                  <a:pt x="775307" y="814207"/>
                  <a:pt x="779717" y="813316"/>
                  <a:pt x="782363" y="811535"/>
                </a:cubicBezTo>
                <a:cubicBezTo>
                  <a:pt x="783244" y="811535"/>
                  <a:pt x="784126" y="810644"/>
                  <a:pt x="785890" y="810644"/>
                </a:cubicBezTo>
                <a:cubicBezTo>
                  <a:pt x="787654" y="815988"/>
                  <a:pt x="787654" y="822221"/>
                  <a:pt x="792946" y="824893"/>
                </a:cubicBezTo>
                <a:cubicBezTo>
                  <a:pt x="792064" y="828455"/>
                  <a:pt x="787654" y="826674"/>
                  <a:pt x="785890" y="827565"/>
                </a:cubicBezTo>
                <a:cubicBezTo>
                  <a:pt x="785890" y="827565"/>
                  <a:pt x="785890" y="827565"/>
                  <a:pt x="774425" y="825784"/>
                </a:cubicBezTo>
                <a:cubicBezTo>
                  <a:pt x="763842" y="821331"/>
                  <a:pt x="758550" y="811535"/>
                  <a:pt x="749731" y="805301"/>
                </a:cubicBezTo>
                <a:cubicBezTo>
                  <a:pt x="747967" y="804411"/>
                  <a:pt x="745321" y="803520"/>
                  <a:pt x="745321" y="801739"/>
                </a:cubicBezTo>
                <a:cubicBezTo>
                  <a:pt x="750613" y="797286"/>
                  <a:pt x="758550" y="794615"/>
                  <a:pt x="764724" y="797286"/>
                </a:cubicBezTo>
                <a:cubicBezTo>
                  <a:pt x="767369" y="796841"/>
                  <a:pt x="770456" y="795505"/>
                  <a:pt x="773433" y="794949"/>
                </a:cubicBezTo>
                <a:close/>
                <a:moveTo>
                  <a:pt x="162758" y="791924"/>
                </a:moveTo>
                <a:cubicBezTo>
                  <a:pt x="166115" y="791703"/>
                  <a:pt x="169556" y="792644"/>
                  <a:pt x="173167" y="795524"/>
                </a:cubicBezTo>
                <a:cubicBezTo>
                  <a:pt x="173167" y="795524"/>
                  <a:pt x="173167" y="795524"/>
                  <a:pt x="178583" y="800840"/>
                </a:cubicBezTo>
                <a:cubicBezTo>
                  <a:pt x="177680" y="803498"/>
                  <a:pt x="173167" y="804384"/>
                  <a:pt x="171361" y="806156"/>
                </a:cubicBezTo>
                <a:cubicBezTo>
                  <a:pt x="169556" y="803498"/>
                  <a:pt x="166848" y="801726"/>
                  <a:pt x="164140" y="800840"/>
                </a:cubicBezTo>
                <a:cubicBezTo>
                  <a:pt x="160529" y="800840"/>
                  <a:pt x="156918" y="801726"/>
                  <a:pt x="154210" y="804384"/>
                </a:cubicBezTo>
                <a:cubicBezTo>
                  <a:pt x="154210" y="806156"/>
                  <a:pt x="153308" y="807928"/>
                  <a:pt x="154210" y="809700"/>
                </a:cubicBezTo>
                <a:cubicBezTo>
                  <a:pt x="155113" y="810587"/>
                  <a:pt x="156918" y="810587"/>
                  <a:pt x="156918" y="808814"/>
                </a:cubicBezTo>
                <a:cubicBezTo>
                  <a:pt x="156918" y="807042"/>
                  <a:pt x="159627" y="806156"/>
                  <a:pt x="160529" y="804384"/>
                </a:cubicBezTo>
                <a:cubicBezTo>
                  <a:pt x="164140" y="803498"/>
                  <a:pt x="165945" y="806156"/>
                  <a:pt x="166848" y="808814"/>
                </a:cubicBezTo>
                <a:cubicBezTo>
                  <a:pt x="166848" y="812359"/>
                  <a:pt x="165043" y="815903"/>
                  <a:pt x="162335" y="818561"/>
                </a:cubicBezTo>
                <a:cubicBezTo>
                  <a:pt x="160529" y="822105"/>
                  <a:pt x="156918" y="819447"/>
                  <a:pt x="153308" y="819447"/>
                </a:cubicBezTo>
                <a:cubicBezTo>
                  <a:pt x="149697" y="815903"/>
                  <a:pt x="146086" y="812359"/>
                  <a:pt x="140670" y="812359"/>
                </a:cubicBezTo>
                <a:cubicBezTo>
                  <a:pt x="137059" y="811473"/>
                  <a:pt x="135254" y="807928"/>
                  <a:pt x="132546" y="806156"/>
                </a:cubicBezTo>
                <a:cubicBezTo>
                  <a:pt x="132546" y="806156"/>
                  <a:pt x="132546" y="806156"/>
                  <a:pt x="132546" y="804384"/>
                </a:cubicBezTo>
                <a:cubicBezTo>
                  <a:pt x="143378" y="803720"/>
                  <a:pt x="152687" y="792589"/>
                  <a:pt x="162758" y="791924"/>
                </a:cubicBezTo>
                <a:close/>
                <a:moveTo>
                  <a:pt x="874511" y="785593"/>
                </a:moveTo>
                <a:cubicBezTo>
                  <a:pt x="878014" y="785593"/>
                  <a:pt x="880642" y="785593"/>
                  <a:pt x="883269" y="787425"/>
                </a:cubicBezTo>
                <a:cubicBezTo>
                  <a:pt x="885021" y="790172"/>
                  <a:pt x="884145" y="794752"/>
                  <a:pt x="884145" y="796583"/>
                </a:cubicBezTo>
                <a:cubicBezTo>
                  <a:pt x="880642" y="802994"/>
                  <a:pt x="874511" y="807573"/>
                  <a:pt x="868379" y="809405"/>
                </a:cubicBezTo>
                <a:cubicBezTo>
                  <a:pt x="865752" y="808489"/>
                  <a:pt x="862248" y="809405"/>
                  <a:pt x="859621" y="807573"/>
                </a:cubicBezTo>
                <a:cubicBezTo>
                  <a:pt x="860497" y="804826"/>
                  <a:pt x="863124" y="802078"/>
                  <a:pt x="864876" y="801163"/>
                </a:cubicBezTo>
                <a:cubicBezTo>
                  <a:pt x="869255" y="800247"/>
                  <a:pt x="873635" y="798415"/>
                  <a:pt x="876262" y="794752"/>
                </a:cubicBezTo>
                <a:cubicBezTo>
                  <a:pt x="876262" y="792004"/>
                  <a:pt x="872759" y="792920"/>
                  <a:pt x="872759" y="790172"/>
                </a:cubicBezTo>
                <a:cubicBezTo>
                  <a:pt x="873635" y="788341"/>
                  <a:pt x="872759" y="786509"/>
                  <a:pt x="874511" y="785593"/>
                </a:cubicBezTo>
                <a:close/>
                <a:moveTo>
                  <a:pt x="227920" y="785593"/>
                </a:moveTo>
                <a:cubicBezTo>
                  <a:pt x="233150" y="786479"/>
                  <a:pt x="237508" y="790023"/>
                  <a:pt x="242737" y="788251"/>
                </a:cubicBezTo>
                <a:cubicBezTo>
                  <a:pt x="246223" y="790023"/>
                  <a:pt x="250581" y="791795"/>
                  <a:pt x="253196" y="795340"/>
                </a:cubicBezTo>
                <a:cubicBezTo>
                  <a:pt x="252324" y="797998"/>
                  <a:pt x="248838" y="796226"/>
                  <a:pt x="247095" y="797998"/>
                </a:cubicBezTo>
                <a:cubicBezTo>
                  <a:pt x="235765" y="805972"/>
                  <a:pt x="224434" y="823693"/>
                  <a:pt x="208746" y="816605"/>
                </a:cubicBezTo>
                <a:cubicBezTo>
                  <a:pt x="212232" y="813947"/>
                  <a:pt x="213975" y="809516"/>
                  <a:pt x="216590" y="806858"/>
                </a:cubicBezTo>
                <a:cubicBezTo>
                  <a:pt x="220076" y="807744"/>
                  <a:pt x="224434" y="807744"/>
                  <a:pt x="227049" y="804200"/>
                </a:cubicBezTo>
                <a:cubicBezTo>
                  <a:pt x="228792" y="801542"/>
                  <a:pt x="227920" y="799770"/>
                  <a:pt x="227920" y="796226"/>
                </a:cubicBezTo>
                <a:cubicBezTo>
                  <a:pt x="227920" y="796226"/>
                  <a:pt x="227920" y="796226"/>
                  <a:pt x="225306" y="793568"/>
                </a:cubicBezTo>
                <a:cubicBezTo>
                  <a:pt x="221819" y="796226"/>
                  <a:pt x="227920" y="799770"/>
                  <a:pt x="223563" y="801542"/>
                </a:cubicBezTo>
                <a:cubicBezTo>
                  <a:pt x="222691" y="802428"/>
                  <a:pt x="220948" y="803314"/>
                  <a:pt x="219205" y="803314"/>
                </a:cubicBezTo>
                <a:cubicBezTo>
                  <a:pt x="216590" y="798884"/>
                  <a:pt x="216590" y="792681"/>
                  <a:pt x="219205" y="787365"/>
                </a:cubicBezTo>
                <a:cubicBezTo>
                  <a:pt x="221819" y="786479"/>
                  <a:pt x="225306" y="786479"/>
                  <a:pt x="227920" y="785593"/>
                </a:cubicBezTo>
                <a:close/>
                <a:moveTo>
                  <a:pt x="148023" y="783284"/>
                </a:moveTo>
                <a:cubicBezTo>
                  <a:pt x="148023" y="783284"/>
                  <a:pt x="148023" y="783284"/>
                  <a:pt x="151595" y="789345"/>
                </a:cubicBezTo>
                <a:cubicBezTo>
                  <a:pt x="151595" y="791077"/>
                  <a:pt x="148916" y="791943"/>
                  <a:pt x="147130" y="791943"/>
                </a:cubicBezTo>
                <a:cubicBezTo>
                  <a:pt x="142666" y="791943"/>
                  <a:pt x="139094" y="788479"/>
                  <a:pt x="137308" y="785016"/>
                </a:cubicBezTo>
                <a:cubicBezTo>
                  <a:pt x="137308" y="785016"/>
                  <a:pt x="137308" y="785016"/>
                  <a:pt x="138201" y="784150"/>
                </a:cubicBezTo>
                <a:cubicBezTo>
                  <a:pt x="140880" y="785016"/>
                  <a:pt x="144451" y="782418"/>
                  <a:pt x="148023" y="783284"/>
                </a:cubicBezTo>
                <a:close/>
                <a:moveTo>
                  <a:pt x="202214" y="782656"/>
                </a:moveTo>
                <a:cubicBezTo>
                  <a:pt x="206728" y="783112"/>
                  <a:pt x="211127" y="784025"/>
                  <a:pt x="214831" y="784481"/>
                </a:cubicBezTo>
                <a:cubicBezTo>
                  <a:pt x="214831" y="784481"/>
                  <a:pt x="214831" y="784481"/>
                  <a:pt x="215757" y="785394"/>
                </a:cubicBezTo>
                <a:cubicBezTo>
                  <a:pt x="210201" y="794522"/>
                  <a:pt x="216683" y="810040"/>
                  <a:pt x="202793" y="815517"/>
                </a:cubicBezTo>
                <a:cubicBezTo>
                  <a:pt x="198162" y="817342"/>
                  <a:pt x="196310" y="813691"/>
                  <a:pt x="192606" y="812778"/>
                </a:cubicBezTo>
                <a:cubicBezTo>
                  <a:pt x="190754" y="809127"/>
                  <a:pt x="187050" y="805476"/>
                  <a:pt x="189828" y="801825"/>
                </a:cubicBezTo>
                <a:cubicBezTo>
                  <a:pt x="191680" y="799086"/>
                  <a:pt x="195384" y="798173"/>
                  <a:pt x="198162" y="799086"/>
                </a:cubicBezTo>
                <a:cubicBezTo>
                  <a:pt x="200014" y="799999"/>
                  <a:pt x="200014" y="803650"/>
                  <a:pt x="201866" y="803650"/>
                </a:cubicBezTo>
                <a:cubicBezTo>
                  <a:pt x="204645" y="801825"/>
                  <a:pt x="202793" y="799086"/>
                  <a:pt x="201866" y="797261"/>
                </a:cubicBezTo>
                <a:cubicBezTo>
                  <a:pt x="199088" y="794522"/>
                  <a:pt x="194458" y="794522"/>
                  <a:pt x="190754" y="795435"/>
                </a:cubicBezTo>
                <a:cubicBezTo>
                  <a:pt x="187050" y="795435"/>
                  <a:pt x="185198" y="804563"/>
                  <a:pt x="183346" y="797261"/>
                </a:cubicBezTo>
                <a:cubicBezTo>
                  <a:pt x="184272" y="792697"/>
                  <a:pt x="183346" y="786307"/>
                  <a:pt x="188902" y="783569"/>
                </a:cubicBezTo>
                <a:cubicBezTo>
                  <a:pt x="193069" y="782199"/>
                  <a:pt x="197699" y="782199"/>
                  <a:pt x="202214" y="782656"/>
                </a:cubicBezTo>
                <a:close/>
                <a:moveTo>
                  <a:pt x="776957" y="775870"/>
                </a:moveTo>
                <a:cubicBezTo>
                  <a:pt x="779339" y="775412"/>
                  <a:pt x="781607" y="776099"/>
                  <a:pt x="782967" y="779304"/>
                </a:cubicBezTo>
                <a:cubicBezTo>
                  <a:pt x="782967" y="783883"/>
                  <a:pt x="783874" y="788463"/>
                  <a:pt x="786596" y="793042"/>
                </a:cubicBezTo>
                <a:cubicBezTo>
                  <a:pt x="784782" y="796705"/>
                  <a:pt x="782060" y="792126"/>
                  <a:pt x="780246" y="791210"/>
                </a:cubicBezTo>
                <a:cubicBezTo>
                  <a:pt x="776617" y="789378"/>
                  <a:pt x="772989" y="791210"/>
                  <a:pt x="769360" y="791210"/>
                </a:cubicBezTo>
                <a:cubicBezTo>
                  <a:pt x="767546" y="787547"/>
                  <a:pt x="768453" y="782967"/>
                  <a:pt x="770267" y="779304"/>
                </a:cubicBezTo>
                <a:cubicBezTo>
                  <a:pt x="772082" y="777930"/>
                  <a:pt x="774576" y="776328"/>
                  <a:pt x="776957" y="775870"/>
                </a:cubicBezTo>
                <a:close/>
                <a:moveTo>
                  <a:pt x="122688" y="775274"/>
                </a:moveTo>
                <a:cubicBezTo>
                  <a:pt x="124762" y="775387"/>
                  <a:pt x="126605" y="776294"/>
                  <a:pt x="127066" y="778109"/>
                </a:cubicBezTo>
                <a:cubicBezTo>
                  <a:pt x="127988" y="781737"/>
                  <a:pt x="127066" y="783552"/>
                  <a:pt x="123379" y="784459"/>
                </a:cubicBezTo>
                <a:cubicBezTo>
                  <a:pt x="124301" y="788087"/>
                  <a:pt x="128910" y="790809"/>
                  <a:pt x="131675" y="792623"/>
                </a:cubicBezTo>
                <a:cubicBezTo>
                  <a:pt x="136284" y="793530"/>
                  <a:pt x="141814" y="792623"/>
                  <a:pt x="143658" y="796252"/>
                </a:cubicBezTo>
                <a:cubicBezTo>
                  <a:pt x="142736" y="798973"/>
                  <a:pt x="139971" y="798973"/>
                  <a:pt x="138127" y="799880"/>
                </a:cubicBezTo>
                <a:cubicBezTo>
                  <a:pt x="131675" y="799880"/>
                  <a:pt x="125222" y="798973"/>
                  <a:pt x="122457" y="793530"/>
                </a:cubicBezTo>
                <a:cubicBezTo>
                  <a:pt x="117848" y="788994"/>
                  <a:pt x="115083" y="783552"/>
                  <a:pt x="116926" y="777202"/>
                </a:cubicBezTo>
                <a:cubicBezTo>
                  <a:pt x="118309" y="775841"/>
                  <a:pt x="120614" y="775161"/>
                  <a:pt x="122688" y="775274"/>
                </a:cubicBezTo>
                <a:close/>
                <a:moveTo>
                  <a:pt x="221173" y="766769"/>
                </a:moveTo>
                <a:cubicBezTo>
                  <a:pt x="222289" y="766996"/>
                  <a:pt x="223629" y="767677"/>
                  <a:pt x="224521" y="767677"/>
                </a:cubicBezTo>
                <a:cubicBezTo>
                  <a:pt x="224521" y="767677"/>
                  <a:pt x="224521" y="767677"/>
                  <a:pt x="230772" y="771305"/>
                </a:cubicBezTo>
                <a:cubicBezTo>
                  <a:pt x="231665" y="774934"/>
                  <a:pt x="232558" y="779469"/>
                  <a:pt x="232558" y="782191"/>
                </a:cubicBezTo>
                <a:cubicBezTo>
                  <a:pt x="230772" y="784005"/>
                  <a:pt x="229879" y="781284"/>
                  <a:pt x="227200" y="782191"/>
                </a:cubicBezTo>
                <a:cubicBezTo>
                  <a:pt x="224521" y="782191"/>
                  <a:pt x="220057" y="783098"/>
                  <a:pt x="218271" y="779469"/>
                </a:cubicBezTo>
                <a:cubicBezTo>
                  <a:pt x="220057" y="776748"/>
                  <a:pt x="220057" y="772212"/>
                  <a:pt x="219164" y="768584"/>
                </a:cubicBezTo>
                <a:cubicBezTo>
                  <a:pt x="219164" y="766769"/>
                  <a:pt x="220057" y="766543"/>
                  <a:pt x="221173" y="766769"/>
                </a:cubicBezTo>
                <a:close/>
                <a:moveTo>
                  <a:pt x="823575" y="765810"/>
                </a:moveTo>
                <a:cubicBezTo>
                  <a:pt x="825256" y="764955"/>
                  <a:pt x="827777" y="766665"/>
                  <a:pt x="826937" y="768374"/>
                </a:cubicBezTo>
                <a:cubicBezTo>
                  <a:pt x="829458" y="774358"/>
                  <a:pt x="822735" y="774358"/>
                  <a:pt x="819373" y="776067"/>
                </a:cubicBezTo>
                <a:cubicBezTo>
                  <a:pt x="817692" y="774358"/>
                  <a:pt x="816011" y="773503"/>
                  <a:pt x="815171" y="770939"/>
                </a:cubicBezTo>
                <a:cubicBezTo>
                  <a:pt x="816852" y="768374"/>
                  <a:pt x="820213" y="767519"/>
                  <a:pt x="823575" y="765810"/>
                </a:cubicBezTo>
                <a:close/>
                <a:moveTo>
                  <a:pt x="853103" y="764426"/>
                </a:moveTo>
                <a:cubicBezTo>
                  <a:pt x="853103" y="764426"/>
                  <a:pt x="853103" y="764426"/>
                  <a:pt x="854858" y="769718"/>
                </a:cubicBezTo>
                <a:cubicBezTo>
                  <a:pt x="854858" y="774127"/>
                  <a:pt x="854858" y="779419"/>
                  <a:pt x="852226" y="782065"/>
                </a:cubicBezTo>
                <a:cubicBezTo>
                  <a:pt x="851349" y="787356"/>
                  <a:pt x="852226" y="792648"/>
                  <a:pt x="847840" y="796176"/>
                </a:cubicBezTo>
                <a:cubicBezTo>
                  <a:pt x="844330" y="799703"/>
                  <a:pt x="839067" y="799703"/>
                  <a:pt x="834680" y="799703"/>
                </a:cubicBezTo>
                <a:cubicBezTo>
                  <a:pt x="832048" y="797057"/>
                  <a:pt x="832048" y="794412"/>
                  <a:pt x="832048" y="790884"/>
                </a:cubicBezTo>
                <a:cubicBezTo>
                  <a:pt x="832048" y="789120"/>
                  <a:pt x="833803" y="788238"/>
                  <a:pt x="835558" y="787356"/>
                </a:cubicBezTo>
                <a:cubicBezTo>
                  <a:pt x="836435" y="788238"/>
                  <a:pt x="839067" y="788238"/>
                  <a:pt x="839067" y="786474"/>
                </a:cubicBezTo>
                <a:cubicBezTo>
                  <a:pt x="839067" y="784710"/>
                  <a:pt x="836435" y="784710"/>
                  <a:pt x="835558" y="784710"/>
                </a:cubicBezTo>
                <a:cubicBezTo>
                  <a:pt x="832048" y="785592"/>
                  <a:pt x="829416" y="788238"/>
                  <a:pt x="828539" y="790884"/>
                </a:cubicBezTo>
                <a:cubicBezTo>
                  <a:pt x="825030" y="795294"/>
                  <a:pt x="833803" y="800585"/>
                  <a:pt x="826785" y="801467"/>
                </a:cubicBezTo>
                <a:cubicBezTo>
                  <a:pt x="825907" y="794412"/>
                  <a:pt x="825030" y="786474"/>
                  <a:pt x="821521" y="781183"/>
                </a:cubicBezTo>
                <a:cubicBezTo>
                  <a:pt x="827662" y="774127"/>
                  <a:pt x="838189" y="779419"/>
                  <a:pt x="844330" y="771481"/>
                </a:cubicBezTo>
                <a:cubicBezTo>
                  <a:pt x="848717" y="770599"/>
                  <a:pt x="846962" y="761780"/>
                  <a:pt x="853103" y="764426"/>
                </a:cubicBezTo>
                <a:close/>
                <a:moveTo>
                  <a:pt x="793083" y="753843"/>
                </a:moveTo>
                <a:cubicBezTo>
                  <a:pt x="794878" y="754738"/>
                  <a:pt x="794878" y="756527"/>
                  <a:pt x="795775" y="758317"/>
                </a:cubicBezTo>
                <a:cubicBezTo>
                  <a:pt x="808337" y="769949"/>
                  <a:pt x="826283" y="783370"/>
                  <a:pt x="821796" y="803055"/>
                </a:cubicBezTo>
                <a:cubicBezTo>
                  <a:pt x="819105" y="802160"/>
                  <a:pt x="820002" y="799476"/>
                  <a:pt x="818207" y="797687"/>
                </a:cubicBezTo>
                <a:cubicBezTo>
                  <a:pt x="814618" y="795002"/>
                  <a:pt x="810132" y="795002"/>
                  <a:pt x="806543" y="792318"/>
                </a:cubicBezTo>
                <a:cubicBezTo>
                  <a:pt x="808337" y="789634"/>
                  <a:pt x="809235" y="786055"/>
                  <a:pt x="806543" y="782476"/>
                </a:cubicBezTo>
                <a:cubicBezTo>
                  <a:pt x="805645" y="779791"/>
                  <a:pt x="802954" y="778002"/>
                  <a:pt x="799364" y="778897"/>
                </a:cubicBezTo>
                <a:cubicBezTo>
                  <a:pt x="796673" y="778897"/>
                  <a:pt x="793981" y="780686"/>
                  <a:pt x="793083" y="783370"/>
                </a:cubicBezTo>
                <a:cubicBezTo>
                  <a:pt x="793083" y="785160"/>
                  <a:pt x="793083" y="786055"/>
                  <a:pt x="794878" y="786949"/>
                </a:cubicBezTo>
                <a:cubicBezTo>
                  <a:pt x="797570" y="786055"/>
                  <a:pt x="797570" y="779791"/>
                  <a:pt x="802056" y="782476"/>
                </a:cubicBezTo>
                <a:cubicBezTo>
                  <a:pt x="805645" y="784265"/>
                  <a:pt x="803851" y="788739"/>
                  <a:pt x="802954" y="791423"/>
                </a:cubicBezTo>
                <a:cubicBezTo>
                  <a:pt x="799364" y="794107"/>
                  <a:pt x="794878" y="795002"/>
                  <a:pt x="790392" y="793213"/>
                </a:cubicBezTo>
                <a:cubicBezTo>
                  <a:pt x="786802" y="790528"/>
                  <a:pt x="786802" y="786055"/>
                  <a:pt x="785905" y="781581"/>
                </a:cubicBezTo>
                <a:cubicBezTo>
                  <a:pt x="785905" y="781581"/>
                  <a:pt x="785905" y="781581"/>
                  <a:pt x="788597" y="774423"/>
                </a:cubicBezTo>
                <a:cubicBezTo>
                  <a:pt x="785008" y="767265"/>
                  <a:pt x="788597" y="761001"/>
                  <a:pt x="791289" y="755633"/>
                </a:cubicBezTo>
                <a:cubicBezTo>
                  <a:pt x="791289" y="755633"/>
                  <a:pt x="791289" y="755633"/>
                  <a:pt x="793083" y="753843"/>
                </a:cubicBezTo>
                <a:close/>
                <a:moveTo>
                  <a:pt x="154537" y="753765"/>
                </a:moveTo>
                <a:cubicBezTo>
                  <a:pt x="155320" y="755181"/>
                  <a:pt x="155992" y="757360"/>
                  <a:pt x="157783" y="757796"/>
                </a:cubicBezTo>
                <a:cubicBezTo>
                  <a:pt x="164052" y="760411"/>
                  <a:pt x="169425" y="762154"/>
                  <a:pt x="174798" y="764768"/>
                </a:cubicBezTo>
                <a:cubicBezTo>
                  <a:pt x="177484" y="766511"/>
                  <a:pt x="180171" y="769998"/>
                  <a:pt x="179275" y="773484"/>
                </a:cubicBezTo>
                <a:cubicBezTo>
                  <a:pt x="175693" y="778713"/>
                  <a:pt x="176589" y="786558"/>
                  <a:pt x="177484" y="792659"/>
                </a:cubicBezTo>
                <a:cubicBezTo>
                  <a:pt x="174798" y="793530"/>
                  <a:pt x="173007" y="790044"/>
                  <a:pt x="170320" y="790044"/>
                </a:cubicBezTo>
                <a:cubicBezTo>
                  <a:pt x="165843" y="790044"/>
                  <a:pt x="170320" y="784814"/>
                  <a:pt x="168529" y="781328"/>
                </a:cubicBezTo>
                <a:cubicBezTo>
                  <a:pt x="168529" y="778713"/>
                  <a:pt x="166738" y="776970"/>
                  <a:pt x="164947" y="775227"/>
                </a:cubicBezTo>
                <a:cubicBezTo>
                  <a:pt x="162261" y="775227"/>
                  <a:pt x="160470" y="774356"/>
                  <a:pt x="158679" y="776099"/>
                </a:cubicBezTo>
                <a:cubicBezTo>
                  <a:pt x="158679" y="776099"/>
                  <a:pt x="158679" y="776099"/>
                  <a:pt x="157783" y="776970"/>
                </a:cubicBezTo>
                <a:cubicBezTo>
                  <a:pt x="159574" y="778713"/>
                  <a:pt x="164052" y="777842"/>
                  <a:pt x="164052" y="781328"/>
                </a:cubicBezTo>
                <a:cubicBezTo>
                  <a:pt x="164947" y="783071"/>
                  <a:pt x="164052" y="785686"/>
                  <a:pt x="162261" y="787429"/>
                </a:cubicBezTo>
                <a:cubicBezTo>
                  <a:pt x="159574" y="787429"/>
                  <a:pt x="156888" y="789172"/>
                  <a:pt x="154201" y="786558"/>
                </a:cubicBezTo>
                <a:cubicBezTo>
                  <a:pt x="152410" y="783071"/>
                  <a:pt x="149724" y="778713"/>
                  <a:pt x="150619" y="774356"/>
                </a:cubicBezTo>
                <a:cubicBezTo>
                  <a:pt x="147932" y="772612"/>
                  <a:pt x="147037" y="768255"/>
                  <a:pt x="146141" y="765640"/>
                </a:cubicBezTo>
                <a:cubicBezTo>
                  <a:pt x="145246" y="761282"/>
                  <a:pt x="149724" y="757796"/>
                  <a:pt x="150619" y="754310"/>
                </a:cubicBezTo>
                <a:cubicBezTo>
                  <a:pt x="152858" y="751695"/>
                  <a:pt x="153753" y="752348"/>
                  <a:pt x="154537" y="753765"/>
                </a:cubicBezTo>
                <a:close/>
                <a:moveTo>
                  <a:pt x="176678" y="752255"/>
                </a:moveTo>
                <a:cubicBezTo>
                  <a:pt x="180488" y="753948"/>
                  <a:pt x="188108" y="755642"/>
                  <a:pt x="188108" y="761568"/>
                </a:cubicBezTo>
                <a:cubicBezTo>
                  <a:pt x="188108" y="761568"/>
                  <a:pt x="188108" y="761568"/>
                  <a:pt x="182393" y="764955"/>
                </a:cubicBezTo>
                <a:cubicBezTo>
                  <a:pt x="179536" y="762415"/>
                  <a:pt x="175726" y="759875"/>
                  <a:pt x="173821" y="756488"/>
                </a:cubicBezTo>
                <a:cubicBezTo>
                  <a:pt x="173821" y="754795"/>
                  <a:pt x="174773" y="753102"/>
                  <a:pt x="176678" y="752255"/>
                </a:cubicBezTo>
                <a:close/>
                <a:moveTo>
                  <a:pt x="208292" y="744318"/>
                </a:moveTo>
                <a:cubicBezTo>
                  <a:pt x="211921" y="747966"/>
                  <a:pt x="214642" y="753438"/>
                  <a:pt x="213735" y="758909"/>
                </a:cubicBezTo>
                <a:cubicBezTo>
                  <a:pt x="211014" y="764381"/>
                  <a:pt x="218271" y="769853"/>
                  <a:pt x="214642" y="776237"/>
                </a:cubicBezTo>
                <a:cubicBezTo>
                  <a:pt x="213735" y="778973"/>
                  <a:pt x="210107" y="778973"/>
                  <a:pt x="208292" y="779884"/>
                </a:cubicBezTo>
                <a:cubicBezTo>
                  <a:pt x="205571" y="778973"/>
                  <a:pt x="201035" y="779884"/>
                  <a:pt x="199221" y="777149"/>
                </a:cubicBezTo>
                <a:cubicBezTo>
                  <a:pt x="197407" y="770765"/>
                  <a:pt x="210107" y="773501"/>
                  <a:pt x="203757" y="768941"/>
                </a:cubicBezTo>
                <a:cubicBezTo>
                  <a:pt x="200128" y="768029"/>
                  <a:pt x="196500" y="769853"/>
                  <a:pt x="195592" y="772589"/>
                </a:cubicBezTo>
                <a:cubicBezTo>
                  <a:pt x="194685" y="774413"/>
                  <a:pt x="196500" y="778061"/>
                  <a:pt x="193778" y="778973"/>
                </a:cubicBezTo>
                <a:cubicBezTo>
                  <a:pt x="188335" y="778973"/>
                  <a:pt x="183800" y="783532"/>
                  <a:pt x="181985" y="787180"/>
                </a:cubicBezTo>
                <a:cubicBezTo>
                  <a:pt x="181078" y="786268"/>
                  <a:pt x="180171" y="783532"/>
                  <a:pt x="181078" y="781708"/>
                </a:cubicBezTo>
                <a:cubicBezTo>
                  <a:pt x="181078" y="768941"/>
                  <a:pt x="192871" y="763469"/>
                  <a:pt x="201035" y="755262"/>
                </a:cubicBezTo>
                <a:cubicBezTo>
                  <a:pt x="201035" y="755262"/>
                  <a:pt x="201035" y="755262"/>
                  <a:pt x="208292" y="744318"/>
                </a:cubicBezTo>
                <a:close/>
                <a:moveTo>
                  <a:pt x="875042" y="741333"/>
                </a:moveTo>
                <a:cubicBezTo>
                  <a:pt x="875949" y="741333"/>
                  <a:pt x="877764" y="739555"/>
                  <a:pt x="877764" y="741333"/>
                </a:cubicBezTo>
                <a:cubicBezTo>
                  <a:pt x="875949" y="746667"/>
                  <a:pt x="876857" y="753779"/>
                  <a:pt x="878671" y="759113"/>
                </a:cubicBezTo>
                <a:cubicBezTo>
                  <a:pt x="878671" y="761780"/>
                  <a:pt x="876857" y="760891"/>
                  <a:pt x="875949" y="760002"/>
                </a:cubicBezTo>
                <a:cubicBezTo>
                  <a:pt x="873228" y="754668"/>
                  <a:pt x="872321" y="747556"/>
                  <a:pt x="875042" y="741333"/>
                </a:cubicBezTo>
                <a:close/>
                <a:moveTo>
                  <a:pt x="904614" y="733262"/>
                </a:moveTo>
                <a:cubicBezTo>
                  <a:pt x="906166" y="734265"/>
                  <a:pt x="907717" y="735826"/>
                  <a:pt x="909491" y="736271"/>
                </a:cubicBezTo>
                <a:cubicBezTo>
                  <a:pt x="915698" y="742513"/>
                  <a:pt x="918358" y="754104"/>
                  <a:pt x="914811" y="763020"/>
                </a:cubicBezTo>
                <a:cubicBezTo>
                  <a:pt x="910377" y="779960"/>
                  <a:pt x="896190" y="793334"/>
                  <a:pt x="885550" y="808492"/>
                </a:cubicBezTo>
                <a:cubicBezTo>
                  <a:pt x="850081" y="853072"/>
                  <a:pt x="808406" y="888736"/>
                  <a:pt x="760523" y="918159"/>
                </a:cubicBezTo>
                <a:cubicBezTo>
                  <a:pt x="752543" y="922617"/>
                  <a:pt x="740129" y="925292"/>
                  <a:pt x="731262" y="920834"/>
                </a:cubicBezTo>
                <a:cubicBezTo>
                  <a:pt x="728602" y="919051"/>
                  <a:pt x="724168" y="916376"/>
                  <a:pt x="723281" y="912810"/>
                </a:cubicBezTo>
                <a:cubicBezTo>
                  <a:pt x="722395" y="911026"/>
                  <a:pt x="721508" y="910135"/>
                  <a:pt x="722395" y="909243"/>
                </a:cubicBezTo>
                <a:cubicBezTo>
                  <a:pt x="724168" y="909243"/>
                  <a:pt x="726828" y="913701"/>
                  <a:pt x="729488" y="914593"/>
                </a:cubicBezTo>
                <a:cubicBezTo>
                  <a:pt x="735695" y="918159"/>
                  <a:pt x="743676" y="919051"/>
                  <a:pt x="751656" y="919051"/>
                </a:cubicBezTo>
                <a:cubicBezTo>
                  <a:pt x="780918" y="903002"/>
                  <a:pt x="808406" y="880712"/>
                  <a:pt x="834120" y="856638"/>
                </a:cubicBezTo>
                <a:cubicBezTo>
                  <a:pt x="852741" y="838806"/>
                  <a:pt x="870475" y="821866"/>
                  <a:pt x="885550" y="800467"/>
                </a:cubicBezTo>
                <a:cubicBezTo>
                  <a:pt x="885550" y="800467"/>
                  <a:pt x="885550" y="800467"/>
                  <a:pt x="910377" y="765694"/>
                </a:cubicBezTo>
                <a:cubicBezTo>
                  <a:pt x="913924" y="758562"/>
                  <a:pt x="914811" y="747862"/>
                  <a:pt x="909491" y="740729"/>
                </a:cubicBezTo>
                <a:cubicBezTo>
                  <a:pt x="907717" y="737163"/>
                  <a:pt x="904170" y="735380"/>
                  <a:pt x="899737" y="733597"/>
                </a:cubicBezTo>
                <a:cubicBezTo>
                  <a:pt x="901510" y="731813"/>
                  <a:pt x="903062" y="732259"/>
                  <a:pt x="904614" y="733262"/>
                </a:cubicBezTo>
                <a:close/>
                <a:moveTo>
                  <a:pt x="870694" y="726855"/>
                </a:moveTo>
                <a:cubicBezTo>
                  <a:pt x="873366" y="729474"/>
                  <a:pt x="874257" y="732967"/>
                  <a:pt x="874257" y="736459"/>
                </a:cubicBezTo>
                <a:cubicBezTo>
                  <a:pt x="868913" y="741698"/>
                  <a:pt x="868913" y="749556"/>
                  <a:pt x="869804" y="756541"/>
                </a:cubicBezTo>
                <a:cubicBezTo>
                  <a:pt x="871585" y="759160"/>
                  <a:pt x="872476" y="762653"/>
                  <a:pt x="876038" y="764399"/>
                </a:cubicBezTo>
                <a:cubicBezTo>
                  <a:pt x="877819" y="763526"/>
                  <a:pt x="877819" y="762653"/>
                  <a:pt x="878709" y="760907"/>
                </a:cubicBezTo>
                <a:cubicBezTo>
                  <a:pt x="882271" y="760034"/>
                  <a:pt x="885834" y="756541"/>
                  <a:pt x="889396" y="760034"/>
                </a:cubicBezTo>
                <a:cubicBezTo>
                  <a:pt x="891177" y="761780"/>
                  <a:pt x="892958" y="764399"/>
                  <a:pt x="892958" y="767018"/>
                </a:cubicBezTo>
                <a:cubicBezTo>
                  <a:pt x="892958" y="771384"/>
                  <a:pt x="889396" y="774003"/>
                  <a:pt x="885834" y="776623"/>
                </a:cubicBezTo>
                <a:cubicBezTo>
                  <a:pt x="879600" y="779242"/>
                  <a:pt x="872476" y="776623"/>
                  <a:pt x="867132" y="772257"/>
                </a:cubicBezTo>
                <a:cubicBezTo>
                  <a:pt x="861789" y="766145"/>
                  <a:pt x="858227" y="760034"/>
                  <a:pt x="859117" y="752176"/>
                </a:cubicBezTo>
                <a:cubicBezTo>
                  <a:pt x="856446" y="744317"/>
                  <a:pt x="862680" y="738206"/>
                  <a:pt x="864461" y="732094"/>
                </a:cubicBezTo>
                <a:cubicBezTo>
                  <a:pt x="867132" y="730348"/>
                  <a:pt x="868023" y="727728"/>
                  <a:pt x="870694" y="726855"/>
                </a:cubicBezTo>
                <a:close/>
                <a:moveTo>
                  <a:pt x="124785" y="725267"/>
                </a:moveTo>
                <a:cubicBezTo>
                  <a:pt x="129194" y="728971"/>
                  <a:pt x="130958" y="734528"/>
                  <a:pt x="130076" y="741010"/>
                </a:cubicBezTo>
                <a:cubicBezTo>
                  <a:pt x="130076" y="742862"/>
                  <a:pt x="129194" y="745640"/>
                  <a:pt x="126548" y="747492"/>
                </a:cubicBezTo>
                <a:cubicBezTo>
                  <a:pt x="125667" y="747492"/>
                  <a:pt x="123903" y="745640"/>
                  <a:pt x="124785" y="743788"/>
                </a:cubicBezTo>
                <a:cubicBezTo>
                  <a:pt x="126548" y="741010"/>
                  <a:pt x="126548" y="736380"/>
                  <a:pt x="125667" y="731749"/>
                </a:cubicBezTo>
                <a:cubicBezTo>
                  <a:pt x="124785" y="730823"/>
                  <a:pt x="123021" y="728971"/>
                  <a:pt x="123903" y="726193"/>
                </a:cubicBezTo>
                <a:cubicBezTo>
                  <a:pt x="123903" y="726193"/>
                  <a:pt x="123903" y="726193"/>
                  <a:pt x="124785" y="725267"/>
                </a:cubicBezTo>
                <a:close/>
                <a:moveTo>
                  <a:pt x="902681" y="717297"/>
                </a:moveTo>
                <a:cubicBezTo>
                  <a:pt x="905342" y="717075"/>
                  <a:pt x="908002" y="717075"/>
                  <a:pt x="910662" y="718407"/>
                </a:cubicBezTo>
                <a:cubicBezTo>
                  <a:pt x="910662" y="718407"/>
                  <a:pt x="910662" y="718407"/>
                  <a:pt x="922190" y="726401"/>
                </a:cubicBezTo>
                <a:cubicBezTo>
                  <a:pt x="928398" y="734395"/>
                  <a:pt x="931058" y="744166"/>
                  <a:pt x="931058" y="753937"/>
                </a:cubicBezTo>
                <a:cubicBezTo>
                  <a:pt x="929284" y="755713"/>
                  <a:pt x="931058" y="758378"/>
                  <a:pt x="930171" y="761042"/>
                </a:cubicBezTo>
                <a:cubicBezTo>
                  <a:pt x="927511" y="763707"/>
                  <a:pt x="929284" y="768148"/>
                  <a:pt x="927511" y="770813"/>
                </a:cubicBezTo>
                <a:cubicBezTo>
                  <a:pt x="923964" y="785025"/>
                  <a:pt x="911549" y="795684"/>
                  <a:pt x="903568" y="808119"/>
                </a:cubicBezTo>
                <a:cubicBezTo>
                  <a:pt x="891153" y="822331"/>
                  <a:pt x="879625" y="838320"/>
                  <a:pt x="866324" y="851643"/>
                </a:cubicBezTo>
                <a:cubicBezTo>
                  <a:pt x="862777" y="852531"/>
                  <a:pt x="861890" y="856973"/>
                  <a:pt x="859230" y="858749"/>
                </a:cubicBezTo>
                <a:cubicBezTo>
                  <a:pt x="845928" y="870296"/>
                  <a:pt x="833514" y="882732"/>
                  <a:pt x="820212" y="892502"/>
                </a:cubicBezTo>
                <a:cubicBezTo>
                  <a:pt x="819325" y="896055"/>
                  <a:pt x="814892" y="896055"/>
                  <a:pt x="813118" y="898720"/>
                </a:cubicBezTo>
                <a:cubicBezTo>
                  <a:pt x="795383" y="912044"/>
                  <a:pt x="778534" y="924479"/>
                  <a:pt x="760799" y="933361"/>
                </a:cubicBezTo>
                <a:cubicBezTo>
                  <a:pt x="744837" y="939579"/>
                  <a:pt x="724441" y="936914"/>
                  <a:pt x="712914" y="924479"/>
                </a:cubicBezTo>
                <a:cubicBezTo>
                  <a:pt x="707593" y="918261"/>
                  <a:pt x="704046" y="910267"/>
                  <a:pt x="705819" y="903161"/>
                </a:cubicBezTo>
                <a:cubicBezTo>
                  <a:pt x="707593" y="900496"/>
                  <a:pt x="711140" y="903161"/>
                  <a:pt x="714687" y="903161"/>
                </a:cubicBezTo>
                <a:cubicBezTo>
                  <a:pt x="717347" y="907602"/>
                  <a:pt x="719121" y="913820"/>
                  <a:pt x="723555" y="918261"/>
                </a:cubicBezTo>
                <a:cubicBezTo>
                  <a:pt x="731536" y="925367"/>
                  <a:pt x="743950" y="928920"/>
                  <a:pt x="754592" y="923591"/>
                </a:cubicBezTo>
                <a:cubicBezTo>
                  <a:pt x="774987" y="917373"/>
                  <a:pt x="790062" y="900496"/>
                  <a:pt x="807797" y="889838"/>
                </a:cubicBezTo>
                <a:cubicBezTo>
                  <a:pt x="844155" y="860526"/>
                  <a:pt x="876965" y="825884"/>
                  <a:pt x="903568" y="789466"/>
                </a:cubicBezTo>
                <a:cubicBezTo>
                  <a:pt x="909775" y="782360"/>
                  <a:pt x="915983" y="774366"/>
                  <a:pt x="916870" y="765484"/>
                </a:cubicBezTo>
                <a:cubicBezTo>
                  <a:pt x="920417" y="755713"/>
                  <a:pt x="920417" y="744166"/>
                  <a:pt x="914209" y="736172"/>
                </a:cubicBezTo>
                <a:cubicBezTo>
                  <a:pt x="909775" y="729954"/>
                  <a:pt x="903568" y="727289"/>
                  <a:pt x="896474" y="726401"/>
                </a:cubicBezTo>
                <a:cubicBezTo>
                  <a:pt x="894700" y="723736"/>
                  <a:pt x="893814" y="721072"/>
                  <a:pt x="894700" y="717519"/>
                </a:cubicBezTo>
                <a:cubicBezTo>
                  <a:pt x="897361" y="717963"/>
                  <a:pt x="900021" y="717519"/>
                  <a:pt x="902681" y="717297"/>
                </a:cubicBezTo>
                <a:close/>
                <a:moveTo>
                  <a:pt x="98581" y="715042"/>
                </a:moveTo>
                <a:cubicBezTo>
                  <a:pt x="100353" y="714155"/>
                  <a:pt x="101239" y="715930"/>
                  <a:pt x="100353" y="716817"/>
                </a:cubicBezTo>
                <a:cubicBezTo>
                  <a:pt x="93265" y="720366"/>
                  <a:pt x="88834" y="725690"/>
                  <a:pt x="86176" y="732789"/>
                </a:cubicBezTo>
                <a:cubicBezTo>
                  <a:pt x="85290" y="738113"/>
                  <a:pt x="84404" y="746099"/>
                  <a:pt x="87948" y="750536"/>
                </a:cubicBezTo>
                <a:cubicBezTo>
                  <a:pt x="88834" y="755860"/>
                  <a:pt x="93265" y="760297"/>
                  <a:pt x="95037" y="764733"/>
                </a:cubicBezTo>
                <a:cubicBezTo>
                  <a:pt x="114530" y="792241"/>
                  <a:pt x="134909" y="821523"/>
                  <a:pt x="159718" y="845481"/>
                </a:cubicBezTo>
                <a:cubicBezTo>
                  <a:pt x="172123" y="858791"/>
                  <a:pt x="186299" y="871214"/>
                  <a:pt x="200476" y="882749"/>
                </a:cubicBezTo>
                <a:cubicBezTo>
                  <a:pt x="214653" y="893397"/>
                  <a:pt x="228830" y="905820"/>
                  <a:pt x="245665" y="912918"/>
                </a:cubicBezTo>
                <a:cubicBezTo>
                  <a:pt x="251867" y="914693"/>
                  <a:pt x="261613" y="914693"/>
                  <a:pt x="266044" y="908482"/>
                </a:cubicBezTo>
                <a:cubicBezTo>
                  <a:pt x="269588" y="905820"/>
                  <a:pt x="267816" y="898721"/>
                  <a:pt x="272246" y="899608"/>
                </a:cubicBezTo>
                <a:cubicBezTo>
                  <a:pt x="271360" y="905820"/>
                  <a:pt x="269588" y="912031"/>
                  <a:pt x="263385" y="914693"/>
                </a:cubicBezTo>
                <a:cubicBezTo>
                  <a:pt x="255411" y="917355"/>
                  <a:pt x="247437" y="915580"/>
                  <a:pt x="239462" y="913806"/>
                </a:cubicBezTo>
                <a:cubicBezTo>
                  <a:pt x="219969" y="904045"/>
                  <a:pt x="204020" y="889848"/>
                  <a:pt x="186299" y="875650"/>
                </a:cubicBezTo>
                <a:cubicBezTo>
                  <a:pt x="154402" y="848143"/>
                  <a:pt x="125162" y="815311"/>
                  <a:pt x="103011" y="781593"/>
                </a:cubicBezTo>
                <a:cubicBezTo>
                  <a:pt x="95923" y="770057"/>
                  <a:pt x="84404" y="758522"/>
                  <a:pt x="81746" y="744325"/>
                </a:cubicBezTo>
                <a:cubicBezTo>
                  <a:pt x="84404" y="732789"/>
                  <a:pt x="85290" y="717704"/>
                  <a:pt x="98581" y="715042"/>
                </a:cubicBezTo>
                <a:close/>
                <a:moveTo>
                  <a:pt x="127525" y="707991"/>
                </a:moveTo>
                <a:cubicBezTo>
                  <a:pt x="128411" y="706217"/>
                  <a:pt x="131069" y="707991"/>
                  <a:pt x="131955" y="708879"/>
                </a:cubicBezTo>
                <a:cubicBezTo>
                  <a:pt x="139930" y="717750"/>
                  <a:pt x="145246" y="730170"/>
                  <a:pt x="143474" y="741702"/>
                </a:cubicBezTo>
                <a:cubicBezTo>
                  <a:pt x="143474" y="749687"/>
                  <a:pt x="139930" y="756784"/>
                  <a:pt x="133727" y="761219"/>
                </a:cubicBezTo>
                <a:cubicBezTo>
                  <a:pt x="128411" y="762994"/>
                  <a:pt x="120437" y="766542"/>
                  <a:pt x="115120" y="762994"/>
                </a:cubicBezTo>
                <a:cubicBezTo>
                  <a:pt x="111576" y="762106"/>
                  <a:pt x="108032" y="757671"/>
                  <a:pt x="108032" y="753235"/>
                </a:cubicBezTo>
                <a:cubicBezTo>
                  <a:pt x="107146" y="748799"/>
                  <a:pt x="108918" y="746138"/>
                  <a:pt x="111576" y="744364"/>
                </a:cubicBezTo>
                <a:cubicBezTo>
                  <a:pt x="114234" y="742590"/>
                  <a:pt x="116892" y="742590"/>
                  <a:pt x="119551" y="743477"/>
                </a:cubicBezTo>
                <a:cubicBezTo>
                  <a:pt x="124867" y="745251"/>
                  <a:pt x="120437" y="755897"/>
                  <a:pt x="127525" y="751461"/>
                </a:cubicBezTo>
                <a:cubicBezTo>
                  <a:pt x="133727" y="745251"/>
                  <a:pt x="134613" y="736380"/>
                  <a:pt x="132841" y="728395"/>
                </a:cubicBezTo>
                <a:cubicBezTo>
                  <a:pt x="131069" y="725734"/>
                  <a:pt x="130183" y="721298"/>
                  <a:pt x="126639" y="719524"/>
                </a:cubicBezTo>
                <a:cubicBezTo>
                  <a:pt x="125753" y="715088"/>
                  <a:pt x="126639" y="711540"/>
                  <a:pt x="127525" y="707991"/>
                </a:cubicBezTo>
                <a:close/>
                <a:moveTo>
                  <a:pt x="933078" y="707805"/>
                </a:moveTo>
                <a:cubicBezTo>
                  <a:pt x="937119" y="708731"/>
                  <a:pt x="938129" y="711509"/>
                  <a:pt x="940150" y="714287"/>
                </a:cubicBezTo>
                <a:cubicBezTo>
                  <a:pt x="942170" y="720770"/>
                  <a:pt x="942170" y="730956"/>
                  <a:pt x="936109" y="736512"/>
                </a:cubicBezTo>
                <a:cubicBezTo>
                  <a:pt x="935099" y="737438"/>
                  <a:pt x="931058" y="741142"/>
                  <a:pt x="931058" y="736512"/>
                </a:cubicBezTo>
                <a:cubicBezTo>
                  <a:pt x="932068" y="733734"/>
                  <a:pt x="935099" y="731882"/>
                  <a:pt x="937119" y="729104"/>
                </a:cubicBezTo>
                <a:cubicBezTo>
                  <a:pt x="938129" y="722622"/>
                  <a:pt x="938129" y="715213"/>
                  <a:pt x="932068" y="711509"/>
                </a:cubicBezTo>
                <a:cubicBezTo>
                  <a:pt x="932068" y="709657"/>
                  <a:pt x="933078" y="708731"/>
                  <a:pt x="933078" y="707805"/>
                </a:cubicBezTo>
                <a:close/>
                <a:moveTo>
                  <a:pt x="142388" y="707099"/>
                </a:moveTo>
                <a:cubicBezTo>
                  <a:pt x="142388" y="708863"/>
                  <a:pt x="143340" y="709745"/>
                  <a:pt x="145245" y="710627"/>
                </a:cubicBezTo>
                <a:cubicBezTo>
                  <a:pt x="145245" y="711508"/>
                  <a:pt x="145245" y="714154"/>
                  <a:pt x="143340" y="713272"/>
                </a:cubicBezTo>
                <a:cubicBezTo>
                  <a:pt x="140483" y="713272"/>
                  <a:pt x="140483" y="710627"/>
                  <a:pt x="140483" y="708863"/>
                </a:cubicBezTo>
                <a:cubicBezTo>
                  <a:pt x="140483" y="707981"/>
                  <a:pt x="140483" y="706217"/>
                  <a:pt x="142388" y="707099"/>
                </a:cubicBezTo>
                <a:close/>
                <a:moveTo>
                  <a:pt x="93884" y="700837"/>
                </a:moveTo>
                <a:cubicBezTo>
                  <a:pt x="97444" y="699836"/>
                  <a:pt x="101228" y="699614"/>
                  <a:pt x="105234" y="700948"/>
                </a:cubicBezTo>
                <a:cubicBezTo>
                  <a:pt x="105234" y="703616"/>
                  <a:pt x="105234" y="707172"/>
                  <a:pt x="104344" y="708951"/>
                </a:cubicBezTo>
                <a:cubicBezTo>
                  <a:pt x="100783" y="713397"/>
                  <a:pt x="95441" y="708951"/>
                  <a:pt x="91880" y="713397"/>
                </a:cubicBezTo>
                <a:cubicBezTo>
                  <a:pt x="80307" y="721400"/>
                  <a:pt x="77637" y="736517"/>
                  <a:pt x="79417" y="749856"/>
                </a:cubicBezTo>
                <a:cubicBezTo>
                  <a:pt x="82978" y="764084"/>
                  <a:pt x="93661" y="775644"/>
                  <a:pt x="101673" y="788093"/>
                </a:cubicBezTo>
                <a:cubicBezTo>
                  <a:pt x="116807" y="808545"/>
                  <a:pt x="132832" y="828998"/>
                  <a:pt x="150637" y="847672"/>
                </a:cubicBezTo>
                <a:cubicBezTo>
                  <a:pt x="171112" y="869014"/>
                  <a:pt x="194258" y="888577"/>
                  <a:pt x="219185" y="906362"/>
                </a:cubicBezTo>
                <a:cubicBezTo>
                  <a:pt x="224527" y="910808"/>
                  <a:pt x="230758" y="913475"/>
                  <a:pt x="236990" y="917922"/>
                </a:cubicBezTo>
                <a:cubicBezTo>
                  <a:pt x="245893" y="921479"/>
                  <a:pt x="259246" y="922368"/>
                  <a:pt x="267258" y="917922"/>
                </a:cubicBezTo>
                <a:cubicBezTo>
                  <a:pt x="275271" y="913475"/>
                  <a:pt x="276161" y="904583"/>
                  <a:pt x="277941" y="896580"/>
                </a:cubicBezTo>
                <a:cubicBezTo>
                  <a:pt x="280612" y="894801"/>
                  <a:pt x="285063" y="893023"/>
                  <a:pt x="288624" y="893023"/>
                </a:cubicBezTo>
                <a:cubicBezTo>
                  <a:pt x="291295" y="898358"/>
                  <a:pt x="288624" y="903694"/>
                  <a:pt x="287734" y="909029"/>
                </a:cubicBezTo>
                <a:cubicBezTo>
                  <a:pt x="283283" y="922368"/>
                  <a:pt x="271710" y="933928"/>
                  <a:pt x="256575" y="933928"/>
                </a:cubicBezTo>
                <a:cubicBezTo>
                  <a:pt x="244112" y="934817"/>
                  <a:pt x="232539" y="929482"/>
                  <a:pt x="221856" y="922368"/>
                </a:cubicBezTo>
                <a:cubicBezTo>
                  <a:pt x="196039" y="904583"/>
                  <a:pt x="173783" y="884131"/>
                  <a:pt x="150637" y="863678"/>
                </a:cubicBezTo>
                <a:cubicBezTo>
                  <a:pt x="130161" y="844115"/>
                  <a:pt x="111466" y="822773"/>
                  <a:pt x="96332" y="799653"/>
                </a:cubicBezTo>
                <a:cubicBezTo>
                  <a:pt x="89210" y="791650"/>
                  <a:pt x="84759" y="781868"/>
                  <a:pt x="78527" y="773865"/>
                </a:cubicBezTo>
                <a:cubicBezTo>
                  <a:pt x="71405" y="762305"/>
                  <a:pt x="64283" y="748967"/>
                  <a:pt x="66954" y="734739"/>
                </a:cubicBezTo>
                <a:cubicBezTo>
                  <a:pt x="70515" y="724068"/>
                  <a:pt x="72295" y="711619"/>
                  <a:pt x="83868" y="705394"/>
                </a:cubicBezTo>
                <a:cubicBezTo>
                  <a:pt x="86984" y="703616"/>
                  <a:pt x="90323" y="701837"/>
                  <a:pt x="93884" y="700837"/>
                </a:cubicBezTo>
                <a:close/>
                <a:moveTo>
                  <a:pt x="957139" y="696692"/>
                </a:moveTo>
                <a:cubicBezTo>
                  <a:pt x="958046" y="698597"/>
                  <a:pt x="956232" y="700502"/>
                  <a:pt x="955325" y="701454"/>
                </a:cubicBezTo>
                <a:cubicBezTo>
                  <a:pt x="953510" y="700502"/>
                  <a:pt x="952603" y="699549"/>
                  <a:pt x="951696" y="698597"/>
                </a:cubicBezTo>
                <a:cubicBezTo>
                  <a:pt x="952603" y="696692"/>
                  <a:pt x="955325" y="696692"/>
                  <a:pt x="957139" y="696692"/>
                </a:cubicBezTo>
                <a:close/>
                <a:moveTo>
                  <a:pt x="967570" y="693009"/>
                </a:moveTo>
                <a:cubicBezTo>
                  <a:pt x="967570" y="693009"/>
                  <a:pt x="967570" y="693009"/>
                  <a:pt x="966715" y="701899"/>
                </a:cubicBezTo>
                <a:cubicBezTo>
                  <a:pt x="965861" y="706344"/>
                  <a:pt x="963296" y="709900"/>
                  <a:pt x="959877" y="712567"/>
                </a:cubicBezTo>
                <a:cubicBezTo>
                  <a:pt x="956458" y="712567"/>
                  <a:pt x="957313" y="708122"/>
                  <a:pt x="956458" y="705455"/>
                </a:cubicBezTo>
                <a:cubicBezTo>
                  <a:pt x="959877" y="701010"/>
                  <a:pt x="959877" y="690342"/>
                  <a:pt x="967570" y="693009"/>
                </a:cubicBezTo>
                <a:close/>
                <a:moveTo>
                  <a:pt x="922467" y="692333"/>
                </a:moveTo>
                <a:cubicBezTo>
                  <a:pt x="927260" y="690544"/>
                  <a:pt x="932054" y="690767"/>
                  <a:pt x="936521" y="692333"/>
                </a:cubicBezTo>
                <a:cubicBezTo>
                  <a:pt x="940988" y="693898"/>
                  <a:pt x="945128" y="696804"/>
                  <a:pt x="948614" y="700382"/>
                </a:cubicBezTo>
                <a:cubicBezTo>
                  <a:pt x="955587" y="708431"/>
                  <a:pt x="956458" y="721847"/>
                  <a:pt x="952972" y="731685"/>
                </a:cubicBezTo>
                <a:cubicBezTo>
                  <a:pt x="949486" y="739734"/>
                  <a:pt x="945128" y="749572"/>
                  <a:pt x="935540" y="752255"/>
                </a:cubicBezTo>
                <a:cubicBezTo>
                  <a:pt x="934669" y="752255"/>
                  <a:pt x="933797" y="750466"/>
                  <a:pt x="934669" y="749572"/>
                </a:cubicBezTo>
                <a:cubicBezTo>
                  <a:pt x="934669" y="749572"/>
                  <a:pt x="934669" y="749572"/>
                  <a:pt x="933797" y="742417"/>
                </a:cubicBezTo>
                <a:cubicBezTo>
                  <a:pt x="939898" y="739734"/>
                  <a:pt x="941641" y="733473"/>
                  <a:pt x="943385" y="728107"/>
                </a:cubicBezTo>
                <a:cubicBezTo>
                  <a:pt x="943385" y="728107"/>
                  <a:pt x="943385" y="728107"/>
                  <a:pt x="945128" y="719164"/>
                </a:cubicBezTo>
                <a:cubicBezTo>
                  <a:pt x="943385" y="712009"/>
                  <a:pt x="938155" y="704854"/>
                  <a:pt x="931182" y="703065"/>
                </a:cubicBezTo>
                <a:cubicBezTo>
                  <a:pt x="928568" y="705748"/>
                  <a:pt x="931182" y="708431"/>
                  <a:pt x="929439" y="710220"/>
                </a:cubicBezTo>
                <a:cubicBezTo>
                  <a:pt x="927696" y="712903"/>
                  <a:pt x="925081" y="714692"/>
                  <a:pt x="922467" y="715586"/>
                </a:cubicBezTo>
                <a:cubicBezTo>
                  <a:pt x="918109" y="715586"/>
                  <a:pt x="915494" y="711114"/>
                  <a:pt x="912879" y="707537"/>
                </a:cubicBezTo>
                <a:cubicBezTo>
                  <a:pt x="912008" y="700382"/>
                  <a:pt x="918109" y="695910"/>
                  <a:pt x="922467" y="692333"/>
                </a:cubicBezTo>
                <a:close/>
                <a:moveTo>
                  <a:pt x="69656" y="691930"/>
                </a:moveTo>
                <a:cubicBezTo>
                  <a:pt x="70510" y="691930"/>
                  <a:pt x="70510" y="692837"/>
                  <a:pt x="71365" y="693744"/>
                </a:cubicBezTo>
                <a:cubicBezTo>
                  <a:pt x="72220" y="697373"/>
                  <a:pt x="67091" y="695559"/>
                  <a:pt x="67091" y="699187"/>
                </a:cubicBezTo>
                <a:cubicBezTo>
                  <a:pt x="65382" y="704630"/>
                  <a:pt x="66237" y="710073"/>
                  <a:pt x="69656" y="715516"/>
                </a:cubicBezTo>
                <a:cubicBezTo>
                  <a:pt x="69656" y="716423"/>
                  <a:pt x="68801" y="717330"/>
                  <a:pt x="67946" y="717330"/>
                </a:cubicBezTo>
                <a:cubicBezTo>
                  <a:pt x="63672" y="714609"/>
                  <a:pt x="62817" y="708259"/>
                  <a:pt x="61108" y="703723"/>
                </a:cubicBezTo>
                <a:cubicBezTo>
                  <a:pt x="61963" y="699187"/>
                  <a:pt x="64527" y="692837"/>
                  <a:pt x="69656" y="691930"/>
                </a:cubicBezTo>
                <a:close/>
                <a:moveTo>
                  <a:pt x="850647" y="682405"/>
                </a:moveTo>
                <a:cubicBezTo>
                  <a:pt x="849750" y="685918"/>
                  <a:pt x="850647" y="689431"/>
                  <a:pt x="851544" y="692943"/>
                </a:cubicBezTo>
                <a:cubicBezTo>
                  <a:pt x="850647" y="696456"/>
                  <a:pt x="847955" y="699969"/>
                  <a:pt x="849750" y="704360"/>
                </a:cubicBezTo>
                <a:cubicBezTo>
                  <a:pt x="856031" y="710507"/>
                  <a:pt x="859620" y="720167"/>
                  <a:pt x="856928" y="728949"/>
                </a:cubicBezTo>
                <a:cubicBezTo>
                  <a:pt x="855133" y="732462"/>
                  <a:pt x="851544" y="734218"/>
                  <a:pt x="849750" y="736853"/>
                </a:cubicBezTo>
                <a:cubicBezTo>
                  <a:pt x="852442" y="740366"/>
                  <a:pt x="853339" y="744757"/>
                  <a:pt x="851544" y="749148"/>
                </a:cubicBezTo>
                <a:cubicBezTo>
                  <a:pt x="848853" y="753539"/>
                  <a:pt x="845263" y="755295"/>
                  <a:pt x="840777" y="757051"/>
                </a:cubicBezTo>
                <a:cubicBezTo>
                  <a:pt x="838983" y="756173"/>
                  <a:pt x="835393" y="756173"/>
                  <a:pt x="835393" y="753539"/>
                </a:cubicBezTo>
                <a:cubicBezTo>
                  <a:pt x="834496" y="750904"/>
                  <a:pt x="837188" y="749148"/>
                  <a:pt x="838983" y="748269"/>
                </a:cubicBezTo>
                <a:cubicBezTo>
                  <a:pt x="840777" y="748269"/>
                  <a:pt x="842572" y="748269"/>
                  <a:pt x="843469" y="746513"/>
                </a:cubicBezTo>
                <a:cubicBezTo>
                  <a:pt x="843469" y="743879"/>
                  <a:pt x="841674" y="742122"/>
                  <a:pt x="839880" y="742122"/>
                </a:cubicBezTo>
                <a:cubicBezTo>
                  <a:pt x="832702" y="740366"/>
                  <a:pt x="826421" y="744757"/>
                  <a:pt x="821037" y="749148"/>
                </a:cubicBezTo>
                <a:cubicBezTo>
                  <a:pt x="819242" y="753539"/>
                  <a:pt x="817448" y="757930"/>
                  <a:pt x="817448" y="762321"/>
                </a:cubicBezTo>
                <a:cubicBezTo>
                  <a:pt x="816551" y="764955"/>
                  <a:pt x="813859" y="764955"/>
                  <a:pt x="812064" y="764955"/>
                </a:cubicBezTo>
                <a:cubicBezTo>
                  <a:pt x="808475" y="759686"/>
                  <a:pt x="812064" y="753539"/>
                  <a:pt x="812962" y="747391"/>
                </a:cubicBezTo>
                <a:cubicBezTo>
                  <a:pt x="812962" y="745635"/>
                  <a:pt x="812064" y="744757"/>
                  <a:pt x="810270" y="744757"/>
                </a:cubicBezTo>
                <a:cubicBezTo>
                  <a:pt x="806681" y="744757"/>
                  <a:pt x="807578" y="750026"/>
                  <a:pt x="803989" y="750904"/>
                </a:cubicBezTo>
                <a:cubicBezTo>
                  <a:pt x="802194" y="750904"/>
                  <a:pt x="799502" y="749148"/>
                  <a:pt x="798605" y="747391"/>
                </a:cubicBezTo>
                <a:cubicBezTo>
                  <a:pt x="797708" y="744757"/>
                  <a:pt x="798605" y="741244"/>
                  <a:pt x="800400" y="739488"/>
                </a:cubicBezTo>
                <a:cubicBezTo>
                  <a:pt x="803092" y="736853"/>
                  <a:pt x="806681" y="734218"/>
                  <a:pt x="810270" y="735975"/>
                </a:cubicBezTo>
                <a:cubicBezTo>
                  <a:pt x="814756" y="735975"/>
                  <a:pt x="818345" y="740366"/>
                  <a:pt x="822832" y="736853"/>
                </a:cubicBezTo>
                <a:cubicBezTo>
                  <a:pt x="827318" y="734218"/>
                  <a:pt x="831804" y="731584"/>
                  <a:pt x="837188" y="734218"/>
                </a:cubicBezTo>
                <a:cubicBezTo>
                  <a:pt x="841674" y="732462"/>
                  <a:pt x="846161" y="728949"/>
                  <a:pt x="848853" y="725437"/>
                </a:cubicBezTo>
                <a:cubicBezTo>
                  <a:pt x="850647" y="720167"/>
                  <a:pt x="848853" y="715776"/>
                  <a:pt x="845263" y="712264"/>
                </a:cubicBezTo>
                <a:cubicBezTo>
                  <a:pt x="842572" y="710507"/>
                  <a:pt x="839880" y="712264"/>
                  <a:pt x="838085" y="713142"/>
                </a:cubicBezTo>
                <a:cubicBezTo>
                  <a:pt x="836291" y="713142"/>
                  <a:pt x="835393" y="715776"/>
                  <a:pt x="837188" y="716655"/>
                </a:cubicBezTo>
                <a:cubicBezTo>
                  <a:pt x="838085" y="717533"/>
                  <a:pt x="838983" y="720167"/>
                  <a:pt x="838983" y="721046"/>
                </a:cubicBezTo>
                <a:cubicBezTo>
                  <a:pt x="836291" y="723680"/>
                  <a:pt x="833599" y="726315"/>
                  <a:pt x="830907" y="724558"/>
                </a:cubicBezTo>
                <a:cubicBezTo>
                  <a:pt x="827318" y="722802"/>
                  <a:pt x="826421" y="720167"/>
                  <a:pt x="825523" y="716655"/>
                </a:cubicBezTo>
                <a:cubicBezTo>
                  <a:pt x="824626" y="713142"/>
                  <a:pt x="826421" y="710507"/>
                  <a:pt x="828215" y="707873"/>
                </a:cubicBezTo>
                <a:cubicBezTo>
                  <a:pt x="832702" y="706994"/>
                  <a:pt x="836291" y="703482"/>
                  <a:pt x="839880" y="699969"/>
                </a:cubicBezTo>
                <a:cubicBezTo>
                  <a:pt x="839880" y="699969"/>
                  <a:pt x="839880" y="699969"/>
                  <a:pt x="842572" y="691187"/>
                </a:cubicBezTo>
                <a:cubicBezTo>
                  <a:pt x="845263" y="688552"/>
                  <a:pt x="846161" y="684162"/>
                  <a:pt x="850647" y="682405"/>
                </a:cubicBezTo>
                <a:close/>
                <a:moveTo>
                  <a:pt x="923121" y="679230"/>
                </a:moveTo>
                <a:lnTo>
                  <a:pt x="924708" y="679230"/>
                </a:lnTo>
                <a:cubicBezTo>
                  <a:pt x="924708" y="679230"/>
                  <a:pt x="924708" y="679230"/>
                  <a:pt x="927883" y="686487"/>
                </a:cubicBezTo>
                <a:cubicBezTo>
                  <a:pt x="925502" y="687394"/>
                  <a:pt x="920740" y="691930"/>
                  <a:pt x="919946" y="686487"/>
                </a:cubicBezTo>
                <a:cubicBezTo>
                  <a:pt x="919946" y="683766"/>
                  <a:pt x="920740" y="680137"/>
                  <a:pt x="923121" y="679230"/>
                </a:cubicBezTo>
                <a:close/>
                <a:moveTo>
                  <a:pt x="50512" y="678260"/>
                </a:moveTo>
                <a:cubicBezTo>
                  <a:pt x="52298" y="678480"/>
                  <a:pt x="54441" y="679142"/>
                  <a:pt x="56346" y="678701"/>
                </a:cubicBezTo>
                <a:cubicBezTo>
                  <a:pt x="56346" y="681346"/>
                  <a:pt x="52536" y="682228"/>
                  <a:pt x="50631" y="683992"/>
                </a:cubicBezTo>
                <a:cubicBezTo>
                  <a:pt x="48726" y="683992"/>
                  <a:pt x="48726" y="681346"/>
                  <a:pt x="46821" y="680465"/>
                </a:cubicBezTo>
                <a:cubicBezTo>
                  <a:pt x="47297" y="678260"/>
                  <a:pt x="48726" y="678039"/>
                  <a:pt x="50512" y="678260"/>
                </a:cubicBezTo>
                <a:close/>
                <a:moveTo>
                  <a:pt x="69705" y="676055"/>
                </a:moveTo>
                <a:cubicBezTo>
                  <a:pt x="75096" y="676055"/>
                  <a:pt x="81387" y="676945"/>
                  <a:pt x="85879" y="681395"/>
                </a:cubicBezTo>
                <a:cubicBezTo>
                  <a:pt x="88575" y="684955"/>
                  <a:pt x="91271" y="689404"/>
                  <a:pt x="90372" y="694744"/>
                </a:cubicBezTo>
                <a:cubicBezTo>
                  <a:pt x="89474" y="698304"/>
                  <a:pt x="86778" y="701864"/>
                  <a:pt x="83184" y="702754"/>
                </a:cubicBezTo>
                <a:cubicBezTo>
                  <a:pt x="80488" y="702754"/>
                  <a:pt x="76894" y="701864"/>
                  <a:pt x="75995" y="699194"/>
                </a:cubicBezTo>
                <a:cubicBezTo>
                  <a:pt x="74198" y="695634"/>
                  <a:pt x="77792" y="692964"/>
                  <a:pt x="75995" y="689404"/>
                </a:cubicBezTo>
                <a:cubicBezTo>
                  <a:pt x="73299" y="684955"/>
                  <a:pt x="69705" y="691184"/>
                  <a:pt x="65212" y="691184"/>
                </a:cubicBezTo>
                <a:cubicBezTo>
                  <a:pt x="58922" y="695634"/>
                  <a:pt x="58023" y="703644"/>
                  <a:pt x="59820" y="710763"/>
                </a:cubicBezTo>
                <a:cubicBezTo>
                  <a:pt x="60719" y="716103"/>
                  <a:pt x="67009" y="718773"/>
                  <a:pt x="66111" y="725003"/>
                </a:cubicBezTo>
                <a:cubicBezTo>
                  <a:pt x="64313" y="727672"/>
                  <a:pt x="66111" y="733012"/>
                  <a:pt x="61618" y="734792"/>
                </a:cubicBezTo>
                <a:cubicBezTo>
                  <a:pt x="54429" y="730342"/>
                  <a:pt x="50835" y="722333"/>
                  <a:pt x="46342" y="715213"/>
                </a:cubicBezTo>
                <a:cubicBezTo>
                  <a:pt x="43646" y="704534"/>
                  <a:pt x="47240" y="693854"/>
                  <a:pt x="54429" y="685845"/>
                </a:cubicBezTo>
                <a:cubicBezTo>
                  <a:pt x="58922" y="681395"/>
                  <a:pt x="63415" y="677835"/>
                  <a:pt x="69705" y="676055"/>
                </a:cubicBezTo>
                <a:close/>
                <a:moveTo>
                  <a:pt x="33426" y="671292"/>
                </a:moveTo>
                <a:cubicBezTo>
                  <a:pt x="43248" y="672208"/>
                  <a:pt x="43248" y="682282"/>
                  <a:pt x="46820" y="688693"/>
                </a:cubicBezTo>
                <a:cubicBezTo>
                  <a:pt x="45927" y="691441"/>
                  <a:pt x="45034" y="693272"/>
                  <a:pt x="43248" y="695104"/>
                </a:cubicBezTo>
                <a:cubicBezTo>
                  <a:pt x="36998" y="692357"/>
                  <a:pt x="32533" y="684114"/>
                  <a:pt x="32533" y="676787"/>
                </a:cubicBezTo>
                <a:cubicBezTo>
                  <a:pt x="33426" y="674956"/>
                  <a:pt x="32533" y="672208"/>
                  <a:pt x="33426" y="671292"/>
                </a:cubicBezTo>
                <a:close/>
                <a:moveTo>
                  <a:pt x="920973" y="669705"/>
                </a:moveTo>
                <a:cubicBezTo>
                  <a:pt x="924708" y="669705"/>
                  <a:pt x="923774" y="673369"/>
                  <a:pt x="922840" y="674284"/>
                </a:cubicBezTo>
                <a:cubicBezTo>
                  <a:pt x="920039" y="676116"/>
                  <a:pt x="917237" y="679779"/>
                  <a:pt x="915370" y="682527"/>
                </a:cubicBezTo>
                <a:cubicBezTo>
                  <a:pt x="913502" y="686190"/>
                  <a:pt x="919105" y="692601"/>
                  <a:pt x="913502" y="693517"/>
                </a:cubicBezTo>
                <a:cubicBezTo>
                  <a:pt x="908833" y="688938"/>
                  <a:pt x="908833" y="683443"/>
                  <a:pt x="911634" y="677948"/>
                </a:cubicBezTo>
                <a:cubicBezTo>
                  <a:pt x="913502" y="674284"/>
                  <a:pt x="917237" y="671537"/>
                  <a:pt x="920973" y="669705"/>
                </a:cubicBezTo>
                <a:close/>
                <a:moveTo>
                  <a:pt x="157416" y="664943"/>
                </a:moveTo>
                <a:cubicBezTo>
                  <a:pt x="158298" y="664943"/>
                  <a:pt x="159180" y="667594"/>
                  <a:pt x="159180" y="668478"/>
                </a:cubicBezTo>
                <a:cubicBezTo>
                  <a:pt x="161826" y="673781"/>
                  <a:pt x="161826" y="679967"/>
                  <a:pt x="160062" y="685270"/>
                </a:cubicBezTo>
                <a:cubicBezTo>
                  <a:pt x="160062" y="685270"/>
                  <a:pt x="160062" y="685270"/>
                  <a:pt x="160944" y="689688"/>
                </a:cubicBezTo>
                <a:cubicBezTo>
                  <a:pt x="166236" y="690572"/>
                  <a:pt x="171527" y="690572"/>
                  <a:pt x="175055" y="694107"/>
                </a:cubicBezTo>
                <a:cubicBezTo>
                  <a:pt x="176819" y="697642"/>
                  <a:pt x="180347" y="702061"/>
                  <a:pt x="176819" y="705596"/>
                </a:cubicBezTo>
                <a:cubicBezTo>
                  <a:pt x="174173" y="707364"/>
                  <a:pt x="172409" y="708248"/>
                  <a:pt x="169763" y="707364"/>
                </a:cubicBezTo>
                <a:cubicBezTo>
                  <a:pt x="167117" y="705596"/>
                  <a:pt x="166236" y="703829"/>
                  <a:pt x="167117" y="700294"/>
                </a:cubicBezTo>
                <a:cubicBezTo>
                  <a:pt x="167999" y="699410"/>
                  <a:pt x="167999" y="697642"/>
                  <a:pt x="166236" y="696759"/>
                </a:cubicBezTo>
                <a:cubicBezTo>
                  <a:pt x="162708" y="696759"/>
                  <a:pt x="160062" y="699410"/>
                  <a:pt x="157416" y="702945"/>
                </a:cubicBezTo>
                <a:cubicBezTo>
                  <a:pt x="156534" y="705596"/>
                  <a:pt x="155652" y="710015"/>
                  <a:pt x="159180" y="712666"/>
                </a:cubicBezTo>
                <a:cubicBezTo>
                  <a:pt x="164472" y="722388"/>
                  <a:pt x="176819" y="711783"/>
                  <a:pt x="182110" y="721504"/>
                </a:cubicBezTo>
                <a:cubicBezTo>
                  <a:pt x="185638" y="723271"/>
                  <a:pt x="188284" y="721504"/>
                  <a:pt x="192694" y="721504"/>
                </a:cubicBezTo>
                <a:cubicBezTo>
                  <a:pt x="196221" y="722388"/>
                  <a:pt x="198867" y="725039"/>
                  <a:pt x="200631" y="728574"/>
                </a:cubicBezTo>
                <a:cubicBezTo>
                  <a:pt x="200631" y="729458"/>
                  <a:pt x="202395" y="731225"/>
                  <a:pt x="200631" y="732993"/>
                </a:cubicBezTo>
                <a:cubicBezTo>
                  <a:pt x="199749" y="734760"/>
                  <a:pt x="197103" y="736528"/>
                  <a:pt x="195339" y="735644"/>
                </a:cubicBezTo>
                <a:cubicBezTo>
                  <a:pt x="192694" y="734760"/>
                  <a:pt x="192694" y="729458"/>
                  <a:pt x="190048" y="730342"/>
                </a:cubicBezTo>
                <a:cubicBezTo>
                  <a:pt x="188284" y="737412"/>
                  <a:pt x="190048" y="746249"/>
                  <a:pt x="184756" y="750668"/>
                </a:cubicBezTo>
                <a:cubicBezTo>
                  <a:pt x="182992" y="750668"/>
                  <a:pt x="180347" y="749784"/>
                  <a:pt x="179465" y="748017"/>
                </a:cubicBezTo>
                <a:cubicBezTo>
                  <a:pt x="180347" y="744482"/>
                  <a:pt x="181228" y="740063"/>
                  <a:pt x="181228" y="735644"/>
                </a:cubicBezTo>
                <a:cubicBezTo>
                  <a:pt x="179465" y="731225"/>
                  <a:pt x="175055" y="727690"/>
                  <a:pt x="170645" y="725039"/>
                </a:cubicBezTo>
                <a:cubicBezTo>
                  <a:pt x="168881" y="724155"/>
                  <a:pt x="166236" y="725923"/>
                  <a:pt x="163590" y="725923"/>
                </a:cubicBezTo>
                <a:cubicBezTo>
                  <a:pt x="161826" y="727690"/>
                  <a:pt x="160944" y="729458"/>
                  <a:pt x="160944" y="731225"/>
                </a:cubicBezTo>
                <a:cubicBezTo>
                  <a:pt x="161826" y="734760"/>
                  <a:pt x="167117" y="732109"/>
                  <a:pt x="167999" y="736528"/>
                </a:cubicBezTo>
                <a:cubicBezTo>
                  <a:pt x="168881" y="740063"/>
                  <a:pt x="166236" y="742714"/>
                  <a:pt x="163590" y="742714"/>
                </a:cubicBezTo>
                <a:cubicBezTo>
                  <a:pt x="160062" y="742714"/>
                  <a:pt x="155652" y="741831"/>
                  <a:pt x="153888" y="737412"/>
                </a:cubicBezTo>
                <a:cubicBezTo>
                  <a:pt x="151243" y="732109"/>
                  <a:pt x="152125" y="725923"/>
                  <a:pt x="155652" y="722388"/>
                </a:cubicBezTo>
                <a:cubicBezTo>
                  <a:pt x="155652" y="719736"/>
                  <a:pt x="152125" y="717969"/>
                  <a:pt x="151243" y="715318"/>
                </a:cubicBezTo>
                <a:cubicBezTo>
                  <a:pt x="146833" y="710015"/>
                  <a:pt x="148597" y="702061"/>
                  <a:pt x="151243" y="696759"/>
                </a:cubicBezTo>
                <a:cubicBezTo>
                  <a:pt x="153888" y="694991"/>
                  <a:pt x="155652" y="692340"/>
                  <a:pt x="155652" y="688805"/>
                </a:cubicBezTo>
                <a:cubicBezTo>
                  <a:pt x="152125" y="680851"/>
                  <a:pt x="152125" y="672013"/>
                  <a:pt x="157416" y="664943"/>
                </a:cubicBezTo>
                <a:close/>
                <a:moveTo>
                  <a:pt x="76694" y="663355"/>
                </a:moveTo>
                <a:cubicBezTo>
                  <a:pt x="78714" y="663355"/>
                  <a:pt x="79725" y="665087"/>
                  <a:pt x="80735" y="666819"/>
                </a:cubicBezTo>
                <a:cubicBezTo>
                  <a:pt x="80735" y="668551"/>
                  <a:pt x="81745" y="672014"/>
                  <a:pt x="79725" y="672880"/>
                </a:cubicBezTo>
                <a:cubicBezTo>
                  <a:pt x="79725" y="672880"/>
                  <a:pt x="79725" y="672880"/>
                  <a:pt x="70633" y="672014"/>
                </a:cubicBezTo>
                <a:cubicBezTo>
                  <a:pt x="71643" y="668551"/>
                  <a:pt x="75684" y="665087"/>
                  <a:pt x="76694" y="663355"/>
                </a:cubicBezTo>
                <a:close/>
                <a:moveTo>
                  <a:pt x="927883" y="661314"/>
                </a:moveTo>
                <a:cubicBezTo>
                  <a:pt x="926109" y="669478"/>
                  <a:pt x="916350" y="667664"/>
                  <a:pt x="911915" y="674014"/>
                </a:cubicBezTo>
                <a:cubicBezTo>
                  <a:pt x="909253" y="677642"/>
                  <a:pt x="906592" y="683085"/>
                  <a:pt x="908366" y="688528"/>
                </a:cubicBezTo>
                <a:cubicBezTo>
                  <a:pt x="908366" y="693971"/>
                  <a:pt x="914576" y="697599"/>
                  <a:pt x="910141" y="702135"/>
                </a:cubicBezTo>
                <a:cubicBezTo>
                  <a:pt x="905705" y="703042"/>
                  <a:pt x="903044" y="697599"/>
                  <a:pt x="900382" y="693971"/>
                </a:cubicBezTo>
                <a:cubicBezTo>
                  <a:pt x="897721" y="686714"/>
                  <a:pt x="897721" y="678549"/>
                  <a:pt x="901269" y="671292"/>
                </a:cubicBezTo>
                <a:cubicBezTo>
                  <a:pt x="908366" y="664942"/>
                  <a:pt x="918125" y="658592"/>
                  <a:pt x="927883" y="661314"/>
                </a:cubicBezTo>
                <a:close/>
                <a:moveTo>
                  <a:pt x="79453" y="657005"/>
                </a:moveTo>
                <a:cubicBezTo>
                  <a:pt x="84744" y="658819"/>
                  <a:pt x="84744" y="665169"/>
                  <a:pt x="86508" y="668798"/>
                </a:cubicBezTo>
                <a:cubicBezTo>
                  <a:pt x="86508" y="671519"/>
                  <a:pt x="86508" y="674241"/>
                  <a:pt x="84744" y="676055"/>
                </a:cubicBezTo>
                <a:cubicBezTo>
                  <a:pt x="82098" y="676055"/>
                  <a:pt x="84744" y="671519"/>
                  <a:pt x="83862" y="669705"/>
                </a:cubicBezTo>
                <a:cubicBezTo>
                  <a:pt x="83862" y="665169"/>
                  <a:pt x="82098" y="661541"/>
                  <a:pt x="78571" y="658819"/>
                </a:cubicBezTo>
                <a:cubicBezTo>
                  <a:pt x="78571" y="658819"/>
                  <a:pt x="78571" y="658819"/>
                  <a:pt x="79453" y="657005"/>
                </a:cubicBezTo>
                <a:close/>
                <a:moveTo>
                  <a:pt x="968046" y="655417"/>
                </a:moveTo>
                <a:cubicBezTo>
                  <a:pt x="970745" y="657216"/>
                  <a:pt x="969846" y="660815"/>
                  <a:pt x="969846" y="663513"/>
                </a:cubicBezTo>
                <a:cubicBezTo>
                  <a:pt x="967147" y="669810"/>
                  <a:pt x="962649" y="676107"/>
                  <a:pt x="956352" y="679705"/>
                </a:cubicBezTo>
                <a:cubicBezTo>
                  <a:pt x="952754" y="680605"/>
                  <a:pt x="948256" y="682404"/>
                  <a:pt x="944658" y="679705"/>
                </a:cubicBezTo>
                <a:cubicBezTo>
                  <a:pt x="943758" y="677906"/>
                  <a:pt x="944658" y="676107"/>
                  <a:pt x="946457" y="676107"/>
                </a:cubicBezTo>
                <a:cubicBezTo>
                  <a:pt x="952754" y="676107"/>
                  <a:pt x="958151" y="672509"/>
                  <a:pt x="961749" y="667111"/>
                </a:cubicBezTo>
                <a:cubicBezTo>
                  <a:pt x="965348" y="663513"/>
                  <a:pt x="960850" y="656317"/>
                  <a:pt x="968046" y="655417"/>
                </a:cubicBezTo>
                <a:close/>
                <a:moveTo>
                  <a:pt x="77899" y="644503"/>
                </a:moveTo>
                <a:cubicBezTo>
                  <a:pt x="84310" y="642717"/>
                  <a:pt x="88889" y="648968"/>
                  <a:pt x="93468" y="652540"/>
                </a:cubicBezTo>
                <a:cubicBezTo>
                  <a:pt x="93468" y="652540"/>
                  <a:pt x="93468" y="652540"/>
                  <a:pt x="98047" y="659683"/>
                </a:cubicBezTo>
                <a:cubicBezTo>
                  <a:pt x="100795" y="668613"/>
                  <a:pt x="99879" y="679328"/>
                  <a:pt x="95300" y="685579"/>
                </a:cubicBezTo>
                <a:cubicBezTo>
                  <a:pt x="90721" y="685579"/>
                  <a:pt x="91636" y="681114"/>
                  <a:pt x="88889" y="679328"/>
                </a:cubicBezTo>
                <a:cubicBezTo>
                  <a:pt x="88889" y="675757"/>
                  <a:pt x="90721" y="672185"/>
                  <a:pt x="89805" y="668613"/>
                </a:cubicBezTo>
                <a:cubicBezTo>
                  <a:pt x="90721" y="660576"/>
                  <a:pt x="83394" y="656112"/>
                  <a:pt x="78815" y="651647"/>
                </a:cubicBezTo>
                <a:cubicBezTo>
                  <a:pt x="77899" y="649861"/>
                  <a:pt x="76983" y="647182"/>
                  <a:pt x="77899" y="644503"/>
                </a:cubicBezTo>
                <a:close/>
                <a:moveTo>
                  <a:pt x="981360" y="644305"/>
                </a:moveTo>
                <a:cubicBezTo>
                  <a:pt x="984867" y="646088"/>
                  <a:pt x="983113" y="650544"/>
                  <a:pt x="983113" y="654109"/>
                </a:cubicBezTo>
                <a:cubicBezTo>
                  <a:pt x="986620" y="669260"/>
                  <a:pt x="976977" y="680845"/>
                  <a:pt x="966457" y="688867"/>
                </a:cubicBezTo>
                <a:cubicBezTo>
                  <a:pt x="956813" y="695105"/>
                  <a:pt x="944540" y="693323"/>
                  <a:pt x="934896" y="687084"/>
                </a:cubicBezTo>
                <a:cubicBezTo>
                  <a:pt x="930513" y="683519"/>
                  <a:pt x="927883" y="678172"/>
                  <a:pt x="927883" y="671933"/>
                </a:cubicBezTo>
                <a:cubicBezTo>
                  <a:pt x="929636" y="668368"/>
                  <a:pt x="930513" y="663912"/>
                  <a:pt x="934896" y="663021"/>
                </a:cubicBezTo>
                <a:cubicBezTo>
                  <a:pt x="938403" y="663021"/>
                  <a:pt x="941910" y="663021"/>
                  <a:pt x="942787" y="666586"/>
                </a:cubicBezTo>
                <a:cubicBezTo>
                  <a:pt x="945417" y="671933"/>
                  <a:pt x="940157" y="674607"/>
                  <a:pt x="940157" y="679063"/>
                </a:cubicBezTo>
                <a:cubicBezTo>
                  <a:pt x="942787" y="682628"/>
                  <a:pt x="946293" y="683519"/>
                  <a:pt x="950677" y="683519"/>
                </a:cubicBezTo>
                <a:cubicBezTo>
                  <a:pt x="959443" y="684410"/>
                  <a:pt x="967333" y="676389"/>
                  <a:pt x="970840" y="669260"/>
                </a:cubicBezTo>
                <a:cubicBezTo>
                  <a:pt x="973470" y="664803"/>
                  <a:pt x="974347" y="658565"/>
                  <a:pt x="971717" y="653217"/>
                </a:cubicBezTo>
                <a:cubicBezTo>
                  <a:pt x="974347" y="648761"/>
                  <a:pt x="978730" y="647870"/>
                  <a:pt x="981360" y="644305"/>
                </a:cubicBezTo>
                <a:close/>
                <a:moveTo>
                  <a:pt x="38185" y="637955"/>
                </a:moveTo>
                <a:cubicBezTo>
                  <a:pt x="42630" y="638844"/>
                  <a:pt x="39963" y="643289"/>
                  <a:pt x="41741" y="645956"/>
                </a:cubicBezTo>
                <a:cubicBezTo>
                  <a:pt x="41741" y="650401"/>
                  <a:pt x="46186" y="652179"/>
                  <a:pt x="48853" y="654846"/>
                </a:cubicBezTo>
                <a:cubicBezTo>
                  <a:pt x="52409" y="656624"/>
                  <a:pt x="56854" y="653957"/>
                  <a:pt x="59521" y="656624"/>
                </a:cubicBezTo>
                <a:cubicBezTo>
                  <a:pt x="57743" y="660180"/>
                  <a:pt x="52409" y="659291"/>
                  <a:pt x="48853" y="659291"/>
                </a:cubicBezTo>
                <a:cubicBezTo>
                  <a:pt x="41741" y="655735"/>
                  <a:pt x="38185" y="647734"/>
                  <a:pt x="37296" y="639733"/>
                </a:cubicBezTo>
                <a:cubicBezTo>
                  <a:pt x="37296" y="639733"/>
                  <a:pt x="37296" y="639733"/>
                  <a:pt x="38185" y="637955"/>
                </a:cubicBezTo>
                <a:close/>
                <a:moveTo>
                  <a:pt x="938759" y="630017"/>
                </a:moveTo>
                <a:cubicBezTo>
                  <a:pt x="944129" y="630017"/>
                  <a:pt x="950395" y="630017"/>
                  <a:pt x="954870" y="632675"/>
                </a:cubicBezTo>
                <a:cubicBezTo>
                  <a:pt x="952185" y="635333"/>
                  <a:pt x="946814" y="635333"/>
                  <a:pt x="943234" y="633561"/>
                </a:cubicBezTo>
                <a:cubicBezTo>
                  <a:pt x="932493" y="635333"/>
                  <a:pt x="921752" y="638878"/>
                  <a:pt x="917277" y="649510"/>
                </a:cubicBezTo>
                <a:cubicBezTo>
                  <a:pt x="911011" y="649510"/>
                  <a:pt x="902060" y="646852"/>
                  <a:pt x="894900" y="651282"/>
                </a:cubicBezTo>
                <a:cubicBezTo>
                  <a:pt x="884159" y="655712"/>
                  <a:pt x="876998" y="668117"/>
                  <a:pt x="876998" y="680522"/>
                </a:cubicBezTo>
                <a:cubicBezTo>
                  <a:pt x="876998" y="680522"/>
                  <a:pt x="876998" y="680522"/>
                  <a:pt x="878789" y="690268"/>
                </a:cubicBezTo>
                <a:cubicBezTo>
                  <a:pt x="882369" y="694699"/>
                  <a:pt x="885054" y="699129"/>
                  <a:pt x="888634" y="703559"/>
                </a:cubicBezTo>
                <a:cubicBezTo>
                  <a:pt x="887739" y="715078"/>
                  <a:pt x="891320" y="727482"/>
                  <a:pt x="898480" y="735457"/>
                </a:cubicBezTo>
                <a:cubicBezTo>
                  <a:pt x="901165" y="738115"/>
                  <a:pt x="905641" y="739001"/>
                  <a:pt x="907431" y="742545"/>
                </a:cubicBezTo>
                <a:cubicBezTo>
                  <a:pt x="907431" y="744317"/>
                  <a:pt x="904746" y="743431"/>
                  <a:pt x="903851" y="742545"/>
                </a:cubicBezTo>
                <a:cubicBezTo>
                  <a:pt x="894900" y="738115"/>
                  <a:pt x="885949" y="729254"/>
                  <a:pt x="885949" y="718622"/>
                </a:cubicBezTo>
                <a:cubicBezTo>
                  <a:pt x="885949" y="718622"/>
                  <a:pt x="885949" y="718622"/>
                  <a:pt x="884159" y="705331"/>
                </a:cubicBezTo>
                <a:cubicBezTo>
                  <a:pt x="878789" y="698243"/>
                  <a:pt x="872523" y="690268"/>
                  <a:pt x="871628" y="680522"/>
                </a:cubicBezTo>
                <a:cubicBezTo>
                  <a:pt x="870733" y="667231"/>
                  <a:pt x="876998" y="653940"/>
                  <a:pt x="889529" y="648624"/>
                </a:cubicBezTo>
                <a:cubicBezTo>
                  <a:pt x="896690" y="644194"/>
                  <a:pt x="905641" y="644194"/>
                  <a:pt x="913696" y="645080"/>
                </a:cubicBezTo>
                <a:cubicBezTo>
                  <a:pt x="920857" y="637992"/>
                  <a:pt x="928913" y="631789"/>
                  <a:pt x="938759" y="630017"/>
                </a:cubicBezTo>
                <a:close/>
                <a:moveTo>
                  <a:pt x="23586" y="628430"/>
                </a:moveTo>
                <a:cubicBezTo>
                  <a:pt x="27145" y="629315"/>
                  <a:pt x="30705" y="632857"/>
                  <a:pt x="33375" y="634627"/>
                </a:cubicBezTo>
                <a:cubicBezTo>
                  <a:pt x="31595" y="644366"/>
                  <a:pt x="36935" y="654105"/>
                  <a:pt x="44945" y="660302"/>
                </a:cubicBezTo>
                <a:cubicBezTo>
                  <a:pt x="48504" y="663843"/>
                  <a:pt x="54734" y="662958"/>
                  <a:pt x="59184" y="661187"/>
                </a:cubicBezTo>
                <a:cubicBezTo>
                  <a:pt x="63634" y="660302"/>
                  <a:pt x="63634" y="655875"/>
                  <a:pt x="63634" y="652334"/>
                </a:cubicBezTo>
                <a:cubicBezTo>
                  <a:pt x="63634" y="652334"/>
                  <a:pt x="61854" y="651449"/>
                  <a:pt x="60964" y="651449"/>
                </a:cubicBezTo>
                <a:cubicBezTo>
                  <a:pt x="59184" y="649678"/>
                  <a:pt x="54734" y="648793"/>
                  <a:pt x="56514" y="645251"/>
                </a:cubicBezTo>
                <a:cubicBezTo>
                  <a:pt x="57404" y="642595"/>
                  <a:pt x="60074" y="639054"/>
                  <a:pt x="63634" y="639054"/>
                </a:cubicBezTo>
                <a:cubicBezTo>
                  <a:pt x="66303" y="639054"/>
                  <a:pt x="69863" y="638169"/>
                  <a:pt x="71643" y="640825"/>
                </a:cubicBezTo>
                <a:cubicBezTo>
                  <a:pt x="76983" y="647022"/>
                  <a:pt x="76093" y="656761"/>
                  <a:pt x="72533" y="662958"/>
                </a:cubicBezTo>
                <a:cubicBezTo>
                  <a:pt x="68083" y="670926"/>
                  <a:pt x="59184" y="674467"/>
                  <a:pt x="50284" y="674467"/>
                </a:cubicBezTo>
                <a:cubicBezTo>
                  <a:pt x="44945" y="671811"/>
                  <a:pt x="39605" y="670926"/>
                  <a:pt x="34265" y="667385"/>
                </a:cubicBezTo>
                <a:cubicBezTo>
                  <a:pt x="24476" y="657646"/>
                  <a:pt x="18246" y="641710"/>
                  <a:pt x="23586" y="628430"/>
                </a:cubicBezTo>
                <a:close/>
                <a:moveTo>
                  <a:pt x="940843" y="619097"/>
                </a:moveTo>
                <a:cubicBezTo>
                  <a:pt x="948924" y="617317"/>
                  <a:pt x="957903" y="618207"/>
                  <a:pt x="965085" y="621766"/>
                </a:cubicBezTo>
                <a:cubicBezTo>
                  <a:pt x="965085" y="621766"/>
                  <a:pt x="965085" y="621766"/>
                  <a:pt x="965983" y="623546"/>
                </a:cubicBezTo>
                <a:cubicBezTo>
                  <a:pt x="965983" y="626215"/>
                  <a:pt x="962392" y="627105"/>
                  <a:pt x="960596" y="628885"/>
                </a:cubicBezTo>
                <a:cubicBezTo>
                  <a:pt x="954311" y="628885"/>
                  <a:pt x="948026" y="624436"/>
                  <a:pt x="940843" y="626215"/>
                </a:cubicBezTo>
                <a:cubicBezTo>
                  <a:pt x="930967" y="627105"/>
                  <a:pt x="921091" y="631554"/>
                  <a:pt x="914806" y="639562"/>
                </a:cubicBezTo>
                <a:cubicBezTo>
                  <a:pt x="912112" y="643122"/>
                  <a:pt x="909419" y="639562"/>
                  <a:pt x="906725" y="640452"/>
                </a:cubicBezTo>
                <a:cubicBezTo>
                  <a:pt x="895053" y="641342"/>
                  <a:pt x="884279" y="644901"/>
                  <a:pt x="877096" y="653799"/>
                </a:cubicBezTo>
                <a:cubicBezTo>
                  <a:pt x="877096" y="653799"/>
                  <a:pt x="877096" y="653799"/>
                  <a:pt x="875301" y="654689"/>
                </a:cubicBezTo>
                <a:cubicBezTo>
                  <a:pt x="870811" y="662697"/>
                  <a:pt x="867220" y="671595"/>
                  <a:pt x="868118" y="682273"/>
                </a:cubicBezTo>
                <a:cubicBezTo>
                  <a:pt x="869016" y="692061"/>
                  <a:pt x="877096" y="700959"/>
                  <a:pt x="882483" y="709857"/>
                </a:cubicBezTo>
                <a:cubicBezTo>
                  <a:pt x="882483" y="712527"/>
                  <a:pt x="882483" y="716086"/>
                  <a:pt x="883381" y="718755"/>
                </a:cubicBezTo>
                <a:cubicBezTo>
                  <a:pt x="883381" y="728543"/>
                  <a:pt x="890564" y="737441"/>
                  <a:pt x="898645" y="743670"/>
                </a:cubicBezTo>
                <a:cubicBezTo>
                  <a:pt x="902236" y="746339"/>
                  <a:pt x="909419" y="745450"/>
                  <a:pt x="910317" y="751678"/>
                </a:cubicBezTo>
                <a:cubicBezTo>
                  <a:pt x="909419" y="753458"/>
                  <a:pt x="911214" y="757017"/>
                  <a:pt x="907623" y="757017"/>
                </a:cubicBezTo>
                <a:cubicBezTo>
                  <a:pt x="895053" y="757017"/>
                  <a:pt x="886973" y="746339"/>
                  <a:pt x="879790" y="737441"/>
                </a:cubicBezTo>
                <a:cubicBezTo>
                  <a:pt x="876198" y="729433"/>
                  <a:pt x="873505" y="719645"/>
                  <a:pt x="871709" y="709857"/>
                </a:cubicBezTo>
                <a:cubicBezTo>
                  <a:pt x="860037" y="696510"/>
                  <a:pt x="856446" y="676045"/>
                  <a:pt x="863629" y="660028"/>
                </a:cubicBezTo>
                <a:cubicBezTo>
                  <a:pt x="866322" y="655579"/>
                  <a:pt x="867220" y="651130"/>
                  <a:pt x="869914" y="646681"/>
                </a:cubicBezTo>
                <a:cubicBezTo>
                  <a:pt x="877994" y="639562"/>
                  <a:pt x="886075" y="633334"/>
                  <a:pt x="895951" y="632444"/>
                </a:cubicBezTo>
                <a:cubicBezTo>
                  <a:pt x="901338" y="632444"/>
                  <a:pt x="905827" y="631554"/>
                  <a:pt x="909419" y="632444"/>
                </a:cubicBezTo>
                <a:cubicBezTo>
                  <a:pt x="920193" y="627995"/>
                  <a:pt x="929171" y="620876"/>
                  <a:pt x="940843" y="619097"/>
                </a:cubicBezTo>
                <a:close/>
                <a:moveTo>
                  <a:pt x="62974" y="610947"/>
                </a:moveTo>
                <a:cubicBezTo>
                  <a:pt x="66083" y="610947"/>
                  <a:pt x="69414" y="611618"/>
                  <a:pt x="72523" y="612066"/>
                </a:cubicBezTo>
                <a:cubicBezTo>
                  <a:pt x="77852" y="614751"/>
                  <a:pt x="82293" y="618332"/>
                  <a:pt x="84958" y="623703"/>
                </a:cubicBezTo>
                <a:cubicBezTo>
                  <a:pt x="88511" y="629075"/>
                  <a:pt x="92952" y="621913"/>
                  <a:pt x="96505" y="624599"/>
                </a:cubicBezTo>
                <a:cubicBezTo>
                  <a:pt x="106276" y="627284"/>
                  <a:pt x="116046" y="630865"/>
                  <a:pt x="121376" y="639817"/>
                </a:cubicBezTo>
                <a:cubicBezTo>
                  <a:pt x="126705" y="648769"/>
                  <a:pt x="129370" y="660407"/>
                  <a:pt x="126705" y="670254"/>
                </a:cubicBezTo>
                <a:cubicBezTo>
                  <a:pt x="123152" y="679206"/>
                  <a:pt x="120488" y="687263"/>
                  <a:pt x="111605" y="692634"/>
                </a:cubicBezTo>
                <a:cubicBezTo>
                  <a:pt x="114270" y="706062"/>
                  <a:pt x="108940" y="719490"/>
                  <a:pt x="99170" y="726652"/>
                </a:cubicBezTo>
                <a:cubicBezTo>
                  <a:pt x="97393" y="727547"/>
                  <a:pt x="94729" y="727547"/>
                  <a:pt x="92952" y="728442"/>
                </a:cubicBezTo>
                <a:cubicBezTo>
                  <a:pt x="93840" y="720385"/>
                  <a:pt x="104499" y="723071"/>
                  <a:pt x="106276" y="715909"/>
                </a:cubicBezTo>
                <a:cubicBezTo>
                  <a:pt x="109829" y="707852"/>
                  <a:pt x="109829" y="698005"/>
                  <a:pt x="108052" y="690844"/>
                </a:cubicBezTo>
                <a:cubicBezTo>
                  <a:pt x="116046" y="682787"/>
                  <a:pt x="124041" y="672940"/>
                  <a:pt x="124041" y="660407"/>
                </a:cubicBezTo>
                <a:cubicBezTo>
                  <a:pt x="123152" y="650559"/>
                  <a:pt x="120488" y="640712"/>
                  <a:pt x="111605" y="635341"/>
                </a:cubicBezTo>
                <a:cubicBezTo>
                  <a:pt x="104499" y="630865"/>
                  <a:pt x="94729" y="627284"/>
                  <a:pt x="86735" y="630865"/>
                </a:cubicBezTo>
                <a:cubicBezTo>
                  <a:pt x="84070" y="629075"/>
                  <a:pt x="84070" y="624599"/>
                  <a:pt x="80517" y="621913"/>
                </a:cubicBezTo>
                <a:cubicBezTo>
                  <a:pt x="75187" y="617437"/>
                  <a:pt x="69858" y="614751"/>
                  <a:pt x="61864" y="613856"/>
                </a:cubicBezTo>
                <a:cubicBezTo>
                  <a:pt x="60087" y="614751"/>
                  <a:pt x="56534" y="614751"/>
                  <a:pt x="54758" y="613856"/>
                </a:cubicBezTo>
                <a:cubicBezTo>
                  <a:pt x="56979" y="611618"/>
                  <a:pt x="59865" y="610947"/>
                  <a:pt x="62974" y="610947"/>
                </a:cubicBezTo>
                <a:close/>
                <a:moveTo>
                  <a:pt x="942824" y="598267"/>
                </a:moveTo>
                <a:cubicBezTo>
                  <a:pt x="943664" y="598267"/>
                  <a:pt x="945345" y="598267"/>
                  <a:pt x="945345" y="599133"/>
                </a:cubicBezTo>
                <a:cubicBezTo>
                  <a:pt x="945345" y="602597"/>
                  <a:pt x="941143" y="602597"/>
                  <a:pt x="939462" y="605194"/>
                </a:cubicBezTo>
                <a:cubicBezTo>
                  <a:pt x="937781" y="607792"/>
                  <a:pt x="936100" y="610390"/>
                  <a:pt x="935260" y="614719"/>
                </a:cubicBezTo>
                <a:cubicBezTo>
                  <a:pt x="935260" y="615585"/>
                  <a:pt x="933579" y="617317"/>
                  <a:pt x="931058" y="617317"/>
                </a:cubicBezTo>
                <a:cubicBezTo>
                  <a:pt x="931058" y="610390"/>
                  <a:pt x="936100" y="601731"/>
                  <a:pt x="942824" y="598267"/>
                </a:cubicBezTo>
                <a:close/>
                <a:moveTo>
                  <a:pt x="58383" y="595290"/>
                </a:moveTo>
                <a:cubicBezTo>
                  <a:pt x="69019" y="593505"/>
                  <a:pt x="78769" y="597075"/>
                  <a:pt x="87632" y="601537"/>
                </a:cubicBezTo>
                <a:cubicBezTo>
                  <a:pt x="87632" y="601537"/>
                  <a:pt x="87632" y="601537"/>
                  <a:pt x="92950" y="607783"/>
                </a:cubicBezTo>
                <a:cubicBezTo>
                  <a:pt x="96496" y="613137"/>
                  <a:pt x="104473" y="610460"/>
                  <a:pt x="110677" y="613137"/>
                </a:cubicBezTo>
                <a:cubicBezTo>
                  <a:pt x="127518" y="618492"/>
                  <a:pt x="140813" y="635447"/>
                  <a:pt x="142586" y="654187"/>
                </a:cubicBezTo>
                <a:cubicBezTo>
                  <a:pt x="145245" y="661326"/>
                  <a:pt x="141700" y="670250"/>
                  <a:pt x="140813" y="678281"/>
                </a:cubicBezTo>
                <a:cubicBezTo>
                  <a:pt x="138154" y="688097"/>
                  <a:pt x="131950" y="695236"/>
                  <a:pt x="124859" y="703268"/>
                </a:cubicBezTo>
                <a:cubicBezTo>
                  <a:pt x="125745" y="719331"/>
                  <a:pt x="118654" y="733609"/>
                  <a:pt x="104473" y="740748"/>
                </a:cubicBezTo>
                <a:cubicBezTo>
                  <a:pt x="100927" y="744317"/>
                  <a:pt x="95609" y="744317"/>
                  <a:pt x="90291" y="744317"/>
                </a:cubicBezTo>
                <a:cubicBezTo>
                  <a:pt x="89405" y="741640"/>
                  <a:pt x="89405" y="737178"/>
                  <a:pt x="90291" y="734501"/>
                </a:cubicBezTo>
                <a:cubicBezTo>
                  <a:pt x="93837" y="730931"/>
                  <a:pt x="98268" y="730931"/>
                  <a:pt x="101814" y="729147"/>
                </a:cubicBezTo>
                <a:cubicBezTo>
                  <a:pt x="108905" y="722900"/>
                  <a:pt x="115995" y="715761"/>
                  <a:pt x="116882" y="705052"/>
                </a:cubicBezTo>
                <a:cubicBezTo>
                  <a:pt x="116882" y="705052"/>
                  <a:pt x="116882" y="705052"/>
                  <a:pt x="116882" y="694344"/>
                </a:cubicBezTo>
                <a:cubicBezTo>
                  <a:pt x="130177" y="683635"/>
                  <a:pt x="134609" y="665788"/>
                  <a:pt x="131063" y="649725"/>
                </a:cubicBezTo>
                <a:cubicBezTo>
                  <a:pt x="127518" y="635447"/>
                  <a:pt x="114223" y="623846"/>
                  <a:pt x="100041" y="622061"/>
                </a:cubicBezTo>
                <a:cubicBezTo>
                  <a:pt x="96496" y="622954"/>
                  <a:pt x="92064" y="621169"/>
                  <a:pt x="89405" y="621169"/>
                </a:cubicBezTo>
                <a:cubicBezTo>
                  <a:pt x="84973" y="613137"/>
                  <a:pt x="75223" y="608676"/>
                  <a:pt x="66360" y="606891"/>
                </a:cubicBezTo>
                <a:cubicBezTo>
                  <a:pt x="60155" y="606891"/>
                  <a:pt x="54837" y="608676"/>
                  <a:pt x="48633" y="611353"/>
                </a:cubicBezTo>
                <a:cubicBezTo>
                  <a:pt x="44201" y="610460"/>
                  <a:pt x="40656" y="606891"/>
                  <a:pt x="38883" y="603321"/>
                </a:cubicBezTo>
                <a:cubicBezTo>
                  <a:pt x="44201" y="597967"/>
                  <a:pt x="51292" y="597075"/>
                  <a:pt x="58383" y="595290"/>
                </a:cubicBezTo>
                <a:close/>
                <a:moveTo>
                  <a:pt x="949780" y="585166"/>
                </a:moveTo>
                <a:cubicBezTo>
                  <a:pt x="954378" y="585490"/>
                  <a:pt x="958976" y="587000"/>
                  <a:pt x="962480" y="590019"/>
                </a:cubicBezTo>
                <a:cubicBezTo>
                  <a:pt x="962480" y="590019"/>
                  <a:pt x="962480" y="590019"/>
                  <a:pt x="965107" y="593470"/>
                </a:cubicBezTo>
                <a:cubicBezTo>
                  <a:pt x="965983" y="597784"/>
                  <a:pt x="965983" y="602098"/>
                  <a:pt x="963356" y="605549"/>
                </a:cubicBezTo>
                <a:cubicBezTo>
                  <a:pt x="960728" y="608137"/>
                  <a:pt x="956349" y="609863"/>
                  <a:pt x="952845" y="608137"/>
                </a:cubicBezTo>
                <a:cubicBezTo>
                  <a:pt x="950218" y="606412"/>
                  <a:pt x="948466" y="603824"/>
                  <a:pt x="949342" y="600373"/>
                </a:cubicBezTo>
                <a:cubicBezTo>
                  <a:pt x="949342" y="599510"/>
                  <a:pt x="950218" y="597784"/>
                  <a:pt x="950218" y="596059"/>
                </a:cubicBezTo>
                <a:cubicBezTo>
                  <a:pt x="947590" y="593470"/>
                  <a:pt x="944087" y="595196"/>
                  <a:pt x="941459" y="595196"/>
                </a:cubicBezTo>
                <a:cubicBezTo>
                  <a:pt x="933576" y="599510"/>
                  <a:pt x="927445" y="609000"/>
                  <a:pt x="927445" y="619353"/>
                </a:cubicBezTo>
                <a:cubicBezTo>
                  <a:pt x="923941" y="621079"/>
                  <a:pt x="920438" y="622804"/>
                  <a:pt x="916935" y="623667"/>
                </a:cubicBezTo>
                <a:cubicBezTo>
                  <a:pt x="915183" y="618491"/>
                  <a:pt x="918686" y="612451"/>
                  <a:pt x="919562" y="606412"/>
                </a:cubicBezTo>
                <a:cubicBezTo>
                  <a:pt x="924817" y="599510"/>
                  <a:pt x="927445" y="590882"/>
                  <a:pt x="937079" y="587431"/>
                </a:cubicBezTo>
                <a:cubicBezTo>
                  <a:pt x="940583" y="585706"/>
                  <a:pt x="945181" y="584843"/>
                  <a:pt x="949780" y="585166"/>
                </a:cubicBezTo>
                <a:close/>
                <a:moveTo>
                  <a:pt x="65242" y="581844"/>
                </a:moveTo>
                <a:cubicBezTo>
                  <a:pt x="66400" y="582370"/>
                  <a:pt x="67789" y="583420"/>
                  <a:pt x="69178" y="583420"/>
                </a:cubicBezTo>
                <a:cubicBezTo>
                  <a:pt x="69178" y="583420"/>
                  <a:pt x="69178" y="583420"/>
                  <a:pt x="72882" y="589303"/>
                </a:cubicBezTo>
                <a:cubicBezTo>
                  <a:pt x="72882" y="589303"/>
                  <a:pt x="72882" y="589303"/>
                  <a:pt x="73808" y="592665"/>
                </a:cubicBezTo>
                <a:cubicBezTo>
                  <a:pt x="69178" y="593505"/>
                  <a:pt x="69178" y="588463"/>
                  <a:pt x="67326" y="585941"/>
                </a:cubicBezTo>
                <a:cubicBezTo>
                  <a:pt x="67326" y="585941"/>
                  <a:pt x="67326" y="585941"/>
                  <a:pt x="62696" y="583420"/>
                </a:cubicBezTo>
                <a:cubicBezTo>
                  <a:pt x="63159" y="581319"/>
                  <a:pt x="64085" y="581319"/>
                  <a:pt x="65242" y="581844"/>
                </a:cubicBezTo>
                <a:close/>
                <a:moveTo>
                  <a:pt x="127102" y="578579"/>
                </a:moveTo>
                <a:cubicBezTo>
                  <a:pt x="128784" y="579571"/>
                  <a:pt x="130130" y="581335"/>
                  <a:pt x="131027" y="583099"/>
                </a:cubicBezTo>
                <a:cubicBezTo>
                  <a:pt x="134616" y="589272"/>
                  <a:pt x="129233" y="594564"/>
                  <a:pt x="130130" y="600737"/>
                </a:cubicBezTo>
                <a:cubicBezTo>
                  <a:pt x="134616" y="604265"/>
                  <a:pt x="137308" y="609557"/>
                  <a:pt x="137308" y="614848"/>
                </a:cubicBezTo>
                <a:cubicBezTo>
                  <a:pt x="137308" y="614848"/>
                  <a:pt x="137308" y="614848"/>
                  <a:pt x="136411" y="615730"/>
                </a:cubicBezTo>
                <a:cubicBezTo>
                  <a:pt x="131924" y="610439"/>
                  <a:pt x="122952" y="609557"/>
                  <a:pt x="121157" y="601619"/>
                </a:cubicBezTo>
                <a:cubicBezTo>
                  <a:pt x="120260" y="600737"/>
                  <a:pt x="118465" y="599855"/>
                  <a:pt x="116671" y="599855"/>
                </a:cubicBezTo>
                <a:cubicBezTo>
                  <a:pt x="119363" y="597210"/>
                  <a:pt x="118465" y="592800"/>
                  <a:pt x="122055" y="591918"/>
                </a:cubicBezTo>
                <a:cubicBezTo>
                  <a:pt x="123849" y="591036"/>
                  <a:pt x="124746" y="589272"/>
                  <a:pt x="124746" y="587508"/>
                </a:cubicBezTo>
                <a:cubicBezTo>
                  <a:pt x="122952" y="585744"/>
                  <a:pt x="120260" y="585744"/>
                  <a:pt x="119363" y="583099"/>
                </a:cubicBezTo>
                <a:cubicBezTo>
                  <a:pt x="119363" y="581335"/>
                  <a:pt x="121157" y="579571"/>
                  <a:pt x="121157" y="578689"/>
                </a:cubicBezTo>
                <a:cubicBezTo>
                  <a:pt x="123400" y="577366"/>
                  <a:pt x="125419" y="577586"/>
                  <a:pt x="127102" y="578579"/>
                </a:cubicBezTo>
                <a:close/>
                <a:moveTo>
                  <a:pt x="61945" y="564930"/>
                </a:moveTo>
                <a:cubicBezTo>
                  <a:pt x="70893" y="565807"/>
                  <a:pt x="79841" y="570194"/>
                  <a:pt x="84314" y="579844"/>
                </a:cubicBezTo>
                <a:cubicBezTo>
                  <a:pt x="86999" y="585108"/>
                  <a:pt x="89683" y="591249"/>
                  <a:pt x="88788" y="597390"/>
                </a:cubicBezTo>
                <a:cubicBezTo>
                  <a:pt x="84314" y="598267"/>
                  <a:pt x="80735" y="595635"/>
                  <a:pt x="78051" y="593881"/>
                </a:cubicBezTo>
                <a:cubicBezTo>
                  <a:pt x="78051" y="588617"/>
                  <a:pt x="75367" y="585985"/>
                  <a:pt x="72682" y="582476"/>
                </a:cubicBezTo>
                <a:cubicBezTo>
                  <a:pt x="69103" y="579844"/>
                  <a:pt x="64630" y="576335"/>
                  <a:pt x="59261" y="577212"/>
                </a:cubicBezTo>
                <a:cubicBezTo>
                  <a:pt x="57471" y="581599"/>
                  <a:pt x="58366" y="586862"/>
                  <a:pt x="52103" y="588617"/>
                </a:cubicBezTo>
                <a:cubicBezTo>
                  <a:pt x="49419" y="589494"/>
                  <a:pt x="46734" y="588617"/>
                  <a:pt x="44945" y="587740"/>
                </a:cubicBezTo>
                <a:cubicBezTo>
                  <a:pt x="40471" y="583353"/>
                  <a:pt x="42260" y="577212"/>
                  <a:pt x="44050" y="572826"/>
                </a:cubicBezTo>
                <a:cubicBezTo>
                  <a:pt x="48524" y="567562"/>
                  <a:pt x="54787" y="565807"/>
                  <a:pt x="61945" y="564930"/>
                </a:cubicBezTo>
                <a:close/>
                <a:moveTo>
                  <a:pt x="906363" y="553817"/>
                </a:moveTo>
                <a:cubicBezTo>
                  <a:pt x="908127" y="554699"/>
                  <a:pt x="909009" y="557345"/>
                  <a:pt x="908127" y="559109"/>
                </a:cubicBezTo>
                <a:cubicBezTo>
                  <a:pt x="907245" y="560873"/>
                  <a:pt x="905481" y="561755"/>
                  <a:pt x="903717" y="562637"/>
                </a:cubicBezTo>
                <a:cubicBezTo>
                  <a:pt x="899308" y="567928"/>
                  <a:pt x="894898" y="574102"/>
                  <a:pt x="898426" y="581157"/>
                </a:cubicBezTo>
                <a:cubicBezTo>
                  <a:pt x="901953" y="583803"/>
                  <a:pt x="905481" y="588213"/>
                  <a:pt x="909891" y="585567"/>
                </a:cubicBezTo>
                <a:cubicBezTo>
                  <a:pt x="910773" y="584685"/>
                  <a:pt x="912537" y="584685"/>
                  <a:pt x="912537" y="582921"/>
                </a:cubicBezTo>
                <a:cubicBezTo>
                  <a:pt x="912537" y="580275"/>
                  <a:pt x="908127" y="578512"/>
                  <a:pt x="909891" y="574984"/>
                </a:cubicBezTo>
                <a:cubicBezTo>
                  <a:pt x="912537" y="572338"/>
                  <a:pt x="916064" y="572338"/>
                  <a:pt x="918710" y="574102"/>
                </a:cubicBezTo>
                <a:cubicBezTo>
                  <a:pt x="921356" y="575866"/>
                  <a:pt x="923120" y="579394"/>
                  <a:pt x="923120" y="582039"/>
                </a:cubicBezTo>
                <a:cubicBezTo>
                  <a:pt x="923120" y="588213"/>
                  <a:pt x="919592" y="592623"/>
                  <a:pt x="915182" y="594387"/>
                </a:cubicBezTo>
                <a:cubicBezTo>
                  <a:pt x="913419" y="594387"/>
                  <a:pt x="909009" y="595269"/>
                  <a:pt x="909009" y="598796"/>
                </a:cubicBezTo>
                <a:cubicBezTo>
                  <a:pt x="910773" y="604970"/>
                  <a:pt x="906363" y="609380"/>
                  <a:pt x="903717" y="613789"/>
                </a:cubicBezTo>
                <a:cubicBezTo>
                  <a:pt x="898426" y="620845"/>
                  <a:pt x="886079" y="614671"/>
                  <a:pt x="882551" y="623491"/>
                </a:cubicBezTo>
                <a:cubicBezTo>
                  <a:pt x="879905" y="628782"/>
                  <a:pt x="874613" y="633192"/>
                  <a:pt x="868440" y="633192"/>
                </a:cubicBezTo>
                <a:cubicBezTo>
                  <a:pt x="867558" y="630546"/>
                  <a:pt x="871968" y="627900"/>
                  <a:pt x="873731" y="624373"/>
                </a:cubicBezTo>
                <a:cubicBezTo>
                  <a:pt x="877259" y="620845"/>
                  <a:pt x="879023" y="615553"/>
                  <a:pt x="878141" y="610262"/>
                </a:cubicBezTo>
                <a:cubicBezTo>
                  <a:pt x="877259" y="605852"/>
                  <a:pt x="873731" y="599678"/>
                  <a:pt x="877259" y="595269"/>
                </a:cubicBezTo>
                <a:cubicBezTo>
                  <a:pt x="879023" y="592623"/>
                  <a:pt x="882551" y="589977"/>
                  <a:pt x="885197" y="592623"/>
                </a:cubicBezTo>
                <a:cubicBezTo>
                  <a:pt x="886960" y="594387"/>
                  <a:pt x="889606" y="597032"/>
                  <a:pt x="888724" y="599678"/>
                </a:cubicBezTo>
                <a:cubicBezTo>
                  <a:pt x="886960" y="601442"/>
                  <a:pt x="883433" y="601442"/>
                  <a:pt x="883433" y="604970"/>
                </a:cubicBezTo>
                <a:cubicBezTo>
                  <a:pt x="884315" y="608498"/>
                  <a:pt x="887842" y="610262"/>
                  <a:pt x="890488" y="610262"/>
                </a:cubicBezTo>
                <a:cubicBezTo>
                  <a:pt x="894898" y="611144"/>
                  <a:pt x="897544" y="608498"/>
                  <a:pt x="900190" y="605852"/>
                </a:cubicBezTo>
                <a:cubicBezTo>
                  <a:pt x="901953" y="600560"/>
                  <a:pt x="901953" y="593505"/>
                  <a:pt x="896662" y="589977"/>
                </a:cubicBezTo>
                <a:cubicBezTo>
                  <a:pt x="892252" y="586449"/>
                  <a:pt x="889606" y="579394"/>
                  <a:pt x="889606" y="574102"/>
                </a:cubicBezTo>
                <a:cubicBezTo>
                  <a:pt x="885197" y="574102"/>
                  <a:pt x="881669" y="569692"/>
                  <a:pt x="879905" y="565282"/>
                </a:cubicBezTo>
                <a:cubicBezTo>
                  <a:pt x="879023" y="562637"/>
                  <a:pt x="879023" y="559109"/>
                  <a:pt x="880787" y="556463"/>
                </a:cubicBezTo>
                <a:cubicBezTo>
                  <a:pt x="882551" y="553817"/>
                  <a:pt x="885197" y="556463"/>
                  <a:pt x="886960" y="556463"/>
                </a:cubicBezTo>
                <a:cubicBezTo>
                  <a:pt x="893134" y="558227"/>
                  <a:pt x="883433" y="567928"/>
                  <a:pt x="893134" y="564400"/>
                </a:cubicBezTo>
                <a:cubicBezTo>
                  <a:pt x="896662" y="559109"/>
                  <a:pt x="901071" y="556463"/>
                  <a:pt x="906363" y="553817"/>
                </a:cubicBezTo>
                <a:close/>
                <a:moveTo>
                  <a:pt x="967769" y="553364"/>
                </a:moveTo>
                <a:cubicBezTo>
                  <a:pt x="968662" y="550642"/>
                  <a:pt x="971341" y="552456"/>
                  <a:pt x="972234" y="553364"/>
                </a:cubicBezTo>
                <a:cubicBezTo>
                  <a:pt x="972234" y="553364"/>
                  <a:pt x="972234" y="553364"/>
                  <a:pt x="978484" y="561528"/>
                </a:cubicBezTo>
                <a:cubicBezTo>
                  <a:pt x="980270" y="567878"/>
                  <a:pt x="979377" y="573321"/>
                  <a:pt x="976698" y="578764"/>
                </a:cubicBezTo>
                <a:cubicBezTo>
                  <a:pt x="974913" y="581485"/>
                  <a:pt x="971341" y="582392"/>
                  <a:pt x="968662" y="581485"/>
                </a:cubicBezTo>
                <a:cubicBezTo>
                  <a:pt x="965983" y="580578"/>
                  <a:pt x="966876" y="576949"/>
                  <a:pt x="966876" y="574228"/>
                </a:cubicBezTo>
                <a:cubicBezTo>
                  <a:pt x="969555" y="572414"/>
                  <a:pt x="973127" y="572414"/>
                  <a:pt x="972234" y="568785"/>
                </a:cubicBezTo>
                <a:cubicBezTo>
                  <a:pt x="974020" y="562435"/>
                  <a:pt x="967769" y="558806"/>
                  <a:pt x="967769" y="553364"/>
                </a:cubicBezTo>
                <a:close/>
                <a:moveTo>
                  <a:pt x="957411" y="549055"/>
                </a:moveTo>
                <a:cubicBezTo>
                  <a:pt x="960268" y="549055"/>
                  <a:pt x="963126" y="549962"/>
                  <a:pt x="965031" y="552684"/>
                </a:cubicBezTo>
                <a:cubicBezTo>
                  <a:pt x="965983" y="556312"/>
                  <a:pt x="965983" y="558127"/>
                  <a:pt x="965031" y="561755"/>
                </a:cubicBezTo>
                <a:cubicBezTo>
                  <a:pt x="962173" y="560848"/>
                  <a:pt x="959316" y="559034"/>
                  <a:pt x="956458" y="558127"/>
                </a:cubicBezTo>
                <a:cubicBezTo>
                  <a:pt x="956458" y="555405"/>
                  <a:pt x="956458" y="551777"/>
                  <a:pt x="957411" y="549055"/>
                </a:cubicBezTo>
                <a:close/>
                <a:moveTo>
                  <a:pt x="912405" y="542705"/>
                </a:moveTo>
                <a:cubicBezTo>
                  <a:pt x="915083" y="543587"/>
                  <a:pt x="918655" y="543587"/>
                  <a:pt x="922227" y="543587"/>
                </a:cubicBezTo>
                <a:cubicBezTo>
                  <a:pt x="923120" y="546233"/>
                  <a:pt x="920441" y="549761"/>
                  <a:pt x="921334" y="553288"/>
                </a:cubicBezTo>
                <a:cubicBezTo>
                  <a:pt x="919548" y="555934"/>
                  <a:pt x="915976" y="558580"/>
                  <a:pt x="912405" y="558580"/>
                </a:cubicBezTo>
                <a:cubicBezTo>
                  <a:pt x="912405" y="558580"/>
                  <a:pt x="912405" y="558580"/>
                  <a:pt x="911512" y="558580"/>
                </a:cubicBezTo>
                <a:cubicBezTo>
                  <a:pt x="911512" y="553288"/>
                  <a:pt x="908833" y="547115"/>
                  <a:pt x="912405" y="542705"/>
                </a:cubicBezTo>
                <a:close/>
                <a:moveTo>
                  <a:pt x="40888" y="539530"/>
                </a:moveTo>
                <a:cubicBezTo>
                  <a:pt x="40888" y="539530"/>
                  <a:pt x="40888" y="539530"/>
                  <a:pt x="40888" y="543860"/>
                </a:cubicBezTo>
                <a:cubicBezTo>
                  <a:pt x="38131" y="546457"/>
                  <a:pt x="36293" y="549921"/>
                  <a:pt x="36293" y="553385"/>
                </a:cubicBezTo>
                <a:cubicBezTo>
                  <a:pt x="36293" y="557714"/>
                  <a:pt x="43645" y="555982"/>
                  <a:pt x="41807" y="561178"/>
                </a:cubicBezTo>
                <a:cubicBezTo>
                  <a:pt x="41807" y="563776"/>
                  <a:pt x="39969" y="566373"/>
                  <a:pt x="38131" y="567239"/>
                </a:cubicBezTo>
                <a:cubicBezTo>
                  <a:pt x="34454" y="568105"/>
                  <a:pt x="30778" y="565507"/>
                  <a:pt x="28940" y="562910"/>
                </a:cubicBezTo>
                <a:cubicBezTo>
                  <a:pt x="26183" y="558580"/>
                  <a:pt x="26183" y="550787"/>
                  <a:pt x="28021" y="546457"/>
                </a:cubicBezTo>
                <a:cubicBezTo>
                  <a:pt x="31697" y="543860"/>
                  <a:pt x="36293" y="540396"/>
                  <a:pt x="40888" y="539530"/>
                </a:cubicBezTo>
                <a:close/>
                <a:moveTo>
                  <a:pt x="102092" y="536355"/>
                </a:moveTo>
                <a:cubicBezTo>
                  <a:pt x="108215" y="539030"/>
                  <a:pt x="114338" y="542596"/>
                  <a:pt x="116087" y="549729"/>
                </a:cubicBezTo>
                <a:cubicBezTo>
                  <a:pt x="117837" y="551512"/>
                  <a:pt x="120461" y="551512"/>
                  <a:pt x="122211" y="551512"/>
                </a:cubicBezTo>
                <a:cubicBezTo>
                  <a:pt x="122211" y="551512"/>
                  <a:pt x="122211" y="551512"/>
                  <a:pt x="123960" y="548838"/>
                </a:cubicBezTo>
                <a:cubicBezTo>
                  <a:pt x="123085" y="547054"/>
                  <a:pt x="118712" y="546163"/>
                  <a:pt x="120461" y="542596"/>
                </a:cubicBezTo>
                <a:cubicBezTo>
                  <a:pt x="121336" y="541705"/>
                  <a:pt x="122211" y="539030"/>
                  <a:pt x="123960" y="539922"/>
                </a:cubicBezTo>
                <a:cubicBezTo>
                  <a:pt x="127459" y="539922"/>
                  <a:pt x="130083" y="542596"/>
                  <a:pt x="130958" y="546163"/>
                </a:cubicBezTo>
                <a:cubicBezTo>
                  <a:pt x="130958" y="549729"/>
                  <a:pt x="130958" y="553296"/>
                  <a:pt x="128334" y="555970"/>
                </a:cubicBezTo>
                <a:cubicBezTo>
                  <a:pt x="125710" y="558645"/>
                  <a:pt x="121336" y="557754"/>
                  <a:pt x="118712" y="560428"/>
                </a:cubicBezTo>
                <a:cubicBezTo>
                  <a:pt x="119586" y="566670"/>
                  <a:pt x="116087" y="571128"/>
                  <a:pt x="114338" y="575586"/>
                </a:cubicBezTo>
                <a:cubicBezTo>
                  <a:pt x="111714" y="577369"/>
                  <a:pt x="108215" y="578260"/>
                  <a:pt x="108215" y="582718"/>
                </a:cubicBezTo>
                <a:cubicBezTo>
                  <a:pt x="107340" y="585393"/>
                  <a:pt x="108215" y="588960"/>
                  <a:pt x="109964" y="591634"/>
                </a:cubicBezTo>
                <a:cubicBezTo>
                  <a:pt x="109964" y="591634"/>
                  <a:pt x="109964" y="591634"/>
                  <a:pt x="114338" y="594309"/>
                </a:cubicBezTo>
                <a:cubicBezTo>
                  <a:pt x="112589" y="596093"/>
                  <a:pt x="113463" y="601442"/>
                  <a:pt x="109964" y="598767"/>
                </a:cubicBezTo>
                <a:cubicBezTo>
                  <a:pt x="103841" y="596984"/>
                  <a:pt x="102092" y="589851"/>
                  <a:pt x="100342" y="585393"/>
                </a:cubicBezTo>
                <a:cubicBezTo>
                  <a:pt x="100342" y="585393"/>
                  <a:pt x="100342" y="585393"/>
                  <a:pt x="101217" y="580044"/>
                </a:cubicBezTo>
                <a:cubicBezTo>
                  <a:pt x="95969" y="578260"/>
                  <a:pt x="90720" y="575586"/>
                  <a:pt x="88971" y="570236"/>
                </a:cubicBezTo>
                <a:cubicBezTo>
                  <a:pt x="88971" y="567561"/>
                  <a:pt x="88096" y="564886"/>
                  <a:pt x="90720" y="562212"/>
                </a:cubicBezTo>
                <a:cubicBezTo>
                  <a:pt x="92470" y="561320"/>
                  <a:pt x="95094" y="561320"/>
                  <a:pt x="96843" y="562212"/>
                </a:cubicBezTo>
                <a:cubicBezTo>
                  <a:pt x="100342" y="564886"/>
                  <a:pt x="93344" y="570236"/>
                  <a:pt x="99467" y="571128"/>
                </a:cubicBezTo>
                <a:cubicBezTo>
                  <a:pt x="102966" y="572019"/>
                  <a:pt x="106465" y="571128"/>
                  <a:pt x="108215" y="568453"/>
                </a:cubicBezTo>
                <a:cubicBezTo>
                  <a:pt x="111714" y="563995"/>
                  <a:pt x="111714" y="557754"/>
                  <a:pt x="110839" y="553296"/>
                </a:cubicBezTo>
                <a:cubicBezTo>
                  <a:pt x="108215" y="548838"/>
                  <a:pt x="105591" y="545271"/>
                  <a:pt x="101217" y="543488"/>
                </a:cubicBezTo>
                <a:cubicBezTo>
                  <a:pt x="99467" y="541705"/>
                  <a:pt x="101217" y="539030"/>
                  <a:pt x="101217" y="537247"/>
                </a:cubicBezTo>
                <a:cubicBezTo>
                  <a:pt x="101217" y="537247"/>
                  <a:pt x="101217" y="537247"/>
                  <a:pt x="102092" y="536355"/>
                </a:cubicBezTo>
                <a:close/>
                <a:moveTo>
                  <a:pt x="55055" y="534053"/>
                </a:moveTo>
                <a:cubicBezTo>
                  <a:pt x="55055" y="538419"/>
                  <a:pt x="59520" y="545404"/>
                  <a:pt x="52376" y="547150"/>
                </a:cubicBezTo>
                <a:cubicBezTo>
                  <a:pt x="50591" y="548023"/>
                  <a:pt x="48805" y="550642"/>
                  <a:pt x="47019" y="549769"/>
                </a:cubicBezTo>
                <a:cubicBezTo>
                  <a:pt x="46126" y="545404"/>
                  <a:pt x="45233" y="541038"/>
                  <a:pt x="47019" y="537546"/>
                </a:cubicBezTo>
                <a:cubicBezTo>
                  <a:pt x="49698" y="536673"/>
                  <a:pt x="51483" y="533180"/>
                  <a:pt x="55055" y="534053"/>
                </a:cubicBezTo>
                <a:close/>
                <a:moveTo>
                  <a:pt x="939246" y="530005"/>
                </a:moveTo>
                <a:cubicBezTo>
                  <a:pt x="942756" y="530904"/>
                  <a:pt x="941878" y="534498"/>
                  <a:pt x="943633" y="536295"/>
                </a:cubicBezTo>
                <a:cubicBezTo>
                  <a:pt x="942756" y="539890"/>
                  <a:pt x="938369" y="538092"/>
                  <a:pt x="936614" y="540788"/>
                </a:cubicBezTo>
                <a:cubicBezTo>
                  <a:pt x="933983" y="542585"/>
                  <a:pt x="933105" y="545281"/>
                  <a:pt x="933105" y="547977"/>
                </a:cubicBezTo>
                <a:cubicBezTo>
                  <a:pt x="933983" y="550673"/>
                  <a:pt x="935737" y="554267"/>
                  <a:pt x="938369" y="556064"/>
                </a:cubicBezTo>
                <a:cubicBezTo>
                  <a:pt x="941001" y="555166"/>
                  <a:pt x="943633" y="556963"/>
                  <a:pt x="943633" y="554267"/>
                </a:cubicBezTo>
                <a:cubicBezTo>
                  <a:pt x="943633" y="550673"/>
                  <a:pt x="937492" y="553368"/>
                  <a:pt x="937492" y="548875"/>
                </a:cubicBezTo>
                <a:cubicBezTo>
                  <a:pt x="937492" y="547078"/>
                  <a:pt x="937492" y="545281"/>
                  <a:pt x="939246" y="543484"/>
                </a:cubicBezTo>
                <a:cubicBezTo>
                  <a:pt x="941878" y="541687"/>
                  <a:pt x="945388" y="541687"/>
                  <a:pt x="948019" y="543484"/>
                </a:cubicBezTo>
                <a:cubicBezTo>
                  <a:pt x="952406" y="547078"/>
                  <a:pt x="953283" y="550673"/>
                  <a:pt x="952406" y="555166"/>
                </a:cubicBezTo>
                <a:cubicBezTo>
                  <a:pt x="951529" y="559658"/>
                  <a:pt x="947142" y="561456"/>
                  <a:pt x="943633" y="563253"/>
                </a:cubicBezTo>
                <a:cubicBezTo>
                  <a:pt x="941878" y="568644"/>
                  <a:pt x="941878" y="574934"/>
                  <a:pt x="935737" y="576732"/>
                </a:cubicBezTo>
                <a:cubicBezTo>
                  <a:pt x="934860" y="576732"/>
                  <a:pt x="933105" y="577630"/>
                  <a:pt x="932228" y="577630"/>
                </a:cubicBezTo>
                <a:cubicBezTo>
                  <a:pt x="930473" y="565050"/>
                  <a:pt x="919946" y="553368"/>
                  <a:pt x="928719" y="541687"/>
                </a:cubicBezTo>
                <a:cubicBezTo>
                  <a:pt x="933105" y="538991"/>
                  <a:pt x="938369" y="536295"/>
                  <a:pt x="939246" y="530005"/>
                </a:cubicBezTo>
                <a:close/>
                <a:moveTo>
                  <a:pt x="95961" y="528594"/>
                </a:moveTo>
                <a:cubicBezTo>
                  <a:pt x="97476" y="528594"/>
                  <a:pt x="98775" y="529035"/>
                  <a:pt x="99208" y="531240"/>
                </a:cubicBezTo>
                <a:cubicBezTo>
                  <a:pt x="98342" y="534768"/>
                  <a:pt x="97476" y="539177"/>
                  <a:pt x="97476" y="542705"/>
                </a:cubicBezTo>
                <a:cubicBezTo>
                  <a:pt x="94012" y="542705"/>
                  <a:pt x="92281" y="540059"/>
                  <a:pt x="89683" y="537413"/>
                </a:cubicBezTo>
                <a:cubicBezTo>
                  <a:pt x="89683" y="534768"/>
                  <a:pt x="89683" y="531240"/>
                  <a:pt x="91415" y="528594"/>
                </a:cubicBezTo>
                <a:cubicBezTo>
                  <a:pt x="92714" y="529035"/>
                  <a:pt x="94445" y="528594"/>
                  <a:pt x="95961" y="528594"/>
                </a:cubicBezTo>
                <a:close/>
                <a:moveTo>
                  <a:pt x="970340" y="523655"/>
                </a:moveTo>
                <a:cubicBezTo>
                  <a:pt x="972998" y="523655"/>
                  <a:pt x="975656" y="525387"/>
                  <a:pt x="975656" y="527119"/>
                </a:cubicBezTo>
                <a:cubicBezTo>
                  <a:pt x="978314" y="530582"/>
                  <a:pt x="976542" y="533180"/>
                  <a:pt x="976542" y="536644"/>
                </a:cubicBezTo>
                <a:cubicBezTo>
                  <a:pt x="980086" y="538376"/>
                  <a:pt x="981858" y="541839"/>
                  <a:pt x="981858" y="545303"/>
                </a:cubicBezTo>
                <a:cubicBezTo>
                  <a:pt x="981858" y="547901"/>
                  <a:pt x="981858" y="550498"/>
                  <a:pt x="980086" y="552230"/>
                </a:cubicBezTo>
                <a:cubicBezTo>
                  <a:pt x="972112" y="549632"/>
                  <a:pt x="965023" y="547035"/>
                  <a:pt x="957935" y="544437"/>
                </a:cubicBezTo>
                <a:cubicBezTo>
                  <a:pt x="952619" y="540973"/>
                  <a:pt x="945530" y="535778"/>
                  <a:pt x="943758" y="527985"/>
                </a:cubicBezTo>
                <a:cubicBezTo>
                  <a:pt x="944644" y="527119"/>
                  <a:pt x="944644" y="525387"/>
                  <a:pt x="946416" y="525387"/>
                </a:cubicBezTo>
                <a:cubicBezTo>
                  <a:pt x="949074" y="528851"/>
                  <a:pt x="954391" y="527985"/>
                  <a:pt x="958821" y="528851"/>
                </a:cubicBezTo>
                <a:cubicBezTo>
                  <a:pt x="959707" y="533180"/>
                  <a:pt x="959707" y="537510"/>
                  <a:pt x="965023" y="540107"/>
                </a:cubicBezTo>
                <a:cubicBezTo>
                  <a:pt x="965909" y="540107"/>
                  <a:pt x="967681" y="541839"/>
                  <a:pt x="969453" y="540107"/>
                </a:cubicBezTo>
                <a:cubicBezTo>
                  <a:pt x="969453" y="537510"/>
                  <a:pt x="965023" y="537510"/>
                  <a:pt x="964137" y="534912"/>
                </a:cubicBezTo>
                <a:cubicBezTo>
                  <a:pt x="963251" y="533180"/>
                  <a:pt x="963251" y="528851"/>
                  <a:pt x="965023" y="527119"/>
                </a:cubicBezTo>
                <a:cubicBezTo>
                  <a:pt x="965909" y="525387"/>
                  <a:pt x="968567" y="524521"/>
                  <a:pt x="970340" y="523655"/>
                </a:cubicBezTo>
                <a:close/>
                <a:moveTo>
                  <a:pt x="905369" y="514130"/>
                </a:moveTo>
                <a:cubicBezTo>
                  <a:pt x="908833" y="514130"/>
                  <a:pt x="914028" y="514130"/>
                  <a:pt x="914894" y="518628"/>
                </a:cubicBezTo>
                <a:cubicBezTo>
                  <a:pt x="915760" y="520427"/>
                  <a:pt x="914894" y="522226"/>
                  <a:pt x="914894" y="524025"/>
                </a:cubicBezTo>
                <a:cubicBezTo>
                  <a:pt x="914028" y="525824"/>
                  <a:pt x="911431" y="526724"/>
                  <a:pt x="909699" y="525824"/>
                </a:cubicBezTo>
                <a:cubicBezTo>
                  <a:pt x="908833" y="525824"/>
                  <a:pt x="907967" y="524925"/>
                  <a:pt x="907101" y="524925"/>
                </a:cubicBezTo>
                <a:cubicBezTo>
                  <a:pt x="905369" y="526724"/>
                  <a:pt x="907967" y="527624"/>
                  <a:pt x="908833" y="528523"/>
                </a:cubicBezTo>
                <a:cubicBezTo>
                  <a:pt x="911431" y="530322"/>
                  <a:pt x="914028" y="530322"/>
                  <a:pt x="915760" y="529423"/>
                </a:cubicBezTo>
                <a:cubicBezTo>
                  <a:pt x="918358" y="527624"/>
                  <a:pt x="918358" y="524925"/>
                  <a:pt x="920090" y="522226"/>
                </a:cubicBezTo>
                <a:cubicBezTo>
                  <a:pt x="920090" y="522226"/>
                  <a:pt x="920090" y="522226"/>
                  <a:pt x="929615" y="526724"/>
                </a:cubicBezTo>
                <a:cubicBezTo>
                  <a:pt x="929615" y="526724"/>
                  <a:pt x="929615" y="526724"/>
                  <a:pt x="937408" y="526724"/>
                </a:cubicBezTo>
                <a:cubicBezTo>
                  <a:pt x="935676" y="532121"/>
                  <a:pt x="931347" y="536619"/>
                  <a:pt x="926151" y="538418"/>
                </a:cubicBezTo>
                <a:cubicBezTo>
                  <a:pt x="914028" y="541117"/>
                  <a:pt x="902772" y="534820"/>
                  <a:pt x="890649" y="538418"/>
                </a:cubicBezTo>
                <a:cubicBezTo>
                  <a:pt x="889783" y="537519"/>
                  <a:pt x="890649" y="534820"/>
                  <a:pt x="890649" y="533021"/>
                </a:cubicBezTo>
                <a:cubicBezTo>
                  <a:pt x="893247" y="527624"/>
                  <a:pt x="900174" y="527624"/>
                  <a:pt x="899308" y="521327"/>
                </a:cubicBezTo>
                <a:cubicBezTo>
                  <a:pt x="899308" y="517728"/>
                  <a:pt x="902772" y="515929"/>
                  <a:pt x="905369" y="514130"/>
                </a:cubicBezTo>
                <a:close/>
                <a:moveTo>
                  <a:pt x="67691" y="514130"/>
                </a:moveTo>
                <a:cubicBezTo>
                  <a:pt x="72127" y="514130"/>
                  <a:pt x="71240" y="519625"/>
                  <a:pt x="74788" y="521457"/>
                </a:cubicBezTo>
                <a:cubicBezTo>
                  <a:pt x="78337" y="524205"/>
                  <a:pt x="81885" y="526036"/>
                  <a:pt x="86321" y="528784"/>
                </a:cubicBezTo>
                <a:cubicBezTo>
                  <a:pt x="88095" y="537027"/>
                  <a:pt x="81885" y="543438"/>
                  <a:pt x="78337" y="549849"/>
                </a:cubicBezTo>
                <a:cubicBezTo>
                  <a:pt x="78337" y="549849"/>
                  <a:pt x="78337" y="549849"/>
                  <a:pt x="76562" y="559008"/>
                </a:cubicBezTo>
                <a:cubicBezTo>
                  <a:pt x="73901" y="561755"/>
                  <a:pt x="71240" y="557176"/>
                  <a:pt x="68578" y="557176"/>
                </a:cubicBezTo>
                <a:cubicBezTo>
                  <a:pt x="62369" y="552596"/>
                  <a:pt x="65030" y="543438"/>
                  <a:pt x="58820" y="539774"/>
                </a:cubicBezTo>
                <a:cubicBezTo>
                  <a:pt x="58820" y="536111"/>
                  <a:pt x="57933" y="533363"/>
                  <a:pt x="58820" y="529700"/>
                </a:cubicBezTo>
                <a:cubicBezTo>
                  <a:pt x="61481" y="527868"/>
                  <a:pt x="65030" y="524205"/>
                  <a:pt x="67691" y="526952"/>
                </a:cubicBezTo>
                <a:cubicBezTo>
                  <a:pt x="71240" y="529700"/>
                  <a:pt x="69465" y="534279"/>
                  <a:pt x="69465" y="537943"/>
                </a:cubicBezTo>
                <a:cubicBezTo>
                  <a:pt x="71240" y="537943"/>
                  <a:pt x="73014" y="535195"/>
                  <a:pt x="73901" y="533363"/>
                </a:cubicBezTo>
                <a:cubicBezTo>
                  <a:pt x="74788" y="527868"/>
                  <a:pt x="73014" y="523289"/>
                  <a:pt x="67691" y="521457"/>
                </a:cubicBezTo>
                <a:cubicBezTo>
                  <a:pt x="66804" y="521457"/>
                  <a:pt x="65917" y="519625"/>
                  <a:pt x="65917" y="518709"/>
                </a:cubicBezTo>
                <a:cubicBezTo>
                  <a:pt x="65917" y="516878"/>
                  <a:pt x="66804" y="515046"/>
                  <a:pt x="67691" y="514130"/>
                </a:cubicBezTo>
                <a:close/>
                <a:moveTo>
                  <a:pt x="64968" y="503017"/>
                </a:moveTo>
                <a:cubicBezTo>
                  <a:pt x="65870" y="514884"/>
                  <a:pt x="59556" y="524924"/>
                  <a:pt x="49634" y="530401"/>
                </a:cubicBezTo>
                <a:cubicBezTo>
                  <a:pt x="43321" y="532227"/>
                  <a:pt x="37007" y="535878"/>
                  <a:pt x="30693" y="539529"/>
                </a:cubicBezTo>
                <a:cubicBezTo>
                  <a:pt x="27085" y="538616"/>
                  <a:pt x="27987" y="534965"/>
                  <a:pt x="26183" y="532227"/>
                </a:cubicBezTo>
                <a:cubicBezTo>
                  <a:pt x="27085" y="526750"/>
                  <a:pt x="30693" y="522186"/>
                  <a:pt x="29791" y="516709"/>
                </a:cubicBezTo>
                <a:cubicBezTo>
                  <a:pt x="28889" y="513058"/>
                  <a:pt x="33399" y="511232"/>
                  <a:pt x="35203" y="508494"/>
                </a:cubicBezTo>
                <a:cubicBezTo>
                  <a:pt x="37007" y="506668"/>
                  <a:pt x="40615" y="505756"/>
                  <a:pt x="43321" y="506668"/>
                </a:cubicBezTo>
                <a:cubicBezTo>
                  <a:pt x="46026" y="508494"/>
                  <a:pt x="48732" y="511232"/>
                  <a:pt x="49634" y="513971"/>
                </a:cubicBezTo>
                <a:cubicBezTo>
                  <a:pt x="49634" y="516709"/>
                  <a:pt x="49634" y="519448"/>
                  <a:pt x="46928" y="520360"/>
                </a:cubicBezTo>
                <a:cubicBezTo>
                  <a:pt x="45124" y="520360"/>
                  <a:pt x="44222" y="520360"/>
                  <a:pt x="42419" y="519448"/>
                </a:cubicBezTo>
                <a:cubicBezTo>
                  <a:pt x="41517" y="517622"/>
                  <a:pt x="42419" y="515796"/>
                  <a:pt x="40615" y="514884"/>
                </a:cubicBezTo>
                <a:cubicBezTo>
                  <a:pt x="38811" y="514884"/>
                  <a:pt x="38811" y="516709"/>
                  <a:pt x="38811" y="518535"/>
                </a:cubicBezTo>
                <a:cubicBezTo>
                  <a:pt x="38811" y="520360"/>
                  <a:pt x="40615" y="522186"/>
                  <a:pt x="43321" y="523099"/>
                </a:cubicBezTo>
                <a:cubicBezTo>
                  <a:pt x="46928" y="524924"/>
                  <a:pt x="49634" y="521273"/>
                  <a:pt x="52340" y="519448"/>
                </a:cubicBezTo>
                <a:cubicBezTo>
                  <a:pt x="55046" y="515796"/>
                  <a:pt x="50536" y="509407"/>
                  <a:pt x="56850" y="508494"/>
                </a:cubicBezTo>
                <a:cubicBezTo>
                  <a:pt x="60458" y="507581"/>
                  <a:pt x="61360" y="503930"/>
                  <a:pt x="64968" y="503017"/>
                </a:cubicBezTo>
                <a:close/>
                <a:moveTo>
                  <a:pt x="107592" y="500194"/>
                </a:moveTo>
                <a:cubicBezTo>
                  <a:pt x="110589" y="501056"/>
                  <a:pt x="113253" y="502995"/>
                  <a:pt x="114141" y="506011"/>
                </a:cubicBezTo>
                <a:cubicBezTo>
                  <a:pt x="114141" y="512905"/>
                  <a:pt x="123020" y="513767"/>
                  <a:pt x="123020" y="520661"/>
                </a:cubicBezTo>
                <a:cubicBezTo>
                  <a:pt x="122132" y="523246"/>
                  <a:pt x="122132" y="526694"/>
                  <a:pt x="120356" y="528417"/>
                </a:cubicBezTo>
                <a:cubicBezTo>
                  <a:pt x="117692" y="528417"/>
                  <a:pt x="115917" y="526694"/>
                  <a:pt x="114141" y="525832"/>
                </a:cubicBezTo>
                <a:cubicBezTo>
                  <a:pt x="114141" y="525832"/>
                  <a:pt x="114141" y="525832"/>
                  <a:pt x="88391" y="524108"/>
                </a:cubicBezTo>
                <a:cubicBezTo>
                  <a:pt x="80400" y="521523"/>
                  <a:pt x="73297" y="517214"/>
                  <a:pt x="70633" y="509458"/>
                </a:cubicBezTo>
                <a:cubicBezTo>
                  <a:pt x="70633" y="509458"/>
                  <a:pt x="70633" y="509458"/>
                  <a:pt x="70633" y="508596"/>
                </a:cubicBezTo>
                <a:cubicBezTo>
                  <a:pt x="77736" y="511182"/>
                  <a:pt x="84840" y="509458"/>
                  <a:pt x="90167" y="506011"/>
                </a:cubicBezTo>
                <a:cubicBezTo>
                  <a:pt x="91055" y="509458"/>
                  <a:pt x="92831" y="513767"/>
                  <a:pt x="97270" y="514629"/>
                </a:cubicBezTo>
                <a:cubicBezTo>
                  <a:pt x="100822" y="515491"/>
                  <a:pt x="102598" y="513767"/>
                  <a:pt x="105262" y="512043"/>
                </a:cubicBezTo>
                <a:cubicBezTo>
                  <a:pt x="106150" y="511182"/>
                  <a:pt x="105262" y="508596"/>
                  <a:pt x="105262" y="507735"/>
                </a:cubicBezTo>
                <a:cubicBezTo>
                  <a:pt x="105262" y="507735"/>
                  <a:pt x="105262" y="507735"/>
                  <a:pt x="103486" y="506873"/>
                </a:cubicBezTo>
                <a:cubicBezTo>
                  <a:pt x="101710" y="507735"/>
                  <a:pt x="102598" y="509458"/>
                  <a:pt x="100822" y="510320"/>
                </a:cubicBezTo>
                <a:cubicBezTo>
                  <a:pt x="98158" y="511182"/>
                  <a:pt x="94607" y="510320"/>
                  <a:pt x="94607" y="506873"/>
                </a:cubicBezTo>
                <a:cubicBezTo>
                  <a:pt x="94607" y="504288"/>
                  <a:pt x="96382" y="501702"/>
                  <a:pt x="99046" y="500840"/>
                </a:cubicBezTo>
                <a:cubicBezTo>
                  <a:pt x="101266" y="499548"/>
                  <a:pt x="104596" y="499332"/>
                  <a:pt x="107592" y="500194"/>
                </a:cubicBezTo>
                <a:close/>
                <a:moveTo>
                  <a:pt x="893663" y="499843"/>
                </a:moveTo>
                <a:cubicBezTo>
                  <a:pt x="898073" y="501638"/>
                  <a:pt x="896309" y="507021"/>
                  <a:pt x="900719" y="508816"/>
                </a:cubicBezTo>
                <a:cubicBezTo>
                  <a:pt x="902483" y="512405"/>
                  <a:pt x="897191" y="512405"/>
                  <a:pt x="896309" y="515994"/>
                </a:cubicBezTo>
                <a:cubicBezTo>
                  <a:pt x="895427" y="517788"/>
                  <a:pt x="896309" y="519583"/>
                  <a:pt x="894545" y="520480"/>
                </a:cubicBezTo>
                <a:cubicBezTo>
                  <a:pt x="890136" y="518686"/>
                  <a:pt x="888372" y="513302"/>
                  <a:pt x="886608" y="508816"/>
                </a:cubicBezTo>
                <a:cubicBezTo>
                  <a:pt x="888372" y="506124"/>
                  <a:pt x="890136" y="502535"/>
                  <a:pt x="893663" y="499843"/>
                </a:cubicBezTo>
                <a:close/>
                <a:moveTo>
                  <a:pt x="962201" y="499155"/>
                </a:moveTo>
                <a:cubicBezTo>
                  <a:pt x="967524" y="502753"/>
                  <a:pt x="971960" y="506351"/>
                  <a:pt x="975508" y="511749"/>
                </a:cubicBezTo>
                <a:cubicBezTo>
                  <a:pt x="975508" y="511749"/>
                  <a:pt x="975508" y="511749"/>
                  <a:pt x="974621" y="514447"/>
                </a:cubicBezTo>
                <a:cubicBezTo>
                  <a:pt x="970185" y="519845"/>
                  <a:pt x="963976" y="524343"/>
                  <a:pt x="956879" y="525242"/>
                </a:cubicBezTo>
                <a:cubicBezTo>
                  <a:pt x="952443" y="525242"/>
                  <a:pt x="948895" y="524343"/>
                  <a:pt x="945346" y="521644"/>
                </a:cubicBezTo>
                <a:cubicBezTo>
                  <a:pt x="945346" y="521644"/>
                  <a:pt x="945346" y="521644"/>
                  <a:pt x="945346" y="518046"/>
                </a:cubicBezTo>
                <a:cubicBezTo>
                  <a:pt x="948895" y="518046"/>
                  <a:pt x="951556" y="520744"/>
                  <a:pt x="955104" y="519845"/>
                </a:cubicBezTo>
                <a:cubicBezTo>
                  <a:pt x="956879" y="518046"/>
                  <a:pt x="959540" y="516246"/>
                  <a:pt x="959540" y="512648"/>
                </a:cubicBezTo>
                <a:cubicBezTo>
                  <a:pt x="959540" y="511749"/>
                  <a:pt x="959540" y="511749"/>
                  <a:pt x="958653" y="510849"/>
                </a:cubicBezTo>
                <a:cubicBezTo>
                  <a:pt x="956879" y="512648"/>
                  <a:pt x="955104" y="517146"/>
                  <a:pt x="951556" y="515347"/>
                </a:cubicBezTo>
                <a:cubicBezTo>
                  <a:pt x="948895" y="513548"/>
                  <a:pt x="946233" y="510849"/>
                  <a:pt x="947120" y="507251"/>
                </a:cubicBezTo>
                <a:cubicBezTo>
                  <a:pt x="946233" y="503653"/>
                  <a:pt x="948895" y="500954"/>
                  <a:pt x="950669" y="500054"/>
                </a:cubicBezTo>
                <a:cubicBezTo>
                  <a:pt x="954217" y="498255"/>
                  <a:pt x="958653" y="498255"/>
                  <a:pt x="962201" y="499155"/>
                </a:cubicBezTo>
                <a:close/>
                <a:moveTo>
                  <a:pt x="932790" y="498255"/>
                </a:moveTo>
                <a:cubicBezTo>
                  <a:pt x="936446" y="498255"/>
                  <a:pt x="939188" y="499996"/>
                  <a:pt x="941930" y="501737"/>
                </a:cubicBezTo>
                <a:cubicBezTo>
                  <a:pt x="941930" y="501737"/>
                  <a:pt x="941930" y="501737"/>
                  <a:pt x="941930" y="502608"/>
                </a:cubicBezTo>
                <a:cubicBezTo>
                  <a:pt x="938274" y="501737"/>
                  <a:pt x="933704" y="502608"/>
                  <a:pt x="930048" y="505220"/>
                </a:cubicBezTo>
                <a:cubicBezTo>
                  <a:pt x="928220" y="506961"/>
                  <a:pt x="927306" y="509572"/>
                  <a:pt x="929134" y="512184"/>
                </a:cubicBezTo>
                <a:cubicBezTo>
                  <a:pt x="929134" y="514796"/>
                  <a:pt x="930962" y="515666"/>
                  <a:pt x="933704" y="516537"/>
                </a:cubicBezTo>
                <a:cubicBezTo>
                  <a:pt x="934618" y="517407"/>
                  <a:pt x="935532" y="516537"/>
                  <a:pt x="935532" y="515666"/>
                </a:cubicBezTo>
                <a:cubicBezTo>
                  <a:pt x="934618" y="513054"/>
                  <a:pt x="930048" y="511313"/>
                  <a:pt x="932790" y="508702"/>
                </a:cubicBezTo>
                <a:cubicBezTo>
                  <a:pt x="934618" y="506961"/>
                  <a:pt x="937360" y="505220"/>
                  <a:pt x="939188" y="506961"/>
                </a:cubicBezTo>
                <a:cubicBezTo>
                  <a:pt x="942844" y="508702"/>
                  <a:pt x="943758" y="513054"/>
                  <a:pt x="943758" y="515666"/>
                </a:cubicBezTo>
                <a:cubicBezTo>
                  <a:pt x="941930" y="518278"/>
                  <a:pt x="941016" y="520889"/>
                  <a:pt x="938274" y="521760"/>
                </a:cubicBezTo>
                <a:cubicBezTo>
                  <a:pt x="928220" y="525242"/>
                  <a:pt x="920908" y="517407"/>
                  <a:pt x="913596" y="511313"/>
                </a:cubicBezTo>
                <a:cubicBezTo>
                  <a:pt x="913596" y="511313"/>
                  <a:pt x="913596" y="511313"/>
                  <a:pt x="914510" y="508702"/>
                </a:cubicBezTo>
                <a:cubicBezTo>
                  <a:pt x="919080" y="504349"/>
                  <a:pt x="925478" y="499126"/>
                  <a:pt x="932790" y="498255"/>
                </a:cubicBezTo>
                <a:close/>
                <a:moveTo>
                  <a:pt x="115744" y="483269"/>
                </a:moveTo>
                <a:cubicBezTo>
                  <a:pt x="122227" y="482380"/>
                  <a:pt x="124079" y="488603"/>
                  <a:pt x="127783" y="492159"/>
                </a:cubicBezTo>
                <a:cubicBezTo>
                  <a:pt x="124079" y="496604"/>
                  <a:pt x="123153" y="501938"/>
                  <a:pt x="119449" y="504605"/>
                </a:cubicBezTo>
                <a:cubicBezTo>
                  <a:pt x="116670" y="500160"/>
                  <a:pt x="112040" y="495715"/>
                  <a:pt x="106484" y="494826"/>
                </a:cubicBezTo>
                <a:cubicBezTo>
                  <a:pt x="106484" y="494826"/>
                  <a:pt x="106484" y="494826"/>
                  <a:pt x="105558" y="493937"/>
                </a:cubicBezTo>
                <a:cubicBezTo>
                  <a:pt x="110188" y="491270"/>
                  <a:pt x="112966" y="486825"/>
                  <a:pt x="115744" y="483269"/>
                </a:cubicBezTo>
                <a:close/>
                <a:moveTo>
                  <a:pt x="73856" y="481201"/>
                </a:moveTo>
                <a:cubicBezTo>
                  <a:pt x="83910" y="476030"/>
                  <a:pt x="91222" y="484648"/>
                  <a:pt x="97620" y="492404"/>
                </a:cubicBezTo>
                <a:cubicBezTo>
                  <a:pt x="97620" y="492404"/>
                  <a:pt x="97620" y="492404"/>
                  <a:pt x="97620" y="494989"/>
                </a:cubicBezTo>
                <a:cubicBezTo>
                  <a:pt x="91222" y="500160"/>
                  <a:pt x="84824" y="506192"/>
                  <a:pt x="74770" y="505330"/>
                </a:cubicBezTo>
                <a:cubicBezTo>
                  <a:pt x="71114" y="504469"/>
                  <a:pt x="69286" y="501883"/>
                  <a:pt x="68372" y="499298"/>
                </a:cubicBezTo>
                <a:cubicBezTo>
                  <a:pt x="71114" y="498436"/>
                  <a:pt x="72942" y="501021"/>
                  <a:pt x="75684" y="500160"/>
                </a:cubicBezTo>
                <a:cubicBezTo>
                  <a:pt x="79340" y="499298"/>
                  <a:pt x="82996" y="496713"/>
                  <a:pt x="83910" y="494127"/>
                </a:cubicBezTo>
                <a:cubicBezTo>
                  <a:pt x="83910" y="490680"/>
                  <a:pt x="82996" y="487233"/>
                  <a:pt x="79340" y="485510"/>
                </a:cubicBezTo>
                <a:cubicBezTo>
                  <a:pt x="79340" y="485510"/>
                  <a:pt x="78426" y="484648"/>
                  <a:pt x="77512" y="485510"/>
                </a:cubicBezTo>
                <a:cubicBezTo>
                  <a:pt x="76598" y="488095"/>
                  <a:pt x="80254" y="490680"/>
                  <a:pt x="79340" y="493266"/>
                </a:cubicBezTo>
                <a:cubicBezTo>
                  <a:pt x="77512" y="495851"/>
                  <a:pt x="73856" y="495851"/>
                  <a:pt x="71114" y="494989"/>
                </a:cubicBezTo>
                <a:cubicBezTo>
                  <a:pt x="68372" y="494127"/>
                  <a:pt x="67458" y="491542"/>
                  <a:pt x="67458" y="488957"/>
                </a:cubicBezTo>
                <a:cubicBezTo>
                  <a:pt x="67458" y="485510"/>
                  <a:pt x="70200" y="482924"/>
                  <a:pt x="73856" y="481201"/>
                </a:cubicBezTo>
                <a:close/>
                <a:moveTo>
                  <a:pt x="911679" y="479999"/>
                </a:moveTo>
                <a:cubicBezTo>
                  <a:pt x="916716" y="478978"/>
                  <a:pt x="921752" y="478298"/>
                  <a:pt x="927445" y="480566"/>
                </a:cubicBezTo>
                <a:cubicBezTo>
                  <a:pt x="932700" y="482380"/>
                  <a:pt x="937956" y="487823"/>
                  <a:pt x="940583" y="493266"/>
                </a:cubicBezTo>
                <a:cubicBezTo>
                  <a:pt x="940583" y="494173"/>
                  <a:pt x="940583" y="495987"/>
                  <a:pt x="939707" y="495987"/>
                </a:cubicBezTo>
                <a:cubicBezTo>
                  <a:pt x="933576" y="492359"/>
                  <a:pt x="926569" y="494173"/>
                  <a:pt x="921314" y="497802"/>
                </a:cubicBezTo>
                <a:cubicBezTo>
                  <a:pt x="918686" y="497802"/>
                  <a:pt x="919562" y="495080"/>
                  <a:pt x="917810" y="493266"/>
                </a:cubicBezTo>
                <a:cubicBezTo>
                  <a:pt x="915183" y="492359"/>
                  <a:pt x="912555" y="490544"/>
                  <a:pt x="909928" y="491452"/>
                </a:cubicBezTo>
                <a:cubicBezTo>
                  <a:pt x="908176" y="492359"/>
                  <a:pt x="905548" y="495080"/>
                  <a:pt x="906424" y="496894"/>
                </a:cubicBezTo>
                <a:cubicBezTo>
                  <a:pt x="909052" y="499616"/>
                  <a:pt x="909928" y="493266"/>
                  <a:pt x="914307" y="495080"/>
                </a:cubicBezTo>
                <a:cubicBezTo>
                  <a:pt x="916059" y="496894"/>
                  <a:pt x="916935" y="500523"/>
                  <a:pt x="915183" y="503244"/>
                </a:cubicBezTo>
                <a:cubicBezTo>
                  <a:pt x="913431" y="505966"/>
                  <a:pt x="911679" y="506873"/>
                  <a:pt x="908176" y="507780"/>
                </a:cubicBezTo>
                <a:cubicBezTo>
                  <a:pt x="902045" y="506873"/>
                  <a:pt x="898541" y="499616"/>
                  <a:pt x="896790" y="494173"/>
                </a:cubicBezTo>
                <a:cubicBezTo>
                  <a:pt x="893286" y="490544"/>
                  <a:pt x="889783" y="486009"/>
                  <a:pt x="889783" y="480566"/>
                </a:cubicBezTo>
                <a:cubicBezTo>
                  <a:pt x="892410" y="479659"/>
                  <a:pt x="894162" y="481473"/>
                  <a:pt x="895914" y="481473"/>
                </a:cubicBezTo>
                <a:cubicBezTo>
                  <a:pt x="901607" y="482380"/>
                  <a:pt x="906643" y="481019"/>
                  <a:pt x="911679" y="479999"/>
                </a:cubicBezTo>
                <a:close/>
                <a:moveTo>
                  <a:pt x="50660" y="476909"/>
                </a:moveTo>
                <a:cubicBezTo>
                  <a:pt x="53986" y="476373"/>
                  <a:pt x="57418" y="477017"/>
                  <a:pt x="59992" y="479591"/>
                </a:cubicBezTo>
                <a:cubicBezTo>
                  <a:pt x="60851" y="481307"/>
                  <a:pt x="64283" y="483023"/>
                  <a:pt x="63425" y="486456"/>
                </a:cubicBezTo>
                <a:cubicBezTo>
                  <a:pt x="59992" y="484739"/>
                  <a:pt x="55702" y="483881"/>
                  <a:pt x="53128" y="486456"/>
                </a:cubicBezTo>
                <a:cubicBezTo>
                  <a:pt x="51411" y="488172"/>
                  <a:pt x="47979" y="490746"/>
                  <a:pt x="49695" y="494179"/>
                </a:cubicBezTo>
                <a:cubicBezTo>
                  <a:pt x="53128" y="495037"/>
                  <a:pt x="53128" y="486456"/>
                  <a:pt x="58276" y="489030"/>
                </a:cubicBezTo>
                <a:cubicBezTo>
                  <a:pt x="60851" y="492462"/>
                  <a:pt x="62567" y="495037"/>
                  <a:pt x="60851" y="498469"/>
                </a:cubicBezTo>
                <a:cubicBezTo>
                  <a:pt x="60851" y="501902"/>
                  <a:pt x="56560" y="502760"/>
                  <a:pt x="53986" y="504476"/>
                </a:cubicBezTo>
                <a:cubicBezTo>
                  <a:pt x="47121" y="506192"/>
                  <a:pt x="41114" y="501043"/>
                  <a:pt x="37682" y="495895"/>
                </a:cubicBezTo>
                <a:cubicBezTo>
                  <a:pt x="35965" y="494179"/>
                  <a:pt x="33391" y="493321"/>
                  <a:pt x="32533" y="490746"/>
                </a:cubicBezTo>
                <a:cubicBezTo>
                  <a:pt x="35965" y="488172"/>
                  <a:pt x="40256" y="485598"/>
                  <a:pt x="41972" y="481307"/>
                </a:cubicBezTo>
                <a:cubicBezTo>
                  <a:pt x="44117" y="479162"/>
                  <a:pt x="47335" y="477445"/>
                  <a:pt x="50660" y="476909"/>
                </a:cubicBezTo>
                <a:close/>
                <a:moveTo>
                  <a:pt x="981352" y="464917"/>
                </a:moveTo>
                <a:cubicBezTo>
                  <a:pt x="983987" y="465813"/>
                  <a:pt x="983987" y="469395"/>
                  <a:pt x="983987" y="472081"/>
                </a:cubicBezTo>
                <a:cubicBezTo>
                  <a:pt x="986621" y="478350"/>
                  <a:pt x="977839" y="480141"/>
                  <a:pt x="980474" y="486409"/>
                </a:cubicBezTo>
                <a:cubicBezTo>
                  <a:pt x="981352" y="489096"/>
                  <a:pt x="980474" y="492678"/>
                  <a:pt x="979596" y="495365"/>
                </a:cubicBezTo>
                <a:cubicBezTo>
                  <a:pt x="978717" y="497156"/>
                  <a:pt x="976083" y="498947"/>
                  <a:pt x="972570" y="498947"/>
                </a:cubicBezTo>
                <a:cubicBezTo>
                  <a:pt x="969935" y="499842"/>
                  <a:pt x="968179" y="497156"/>
                  <a:pt x="966423" y="496260"/>
                </a:cubicBezTo>
                <a:cubicBezTo>
                  <a:pt x="964666" y="493574"/>
                  <a:pt x="963788" y="490887"/>
                  <a:pt x="964666" y="488200"/>
                </a:cubicBezTo>
                <a:cubicBezTo>
                  <a:pt x="965545" y="486409"/>
                  <a:pt x="967301" y="485514"/>
                  <a:pt x="969057" y="484618"/>
                </a:cubicBezTo>
                <a:cubicBezTo>
                  <a:pt x="971692" y="483723"/>
                  <a:pt x="973448" y="489991"/>
                  <a:pt x="975205" y="486409"/>
                </a:cubicBezTo>
                <a:cubicBezTo>
                  <a:pt x="974326" y="483723"/>
                  <a:pt x="971692" y="482827"/>
                  <a:pt x="970814" y="481932"/>
                </a:cubicBezTo>
                <a:cubicBezTo>
                  <a:pt x="967301" y="481932"/>
                  <a:pt x="964666" y="482827"/>
                  <a:pt x="962032" y="484618"/>
                </a:cubicBezTo>
                <a:cubicBezTo>
                  <a:pt x="959397" y="487305"/>
                  <a:pt x="961154" y="491783"/>
                  <a:pt x="959397" y="494469"/>
                </a:cubicBezTo>
                <a:cubicBezTo>
                  <a:pt x="955006" y="495365"/>
                  <a:pt x="949737" y="495365"/>
                  <a:pt x="947103" y="498947"/>
                </a:cubicBezTo>
                <a:cubicBezTo>
                  <a:pt x="947103" y="498947"/>
                  <a:pt x="947103" y="498947"/>
                  <a:pt x="945346" y="497156"/>
                </a:cubicBezTo>
                <a:cubicBezTo>
                  <a:pt x="947981" y="488200"/>
                  <a:pt x="951493" y="476559"/>
                  <a:pt x="962032" y="473872"/>
                </a:cubicBezTo>
                <a:cubicBezTo>
                  <a:pt x="969057" y="472081"/>
                  <a:pt x="976083" y="470290"/>
                  <a:pt x="981352" y="464917"/>
                </a:cubicBezTo>
                <a:close/>
                <a:moveTo>
                  <a:pt x="915778" y="460155"/>
                </a:moveTo>
                <a:cubicBezTo>
                  <a:pt x="918457" y="462801"/>
                  <a:pt x="924708" y="462801"/>
                  <a:pt x="924708" y="467211"/>
                </a:cubicBezTo>
                <a:cubicBezTo>
                  <a:pt x="924708" y="467211"/>
                  <a:pt x="924708" y="467211"/>
                  <a:pt x="922922" y="474266"/>
                </a:cubicBezTo>
                <a:cubicBezTo>
                  <a:pt x="920243" y="475148"/>
                  <a:pt x="916671" y="476030"/>
                  <a:pt x="913993" y="475148"/>
                </a:cubicBezTo>
                <a:cubicBezTo>
                  <a:pt x="910421" y="470738"/>
                  <a:pt x="913993" y="465447"/>
                  <a:pt x="914886" y="461037"/>
                </a:cubicBezTo>
                <a:cubicBezTo>
                  <a:pt x="914886" y="461037"/>
                  <a:pt x="914886" y="461037"/>
                  <a:pt x="915778" y="460155"/>
                </a:cubicBezTo>
                <a:close/>
                <a:moveTo>
                  <a:pt x="94177" y="460155"/>
                </a:moveTo>
                <a:cubicBezTo>
                  <a:pt x="102410" y="461069"/>
                  <a:pt x="112473" y="464725"/>
                  <a:pt x="121622" y="461069"/>
                </a:cubicBezTo>
                <a:cubicBezTo>
                  <a:pt x="126196" y="462897"/>
                  <a:pt x="121622" y="468381"/>
                  <a:pt x="120707" y="472037"/>
                </a:cubicBezTo>
                <a:cubicBezTo>
                  <a:pt x="117962" y="474779"/>
                  <a:pt x="117048" y="478435"/>
                  <a:pt x="112473" y="478435"/>
                </a:cubicBezTo>
                <a:cubicBezTo>
                  <a:pt x="110644" y="483005"/>
                  <a:pt x="110644" y="488489"/>
                  <a:pt x="105155" y="490317"/>
                </a:cubicBezTo>
                <a:cubicBezTo>
                  <a:pt x="102410" y="490317"/>
                  <a:pt x="99666" y="488489"/>
                  <a:pt x="97836" y="487575"/>
                </a:cubicBezTo>
                <a:cubicBezTo>
                  <a:pt x="95092" y="485747"/>
                  <a:pt x="94177" y="482091"/>
                  <a:pt x="95092" y="478435"/>
                </a:cubicBezTo>
                <a:cubicBezTo>
                  <a:pt x="96007" y="473865"/>
                  <a:pt x="107899" y="479349"/>
                  <a:pt x="101496" y="472037"/>
                </a:cubicBezTo>
                <a:cubicBezTo>
                  <a:pt x="96921" y="471123"/>
                  <a:pt x="93262" y="473865"/>
                  <a:pt x="90518" y="477521"/>
                </a:cubicBezTo>
                <a:cubicBezTo>
                  <a:pt x="85943" y="476607"/>
                  <a:pt x="79540" y="473865"/>
                  <a:pt x="74051" y="474779"/>
                </a:cubicBezTo>
                <a:cubicBezTo>
                  <a:pt x="73136" y="474779"/>
                  <a:pt x="72221" y="472951"/>
                  <a:pt x="73136" y="472037"/>
                </a:cubicBezTo>
                <a:cubicBezTo>
                  <a:pt x="79540" y="465639"/>
                  <a:pt x="85943" y="461069"/>
                  <a:pt x="94177" y="460155"/>
                </a:cubicBezTo>
                <a:close/>
                <a:moveTo>
                  <a:pt x="964792" y="458567"/>
                </a:moveTo>
                <a:cubicBezTo>
                  <a:pt x="966644" y="460155"/>
                  <a:pt x="965718" y="463329"/>
                  <a:pt x="966644" y="465711"/>
                </a:cubicBezTo>
                <a:cubicBezTo>
                  <a:pt x="967570" y="469679"/>
                  <a:pt x="961088" y="468092"/>
                  <a:pt x="959236" y="469679"/>
                </a:cubicBezTo>
                <a:cubicBezTo>
                  <a:pt x="956458" y="467298"/>
                  <a:pt x="956458" y="463329"/>
                  <a:pt x="957384" y="460948"/>
                </a:cubicBezTo>
                <a:cubicBezTo>
                  <a:pt x="959236" y="459361"/>
                  <a:pt x="962014" y="458567"/>
                  <a:pt x="964792" y="458567"/>
                </a:cubicBezTo>
                <a:close/>
                <a:moveTo>
                  <a:pt x="30477" y="447455"/>
                </a:moveTo>
                <a:cubicBezTo>
                  <a:pt x="30477" y="447455"/>
                  <a:pt x="30477" y="447455"/>
                  <a:pt x="36791" y="452898"/>
                </a:cubicBezTo>
                <a:cubicBezTo>
                  <a:pt x="44007" y="457434"/>
                  <a:pt x="53026" y="453805"/>
                  <a:pt x="59340" y="461062"/>
                </a:cubicBezTo>
                <a:cubicBezTo>
                  <a:pt x="64752" y="463784"/>
                  <a:pt x="67458" y="470134"/>
                  <a:pt x="66556" y="476484"/>
                </a:cubicBezTo>
                <a:cubicBezTo>
                  <a:pt x="63850" y="474669"/>
                  <a:pt x="60242" y="472855"/>
                  <a:pt x="56634" y="471948"/>
                </a:cubicBezTo>
                <a:cubicBezTo>
                  <a:pt x="52124" y="470134"/>
                  <a:pt x="50320" y="460155"/>
                  <a:pt x="44007" y="462877"/>
                </a:cubicBezTo>
                <a:cubicBezTo>
                  <a:pt x="44007" y="463784"/>
                  <a:pt x="42203" y="465598"/>
                  <a:pt x="43105" y="466505"/>
                </a:cubicBezTo>
                <a:cubicBezTo>
                  <a:pt x="45810" y="467412"/>
                  <a:pt x="50320" y="467412"/>
                  <a:pt x="49418" y="471041"/>
                </a:cubicBezTo>
                <a:cubicBezTo>
                  <a:pt x="49418" y="471041"/>
                  <a:pt x="49418" y="471041"/>
                  <a:pt x="37693" y="478298"/>
                </a:cubicBezTo>
                <a:cubicBezTo>
                  <a:pt x="34987" y="479205"/>
                  <a:pt x="34987" y="475577"/>
                  <a:pt x="33183" y="473762"/>
                </a:cubicBezTo>
                <a:cubicBezTo>
                  <a:pt x="33183" y="473762"/>
                  <a:pt x="33183" y="473762"/>
                  <a:pt x="33183" y="466505"/>
                </a:cubicBezTo>
                <a:cubicBezTo>
                  <a:pt x="28673" y="462877"/>
                  <a:pt x="27771" y="458341"/>
                  <a:pt x="27771" y="453805"/>
                </a:cubicBezTo>
                <a:cubicBezTo>
                  <a:pt x="27771" y="451084"/>
                  <a:pt x="28673" y="448362"/>
                  <a:pt x="30477" y="447455"/>
                </a:cubicBezTo>
                <a:close/>
                <a:moveTo>
                  <a:pt x="936501" y="445867"/>
                </a:moveTo>
                <a:cubicBezTo>
                  <a:pt x="936501" y="445867"/>
                  <a:pt x="936501" y="445867"/>
                  <a:pt x="946842" y="452090"/>
                </a:cubicBezTo>
                <a:cubicBezTo>
                  <a:pt x="948566" y="459202"/>
                  <a:pt x="958045" y="465425"/>
                  <a:pt x="952874" y="472537"/>
                </a:cubicBezTo>
                <a:cubicBezTo>
                  <a:pt x="950289" y="475204"/>
                  <a:pt x="948566" y="479649"/>
                  <a:pt x="945119" y="476982"/>
                </a:cubicBezTo>
                <a:cubicBezTo>
                  <a:pt x="943395" y="476093"/>
                  <a:pt x="941671" y="473426"/>
                  <a:pt x="941671" y="470759"/>
                </a:cubicBezTo>
                <a:cubicBezTo>
                  <a:pt x="941671" y="468981"/>
                  <a:pt x="945980" y="466314"/>
                  <a:pt x="943395" y="465425"/>
                </a:cubicBezTo>
                <a:cubicBezTo>
                  <a:pt x="940810" y="466314"/>
                  <a:pt x="939086" y="468092"/>
                  <a:pt x="938224" y="470759"/>
                </a:cubicBezTo>
                <a:cubicBezTo>
                  <a:pt x="938224" y="476093"/>
                  <a:pt x="941671" y="479649"/>
                  <a:pt x="945980" y="482316"/>
                </a:cubicBezTo>
                <a:cubicBezTo>
                  <a:pt x="945980" y="484983"/>
                  <a:pt x="944257" y="487650"/>
                  <a:pt x="943395" y="490317"/>
                </a:cubicBezTo>
                <a:cubicBezTo>
                  <a:pt x="940810" y="490317"/>
                  <a:pt x="940810" y="485872"/>
                  <a:pt x="939086" y="484094"/>
                </a:cubicBezTo>
                <a:cubicBezTo>
                  <a:pt x="935639" y="481427"/>
                  <a:pt x="931330" y="479649"/>
                  <a:pt x="927883" y="476982"/>
                </a:cubicBezTo>
                <a:cubicBezTo>
                  <a:pt x="927883" y="465425"/>
                  <a:pt x="934777" y="456535"/>
                  <a:pt x="936501" y="445867"/>
                </a:cubicBezTo>
                <a:close/>
                <a:moveTo>
                  <a:pt x="98109" y="442240"/>
                </a:moveTo>
                <a:cubicBezTo>
                  <a:pt x="99819" y="445868"/>
                  <a:pt x="102383" y="450404"/>
                  <a:pt x="101528" y="454032"/>
                </a:cubicBezTo>
                <a:cubicBezTo>
                  <a:pt x="99819" y="458568"/>
                  <a:pt x="95545" y="454032"/>
                  <a:pt x="92980" y="454940"/>
                </a:cubicBezTo>
                <a:cubicBezTo>
                  <a:pt x="92980" y="454940"/>
                  <a:pt x="92980" y="454940"/>
                  <a:pt x="91271" y="445868"/>
                </a:cubicBezTo>
                <a:cubicBezTo>
                  <a:pt x="93835" y="444961"/>
                  <a:pt x="95545" y="439518"/>
                  <a:pt x="98109" y="442240"/>
                </a:cubicBezTo>
                <a:close/>
                <a:moveTo>
                  <a:pt x="47797" y="442039"/>
                </a:moveTo>
                <a:cubicBezTo>
                  <a:pt x="50362" y="439518"/>
                  <a:pt x="53781" y="441199"/>
                  <a:pt x="55490" y="443720"/>
                </a:cubicBezTo>
                <a:cubicBezTo>
                  <a:pt x="56345" y="446241"/>
                  <a:pt x="54635" y="449603"/>
                  <a:pt x="53781" y="452965"/>
                </a:cubicBezTo>
                <a:cubicBezTo>
                  <a:pt x="52071" y="453805"/>
                  <a:pt x="50362" y="452124"/>
                  <a:pt x="48652" y="451284"/>
                </a:cubicBezTo>
                <a:cubicBezTo>
                  <a:pt x="46942" y="448763"/>
                  <a:pt x="45233" y="444561"/>
                  <a:pt x="47797" y="442039"/>
                </a:cubicBezTo>
                <a:close/>
                <a:moveTo>
                  <a:pt x="973286" y="439517"/>
                </a:moveTo>
                <a:cubicBezTo>
                  <a:pt x="976143" y="440410"/>
                  <a:pt x="979001" y="443089"/>
                  <a:pt x="979953" y="445768"/>
                </a:cubicBezTo>
                <a:cubicBezTo>
                  <a:pt x="981858" y="451126"/>
                  <a:pt x="980906" y="456484"/>
                  <a:pt x="979001" y="461841"/>
                </a:cubicBezTo>
                <a:cubicBezTo>
                  <a:pt x="976143" y="465413"/>
                  <a:pt x="973286" y="468092"/>
                  <a:pt x="969476" y="466306"/>
                </a:cubicBezTo>
                <a:cubicBezTo>
                  <a:pt x="968524" y="463627"/>
                  <a:pt x="972333" y="461841"/>
                  <a:pt x="973286" y="458269"/>
                </a:cubicBezTo>
                <a:cubicBezTo>
                  <a:pt x="974238" y="455591"/>
                  <a:pt x="975191" y="452912"/>
                  <a:pt x="973286" y="449340"/>
                </a:cubicBezTo>
                <a:cubicBezTo>
                  <a:pt x="971381" y="448447"/>
                  <a:pt x="967571" y="448447"/>
                  <a:pt x="967571" y="444875"/>
                </a:cubicBezTo>
                <a:cubicBezTo>
                  <a:pt x="968524" y="443089"/>
                  <a:pt x="970429" y="440410"/>
                  <a:pt x="973286" y="439517"/>
                </a:cubicBezTo>
                <a:close/>
                <a:moveTo>
                  <a:pt x="79038" y="425230"/>
                </a:moveTo>
                <a:cubicBezTo>
                  <a:pt x="79925" y="427845"/>
                  <a:pt x="78150" y="432203"/>
                  <a:pt x="79925" y="434817"/>
                </a:cubicBezTo>
                <a:cubicBezTo>
                  <a:pt x="80812" y="442661"/>
                  <a:pt x="89683" y="447019"/>
                  <a:pt x="88796" y="455735"/>
                </a:cubicBezTo>
                <a:cubicBezTo>
                  <a:pt x="81699" y="458350"/>
                  <a:pt x="75489" y="463579"/>
                  <a:pt x="71053" y="469680"/>
                </a:cubicBezTo>
                <a:cubicBezTo>
                  <a:pt x="69279" y="468809"/>
                  <a:pt x="69279" y="466194"/>
                  <a:pt x="68392" y="465322"/>
                </a:cubicBezTo>
                <a:cubicBezTo>
                  <a:pt x="69279" y="462708"/>
                  <a:pt x="71941" y="463579"/>
                  <a:pt x="73715" y="461836"/>
                </a:cubicBezTo>
                <a:cubicBezTo>
                  <a:pt x="76376" y="458350"/>
                  <a:pt x="79038" y="453992"/>
                  <a:pt x="77263" y="449634"/>
                </a:cubicBezTo>
                <a:cubicBezTo>
                  <a:pt x="77263" y="448762"/>
                  <a:pt x="75489" y="447019"/>
                  <a:pt x="74602" y="446148"/>
                </a:cubicBezTo>
                <a:cubicBezTo>
                  <a:pt x="72828" y="446148"/>
                  <a:pt x="71941" y="446148"/>
                  <a:pt x="71053" y="447019"/>
                </a:cubicBezTo>
                <a:cubicBezTo>
                  <a:pt x="72828" y="449634"/>
                  <a:pt x="74602" y="453120"/>
                  <a:pt x="72828" y="456607"/>
                </a:cubicBezTo>
                <a:cubicBezTo>
                  <a:pt x="71053" y="460093"/>
                  <a:pt x="66618" y="459221"/>
                  <a:pt x="63957" y="458350"/>
                </a:cubicBezTo>
                <a:cubicBezTo>
                  <a:pt x="62182" y="456607"/>
                  <a:pt x="60408" y="453992"/>
                  <a:pt x="60408" y="451377"/>
                </a:cubicBezTo>
                <a:cubicBezTo>
                  <a:pt x="59521" y="447019"/>
                  <a:pt x="63957" y="444405"/>
                  <a:pt x="65731" y="440918"/>
                </a:cubicBezTo>
                <a:cubicBezTo>
                  <a:pt x="65731" y="436561"/>
                  <a:pt x="65731" y="433946"/>
                  <a:pt x="67505" y="431331"/>
                </a:cubicBezTo>
                <a:cubicBezTo>
                  <a:pt x="71053" y="428716"/>
                  <a:pt x="74602" y="426102"/>
                  <a:pt x="79038" y="425230"/>
                </a:cubicBezTo>
                <a:close/>
                <a:moveTo>
                  <a:pt x="40708" y="419781"/>
                </a:moveTo>
                <a:cubicBezTo>
                  <a:pt x="43328" y="418880"/>
                  <a:pt x="45074" y="420682"/>
                  <a:pt x="45947" y="422484"/>
                </a:cubicBezTo>
                <a:cubicBezTo>
                  <a:pt x="46820" y="425187"/>
                  <a:pt x="45074" y="426088"/>
                  <a:pt x="43328" y="426088"/>
                </a:cubicBezTo>
                <a:cubicBezTo>
                  <a:pt x="41581" y="426989"/>
                  <a:pt x="39835" y="428791"/>
                  <a:pt x="38089" y="430593"/>
                </a:cubicBezTo>
                <a:cubicBezTo>
                  <a:pt x="37216" y="435098"/>
                  <a:pt x="37216" y="439603"/>
                  <a:pt x="40708" y="443207"/>
                </a:cubicBezTo>
                <a:cubicBezTo>
                  <a:pt x="43328" y="444108"/>
                  <a:pt x="43328" y="447712"/>
                  <a:pt x="43328" y="450415"/>
                </a:cubicBezTo>
                <a:cubicBezTo>
                  <a:pt x="40708" y="452217"/>
                  <a:pt x="38962" y="449514"/>
                  <a:pt x="36343" y="448613"/>
                </a:cubicBezTo>
                <a:cubicBezTo>
                  <a:pt x="30231" y="443207"/>
                  <a:pt x="29358" y="434197"/>
                  <a:pt x="30231" y="426989"/>
                </a:cubicBezTo>
                <a:cubicBezTo>
                  <a:pt x="32850" y="422484"/>
                  <a:pt x="36343" y="421583"/>
                  <a:pt x="40708" y="419781"/>
                </a:cubicBezTo>
                <a:close/>
                <a:moveTo>
                  <a:pt x="938334" y="410942"/>
                </a:moveTo>
                <a:cubicBezTo>
                  <a:pt x="942038" y="413621"/>
                  <a:pt x="942038" y="419872"/>
                  <a:pt x="946668" y="421657"/>
                </a:cubicBezTo>
                <a:cubicBezTo>
                  <a:pt x="946668" y="422550"/>
                  <a:pt x="948520" y="422550"/>
                  <a:pt x="948520" y="424336"/>
                </a:cubicBezTo>
                <a:cubicBezTo>
                  <a:pt x="946668" y="425229"/>
                  <a:pt x="943890" y="423443"/>
                  <a:pt x="942038" y="422550"/>
                </a:cubicBezTo>
                <a:cubicBezTo>
                  <a:pt x="940186" y="418979"/>
                  <a:pt x="937408" y="414514"/>
                  <a:pt x="938334" y="410942"/>
                </a:cubicBezTo>
                <a:close/>
                <a:moveTo>
                  <a:pt x="924870" y="406180"/>
                </a:moveTo>
                <a:cubicBezTo>
                  <a:pt x="927495" y="408812"/>
                  <a:pt x="931868" y="407057"/>
                  <a:pt x="933618" y="411444"/>
                </a:cubicBezTo>
                <a:cubicBezTo>
                  <a:pt x="934492" y="417585"/>
                  <a:pt x="937992" y="421971"/>
                  <a:pt x="941491" y="426358"/>
                </a:cubicBezTo>
                <a:cubicBezTo>
                  <a:pt x="944115" y="427235"/>
                  <a:pt x="947614" y="428990"/>
                  <a:pt x="950238" y="428112"/>
                </a:cubicBezTo>
                <a:cubicBezTo>
                  <a:pt x="951987" y="426358"/>
                  <a:pt x="950238" y="423726"/>
                  <a:pt x="951987" y="421094"/>
                </a:cubicBezTo>
                <a:cubicBezTo>
                  <a:pt x="954612" y="418462"/>
                  <a:pt x="958111" y="417585"/>
                  <a:pt x="961609" y="418462"/>
                </a:cubicBezTo>
                <a:cubicBezTo>
                  <a:pt x="965108" y="421094"/>
                  <a:pt x="965983" y="424603"/>
                  <a:pt x="965108" y="428112"/>
                </a:cubicBezTo>
                <a:cubicBezTo>
                  <a:pt x="965108" y="433376"/>
                  <a:pt x="959860" y="436885"/>
                  <a:pt x="955486" y="437763"/>
                </a:cubicBezTo>
                <a:cubicBezTo>
                  <a:pt x="948488" y="439517"/>
                  <a:pt x="939741" y="437763"/>
                  <a:pt x="934492" y="432499"/>
                </a:cubicBezTo>
                <a:cubicBezTo>
                  <a:pt x="927495" y="426358"/>
                  <a:pt x="924870" y="417585"/>
                  <a:pt x="923121" y="408812"/>
                </a:cubicBezTo>
                <a:cubicBezTo>
                  <a:pt x="923121" y="407934"/>
                  <a:pt x="923996" y="406180"/>
                  <a:pt x="924870" y="406180"/>
                </a:cubicBezTo>
                <a:close/>
                <a:moveTo>
                  <a:pt x="76983" y="390305"/>
                </a:moveTo>
                <a:cubicBezTo>
                  <a:pt x="76090" y="396288"/>
                  <a:pt x="70732" y="399707"/>
                  <a:pt x="65375" y="401417"/>
                </a:cubicBezTo>
                <a:cubicBezTo>
                  <a:pt x="62696" y="397143"/>
                  <a:pt x="71625" y="397143"/>
                  <a:pt x="72518" y="392014"/>
                </a:cubicBezTo>
                <a:cubicBezTo>
                  <a:pt x="73411" y="390305"/>
                  <a:pt x="75197" y="390305"/>
                  <a:pt x="76983" y="390305"/>
                </a:cubicBezTo>
                <a:close/>
                <a:moveTo>
                  <a:pt x="91809" y="383955"/>
                </a:moveTo>
                <a:cubicBezTo>
                  <a:pt x="94445" y="388302"/>
                  <a:pt x="90930" y="394387"/>
                  <a:pt x="88293" y="398734"/>
                </a:cubicBezTo>
                <a:cubicBezTo>
                  <a:pt x="84778" y="404819"/>
                  <a:pt x="81263" y="410904"/>
                  <a:pt x="75112" y="413512"/>
                </a:cubicBezTo>
                <a:cubicBezTo>
                  <a:pt x="69839" y="416990"/>
                  <a:pt x="62809" y="420467"/>
                  <a:pt x="55778" y="416990"/>
                </a:cubicBezTo>
                <a:cubicBezTo>
                  <a:pt x="51384" y="414382"/>
                  <a:pt x="45233" y="410904"/>
                  <a:pt x="45233" y="404819"/>
                </a:cubicBezTo>
                <a:cubicBezTo>
                  <a:pt x="45233" y="401342"/>
                  <a:pt x="46991" y="397864"/>
                  <a:pt x="50506" y="395256"/>
                </a:cubicBezTo>
                <a:cubicBezTo>
                  <a:pt x="53142" y="394387"/>
                  <a:pt x="56657" y="395256"/>
                  <a:pt x="58415" y="396995"/>
                </a:cubicBezTo>
                <a:cubicBezTo>
                  <a:pt x="63687" y="399603"/>
                  <a:pt x="55778" y="404819"/>
                  <a:pt x="61051" y="406558"/>
                </a:cubicBezTo>
                <a:cubicBezTo>
                  <a:pt x="68960" y="406558"/>
                  <a:pt x="75112" y="402211"/>
                  <a:pt x="78627" y="396126"/>
                </a:cubicBezTo>
                <a:cubicBezTo>
                  <a:pt x="79506" y="394387"/>
                  <a:pt x="80384" y="390910"/>
                  <a:pt x="81263" y="389171"/>
                </a:cubicBezTo>
                <a:cubicBezTo>
                  <a:pt x="84778" y="386563"/>
                  <a:pt x="88293" y="385694"/>
                  <a:pt x="91809" y="383955"/>
                </a:cubicBezTo>
                <a:close/>
                <a:moveTo>
                  <a:pt x="873197" y="382367"/>
                </a:moveTo>
                <a:cubicBezTo>
                  <a:pt x="875824" y="383249"/>
                  <a:pt x="875824" y="387659"/>
                  <a:pt x="879328" y="388540"/>
                </a:cubicBezTo>
                <a:cubicBezTo>
                  <a:pt x="882831" y="392950"/>
                  <a:pt x="886335" y="399124"/>
                  <a:pt x="888086" y="404415"/>
                </a:cubicBezTo>
                <a:cubicBezTo>
                  <a:pt x="895969" y="403533"/>
                  <a:pt x="902976" y="408825"/>
                  <a:pt x="907355" y="415881"/>
                </a:cubicBezTo>
                <a:cubicBezTo>
                  <a:pt x="908231" y="418527"/>
                  <a:pt x="906479" y="422054"/>
                  <a:pt x="909107" y="424700"/>
                </a:cubicBezTo>
                <a:cubicBezTo>
                  <a:pt x="913486" y="422936"/>
                  <a:pt x="917866" y="426464"/>
                  <a:pt x="920493" y="429992"/>
                </a:cubicBezTo>
                <a:cubicBezTo>
                  <a:pt x="923121" y="432638"/>
                  <a:pt x="923121" y="437047"/>
                  <a:pt x="922245" y="440575"/>
                </a:cubicBezTo>
                <a:cubicBezTo>
                  <a:pt x="922245" y="442339"/>
                  <a:pt x="919617" y="444103"/>
                  <a:pt x="917866" y="444985"/>
                </a:cubicBezTo>
                <a:cubicBezTo>
                  <a:pt x="916114" y="445867"/>
                  <a:pt x="913486" y="444985"/>
                  <a:pt x="912611" y="443221"/>
                </a:cubicBezTo>
                <a:cubicBezTo>
                  <a:pt x="912611" y="441457"/>
                  <a:pt x="911735" y="439693"/>
                  <a:pt x="912611" y="437929"/>
                </a:cubicBezTo>
                <a:cubicBezTo>
                  <a:pt x="913486" y="437047"/>
                  <a:pt x="914362" y="435283"/>
                  <a:pt x="913486" y="434402"/>
                </a:cubicBezTo>
                <a:cubicBezTo>
                  <a:pt x="911735" y="430874"/>
                  <a:pt x="908231" y="433520"/>
                  <a:pt x="905604" y="434402"/>
                </a:cubicBezTo>
                <a:cubicBezTo>
                  <a:pt x="902100" y="437047"/>
                  <a:pt x="900348" y="441457"/>
                  <a:pt x="900348" y="444985"/>
                </a:cubicBezTo>
                <a:cubicBezTo>
                  <a:pt x="901224" y="452922"/>
                  <a:pt x="905604" y="458214"/>
                  <a:pt x="909983" y="463506"/>
                </a:cubicBezTo>
                <a:cubicBezTo>
                  <a:pt x="909107" y="465269"/>
                  <a:pt x="909983" y="469679"/>
                  <a:pt x="907355" y="467915"/>
                </a:cubicBezTo>
                <a:cubicBezTo>
                  <a:pt x="902976" y="467033"/>
                  <a:pt x="901224" y="460860"/>
                  <a:pt x="897721" y="460860"/>
                </a:cubicBezTo>
                <a:cubicBezTo>
                  <a:pt x="898597" y="459978"/>
                  <a:pt x="897721" y="458214"/>
                  <a:pt x="896845" y="456450"/>
                </a:cubicBezTo>
                <a:cubicBezTo>
                  <a:pt x="895969" y="454686"/>
                  <a:pt x="892466" y="452040"/>
                  <a:pt x="890714" y="454686"/>
                </a:cubicBezTo>
                <a:cubicBezTo>
                  <a:pt x="889838" y="455568"/>
                  <a:pt x="889838" y="456450"/>
                  <a:pt x="889838" y="457332"/>
                </a:cubicBezTo>
                <a:cubicBezTo>
                  <a:pt x="894217" y="459096"/>
                  <a:pt x="892466" y="462624"/>
                  <a:pt x="892466" y="465269"/>
                </a:cubicBezTo>
                <a:cubicBezTo>
                  <a:pt x="889838" y="467033"/>
                  <a:pt x="886335" y="467915"/>
                  <a:pt x="884583" y="465269"/>
                </a:cubicBezTo>
                <a:cubicBezTo>
                  <a:pt x="881955" y="461742"/>
                  <a:pt x="881079" y="458214"/>
                  <a:pt x="881955" y="453804"/>
                </a:cubicBezTo>
                <a:cubicBezTo>
                  <a:pt x="883707" y="447631"/>
                  <a:pt x="889838" y="449395"/>
                  <a:pt x="893342" y="444985"/>
                </a:cubicBezTo>
                <a:cubicBezTo>
                  <a:pt x="893342" y="444985"/>
                  <a:pt x="893342" y="444985"/>
                  <a:pt x="894217" y="435283"/>
                </a:cubicBezTo>
                <a:cubicBezTo>
                  <a:pt x="898597" y="430874"/>
                  <a:pt x="902100" y="425582"/>
                  <a:pt x="901224" y="419409"/>
                </a:cubicBezTo>
                <a:cubicBezTo>
                  <a:pt x="900348" y="414999"/>
                  <a:pt x="897721" y="413235"/>
                  <a:pt x="894217" y="412353"/>
                </a:cubicBezTo>
                <a:cubicBezTo>
                  <a:pt x="890714" y="412353"/>
                  <a:pt x="886335" y="412353"/>
                  <a:pt x="885459" y="416763"/>
                </a:cubicBezTo>
                <a:cubicBezTo>
                  <a:pt x="885459" y="417645"/>
                  <a:pt x="884583" y="419409"/>
                  <a:pt x="886335" y="419409"/>
                </a:cubicBezTo>
                <a:cubicBezTo>
                  <a:pt x="888086" y="419409"/>
                  <a:pt x="889838" y="420291"/>
                  <a:pt x="889838" y="422054"/>
                </a:cubicBezTo>
                <a:cubicBezTo>
                  <a:pt x="888962" y="424700"/>
                  <a:pt x="887211" y="426464"/>
                  <a:pt x="885459" y="427346"/>
                </a:cubicBezTo>
                <a:cubicBezTo>
                  <a:pt x="882831" y="427346"/>
                  <a:pt x="880204" y="426464"/>
                  <a:pt x="879328" y="423818"/>
                </a:cubicBezTo>
                <a:cubicBezTo>
                  <a:pt x="874073" y="417645"/>
                  <a:pt x="880204" y="411471"/>
                  <a:pt x="881079" y="405297"/>
                </a:cubicBezTo>
                <a:cubicBezTo>
                  <a:pt x="877576" y="399124"/>
                  <a:pt x="873197" y="392950"/>
                  <a:pt x="872321" y="385013"/>
                </a:cubicBezTo>
                <a:cubicBezTo>
                  <a:pt x="872321" y="385013"/>
                  <a:pt x="872321" y="385013"/>
                  <a:pt x="873197" y="382367"/>
                </a:cubicBezTo>
                <a:close/>
                <a:moveTo>
                  <a:pt x="143658" y="372843"/>
                </a:moveTo>
                <a:cubicBezTo>
                  <a:pt x="141046" y="379016"/>
                  <a:pt x="134082" y="382544"/>
                  <a:pt x="132341" y="388718"/>
                </a:cubicBezTo>
                <a:cubicBezTo>
                  <a:pt x="133211" y="394891"/>
                  <a:pt x="136693" y="400183"/>
                  <a:pt x="134082" y="405475"/>
                </a:cubicBezTo>
                <a:cubicBezTo>
                  <a:pt x="131470" y="409003"/>
                  <a:pt x="128858" y="410766"/>
                  <a:pt x="125376" y="411649"/>
                </a:cubicBezTo>
                <a:cubicBezTo>
                  <a:pt x="123635" y="411649"/>
                  <a:pt x="121023" y="409885"/>
                  <a:pt x="121023" y="406357"/>
                </a:cubicBezTo>
                <a:cubicBezTo>
                  <a:pt x="121023" y="404593"/>
                  <a:pt x="122764" y="401947"/>
                  <a:pt x="124506" y="401065"/>
                </a:cubicBezTo>
                <a:cubicBezTo>
                  <a:pt x="125376" y="401065"/>
                  <a:pt x="127117" y="401065"/>
                  <a:pt x="127117" y="400183"/>
                </a:cubicBezTo>
                <a:cubicBezTo>
                  <a:pt x="127117" y="396655"/>
                  <a:pt x="125376" y="394891"/>
                  <a:pt x="122764" y="394010"/>
                </a:cubicBezTo>
                <a:cubicBezTo>
                  <a:pt x="121023" y="394010"/>
                  <a:pt x="117541" y="393128"/>
                  <a:pt x="115800" y="394891"/>
                </a:cubicBezTo>
                <a:cubicBezTo>
                  <a:pt x="112318" y="397537"/>
                  <a:pt x="110576" y="400183"/>
                  <a:pt x="110576" y="404593"/>
                </a:cubicBezTo>
                <a:cubicBezTo>
                  <a:pt x="109706" y="413413"/>
                  <a:pt x="121023" y="416940"/>
                  <a:pt x="121023" y="425760"/>
                </a:cubicBezTo>
                <a:cubicBezTo>
                  <a:pt x="121023" y="428406"/>
                  <a:pt x="119282" y="431051"/>
                  <a:pt x="121023" y="433697"/>
                </a:cubicBezTo>
                <a:cubicBezTo>
                  <a:pt x="124506" y="433697"/>
                  <a:pt x="127117" y="434579"/>
                  <a:pt x="129729" y="436343"/>
                </a:cubicBezTo>
                <a:cubicBezTo>
                  <a:pt x="132341" y="440753"/>
                  <a:pt x="133211" y="445163"/>
                  <a:pt x="131470" y="449572"/>
                </a:cubicBezTo>
                <a:cubicBezTo>
                  <a:pt x="129729" y="450454"/>
                  <a:pt x="127988" y="452218"/>
                  <a:pt x="126247" y="452218"/>
                </a:cubicBezTo>
                <a:cubicBezTo>
                  <a:pt x="124506" y="451336"/>
                  <a:pt x="122764" y="450454"/>
                  <a:pt x="121894" y="448690"/>
                </a:cubicBezTo>
                <a:cubicBezTo>
                  <a:pt x="121894" y="446045"/>
                  <a:pt x="125376" y="444281"/>
                  <a:pt x="123635" y="442517"/>
                </a:cubicBezTo>
                <a:cubicBezTo>
                  <a:pt x="114929" y="438107"/>
                  <a:pt x="113188" y="449572"/>
                  <a:pt x="106224" y="451336"/>
                </a:cubicBezTo>
                <a:cubicBezTo>
                  <a:pt x="104483" y="449572"/>
                  <a:pt x="104483" y="446926"/>
                  <a:pt x="104483" y="445163"/>
                </a:cubicBezTo>
                <a:cubicBezTo>
                  <a:pt x="106224" y="441635"/>
                  <a:pt x="110576" y="439871"/>
                  <a:pt x="111447" y="436343"/>
                </a:cubicBezTo>
                <a:cubicBezTo>
                  <a:pt x="114059" y="431051"/>
                  <a:pt x="112318" y="425760"/>
                  <a:pt x="110576" y="420468"/>
                </a:cubicBezTo>
                <a:cubicBezTo>
                  <a:pt x="107965" y="417822"/>
                  <a:pt x="105353" y="416940"/>
                  <a:pt x="101871" y="416940"/>
                </a:cubicBezTo>
                <a:cubicBezTo>
                  <a:pt x="100130" y="417822"/>
                  <a:pt x="98389" y="417822"/>
                  <a:pt x="97518" y="419586"/>
                </a:cubicBezTo>
                <a:cubicBezTo>
                  <a:pt x="97518" y="423114"/>
                  <a:pt x="103612" y="424878"/>
                  <a:pt x="101000" y="428406"/>
                </a:cubicBezTo>
                <a:cubicBezTo>
                  <a:pt x="99259" y="431051"/>
                  <a:pt x="95777" y="431933"/>
                  <a:pt x="94036" y="431051"/>
                </a:cubicBezTo>
                <a:cubicBezTo>
                  <a:pt x="89683" y="429288"/>
                  <a:pt x="90554" y="424878"/>
                  <a:pt x="89683" y="421350"/>
                </a:cubicBezTo>
                <a:cubicBezTo>
                  <a:pt x="89683" y="415176"/>
                  <a:pt x="94036" y="411649"/>
                  <a:pt x="98389" y="409885"/>
                </a:cubicBezTo>
                <a:cubicBezTo>
                  <a:pt x="100130" y="409003"/>
                  <a:pt x="101871" y="409885"/>
                  <a:pt x="103612" y="407239"/>
                </a:cubicBezTo>
                <a:cubicBezTo>
                  <a:pt x="103612" y="400183"/>
                  <a:pt x="104483" y="391364"/>
                  <a:pt x="111447" y="388718"/>
                </a:cubicBezTo>
                <a:cubicBezTo>
                  <a:pt x="114929" y="384308"/>
                  <a:pt x="121023" y="386954"/>
                  <a:pt x="125376" y="385190"/>
                </a:cubicBezTo>
                <a:cubicBezTo>
                  <a:pt x="128858" y="381662"/>
                  <a:pt x="129729" y="376371"/>
                  <a:pt x="134952" y="374607"/>
                </a:cubicBezTo>
                <a:cubicBezTo>
                  <a:pt x="137564" y="374607"/>
                  <a:pt x="140176" y="372843"/>
                  <a:pt x="143658" y="372843"/>
                </a:cubicBezTo>
                <a:close/>
                <a:moveTo>
                  <a:pt x="956855" y="368268"/>
                </a:moveTo>
                <a:cubicBezTo>
                  <a:pt x="965785" y="366492"/>
                  <a:pt x="971143" y="375370"/>
                  <a:pt x="979179" y="378034"/>
                </a:cubicBezTo>
                <a:cubicBezTo>
                  <a:pt x="989002" y="386024"/>
                  <a:pt x="996146" y="398454"/>
                  <a:pt x="998825" y="411772"/>
                </a:cubicBezTo>
                <a:cubicBezTo>
                  <a:pt x="1000610" y="421538"/>
                  <a:pt x="1002396" y="431305"/>
                  <a:pt x="1003289" y="441959"/>
                </a:cubicBezTo>
                <a:cubicBezTo>
                  <a:pt x="1005968" y="459716"/>
                  <a:pt x="1006861" y="480136"/>
                  <a:pt x="1006861" y="498781"/>
                </a:cubicBezTo>
                <a:cubicBezTo>
                  <a:pt x="1006861" y="498781"/>
                  <a:pt x="1006861" y="498781"/>
                  <a:pt x="1004182" y="506771"/>
                </a:cubicBezTo>
                <a:cubicBezTo>
                  <a:pt x="1005075" y="510323"/>
                  <a:pt x="1010433" y="504995"/>
                  <a:pt x="1007754" y="509435"/>
                </a:cubicBezTo>
                <a:cubicBezTo>
                  <a:pt x="1005075" y="509435"/>
                  <a:pt x="1004182" y="511210"/>
                  <a:pt x="1003289" y="512986"/>
                </a:cubicBezTo>
                <a:cubicBezTo>
                  <a:pt x="1004182" y="514762"/>
                  <a:pt x="1003289" y="515650"/>
                  <a:pt x="1004182" y="515650"/>
                </a:cubicBezTo>
                <a:cubicBezTo>
                  <a:pt x="1005075" y="516537"/>
                  <a:pt x="1005968" y="514762"/>
                  <a:pt x="1006861" y="515650"/>
                </a:cubicBezTo>
                <a:cubicBezTo>
                  <a:pt x="1009540" y="519201"/>
                  <a:pt x="1005075" y="521864"/>
                  <a:pt x="1006861" y="525416"/>
                </a:cubicBezTo>
                <a:cubicBezTo>
                  <a:pt x="1006861" y="525416"/>
                  <a:pt x="1006861" y="525416"/>
                  <a:pt x="1005968" y="540509"/>
                </a:cubicBezTo>
                <a:cubicBezTo>
                  <a:pt x="1005968" y="540509"/>
                  <a:pt x="1005968" y="540509"/>
                  <a:pt x="1002396" y="572471"/>
                </a:cubicBezTo>
                <a:cubicBezTo>
                  <a:pt x="1005075" y="576023"/>
                  <a:pt x="1001503" y="578686"/>
                  <a:pt x="1000610" y="581350"/>
                </a:cubicBezTo>
                <a:cubicBezTo>
                  <a:pt x="999718" y="591116"/>
                  <a:pt x="998825" y="602658"/>
                  <a:pt x="994360" y="612424"/>
                </a:cubicBezTo>
                <a:cubicBezTo>
                  <a:pt x="989002" y="632845"/>
                  <a:pt x="973821" y="654153"/>
                  <a:pt x="951497" y="657704"/>
                </a:cubicBezTo>
                <a:cubicBezTo>
                  <a:pt x="942568" y="658592"/>
                  <a:pt x="934531" y="654153"/>
                  <a:pt x="927387" y="648826"/>
                </a:cubicBezTo>
                <a:cubicBezTo>
                  <a:pt x="926494" y="647050"/>
                  <a:pt x="924708" y="644387"/>
                  <a:pt x="926494" y="643499"/>
                </a:cubicBezTo>
                <a:cubicBezTo>
                  <a:pt x="929173" y="640835"/>
                  <a:pt x="931852" y="639060"/>
                  <a:pt x="935423" y="639947"/>
                </a:cubicBezTo>
                <a:cubicBezTo>
                  <a:pt x="941675" y="645275"/>
                  <a:pt x="951497" y="647938"/>
                  <a:pt x="959534" y="644387"/>
                </a:cubicBezTo>
                <a:cubicBezTo>
                  <a:pt x="974714" y="635508"/>
                  <a:pt x="984537" y="618639"/>
                  <a:pt x="987216" y="601770"/>
                </a:cubicBezTo>
                <a:cubicBezTo>
                  <a:pt x="993467" y="572471"/>
                  <a:pt x="995253" y="544948"/>
                  <a:pt x="996146" y="515650"/>
                </a:cubicBezTo>
                <a:cubicBezTo>
                  <a:pt x="994360" y="514762"/>
                  <a:pt x="993467" y="512986"/>
                  <a:pt x="992574" y="513874"/>
                </a:cubicBezTo>
                <a:cubicBezTo>
                  <a:pt x="992574" y="525416"/>
                  <a:pt x="991681" y="536958"/>
                  <a:pt x="990788" y="548500"/>
                </a:cubicBezTo>
                <a:cubicBezTo>
                  <a:pt x="989895" y="549388"/>
                  <a:pt x="988109" y="549388"/>
                  <a:pt x="988109" y="550275"/>
                </a:cubicBezTo>
                <a:cubicBezTo>
                  <a:pt x="988109" y="550275"/>
                  <a:pt x="988109" y="550275"/>
                  <a:pt x="989895" y="553827"/>
                </a:cubicBezTo>
                <a:cubicBezTo>
                  <a:pt x="987216" y="576023"/>
                  <a:pt x="985430" y="599995"/>
                  <a:pt x="977393" y="619527"/>
                </a:cubicBezTo>
                <a:cubicBezTo>
                  <a:pt x="972035" y="631069"/>
                  <a:pt x="961320" y="643499"/>
                  <a:pt x="947925" y="642611"/>
                </a:cubicBezTo>
                <a:cubicBezTo>
                  <a:pt x="945246" y="642611"/>
                  <a:pt x="942568" y="639947"/>
                  <a:pt x="940782" y="638172"/>
                </a:cubicBezTo>
                <a:cubicBezTo>
                  <a:pt x="944353" y="635508"/>
                  <a:pt x="948818" y="640835"/>
                  <a:pt x="953283" y="638172"/>
                </a:cubicBezTo>
                <a:cubicBezTo>
                  <a:pt x="971143" y="631957"/>
                  <a:pt x="978286" y="611537"/>
                  <a:pt x="980072" y="594668"/>
                </a:cubicBezTo>
                <a:cubicBezTo>
                  <a:pt x="985430" y="568920"/>
                  <a:pt x="988109" y="539621"/>
                  <a:pt x="989002" y="512986"/>
                </a:cubicBezTo>
                <a:cubicBezTo>
                  <a:pt x="989895" y="512098"/>
                  <a:pt x="990788" y="512986"/>
                  <a:pt x="991681" y="512986"/>
                </a:cubicBezTo>
                <a:cubicBezTo>
                  <a:pt x="993467" y="512986"/>
                  <a:pt x="992574" y="511210"/>
                  <a:pt x="992574" y="510323"/>
                </a:cubicBezTo>
                <a:cubicBezTo>
                  <a:pt x="987216" y="509435"/>
                  <a:pt x="989895" y="504108"/>
                  <a:pt x="989002" y="499668"/>
                </a:cubicBezTo>
                <a:cubicBezTo>
                  <a:pt x="989002" y="499668"/>
                  <a:pt x="989002" y="499668"/>
                  <a:pt x="988109" y="497005"/>
                </a:cubicBezTo>
                <a:cubicBezTo>
                  <a:pt x="989002" y="468594"/>
                  <a:pt x="984537" y="441071"/>
                  <a:pt x="980965" y="415323"/>
                </a:cubicBezTo>
                <a:cubicBezTo>
                  <a:pt x="976500" y="404669"/>
                  <a:pt x="972035" y="388688"/>
                  <a:pt x="956855" y="386912"/>
                </a:cubicBezTo>
                <a:cubicBezTo>
                  <a:pt x="953283" y="386024"/>
                  <a:pt x="950604" y="388688"/>
                  <a:pt x="947032" y="386912"/>
                </a:cubicBezTo>
                <a:cubicBezTo>
                  <a:pt x="947032" y="386024"/>
                  <a:pt x="949711" y="384249"/>
                  <a:pt x="951497" y="384249"/>
                </a:cubicBezTo>
                <a:cubicBezTo>
                  <a:pt x="962213" y="382473"/>
                  <a:pt x="972035" y="388688"/>
                  <a:pt x="977393" y="397566"/>
                </a:cubicBezTo>
                <a:cubicBezTo>
                  <a:pt x="989002" y="420650"/>
                  <a:pt x="989895" y="449949"/>
                  <a:pt x="992574" y="474809"/>
                </a:cubicBezTo>
                <a:cubicBezTo>
                  <a:pt x="992574" y="474809"/>
                  <a:pt x="992574" y="474809"/>
                  <a:pt x="993467" y="494341"/>
                </a:cubicBezTo>
                <a:cubicBezTo>
                  <a:pt x="993467" y="496117"/>
                  <a:pt x="994360" y="495229"/>
                  <a:pt x="996146" y="495229"/>
                </a:cubicBezTo>
                <a:cubicBezTo>
                  <a:pt x="995253" y="490790"/>
                  <a:pt x="996146" y="486351"/>
                  <a:pt x="995253" y="481912"/>
                </a:cubicBezTo>
                <a:cubicBezTo>
                  <a:pt x="994360" y="457052"/>
                  <a:pt x="991681" y="430417"/>
                  <a:pt x="985430" y="406445"/>
                </a:cubicBezTo>
                <a:cubicBezTo>
                  <a:pt x="982751" y="400230"/>
                  <a:pt x="980072" y="392239"/>
                  <a:pt x="973821" y="387800"/>
                </a:cubicBezTo>
                <a:cubicBezTo>
                  <a:pt x="966678" y="382473"/>
                  <a:pt x="957748" y="377146"/>
                  <a:pt x="948818" y="380697"/>
                </a:cubicBezTo>
                <a:cubicBezTo>
                  <a:pt x="944353" y="381585"/>
                  <a:pt x="942568" y="388688"/>
                  <a:pt x="938103" y="384249"/>
                </a:cubicBezTo>
                <a:cubicBezTo>
                  <a:pt x="936316" y="384249"/>
                  <a:pt x="933638" y="384249"/>
                  <a:pt x="933638" y="381585"/>
                </a:cubicBezTo>
                <a:cubicBezTo>
                  <a:pt x="934531" y="378034"/>
                  <a:pt x="938103" y="375370"/>
                  <a:pt x="941675" y="372707"/>
                </a:cubicBezTo>
                <a:cubicBezTo>
                  <a:pt x="946139" y="370043"/>
                  <a:pt x="951497" y="370043"/>
                  <a:pt x="956855" y="368268"/>
                </a:cubicBezTo>
                <a:close/>
                <a:moveTo>
                  <a:pt x="55773" y="361730"/>
                </a:moveTo>
                <a:cubicBezTo>
                  <a:pt x="60198" y="361730"/>
                  <a:pt x="65507" y="363504"/>
                  <a:pt x="69046" y="367054"/>
                </a:cubicBezTo>
                <a:cubicBezTo>
                  <a:pt x="65507" y="367941"/>
                  <a:pt x="62852" y="366166"/>
                  <a:pt x="60198" y="364392"/>
                </a:cubicBezTo>
                <a:cubicBezTo>
                  <a:pt x="50464" y="363504"/>
                  <a:pt x="41616" y="370603"/>
                  <a:pt x="36307" y="378588"/>
                </a:cubicBezTo>
                <a:cubicBezTo>
                  <a:pt x="32768" y="390123"/>
                  <a:pt x="30113" y="402545"/>
                  <a:pt x="27459" y="414080"/>
                </a:cubicBezTo>
                <a:cubicBezTo>
                  <a:pt x="27459" y="414080"/>
                  <a:pt x="27459" y="414080"/>
                  <a:pt x="26574" y="421179"/>
                </a:cubicBezTo>
                <a:cubicBezTo>
                  <a:pt x="22150" y="448685"/>
                  <a:pt x="20380" y="477078"/>
                  <a:pt x="20380" y="505471"/>
                </a:cubicBezTo>
                <a:cubicBezTo>
                  <a:pt x="20380" y="533864"/>
                  <a:pt x="23034" y="558708"/>
                  <a:pt x="26574" y="584440"/>
                </a:cubicBezTo>
                <a:cubicBezTo>
                  <a:pt x="28343" y="595087"/>
                  <a:pt x="33652" y="604847"/>
                  <a:pt x="41616" y="611946"/>
                </a:cubicBezTo>
                <a:cubicBezTo>
                  <a:pt x="47810" y="616382"/>
                  <a:pt x="56658" y="619931"/>
                  <a:pt x="64622" y="618157"/>
                </a:cubicBezTo>
                <a:cubicBezTo>
                  <a:pt x="65507" y="619044"/>
                  <a:pt x="64622" y="619931"/>
                  <a:pt x="64622" y="619931"/>
                </a:cubicBezTo>
                <a:cubicBezTo>
                  <a:pt x="54889" y="625255"/>
                  <a:pt x="46040" y="619044"/>
                  <a:pt x="38962" y="614608"/>
                </a:cubicBezTo>
                <a:cubicBezTo>
                  <a:pt x="18610" y="595975"/>
                  <a:pt x="20380" y="565807"/>
                  <a:pt x="16841" y="539188"/>
                </a:cubicBezTo>
                <a:cubicBezTo>
                  <a:pt x="15071" y="515231"/>
                  <a:pt x="15956" y="491274"/>
                  <a:pt x="16841" y="467318"/>
                </a:cubicBezTo>
                <a:cubicBezTo>
                  <a:pt x="19495" y="450459"/>
                  <a:pt x="21265" y="432713"/>
                  <a:pt x="23919" y="416742"/>
                </a:cubicBezTo>
                <a:cubicBezTo>
                  <a:pt x="25689" y="402545"/>
                  <a:pt x="27459" y="389236"/>
                  <a:pt x="33652" y="375927"/>
                </a:cubicBezTo>
                <a:cubicBezTo>
                  <a:pt x="38962" y="369715"/>
                  <a:pt x="46040" y="362617"/>
                  <a:pt x="55773" y="361730"/>
                </a:cubicBezTo>
                <a:close/>
                <a:moveTo>
                  <a:pt x="65478" y="346745"/>
                </a:moveTo>
                <a:cubicBezTo>
                  <a:pt x="65478" y="346745"/>
                  <a:pt x="71664" y="347636"/>
                  <a:pt x="76967" y="351198"/>
                </a:cubicBezTo>
                <a:cubicBezTo>
                  <a:pt x="81386" y="353870"/>
                  <a:pt x="84921" y="357432"/>
                  <a:pt x="84921" y="359213"/>
                </a:cubicBezTo>
                <a:cubicBezTo>
                  <a:pt x="81386" y="361885"/>
                  <a:pt x="77851" y="366337"/>
                  <a:pt x="73432" y="364556"/>
                </a:cubicBezTo>
                <a:cubicBezTo>
                  <a:pt x="68129" y="358323"/>
                  <a:pt x="59292" y="356541"/>
                  <a:pt x="50454" y="357432"/>
                </a:cubicBezTo>
                <a:cubicBezTo>
                  <a:pt x="29244" y="362775"/>
                  <a:pt x="23941" y="385930"/>
                  <a:pt x="21290" y="404631"/>
                </a:cubicBezTo>
                <a:cubicBezTo>
                  <a:pt x="16871" y="426005"/>
                  <a:pt x="14220" y="448268"/>
                  <a:pt x="12452" y="470532"/>
                </a:cubicBezTo>
                <a:cubicBezTo>
                  <a:pt x="11569" y="491015"/>
                  <a:pt x="10685" y="508826"/>
                  <a:pt x="12452" y="529308"/>
                </a:cubicBezTo>
                <a:cubicBezTo>
                  <a:pt x="15104" y="556025"/>
                  <a:pt x="13336" y="585413"/>
                  <a:pt x="28360" y="608567"/>
                </a:cubicBezTo>
                <a:cubicBezTo>
                  <a:pt x="34546" y="618363"/>
                  <a:pt x="45152" y="624597"/>
                  <a:pt x="55757" y="626378"/>
                </a:cubicBezTo>
                <a:cubicBezTo>
                  <a:pt x="61943" y="626378"/>
                  <a:pt x="66362" y="623706"/>
                  <a:pt x="69897" y="620144"/>
                </a:cubicBezTo>
                <a:cubicBezTo>
                  <a:pt x="73432" y="620144"/>
                  <a:pt x="76083" y="622816"/>
                  <a:pt x="77851" y="625487"/>
                </a:cubicBezTo>
                <a:cubicBezTo>
                  <a:pt x="70781" y="637065"/>
                  <a:pt x="57524" y="637955"/>
                  <a:pt x="46919" y="637065"/>
                </a:cubicBezTo>
                <a:cubicBezTo>
                  <a:pt x="28360" y="631721"/>
                  <a:pt x="14220" y="615691"/>
                  <a:pt x="8917" y="596990"/>
                </a:cubicBezTo>
                <a:cubicBezTo>
                  <a:pt x="6266" y="589865"/>
                  <a:pt x="6266" y="581851"/>
                  <a:pt x="4499" y="573836"/>
                </a:cubicBezTo>
                <a:cubicBezTo>
                  <a:pt x="4499" y="560477"/>
                  <a:pt x="80" y="548010"/>
                  <a:pt x="1847" y="534651"/>
                </a:cubicBezTo>
                <a:cubicBezTo>
                  <a:pt x="80" y="532870"/>
                  <a:pt x="1847" y="531089"/>
                  <a:pt x="963" y="528418"/>
                </a:cubicBezTo>
                <a:cubicBezTo>
                  <a:pt x="-804" y="504373"/>
                  <a:pt x="80" y="477656"/>
                  <a:pt x="1847" y="453612"/>
                </a:cubicBezTo>
                <a:cubicBezTo>
                  <a:pt x="1847" y="453612"/>
                  <a:pt x="1847" y="453612"/>
                  <a:pt x="4499" y="442925"/>
                </a:cubicBezTo>
                <a:cubicBezTo>
                  <a:pt x="5382" y="425114"/>
                  <a:pt x="8917" y="408193"/>
                  <a:pt x="12452" y="391273"/>
                </a:cubicBezTo>
                <a:cubicBezTo>
                  <a:pt x="15987" y="374352"/>
                  <a:pt x="24825" y="356541"/>
                  <a:pt x="42500" y="349417"/>
                </a:cubicBezTo>
                <a:cubicBezTo>
                  <a:pt x="48687" y="345855"/>
                  <a:pt x="58408" y="345855"/>
                  <a:pt x="65478" y="346745"/>
                </a:cubicBezTo>
                <a:close/>
                <a:moveTo>
                  <a:pt x="956326" y="346178"/>
                </a:moveTo>
                <a:cubicBezTo>
                  <a:pt x="958090" y="346516"/>
                  <a:pt x="960074" y="347415"/>
                  <a:pt x="962279" y="347865"/>
                </a:cubicBezTo>
                <a:cubicBezTo>
                  <a:pt x="965807" y="348765"/>
                  <a:pt x="968453" y="351463"/>
                  <a:pt x="971098" y="354162"/>
                </a:cubicBezTo>
                <a:cubicBezTo>
                  <a:pt x="974626" y="358660"/>
                  <a:pt x="975508" y="364057"/>
                  <a:pt x="975508" y="370354"/>
                </a:cubicBezTo>
                <a:cubicBezTo>
                  <a:pt x="975508" y="371254"/>
                  <a:pt x="972862" y="370354"/>
                  <a:pt x="971980" y="370354"/>
                </a:cubicBezTo>
                <a:cubicBezTo>
                  <a:pt x="970217" y="363158"/>
                  <a:pt x="967571" y="353263"/>
                  <a:pt x="959633" y="352363"/>
                </a:cubicBezTo>
                <a:cubicBezTo>
                  <a:pt x="956988" y="349664"/>
                  <a:pt x="953460" y="351463"/>
                  <a:pt x="951696" y="347865"/>
                </a:cubicBezTo>
                <a:cubicBezTo>
                  <a:pt x="953019" y="346066"/>
                  <a:pt x="954562" y="345841"/>
                  <a:pt x="956326" y="346178"/>
                </a:cubicBezTo>
                <a:close/>
                <a:moveTo>
                  <a:pt x="929735" y="333155"/>
                </a:moveTo>
                <a:cubicBezTo>
                  <a:pt x="932513" y="333949"/>
                  <a:pt x="936217" y="333155"/>
                  <a:pt x="938995" y="334742"/>
                </a:cubicBezTo>
                <a:cubicBezTo>
                  <a:pt x="937143" y="336330"/>
                  <a:pt x="935291" y="339505"/>
                  <a:pt x="932513" y="339505"/>
                </a:cubicBezTo>
                <a:cubicBezTo>
                  <a:pt x="929735" y="339505"/>
                  <a:pt x="928809" y="337917"/>
                  <a:pt x="928809" y="336330"/>
                </a:cubicBezTo>
                <a:cubicBezTo>
                  <a:pt x="928809" y="335536"/>
                  <a:pt x="927883" y="333949"/>
                  <a:pt x="929735" y="333155"/>
                </a:cubicBezTo>
                <a:close/>
                <a:moveTo>
                  <a:pt x="922724" y="329980"/>
                </a:moveTo>
                <a:cubicBezTo>
                  <a:pt x="925502" y="333472"/>
                  <a:pt x="923650" y="341330"/>
                  <a:pt x="930132" y="343949"/>
                </a:cubicBezTo>
                <a:cubicBezTo>
                  <a:pt x="931058" y="344823"/>
                  <a:pt x="930132" y="347442"/>
                  <a:pt x="929206" y="347442"/>
                </a:cubicBezTo>
                <a:cubicBezTo>
                  <a:pt x="924576" y="347442"/>
                  <a:pt x="922724" y="343076"/>
                  <a:pt x="920872" y="340457"/>
                </a:cubicBezTo>
                <a:cubicBezTo>
                  <a:pt x="919946" y="336965"/>
                  <a:pt x="919946" y="332599"/>
                  <a:pt x="922724" y="329980"/>
                </a:cubicBezTo>
                <a:close/>
                <a:moveTo>
                  <a:pt x="61863" y="326045"/>
                </a:moveTo>
                <a:cubicBezTo>
                  <a:pt x="61863" y="326045"/>
                  <a:pt x="61863" y="326045"/>
                  <a:pt x="62695" y="326873"/>
                </a:cubicBezTo>
                <a:cubicBezTo>
                  <a:pt x="58537" y="331015"/>
                  <a:pt x="51885" y="332671"/>
                  <a:pt x="50222" y="338469"/>
                </a:cubicBezTo>
                <a:cubicBezTo>
                  <a:pt x="49391" y="340126"/>
                  <a:pt x="48559" y="344267"/>
                  <a:pt x="45233" y="342610"/>
                </a:cubicBezTo>
                <a:cubicBezTo>
                  <a:pt x="46064" y="337641"/>
                  <a:pt x="48559" y="331843"/>
                  <a:pt x="53548" y="328530"/>
                </a:cubicBezTo>
                <a:cubicBezTo>
                  <a:pt x="56043" y="326873"/>
                  <a:pt x="58537" y="325217"/>
                  <a:pt x="61863" y="326045"/>
                </a:cubicBezTo>
                <a:close/>
                <a:moveTo>
                  <a:pt x="913541" y="322042"/>
                </a:moveTo>
                <a:cubicBezTo>
                  <a:pt x="916168" y="322042"/>
                  <a:pt x="917044" y="324650"/>
                  <a:pt x="917920" y="326389"/>
                </a:cubicBezTo>
                <a:cubicBezTo>
                  <a:pt x="917920" y="331605"/>
                  <a:pt x="914416" y="335951"/>
                  <a:pt x="917044" y="340298"/>
                </a:cubicBezTo>
                <a:cubicBezTo>
                  <a:pt x="916168" y="349861"/>
                  <a:pt x="931058" y="348991"/>
                  <a:pt x="928430" y="357685"/>
                </a:cubicBezTo>
                <a:cubicBezTo>
                  <a:pt x="923175" y="358554"/>
                  <a:pt x="918796" y="355946"/>
                  <a:pt x="915292" y="353338"/>
                </a:cubicBezTo>
                <a:cubicBezTo>
                  <a:pt x="910037" y="348122"/>
                  <a:pt x="905658" y="340298"/>
                  <a:pt x="907410" y="333343"/>
                </a:cubicBezTo>
                <a:cubicBezTo>
                  <a:pt x="910037" y="328997"/>
                  <a:pt x="909161" y="324650"/>
                  <a:pt x="913541" y="322042"/>
                </a:cubicBezTo>
                <a:close/>
                <a:moveTo>
                  <a:pt x="959489" y="321381"/>
                </a:moveTo>
                <a:cubicBezTo>
                  <a:pt x="959489" y="321381"/>
                  <a:pt x="959489" y="321381"/>
                  <a:pt x="961221" y="326011"/>
                </a:cubicBezTo>
                <a:cubicBezTo>
                  <a:pt x="961221" y="331567"/>
                  <a:pt x="955160" y="326937"/>
                  <a:pt x="952562" y="328789"/>
                </a:cubicBezTo>
                <a:cubicBezTo>
                  <a:pt x="952562" y="328789"/>
                  <a:pt x="952562" y="328789"/>
                  <a:pt x="951696" y="327863"/>
                </a:cubicBezTo>
                <a:cubicBezTo>
                  <a:pt x="954294" y="325085"/>
                  <a:pt x="956026" y="320455"/>
                  <a:pt x="959489" y="321381"/>
                </a:cubicBezTo>
                <a:close/>
                <a:moveTo>
                  <a:pt x="962632" y="312726"/>
                </a:moveTo>
                <a:cubicBezTo>
                  <a:pt x="963514" y="310930"/>
                  <a:pt x="965278" y="311828"/>
                  <a:pt x="966160" y="312726"/>
                </a:cubicBezTo>
                <a:cubicBezTo>
                  <a:pt x="966160" y="312726"/>
                  <a:pt x="966160" y="312726"/>
                  <a:pt x="970569" y="319014"/>
                </a:cubicBezTo>
                <a:cubicBezTo>
                  <a:pt x="971451" y="322606"/>
                  <a:pt x="973215" y="327097"/>
                  <a:pt x="971451" y="331588"/>
                </a:cubicBezTo>
                <a:cubicBezTo>
                  <a:pt x="971451" y="333384"/>
                  <a:pt x="970569" y="332486"/>
                  <a:pt x="969687" y="333384"/>
                </a:cubicBezTo>
                <a:cubicBezTo>
                  <a:pt x="971451" y="336079"/>
                  <a:pt x="974979" y="336977"/>
                  <a:pt x="976743" y="339672"/>
                </a:cubicBezTo>
                <a:cubicBezTo>
                  <a:pt x="982917" y="346857"/>
                  <a:pt x="987326" y="354043"/>
                  <a:pt x="988208" y="363923"/>
                </a:cubicBezTo>
                <a:cubicBezTo>
                  <a:pt x="987326" y="369312"/>
                  <a:pt x="988208" y="374701"/>
                  <a:pt x="985562" y="379192"/>
                </a:cubicBezTo>
                <a:cubicBezTo>
                  <a:pt x="982917" y="378294"/>
                  <a:pt x="980271" y="375599"/>
                  <a:pt x="978507" y="372905"/>
                </a:cubicBezTo>
                <a:cubicBezTo>
                  <a:pt x="979389" y="363923"/>
                  <a:pt x="976743" y="353145"/>
                  <a:pt x="969687" y="347755"/>
                </a:cubicBezTo>
                <a:cubicBezTo>
                  <a:pt x="964396" y="343265"/>
                  <a:pt x="957340" y="340570"/>
                  <a:pt x="950285" y="343265"/>
                </a:cubicBezTo>
                <a:cubicBezTo>
                  <a:pt x="948521" y="344163"/>
                  <a:pt x="944993" y="345061"/>
                  <a:pt x="944111" y="347755"/>
                </a:cubicBezTo>
                <a:cubicBezTo>
                  <a:pt x="947639" y="352246"/>
                  <a:pt x="954695" y="354941"/>
                  <a:pt x="952049" y="361228"/>
                </a:cubicBezTo>
                <a:cubicBezTo>
                  <a:pt x="952049" y="365719"/>
                  <a:pt x="947639" y="366617"/>
                  <a:pt x="944111" y="366617"/>
                </a:cubicBezTo>
                <a:cubicBezTo>
                  <a:pt x="941465" y="365719"/>
                  <a:pt x="937938" y="365719"/>
                  <a:pt x="936174" y="363025"/>
                </a:cubicBezTo>
                <a:cubicBezTo>
                  <a:pt x="933528" y="359432"/>
                  <a:pt x="932646" y="353145"/>
                  <a:pt x="933528" y="347755"/>
                </a:cubicBezTo>
                <a:cubicBezTo>
                  <a:pt x="935292" y="343265"/>
                  <a:pt x="937938" y="337875"/>
                  <a:pt x="944111" y="336079"/>
                </a:cubicBezTo>
                <a:cubicBezTo>
                  <a:pt x="949403" y="331588"/>
                  <a:pt x="956458" y="332486"/>
                  <a:pt x="963514" y="331588"/>
                </a:cubicBezTo>
                <a:cubicBezTo>
                  <a:pt x="967924" y="329792"/>
                  <a:pt x="964396" y="325301"/>
                  <a:pt x="964396" y="322606"/>
                </a:cubicBezTo>
                <a:cubicBezTo>
                  <a:pt x="962632" y="319014"/>
                  <a:pt x="960868" y="315421"/>
                  <a:pt x="962632" y="312726"/>
                </a:cubicBezTo>
                <a:close/>
                <a:moveTo>
                  <a:pt x="92593" y="312517"/>
                </a:moveTo>
                <a:cubicBezTo>
                  <a:pt x="92593" y="312517"/>
                  <a:pt x="92593" y="312517"/>
                  <a:pt x="93519" y="315981"/>
                </a:cubicBezTo>
                <a:cubicBezTo>
                  <a:pt x="94445" y="319444"/>
                  <a:pt x="91667" y="321176"/>
                  <a:pt x="88889" y="322042"/>
                </a:cubicBezTo>
                <a:cubicBezTo>
                  <a:pt x="86111" y="321176"/>
                  <a:pt x="86111" y="317712"/>
                  <a:pt x="83333" y="315115"/>
                </a:cubicBezTo>
                <a:cubicBezTo>
                  <a:pt x="86111" y="313383"/>
                  <a:pt x="89815" y="313383"/>
                  <a:pt x="92593" y="312517"/>
                </a:cubicBezTo>
                <a:close/>
                <a:moveTo>
                  <a:pt x="56441" y="311808"/>
                </a:moveTo>
                <a:cubicBezTo>
                  <a:pt x="67121" y="310930"/>
                  <a:pt x="79580" y="312686"/>
                  <a:pt x="84030" y="323225"/>
                </a:cubicBezTo>
                <a:cubicBezTo>
                  <a:pt x="84920" y="327616"/>
                  <a:pt x="84920" y="332006"/>
                  <a:pt x="82250" y="336397"/>
                </a:cubicBezTo>
                <a:cubicBezTo>
                  <a:pt x="79580" y="339032"/>
                  <a:pt x="76020" y="340788"/>
                  <a:pt x="72461" y="340788"/>
                </a:cubicBezTo>
                <a:cubicBezTo>
                  <a:pt x="69791" y="340788"/>
                  <a:pt x="67121" y="339032"/>
                  <a:pt x="66231" y="336397"/>
                </a:cubicBezTo>
                <a:cubicBezTo>
                  <a:pt x="62671" y="331128"/>
                  <a:pt x="70681" y="328494"/>
                  <a:pt x="70681" y="323225"/>
                </a:cubicBezTo>
                <a:cubicBezTo>
                  <a:pt x="63561" y="320590"/>
                  <a:pt x="54661" y="322346"/>
                  <a:pt x="48432" y="327616"/>
                </a:cubicBezTo>
                <a:cubicBezTo>
                  <a:pt x="44872" y="332885"/>
                  <a:pt x="39532" y="339032"/>
                  <a:pt x="39532" y="346936"/>
                </a:cubicBezTo>
                <a:cubicBezTo>
                  <a:pt x="39532" y="346936"/>
                  <a:pt x="39532" y="346936"/>
                  <a:pt x="28853" y="352205"/>
                </a:cubicBezTo>
                <a:cubicBezTo>
                  <a:pt x="26183" y="347814"/>
                  <a:pt x="32413" y="331128"/>
                  <a:pt x="33303" y="328494"/>
                </a:cubicBezTo>
                <a:cubicBezTo>
                  <a:pt x="38642" y="319712"/>
                  <a:pt x="47542" y="313564"/>
                  <a:pt x="56441" y="311808"/>
                </a:cubicBezTo>
                <a:close/>
                <a:moveTo>
                  <a:pt x="97376" y="310930"/>
                </a:moveTo>
                <a:cubicBezTo>
                  <a:pt x="99940" y="311796"/>
                  <a:pt x="99940" y="315259"/>
                  <a:pt x="99940" y="317857"/>
                </a:cubicBezTo>
                <a:cubicBezTo>
                  <a:pt x="100795" y="323053"/>
                  <a:pt x="97376" y="325650"/>
                  <a:pt x="93957" y="328248"/>
                </a:cubicBezTo>
                <a:cubicBezTo>
                  <a:pt x="92247" y="328248"/>
                  <a:pt x="91392" y="329980"/>
                  <a:pt x="89683" y="329114"/>
                </a:cubicBezTo>
                <a:cubicBezTo>
                  <a:pt x="90538" y="325650"/>
                  <a:pt x="95666" y="323919"/>
                  <a:pt x="97376" y="320455"/>
                </a:cubicBezTo>
                <a:cubicBezTo>
                  <a:pt x="97376" y="317857"/>
                  <a:pt x="97376" y="313528"/>
                  <a:pt x="97376" y="310930"/>
                </a:cubicBezTo>
                <a:close/>
                <a:moveTo>
                  <a:pt x="59067" y="302992"/>
                </a:moveTo>
                <a:cubicBezTo>
                  <a:pt x="59975" y="303672"/>
                  <a:pt x="61789" y="304352"/>
                  <a:pt x="62696" y="305713"/>
                </a:cubicBezTo>
                <a:cubicBezTo>
                  <a:pt x="62696" y="305713"/>
                  <a:pt x="62696" y="305713"/>
                  <a:pt x="62696" y="306393"/>
                </a:cubicBezTo>
                <a:cubicBezTo>
                  <a:pt x="59975" y="305713"/>
                  <a:pt x="56346" y="307754"/>
                  <a:pt x="56346" y="305033"/>
                </a:cubicBezTo>
                <a:cubicBezTo>
                  <a:pt x="56346" y="304352"/>
                  <a:pt x="58160" y="303672"/>
                  <a:pt x="59067" y="302992"/>
                </a:cubicBezTo>
                <a:close/>
                <a:moveTo>
                  <a:pt x="103356" y="300740"/>
                </a:moveTo>
                <a:cubicBezTo>
                  <a:pt x="110731" y="307201"/>
                  <a:pt x="113496" y="318276"/>
                  <a:pt x="109809" y="327505"/>
                </a:cubicBezTo>
                <a:cubicBezTo>
                  <a:pt x="108887" y="331197"/>
                  <a:pt x="105200" y="333043"/>
                  <a:pt x="104278" y="335812"/>
                </a:cubicBezTo>
                <a:cubicBezTo>
                  <a:pt x="98748" y="338581"/>
                  <a:pt x="92295" y="339504"/>
                  <a:pt x="85843" y="339504"/>
                </a:cubicBezTo>
                <a:cubicBezTo>
                  <a:pt x="84921" y="338581"/>
                  <a:pt x="85843" y="336735"/>
                  <a:pt x="85843" y="336735"/>
                </a:cubicBezTo>
                <a:cubicBezTo>
                  <a:pt x="93217" y="333966"/>
                  <a:pt x="99669" y="330274"/>
                  <a:pt x="103356" y="323814"/>
                </a:cubicBezTo>
                <a:cubicBezTo>
                  <a:pt x="107044" y="315507"/>
                  <a:pt x="97826" y="309046"/>
                  <a:pt x="101513" y="301663"/>
                </a:cubicBezTo>
                <a:cubicBezTo>
                  <a:pt x="101513" y="300740"/>
                  <a:pt x="102435" y="299817"/>
                  <a:pt x="103356" y="300740"/>
                </a:cubicBezTo>
                <a:close/>
                <a:moveTo>
                  <a:pt x="53726" y="293261"/>
                </a:moveTo>
                <a:cubicBezTo>
                  <a:pt x="54916" y="294706"/>
                  <a:pt x="55869" y="297150"/>
                  <a:pt x="56345" y="298484"/>
                </a:cubicBezTo>
                <a:cubicBezTo>
                  <a:pt x="55392" y="301151"/>
                  <a:pt x="52535" y="304707"/>
                  <a:pt x="51583" y="308263"/>
                </a:cubicBezTo>
                <a:cubicBezTo>
                  <a:pt x="49678" y="309152"/>
                  <a:pt x="46820" y="310930"/>
                  <a:pt x="43963" y="310041"/>
                </a:cubicBezTo>
                <a:cubicBezTo>
                  <a:pt x="42058" y="304707"/>
                  <a:pt x="44915" y="298484"/>
                  <a:pt x="49678" y="294039"/>
                </a:cubicBezTo>
                <a:cubicBezTo>
                  <a:pt x="51106" y="291372"/>
                  <a:pt x="52535" y="291816"/>
                  <a:pt x="53726" y="293261"/>
                </a:cubicBezTo>
                <a:close/>
                <a:moveTo>
                  <a:pt x="901551" y="291880"/>
                </a:moveTo>
                <a:cubicBezTo>
                  <a:pt x="899791" y="299058"/>
                  <a:pt x="899791" y="307134"/>
                  <a:pt x="902431" y="314312"/>
                </a:cubicBezTo>
                <a:cubicBezTo>
                  <a:pt x="902431" y="316106"/>
                  <a:pt x="899791" y="315209"/>
                  <a:pt x="898911" y="317004"/>
                </a:cubicBezTo>
                <a:cubicBezTo>
                  <a:pt x="889231" y="323285"/>
                  <a:pt x="883951" y="331360"/>
                  <a:pt x="883951" y="343025"/>
                </a:cubicBezTo>
                <a:cubicBezTo>
                  <a:pt x="883951" y="352895"/>
                  <a:pt x="890991" y="360073"/>
                  <a:pt x="896271" y="367251"/>
                </a:cubicBezTo>
                <a:cubicBezTo>
                  <a:pt x="903311" y="371738"/>
                  <a:pt x="912112" y="374429"/>
                  <a:pt x="920032" y="374429"/>
                </a:cubicBezTo>
                <a:cubicBezTo>
                  <a:pt x="927952" y="388786"/>
                  <a:pt x="943793" y="394170"/>
                  <a:pt x="957873" y="391478"/>
                </a:cubicBezTo>
                <a:cubicBezTo>
                  <a:pt x="958753" y="392375"/>
                  <a:pt x="959633" y="392375"/>
                  <a:pt x="959633" y="393272"/>
                </a:cubicBezTo>
                <a:cubicBezTo>
                  <a:pt x="954353" y="395067"/>
                  <a:pt x="945553" y="395067"/>
                  <a:pt x="939393" y="393272"/>
                </a:cubicBezTo>
                <a:cubicBezTo>
                  <a:pt x="930592" y="392375"/>
                  <a:pt x="921792" y="386094"/>
                  <a:pt x="917392" y="377121"/>
                </a:cubicBezTo>
                <a:cubicBezTo>
                  <a:pt x="905952" y="379813"/>
                  <a:pt x="895391" y="372635"/>
                  <a:pt x="888351" y="363662"/>
                </a:cubicBezTo>
                <a:cubicBezTo>
                  <a:pt x="883071" y="354689"/>
                  <a:pt x="878671" y="343025"/>
                  <a:pt x="882191" y="333155"/>
                </a:cubicBezTo>
                <a:cubicBezTo>
                  <a:pt x="883951" y="324182"/>
                  <a:pt x="890111" y="316106"/>
                  <a:pt x="898911" y="313415"/>
                </a:cubicBezTo>
                <a:cubicBezTo>
                  <a:pt x="899791" y="309825"/>
                  <a:pt x="898031" y="306236"/>
                  <a:pt x="898031" y="302647"/>
                </a:cubicBezTo>
                <a:cubicBezTo>
                  <a:pt x="898031" y="299058"/>
                  <a:pt x="897151" y="292777"/>
                  <a:pt x="901551" y="291880"/>
                </a:cubicBezTo>
                <a:close/>
                <a:moveTo>
                  <a:pt x="939260" y="285530"/>
                </a:moveTo>
                <a:cubicBezTo>
                  <a:pt x="943890" y="286396"/>
                  <a:pt x="943890" y="291591"/>
                  <a:pt x="946668" y="295055"/>
                </a:cubicBezTo>
                <a:cubicBezTo>
                  <a:pt x="948520" y="299384"/>
                  <a:pt x="948520" y="306312"/>
                  <a:pt x="945742" y="310641"/>
                </a:cubicBezTo>
                <a:cubicBezTo>
                  <a:pt x="942964" y="311507"/>
                  <a:pt x="942038" y="314105"/>
                  <a:pt x="939260" y="313239"/>
                </a:cubicBezTo>
                <a:cubicBezTo>
                  <a:pt x="937408" y="309775"/>
                  <a:pt x="942964" y="308909"/>
                  <a:pt x="943890" y="306312"/>
                </a:cubicBezTo>
                <a:cubicBezTo>
                  <a:pt x="945742" y="299384"/>
                  <a:pt x="943890" y="293323"/>
                  <a:pt x="938334" y="288128"/>
                </a:cubicBezTo>
                <a:cubicBezTo>
                  <a:pt x="938334" y="287262"/>
                  <a:pt x="938334" y="286396"/>
                  <a:pt x="939260" y="285530"/>
                </a:cubicBezTo>
                <a:close/>
                <a:moveTo>
                  <a:pt x="909627" y="279180"/>
                </a:moveTo>
                <a:cubicBezTo>
                  <a:pt x="911215" y="279180"/>
                  <a:pt x="912008" y="279180"/>
                  <a:pt x="913596" y="279180"/>
                </a:cubicBezTo>
                <a:cubicBezTo>
                  <a:pt x="910421" y="282037"/>
                  <a:pt x="906452" y="284895"/>
                  <a:pt x="904071" y="288705"/>
                </a:cubicBezTo>
                <a:cubicBezTo>
                  <a:pt x="904071" y="284895"/>
                  <a:pt x="907246" y="282037"/>
                  <a:pt x="909627" y="279180"/>
                </a:cubicBezTo>
                <a:close/>
                <a:moveTo>
                  <a:pt x="944139" y="268067"/>
                </a:moveTo>
                <a:cubicBezTo>
                  <a:pt x="947695" y="269836"/>
                  <a:pt x="950362" y="274258"/>
                  <a:pt x="953029" y="277796"/>
                </a:cubicBezTo>
                <a:cubicBezTo>
                  <a:pt x="956585" y="285756"/>
                  <a:pt x="962808" y="292832"/>
                  <a:pt x="961919" y="302561"/>
                </a:cubicBezTo>
                <a:cubicBezTo>
                  <a:pt x="961030" y="314943"/>
                  <a:pt x="953029" y="324672"/>
                  <a:pt x="941472" y="329094"/>
                </a:cubicBezTo>
                <a:cubicBezTo>
                  <a:pt x="935249" y="329094"/>
                  <a:pt x="930804" y="329979"/>
                  <a:pt x="926359" y="327326"/>
                </a:cubicBezTo>
                <a:cubicBezTo>
                  <a:pt x="922803" y="324672"/>
                  <a:pt x="919247" y="320250"/>
                  <a:pt x="918358" y="314059"/>
                </a:cubicBezTo>
                <a:cubicBezTo>
                  <a:pt x="919247" y="311405"/>
                  <a:pt x="919247" y="306983"/>
                  <a:pt x="923692" y="305214"/>
                </a:cubicBezTo>
                <a:cubicBezTo>
                  <a:pt x="926359" y="303445"/>
                  <a:pt x="929915" y="304330"/>
                  <a:pt x="933471" y="305214"/>
                </a:cubicBezTo>
                <a:cubicBezTo>
                  <a:pt x="937027" y="307867"/>
                  <a:pt x="936138" y="313174"/>
                  <a:pt x="935249" y="316712"/>
                </a:cubicBezTo>
                <a:cubicBezTo>
                  <a:pt x="935249" y="318481"/>
                  <a:pt x="937027" y="319365"/>
                  <a:pt x="938805" y="318481"/>
                </a:cubicBezTo>
                <a:cubicBezTo>
                  <a:pt x="944139" y="319365"/>
                  <a:pt x="947695" y="314059"/>
                  <a:pt x="949473" y="310521"/>
                </a:cubicBezTo>
                <a:cubicBezTo>
                  <a:pt x="953918" y="299907"/>
                  <a:pt x="950362" y="288409"/>
                  <a:pt x="941472" y="280449"/>
                </a:cubicBezTo>
                <a:cubicBezTo>
                  <a:pt x="941472" y="280449"/>
                  <a:pt x="941472" y="280449"/>
                  <a:pt x="944139" y="268067"/>
                </a:cubicBezTo>
                <a:close/>
                <a:moveTo>
                  <a:pt x="914329" y="263305"/>
                </a:moveTo>
                <a:cubicBezTo>
                  <a:pt x="916120" y="263305"/>
                  <a:pt x="918806" y="263305"/>
                  <a:pt x="918806" y="265977"/>
                </a:cubicBezTo>
                <a:cubicBezTo>
                  <a:pt x="919702" y="267758"/>
                  <a:pt x="917911" y="270429"/>
                  <a:pt x="917911" y="272210"/>
                </a:cubicBezTo>
                <a:cubicBezTo>
                  <a:pt x="911642" y="274882"/>
                  <a:pt x="905373" y="277554"/>
                  <a:pt x="900000" y="282897"/>
                </a:cubicBezTo>
                <a:cubicBezTo>
                  <a:pt x="899105" y="289131"/>
                  <a:pt x="894627" y="293584"/>
                  <a:pt x="894627" y="300708"/>
                </a:cubicBezTo>
                <a:cubicBezTo>
                  <a:pt x="894627" y="304270"/>
                  <a:pt x="894627" y="306942"/>
                  <a:pt x="895523" y="310504"/>
                </a:cubicBezTo>
                <a:cubicBezTo>
                  <a:pt x="883881" y="315847"/>
                  <a:pt x="879404" y="329205"/>
                  <a:pt x="877613" y="340783"/>
                </a:cubicBezTo>
                <a:cubicBezTo>
                  <a:pt x="877613" y="355922"/>
                  <a:pt x="883881" y="370171"/>
                  <a:pt x="898209" y="376405"/>
                </a:cubicBezTo>
                <a:cubicBezTo>
                  <a:pt x="902687" y="381748"/>
                  <a:pt x="909851" y="381748"/>
                  <a:pt x="916120" y="382638"/>
                </a:cubicBezTo>
                <a:cubicBezTo>
                  <a:pt x="926866" y="395106"/>
                  <a:pt x="942090" y="402230"/>
                  <a:pt x="958209" y="397778"/>
                </a:cubicBezTo>
                <a:cubicBezTo>
                  <a:pt x="961791" y="397778"/>
                  <a:pt x="966269" y="393325"/>
                  <a:pt x="968955" y="397778"/>
                </a:cubicBezTo>
                <a:cubicBezTo>
                  <a:pt x="968955" y="397778"/>
                  <a:pt x="968955" y="397778"/>
                  <a:pt x="970746" y="401340"/>
                </a:cubicBezTo>
                <a:cubicBezTo>
                  <a:pt x="964478" y="408464"/>
                  <a:pt x="954627" y="407574"/>
                  <a:pt x="946567" y="408464"/>
                </a:cubicBezTo>
                <a:cubicBezTo>
                  <a:pt x="940299" y="409355"/>
                  <a:pt x="935821" y="404902"/>
                  <a:pt x="929552" y="404902"/>
                </a:cubicBezTo>
                <a:cubicBezTo>
                  <a:pt x="924179" y="402230"/>
                  <a:pt x="917911" y="398668"/>
                  <a:pt x="914329" y="393325"/>
                </a:cubicBezTo>
                <a:cubicBezTo>
                  <a:pt x="912538" y="389763"/>
                  <a:pt x="908955" y="391544"/>
                  <a:pt x="907164" y="391544"/>
                </a:cubicBezTo>
                <a:cubicBezTo>
                  <a:pt x="890150" y="387982"/>
                  <a:pt x="872239" y="372842"/>
                  <a:pt x="868657" y="355922"/>
                </a:cubicBezTo>
                <a:cubicBezTo>
                  <a:pt x="867762" y="348798"/>
                  <a:pt x="865971" y="342564"/>
                  <a:pt x="865971" y="335439"/>
                </a:cubicBezTo>
                <a:cubicBezTo>
                  <a:pt x="869553" y="323862"/>
                  <a:pt x="875822" y="313176"/>
                  <a:pt x="884777" y="306051"/>
                </a:cubicBezTo>
                <a:cubicBezTo>
                  <a:pt x="885672" y="302489"/>
                  <a:pt x="885672" y="298036"/>
                  <a:pt x="885672" y="293584"/>
                </a:cubicBezTo>
                <a:cubicBezTo>
                  <a:pt x="887463" y="288240"/>
                  <a:pt x="889254" y="282897"/>
                  <a:pt x="891941" y="277554"/>
                </a:cubicBezTo>
                <a:cubicBezTo>
                  <a:pt x="898209" y="270429"/>
                  <a:pt x="906269" y="265086"/>
                  <a:pt x="914329" y="263305"/>
                </a:cubicBezTo>
                <a:close/>
                <a:moveTo>
                  <a:pt x="78426" y="263305"/>
                </a:moveTo>
                <a:cubicBezTo>
                  <a:pt x="78426" y="263305"/>
                  <a:pt x="78426" y="263305"/>
                  <a:pt x="79292" y="265173"/>
                </a:cubicBezTo>
                <a:cubicBezTo>
                  <a:pt x="76694" y="271709"/>
                  <a:pt x="72365" y="281048"/>
                  <a:pt x="76694" y="287584"/>
                </a:cubicBezTo>
                <a:cubicBezTo>
                  <a:pt x="77560" y="289452"/>
                  <a:pt x="80158" y="290386"/>
                  <a:pt x="79292" y="293187"/>
                </a:cubicBezTo>
                <a:cubicBezTo>
                  <a:pt x="78426" y="295055"/>
                  <a:pt x="76694" y="292253"/>
                  <a:pt x="75828" y="292253"/>
                </a:cubicBezTo>
                <a:cubicBezTo>
                  <a:pt x="70633" y="285717"/>
                  <a:pt x="70633" y="277312"/>
                  <a:pt x="73231" y="269842"/>
                </a:cubicBezTo>
                <a:cubicBezTo>
                  <a:pt x="74097" y="267040"/>
                  <a:pt x="75828" y="264239"/>
                  <a:pt x="78426" y="263305"/>
                </a:cubicBezTo>
                <a:close/>
                <a:moveTo>
                  <a:pt x="885310" y="258543"/>
                </a:moveTo>
                <a:cubicBezTo>
                  <a:pt x="891371" y="261235"/>
                  <a:pt x="885310" y="265721"/>
                  <a:pt x="886175" y="270207"/>
                </a:cubicBezTo>
                <a:cubicBezTo>
                  <a:pt x="886175" y="273796"/>
                  <a:pt x="890505" y="277385"/>
                  <a:pt x="887041" y="279180"/>
                </a:cubicBezTo>
                <a:cubicBezTo>
                  <a:pt x="881846" y="275591"/>
                  <a:pt x="882712" y="270207"/>
                  <a:pt x="882712" y="263926"/>
                </a:cubicBezTo>
                <a:cubicBezTo>
                  <a:pt x="883578" y="262132"/>
                  <a:pt x="884444" y="260337"/>
                  <a:pt x="885310" y="258543"/>
                </a:cubicBezTo>
                <a:close/>
                <a:moveTo>
                  <a:pt x="824952" y="255367"/>
                </a:moveTo>
                <a:cubicBezTo>
                  <a:pt x="826744" y="255367"/>
                  <a:pt x="828536" y="255367"/>
                  <a:pt x="830329" y="256272"/>
                </a:cubicBezTo>
                <a:cubicBezTo>
                  <a:pt x="829433" y="258986"/>
                  <a:pt x="829433" y="261700"/>
                  <a:pt x="827640" y="262604"/>
                </a:cubicBezTo>
                <a:cubicBezTo>
                  <a:pt x="828536" y="270747"/>
                  <a:pt x="830329" y="278889"/>
                  <a:pt x="838394" y="283413"/>
                </a:cubicBezTo>
                <a:cubicBezTo>
                  <a:pt x="841083" y="285222"/>
                  <a:pt x="845563" y="285222"/>
                  <a:pt x="848252" y="283413"/>
                </a:cubicBezTo>
                <a:cubicBezTo>
                  <a:pt x="850044" y="280698"/>
                  <a:pt x="853629" y="277984"/>
                  <a:pt x="851837" y="274366"/>
                </a:cubicBezTo>
                <a:cubicBezTo>
                  <a:pt x="849148" y="273461"/>
                  <a:pt x="842875" y="277080"/>
                  <a:pt x="842875" y="271651"/>
                </a:cubicBezTo>
                <a:cubicBezTo>
                  <a:pt x="841083" y="267128"/>
                  <a:pt x="844667" y="265319"/>
                  <a:pt x="847356" y="263509"/>
                </a:cubicBezTo>
                <a:cubicBezTo>
                  <a:pt x="850940" y="264414"/>
                  <a:pt x="857214" y="265319"/>
                  <a:pt x="859006" y="269842"/>
                </a:cubicBezTo>
                <a:cubicBezTo>
                  <a:pt x="859902" y="276175"/>
                  <a:pt x="859902" y="281603"/>
                  <a:pt x="856317" y="286127"/>
                </a:cubicBezTo>
                <a:cubicBezTo>
                  <a:pt x="860798" y="290650"/>
                  <a:pt x="863487" y="295174"/>
                  <a:pt x="863487" y="301507"/>
                </a:cubicBezTo>
                <a:cubicBezTo>
                  <a:pt x="864383" y="308744"/>
                  <a:pt x="853629" y="313268"/>
                  <a:pt x="858110" y="320505"/>
                </a:cubicBezTo>
                <a:cubicBezTo>
                  <a:pt x="860798" y="327743"/>
                  <a:pt x="854525" y="332266"/>
                  <a:pt x="853629" y="338599"/>
                </a:cubicBezTo>
                <a:cubicBezTo>
                  <a:pt x="852733" y="339504"/>
                  <a:pt x="851837" y="338599"/>
                  <a:pt x="850940" y="338599"/>
                </a:cubicBezTo>
                <a:cubicBezTo>
                  <a:pt x="847356" y="331362"/>
                  <a:pt x="854525" y="317791"/>
                  <a:pt x="842875" y="315077"/>
                </a:cubicBezTo>
                <a:cubicBezTo>
                  <a:pt x="839290" y="314172"/>
                  <a:pt x="835706" y="311458"/>
                  <a:pt x="834810" y="306935"/>
                </a:cubicBezTo>
                <a:cubicBezTo>
                  <a:pt x="834810" y="306935"/>
                  <a:pt x="834810" y="306935"/>
                  <a:pt x="833913" y="301507"/>
                </a:cubicBezTo>
                <a:cubicBezTo>
                  <a:pt x="836602" y="301507"/>
                  <a:pt x="839290" y="299697"/>
                  <a:pt x="841979" y="300602"/>
                </a:cubicBezTo>
                <a:cubicBezTo>
                  <a:pt x="843771" y="304221"/>
                  <a:pt x="841979" y="309649"/>
                  <a:pt x="846460" y="311458"/>
                </a:cubicBezTo>
                <a:cubicBezTo>
                  <a:pt x="850044" y="311458"/>
                  <a:pt x="852733" y="307839"/>
                  <a:pt x="854525" y="305125"/>
                </a:cubicBezTo>
                <a:cubicBezTo>
                  <a:pt x="856317" y="303316"/>
                  <a:pt x="856317" y="300602"/>
                  <a:pt x="855421" y="297888"/>
                </a:cubicBezTo>
                <a:cubicBezTo>
                  <a:pt x="850940" y="288841"/>
                  <a:pt x="840187" y="294269"/>
                  <a:pt x="833017" y="287936"/>
                </a:cubicBezTo>
                <a:cubicBezTo>
                  <a:pt x="831225" y="287031"/>
                  <a:pt x="829433" y="283413"/>
                  <a:pt x="826744" y="283413"/>
                </a:cubicBezTo>
                <a:cubicBezTo>
                  <a:pt x="824056" y="288841"/>
                  <a:pt x="818679" y="287031"/>
                  <a:pt x="814198" y="286127"/>
                </a:cubicBezTo>
                <a:cubicBezTo>
                  <a:pt x="810613" y="283413"/>
                  <a:pt x="808821" y="279794"/>
                  <a:pt x="809717" y="276175"/>
                </a:cubicBezTo>
                <a:cubicBezTo>
                  <a:pt x="809717" y="274366"/>
                  <a:pt x="812406" y="274366"/>
                  <a:pt x="813302" y="273461"/>
                </a:cubicBezTo>
                <a:cubicBezTo>
                  <a:pt x="815094" y="273461"/>
                  <a:pt x="816886" y="275270"/>
                  <a:pt x="816886" y="277080"/>
                </a:cubicBezTo>
                <a:cubicBezTo>
                  <a:pt x="816886" y="277984"/>
                  <a:pt x="816886" y="278889"/>
                  <a:pt x="818679" y="279794"/>
                </a:cubicBezTo>
                <a:cubicBezTo>
                  <a:pt x="820471" y="279794"/>
                  <a:pt x="821367" y="278889"/>
                  <a:pt x="822263" y="277080"/>
                </a:cubicBezTo>
                <a:cubicBezTo>
                  <a:pt x="820471" y="272556"/>
                  <a:pt x="821367" y="267128"/>
                  <a:pt x="820471" y="262604"/>
                </a:cubicBezTo>
                <a:cubicBezTo>
                  <a:pt x="822263" y="259890"/>
                  <a:pt x="823159" y="257176"/>
                  <a:pt x="824952" y="255367"/>
                </a:cubicBezTo>
                <a:close/>
                <a:moveTo>
                  <a:pt x="75622" y="249914"/>
                </a:moveTo>
                <a:cubicBezTo>
                  <a:pt x="77437" y="252606"/>
                  <a:pt x="76529" y="254401"/>
                  <a:pt x="77437" y="257990"/>
                </a:cubicBezTo>
                <a:cubicBezTo>
                  <a:pt x="76529" y="261579"/>
                  <a:pt x="71994" y="263373"/>
                  <a:pt x="70179" y="266065"/>
                </a:cubicBezTo>
                <a:cubicBezTo>
                  <a:pt x="65644" y="275038"/>
                  <a:pt x="65644" y="286702"/>
                  <a:pt x="71994" y="294778"/>
                </a:cubicBezTo>
                <a:cubicBezTo>
                  <a:pt x="74715" y="296572"/>
                  <a:pt x="76529" y="300162"/>
                  <a:pt x="80158" y="299264"/>
                </a:cubicBezTo>
                <a:cubicBezTo>
                  <a:pt x="83787" y="296572"/>
                  <a:pt x="82879" y="290292"/>
                  <a:pt x="89229" y="288497"/>
                </a:cubicBezTo>
                <a:cubicBezTo>
                  <a:pt x="91044" y="287600"/>
                  <a:pt x="94672" y="288497"/>
                  <a:pt x="97394" y="290292"/>
                </a:cubicBezTo>
                <a:cubicBezTo>
                  <a:pt x="99208" y="292983"/>
                  <a:pt x="99208" y="297470"/>
                  <a:pt x="98301" y="300162"/>
                </a:cubicBezTo>
                <a:cubicBezTo>
                  <a:pt x="95579" y="307340"/>
                  <a:pt x="89229" y="310929"/>
                  <a:pt x="82879" y="310929"/>
                </a:cubicBezTo>
                <a:cubicBezTo>
                  <a:pt x="71087" y="310929"/>
                  <a:pt x="61108" y="300162"/>
                  <a:pt x="57479" y="290292"/>
                </a:cubicBezTo>
                <a:cubicBezTo>
                  <a:pt x="54758" y="284011"/>
                  <a:pt x="56572" y="277730"/>
                  <a:pt x="57479" y="270551"/>
                </a:cubicBezTo>
                <a:cubicBezTo>
                  <a:pt x="60201" y="264271"/>
                  <a:pt x="64737" y="258887"/>
                  <a:pt x="70179" y="252606"/>
                </a:cubicBezTo>
                <a:cubicBezTo>
                  <a:pt x="71994" y="251709"/>
                  <a:pt x="73808" y="249017"/>
                  <a:pt x="75622" y="249914"/>
                </a:cubicBezTo>
                <a:close/>
                <a:moveTo>
                  <a:pt x="104676" y="244255"/>
                </a:moveTo>
                <a:cubicBezTo>
                  <a:pt x="116141" y="246023"/>
                  <a:pt x="126725" y="253095"/>
                  <a:pt x="131134" y="263704"/>
                </a:cubicBezTo>
                <a:cubicBezTo>
                  <a:pt x="135544" y="271661"/>
                  <a:pt x="138190" y="281385"/>
                  <a:pt x="136426" y="291110"/>
                </a:cubicBezTo>
                <a:cubicBezTo>
                  <a:pt x="147009" y="297298"/>
                  <a:pt x="148773" y="309675"/>
                  <a:pt x="151419" y="320284"/>
                </a:cubicBezTo>
                <a:cubicBezTo>
                  <a:pt x="151419" y="320284"/>
                  <a:pt x="151419" y="320284"/>
                  <a:pt x="150537" y="322936"/>
                </a:cubicBezTo>
                <a:cubicBezTo>
                  <a:pt x="153183" y="337965"/>
                  <a:pt x="145245" y="351225"/>
                  <a:pt x="135544" y="361834"/>
                </a:cubicBezTo>
                <a:cubicBezTo>
                  <a:pt x="126725" y="368022"/>
                  <a:pt x="116141" y="373327"/>
                  <a:pt x="104676" y="372443"/>
                </a:cubicBezTo>
                <a:cubicBezTo>
                  <a:pt x="98502" y="368022"/>
                  <a:pt x="94975" y="376863"/>
                  <a:pt x="90565" y="378631"/>
                </a:cubicBezTo>
                <a:cubicBezTo>
                  <a:pt x="78218" y="386588"/>
                  <a:pt x="60579" y="391892"/>
                  <a:pt x="47350" y="382167"/>
                </a:cubicBezTo>
                <a:cubicBezTo>
                  <a:pt x="45586" y="380399"/>
                  <a:pt x="42940" y="379515"/>
                  <a:pt x="42940" y="375979"/>
                </a:cubicBezTo>
                <a:cubicBezTo>
                  <a:pt x="42058" y="373327"/>
                  <a:pt x="45586" y="372443"/>
                  <a:pt x="47350" y="370675"/>
                </a:cubicBezTo>
                <a:cubicBezTo>
                  <a:pt x="50877" y="370675"/>
                  <a:pt x="51759" y="375095"/>
                  <a:pt x="55287" y="375979"/>
                </a:cubicBezTo>
                <a:cubicBezTo>
                  <a:pt x="64988" y="378631"/>
                  <a:pt x="76454" y="379515"/>
                  <a:pt x="84391" y="372443"/>
                </a:cubicBezTo>
                <a:cubicBezTo>
                  <a:pt x="84391" y="372443"/>
                  <a:pt x="84391" y="372443"/>
                  <a:pt x="96738" y="364486"/>
                </a:cubicBezTo>
                <a:cubicBezTo>
                  <a:pt x="111732" y="365370"/>
                  <a:pt x="128488" y="360066"/>
                  <a:pt x="137308" y="345037"/>
                </a:cubicBezTo>
                <a:lnTo>
                  <a:pt x="138183" y="337580"/>
                </a:lnTo>
                <a:lnTo>
                  <a:pt x="125980" y="354280"/>
                </a:lnTo>
                <a:cubicBezTo>
                  <a:pt x="120017" y="358190"/>
                  <a:pt x="112816" y="360424"/>
                  <a:pt x="106065" y="361318"/>
                </a:cubicBezTo>
                <a:cubicBezTo>
                  <a:pt x="106065" y="361318"/>
                  <a:pt x="106065" y="361318"/>
                  <a:pt x="94363" y="360424"/>
                </a:cubicBezTo>
                <a:cubicBezTo>
                  <a:pt x="85362" y="369361"/>
                  <a:pt x="72760" y="379192"/>
                  <a:pt x="58358" y="372936"/>
                </a:cubicBezTo>
                <a:cubicBezTo>
                  <a:pt x="57458" y="371149"/>
                  <a:pt x="55658" y="371149"/>
                  <a:pt x="54758" y="370255"/>
                </a:cubicBezTo>
                <a:cubicBezTo>
                  <a:pt x="57458" y="366680"/>
                  <a:pt x="61959" y="370255"/>
                  <a:pt x="64659" y="371149"/>
                </a:cubicBezTo>
                <a:cubicBezTo>
                  <a:pt x="73661" y="371149"/>
                  <a:pt x="83562" y="368467"/>
                  <a:pt x="88963" y="361318"/>
                </a:cubicBezTo>
                <a:cubicBezTo>
                  <a:pt x="94363" y="353274"/>
                  <a:pt x="105165" y="358637"/>
                  <a:pt x="113266" y="354168"/>
                </a:cubicBezTo>
                <a:cubicBezTo>
                  <a:pt x="122267" y="352381"/>
                  <a:pt x="130368" y="343444"/>
                  <a:pt x="133969" y="334507"/>
                </a:cubicBezTo>
                <a:cubicBezTo>
                  <a:pt x="136669" y="320207"/>
                  <a:pt x="130368" y="305014"/>
                  <a:pt x="119567" y="296077"/>
                </a:cubicBezTo>
                <a:cubicBezTo>
                  <a:pt x="119567" y="296077"/>
                  <a:pt x="119567" y="296077"/>
                  <a:pt x="123167" y="286247"/>
                </a:cubicBezTo>
                <a:cubicBezTo>
                  <a:pt x="122267" y="276416"/>
                  <a:pt x="119567" y="265692"/>
                  <a:pt x="110566" y="262117"/>
                </a:cubicBezTo>
                <a:cubicBezTo>
                  <a:pt x="108765" y="261223"/>
                  <a:pt x="106065" y="261223"/>
                  <a:pt x="106065" y="259436"/>
                </a:cubicBezTo>
                <a:cubicBezTo>
                  <a:pt x="106065" y="259436"/>
                  <a:pt x="106065" y="259436"/>
                  <a:pt x="106065" y="258542"/>
                </a:cubicBezTo>
                <a:cubicBezTo>
                  <a:pt x="115066" y="259436"/>
                  <a:pt x="121367" y="266585"/>
                  <a:pt x="124067" y="274629"/>
                </a:cubicBezTo>
                <a:cubicBezTo>
                  <a:pt x="127668" y="280884"/>
                  <a:pt x="125868" y="288034"/>
                  <a:pt x="124067" y="295184"/>
                </a:cubicBezTo>
                <a:cubicBezTo>
                  <a:pt x="130368" y="300546"/>
                  <a:pt x="134869" y="307025"/>
                  <a:pt x="137344" y="314175"/>
                </a:cubicBezTo>
                <a:lnTo>
                  <a:pt x="138399" y="335743"/>
                </a:lnTo>
                <a:lnTo>
                  <a:pt x="140836" y="314979"/>
                </a:lnTo>
                <a:cubicBezTo>
                  <a:pt x="139072" y="307023"/>
                  <a:pt x="132898" y="300834"/>
                  <a:pt x="128488" y="294646"/>
                </a:cubicBezTo>
                <a:cubicBezTo>
                  <a:pt x="128488" y="287574"/>
                  <a:pt x="130252" y="282269"/>
                  <a:pt x="128488" y="276081"/>
                </a:cubicBezTo>
                <a:cubicBezTo>
                  <a:pt x="125843" y="269008"/>
                  <a:pt x="120551" y="261052"/>
                  <a:pt x="113495" y="257516"/>
                </a:cubicBezTo>
                <a:cubicBezTo>
                  <a:pt x="112613" y="257516"/>
                  <a:pt x="102030" y="254864"/>
                  <a:pt x="102030" y="251327"/>
                </a:cubicBezTo>
                <a:cubicBezTo>
                  <a:pt x="102030" y="248675"/>
                  <a:pt x="102030" y="245139"/>
                  <a:pt x="104676" y="244255"/>
                </a:cubicBezTo>
                <a:close/>
                <a:moveTo>
                  <a:pt x="891030" y="241080"/>
                </a:moveTo>
                <a:cubicBezTo>
                  <a:pt x="893638" y="241080"/>
                  <a:pt x="896246" y="242856"/>
                  <a:pt x="897115" y="245519"/>
                </a:cubicBezTo>
                <a:cubicBezTo>
                  <a:pt x="897115" y="246407"/>
                  <a:pt x="897985" y="249071"/>
                  <a:pt x="898854" y="248183"/>
                </a:cubicBezTo>
                <a:cubicBezTo>
                  <a:pt x="901462" y="248183"/>
                  <a:pt x="903201" y="249959"/>
                  <a:pt x="902331" y="252623"/>
                </a:cubicBezTo>
                <a:cubicBezTo>
                  <a:pt x="904070" y="257062"/>
                  <a:pt x="899723" y="258838"/>
                  <a:pt x="897115" y="259726"/>
                </a:cubicBezTo>
                <a:cubicBezTo>
                  <a:pt x="895377" y="260614"/>
                  <a:pt x="892769" y="260614"/>
                  <a:pt x="890161" y="259726"/>
                </a:cubicBezTo>
                <a:cubicBezTo>
                  <a:pt x="888422" y="257950"/>
                  <a:pt x="889291" y="254399"/>
                  <a:pt x="885814" y="253511"/>
                </a:cubicBezTo>
                <a:cubicBezTo>
                  <a:pt x="880598" y="256174"/>
                  <a:pt x="878859" y="263278"/>
                  <a:pt x="878859" y="269493"/>
                </a:cubicBezTo>
                <a:cubicBezTo>
                  <a:pt x="879729" y="275709"/>
                  <a:pt x="880598" y="281924"/>
                  <a:pt x="884945" y="286364"/>
                </a:cubicBezTo>
                <a:cubicBezTo>
                  <a:pt x="884945" y="286364"/>
                  <a:pt x="884945" y="286364"/>
                  <a:pt x="882337" y="293467"/>
                </a:cubicBezTo>
                <a:cubicBezTo>
                  <a:pt x="879729" y="292579"/>
                  <a:pt x="876251" y="289027"/>
                  <a:pt x="874513" y="286364"/>
                </a:cubicBezTo>
                <a:cubicBezTo>
                  <a:pt x="869297" y="277484"/>
                  <a:pt x="867558" y="265054"/>
                  <a:pt x="871035" y="254399"/>
                </a:cubicBezTo>
                <a:cubicBezTo>
                  <a:pt x="874513" y="246407"/>
                  <a:pt x="883206" y="241080"/>
                  <a:pt x="891030" y="241080"/>
                </a:cubicBezTo>
                <a:close/>
                <a:moveTo>
                  <a:pt x="830163" y="241080"/>
                </a:moveTo>
                <a:cubicBezTo>
                  <a:pt x="834573" y="242773"/>
                  <a:pt x="838101" y="246160"/>
                  <a:pt x="838983" y="251240"/>
                </a:cubicBezTo>
                <a:cubicBezTo>
                  <a:pt x="838983" y="252087"/>
                  <a:pt x="838101" y="252933"/>
                  <a:pt x="837219" y="253780"/>
                </a:cubicBezTo>
                <a:cubicBezTo>
                  <a:pt x="831927" y="252933"/>
                  <a:pt x="826636" y="251240"/>
                  <a:pt x="823108" y="247853"/>
                </a:cubicBezTo>
                <a:cubicBezTo>
                  <a:pt x="825754" y="245313"/>
                  <a:pt x="827518" y="243620"/>
                  <a:pt x="830163" y="241080"/>
                </a:cubicBezTo>
                <a:close/>
                <a:moveTo>
                  <a:pt x="137660" y="241080"/>
                </a:moveTo>
                <a:cubicBezTo>
                  <a:pt x="141188" y="245379"/>
                  <a:pt x="142070" y="249679"/>
                  <a:pt x="142070" y="253978"/>
                </a:cubicBezTo>
                <a:cubicBezTo>
                  <a:pt x="141188" y="257417"/>
                  <a:pt x="140306" y="260857"/>
                  <a:pt x="137660" y="261717"/>
                </a:cubicBezTo>
                <a:cubicBezTo>
                  <a:pt x="134133" y="258277"/>
                  <a:pt x="142070" y="255698"/>
                  <a:pt x="138542" y="251398"/>
                </a:cubicBezTo>
                <a:cubicBezTo>
                  <a:pt x="140306" y="247959"/>
                  <a:pt x="136779" y="245379"/>
                  <a:pt x="135897" y="242800"/>
                </a:cubicBezTo>
                <a:cubicBezTo>
                  <a:pt x="135015" y="241080"/>
                  <a:pt x="136779" y="241080"/>
                  <a:pt x="137660" y="241080"/>
                </a:cubicBezTo>
                <a:close/>
                <a:moveTo>
                  <a:pt x="200524" y="239665"/>
                </a:moveTo>
                <a:cubicBezTo>
                  <a:pt x="201540" y="238773"/>
                  <a:pt x="202444" y="238549"/>
                  <a:pt x="203348" y="240782"/>
                </a:cubicBezTo>
                <a:cubicBezTo>
                  <a:pt x="204251" y="247032"/>
                  <a:pt x="200637" y="251497"/>
                  <a:pt x="198829" y="257748"/>
                </a:cubicBezTo>
                <a:cubicBezTo>
                  <a:pt x="199733" y="259534"/>
                  <a:pt x="201540" y="260427"/>
                  <a:pt x="202444" y="261320"/>
                </a:cubicBezTo>
                <a:cubicBezTo>
                  <a:pt x="204251" y="261320"/>
                  <a:pt x="206058" y="261320"/>
                  <a:pt x="206962" y="259534"/>
                </a:cubicBezTo>
                <a:cubicBezTo>
                  <a:pt x="206058" y="257748"/>
                  <a:pt x="206058" y="256855"/>
                  <a:pt x="206962" y="255069"/>
                </a:cubicBezTo>
                <a:cubicBezTo>
                  <a:pt x="208769" y="254176"/>
                  <a:pt x="210577" y="254176"/>
                  <a:pt x="211480" y="255069"/>
                </a:cubicBezTo>
                <a:cubicBezTo>
                  <a:pt x="213288" y="256855"/>
                  <a:pt x="215095" y="260427"/>
                  <a:pt x="213288" y="263106"/>
                </a:cubicBezTo>
                <a:cubicBezTo>
                  <a:pt x="211480" y="265785"/>
                  <a:pt x="208769" y="268464"/>
                  <a:pt x="206058" y="269357"/>
                </a:cubicBezTo>
                <a:cubicBezTo>
                  <a:pt x="200637" y="270250"/>
                  <a:pt x="197022" y="267571"/>
                  <a:pt x="192504" y="265785"/>
                </a:cubicBezTo>
                <a:cubicBezTo>
                  <a:pt x="187986" y="264892"/>
                  <a:pt x="184371" y="267571"/>
                  <a:pt x="179853" y="268464"/>
                </a:cubicBezTo>
                <a:cubicBezTo>
                  <a:pt x="174431" y="271143"/>
                  <a:pt x="167202" y="277393"/>
                  <a:pt x="166298" y="283644"/>
                </a:cubicBezTo>
                <a:cubicBezTo>
                  <a:pt x="166298" y="287216"/>
                  <a:pt x="169009" y="290788"/>
                  <a:pt x="171720" y="291681"/>
                </a:cubicBezTo>
                <a:cubicBezTo>
                  <a:pt x="173527" y="292574"/>
                  <a:pt x="176238" y="291681"/>
                  <a:pt x="178045" y="290788"/>
                </a:cubicBezTo>
                <a:cubicBezTo>
                  <a:pt x="179853" y="288109"/>
                  <a:pt x="176238" y="284537"/>
                  <a:pt x="178949" y="281858"/>
                </a:cubicBezTo>
                <a:cubicBezTo>
                  <a:pt x="180756" y="279179"/>
                  <a:pt x="184371" y="280072"/>
                  <a:pt x="187082" y="280965"/>
                </a:cubicBezTo>
                <a:cubicBezTo>
                  <a:pt x="189793" y="281858"/>
                  <a:pt x="189793" y="284537"/>
                  <a:pt x="190696" y="286323"/>
                </a:cubicBezTo>
                <a:cubicBezTo>
                  <a:pt x="189793" y="290788"/>
                  <a:pt x="187986" y="295253"/>
                  <a:pt x="183467" y="297932"/>
                </a:cubicBezTo>
                <a:cubicBezTo>
                  <a:pt x="180756" y="298825"/>
                  <a:pt x="177142" y="300611"/>
                  <a:pt x="174431" y="300611"/>
                </a:cubicBezTo>
                <a:cubicBezTo>
                  <a:pt x="167202" y="306861"/>
                  <a:pt x="171720" y="317577"/>
                  <a:pt x="165394" y="322042"/>
                </a:cubicBezTo>
                <a:cubicBezTo>
                  <a:pt x="166298" y="314005"/>
                  <a:pt x="156358" y="304182"/>
                  <a:pt x="166298" y="298825"/>
                </a:cubicBezTo>
                <a:cubicBezTo>
                  <a:pt x="167202" y="297039"/>
                  <a:pt x="163587" y="297039"/>
                  <a:pt x="163587" y="295253"/>
                </a:cubicBezTo>
                <a:cubicBezTo>
                  <a:pt x="159973" y="290788"/>
                  <a:pt x="158165" y="284537"/>
                  <a:pt x="159973" y="279179"/>
                </a:cubicBezTo>
                <a:cubicBezTo>
                  <a:pt x="160876" y="273822"/>
                  <a:pt x="168105" y="271143"/>
                  <a:pt x="168105" y="265785"/>
                </a:cubicBezTo>
                <a:cubicBezTo>
                  <a:pt x="164491" y="263106"/>
                  <a:pt x="164491" y="258641"/>
                  <a:pt x="164491" y="255069"/>
                </a:cubicBezTo>
                <a:cubicBezTo>
                  <a:pt x="164491" y="250604"/>
                  <a:pt x="167202" y="247032"/>
                  <a:pt x="171720" y="246140"/>
                </a:cubicBezTo>
                <a:cubicBezTo>
                  <a:pt x="175335" y="245247"/>
                  <a:pt x="177142" y="247032"/>
                  <a:pt x="178949" y="249711"/>
                </a:cubicBezTo>
                <a:cubicBezTo>
                  <a:pt x="178949" y="251497"/>
                  <a:pt x="178045" y="253283"/>
                  <a:pt x="175335" y="254176"/>
                </a:cubicBezTo>
                <a:cubicBezTo>
                  <a:pt x="174431" y="253283"/>
                  <a:pt x="172624" y="254176"/>
                  <a:pt x="172624" y="255962"/>
                </a:cubicBezTo>
                <a:cubicBezTo>
                  <a:pt x="171720" y="259534"/>
                  <a:pt x="177142" y="260427"/>
                  <a:pt x="178949" y="261320"/>
                </a:cubicBezTo>
                <a:cubicBezTo>
                  <a:pt x="184371" y="263106"/>
                  <a:pt x="187986" y="258641"/>
                  <a:pt x="190696" y="255962"/>
                </a:cubicBezTo>
                <a:cubicBezTo>
                  <a:pt x="195215" y="252390"/>
                  <a:pt x="196118" y="247925"/>
                  <a:pt x="197022" y="242568"/>
                </a:cubicBezTo>
                <a:cubicBezTo>
                  <a:pt x="198378" y="242121"/>
                  <a:pt x="199507" y="240558"/>
                  <a:pt x="200524" y="239665"/>
                </a:cubicBezTo>
                <a:close/>
                <a:moveTo>
                  <a:pt x="196419" y="229471"/>
                </a:moveTo>
                <a:cubicBezTo>
                  <a:pt x="196419" y="229471"/>
                  <a:pt x="196419" y="229471"/>
                  <a:pt x="199221" y="233935"/>
                </a:cubicBezTo>
                <a:cubicBezTo>
                  <a:pt x="198287" y="239293"/>
                  <a:pt x="191750" y="240186"/>
                  <a:pt x="187081" y="241079"/>
                </a:cubicBezTo>
                <a:cubicBezTo>
                  <a:pt x="183346" y="239293"/>
                  <a:pt x="187081" y="236614"/>
                  <a:pt x="186147" y="233935"/>
                </a:cubicBezTo>
                <a:cubicBezTo>
                  <a:pt x="188949" y="232149"/>
                  <a:pt x="191750" y="226792"/>
                  <a:pt x="196419" y="229471"/>
                </a:cubicBezTo>
                <a:close/>
                <a:moveTo>
                  <a:pt x="774812" y="225205"/>
                </a:moveTo>
                <a:cubicBezTo>
                  <a:pt x="779391" y="229534"/>
                  <a:pt x="787634" y="226937"/>
                  <a:pt x="794044" y="226071"/>
                </a:cubicBezTo>
                <a:cubicBezTo>
                  <a:pt x="794044" y="228669"/>
                  <a:pt x="791297" y="231266"/>
                  <a:pt x="791297" y="233864"/>
                </a:cubicBezTo>
                <a:cubicBezTo>
                  <a:pt x="790381" y="238194"/>
                  <a:pt x="797708" y="242523"/>
                  <a:pt x="792213" y="244255"/>
                </a:cubicBezTo>
                <a:cubicBezTo>
                  <a:pt x="786718" y="244255"/>
                  <a:pt x="782138" y="242523"/>
                  <a:pt x="778475" y="239925"/>
                </a:cubicBezTo>
                <a:cubicBezTo>
                  <a:pt x="776643" y="235596"/>
                  <a:pt x="773896" y="231266"/>
                  <a:pt x="773896" y="226071"/>
                </a:cubicBezTo>
                <a:cubicBezTo>
                  <a:pt x="773896" y="226071"/>
                  <a:pt x="773896" y="226071"/>
                  <a:pt x="774812" y="225205"/>
                </a:cubicBezTo>
                <a:close/>
                <a:moveTo>
                  <a:pt x="130515" y="223617"/>
                </a:moveTo>
                <a:cubicBezTo>
                  <a:pt x="136053" y="223617"/>
                  <a:pt x="141591" y="225393"/>
                  <a:pt x="146205" y="228056"/>
                </a:cubicBezTo>
                <a:cubicBezTo>
                  <a:pt x="155435" y="236048"/>
                  <a:pt x="156358" y="247591"/>
                  <a:pt x="153589" y="258246"/>
                </a:cubicBezTo>
                <a:cubicBezTo>
                  <a:pt x="150820" y="265349"/>
                  <a:pt x="148974" y="273340"/>
                  <a:pt x="141591" y="276004"/>
                </a:cubicBezTo>
                <a:cubicBezTo>
                  <a:pt x="139745" y="273340"/>
                  <a:pt x="138822" y="270676"/>
                  <a:pt x="138822" y="267125"/>
                </a:cubicBezTo>
                <a:cubicBezTo>
                  <a:pt x="145282" y="263573"/>
                  <a:pt x="144360" y="255582"/>
                  <a:pt x="145282" y="249366"/>
                </a:cubicBezTo>
                <a:cubicBezTo>
                  <a:pt x="145282" y="244039"/>
                  <a:pt x="141591" y="238711"/>
                  <a:pt x="136053" y="234272"/>
                </a:cubicBezTo>
                <a:cubicBezTo>
                  <a:pt x="135130" y="234272"/>
                  <a:pt x="133284" y="234272"/>
                  <a:pt x="132361" y="235160"/>
                </a:cubicBezTo>
                <a:cubicBezTo>
                  <a:pt x="131438" y="237824"/>
                  <a:pt x="130515" y="240487"/>
                  <a:pt x="127746" y="242263"/>
                </a:cubicBezTo>
                <a:cubicBezTo>
                  <a:pt x="124978" y="242263"/>
                  <a:pt x="121286" y="243151"/>
                  <a:pt x="119440" y="240487"/>
                </a:cubicBezTo>
                <a:cubicBezTo>
                  <a:pt x="116671" y="237824"/>
                  <a:pt x="116671" y="234272"/>
                  <a:pt x="118517" y="230720"/>
                </a:cubicBezTo>
                <a:cubicBezTo>
                  <a:pt x="120363" y="226281"/>
                  <a:pt x="125900" y="224505"/>
                  <a:pt x="130515" y="223617"/>
                </a:cubicBezTo>
                <a:close/>
                <a:moveTo>
                  <a:pt x="863040" y="215680"/>
                </a:moveTo>
                <a:cubicBezTo>
                  <a:pt x="866459" y="215680"/>
                  <a:pt x="869878" y="220442"/>
                  <a:pt x="870733" y="224252"/>
                </a:cubicBezTo>
                <a:cubicBezTo>
                  <a:pt x="870733" y="227109"/>
                  <a:pt x="866459" y="229014"/>
                  <a:pt x="863895" y="229967"/>
                </a:cubicBezTo>
                <a:cubicBezTo>
                  <a:pt x="863040" y="226157"/>
                  <a:pt x="862185" y="221395"/>
                  <a:pt x="859621" y="218537"/>
                </a:cubicBezTo>
                <a:cubicBezTo>
                  <a:pt x="859621" y="217585"/>
                  <a:pt x="861330" y="216632"/>
                  <a:pt x="863040" y="215680"/>
                </a:cubicBezTo>
                <a:close/>
                <a:moveTo>
                  <a:pt x="828203" y="215680"/>
                </a:moveTo>
                <a:cubicBezTo>
                  <a:pt x="828203" y="215680"/>
                  <a:pt x="828203" y="215680"/>
                  <a:pt x="829975" y="215680"/>
                </a:cubicBezTo>
                <a:cubicBezTo>
                  <a:pt x="832633" y="221760"/>
                  <a:pt x="831747" y="231315"/>
                  <a:pt x="828203" y="236527"/>
                </a:cubicBezTo>
                <a:cubicBezTo>
                  <a:pt x="821114" y="246082"/>
                  <a:pt x="808710" y="249556"/>
                  <a:pt x="805165" y="260848"/>
                </a:cubicBezTo>
                <a:cubicBezTo>
                  <a:pt x="804279" y="261717"/>
                  <a:pt x="802507" y="260848"/>
                  <a:pt x="800735" y="260848"/>
                </a:cubicBezTo>
                <a:cubicBezTo>
                  <a:pt x="794533" y="256505"/>
                  <a:pt x="798077" y="247819"/>
                  <a:pt x="798963" y="242607"/>
                </a:cubicBezTo>
                <a:cubicBezTo>
                  <a:pt x="796305" y="238264"/>
                  <a:pt x="796305" y="233921"/>
                  <a:pt x="797191" y="229578"/>
                </a:cubicBezTo>
                <a:cubicBezTo>
                  <a:pt x="798077" y="227841"/>
                  <a:pt x="800735" y="226103"/>
                  <a:pt x="802507" y="225235"/>
                </a:cubicBezTo>
                <a:cubicBezTo>
                  <a:pt x="806051" y="225235"/>
                  <a:pt x="809596" y="225235"/>
                  <a:pt x="811368" y="228709"/>
                </a:cubicBezTo>
                <a:cubicBezTo>
                  <a:pt x="813140" y="231315"/>
                  <a:pt x="814026" y="233921"/>
                  <a:pt x="811368" y="236527"/>
                </a:cubicBezTo>
                <a:cubicBezTo>
                  <a:pt x="810482" y="237395"/>
                  <a:pt x="808710" y="236527"/>
                  <a:pt x="806938" y="236527"/>
                </a:cubicBezTo>
                <a:cubicBezTo>
                  <a:pt x="806051" y="236527"/>
                  <a:pt x="805165" y="233921"/>
                  <a:pt x="804279" y="234790"/>
                </a:cubicBezTo>
                <a:cubicBezTo>
                  <a:pt x="802507" y="236527"/>
                  <a:pt x="803393" y="237395"/>
                  <a:pt x="804279" y="238264"/>
                </a:cubicBezTo>
                <a:cubicBezTo>
                  <a:pt x="806051" y="240870"/>
                  <a:pt x="810482" y="240870"/>
                  <a:pt x="813140" y="240001"/>
                </a:cubicBezTo>
                <a:cubicBezTo>
                  <a:pt x="818456" y="237395"/>
                  <a:pt x="816684" y="232184"/>
                  <a:pt x="816684" y="227841"/>
                </a:cubicBezTo>
                <a:cubicBezTo>
                  <a:pt x="814912" y="226972"/>
                  <a:pt x="814912" y="226103"/>
                  <a:pt x="814912" y="224366"/>
                </a:cubicBezTo>
                <a:cubicBezTo>
                  <a:pt x="819342" y="221760"/>
                  <a:pt x="825545" y="220892"/>
                  <a:pt x="828203" y="215680"/>
                </a:cubicBezTo>
                <a:close/>
                <a:moveTo>
                  <a:pt x="834407" y="214093"/>
                </a:moveTo>
                <a:cubicBezTo>
                  <a:pt x="834407" y="214093"/>
                  <a:pt x="834407" y="214093"/>
                  <a:pt x="842391" y="217682"/>
                </a:cubicBezTo>
                <a:cubicBezTo>
                  <a:pt x="843278" y="220374"/>
                  <a:pt x="840617" y="219477"/>
                  <a:pt x="838843" y="220374"/>
                </a:cubicBezTo>
                <a:cubicBezTo>
                  <a:pt x="837956" y="224860"/>
                  <a:pt x="837956" y="230244"/>
                  <a:pt x="840617" y="233833"/>
                </a:cubicBezTo>
                <a:cubicBezTo>
                  <a:pt x="843278" y="236525"/>
                  <a:pt x="847714" y="234730"/>
                  <a:pt x="849488" y="237422"/>
                </a:cubicBezTo>
                <a:cubicBezTo>
                  <a:pt x="850375" y="237422"/>
                  <a:pt x="851262" y="236525"/>
                  <a:pt x="851262" y="236525"/>
                </a:cubicBezTo>
                <a:cubicBezTo>
                  <a:pt x="849488" y="234730"/>
                  <a:pt x="853924" y="231141"/>
                  <a:pt x="849488" y="231141"/>
                </a:cubicBezTo>
                <a:cubicBezTo>
                  <a:pt x="847714" y="232936"/>
                  <a:pt x="845053" y="232039"/>
                  <a:pt x="843278" y="231141"/>
                </a:cubicBezTo>
                <a:cubicBezTo>
                  <a:pt x="842391" y="229347"/>
                  <a:pt x="841504" y="225758"/>
                  <a:pt x="843278" y="223963"/>
                </a:cubicBezTo>
                <a:cubicBezTo>
                  <a:pt x="845053" y="221271"/>
                  <a:pt x="848601" y="218579"/>
                  <a:pt x="852149" y="220374"/>
                </a:cubicBezTo>
                <a:cubicBezTo>
                  <a:pt x="855698" y="221271"/>
                  <a:pt x="858359" y="223963"/>
                  <a:pt x="859246" y="226655"/>
                </a:cubicBezTo>
                <a:cubicBezTo>
                  <a:pt x="860134" y="231141"/>
                  <a:pt x="854811" y="234730"/>
                  <a:pt x="858359" y="238320"/>
                </a:cubicBezTo>
                <a:cubicBezTo>
                  <a:pt x="861908" y="240114"/>
                  <a:pt x="861021" y="242806"/>
                  <a:pt x="862795" y="246395"/>
                </a:cubicBezTo>
                <a:cubicBezTo>
                  <a:pt x="862795" y="249984"/>
                  <a:pt x="860134" y="251779"/>
                  <a:pt x="859246" y="254471"/>
                </a:cubicBezTo>
                <a:cubicBezTo>
                  <a:pt x="856585" y="255368"/>
                  <a:pt x="856585" y="251779"/>
                  <a:pt x="853924" y="250881"/>
                </a:cubicBezTo>
                <a:cubicBezTo>
                  <a:pt x="845940" y="247292"/>
                  <a:pt x="837956" y="243703"/>
                  <a:pt x="832633" y="236525"/>
                </a:cubicBezTo>
                <a:cubicBezTo>
                  <a:pt x="837068" y="229347"/>
                  <a:pt x="834407" y="221271"/>
                  <a:pt x="834407" y="214093"/>
                </a:cubicBezTo>
                <a:close/>
                <a:moveTo>
                  <a:pt x="878353" y="211356"/>
                </a:moveTo>
                <a:cubicBezTo>
                  <a:pt x="882401" y="212341"/>
                  <a:pt x="886449" y="214750"/>
                  <a:pt x="889147" y="217377"/>
                </a:cubicBezTo>
                <a:cubicBezTo>
                  <a:pt x="891846" y="220881"/>
                  <a:pt x="894545" y="225260"/>
                  <a:pt x="891846" y="229639"/>
                </a:cubicBezTo>
                <a:cubicBezTo>
                  <a:pt x="890947" y="230515"/>
                  <a:pt x="890047" y="233143"/>
                  <a:pt x="888248" y="232267"/>
                </a:cubicBezTo>
                <a:cubicBezTo>
                  <a:pt x="885549" y="230515"/>
                  <a:pt x="882851" y="230515"/>
                  <a:pt x="881951" y="227888"/>
                </a:cubicBezTo>
                <a:cubicBezTo>
                  <a:pt x="881951" y="226136"/>
                  <a:pt x="881951" y="226136"/>
                  <a:pt x="881951" y="225260"/>
                </a:cubicBezTo>
                <a:cubicBezTo>
                  <a:pt x="883750" y="224384"/>
                  <a:pt x="884650" y="223508"/>
                  <a:pt x="884650" y="221757"/>
                </a:cubicBezTo>
                <a:cubicBezTo>
                  <a:pt x="881051" y="215626"/>
                  <a:pt x="872056" y="219129"/>
                  <a:pt x="867558" y="213874"/>
                </a:cubicBezTo>
                <a:cubicBezTo>
                  <a:pt x="870257" y="210808"/>
                  <a:pt x="874305" y="210370"/>
                  <a:pt x="878353" y="211356"/>
                </a:cubicBezTo>
                <a:close/>
                <a:moveTo>
                  <a:pt x="227796" y="211050"/>
                </a:moveTo>
                <a:cubicBezTo>
                  <a:pt x="229516" y="209330"/>
                  <a:pt x="230376" y="212769"/>
                  <a:pt x="232095" y="212769"/>
                </a:cubicBezTo>
                <a:cubicBezTo>
                  <a:pt x="232095" y="212769"/>
                  <a:pt x="232095" y="212769"/>
                  <a:pt x="237255" y="212769"/>
                </a:cubicBezTo>
                <a:cubicBezTo>
                  <a:pt x="241554" y="210190"/>
                  <a:pt x="244134" y="212769"/>
                  <a:pt x="246713" y="215349"/>
                </a:cubicBezTo>
                <a:cubicBezTo>
                  <a:pt x="248433" y="219648"/>
                  <a:pt x="244993" y="222228"/>
                  <a:pt x="243274" y="225667"/>
                </a:cubicBezTo>
                <a:cubicBezTo>
                  <a:pt x="239834" y="228247"/>
                  <a:pt x="233815" y="229967"/>
                  <a:pt x="229516" y="229107"/>
                </a:cubicBezTo>
                <a:cubicBezTo>
                  <a:pt x="230376" y="223088"/>
                  <a:pt x="229516" y="216209"/>
                  <a:pt x="227796" y="211050"/>
                </a:cubicBezTo>
                <a:close/>
                <a:moveTo>
                  <a:pt x="178341" y="206694"/>
                </a:moveTo>
                <a:cubicBezTo>
                  <a:pt x="180932" y="206582"/>
                  <a:pt x="183409" y="207253"/>
                  <a:pt x="184761" y="209940"/>
                </a:cubicBezTo>
                <a:cubicBezTo>
                  <a:pt x="186563" y="213522"/>
                  <a:pt x="184761" y="217104"/>
                  <a:pt x="181157" y="218000"/>
                </a:cubicBezTo>
                <a:cubicBezTo>
                  <a:pt x="178454" y="219791"/>
                  <a:pt x="176652" y="213522"/>
                  <a:pt x="173949" y="217104"/>
                </a:cubicBezTo>
                <a:cubicBezTo>
                  <a:pt x="173949" y="219791"/>
                  <a:pt x="176652" y="221582"/>
                  <a:pt x="179355" y="221582"/>
                </a:cubicBezTo>
                <a:cubicBezTo>
                  <a:pt x="182959" y="223373"/>
                  <a:pt x="185662" y="219791"/>
                  <a:pt x="188365" y="217104"/>
                </a:cubicBezTo>
                <a:cubicBezTo>
                  <a:pt x="188365" y="217104"/>
                  <a:pt x="188365" y="217104"/>
                  <a:pt x="189266" y="210835"/>
                </a:cubicBezTo>
                <a:cubicBezTo>
                  <a:pt x="191068" y="215313"/>
                  <a:pt x="191068" y="219791"/>
                  <a:pt x="192870" y="224268"/>
                </a:cubicBezTo>
                <a:cubicBezTo>
                  <a:pt x="186563" y="229641"/>
                  <a:pt x="177553" y="232328"/>
                  <a:pt x="170345" y="235014"/>
                </a:cubicBezTo>
                <a:cubicBezTo>
                  <a:pt x="167642" y="235910"/>
                  <a:pt x="166741" y="239492"/>
                  <a:pt x="164038" y="239492"/>
                </a:cubicBezTo>
                <a:cubicBezTo>
                  <a:pt x="161335" y="236805"/>
                  <a:pt x="159533" y="232328"/>
                  <a:pt x="160434" y="227850"/>
                </a:cubicBezTo>
                <a:cubicBezTo>
                  <a:pt x="162236" y="225164"/>
                  <a:pt x="163137" y="220686"/>
                  <a:pt x="166741" y="218895"/>
                </a:cubicBezTo>
                <a:cubicBezTo>
                  <a:pt x="165840" y="214418"/>
                  <a:pt x="167642" y="210835"/>
                  <a:pt x="171246" y="208149"/>
                </a:cubicBezTo>
                <a:cubicBezTo>
                  <a:pt x="173048" y="207701"/>
                  <a:pt x="175751" y="206806"/>
                  <a:pt x="178341" y="206694"/>
                </a:cubicBezTo>
                <a:close/>
                <a:moveTo>
                  <a:pt x="188638" y="202980"/>
                </a:moveTo>
                <a:cubicBezTo>
                  <a:pt x="189696" y="203887"/>
                  <a:pt x="189696" y="207516"/>
                  <a:pt x="188638" y="209330"/>
                </a:cubicBezTo>
                <a:cubicBezTo>
                  <a:pt x="187579" y="208423"/>
                  <a:pt x="186521" y="205701"/>
                  <a:pt x="187579" y="203887"/>
                </a:cubicBezTo>
                <a:cubicBezTo>
                  <a:pt x="187579" y="203887"/>
                  <a:pt x="187579" y="203887"/>
                  <a:pt x="188638" y="202980"/>
                </a:cubicBezTo>
                <a:close/>
                <a:moveTo>
                  <a:pt x="194581" y="201392"/>
                </a:moveTo>
                <a:cubicBezTo>
                  <a:pt x="196290" y="201392"/>
                  <a:pt x="196290" y="204113"/>
                  <a:pt x="197145" y="204113"/>
                </a:cubicBezTo>
                <a:cubicBezTo>
                  <a:pt x="200564" y="212278"/>
                  <a:pt x="215096" y="205928"/>
                  <a:pt x="209967" y="216813"/>
                </a:cubicBezTo>
                <a:cubicBezTo>
                  <a:pt x="209967" y="220442"/>
                  <a:pt x="212531" y="222256"/>
                  <a:pt x="214241" y="224070"/>
                </a:cubicBezTo>
                <a:cubicBezTo>
                  <a:pt x="217660" y="224978"/>
                  <a:pt x="220224" y="224070"/>
                  <a:pt x="221934" y="221349"/>
                </a:cubicBezTo>
                <a:cubicBezTo>
                  <a:pt x="220224" y="218628"/>
                  <a:pt x="215950" y="222256"/>
                  <a:pt x="215096" y="218628"/>
                </a:cubicBezTo>
                <a:cubicBezTo>
                  <a:pt x="214241" y="215906"/>
                  <a:pt x="215096" y="213185"/>
                  <a:pt x="216805" y="212278"/>
                </a:cubicBezTo>
                <a:cubicBezTo>
                  <a:pt x="220224" y="211370"/>
                  <a:pt x="223644" y="214092"/>
                  <a:pt x="224498" y="216813"/>
                </a:cubicBezTo>
                <a:cubicBezTo>
                  <a:pt x="226208" y="221349"/>
                  <a:pt x="225353" y="226792"/>
                  <a:pt x="223644" y="230420"/>
                </a:cubicBezTo>
                <a:cubicBezTo>
                  <a:pt x="225353" y="234049"/>
                  <a:pt x="224498" y="239492"/>
                  <a:pt x="222789" y="243120"/>
                </a:cubicBezTo>
                <a:cubicBezTo>
                  <a:pt x="221934" y="245842"/>
                  <a:pt x="219370" y="245842"/>
                  <a:pt x="217660" y="244028"/>
                </a:cubicBezTo>
                <a:cubicBezTo>
                  <a:pt x="214241" y="239492"/>
                  <a:pt x="208257" y="237678"/>
                  <a:pt x="205693" y="232235"/>
                </a:cubicBezTo>
                <a:cubicBezTo>
                  <a:pt x="202274" y="231328"/>
                  <a:pt x="199709" y="227699"/>
                  <a:pt x="198000" y="224978"/>
                </a:cubicBezTo>
                <a:cubicBezTo>
                  <a:pt x="195435" y="220442"/>
                  <a:pt x="195435" y="215906"/>
                  <a:pt x="193726" y="211370"/>
                </a:cubicBezTo>
                <a:cubicBezTo>
                  <a:pt x="195435" y="207742"/>
                  <a:pt x="192871" y="204113"/>
                  <a:pt x="194581" y="201392"/>
                </a:cubicBezTo>
                <a:close/>
                <a:moveTo>
                  <a:pt x="161219" y="199805"/>
                </a:moveTo>
                <a:cubicBezTo>
                  <a:pt x="161219" y="199805"/>
                  <a:pt x="161219" y="199805"/>
                  <a:pt x="167470" y="203615"/>
                </a:cubicBezTo>
                <a:cubicBezTo>
                  <a:pt x="167470" y="207425"/>
                  <a:pt x="163898" y="209330"/>
                  <a:pt x="163005" y="213139"/>
                </a:cubicBezTo>
                <a:cubicBezTo>
                  <a:pt x="159433" y="214092"/>
                  <a:pt x="157648" y="209330"/>
                  <a:pt x="153183" y="210282"/>
                </a:cubicBezTo>
                <a:lnTo>
                  <a:pt x="153183" y="208377"/>
                </a:lnTo>
                <a:cubicBezTo>
                  <a:pt x="155862" y="205520"/>
                  <a:pt x="157648" y="199805"/>
                  <a:pt x="161219" y="199805"/>
                </a:cubicBezTo>
                <a:close/>
                <a:moveTo>
                  <a:pt x="145069" y="195219"/>
                </a:moveTo>
                <a:cubicBezTo>
                  <a:pt x="148832" y="194337"/>
                  <a:pt x="154476" y="193455"/>
                  <a:pt x="156358" y="196983"/>
                </a:cubicBezTo>
                <a:cubicBezTo>
                  <a:pt x="156358" y="196983"/>
                  <a:pt x="156358" y="196983"/>
                  <a:pt x="155417" y="198746"/>
                </a:cubicBezTo>
                <a:cubicBezTo>
                  <a:pt x="150713" y="202274"/>
                  <a:pt x="139425" y="201392"/>
                  <a:pt x="142247" y="209330"/>
                </a:cubicBezTo>
                <a:cubicBezTo>
                  <a:pt x="145069" y="211093"/>
                  <a:pt x="143188" y="212857"/>
                  <a:pt x="142247" y="214621"/>
                </a:cubicBezTo>
                <a:cubicBezTo>
                  <a:pt x="140365" y="217267"/>
                  <a:pt x="137543" y="216385"/>
                  <a:pt x="134721" y="217267"/>
                </a:cubicBezTo>
                <a:cubicBezTo>
                  <a:pt x="131899" y="215503"/>
                  <a:pt x="130958" y="212857"/>
                  <a:pt x="130958" y="210211"/>
                </a:cubicBezTo>
                <a:cubicBezTo>
                  <a:pt x="130958" y="201392"/>
                  <a:pt x="139425" y="197865"/>
                  <a:pt x="145069" y="195219"/>
                </a:cubicBezTo>
                <a:close/>
                <a:moveTo>
                  <a:pt x="817224" y="195187"/>
                </a:moveTo>
                <a:cubicBezTo>
                  <a:pt x="817224" y="195187"/>
                  <a:pt x="817224" y="195187"/>
                  <a:pt x="820773" y="203846"/>
                </a:cubicBezTo>
                <a:cubicBezTo>
                  <a:pt x="820773" y="206444"/>
                  <a:pt x="817224" y="208175"/>
                  <a:pt x="814563" y="209041"/>
                </a:cubicBezTo>
                <a:cubicBezTo>
                  <a:pt x="812789" y="209907"/>
                  <a:pt x="811015" y="209041"/>
                  <a:pt x="810128" y="207309"/>
                </a:cubicBezTo>
                <a:cubicBezTo>
                  <a:pt x="810128" y="203846"/>
                  <a:pt x="815450" y="204712"/>
                  <a:pt x="813676" y="202114"/>
                </a:cubicBezTo>
                <a:cubicBezTo>
                  <a:pt x="811902" y="202114"/>
                  <a:pt x="809240" y="201248"/>
                  <a:pt x="808353" y="202114"/>
                </a:cubicBezTo>
                <a:cubicBezTo>
                  <a:pt x="805692" y="204712"/>
                  <a:pt x="806579" y="208175"/>
                  <a:pt x="807466" y="209907"/>
                </a:cubicBezTo>
                <a:cubicBezTo>
                  <a:pt x="809240" y="211639"/>
                  <a:pt x="811015" y="213371"/>
                  <a:pt x="814563" y="213371"/>
                </a:cubicBezTo>
                <a:cubicBezTo>
                  <a:pt x="818999" y="213371"/>
                  <a:pt x="823434" y="209041"/>
                  <a:pt x="825209" y="205578"/>
                </a:cubicBezTo>
                <a:cubicBezTo>
                  <a:pt x="826983" y="205578"/>
                  <a:pt x="827870" y="207309"/>
                  <a:pt x="826983" y="208175"/>
                </a:cubicBezTo>
                <a:cubicBezTo>
                  <a:pt x="825209" y="214237"/>
                  <a:pt x="819886" y="218566"/>
                  <a:pt x="813676" y="220298"/>
                </a:cubicBezTo>
                <a:cubicBezTo>
                  <a:pt x="808353" y="220298"/>
                  <a:pt x="802143" y="222030"/>
                  <a:pt x="797708" y="219432"/>
                </a:cubicBezTo>
                <a:cubicBezTo>
                  <a:pt x="799482" y="212505"/>
                  <a:pt x="797708" y="203846"/>
                  <a:pt x="803031" y="197784"/>
                </a:cubicBezTo>
                <a:cubicBezTo>
                  <a:pt x="806579" y="195187"/>
                  <a:pt x="812789" y="193455"/>
                  <a:pt x="817224" y="195187"/>
                </a:cubicBezTo>
                <a:close/>
                <a:moveTo>
                  <a:pt x="852590" y="190280"/>
                </a:moveTo>
                <a:cubicBezTo>
                  <a:pt x="856964" y="190280"/>
                  <a:pt x="860463" y="192941"/>
                  <a:pt x="862212" y="196490"/>
                </a:cubicBezTo>
                <a:cubicBezTo>
                  <a:pt x="867461" y="193828"/>
                  <a:pt x="870960" y="198264"/>
                  <a:pt x="874459" y="201812"/>
                </a:cubicBezTo>
                <a:cubicBezTo>
                  <a:pt x="875333" y="202700"/>
                  <a:pt x="877083" y="204474"/>
                  <a:pt x="876208" y="206248"/>
                </a:cubicBezTo>
                <a:cubicBezTo>
                  <a:pt x="863962" y="210684"/>
                  <a:pt x="848217" y="220442"/>
                  <a:pt x="835970" y="210684"/>
                </a:cubicBezTo>
                <a:cubicBezTo>
                  <a:pt x="835096" y="208909"/>
                  <a:pt x="834221" y="208909"/>
                  <a:pt x="834221" y="207135"/>
                </a:cubicBezTo>
                <a:cubicBezTo>
                  <a:pt x="834221" y="207135"/>
                  <a:pt x="834221" y="207135"/>
                  <a:pt x="842968" y="203587"/>
                </a:cubicBezTo>
                <a:cubicBezTo>
                  <a:pt x="844718" y="207135"/>
                  <a:pt x="849091" y="208022"/>
                  <a:pt x="853465" y="207135"/>
                </a:cubicBezTo>
                <a:cubicBezTo>
                  <a:pt x="855215" y="206248"/>
                  <a:pt x="857839" y="203587"/>
                  <a:pt x="856964" y="200038"/>
                </a:cubicBezTo>
                <a:cubicBezTo>
                  <a:pt x="854340" y="198264"/>
                  <a:pt x="852590" y="205361"/>
                  <a:pt x="849091" y="203587"/>
                </a:cubicBezTo>
                <a:cubicBezTo>
                  <a:pt x="847342" y="201812"/>
                  <a:pt x="846467" y="200038"/>
                  <a:pt x="846467" y="197377"/>
                </a:cubicBezTo>
                <a:cubicBezTo>
                  <a:pt x="847342" y="194715"/>
                  <a:pt x="849091" y="191167"/>
                  <a:pt x="852590" y="190280"/>
                </a:cubicBezTo>
                <a:close/>
                <a:moveTo>
                  <a:pt x="794784" y="187989"/>
                </a:moveTo>
                <a:cubicBezTo>
                  <a:pt x="799463" y="186636"/>
                  <a:pt x="804365" y="186636"/>
                  <a:pt x="808821" y="189342"/>
                </a:cubicBezTo>
                <a:cubicBezTo>
                  <a:pt x="805256" y="192048"/>
                  <a:pt x="800800" y="192950"/>
                  <a:pt x="798126" y="197460"/>
                </a:cubicBezTo>
                <a:cubicBezTo>
                  <a:pt x="795452" y="199263"/>
                  <a:pt x="797235" y="207381"/>
                  <a:pt x="790996" y="202871"/>
                </a:cubicBezTo>
                <a:cubicBezTo>
                  <a:pt x="788323" y="200165"/>
                  <a:pt x="785649" y="202871"/>
                  <a:pt x="782975" y="203773"/>
                </a:cubicBezTo>
                <a:cubicBezTo>
                  <a:pt x="780302" y="206479"/>
                  <a:pt x="777628" y="210087"/>
                  <a:pt x="780302" y="213695"/>
                </a:cubicBezTo>
                <a:cubicBezTo>
                  <a:pt x="781193" y="216401"/>
                  <a:pt x="783866" y="217303"/>
                  <a:pt x="785649" y="216401"/>
                </a:cubicBezTo>
                <a:cubicBezTo>
                  <a:pt x="788323" y="212793"/>
                  <a:pt x="781193" y="212793"/>
                  <a:pt x="783866" y="208283"/>
                </a:cubicBezTo>
                <a:cubicBezTo>
                  <a:pt x="785649" y="205577"/>
                  <a:pt x="789214" y="206479"/>
                  <a:pt x="791888" y="207381"/>
                </a:cubicBezTo>
                <a:cubicBezTo>
                  <a:pt x="795452" y="210087"/>
                  <a:pt x="792779" y="215499"/>
                  <a:pt x="792779" y="218205"/>
                </a:cubicBezTo>
                <a:cubicBezTo>
                  <a:pt x="792779" y="222715"/>
                  <a:pt x="788323" y="222715"/>
                  <a:pt x="784758" y="223617"/>
                </a:cubicBezTo>
                <a:cubicBezTo>
                  <a:pt x="780302" y="223617"/>
                  <a:pt x="776737" y="221813"/>
                  <a:pt x="773172" y="220009"/>
                </a:cubicBezTo>
                <a:cubicBezTo>
                  <a:pt x="768716" y="220911"/>
                  <a:pt x="762477" y="220009"/>
                  <a:pt x="758912" y="216401"/>
                </a:cubicBezTo>
                <a:cubicBezTo>
                  <a:pt x="758021" y="211891"/>
                  <a:pt x="764259" y="213695"/>
                  <a:pt x="766933" y="210087"/>
                </a:cubicBezTo>
                <a:cubicBezTo>
                  <a:pt x="772281" y="204675"/>
                  <a:pt x="774954" y="197460"/>
                  <a:pt x="782084" y="194754"/>
                </a:cubicBezTo>
                <a:cubicBezTo>
                  <a:pt x="785649" y="192048"/>
                  <a:pt x="790105" y="189342"/>
                  <a:pt x="794784" y="187989"/>
                </a:cubicBezTo>
                <a:close/>
                <a:moveTo>
                  <a:pt x="772775" y="180755"/>
                </a:moveTo>
                <a:cubicBezTo>
                  <a:pt x="772775" y="180755"/>
                  <a:pt x="772775" y="180755"/>
                  <a:pt x="773615" y="180755"/>
                </a:cubicBezTo>
                <a:cubicBezTo>
                  <a:pt x="773615" y="180755"/>
                  <a:pt x="773615" y="180755"/>
                  <a:pt x="778658" y="191027"/>
                </a:cubicBezTo>
                <a:cubicBezTo>
                  <a:pt x="776977" y="192895"/>
                  <a:pt x="775296" y="195696"/>
                  <a:pt x="772775" y="196630"/>
                </a:cubicBezTo>
                <a:cubicBezTo>
                  <a:pt x="767733" y="195696"/>
                  <a:pt x="767733" y="189159"/>
                  <a:pt x="764371" y="186358"/>
                </a:cubicBezTo>
                <a:cubicBezTo>
                  <a:pt x="766052" y="182623"/>
                  <a:pt x="770254" y="182623"/>
                  <a:pt x="772775" y="180755"/>
                </a:cubicBezTo>
                <a:close/>
                <a:moveTo>
                  <a:pt x="211039" y="179167"/>
                </a:moveTo>
                <a:cubicBezTo>
                  <a:pt x="216331" y="179167"/>
                  <a:pt x="219858" y="180995"/>
                  <a:pt x="223386" y="184651"/>
                </a:cubicBezTo>
                <a:cubicBezTo>
                  <a:pt x="227796" y="191963"/>
                  <a:pt x="224268" y="199275"/>
                  <a:pt x="223386" y="206587"/>
                </a:cubicBezTo>
                <a:cubicBezTo>
                  <a:pt x="217213" y="209329"/>
                  <a:pt x="211039" y="207501"/>
                  <a:pt x="205747" y="206587"/>
                </a:cubicBezTo>
                <a:cubicBezTo>
                  <a:pt x="201338" y="204759"/>
                  <a:pt x="197810" y="200189"/>
                  <a:pt x="196928" y="195619"/>
                </a:cubicBezTo>
                <a:cubicBezTo>
                  <a:pt x="196046" y="191963"/>
                  <a:pt x="198692" y="190135"/>
                  <a:pt x="201338" y="187393"/>
                </a:cubicBezTo>
                <a:cubicBezTo>
                  <a:pt x="203983" y="187393"/>
                  <a:pt x="206629" y="184651"/>
                  <a:pt x="210157" y="187393"/>
                </a:cubicBezTo>
                <a:cubicBezTo>
                  <a:pt x="211921" y="189221"/>
                  <a:pt x="212803" y="191049"/>
                  <a:pt x="211921" y="193791"/>
                </a:cubicBezTo>
                <a:cubicBezTo>
                  <a:pt x="213685" y="196533"/>
                  <a:pt x="205747" y="198361"/>
                  <a:pt x="211039" y="199275"/>
                </a:cubicBezTo>
                <a:cubicBezTo>
                  <a:pt x="216331" y="198361"/>
                  <a:pt x="216331" y="191963"/>
                  <a:pt x="216331" y="189221"/>
                </a:cubicBezTo>
                <a:cubicBezTo>
                  <a:pt x="215449" y="185565"/>
                  <a:pt x="211921" y="182823"/>
                  <a:pt x="209275" y="181909"/>
                </a:cubicBezTo>
                <a:cubicBezTo>
                  <a:pt x="209275" y="180081"/>
                  <a:pt x="210157" y="180081"/>
                  <a:pt x="211039" y="179167"/>
                </a:cubicBezTo>
                <a:close/>
                <a:moveTo>
                  <a:pt x="229537" y="176322"/>
                </a:moveTo>
                <a:cubicBezTo>
                  <a:pt x="232293" y="176434"/>
                  <a:pt x="235380" y="177111"/>
                  <a:pt x="238026" y="177111"/>
                </a:cubicBezTo>
                <a:cubicBezTo>
                  <a:pt x="238026" y="177111"/>
                  <a:pt x="238026" y="177111"/>
                  <a:pt x="245081" y="180719"/>
                </a:cubicBezTo>
                <a:cubicBezTo>
                  <a:pt x="250373" y="186131"/>
                  <a:pt x="253019" y="193346"/>
                  <a:pt x="255664" y="199660"/>
                </a:cubicBezTo>
                <a:cubicBezTo>
                  <a:pt x="255664" y="199660"/>
                  <a:pt x="255664" y="199660"/>
                  <a:pt x="262720" y="208680"/>
                </a:cubicBezTo>
                <a:cubicBezTo>
                  <a:pt x="262720" y="211386"/>
                  <a:pt x="259192" y="212288"/>
                  <a:pt x="257428" y="213190"/>
                </a:cubicBezTo>
                <a:cubicBezTo>
                  <a:pt x="251255" y="214092"/>
                  <a:pt x="247727" y="211386"/>
                  <a:pt x="244199" y="207778"/>
                </a:cubicBezTo>
                <a:cubicBezTo>
                  <a:pt x="240672" y="206876"/>
                  <a:pt x="238026" y="210484"/>
                  <a:pt x="234498" y="209582"/>
                </a:cubicBezTo>
                <a:cubicBezTo>
                  <a:pt x="232734" y="205974"/>
                  <a:pt x="230088" y="203268"/>
                  <a:pt x="231852" y="199660"/>
                </a:cubicBezTo>
                <a:cubicBezTo>
                  <a:pt x="233616" y="197856"/>
                  <a:pt x="236262" y="196052"/>
                  <a:pt x="238908" y="197856"/>
                </a:cubicBezTo>
                <a:cubicBezTo>
                  <a:pt x="239790" y="199660"/>
                  <a:pt x="240672" y="200562"/>
                  <a:pt x="242435" y="201464"/>
                </a:cubicBezTo>
                <a:cubicBezTo>
                  <a:pt x="245081" y="199660"/>
                  <a:pt x="242435" y="196954"/>
                  <a:pt x="241554" y="195150"/>
                </a:cubicBezTo>
                <a:cubicBezTo>
                  <a:pt x="239790" y="192444"/>
                  <a:pt x="236262" y="193346"/>
                  <a:pt x="233616" y="193346"/>
                </a:cubicBezTo>
                <a:cubicBezTo>
                  <a:pt x="233616" y="194248"/>
                  <a:pt x="231852" y="194248"/>
                  <a:pt x="231852" y="193346"/>
                </a:cubicBezTo>
                <a:cubicBezTo>
                  <a:pt x="230088" y="188837"/>
                  <a:pt x="228325" y="181621"/>
                  <a:pt x="223033" y="178915"/>
                </a:cubicBezTo>
                <a:cubicBezTo>
                  <a:pt x="224356" y="176660"/>
                  <a:pt x="226781" y="176209"/>
                  <a:pt x="229537" y="176322"/>
                </a:cubicBezTo>
                <a:close/>
                <a:moveTo>
                  <a:pt x="843457" y="174592"/>
                </a:moveTo>
                <a:lnTo>
                  <a:pt x="846921" y="174592"/>
                </a:lnTo>
                <a:cubicBezTo>
                  <a:pt x="846921" y="182576"/>
                  <a:pt x="846921" y="191447"/>
                  <a:pt x="840860" y="196770"/>
                </a:cubicBezTo>
                <a:cubicBezTo>
                  <a:pt x="839128" y="200319"/>
                  <a:pt x="835664" y="201206"/>
                  <a:pt x="833066" y="202980"/>
                </a:cubicBezTo>
                <a:cubicBezTo>
                  <a:pt x="829603" y="202093"/>
                  <a:pt x="827005" y="201206"/>
                  <a:pt x="824407" y="198544"/>
                </a:cubicBezTo>
                <a:cubicBezTo>
                  <a:pt x="823541" y="195883"/>
                  <a:pt x="822675" y="194109"/>
                  <a:pt x="823541" y="190560"/>
                </a:cubicBezTo>
                <a:cubicBezTo>
                  <a:pt x="825273" y="187899"/>
                  <a:pt x="827871" y="187899"/>
                  <a:pt x="829603" y="187899"/>
                </a:cubicBezTo>
                <a:cubicBezTo>
                  <a:pt x="830469" y="187899"/>
                  <a:pt x="832200" y="188786"/>
                  <a:pt x="832200" y="190560"/>
                </a:cubicBezTo>
                <a:cubicBezTo>
                  <a:pt x="832200" y="191447"/>
                  <a:pt x="832200" y="192334"/>
                  <a:pt x="833066" y="193222"/>
                </a:cubicBezTo>
                <a:cubicBezTo>
                  <a:pt x="833932" y="193222"/>
                  <a:pt x="835664" y="191447"/>
                  <a:pt x="835664" y="190560"/>
                </a:cubicBezTo>
                <a:cubicBezTo>
                  <a:pt x="835664" y="187899"/>
                  <a:pt x="833932" y="185238"/>
                  <a:pt x="832200" y="183463"/>
                </a:cubicBezTo>
                <a:cubicBezTo>
                  <a:pt x="828737" y="182576"/>
                  <a:pt x="826139" y="184350"/>
                  <a:pt x="823541" y="185238"/>
                </a:cubicBezTo>
                <a:cubicBezTo>
                  <a:pt x="822675" y="185238"/>
                  <a:pt x="820944" y="189673"/>
                  <a:pt x="819212" y="187899"/>
                </a:cubicBezTo>
                <a:cubicBezTo>
                  <a:pt x="818346" y="185238"/>
                  <a:pt x="818346" y="182576"/>
                  <a:pt x="819212" y="179915"/>
                </a:cubicBezTo>
                <a:cubicBezTo>
                  <a:pt x="826139" y="174592"/>
                  <a:pt x="835664" y="172818"/>
                  <a:pt x="843457" y="174592"/>
                </a:cubicBezTo>
                <a:close/>
                <a:moveTo>
                  <a:pt x="170778" y="173699"/>
                </a:moveTo>
                <a:cubicBezTo>
                  <a:pt x="172498" y="174581"/>
                  <a:pt x="175078" y="172817"/>
                  <a:pt x="175078" y="176345"/>
                </a:cubicBezTo>
                <a:cubicBezTo>
                  <a:pt x="175078" y="180754"/>
                  <a:pt x="175078" y="184282"/>
                  <a:pt x="176797" y="187810"/>
                </a:cubicBezTo>
                <a:cubicBezTo>
                  <a:pt x="177657" y="189574"/>
                  <a:pt x="175078" y="189574"/>
                  <a:pt x="174218" y="188692"/>
                </a:cubicBezTo>
                <a:cubicBezTo>
                  <a:pt x="171638" y="188692"/>
                  <a:pt x="170778" y="184282"/>
                  <a:pt x="168199" y="186046"/>
                </a:cubicBezTo>
                <a:cubicBezTo>
                  <a:pt x="167339" y="188692"/>
                  <a:pt x="170778" y="191338"/>
                  <a:pt x="173358" y="193102"/>
                </a:cubicBezTo>
                <a:cubicBezTo>
                  <a:pt x="175938" y="194865"/>
                  <a:pt x="178517" y="192220"/>
                  <a:pt x="181097" y="191338"/>
                </a:cubicBezTo>
                <a:cubicBezTo>
                  <a:pt x="181097" y="191338"/>
                  <a:pt x="181097" y="191338"/>
                  <a:pt x="187976" y="195747"/>
                </a:cubicBezTo>
                <a:cubicBezTo>
                  <a:pt x="189696" y="197511"/>
                  <a:pt x="187116" y="198393"/>
                  <a:pt x="186256" y="199275"/>
                </a:cubicBezTo>
                <a:cubicBezTo>
                  <a:pt x="181957" y="201921"/>
                  <a:pt x="175078" y="204567"/>
                  <a:pt x="170778" y="201039"/>
                </a:cubicBezTo>
                <a:cubicBezTo>
                  <a:pt x="163039" y="198393"/>
                  <a:pt x="157020" y="191338"/>
                  <a:pt x="149281" y="190456"/>
                </a:cubicBezTo>
                <a:cubicBezTo>
                  <a:pt x="149281" y="190456"/>
                  <a:pt x="149281" y="190456"/>
                  <a:pt x="148421" y="190456"/>
                </a:cubicBezTo>
                <a:cubicBezTo>
                  <a:pt x="151001" y="183400"/>
                  <a:pt x="157880" y="179872"/>
                  <a:pt x="164759" y="178990"/>
                </a:cubicBezTo>
                <a:cubicBezTo>
                  <a:pt x="165619" y="175463"/>
                  <a:pt x="168199" y="175463"/>
                  <a:pt x="170778" y="173699"/>
                </a:cubicBezTo>
                <a:close/>
                <a:moveTo>
                  <a:pt x="253529" y="168055"/>
                </a:moveTo>
                <a:cubicBezTo>
                  <a:pt x="257206" y="168055"/>
                  <a:pt x="259963" y="168055"/>
                  <a:pt x="262720" y="168948"/>
                </a:cubicBezTo>
                <a:cubicBezTo>
                  <a:pt x="262720" y="172520"/>
                  <a:pt x="259963" y="175198"/>
                  <a:pt x="259044" y="178770"/>
                </a:cubicBezTo>
                <a:cubicBezTo>
                  <a:pt x="257206" y="180556"/>
                  <a:pt x="254448" y="181449"/>
                  <a:pt x="252610" y="182342"/>
                </a:cubicBezTo>
                <a:lnTo>
                  <a:pt x="245258" y="176091"/>
                </a:lnTo>
                <a:cubicBezTo>
                  <a:pt x="246177" y="172520"/>
                  <a:pt x="251691" y="170734"/>
                  <a:pt x="253529" y="168055"/>
                </a:cubicBezTo>
                <a:close/>
                <a:moveTo>
                  <a:pt x="181244" y="162619"/>
                </a:moveTo>
                <a:cubicBezTo>
                  <a:pt x="190115" y="163533"/>
                  <a:pt x="201648" y="161705"/>
                  <a:pt x="207858" y="169931"/>
                </a:cubicBezTo>
                <a:cubicBezTo>
                  <a:pt x="208745" y="172673"/>
                  <a:pt x="208745" y="176329"/>
                  <a:pt x="206971" y="178157"/>
                </a:cubicBezTo>
                <a:cubicBezTo>
                  <a:pt x="205196" y="180899"/>
                  <a:pt x="201648" y="183641"/>
                  <a:pt x="198100" y="182727"/>
                </a:cubicBezTo>
                <a:cubicBezTo>
                  <a:pt x="196325" y="183641"/>
                  <a:pt x="195438" y="180899"/>
                  <a:pt x="194551" y="179985"/>
                </a:cubicBezTo>
                <a:cubicBezTo>
                  <a:pt x="192777" y="176329"/>
                  <a:pt x="199874" y="175415"/>
                  <a:pt x="195438" y="172673"/>
                </a:cubicBezTo>
                <a:cubicBezTo>
                  <a:pt x="192777" y="172673"/>
                  <a:pt x="190115" y="173587"/>
                  <a:pt x="190115" y="176329"/>
                </a:cubicBezTo>
                <a:cubicBezTo>
                  <a:pt x="189228" y="180899"/>
                  <a:pt x="191890" y="184555"/>
                  <a:pt x="195438" y="186383"/>
                </a:cubicBezTo>
                <a:cubicBezTo>
                  <a:pt x="196325" y="186383"/>
                  <a:pt x="197212" y="186383"/>
                  <a:pt x="198100" y="187297"/>
                </a:cubicBezTo>
                <a:cubicBezTo>
                  <a:pt x="196325" y="190039"/>
                  <a:pt x="192777" y="191867"/>
                  <a:pt x="189228" y="191867"/>
                </a:cubicBezTo>
                <a:cubicBezTo>
                  <a:pt x="185680" y="190953"/>
                  <a:pt x="183019" y="188211"/>
                  <a:pt x="181244" y="184555"/>
                </a:cubicBezTo>
                <a:cubicBezTo>
                  <a:pt x="178583" y="178157"/>
                  <a:pt x="181244" y="169017"/>
                  <a:pt x="181244" y="162619"/>
                </a:cubicBezTo>
                <a:close/>
                <a:moveTo>
                  <a:pt x="714547" y="156943"/>
                </a:moveTo>
                <a:cubicBezTo>
                  <a:pt x="718996" y="157816"/>
                  <a:pt x="722554" y="156943"/>
                  <a:pt x="726113" y="156943"/>
                </a:cubicBezTo>
                <a:cubicBezTo>
                  <a:pt x="728782" y="160435"/>
                  <a:pt x="733231" y="159562"/>
                  <a:pt x="736789" y="163055"/>
                </a:cubicBezTo>
                <a:cubicBezTo>
                  <a:pt x="743017" y="161308"/>
                  <a:pt x="749245" y="158689"/>
                  <a:pt x="755473" y="162182"/>
                </a:cubicBezTo>
                <a:cubicBezTo>
                  <a:pt x="758142" y="165674"/>
                  <a:pt x="760811" y="169167"/>
                  <a:pt x="759032" y="172659"/>
                </a:cubicBezTo>
                <a:cubicBezTo>
                  <a:pt x="757252" y="175278"/>
                  <a:pt x="753694" y="177898"/>
                  <a:pt x="751024" y="176151"/>
                </a:cubicBezTo>
                <a:cubicBezTo>
                  <a:pt x="746576" y="174405"/>
                  <a:pt x="751024" y="169167"/>
                  <a:pt x="746576" y="168293"/>
                </a:cubicBezTo>
                <a:cubicBezTo>
                  <a:pt x="743017" y="168293"/>
                  <a:pt x="740348" y="170040"/>
                  <a:pt x="739458" y="173532"/>
                </a:cubicBezTo>
                <a:cubicBezTo>
                  <a:pt x="738569" y="177025"/>
                  <a:pt x="740348" y="181390"/>
                  <a:pt x="743017" y="184009"/>
                </a:cubicBezTo>
                <a:cubicBezTo>
                  <a:pt x="747466" y="188375"/>
                  <a:pt x="754583" y="191868"/>
                  <a:pt x="760811" y="188375"/>
                </a:cubicBezTo>
                <a:cubicBezTo>
                  <a:pt x="760811" y="188375"/>
                  <a:pt x="760811" y="188375"/>
                  <a:pt x="764370" y="195360"/>
                </a:cubicBezTo>
                <a:cubicBezTo>
                  <a:pt x="759032" y="197979"/>
                  <a:pt x="752804" y="195360"/>
                  <a:pt x="747466" y="195360"/>
                </a:cubicBezTo>
                <a:cubicBezTo>
                  <a:pt x="745686" y="196233"/>
                  <a:pt x="744797" y="198852"/>
                  <a:pt x="745686" y="199726"/>
                </a:cubicBezTo>
                <a:cubicBezTo>
                  <a:pt x="747466" y="201472"/>
                  <a:pt x="751024" y="200599"/>
                  <a:pt x="751914" y="204091"/>
                </a:cubicBezTo>
                <a:cubicBezTo>
                  <a:pt x="751914" y="205837"/>
                  <a:pt x="750135" y="207584"/>
                  <a:pt x="747466" y="208457"/>
                </a:cubicBezTo>
                <a:cubicBezTo>
                  <a:pt x="744797" y="209330"/>
                  <a:pt x="743017" y="207584"/>
                  <a:pt x="741238" y="206711"/>
                </a:cubicBezTo>
                <a:cubicBezTo>
                  <a:pt x="738569" y="204091"/>
                  <a:pt x="737679" y="200599"/>
                  <a:pt x="736789" y="197106"/>
                </a:cubicBezTo>
                <a:cubicBezTo>
                  <a:pt x="736789" y="197106"/>
                  <a:pt x="736789" y="197106"/>
                  <a:pt x="738569" y="190121"/>
                </a:cubicBezTo>
                <a:cubicBezTo>
                  <a:pt x="733231" y="184883"/>
                  <a:pt x="733231" y="177025"/>
                  <a:pt x="731451" y="170040"/>
                </a:cubicBezTo>
                <a:cubicBezTo>
                  <a:pt x="727892" y="164801"/>
                  <a:pt x="721665" y="163928"/>
                  <a:pt x="717216" y="164801"/>
                </a:cubicBezTo>
                <a:cubicBezTo>
                  <a:pt x="714547" y="165674"/>
                  <a:pt x="713657" y="167420"/>
                  <a:pt x="713657" y="169167"/>
                </a:cubicBezTo>
                <a:cubicBezTo>
                  <a:pt x="713657" y="171786"/>
                  <a:pt x="711878" y="176151"/>
                  <a:pt x="714547" y="177898"/>
                </a:cubicBezTo>
                <a:cubicBezTo>
                  <a:pt x="717216" y="177025"/>
                  <a:pt x="720775" y="174405"/>
                  <a:pt x="723444" y="177025"/>
                </a:cubicBezTo>
                <a:cubicBezTo>
                  <a:pt x="725223" y="178771"/>
                  <a:pt x="725223" y="181390"/>
                  <a:pt x="724334" y="183136"/>
                </a:cubicBezTo>
                <a:cubicBezTo>
                  <a:pt x="721665" y="187502"/>
                  <a:pt x="716326" y="186629"/>
                  <a:pt x="712768" y="184883"/>
                </a:cubicBezTo>
                <a:cubicBezTo>
                  <a:pt x="704760" y="180517"/>
                  <a:pt x="706540" y="168293"/>
                  <a:pt x="696753" y="165674"/>
                </a:cubicBezTo>
                <a:cubicBezTo>
                  <a:pt x="691415" y="165674"/>
                  <a:pt x="686077" y="167420"/>
                  <a:pt x="683408" y="163055"/>
                </a:cubicBezTo>
                <a:cubicBezTo>
                  <a:pt x="688746" y="161308"/>
                  <a:pt x="693194" y="160435"/>
                  <a:pt x="698533" y="159562"/>
                </a:cubicBezTo>
                <a:cubicBezTo>
                  <a:pt x="703871" y="163928"/>
                  <a:pt x="710099" y="159562"/>
                  <a:pt x="714547" y="156943"/>
                </a:cubicBezTo>
                <a:close/>
                <a:moveTo>
                  <a:pt x="778038" y="153768"/>
                </a:moveTo>
                <a:cubicBezTo>
                  <a:pt x="780710" y="153768"/>
                  <a:pt x="784272" y="154663"/>
                  <a:pt x="786053" y="157350"/>
                </a:cubicBezTo>
                <a:cubicBezTo>
                  <a:pt x="786053" y="161827"/>
                  <a:pt x="791396" y="158245"/>
                  <a:pt x="794958" y="160036"/>
                </a:cubicBezTo>
                <a:cubicBezTo>
                  <a:pt x="797630" y="160932"/>
                  <a:pt x="800302" y="163619"/>
                  <a:pt x="802083" y="166305"/>
                </a:cubicBezTo>
                <a:cubicBezTo>
                  <a:pt x="802083" y="169887"/>
                  <a:pt x="802083" y="173469"/>
                  <a:pt x="799411" y="176156"/>
                </a:cubicBezTo>
                <a:cubicBezTo>
                  <a:pt x="797630" y="177051"/>
                  <a:pt x="794068" y="178842"/>
                  <a:pt x="792287" y="177051"/>
                </a:cubicBezTo>
                <a:cubicBezTo>
                  <a:pt x="790506" y="175260"/>
                  <a:pt x="788725" y="172574"/>
                  <a:pt x="790506" y="170783"/>
                </a:cubicBezTo>
                <a:cubicBezTo>
                  <a:pt x="791396" y="169887"/>
                  <a:pt x="794068" y="170783"/>
                  <a:pt x="794068" y="168096"/>
                </a:cubicBezTo>
                <a:cubicBezTo>
                  <a:pt x="793177" y="166305"/>
                  <a:pt x="791396" y="166305"/>
                  <a:pt x="790506" y="168096"/>
                </a:cubicBezTo>
                <a:cubicBezTo>
                  <a:pt x="787834" y="168992"/>
                  <a:pt x="786053" y="171678"/>
                  <a:pt x="786944" y="173469"/>
                </a:cubicBezTo>
                <a:cubicBezTo>
                  <a:pt x="786944" y="177051"/>
                  <a:pt x="790506" y="181529"/>
                  <a:pt x="794068" y="181529"/>
                </a:cubicBezTo>
                <a:cubicBezTo>
                  <a:pt x="798521" y="184215"/>
                  <a:pt x="805645" y="172574"/>
                  <a:pt x="805645" y="182424"/>
                </a:cubicBezTo>
                <a:cubicBezTo>
                  <a:pt x="797630" y="183320"/>
                  <a:pt x="790506" y="185111"/>
                  <a:pt x="783381" y="188693"/>
                </a:cubicBezTo>
                <a:cubicBezTo>
                  <a:pt x="778038" y="184215"/>
                  <a:pt x="777148" y="177051"/>
                  <a:pt x="776257" y="170783"/>
                </a:cubicBezTo>
                <a:cubicBezTo>
                  <a:pt x="774476" y="166305"/>
                  <a:pt x="772695" y="161827"/>
                  <a:pt x="769133" y="158245"/>
                </a:cubicBezTo>
                <a:cubicBezTo>
                  <a:pt x="769133" y="154663"/>
                  <a:pt x="774476" y="154663"/>
                  <a:pt x="778038" y="153768"/>
                </a:cubicBezTo>
                <a:close/>
                <a:moveTo>
                  <a:pt x="799128" y="146964"/>
                </a:moveTo>
                <a:cubicBezTo>
                  <a:pt x="801885" y="144243"/>
                  <a:pt x="803723" y="149686"/>
                  <a:pt x="805562" y="150593"/>
                </a:cubicBezTo>
                <a:cubicBezTo>
                  <a:pt x="805562" y="150593"/>
                  <a:pt x="805562" y="150593"/>
                  <a:pt x="810157" y="155129"/>
                </a:cubicBezTo>
                <a:cubicBezTo>
                  <a:pt x="811995" y="158757"/>
                  <a:pt x="807400" y="160571"/>
                  <a:pt x="805562" y="163293"/>
                </a:cubicBezTo>
                <a:cubicBezTo>
                  <a:pt x="801885" y="162386"/>
                  <a:pt x="800966" y="156943"/>
                  <a:pt x="797290" y="156943"/>
                </a:cubicBezTo>
                <a:cubicBezTo>
                  <a:pt x="794533" y="153314"/>
                  <a:pt x="798209" y="149686"/>
                  <a:pt x="799128" y="146964"/>
                </a:cubicBezTo>
                <a:close/>
                <a:moveTo>
                  <a:pt x="818513" y="143530"/>
                </a:moveTo>
                <a:cubicBezTo>
                  <a:pt x="821270" y="142655"/>
                  <a:pt x="824027" y="145279"/>
                  <a:pt x="826785" y="147029"/>
                </a:cubicBezTo>
                <a:cubicBezTo>
                  <a:pt x="829542" y="149653"/>
                  <a:pt x="828623" y="155776"/>
                  <a:pt x="829542" y="158400"/>
                </a:cubicBezTo>
                <a:cubicBezTo>
                  <a:pt x="834137" y="157525"/>
                  <a:pt x="835975" y="161024"/>
                  <a:pt x="837814" y="164523"/>
                </a:cubicBezTo>
                <a:cubicBezTo>
                  <a:pt x="840571" y="175020"/>
                  <a:pt x="827704" y="168022"/>
                  <a:pt x="823108" y="172396"/>
                </a:cubicBezTo>
                <a:cubicBezTo>
                  <a:pt x="821270" y="172396"/>
                  <a:pt x="821270" y="170646"/>
                  <a:pt x="820351" y="168897"/>
                </a:cubicBezTo>
                <a:cubicBezTo>
                  <a:pt x="821270" y="168022"/>
                  <a:pt x="822189" y="165398"/>
                  <a:pt x="824027" y="166273"/>
                </a:cubicBezTo>
                <a:cubicBezTo>
                  <a:pt x="824947" y="166273"/>
                  <a:pt x="826785" y="168022"/>
                  <a:pt x="827704" y="166273"/>
                </a:cubicBezTo>
                <a:cubicBezTo>
                  <a:pt x="827704" y="165398"/>
                  <a:pt x="826785" y="163649"/>
                  <a:pt x="824947" y="162774"/>
                </a:cubicBezTo>
                <a:cubicBezTo>
                  <a:pt x="821270" y="162774"/>
                  <a:pt x="818513" y="164523"/>
                  <a:pt x="816675" y="167147"/>
                </a:cubicBezTo>
                <a:cubicBezTo>
                  <a:pt x="813918" y="171521"/>
                  <a:pt x="820351" y="175020"/>
                  <a:pt x="816675" y="177644"/>
                </a:cubicBezTo>
                <a:cubicBezTo>
                  <a:pt x="812999" y="180268"/>
                  <a:pt x="813918" y="183767"/>
                  <a:pt x="812999" y="185517"/>
                </a:cubicBezTo>
                <a:cubicBezTo>
                  <a:pt x="807484" y="181143"/>
                  <a:pt x="805646" y="175895"/>
                  <a:pt x="806565" y="169772"/>
                </a:cubicBezTo>
                <a:cubicBezTo>
                  <a:pt x="809322" y="161024"/>
                  <a:pt x="821270" y="154901"/>
                  <a:pt x="818513" y="143530"/>
                </a:cubicBezTo>
                <a:close/>
                <a:moveTo>
                  <a:pt x="305618" y="142655"/>
                </a:moveTo>
                <a:cubicBezTo>
                  <a:pt x="310956" y="142655"/>
                  <a:pt x="315404" y="146194"/>
                  <a:pt x="319853" y="149734"/>
                </a:cubicBezTo>
                <a:cubicBezTo>
                  <a:pt x="327860" y="146194"/>
                  <a:pt x="335867" y="150618"/>
                  <a:pt x="342095" y="155043"/>
                </a:cubicBezTo>
                <a:cubicBezTo>
                  <a:pt x="338536" y="158582"/>
                  <a:pt x="332308" y="155927"/>
                  <a:pt x="326080" y="156812"/>
                </a:cubicBezTo>
                <a:cubicBezTo>
                  <a:pt x="324301" y="158582"/>
                  <a:pt x="320742" y="157697"/>
                  <a:pt x="320742" y="160352"/>
                </a:cubicBezTo>
                <a:cubicBezTo>
                  <a:pt x="320742" y="165661"/>
                  <a:pt x="318073" y="170085"/>
                  <a:pt x="313625" y="171854"/>
                </a:cubicBezTo>
                <a:cubicBezTo>
                  <a:pt x="310956" y="171854"/>
                  <a:pt x="307397" y="172739"/>
                  <a:pt x="304728" y="170970"/>
                </a:cubicBezTo>
                <a:cubicBezTo>
                  <a:pt x="304728" y="169200"/>
                  <a:pt x="302948" y="167430"/>
                  <a:pt x="304728" y="164776"/>
                </a:cubicBezTo>
                <a:cubicBezTo>
                  <a:pt x="306507" y="160352"/>
                  <a:pt x="311845" y="164776"/>
                  <a:pt x="312735" y="159467"/>
                </a:cubicBezTo>
                <a:cubicBezTo>
                  <a:pt x="312735" y="156812"/>
                  <a:pt x="311845" y="152388"/>
                  <a:pt x="308287" y="151503"/>
                </a:cubicBezTo>
                <a:cubicBezTo>
                  <a:pt x="303838" y="150618"/>
                  <a:pt x="300279" y="154158"/>
                  <a:pt x="297610" y="155927"/>
                </a:cubicBezTo>
                <a:cubicBezTo>
                  <a:pt x="294052" y="163006"/>
                  <a:pt x="293162" y="170970"/>
                  <a:pt x="287824" y="177163"/>
                </a:cubicBezTo>
                <a:cubicBezTo>
                  <a:pt x="288713" y="180703"/>
                  <a:pt x="291382" y="185127"/>
                  <a:pt x="289603" y="188666"/>
                </a:cubicBezTo>
                <a:cubicBezTo>
                  <a:pt x="288713" y="192206"/>
                  <a:pt x="286044" y="193975"/>
                  <a:pt x="283375" y="194860"/>
                </a:cubicBezTo>
                <a:cubicBezTo>
                  <a:pt x="280706" y="195745"/>
                  <a:pt x="278037" y="196630"/>
                  <a:pt x="276258" y="194860"/>
                </a:cubicBezTo>
                <a:cubicBezTo>
                  <a:pt x="274478" y="193091"/>
                  <a:pt x="273589" y="190436"/>
                  <a:pt x="274478" y="187782"/>
                </a:cubicBezTo>
                <a:cubicBezTo>
                  <a:pt x="275368" y="185127"/>
                  <a:pt x="281596" y="187782"/>
                  <a:pt x="279816" y="183357"/>
                </a:cubicBezTo>
                <a:cubicBezTo>
                  <a:pt x="275368" y="180703"/>
                  <a:pt x="270030" y="183357"/>
                  <a:pt x="265581" y="182472"/>
                </a:cubicBezTo>
                <a:cubicBezTo>
                  <a:pt x="263802" y="182472"/>
                  <a:pt x="262912" y="181588"/>
                  <a:pt x="261133" y="180703"/>
                </a:cubicBezTo>
                <a:cubicBezTo>
                  <a:pt x="261133" y="178048"/>
                  <a:pt x="263802" y="176279"/>
                  <a:pt x="264692" y="174509"/>
                </a:cubicBezTo>
                <a:cubicBezTo>
                  <a:pt x="267361" y="174509"/>
                  <a:pt x="270030" y="174509"/>
                  <a:pt x="271809" y="176279"/>
                </a:cubicBezTo>
                <a:cubicBezTo>
                  <a:pt x="276258" y="174509"/>
                  <a:pt x="281596" y="174509"/>
                  <a:pt x="284265" y="170085"/>
                </a:cubicBezTo>
                <a:cubicBezTo>
                  <a:pt x="286044" y="167430"/>
                  <a:pt x="286934" y="163006"/>
                  <a:pt x="286044" y="159467"/>
                </a:cubicBezTo>
                <a:cubicBezTo>
                  <a:pt x="285155" y="158582"/>
                  <a:pt x="283375" y="156812"/>
                  <a:pt x="282486" y="155927"/>
                </a:cubicBezTo>
                <a:cubicBezTo>
                  <a:pt x="279816" y="156812"/>
                  <a:pt x="278037" y="161236"/>
                  <a:pt x="274478" y="159467"/>
                </a:cubicBezTo>
                <a:cubicBezTo>
                  <a:pt x="271809" y="157697"/>
                  <a:pt x="270030" y="155043"/>
                  <a:pt x="271809" y="151503"/>
                </a:cubicBezTo>
                <a:cubicBezTo>
                  <a:pt x="274478" y="149734"/>
                  <a:pt x="276258" y="146194"/>
                  <a:pt x="278927" y="146194"/>
                </a:cubicBezTo>
                <a:cubicBezTo>
                  <a:pt x="282486" y="147079"/>
                  <a:pt x="286934" y="147079"/>
                  <a:pt x="289603" y="150618"/>
                </a:cubicBezTo>
                <a:cubicBezTo>
                  <a:pt x="294941" y="147964"/>
                  <a:pt x="299390" y="143540"/>
                  <a:pt x="305618" y="142655"/>
                </a:cubicBezTo>
                <a:close/>
                <a:moveTo>
                  <a:pt x="250197" y="142655"/>
                </a:moveTo>
                <a:cubicBezTo>
                  <a:pt x="255489" y="142655"/>
                  <a:pt x="260780" y="144429"/>
                  <a:pt x="264308" y="149752"/>
                </a:cubicBezTo>
                <a:cubicBezTo>
                  <a:pt x="264308" y="152413"/>
                  <a:pt x="260780" y="150639"/>
                  <a:pt x="259898" y="151526"/>
                </a:cubicBezTo>
                <a:cubicBezTo>
                  <a:pt x="258134" y="153300"/>
                  <a:pt x="255489" y="154187"/>
                  <a:pt x="255489" y="155962"/>
                </a:cubicBezTo>
                <a:cubicBezTo>
                  <a:pt x="251079" y="161284"/>
                  <a:pt x="249315" y="170156"/>
                  <a:pt x="241378" y="171930"/>
                </a:cubicBezTo>
                <a:cubicBezTo>
                  <a:pt x="236086" y="172817"/>
                  <a:pt x="231676" y="170156"/>
                  <a:pt x="227267" y="171930"/>
                </a:cubicBezTo>
                <a:cubicBezTo>
                  <a:pt x="227267" y="171930"/>
                  <a:pt x="227267" y="171930"/>
                  <a:pt x="224621" y="171043"/>
                </a:cubicBezTo>
                <a:cubicBezTo>
                  <a:pt x="224621" y="169268"/>
                  <a:pt x="226385" y="166607"/>
                  <a:pt x="228149" y="164833"/>
                </a:cubicBezTo>
                <a:cubicBezTo>
                  <a:pt x="230794" y="165720"/>
                  <a:pt x="234322" y="165720"/>
                  <a:pt x="236968" y="163946"/>
                </a:cubicBezTo>
                <a:cubicBezTo>
                  <a:pt x="238732" y="163059"/>
                  <a:pt x="239614" y="160397"/>
                  <a:pt x="240496" y="157736"/>
                </a:cubicBezTo>
                <a:cubicBezTo>
                  <a:pt x="240496" y="155962"/>
                  <a:pt x="239614" y="155075"/>
                  <a:pt x="238732" y="154187"/>
                </a:cubicBezTo>
                <a:cubicBezTo>
                  <a:pt x="235204" y="155075"/>
                  <a:pt x="238732" y="158623"/>
                  <a:pt x="236086" y="159510"/>
                </a:cubicBezTo>
                <a:cubicBezTo>
                  <a:pt x="235204" y="161284"/>
                  <a:pt x="233440" y="162171"/>
                  <a:pt x="231676" y="161284"/>
                </a:cubicBezTo>
                <a:cubicBezTo>
                  <a:pt x="227267" y="160397"/>
                  <a:pt x="228149" y="155962"/>
                  <a:pt x="227267" y="153300"/>
                </a:cubicBezTo>
                <a:cubicBezTo>
                  <a:pt x="229913" y="147090"/>
                  <a:pt x="236968" y="147090"/>
                  <a:pt x="242260" y="147090"/>
                </a:cubicBezTo>
                <a:cubicBezTo>
                  <a:pt x="244023" y="143542"/>
                  <a:pt x="247551" y="143542"/>
                  <a:pt x="250197" y="142655"/>
                </a:cubicBezTo>
                <a:close/>
                <a:moveTo>
                  <a:pt x="230573" y="133130"/>
                </a:moveTo>
                <a:cubicBezTo>
                  <a:pt x="230573" y="133130"/>
                  <a:pt x="230573" y="133130"/>
                  <a:pt x="232359" y="133130"/>
                </a:cubicBezTo>
                <a:cubicBezTo>
                  <a:pt x="231466" y="136658"/>
                  <a:pt x="233252" y="140185"/>
                  <a:pt x="234145" y="143713"/>
                </a:cubicBezTo>
                <a:cubicBezTo>
                  <a:pt x="231466" y="146359"/>
                  <a:pt x="227001" y="145477"/>
                  <a:pt x="224323" y="149005"/>
                </a:cubicBezTo>
                <a:cubicBezTo>
                  <a:pt x="222537" y="148123"/>
                  <a:pt x="221644" y="145477"/>
                  <a:pt x="219858" y="142831"/>
                </a:cubicBezTo>
                <a:cubicBezTo>
                  <a:pt x="220751" y="137540"/>
                  <a:pt x="227894" y="136658"/>
                  <a:pt x="230573" y="133130"/>
                </a:cubicBezTo>
                <a:close/>
                <a:moveTo>
                  <a:pt x="747161" y="131398"/>
                </a:moveTo>
                <a:cubicBezTo>
                  <a:pt x="747919" y="132156"/>
                  <a:pt x="748785" y="133419"/>
                  <a:pt x="749650" y="133419"/>
                </a:cubicBezTo>
                <a:cubicBezTo>
                  <a:pt x="753980" y="136449"/>
                  <a:pt x="759175" y="134429"/>
                  <a:pt x="763505" y="134429"/>
                </a:cubicBezTo>
                <a:lnTo>
                  <a:pt x="764371" y="134429"/>
                </a:lnTo>
                <a:cubicBezTo>
                  <a:pt x="761773" y="138470"/>
                  <a:pt x="756578" y="139480"/>
                  <a:pt x="752248" y="138470"/>
                </a:cubicBezTo>
                <a:cubicBezTo>
                  <a:pt x="749650" y="137460"/>
                  <a:pt x="747053" y="135439"/>
                  <a:pt x="745321" y="132409"/>
                </a:cubicBezTo>
                <a:cubicBezTo>
                  <a:pt x="745754" y="130388"/>
                  <a:pt x="746403" y="130641"/>
                  <a:pt x="747161" y="131398"/>
                </a:cubicBezTo>
                <a:close/>
                <a:moveTo>
                  <a:pt x="209778" y="126780"/>
                </a:moveTo>
                <a:cubicBezTo>
                  <a:pt x="208865" y="140060"/>
                  <a:pt x="226208" y="148028"/>
                  <a:pt x="223470" y="162193"/>
                </a:cubicBezTo>
                <a:cubicBezTo>
                  <a:pt x="222557" y="166620"/>
                  <a:pt x="218906" y="171932"/>
                  <a:pt x="214342" y="172817"/>
                </a:cubicBezTo>
                <a:cubicBezTo>
                  <a:pt x="211603" y="171046"/>
                  <a:pt x="211603" y="166620"/>
                  <a:pt x="209778" y="163964"/>
                </a:cubicBezTo>
                <a:cubicBezTo>
                  <a:pt x="211603" y="160422"/>
                  <a:pt x="213429" y="155110"/>
                  <a:pt x="209778" y="151569"/>
                </a:cubicBezTo>
                <a:cubicBezTo>
                  <a:pt x="207039" y="149798"/>
                  <a:pt x="203388" y="149798"/>
                  <a:pt x="200650" y="149798"/>
                </a:cubicBezTo>
                <a:cubicBezTo>
                  <a:pt x="200650" y="149798"/>
                  <a:pt x="200650" y="149798"/>
                  <a:pt x="198824" y="150684"/>
                </a:cubicBezTo>
                <a:cubicBezTo>
                  <a:pt x="200650" y="152454"/>
                  <a:pt x="205214" y="152454"/>
                  <a:pt x="207039" y="155996"/>
                </a:cubicBezTo>
                <a:cubicBezTo>
                  <a:pt x="207952" y="157766"/>
                  <a:pt x="207039" y="159537"/>
                  <a:pt x="206126" y="161308"/>
                </a:cubicBezTo>
                <a:cubicBezTo>
                  <a:pt x="202475" y="162193"/>
                  <a:pt x="199737" y="158652"/>
                  <a:pt x="195173" y="159537"/>
                </a:cubicBezTo>
                <a:cubicBezTo>
                  <a:pt x="193347" y="158652"/>
                  <a:pt x="189696" y="159537"/>
                  <a:pt x="189696" y="155996"/>
                </a:cubicBezTo>
                <a:cubicBezTo>
                  <a:pt x="189696" y="151569"/>
                  <a:pt x="194260" y="145372"/>
                  <a:pt x="198824" y="143601"/>
                </a:cubicBezTo>
                <a:cubicBezTo>
                  <a:pt x="199737" y="140060"/>
                  <a:pt x="199737" y="136518"/>
                  <a:pt x="201562" y="133862"/>
                </a:cubicBezTo>
                <a:cubicBezTo>
                  <a:pt x="205214" y="132092"/>
                  <a:pt x="205214" y="126780"/>
                  <a:pt x="209778" y="126780"/>
                </a:cubicBezTo>
                <a:close/>
                <a:moveTo>
                  <a:pt x="801465" y="126063"/>
                </a:moveTo>
                <a:cubicBezTo>
                  <a:pt x="806863" y="129546"/>
                  <a:pt x="811360" y="134769"/>
                  <a:pt x="814059" y="140863"/>
                </a:cubicBezTo>
                <a:cubicBezTo>
                  <a:pt x="813160" y="145215"/>
                  <a:pt x="816758" y="147827"/>
                  <a:pt x="814059" y="152180"/>
                </a:cubicBezTo>
                <a:cubicBezTo>
                  <a:pt x="805064" y="150439"/>
                  <a:pt x="809561" y="140863"/>
                  <a:pt x="804164" y="136510"/>
                </a:cubicBezTo>
                <a:cubicBezTo>
                  <a:pt x="802365" y="136510"/>
                  <a:pt x="802365" y="133898"/>
                  <a:pt x="799666" y="134769"/>
                </a:cubicBezTo>
                <a:cubicBezTo>
                  <a:pt x="798767" y="136510"/>
                  <a:pt x="795168" y="137381"/>
                  <a:pt x="793369" y="136510"/>
                </a:cubicBezTo>
                <a:cubicBezTo>
                  <a:pt x="791570" y="134769"/>
                  <a:pt x="789771" y="132157"/>
                  <a:pt x="790670" y="129546"/>
                </a:cubicBezTo>
                <a:cubicBezTo>
                  <a:pt x="793369" y="126063"/>
                  <a:pt x="796967" y="125193"/>
                  <a:pt x="801465" y="126063"/>
                </a:cubicBezTo>
                <a:close/>
                <a:moveTo>
                  <a:pt x="279001" y="120203"/>
                </a:moveTo>
                <a:cubicBezTo>
                  <a:pt x="281132" y="119069"/>
                  <a:pt x="283150" y="118388"/>
                  <a:pt x="284945" y="121110"/>
                </a:cubicBezTo>
                <a:cubicBezTo>
                  <a:pt x="280459" y="125645"/>
                  <a:pt x="273281" y="128367"/>
                  <a:pt x="267000" y="125645"/>
                </a:cubicBezTo>
                <a:cubicBezTo>
                  <a:pt x="266102" y="124738"/>
                  <a:pt x="264308" y="124738"/>
                  <a:pt x="264308" y="122924"/>
                </a:cubicBezTo>
                <a:cubicBezTo>
                  <a:pt x="266102" y="118388"/>
                  <a:pt x="269692" y="122924"/>
                  <a:pt x="272383" y="122017"/>
                </a:cubicBezTo>
                <a:cubicBezTo>
                  <a:pt x="274626" y="122924"/>
                  <a:pt x="276870" y="121337"/>
                  <a:pt x="279001" y="120203"/>
                </a:cubicBezTo>
                <a:close/>
                <a:moveTo>
                  <a:pt x="768427" y="116714"/>
                </a:moveTo>
                <a:cubicBezTo>
                  <a:pt x="772837" y="114080"/>
                  <a:pt x="777246" y="118471"/>
                  <a:pt x="779892" y="121984"/>
                </a:cubicBezTo>
                <a:cubicBezTo>
                  <a:pt x="783420" y="130766"/>
                  <a:pt x="779892" y="138669"/>
                  <a:pt x="773719" y="145695"/>
                </a:cubicBezTo>
                <a:cubicBezTo>
                  <a:pt x="768427" y="150086"/>
                  <a:pt x="761371" y="151842"/>
                  <a:pt x="754316" y="151842"/>
                </a:cubicBezTo>
                <a:cubicBezTo>
                  <a:pt x="747260" y="155355"/>
                  <a:pt x="741969" y="148329"/>
                  <a:pt x="735795" y="149208"/>
                </a:cubicBezTo>
                <a:cubicBezTo>
                  <a:pt x="736677" y="151842"/>
                  <a:pt x="733149" y="152720"/>
                  <a:pt x="731386" y="154477"/>
                </a:cubicBezTo>
                <a:cubicBezTo>
                  <a:pt x="731386" y="154477"/>
                  <a:pt x="731386" y="154477"/>
                  <a:pt x="729622" y="154477"/>
                </a:cubicBezTo>
                <a:cubicBezTo>
                  <a:pt x="729622" y="154477"/>
                  <a:pt x="729622" y="154477"/>
                  <a:pt x="732268" y="150086"/>
                </a:cubicBezTo>
                <a:cubicBezTo>
                  <a:pt x="732268" y="147451"/>
                  <a:pt x="729622" y="148329"/>
                  <a:pt x="729622" y="146573"/>
                </a:cubicBezTo>
                <a:cubicBezTo>
                  <a:pt x="730504" y="144817"/>
                  <a:pt x="733149" y="142182"/>
                  <a:pt x="730504" y="140426"/>
                </a:cubicBezTo>
                <a:cubicBezTo>
                  <a:pt x="729622" y="139547"/>
                  <a:pt x="727858" y="137791"/>
                  <a:pt x="729622" y="136035"/>
                </a:cubicBezTo>
                <a:cubicBezTo>
                  <a:pt x="733149" y="136035"/>
                  <a:pt x="737559" y="132522"/>
                  <a:pt x="741087" y="135156"/>
                </a:cubicBezTo>
                <a:cubicBezTo>
                  <a:pt x="746379" y="140426"/>
                  <a:pt x="753434" y="143060"/>
                  <a:pt x="759608" y="140426"/>
                </a:cubicBezTo>
                <a:cubicBezTo>
                  <a:pt x="763135" y="138669"/>
                  <a:pt x="766663" y="137791"/>
                  <a:pt x="768427" y="134278"/>
                </a:cubicBezTo>
                <a:cubicBezTo>
                  <a:pt x="767545" y="130766"/>
                  <a:pt x="761371" y="129887"/>
                  <a:pt x="762253" y="124618"/>
                </a:cubicBezTo>
                <a:cubicBezTo>
                  <a:pt x="761371" y="121105"/>
                  <a:pt x="764899" y="118471"/>
                  <a:pt x="768427" y="116714"/>
                </a:cubicBezTo>
                <a:close/>
                <a:moveTo>
                  <a:pt x="226738" y="114080"/>
                </a:moveTo>
                <a:cubicBezTo>
                  <a:pt x="230442" y="114080"/>
                  <a:pt x="233220" y="115844"/>
                  <a:pt x="234146" y="120253"/>
                </a:cubicBezTo>
                <a:cubicBezTo>
                  <a:pt x="234146" y="122017"/>
                  <a:pt x="233220" y="123781"/>
                  <a:pt x="231368" y="124663"/>
                </a:cubicBezTo>
                <a:cubicBezTo>
                  <a:pt x="227664" y="124663"/>
                  <a:pt x="223033" y="124663"/>
                  <a:pt x="222107" y="128191"/>
                </a:cubicBezTo>
                <a:cubicBezTo>
                  <a:pt x="218403" y="131718"/>
                  <a:pt x="224886" y="137892"/>
                  <a:pt x="218403" y="137892"/>
                </a:cubicBezTo>
                <a:cubicBezTo>
                  <a:pt x="215625" y="137010"/>
                  <a:pt x="213773" y="134364"/>
                  <a:pt x="213773" y="131718"/>
                </a:cubicBezTo>
                <a:cubicBezTo>
                  <a:pt x="211921" y="127309"/>
                  <a:pt x="213773" y="122899"/>
                  <a:pt x="217477" y="119371"/>
                </a:cubicBezTo>
                <a:cubicBezTo>
                  <a:pt x="220255" y="117608"/>
                  <a:pt x="222107" y="114080"/>
                  <a:pt x="226738" y="114080"/>
                </a:cubicBezTo>
                <a:close/>
                <a:moveTo>
                  <a:pt x="257154" y="106010"/>
                </a:moveTo>
                <a:cubicBezTo>
                  <a:pt x="259446" y="106570"/>
                  <a:pt x="261411" y="108137"/>
                  <a:pt x="261847" y="110823"/>
                </a:cubicBezTo>
                <a:cubicBezTo>
                  <a:pt x="264467" y="113510"/>
                  <a:pt x="262720" y="117092"/>
                  <a:pt x="261847" y="119779"/>
                </a:cubicBezTo>
                <a:cubicBezTo>
                  <a:pt x="260101" y="120674"/>
                  <a:pt x="257482" y="123361"/>
                  <a:pt x="259228" y="125152"/>
                </a:cubicBezTo>
                <a:cubicBezTo>
                  <a:pt x="264467" y="129629"/>
                  <a:pt x="271451" y="132316"/>
                  <a:pt x="277563" y="129629"/>
                </a:cubicBezTo>
                <a:cubicBezTo>
                  <a:pt x="281929" y="129629"/>
                  <a:pt x="285421" y="125152"/>
                  <a:pt x="289787" y="123361"/>
                </a:cubicBezTo>
                <a:cubicBezTo>
                  <a:pt x="292406" y="125152"/>
                  <a:pt x="296772" y="123361"/>
                  <a:pt x="297645" y="126943"/>
                </a:cubicBezTo>
                <a:cubicBezTo>
                  <a:pt x="297645" y="126943"/>
                  <a:pt x="297645" y="126943"/>
                  <a:pt x="297645" y="127838"/>
                </a:cubicBezTo>
                <a:cubicBezTo>
                  <a:pt x="289787" y="135898"/>
                  <a:pt x="279309" y="139480"/>
                  <a:pt x="268832" y="139480"/>
                </a:cubicBezTo>
                <a:cubicBezTo>
                  <a:pt x="264467" y="138584"/>
                  <a:pt x="260974" y="137689"/>
                  <a:pt x="257482" y="135002"/>
                </a:cubicBezTo>
                <a:cubicBezTo>
                  <a:pt x="252243" y="132316"/>
                  <a:pt x="248750" y="126943"/>
                  <a:pt x="247004" y="120674"/>
                </a:cubicBezTo>
                <a:cubicBezTo>
                  <a:pt x="247004" y="115301"/>
                  <a:pt x="245258" y="110823"/>
                  <a:pt x="250497" y="107241"/>
                </a:cubicBezTo>
                <a:cubicBezTo>
                  <a:pt x="252243" y="105898"/>
                  <a:pt x="254862" y="105450"/>
                  <a:pt x="257154" y="106010"/>
                </a:cubicBezTo>
                <a:close/>
                <a:moveTo>
                  <a:pt x="298324" y="105414"/>
                </a:moveTo>
                <a:lnTo>
                  <a:pt x="300857" y="105720"/>
                </a:lnTo>
                <a:lnTo>
                  <a:pt x="299079" y="105820"/>
                </a:lnTo>
                <a:lnTo>
                  <a:pt x="298324" y="105414"/>
                </a:lnTo>
                <a:close/>
                <a:moveTo>
                  <a:pt x="511892" y="98205"/>
                </a:moveTo>
                <a:cubicBezTo>
                  <a:pt x="517911" y="99104"/>
                  <a:pt x="511032" y="103602"/>
                  <a:pt x="513611" y="107201"/>
                </a:cubicBezTo>
                <a:cubicBezTo>
                  <a:pt x="515331" y="111698"/>
                  <a:pt x="518771" y="115297"/>
                  <a:pt x="523070" y="117995"/>
                </a:cubicBezTo>
                <a:cubicBezTo>
                  <a:pt x="523070" y="121594"/>
                  <a:pt x="517911" y="121594"/>
                  <a:pt x="515331" y="123393"/>
                </a:cubicBezTo>
                <a:cubicBezTo>
                  <a:pt x="513611" y="125192"/>
                  <a:pt x="511032" y="125192"/>
                  <a:pt x="509312" y="123393"/>
                </a:cubicBezTo>
                <a:cubicBezTo>
                  <a:pt x="508452" y="120694"/>
                  <a:pt x="505013" y="122493"/>
                  <a:pt x="504153" y="119794"/>
                </a:cubicBezTo>
                <a:cubicBezTo>
                  <a:pt x="502433" y="120694"/>
                  <a:pt x="502433" y="117096"/>
                  <a:pt x="503293" y="116196"/>
                </a:cubicBezTo>
                <a:cubicBezTo>
                  <a:pt x="510172" y="113498"/>
                  <a:pt x="511892" y="105401"/>
                  <a:pt x="511892" y="98205"/>
                </a:cubicBezTo>
                <a:close/>
                <a:moveTo>
                  <a:pt x="759807" y="93442"/>
                </a:moveTo>
                <a:cubicBezTo>
                  <a:pt x="777593" y="93442"/>
                  <a:pt x="790043" y="105868"/>
                  <a:pt x="804271" y="115631"/>
                </a:cubicBezTo>
                <a:cubicBezTo>
                  <a:pt x="832729" y="136044"/>
                  <a:pt x="857629" y="162671"/>
                  <a:pt x="879861" y="189298"/>
                </a:cubicBezTo>
                <a:cubicBezTo>
                  <a:pt x="896758" y="207936"/>
                  <a:pt x="910986" y="229238"/>
                  <a:pt x="923436" y="251427"/>
                </a:cubicBezTo>
                <a:cubicBezTo>
                  <a:pt x="927883" y="260302"/>
                  <a:pt x="927883" y="272728"/>
                  <a:pt x="921658" y="281603"/>
                </a:cubicBezTo>
                <a:cubicBezTo>
                  <a:pt x="918101" y="285154"/>
                  <a:pt x="913654" y="287816"/>
                  <a:pt x="909208" y="288704"/>
                </a:cubicBezTo>
                <a:cubicBezTo>
                  <a:pt x="910097" y="284266"/>
                  <a:pt x="916322" y="283379"/>
                  <a:pt x="918990" y="279828"/>
                </a:cubicBezTo>
                <a:cubicBezTo>
                  <a:pt x="923436" y="273615"/>
                  <a:pt x="923436" y="266515"/>
                  <a:pt x="922547" y="259415"/>
                </a:cubicBezTo>
                <a:cubicBezTo>
                  <a:pt x="920769" y="254089"/>
                  <a:pt x="910986" y="238113"/>
                  <a:pt x="906540" y="231900"/>
                </a:cubicBezTo>
                <a:cubicBezTo>
                  <a:pt x="902983" y="225687"/>
                  <a:pt x="898536" y="220362"/>
                  <a:pt x="897647" y="218587"/>
                </a:cubicBezTo>
                <a:cubicBezTo>
                  <a:pt x="889643" y="206161"/>
                  <a:pt x="879861" y="195511"/>
                  <a:pt x="870968" y="183972"/>
                </a:cubicBezTo>
                <a:cubicBezTo>
                  <a:pt x="868300" y="182197"/>
                  <a:pt x="863854" y="176872"/>
                  <a:pt x="863854" y="176872"/>
                </a:cubicBezTo>
                <a:cubicBezTo>
                  <a:pt x="846957" y="159121"/>
                  <a:pt x="828282" y="140482"/>
                  <a:pt x="809607" y="125394"/>
                </a:cubicBezTo>
                <a:cubicBezTo>
                  <a:pt x="803382" y="122731"/>
                  <a:pt x="798936" y="115631"/>
                  <a:pt x="791821" y="112081"/>
                </a:cubicBezTo>
                <a:cubicBezTo>
                  <a:pt x="781150" y="103205"/>
                  <a:pt x="767810" y="96105"/>
                  <a:pt x="752692" y="99655"/>
                </a:cubicBezTo>
                <a:cubicBezTo>
                  <a:pt x="747357" y="101430"/>
                  <a:pt x="741132" y="103205"/>
                  <a:pt x="737574" y="108530"/>
                </a:cubicBezTo>
                <a:cubicBezTo>
                  <a:pt x="736685" y="108530"/>
                  <a:pt x="735796" y="106755"/>
                  <a:pt x="736685" y="105868"/>
                </a:cubicBezTo>
                <a:cubicBezTo>
                  <a:pt x="741132" y="96992"/>
                  <a:pt x="750914" y="94329"/>
                  <a:pt x="759807" y="93442"/>
                </a:cubicBezTo>
                <a:close/>
                <a:moveTo>
                  <a:pt x="281771" y="90985"/>
                </a:moveTo>
                <a:cubicBezTo>
                  <a:pt x="285299" y="92756"/>
                  <a:pt x="286181" y="97185"/>
                  <a:pt x="287945" y="99842"/>
                </a:cubicBezTo>
                <a:lnTo>
                  <a:pt x="298324" y="105414"/>
                </a:lnTo>
                <a:lnTo>
                  <a:pt x="288826" y="104270"/>
                </a:lnTo>
                <a:cubicBezTo>
                  <a:pt x="285299" y="100727"/>
                  <a:pt x="281771" y="96299"/>
                  <a:pt x="281771" y="91871"/>
                </a:cubicBezTo>
                <a:cubicBezTo>
                  <a:pt x="281771" y="91871"/>
                  <a:pt x="281771" y="91871"/>
                  <a:pt x="281771" y="90985"/>
                </a:cubicBezTo>
                <a:close/>
                <a:moveTo>
                  <a:pt x="583043" y="90267"/>
                </a:moveTo>
                <a:cubicBezTo>
                  <a:pt x="587453" y="91143"/>
                  <a:pt x="591863" y="92019"/>
                  <a:pt x="593626" y="96398"/>
                </a:cubicBezTo>
                <a:cubicBezTo>
                  <a:pt x="594508" y="98150"/>
                  <a:pt x="594508" y="99025"/>
                  <a:pt x="596272" y="99901"/>
                </a:cubicBezTo>
                <a:cubicBezTo>
                  <a:pt x="601564" y="98150"/>
                  <a:pt x="610383" y="96398"/>
                  <a:pt x="615675" y="101653"/>
                </a:cubicBezTo>
                <a:cubicBezTo>
                  <a:pt x="620085" y="106908"/>
                  <a:pt x="620085" y="113915"/>
                  <a:pt x="620085" y="120046"/>
                </a:cubicBezTo>
                <a:cubicBezTo>
                  <a:pt x="623613" y="124425"/>
                  <a:pt x="629786" y="127929"/>
                  <a:pt x="630668" y="134060"/>
                </a:cubicBezTo>
                <a:cubicBezTo>
                  <a:pt x="630668" y="136688"/>
                  <a:pt x="634196" y="138439"/>
                  <a:pt x="634196" y="141067"/>
                </a:cubicBezTo>
                <a:cubicBezTo>
                  <a:pt x="626258" y="141067"/>
                  <a:pt x="622731" y="132308"/>
                  <a:pt x="615675" y="130557"/>
                </a:cubicBezTo>
                <a:cubicBezTo>
                  <a:pt x="609501" y="133184"/>
                  <a:pt x="599800" y="135812"/>
                  <a:pt x="594508" y="130557"/>
                </a:cubicBezTo>
                <a:cubicBezTo>
                  <a:pt x="592744" y="128805"/>
                  <a:pt x="592744" y="126177"/>
                  <a:pt x="593626" y="123550"/>
                </a:cubicBezTo>
                <a:cubicBezTo>
                  <a:pt x="595390" y="121798"/>
                  <a:pt x="596272" y="120046"/>
                  <a:pt x="599800" y="120046"/>
                </a:cubicBezTo>
                <a:cubicBezTo>
                  <a:pt x="603328" y="119170"/>
                  <a:pt x="604210" y="127929"/>
                  <a:pt x="608619" y="122674"/>
                </a:cubicBezTo>
                <a:cubicBezTo>
                  <a:pt x="610383" y="120046"/>
                  <a:pt x="611265" y="114791"/>
                  <a:pt x="608619" y="111288"/>
                </a:cubicBezTo>
                <a:cubicBezTo>
                  <a:pt x="606856" y="108660"/>
                  <a:pt x="602446" y="108660"/>
                  <a:pt x="598918" y="108660"/>
                </a:cubicBezTo>
                <a:cubicBezTo>
                  <a:pt x="591863" y="109536"/>
                  <a:pt x="589217" y="118294"/>
                  <a:pt x="583043" y="120046"/>
                </a:cubicBezTo>
                <a:cubicBezTo>
                  <a:pt x="583043" y="120046"/>
                  <a:pt x="583043" y="120046"/>
                  <a:pt x="575988" y="120922"/>
                </a:cubicBezTo>
                <a:cubicBezTo>
                  <a:pt x="573342" y="124425"/>
                  <a:pt x="570696" y="128805"/>
                  <a:pt x="566286" y="129681"/>
                </a:cubicBezTo>
                <a:cubicBezTo>
                  <a:pt x="563640" y="129681"/>
                  <a:pt x="560994" y="128805"/>
                  <a:pt x="558349" y="127053"/>
                </a:cubicBezTo>
                <a:cubicBezTo>
                  <a:pt x="557467" y="124425"/>
                  <a:pt x="556585" y="120922"/>
                  <a:pt x="559231" y="120046"/>
                </a:cubicBezTo>
                <a:cubicBezTo>
                  <a:pt x="561876" y="118294"/>
                  <a:pt x="566286" y="122674"/>
                  <a:pt x="566286" y="118294"/>
                </a:cubicBezTo>
                <a:cubicBezTo>
                  <a:pt x="566286" y="113915"/>
                  <a:pt x="560113" y="113039"/>
                  <a:pt x="558349" y="110412"/>
                </a:cubicBezTo>
                <a:cubicBezTo>
                  <a:pt x="555703" y="108660"/>
                  <a:pt x="554821" y="105157"/>
                  <a:pt x="554821" y="102529"/>
                </a:cubicBezTo>
                <a:cubicBezTo>
                  <a:pt x="554821" y="102529"/>
                  <a:pt x="554821" y="102529"/>
                  <a:pt x="560113" y="102529"/>
                </a:cubicBezTo>
                <a:cubicBezTo>
                  <a:pt x="566286" y="106908"/>
                  <a:pt x="572460" y="113039"/>
                  <a:pt x="581279" y="110412"/>
                </a:cubicBezTo>
                <a:cubicBezTo>
                  <a:pt x="585689" y="110412"/>
                  <a:pt x="586571" y="106032"/>
                  <a:pt x="587453" y="103405"/>
                </a:cubicBezTo>
                <a:cubicBezTo>
                  <a:pt x="588335" y="100777"/>
                  <a:pt x="586571" y="99901"/>
                  <a:pt x="584807" y="98150"/>
                </a:cubicBezTo>
                <a:cubicBezTo>
                  <a:pt x="582161" y="99025"/>
                  <a:pt x="579515" y="102529"/>
                  <a:pt x="575988" y="99901"/>
                </a:cubicBezTo>
                <a:cubicBezTo>
                  <a:pt x="574224" y="99025"/>
                  <a:pt x="573342" y="96398"/>
                  <a:pt x="575106" y="94646"/>
                </a:cubicBezTo>
                <a:cubicBezTo>
                  <a:pt x="576869" y="92019"/>
                  <a:pt x="579515" y="90267"/>
                  <a:pt x="583043" y="90267"/>
                </a:cubicBezTo>
                <a:close/>
                <a:moveTo>
                  <a:pt x="557995" y="89535"/>
                </a:moveTo>
                <a:cubicBezTo>
                  <a:pt x="558789" y="92099"/>
                  <a:pt x="561170" y="93808"/>
                  <a:pt x="561170" y="97228"/>
                </a:cubicBezTo>
                <a:cubicBezTo>
                  <a:pt x="558789" y="99792"/>
                  <a:pt x="554820" y="98082"/>
                  <a:pt x="550852" y="98082"/>
                </a:cubicBezTo>
                <a:cubicBezTo>
                  <a:pt x="550058" y="95518"/>
                  <a:pt x="550852" y="92954"/>
                  <a:pt x="551645" y="90389"/>
                </a:cubicBezTo>
                <a:cubicBezTo>
                  <a:pt x="553233" y="89535"/>
                  <a:pt x="555614" y="88680"/>
                  <a:pt x="557995" y="89535"/>
                </a:cubicBezTo>
                <a:close/>
                <a:moveTo>
                  <a:pt x="467826" y="85505"/>
                </a:moveTo>
                <a:cubicBezTo>
                  <a:pt x="470366" y="85505"/>
                  <a:pt x="472906" y="86482"/>
                  <a:pt x="474599" y="87459"/>
                </a:cubicBezTo>
                <a:cubicBezTo>
                  <a:pt x="475446" y="90389"/>
                  <a:pt x="475446" y="93320"/>
                  <a:pt x="475446" y="96251"/>
                </a:cubicBezTo>
                <a:cubicBezTo>
                  <a:pt x="471213" y="98205"/>
                  <a:pt x="466979" y="93320"/>
                  <a:pt x="462746" y="92343"/>
                </a:cubicBezTo>
                <a:cubicBezTo>
                  <a:pt x="462746" y="88436"/>
                  <a:pt x="465286" y="86482"/>
                  <a:pt x="467826" y="85505"/>
                </a:cubicBezTo>
                <a:close/>
                <a:moveTo>
                  <a:pt x="438389" y="85277"/>
                </a:moveTo>
                <a:cubicBezTo>
                  <a:pt x="442129" y="84281"/>
                  <a:pt x="445869" y="85166"/>
                  <a:pt x="448509" y="89590"/>
                </a:cubicBezTo>
                <a:cubicBezTo>
                  <a:pt x="449389" y="92245"/>
                  <a:pt x="449389" y="94899"/>
                  <a:pt x="446749" y="96669"/>
                </a:cubicBezTo>
                <a:cubicBezTo>
                  <a:pt x="444989" y="98439"/>
                  <a:pt x="441469" y="97554"/>
                  <a:pt x="440589" y="96669"/>
                </a:cubicBezTo>
                <a:cubicBezTo>
                  <a:pt x="440589" y="96669"/>
                  <a:pt x="440589" y="96669"/>
                  <a:pt x="437949" y="94899"/>
                </a:cubicBezTo>
                <a:cubicBezTo>
                  <a:pt x="436189" y="95784"/>
                  <a:pt x="436189" y="98439"/>
                  <a:pt x="436189" y="99323"/>
                </a:cubicBezTo>
                <a:cubicBezTo>
                  <a:pt x="436189" y="102863"/>
                  <a:pt x="437949" y="105517"/>
                  <a:pt x="441469" y="107287"/>
                </a:cubicBezTo>
                <a:cubicBezTo>
                  <a:pt x="446749" y="109941"/>
                  <a:pt x="452029" y="109057"/>
                  <a:pt x="457310" y="107287"/>
                </a:cubicBezTo>
                <a:cubicBezTo>
                  <a:pt x="461710" y="104632"/>
                  <a:pt x="462590" y="96669"/>
                  <a:pt x="468750" y="98439"/>
                </a:cubicBezTo>
                <a:cubicBezTo>
                  <a:pt x="472270" y="100208"/>
                  <a:pt x="471390" y="103748"/>
                  <a:pt x="470510" y="105517"/>
                </a:cubicBezTo>
                <a:cubicBezTo>
                  <a:pt x="467870" y="110826"/>
                  <a:pt x="461710" y="112596"/>
                  <a:pt x="457310" y="117020"/>
                </a:cubicBezTo>
                <a:cubicBezTo>
                  <a:pt x="456430" y="117905"/>
                  <a:pt x="457310" y="119675"/>
                  <a:pt x="458190" y="120559"/>
                </a:cubicBezTo>
                <a:cubicBezTo>
                  <a:pt x="460830" y="120559"/>
                  <a:pt x="461710" y="116135"/>
                  <a:pt x="464350" y="118790"/>
                </a:cubicBezTo>
                <a:cubicBezTo>
                  <a:pt x="467870" y="119675"/>
                  <a:pt x="466990" y="123214"/>
                  <a:pt x="466990" y="125869"/>
                </a:cubicBezTo>
                <a:cubicBezTo>
                  <a:pt x="464350" y="131178"/>
                  <a:pt x="459070" y="127638"/>
                  <a:pt x="454670" y="127638"/>
                </a:cubicBezTo>
                <a:cubicBezTo>
                  <a:pt x="450269" y="124984"/>
                  <a:pt x="450269" y="119675"/>
                  <a:pt x="444989" y="118790"/>
                </a:cubicBezTo>
                <a:cubicBezTo>
                  <a:pt x="435309" y="118790"/>
                  <a:pt x="432669" y="107287"/>
                  <a:pt x="423869" y="107287"/>
                </a:cubicBezTo>
                <a:cubicBezTo>
                  <a:pt x="419469" y="107287"/>
                  <a:pt x="415069" y="109941"/>
                  <a:pt x="414189" y="114366"/>
                </a:cubicBezTo>
                <a:cubicBezTo>
                  <a:pt x="414189" y="116135"/>
                  <a:pt x="414189" y="120559"/>
                  <a:pt x="416829" y="122329"/>
                </a:cubicBezTo>
                <a:cubicBezTo>
                  <a:pt x="417709" y="123214"/>
                  <a:pt x="418589" y="124099"/>
                  <a:pt x="420349" y="123214"/>
                </a:cubicBezTo>
                <a:cubicBezTo>
                  <a:pt x="422109" y="119675"/>
                  <a:pt x="423869" y="117905"/>
                  <a:pt x="427389" y="116135"/>
                </a:cubicBezTo>
                <a:cubicBezTo>
                  <a:pt x="430029" y="119675"/>
                  <a:pt x="433549" y="123214"/>
                  <a:pt x="431789" y="127638"/>
                </a:cubicBezTo>
                <a:cubicBezTo>
                  <a:pt x="428269" y="132947"/>
                  <a:pt x="421229" y="132062"/>
                  <a:pt x="415069" y="132062"/>
                </a:cubicBezTo>
                <a:cubicBezTo>
                  <a:pt x="412428" y="129408"/>
                  <a:pt x="408028" y="125869"/>
                  <a:pt x="403628" y="127638"/>
                </a:cubicBezTo>
                <a:cubicBezTo>
                  <a:pt x="400988" y="132062"/>
                  <a:pt x="396588" y="134717"/>
                  <a:pt x="391308" y="134717"/>
                </a:cubicBezTo>
                <a:cubicBezTo>
                  <a:pt x="391308" y="132062"/>
                  <a:pt x="393948" y="131178"/>
                  <a:pt x="394828" y="128523"/>
                </a:cubicBezTo>
                <a:cubicBezTo>
                  <a:pt x="395708" y="123214"/>
                  <a:pt x="400988" y="121444"/>
                  <a:pt x="403628" y="117905"/>
                </a:cubicBezTo>
                <a:cubicBezTo>
                  <a:pt x="404508" y="111711"/>
                  <a:pt x="407148" y="104632"/>
                  <a:pt x="411548" y="100208"/>
                </a:cubicBezTo>
                <a:cubicBezTo>
                  <a:pt x="415069" y="96669"/>
                  <a:pt x="421229" y="97554"/>
                  <a:pt x="425629" y="98439"/>
                </a:cubicBezTo>
                <a:cubicBezTo>
                  <a:pt x="428269" y="97554"/>
                  <a:pt x="427389" y="94014"/>
                  <a:pt x="428269" y="92245"/>
                </a:cubicBezTo>
                <a:cubicBezTo>
                  <a:pt x="430909" y="89148"/>
                  <a:pt x="434649" y="86272"/>
                  <a:pt x="438389" y="85277"/>
                </a:cubicBezTo>
                <a:close/>
                <a:moveTo>
                  <a:pt x="678069" y="83917"/>
                </a:moveTo>
                <a:cubicBezTo>
                  <a:pt x="680666" y="83917"/>
                  <a:pt x="680666" y="88191"/>
                  <a:pt x="683264" y="89900"/>
                </a:cubicBezTo>
                <a:cubicBezTo>
                  <a:pt x="686728" y="92465"/>
                  <a:pt x="691057" y="89900"/>
                  <a:pt x="694521" y="91610"/>
                </a:cubicBezTo>
                <a:cubicBezTo>
                  <a:pt x="693655" y="94174"/>
                  <a:pt x="691057" y="94174"/>
                  <a:pt x="688460" y="95029"/>
                </a:cubicBezTo>
                <a:cubicBezTo>
                  <a:pt x="684130" y="95029"/>
                  <a:pt x="681532" y="93319"/>
                  <a:pt x="678935" y="89900"/>
                </a:cubicBezTo>
                <a:cubicBezTo>
                  <a:pt x="678069" y="88191"/>
                  <a:pt x="675471" y="84772"/>
                  <a:pt x="678069" y="83917"/>
                </a:cubicBezTo>
                <a:close/>
                <a:moveTo>
                  <a:pt x="260236" y="82131"/>
                </a:moveTo>
                <a:cubicBezTo>
                  <a:pt x="265923" y="80823"/>
                  <a:pt x="271945" y="80656"/>
                  <a:pt x="278412" y="82215"/>
                </a:cubicBezTo>
                <a:cubicBezTo>
                  <a:pt x="283765" y="83106"/>
                  <a:pt x="290009" y="87559"/>
                  <a:pt x="292686" y="93794"/>
                </a:cubicBezTo>
                <a:cubicBezTo>
                  <a:pt x="292686" y="94685"/>
                  <a:pt x="294470" y="96467"/>
                  <a:pt x="292686" y="98248"/>
                </a:cubicBezTo>
                <a:cubicBezTo>
                  <a:pt x="289117" y="93794"/>
                  <a:pt x="284657" y="86669"/>
                  <a:pt x="277520" y="83996"/>
                </a:cubicBezTo>
                <a:cubicBezTo>
                  <a:pt x="271276" y="83106"/>
                  <a:pt x="264139" y="83996"/>
                  <a:pt x="257894" y="85778"/>
                </a:cubicBezTo>
                <a:cubicBezTo>
                  <a:pt x="238268" y="96467"/>
                  <a:pt x="219534" y="110718"/>
                  <a:pt x="200801" y="124079"/>
                </a:cubicBezTo>
                <a:cubicBezTo>
                  <a:pt x="177606" y="145456"/>
                  <a:pt x="152628" y="167724"/>
                  <a:pt x="132110" y="191774"/>
                </a:cubicBezTo>
                <a:cubicBezTo>
                  <a:pt x="122297" y="205135"/>
                  <a:pt x="111592" y="218496"/>
                  <a:pt x="101779" y="232747"/>
                </a:cubicBezTo>
                <a:cubicBezTo>
                  <a:pt x="100887" y="234529"/>
                  <a:pt x="92858" y="255015"/>
                  <a:pt x="105347" y="266595"/>
                </a:cubicBezTo>
                <a:cubicBezTo>
                  <a:pt x="108023" y="268376"/>
                  <a:pt x="112484" y="267486"/>
                  <a:pt x="114268" y="271048"/>
                </a:cubicBezTo>
                <a:cubicBezTo>
                  <a:pt x="114268" y="272830"/>
                  <a:pt x="112484" y="272830"/>
                  <a:pt x="111592" y="272830"/>
                </a:cubicBezTo>
                <a:cubicBezTo>
                  <a:pt x="104455" y="271939"/>
                  <a:pt x="99995" y="266595"/>
                  <a:pt x="97318" y="261250"/>
                </a:cubicBezTo>
                <a:cubicBezTo>
                  <a:pt x="92858" y="246999"/>
                  <a:pt x="96426" y="238092"/>
                  <a:pt x="99995" y="229184"/>
                </a:cubicBezTo>
                <a:cubicBezTo>
                  <a:pt x="103563" y="222059"/>
                  <a:pt x="108916" y="215824"/>
                  <a:pt x="113376" y="209588"/>
                </a:cubicBezTo>
                <a:cubicBezTo>
                  <a:pt x="122297" y="198900"/>
                  <a:pt x="129434" y="188211"/>
                  <a:pt x="138354" y="177522"/>
                </a:cubicBezTo>
                <a:cubicBezTo>
                  <a:pt x="162441" y="152582"/>
                  <a:pt x="187419" y="128533"/>
                  <a:pt x="215074" y="108937"/>
                </a:cubicBezTo>
                <a:cubicBezTo>
                  <a:pt x="229124" y="100252"/>
                  <a:pt x="243175" y="86056"/>
                  <a:pt x="260236" y="82131"/>
                </a:cubicBezTo>
                <a:close/>
                <a:moveTo>
                  <a:pt x="767447" y="80937"/>
                </a:moveTo>
                <a:cubicBezTo>
                  <a:pt x="778121" y="81828"/>
                  <a:pt x="786126" y="88956"/>
                  <a:pt x="795021" y="91629"/>
                </a:cubicBezTo>
                <a:cubicBezTo>
                  <a:pt x="819038" y="109449"/>
                  <a:pt x="839496" y="128160"/>
                  <a:pt x="860844" y="148653"/>
                </a:cubicBezTo>
                <a:cubicBezTo>
                  <a:pt x="885750" y="174493"/>
                  <a:pt x="907098" y="200332"/>
                  <a:pt x="926666" y="230626"/>
                </a:cubicBezTo>
                <a:cubicBezTo>
                  <a:pt x="934672" y="245773"/>
                  <a:pt x="945346" y="264485"/>
                  <a:pt x="937340" y="282305"/>
                </a:cubicBezTo>
                <a:cubicBezTo>
                  <a:pt x="933782" y="291215"/>
                  <a:pt x="925777" y="300125"/>
                  <a:pt x="915993" y="302798"/>
                </a:cubicBezTo>
                <a:cubicBezTo>
                  <a:pt x="912435" y="302798"/>
                  <a:pt x="907987" y="304580"/>
                  <a:pt x="904429" y="302798"/>
                </a:cubicBezTo>
                <a:cubicBezTo>
                  <a:pt x="903540" y="300125"/>
                  <a:pt x="903540" y="296561"/>
                  <a:pt x="905319" y="293888"/>
                </a:cubicBezTo>
                <a:cubicBezTo>
                  <a:pt x="912435" y="292997"/>
                  <a:pt x="920440" y="288542"/>
                  <a:pt x="923998" y="282305"/>
                </a:cubicBezTo>
                <a:cubicBezTo>
                  <a:pt x="935561" y="262702"/>
                  <a:pt x="921330" y="243100"/>
                  <a:pt x="911545" y="227062"/>
                </a:cubicBezTo>
                <a:cubicBezTo>
                  <a:pt x="902650" y="214588"/>
                  <a:pt x="894645" y="203005"/>
                  <a:pt x="884860" y="191422"/>
                </a:cubicBezTo>
                <a:cubicBezTo>
                  <a:pt x="883081" y="189640"/>
                  <a:pt x="867070" y="170929"/>
                  <a:pt x="866181" y="169147"/>
                </a:cubicBezTo>
                <a:cubicBezTo>
                  <a:pt x="859065" y="160237"/>
                  <a:pt x="850170" y="153109"/>
                  <a:pt x="843054" y="145980"/>
                </a:cubicBezTo>
                <a:cubicBezTo>
                  <a:pt x="827043" y="130833"/>
                  <a:pt x="810143" y="115686"/>
                  <a:pt x="792353" y="103212"/>
                </a:cubicBezTo>
                <a:cubicBezTo>
                  <a:pt x="779010" y="94302"/>
                  <a:pt x="763000" y="85392"/>
                  <a:pt x="746989" y="91629"/>
                </a:cubicBezTo>
                <a:cubicBezTo>
                  <a:pt x="740762" y="94302"/>
                  <a:pt x="733646" y="98757"/>
                  <a:pt x="731867" y="106776"/>
                </a:cubicBezTo>
                <a:cubicBezTo>
                  <a:pt x="731867" y="106776"/>
                  <a:pt x="731867" y="106776"/>
                  <a:pt x="730978" y="113013"/>
                </a:cubicBezTo>
                <a:cubicBezTo>
                  <a:pt x="727420" y="113904"/>
                  <a:pt x="722972" y="115686"/>
                  <a:pt x="718525" y="113013"/>
                </a:cubicBezTo>
                <a:cubicBezTo>
                  <a:pt x="716746" y="103212"/>
                  <a:pt x="724751" y="93411"/>
                  <a:pt x="732757" y="88065"/>
                </a:cubicBezTo>
                <a:cubicBezTo>
                  <a:pt x="743431" y="81828"/>
                  <a:pt x="754994" y="79155"/>
                  <a:pt x="767447" y="80937"/>
                </a:cubicBezTo>
                <a:close/>
                <a:moveTo>
                  <a:pt x="689912" y="80583"/>
                </a:moveTo>
                <a:cubicBezTo>
                  <a:pt x="690683" y="82488"/>
                  <a:pt x="690904" y="85822"/>
                  <a:pt x="691345" y="87726"/>
                </a:cubicBezTo>
                <a:cubicBezTo>
                  <a:pt x="688699" y="88679"/>
                  <a:pt x="686054" y="87726"/>
                  <a:pt x="684290" y="84869"/>
                </a:cubicBezTo>
                <a:cubicBezTo>
                  <a:pt x="683408" y="83917"/>
                  <a:pt x="683408" y="82012"/>
                  <a:pt x="685172" y="82012"/>
                </a:cubicBezTo>
                <a:cubicBezTo>
                  <a:pt x="687817" y="78202"/>
                  <a:pt x="689140" y="78678"/>
                  <a:pt x="689912" y="80583"/>
                </a:cubicBezTo>
                <a:close/>
                <a:moveTo>
                  <a:pt x="665260" y="79155"/>
                </a:moveTo>
                <a:cubicBezTo>
                  <a:pt x="674280" y="80954"/>
                  <a:pt x="670672" y="91749"/>
                  <a:pt x="677888" y="95347"/>
                </a:cubicBezTo>
                <a:cubicBezTo>
                  <a:pt x="684201" y="100744"/>
                  <a:pt x="693221" y="98046"/>
                  <a:pt x="699535" y="95347"/>
                </a:cubicBezTo>
                <a:cubicBezTo>
                  <a:pt x="701339" y="96247"/>
                  <a:pt x="702241" y="98046"/>
                  <a:pt x="704045" y="98945"/>
                </a:cubicBezTo>
                <a:cubicBezTo>
                  <a:pt x="698633" y="104343"/>
                  <a:pt x="690515" y="106142"/>
                  <a:pt x="682397" y="106142"/>
                </a:cubicBezTo>
                <a:cubicBezTo>
                  <a:pt x="677888" y="104343"/>
                  <a:pt x="674280" y="100744"/>
                  <a:pt x="669770" y="97146"/>
                </a:cubicBezTo>
                <a:cubicBezTo>
                  <a:pt x="667966" y="92648"/>
                  <a:pt x="666162" y="88151"/>
                  <a:pt x="664358" y="82753"/>
                </a:cubicBezTo>
                <a:cubicBezTo>
                  <a:pt x="664358" y="81854"/>
                  <a:pt x="664358" y="80054"/>
                  <a:pt x="665260" y="79155"/>
                </a:cubicBezTo>
                <a:close/>
                <a:moveTo>
                  <a:pt x="350766" y="75980"/>
                </a:moveTo>
                <a:cubicBezTo>
                  <a:pt x="350766" y="75980"/>
                  <a:pt x="350766" y="75980"/>
                  <a:pt x="351621" y="77766"/>
                </a:cubicBezTo>
                <a:cubicBezTo>
                  <a:pt x="349911" y="81337"/>
                  <a:pt x="348202" y="85802"/>
                  <a:pt x="343073" y="86695"/>
                </a:cubicBezTo>
                <a:cubicBezTo>
                  <a:pt x="339654" y="87588"/>
                  <a:pt x="332815" y="90267"/>
                  <a:pt x="330251" y="84909"/>
                </a:cubicBezTo>
                <a:cubicBezTo>
                  <a:pt x="329396" y="84016"/>
                  <a:pt x="329396" y="83123"/>
                  <a:pt x="330251" y="83123"/>
                </a:cubicBezTo>
                <a:cubicBezTo>
                  <a:pt x="332815" y="81337"/>
                  <a:pt x="333670" y="85802"/>
                  <a:pt x="336234" y="84909"/>
                </a:cubicBezTo>
                <a:cubicBezTo>
                  <a:pt x="343073" y="86695"/>
                  <a:pt x="347347" y="79552"/>
                  <a:pt x="350766" y="75980"/>
                </a:cubicBezTo>
                <a:close/>
                <a:moveTo>
                  <a:pt x="364137" y="72805"/>
                </a:moveTo>
                <a:cubicBezTo>
                  <a:pt x="365908" y="78289"/>
                  <a:pt x="363252" y="83773"/>
                  <a:pt x="360596" y="89257"/>
                </a:cubicBezTo>
                <a:cubicBezTo>
                  <a:pt x="355284" y="97483"/>
                  <a:pt x="346431" y="102967"/>
                  <a:pt x="337577" y="100225"/>
                </a:cubicBezTo>
                <a:cubicBezTo>
                  <a:pt x="330495" y="99311"/>
                  <a:pt x="325183" y="95655"/>
                  <a:pt x="319871" y="91085"/>
                </a:cubicBezTo>
                <a:cubicBezTo>
                  <a:pt x="319871" y="89257"/>
                  <a:pt x="320756" y="88343"/>
                  <a:pt x="321642" y="88343"/>
                </a:cubicBezTo>
                <a:cubicBezTo>
                  <a:pt x="328724" y="86515"/>
                  <a:pt x="333151" y="95655"/>
                  <a:pt x="340233" y="92913"/>
                </a:cubicBezTo>
                <a:cubicBezTo>
                  <a:pt x="348201" y="91999"/>
                  <a:pt x="353513" y="84687"/>
                  <a:pt x="356169" y="78289"/>
                </a:cubicBezTo>
                <a:cubicBezTo>
                  <a:pt x="357055" y="73719"/>
                  <a:pt x="361481" y="74633"/>
                  <a:pt x="364137" y="72805"/>
                </a:cubicBezTo>
                <a:close/>
                <a:moveTo>
                  <a:pt x="533389" y="69630"/>
                </a:moveTo>
                <a:cubicBezTo>
                  <a:pt x="538946" y="71429"/>
                  <a:pt x="543576" y="77726"/>
                  <a:pt x="545428" y="83124"/>
                </a:cubicBezTo>
                <a:cubicBezTo>
                  <a:pt x="550058" y="93919"/>
                  <a:pt x="542650" y="102015"/>
                  <a:pt x="543576" y="112810"/>
                </a:cubicBezTo>
                <a:cubicBezTo>
                  <a:pt x="543576" y="112810"/>
                  <a:pt x="543576" y="112810"/>
                  <a:pt x="544502" y="122705"/>
                </a:cubicBezTo>
                <a:cubicBezTo>
                  <a:pt x="540798" y="123605"/>
                  <a:pt x="538020" y="121806"/>
                  <a:pt x="534315" y="120906"/>
                </a:cubicBezTo>
                <a:cubicBezTo>
                  <a:pt x="530611" y="111910"/>
                  <a:pt x="516721" y="113709"/>
                  <a:pt x="516721" y="102015"/>
                </a:cubicBezTo>
                <a:cubicBezTo>
                  <a:pt x="516721" y="98417"/>
                  <a:pt x="520425" y="94818"/>
                  <a:pt x="524129" y="94818"/>
                </a:cubicBezTo>
                <a:cubicBezTo>
                  <a:pt x="526907" y="94818"/>
                  <a:pt x="529685" y="94818"/>
                  <a:pt x="529685" y="98417"/>
                </a:cubicBezTo>
                <a:cubicBezTo>
                  <a:pt x="531537" y="102015"/>
                  <a:pt x="524129" y="101115"/>
                  <a:pt x="526907" y="104714"/>
                </a:cubicBezTo>
                <a:cubicBezTo>
                  <a:pt x="529685" y="102914"/>
                  <a:pt x="533389" y="102914"/>
                  <a:pt x="533389" y="99316"/>
                </a:cubicBezTo>
                <a:cubicBezTo>
                  <a:pt x="534315" y="96617"/>
                  <a:pt x="533389" y="93919"/>
                  <a:pt x="531537" y="93019"/>
                </a:cubicBezTo>
                <a:cubicBezTo>
                  <a:pt x="529685" y="91220"/>
                  <a:pt x="526907" y="91220"/>
                  <a:pt x="525981" y="90320"/>
                </a:cubicBezTo>
                <a:cubicBezTo>
                  <a:pt x="529685" y="84023"/>
                  <a:pt x="533389" y="77726"/>
                  <a:pt x="533389" y="69630"/>
                </a:cubicBezTo>
                <a:close/>
                <a:moveTo>
                  <a:pt x="494269" y="69630"/>
                </a:moveTo>
                <a:cubicBezTo>
                  <a:pt x="498804" y="69630"/>
                  <a:pt x="495176" y="75824"/>
                  <a:pt x="496990" y="78478"/>
                </a:cubicBezTo>
                <a:lnTo>
                  <a:pt x="503340" y="89096"/>
                </a:lnTo>
                <a:cubicBezTo>
                  <a:pt x="501526" y="89096"/>
                  <a:pt x="498804" y="89096"/>
                  <a:pt x="496990" y="89981"/>
                </a:cubicBezTo>
                <a:cubicBezTo>
                  <a:pt x="494269" y="90866"/>
                  <a:pt x="492454" y="92636"/>
                  <a:pt x="491547" y="95290"/>
                </a:cubicBezTo>
                <a:cubicBezTo>
                  <a:pt x="492454" y="98829"/>
                  <a:pt x="492454" y="103254"/>
                  <a:pt x="496990" y="104138"/>
                </a:cubicBezTo>
                <a:cubicBezTo>
                  <a:pt x="498804" y="104138"/>
                  <a:pt x="499712" y="103254"/>
                  <a:pt x="500619" y="102369"/>
                </a:cubicBezTo>
                <a:cubicBezTo>
                  <a:pt x="500619" y="101484"/>
                  <a:pt x="498804" y="101484"/>
                  <a:pt x="497897" y="100599"/>
                </a:cubicBezTo>
                <a:cubicBezTo>
                  <a:pt x="496990" y="98829"/>
                  <a:pt x="494269" y="97060"/>
                  <a:pt x="496990" y="94405"/>
                </a:cubicBezTo>
                <a:cubicBezTo>
                  <a:pt x="497897" y="93520"/>
                  <a:pt x="500619" y="92636"/>
                  <a:pt x="503340" y="93520"/>
                </a:cubicBezTo>
                <a:cubicBezTo>
                  <a:pt x="506062" y="96175"/>
                  <a:pt x="508783" y="98829"/>
                  <a:pt x="508783" y="103254"/>
                </a:cubicBezTo>
                <a:cubicBezTo>
                  <a:pt x="507876" y="107678"/>
                  <a:pt x="504247" y="111217"/>
                  <a:pt x="499712" y="113872"/>
                </a:cubicBezTo>
                <a:cubicBezTo>
                  <a:pt x="496083" y="112987"/>
                  <a:pt x="494269" y="116526"/>
                  <a:pt x="492454" y="119181"/>
                </a:cubicBezTo>
                <a:cubicBezTo>
                  <a:pt x="488826" y="120950"/>
                  <a:pt x="486104" y="123605"/>
                  <a:pt x="481569" y="122720"/>
                </a:cubicBezTo>
                <a:cubicBezTo>
                  <a:pt x="477940" y="119181"/>
                  <a:pt x="483383" y="115641"/>
                  <a:pt x="482476" y="111217"/>
                </a:cubicBezTo>
                <a:cubicBezTo>
                  <a:pt x="483383" y="103254"/>
                  <a:pt x="477033" y="96175"/>
                  <a:pt x="478847" y="88211"/>
                </a:cubicBezTo>
                <a:cubicBezTo>
                  <a:pt x="480662" y="80248"/>
                  <a:pt x="487012" y="72284"/>
                  <a:pt x="494269" y="69630"/>
                </a:cubicBezTo>
                <a:close/>
                <a:moveTo>
                  <a:pt x="722500" y="68042"/>
                </a:moveTo>
                <a:cubicBezTo>
                  <a:pt x="730715" y="68042"/>
                  <a:pt x="739843" y="70763"/>
                  <a:pt x="745320" y="77113"/>
                </a:cubicBezTo>
                <a:cubicBezTo>
                  <a:pt x="745320" y="78928"/>
                  <a:pt x="743494" y="78928"/>
                  <a:pt x="742581" y="78928"/>
                </a:cubicBezTo>
                <a:cubicBezTo>
                  <a:pt x="739843" y="78020"/>
                  <a:pt x="738930" y="75299"/>
                  <a:pt x="736192" y="74392"/>
                </a:cubicBezTo>
                <a:cubicBezTo>
                  <a:pt x="729802" y="71670"/>
                  <a:pt x="723413" y="70763"/>
                  <a:pt x="717023" y="73485"/>
                </a:cubicBezTo>
                <a:cubicBezTo>
                  <a:pt x="714285" y="74392"/>
                  <a:pt x="712459" y="80742"/>
                  <a:pt x="708808" y="78020"/>
                </a:cubicBezTo>
                <a:cubicBezTo>
                  <a:pt x="709721" y="70763"/>
                  <a:pt x="717023" y="68949"/>
                  <a:pt x="722500" y="68042"/>
                </a:cubicBezTo>
                <a:close/>
                <a:moveTo>
                  <a:pt x="337333" y="68042"/>
                </a:moveTo>
                <a:cubicBezTo>
                  <a:pt x="339714" y="70721"/>
                  <a:pt x="342889" y="73399"/>
                  <a:pt x="345270" y="75185"/>
                </a:cubicBezTo>
                <a:cubicBezTo>
                  <a:pt x="344476" y="78757"/>
                  <a:pt x="341301" y="81436"/>
                  <a:pt x="338920" y="82329"/>
                </a:cubicBezTo>
                <a:cubicBezTo>
                  <a:pt x="337333" y="81436"/>
                  <a:pt x="334952" y="81436"/>
                  <a:pt x="334158" y="79650"/>
                </a:cubicBezTo>
                <a:cubicBezTo>
                  <a:pt x="335745" y="76078"/>
                  <a:pt x="336539" y="71614"/>
                  <a:pt x="337333" y="68042"/>
                </a:cubicBezTo>
                <a:close/>
                <a:moveTo>
                  <a:pt x="275985" y="65063"/>
                </a:moveTo>
                <a:cubicBezTo>
                  <a:pt x="282984" y="65732"/>
                  <a:pt x="289650" y="68185"/>
                  <a:pt x="294538" y="73089"/>
                </a:cubicBezTo>
                <a:cubicBezTo>
                  <a:pt x="302537" y="78440"/>
                  <a:pt x="305203" y="86466"/>
                  <a:pt x="308758" y="94492"/>
                </a:cubicBezTo>
                <a:cubicBezTo>
                  <a:pt x="308758" y="97168"/>
                  <a:pt x="308758" y="98951"/>
                  <a:pt x="306980" y="100735"/>
                </a:cubicBezTo>
                <a:cubicBezTo>
                  <a:pt x="305203" y="101626"/>
                  <a:pt x="300759" y="101626"/>
                  <a:pt x="298093" y="100735"/>
                </a:cubicBezTo>
                <a:cubicBezTo>
                  <a:pt x="296315" y="96276"/>
                  <a:pt x="296315" y="91817"/>
                  <a:pt x="293649" y="87358"/>
                </a:cubicBezTo>
                <a:cubicBezTo>
                  <a:pt x="286539" y="79332"/>
                  <a:pt x="275874" y="73089"/>
                  <a:pt x="265209" y="75765"/>
                </a:cubicBezTo>
                <a:cubicBezTo>
                  <a:pt x="247434" y="77548"/>
                  <a:pt x="234991" y="90925"/>
                  <a:pt x="219883" y="98951"/>
                </a:cubicBezTo>
                <a:cubicBezTo>
                  <a:pt x="178111" y="129272"/>
                  <a:pt x="138117" y="167618"/>
                  <a:pt x="107900" y="209532"/>
                </a:cubicBezTo>
                <a:cubicBezTo>
                  <a:pt x="104345" y="216666"/>
                  <a:pt x="96346" y="222017"/>
                  <a:pt x="95457" y="230043"/>
                </a:cubicBezTo>
                <a:cubicBezTo>
                  <a:pt x="90125" y="242528"/>
                  <a:pt x="88347" y="259472"/>
                  <a:pt x="99012" y="270173"/>
                </a:cubicBezTo>
                <a:cubicBezTo>
                  <a:pt x="103456" y="274632"/>
                  <a:pt x="110566" y="276415"/>
                  <a:pt x="116787" y="276415"/>
                </a:cubicBezTo>
                <a:cubicBezTo>
                  <a:pt x="116787" y="279091"/>
                  <a:pt x="120342" y="281766"/>
                  <a:pt x="117676" y="284442"/>
                </a:cubicBezTo>
                <a:cubicBezTo>
                  <a:pt x="109677" y="287117"/>
                  <a:pt x="99012" y="286225"/>
                  <a:pt x="92791" y="279983"/>
                </a:cubicBezTo>
                <a:cubicBezTo>
                  <a:pt x="84792" y="271065"/>
                  <a:pt x="78571" y="259472"/>
                  <a:pt x="79460" y="246987"/>
                </a:cubicBezTo>
                <a:cubicBezTo>
                  <a:pt x="81237" y="237177"/>
                  <a:pt x="86570" y="225584"/>
                  <a:pt x="87458" y="223800"/>
                </a:cubicBezTo>
                <a:cubicBezTo>
                  <a:pt x="100790" y="195263"/>
                  <a:pt x="124786" y="169402"/>
                  <a:pt x="147005" y="146215"/>
                </a:cubicBezTo>
                <a:cubicBezTo>
                  <a:pt x="165669" y="129272"/>
                  <a:pt x="182555" y="112328"/>
                  <a:pt x="202996" y="97168"/>
                </a:cubicBezTo>
                <a:cubicBezTo>
                  <a:pt x="219883" y="85574"/>
                  <a:pt x="234991" y="71306"/>
                  <a:pt x="255433" y="67739"/>
                </a:cubicBezTo>
                <a:cubicBezTo>
                  <a:pt x="261654" y="65509"/>
                  <a:pt x="268986" y="64395"/>
                  <a:pt x="275985" y="65063"/>
                </a:cubicBezTo>
                <a:close/>
                <a:moveTo>
                  <a:pt x="522494" y="64867"/>
                </a:moveTo>
                <a:cubicBezTo>
                  <a:pt x="525091" y="67609"/>
                  <a:pt x="526823" y="69437"/>
                  <a:pt x="527689" y="73093"/>
                </a:cubicBezTo>
                <a:cubicBezTo>
                  <a:pt x="529421" y="82233"/>
                  <a:pt x="521628" y="89545"/>
                  <a:pt x="515566" y="95029"/>
                </a:cubicBezTo>
                <a:cubicBezTo>
                  <a:pt x="507773" y="90459"/>
                  <a:pt x="502578" y="82233"/>
                  <a:pt x="500846" y="73093"/>
                </a:cubicBezTo>
                <a:cubicBezTo>
                  <a:pt x="501712" y="70351"/>
                  <a:pt x="502578" y="68523"/>
                  <a:pt x="505175" y="66695"/>
                </a:cubicBezTo>
                <a:cubicBezTo>
                  <a:pt x="506041" y="66695"/>
                  <a:pt x="507773" y="65781"/>
                  <a:pt x="509505" y="66695"/>
                </a:cubicBezTo>
                <a:cubicBezTo>
                  <a:pt x="507773" y="70351"/>
                  <a:pt x="507773" y="75835"/>
                  <a:pt x="509505" y="79491"/>
                </a:cubicBezTo>
                <a:cubicBezTo>
                  <a:pt x="511237" y="83147"/>
                  <a:pt x="515566" y="83147"/>
                  <a:pt x="519030" y="81319"/>
                </a:cubicBezTo>
                <a:cubicBezTo>
                  <a:pt x="519896" y="79491"/>
                  <a:pt x="522494" y="78577"/>
                  <a:pt x="521628" y="75835"/>
                </a:cubicBezTo>
                <a:cubicBezTo>
                  <a:pt x="519030" y="74921"/>
                  <a:pt x="516432" y="80405"/>
                  <a:pt x="513835" y="77663"/>
                </a:cubicBezTo>
                <a:cubicBezTo>
                  <a:pt x="511237" y="75835"/>
                  <a:pt x="510371" y="72179"/>
                  <a:pt x="512103" y="69437"/>
                </a:cubicBezTo>
                <a:cubicBezTo>
                  <a:pt x="514700" y="65781"/>
                  <a:pt x="518164" y="65781"/>
                  <a:pt x="522494" y="64867"/>
                </a:cubicBezTo>
                <a:close/>
                <a:moveTo>
                  <a:pt x="602072" y="63280"/>
                </a:moveTo>
                <a:cubicBezTo>
                  <a:pt x="603940" y="63280"/>
                  <a:pt x="603006" y="65959"/>
                  <a:pt x="604874" y="67745"/>
                </a:cubicBezTo>
                <a:cubicBezTo>
                  <a:pt x="607675" y="72209"/>
                  <a:pt x="614212" y="71316"/>
                  <a:pt x="615146" y="76674"/>
                </a:cubicBezTo>
                <a:cubicBezTo>
                  <a:pt x="609543" y="77567"/>
                  <a:pt x="604874" y="71316"/>
                  <a:pt x="601139" y="67745"/>
                </a:cubicBezTo>
                <a:cubicBezTo>
                  <a:pt x="602072" y="65959"/>
                  <a:pt x="599271" y="64173"/>
                  <a:pt x="602072" y="63280"/>
                </a:cubicBezTo>
                <a:close/>
                <a:moveTo>
                  <a:pt x="427821" y="61057"/>
                </a:moveTo>
                <a:cubicBezTo>
                  <a:pt x="426974" y="65290"/>
                  <a:pt x="423588" y="68677"/>
                  <a:pt x="420201" y="70370"/>
                </a:cubicBezTo>
                <a:cubicBezTo>
                  <a:pt x="418508" y="71217"/>
                  <a:pt x="416814" y="71217"/>
                  <a:pt x="415121" y="71217"/>
                </a:cubicBezTo>
                <a:cubicBezTo>
                  <a:pt x="415121" y="66137"/>
                  <a:pt x="420201" y="67830"/>
                  <a:pt x="422741" y="64444"/>
                </a:cubicBezTo>
                <a:cubicBezTo>
                  <a:pt x="423588" y="62750"/>
                  <a:pt x="425281" y="58517"/>
                  <a:pt x="427821" y="61057"/>
                </a:cubicBezTo>
                <a:close/>
                <a:moveTo>
                  <a:pt x="556222" y="60204"/>
                </a:moveTo>
                <a:cubicBezTo>
                  <a:pt x="558566" y="60414"/>
                  <a:pt x="561021" y="61047"/>
                  <a:pt x="563254" y="61047"/>
                </a:cubicBezTo>
                <a:cubicBezTo>
                  <a:pt x="563254" y="61047"/>
                  <a:pt x="563254" y="61047"/>
                  <a:pt x="567718" y="64420"/>
                </a:cubicBezTo>
                <a:cubicBezTo>
                  <a:pt x="573076" y="65264"/>
                  <a:pt x="577541" y="67794"/>
                  <a:pt x="580220" y="72010"/>
                </a:cubicBezTo>
                <a:cubicBezTo>
                  <a:pt x="580220" y="72010"/>
                  <a:pt x="580220" y="72010"/>
                  <a:pt x="580220" y="74540"/>
                </a:cubicBezTo>
                <a:cubicBezTo>
                  <a:pt x="568611" y="74540"/>
                  <a:pt x="562361" y="85504"/>
                  <a:pt x="550752" y="84661"/>
                </a:cubicBezTo>
                <a:cubicBezTo>
                  <a:pt x="548073" y="77070"/>
                  <a:pt x="542716" y="72010"/>
                  <a:pt x="537358" y="66950"/>
                </a:cubicBezTo>
                <a:cubicBezTo>
                  <a:pt x="539144" y="66107"/>
                  <a:pt x="540930" y="63577"/>
                  <a:pt x="544502" y="64420"/>
                </a:cubicBezTo>
                <a:cubicBezTo>
                  <a:pt x="542716" y="68637"/>
                  <a:pt x="545394" y="72010"/>
                  <a:pt x="548073" y="74540"/>
                </a:cubicBezTo>
                <a:cubicBezTo>
                  <a:pt x="549859" y="76227"/>
                  <a:pt x="553431" y="77070"/>
                  <a:pt x="556110" y="76227"/>
                </a:cubicBezTo>
                <a:cubicBezTo>
                  <a:pt x="557896" y="74540"/>
                  <a:pt x="559682" y="72854"/>
                  <a:pt x="559682" y="70324"/>
                </a:cubicBezTo>
                <a:cubicBezTo>
                  <a:pt x="558789" y="68637"/>
                  <a:pt x="557896" y="67794"/>
                  <a:pt x="556110" y="66107"/>
                </a:cubicBezTo>
                <a:cubicBezTo>
                  <a:pt x="553431" y="66950"/>
                  <a:pt x="557896" y="72854"/>
                  <a:pt x="553431" y="72854"/>
                </a:cubicBezTo>
                <a:cubicBezTo>
                  <a:pt x="550752" y="73697"/>
                  <a:pt x="548966" y="72010"/>
                  <a:pt x="548073" y="69480"/>
                </a:cubicBezTo>
                <a:cubicBezTo>
                  <a:pt x="547180" y="66950"/>
                  <a:pt x="548073" y="64420"/>
                  <a:pt x="549859" y="61890"/>
                </a:cubicBezTo>
                <a:cubicBezTo>
                  <a:pt x="551645" y="60204"/>
                  <a:pt x="553878" y="59993"/>
                  <a:pt x="556222" y="60204"/>
                </a:cubicBezTo>
                <a:close/>
                <a:moveTo>
                  <a:pt x="303201" y="57327"/>
                </a:moveTo>
                <a:cubicBezTo>
                  <a:pt x="307989" y="56850"/>
                  <a:pt x="312778" y="58517"/>
                  <a:pt x="315824" y="63280"/>
                </a:cubicBezTo>
                <a:cubicBezTo>
                  <a:pt x="316695" y="64232"/>
                  <a:pt x="316695" y="65184"/>
                  <a:pt x="316695" y="66137"/>
                </a:cubicBezTo>
                <a:cubicBezTo>
                  <a:pt x="313213" y="68042"/>
                  <a:pt x="311472" y="63280"/>
                  <a:pt x="308860" y="62327"/>
                </a:cubicBezTo>
                <a:cubicBezTo>
                  <a:pt x="302766" y="61375"/>
                  <a:pt x="297543" y="63280"/>
                  <a:pt x="292320" y="67089"/>
                </a:cubicBezTo>
                <a:cubicBezTo>
                  <a:pt x="291449" y="67089"/>
                  <a:pt x="289708" y="66137"/>
                  <a:pt x="290578" y="64232"/>
                </a:cubicBezTo>
                <a:cubicBezTo>
                  <a:pt x="293625" y="60422"/>
                  <a:pt x="298413" y="57803"/>
                  <a:pt x="303201" y="57327"/>
                </a:cubicBezTo>
                <a:close/>
                <a:moveTo>
                  <a:pt x="719414" y="55056"/>
                </a:moveTo>
                <a:cubicBezTo>
                  <a:pt x="726824" y="54167"/>
                  <a:pt x="734459" y="55278"/>
                  <a:pt x="740746" y="58390"/>
                </a:cubicBezTo>
                <a:cubicBezTo>
                  <a:pt x="748830" y="61946"/>
                  <a:pt x="755117" y="69058"/>
                  <a:pt x="759608" y="75281"/>
                </a:cubicBezTo>
                <a:cubicBezTo>
                  <a:pt x="759608" y="75281"/>
                  <a:pt x="759608" y="75281"/>
                  <a:pt x="758710" y="77059"/>
                </a:cubicBezTo>
                <a:cubicBezTo>
                  <a:pt x="754219" y="75281"/>
                  <a:pt x="749728" y="79726"/>
                  <a:pt x="747931" y="75281"/>
                </a:cubicBezTo>
                <a:cubicBezTo>
                  <a:pt x="739848" y="65502"/>
                  <a:pt x="725477" y="62835"/>
                  <a:pt x="713800" y="66391"/>
                </a:cubicBezTo>
                <a:cubicBezTo>
                  <a:pt x="710208" y="68169"/>
                  <a:pt x="708411" y="70836"/>
                  <a:pt x="705717" y="74392"/>
                </a:cubicBezTo>
                <a:cubicBezTo>
                  <a:pt x="704819" y="77059"/>
                  <a:pt x="704819" y="81504"/>
                  <a:pt x="706615" y="84171"/>
                </a:cubicBezTo>
                <a:cubicBezTo>
                  <a:pt x="711106" y="85949"/>
                  <a:pt x="717393" y="79726"/>
                  <a:pt x="720088" y="86838"/>
                </a:cubicBezTo>
                <a:cubicBezTo>
                  <a:pt x="720986" y="89505"/>
                  <a:pt x="720088" y="92172"/>
                  <a:pt x="718291" y="93061"/>
                </a:cubicBezTo>
                <a:cubicBezTo>
                  <a:pt x="716495" y="96617"/>
                  <a:pt x="712004" y="95728"/>
                  <a:pt x="709310" y="95728"/>
                </a:cubicBezTo>
                <a:cubicBezTo>
                  <a:pt x="703920" y="95728"/>
                  <a:pt x="698531" y="91283"/>
                  <a:pt x="694939" y="85949"/>
                </a:cubicBezTo>
                <a:cubicBezTo>
                  <a:pt x="691346" y="77948"/>
                  <a:pt x="694040" y="69947"/>
                  <a:pt x="699430" y="63724"/>
                </a:cubicBezTo>
                <a:cubicBezTo>
                  <a:pt x="704819" y="58834"/>
                  <a:pt x="712004" y="55945"/>
                  <a:pt x="719414" y="55056"/>
                </a:cubicBezTo>
                <a:close/>
                <a:moveTo>
                  <a:pt x="635778" y="54659"/>
                </a:moveTo>
                <a:cubicBezTo>
                  <a:pt x="636783" y="53667"/>
                  <a:pt x="637677" y="53667"/>
                  <a:pt x="637677" y="56753"/>
                </a:cubicBezTo>
                <a:cubicBezTo>
                  <a:pt x="634996" y="63809"/>
                  <a:pt x="632314" y="72628"/>
                  <a:pt x="637677" y="79684"/>
                </a:cubicBezTo>
                <a:cubicBezTo>
                  <a:pt x="640358" y="84094"/>
                  <a:pt x="644826" y="89385"/>
                  <a:pt x="650188" y="92031"/>
                </a:cubicBezTo>
                <a:cubicBezTo>
                  <a:pt x="650188" y="95559"/>
                  <a:pt x="649295" y="99087"/>
                  <a:pt x="650188" y="102614"/>
                </a:cubicBezTo>
                <a:cubicBezTo>
                  <a:pt x="652870" y="111434"/>
                  <a:pt x="659126" y="119371"/>
                  <a:pt x="667169" y="125545"/>
                </a:cubicBezTo>
                <a:cubicBezTo>
                  <a:pt x="677000" y="132600"/>
                  <a:pt x="692193" y="131718"/>
                  <a:pt x="702023" y="125545"/>
                </a:cubicBezTo>
                <a:cubicBezTo>
                  <a:pt x="702023" y="125545"/>
                  <a:pt x="702023" y="125545"/>
                  <a:pt x="714535" y="115843"/>
                </a:cubicBezTo>
                <a:cubicBezTo>
                  <a:pt x="722578" y="120253"/>
                  <a:pt x="732409" y="117607"/>
                  <a:pt x="738665" y="113198"/>
                </a:cubicBezTo>
                <a:cubicBezTo>
                  <a:pt x="741346" y="109670"/>
                  <a:pt x="744027" y="105260"/>
                  <a:pt x="748496" y="105260"/>
                </a:cubicBezTo>
                <a:cubicBezTo>
                  <a:pt x="745815" y="114080"/>
                  <a:pt x="736878" y="117607"/>
                  <a:pt x="728834" y="120253"/>
                </a:cubicBezTo>
                <a:cubicBezTo>
                  <a:pt x="724366" y="120253"/>
                  <a:pt x="720791" y="122017"/>
                  <a:pt x="716323" y="120253"/>
                </a:cubicBezTo>
                <a:cubicBezTo>
                  <a:pt x="706492" y="128191"/>
                  <a:pt x="695767" y="137892"/>
                  <a:pt x="682362" y="135246"/>
                </a:cubicBezTo>
                <a:cubicBezTo>
                  <a:pt x="667169" y="134364"/>
                  <a:pt x="653763" y="124663"/>
                  <a:pt x="647507" y="111434"/>
                </a:cubicBezTo>
                <a:cubicBezTo>
                  <a:pt x="645720" y="105260"/>
                  <a:pt x="644826" y="99968"/>
                  <a:pt x="644826" y="93795"/>
                </a:cubicBezTo>
                <a:cubicBezTo>
                  <a:pt x="642145" y="90267"/>
                  <a:pt x="637677" y="88503"/>
                  <a:pt x="635889" y="84094"/>
                </a:cubicBezTo>
                <a:cubicBezTo>
                  <a:pt x="631421" y="77038"/>
                  <a:pt x="627846" y="66455"/>
                  <a:pt x="633208" y="58517"/>
                </a:cubicBezTo>
                <a:cubicBezTo>
                  <a:pt x="633655" y="57635"/>
                  <a:pt x="634772" y="55651"/>
                  <a:pt x="635778" y="54659"/>
                </a:cubicBezTo>
                <a:close/>
                <a:moveTo>
                  <a:pt x="700190" y="53074"/>
                </a:moveTo>
                <a:cubicBezTo>
                  <a:pt x="702004" y="52167"/>
                  <a:pt x="704726" y="53074"/>
                  <a:pt x="705633" y="54888"/>
                </a:cubicBezTo>
                <a:cubicBezTo>
                  <a:pt x="704726" y="56703"/>
                  <a:pt x="702911" y="57610"/>
                  <a:pt x="701097" y="58517"/>
                </a:cubicBezTo>
                <a:cubicBezTo>
                  <a:pt x="700190" y="57610"/>
                  <a:pt x="699283" y="54888"/>
                  <a:pt x="700190" y="53074"/>
                </a:cubicBezTo>
                <a:close/>
                <a:moveTo>
                  <a:pt x="559116" y="46951"/>
                </a:moveTo>
                <a:cubicBezTo>
                  <a:pt x="560984" y="46044"/>
                  <a:pt x="565653" y="44230"/>
                  <a:pt x="567521" y="46951"/>
                </a:cubicBezTo>
                <a:cubicBezTo>
                  <a:pt x="565653" y="49673"/>
                  <a:pt x="564719" y="53301"/>
                  <a:pt x="562852" y="56023"/>
                </a:cubicBezTo>
                <a:lnTo>
                  <a:pt x="552580" y="56930"/>
                </a:lnTo>
                <a:cubicBezTo>
                  <a:pt x="551646" y="53301"/>
                  <a:pt x="555381" y="48766"/>
                  <a:pt x="559116" y="46951"/>
                </a:cubicBezTo>
                <a:close/>
                <a:moveTo>
                  <a:pt x="394659" y="46703"/>
                </a:moveTo>
                <a:cubicBezTo>
                  <a:pt x="395541" y="45817"/>
                  <a:pt x="396423" y="45817"/>
                  <a:pt x="396423" y="46703"/>
                </a:cubicBezTo>
                <a:cubicBezTo>
                  <a:pt x="400833" y="52902"/>
                  <a:pt x="399951" y="59987"/>
                  <a:pt x="399951" y="67073"/>
                </a:cubicBezTo>
                <a:cubicBezTo>
                  <a:pt x="398187" y="76815"/>
                  <a:pt x="390250" y="83014"/>
                  <a:pt x="382312" y="86557"/>
                </a:cubicBezTo>
                <a:cubicBezTo>
                  <a:pt x="381430" y="89214"/>
                  <a:pt x="382312" y="90985"/>
                  <a:pt x="382312" y="93642"/>
                </a:cubicBezTo>
                <a:cubicBezTo>
                  <a:pt x="379666" y="106041"/>
                  <a:pt x="371729" y="117555"/>
                  <a:pt x="360264" y="123754"/>
                </a:cubicBezTo>
                <a:cubicBezTo>
                  <a:pt x="346153" y="129954"/>
                  <a:pt x="331160" y="125526"/>
                  <a:pt x="319694" y="117555"/>
                </a:cubicBezTo>
                <a:cubicBezTo>
                  <a:pt x="319694" y="117555"/>
                  <a:pt x="319694" y="117555"/>
                  <a:pt x="310875" y="106927"/>
                </a:cubicBezTo>
                <a:lnTo>
                  <a:pt x="300857" y="105720"/>
                </a:lnTo>
                <a:lnTo>
                  <a:pt x="310875" y="105156"/>
                </a:lnTo>
                <a:cubicBezTo>
                  <a:pt x="311757" y="104270"/>
                  <a:pt x="314403" y="102499"/>
                  <a:pt x="315285" y="104270"/>
                </a:cubicBezTo>
                <a:cubicBezTo>
                  <a:pt x="319694" y="113126"/>
                  <a:pt x="328514" y="120212"/>
                  <a:pt x="338215" y="121983"/>
                </a:cubicBezTo>
                <a:cubicBezTo>
                  <a:pt x="353208" y="124640"/>
                  <a:pt x="365555" y="117555"/>
                  <a:pt x="373493" y="105156"/>
                </a:cubicBezTo>
                <a:cubicBezTo>
                  <a:pt x="374375" y="98956"/>
                  <a:pt x="377021" y="92756"/>
                  <a:pt x="377021" y="86557"/>
                </a:cubicBezTo>
                <a:cubicBezTo>
                  <a:pt x="378784" y="83900"/>
                  <a:pt x="382312" y="83014"/>
                  <a:pt x="385840" y="81243"/>
                </a:cubicBezTo>
                <a:cubicBezTo>
                  <a:pt x="390250" y="77700"/>
                  <a:pt x="393777" y="73272"/>
                  <a:pt x="395541" y="67958"/>
                </a:cubicBezTo>
                <a:cubicBezTo>
                  <a:pt x="395541" y="62644"/>
                  <a:pt x="399951" y="57330"/>
                  <a:pt x="395541" y="52016"/>
                </a:cubicBezTo>
                <a:cubicBezTo>
                  <a:pt x="394659" y="50245"/>
                  <a:pt x="393777" y="48474"/>
                  <a:pt x="394659" y="46703"/>
                </a:cubicBezTo>
                <a:close/>
                <a:moveTo>
                  <a:pt x="462137" y="45112"/>
                </a:moveTo>
                <a:cubicBezTo>
                  <a:pt x="466697" y="44230"/>
                  <a:pt x="470345" y="45112"/>
                  <a:pt x="473993" y="46876"/>
                </a:cubicBezTo>
                <a:cubicBezTo>
                  <a:pt x="473993" y="49521"/>
                  <a:pt x="476729" y="51285"/>
                  <a:pt x="474905" y="53049"/>
                </a:cubicBezTo>
                <a:cubicBezTo>
                  <a:pt x="473081" y="53049"/>
                  <a:pt x="469433" y="53049"/>
                  <a:pt x="468521" y="54813"/>
                </a:cubicBezTo>
                <a:cubicBezTo>
                  <a:pt x="470345" y="57459"/>
                  <a:pt x="474905" y="54813"/>
                  <a:pt x="477641" y="56577"/>
                </a:cubicBezTo>
                <a:cubicBezTo>
                  <a:pt x="479464" y="58341"/>
                  <a:pt x="481288" y="60105"/>
                  <a:pt x="482200" y="62750"/>
                </a:cubicBezTo>
                <a:cubicBezTo>
                  <a:pt x="481288" y="65396"/>
                  <a:pt x="479464" y="68924"/>
                  <a:pt x="476729" y="69806"/>
                </a:cubicBezTo>
                <a:cubicBezTo>
                  <a:pt x="474905" y="69806"/>
                  <a:pt x="473081" y="69806"/>
                  <a:pt x="471257" y="68924"/>
                </a:cubicBezTo>
                <a:cubicBezTo>
                  <a:pt x="469433" y="67160"/>
                  <a:pt x="473081" y="63632"/>
                  <a:pt x="470345" y="62750"/>
                </a:cubicBezTo>
                <a:cubicBezTo>
                  <a:pt x="468521" y="63632"/>
                  <a:pt x="467609" y="64514"/>
                  <a:pt x="467609" y="66278"/>
                </a:cubicBezTo>
                <a:cubicBezTo>
                  <a:pt x="466697" y="69806"/>
                  <a:pt x="469433" y="70688"/>
                  <a:pt x="471257" y="73334"/>
                </a:cubicBezTo>
                <a:cubicBezTo>
                  <a:pt x="475817" y="74216"/>
                  <a:pt x="480376" y="72452"/>
                  <a:pt x="483112" y="68924"/>
                </a:cubicBezTo>
                <a:cubicBezTo>
                  <a:pt x="484024" y="67160"/>
                  <a:pt x="484936" y="64514"/>
                  <a:pt x="486760" y="63632"/>
                </a:cubicBezTo>
                <a:cubicBezTo>
                  <a:pt x="488584" y="63632"/>
                  <a:pt x="490408" y="65396"/>
                  <a:pt x="491320" y="66278"/>
                </a:cubicBezTo>
                <a:cubicBezTo>
                  <a:pt x="486760" y="70688"/>
                  <a:pt x="478553" y="75098"/>
                  <a:pt x="477641" y="83035"/>
                </a:cubicBezTo>
                <a:cubicBezTo>
                  <a:pt x="475817" y="83917"/>
                  <a:pt x="473081" y="83035"/>
                  <a:pt x="471257" y="83035"/>
                </a:cubicBezTo>
                <a:cubicBezTo>
                  <a:pt x="463049" y="81271"/>
                  <a:pt x="457578" y="75098"/>
                  <a:pt x="449370" y="74216"/>
                </a:cubicBezTo>
                <a:cubicBezTo>
                  <a:pt x="448458" y="70688"/>
                  <a:pt x="450282" y="68042"/>
                  <a:pt x="452106" y="66278"/>
                </a:cubicBezTo>
                <a:cubicBezTo>
                  <a:pt x="456666" y="61869"/>
                  <a:pt x="463961" y="62750"/>
                  <a:pt x="466697" y="56577"/>
                </a:cubicBezTo>
                <a:cubicBezTo>
                  <a:pt x="463049" y="53931"/>
                  <a:pt x="460313" y="50403"/>
                  <a:pt x="460313" y="46876"/>
                </a:cubicBezTo>
                <a:cubicBezTo>
                  <a:pt x="460313" y="45994"/>
                  <a:pt x="461225" y="45112"/>
                  <a:pt x="462137" y="45112"/>
                </a:cubicBezTo>
                <a:close/>
                <a:moveTo>
                  <a:pt x="329509" y="43172"/>
                </a:moveTo>
                <a:cubicBezTo>
                  <a:pt x="330757" y="42907"/>
                  <a:pt x="331664" y="43701"/>
                  <a:pt x="330757" y="46347"/>
                </a:cubicBezTo>
                <a:cubicBezTo>
                  <a:pt x="330757" y="48463"/>
                  <a:pt x="330757" y="49522"/>
                  <a:pt x="330757" y="50580"/>
                </a:cubicBezTo>
                <a:cubicBezTo>
                  <a:pt x="328035" y="49522"/>
                  <a:pt x="327128" y="48463"/>
                  <a:pt x="326221" y="46347"/>
                </a:cubicBezTo>
                <a:cubicBezTo>
                  <a:pt x="326675" y="44759"/>
                  <a:pt x="328262" y="43436"/>
                  <a:pt x="329509" y="43172"/>
                </a:cubicBezTo>
                <a:close/>
                <a:moveTo>
                  <a:pt x="600899" y="41576"/>
                </a:moveTo>
                <a:cubicBezTo>
                  <a:pt x="602466" y="41021"/>
                  <a:pt x="604033" y="40799"/>
                  <a:pt x="605377" y="42131"/>
                </a:cubicBezTo>
                <a:cubicBezTo>
                  <a:pt x="608959" y="43906"/>
                  <a:pt x="610750" y="46570"/>
                  <a:pt x="611645" y="49234"/>
                </a:cubicBezTo>
                <a:cubicBezTo>
                  <a:pt x="613436" y="53674"/>
                  <a:pt x="610750" y="56337"/>
                  <a:pt x="607168" y="58113"/>
                </a:cubicBezTo>
                <a:cubicBezTo>
                  <a:pt x="603586" y="59889"/>
                  <a:pt x="600899" y="53674"/>
                  <a:pt x="598213" y="58113"/>
                </a:cubicBezTo>
                <a:cubicBezTo>
                  <a:pt x="597317" y="60777"/>
                  <a:pt x="598213" y="64329"/>
                  <a:pt x="599108" y="67880"/>
                </a:cubicBezTo>
                <a:cubicBezTo>
                  <a:pt x="603586" y="74096"/>
                  <a:pt x="608959" y="78535"/>
                  <a:pt x="616123" y="81199"/>
                </a:cubicBezTo>
                <a:cubicBezTo>
                  <a:pt x="618809" y="82975"/>
                  <a:pt x="619705" y="87414"/>
                  <a:pt x="621496" y="90078"/>
                </a:cubicBezTo>
                <a:cubicBezTo>
                  <a:pt x="617914" y="91854"/>
                  <a:pt x="613436" y="88302"/>
                  <a:pt x="609854" y="88302"/>
                </a:cubicBezTo>
                <a:cubicBezTo>
                  <a:pt x="598213" y="82087"/>
                  <a:pt x="588362" y="72320"/>
                  <a:pt x="586571" y="59001"/>
                </a:cubicBezTo>
                <a:cubicBezTo>
                  <a:pt x="586571" y="52786"/>
                  <a:pt x="590153" y="46570"/>
                  <a:pt x="596422" y="43019"/>
                </a:cubicBezTo>
                <a:cubicBezTo>
                  <a:pt x="597765" y="43019"/>
                  <a:pt x="599332" y="42131"/>
                  <a:pt x="600899" y="41576"/>
                </a:cubicBezTo>
                <a:close/>
                <a:moveTo>
                  <a:pt x="662121" y="41055"/>
                </a:moveTo>
                <a:cubicBezTo>
                  <a:pt x="669625" y="41055"/>
                  <a:pt x="677130" y="44683"/>
                  <a:pt x="679944" y="51941"/>
                </a:cubicBezTo>
                <a:cubicBezTo>
                  <a:pt x="680882" y="53755"/>
                  <a:pt x="681820" y="57383"/>
                  <a:pt x="679944" y="60105"/>
                </a:cubicBezTo>
                <a:cubicBezTo>
                  <a:pt x="679944" y="60105"/>
                  <a:pt x="679944" y="60105"/>
                  <a:pt x="679006" y="59198"/>
                </a:cubicBezTo>
                <a:cubicBezTo>
                  <a:pt x="677130" y="53755"/>
                  <a:pt x="674316" y="46498"/>
                  <a:pt x="667749" y="45591"/>
                </a:cubicBezTo>
                <a:cubicBezTo>
                  <a:pt x="664935" y="43776"/>
                  <a:pt x="661183" y="47405"/>
                  <a:pt x="661183" y="42869"/>
                </a:cubicBezTo>
                <a:cubicBezTo>
                  <a:pt x="661183" y="41962"/>
                  <a:pt x="661183" y="41962"/>
                  <a:pt x="662121" y="41055"/>
                </a:cubicBezTo>
                <a:close/>
                <a:moveTo>
                  <a:pt x="630154" y="41055"/>
                </a:moveTo>
                <a:cubicBezTo>
                  <a:pt x="632839" y="41055"/>
                  <a:pt x="632839" y="43731"/>
                  <a:pt x="633733" y="45516"/>
                </a:cubicBezTo>
                <a:cubicBezTo>
                  <a:pt x="635523" y="48192"/>
                  <a:pt x="632839" y="50869"/>
                  <a:pt x="631049" y="52653"/>
                </a:cubicBezTo>
                <a:cubicBezTo>
                  <a:pt x="630154" y="52653"/>
                  <a:pt x="627470" y="52653"/>
                  <a:pt x="627470" y="54437"/>
                </a:cubicBezTo>
                <a:cubicBezTo>
                  <a:pt x="629260" y="58898"/>
                  <a:pt x="626575" y="62466"/>
                  <a:pt x="626575" y="67819"/>
                </a:cubicBezTo>
                <a:cubicBezTo>
                  <a:pt x="626575" y="78525"/>
                  <a:pt x="632839" y="86554"/>
                  <a:pt x="640892" y="94584"/>
                </a:cubicBezTo>
                <a:cubicBezTo>
                  <a:pt x="640892" y="103505"/>
                  <a:pt x="642681" y="111535"/>
                  <a:pt x="648050" y="118672"/>
                </a:cubicBezTo>
                <a:cubicBezTo>
                  <a:pt x="648050" y="118672"/>
                  <a:pt x="648050" y="118672"/>
                  <a:pt x="657892" y="129378"/>
                </a:cubicBezTo>
                <a:cubicBezTo>
                  <a:pt x="669524" y="138299"/>
                  <a:pt x="686525" y="140976"/>
                  <a:pt x="699946" y="135623"/>
                </a:cubicBezTo>
                <a:cubicBezTo>
                  <a:pt x="707105" y="133838"/>
                  <a:pt x="710684" y="125809"/>
                  <a:pt x="717842" y="123133"/>
                </a:cubicBezTo>
                <a:cubicBezTo>
                  <a:pt x="730369" y="124917"/>
                  <a:pt x="743790" y="119564"/>
                  <a:pt x="750054" y="108858"/>
                </a:cubicBezTo>
                <a:cubicBezTo>
                  <a:pt x="752738" y="107074"/>
                  <a:pt x="751843" y="101721"/>
                  <a:pt x="755422" y="101721"/>
                </a:cubicBezTo>
                <a:cubicBezTo>
                  <a:pt x="759001" y="100829"/>
                  <a:pt x="761686" y="100829"/>
                  <a:pt x="764370" y="101721"/>
                </a:cubicBezTo>
                <a:cubicBezTo>
                  <a:pt x="763475" y="107966"/>
                  <a:pt x="760791" y="115103"/>
                  <a:pt x="755422" y="119564"/>
                </a:cubicBezTo>
                <a:cubicBezTo>
                  <a:pt x="751843" y="124917"/>
                  <a:pt x="745580" y="126701"/>
                  <a:pt x="740211" y="130270"/>
                </a:cubicBezTo>
                <a:cubicBezTo>
                  <a:pt x="733053" y="131162"/>
                  <a:pt x="726790" y="133838"/>
                  <a:pt x="719631" y="134730"/>
                </a:cubicBezTo>
                <a:cubicBezTo>
                  <a:pt x="707999" y="146328"/>
                  <a:pt x="691894" y="149005"/>
                  <a:pt x="675788" y="147221"/>
                </a:cubicBezTo>
                <a:cubicBezTo>
                  <a:pt x="669524" y="145436"/>
                  <a:pt x="663261" y="143652"/>
                  <a:pt x="657892" y="140083"/>
                </a:cubicBezTo>
                <a:cubicBezTo>
                  <a:pt x="642681" y="131162"/>
                  <a:pt x="633733" y="115103"/>
                  <a:pt x="631049" y="98152"/>
                </a:cubicBezTo>
                <a:cubicBezTo>
                  <a:pt x="622996" y="91015"/>
                  <a:pt x="618522" y="80309"/>
                  <a:pt x="617628" y="70496"/>
                </a:cubicBezTo>
                <a:cubicBezTo>
                  <a:pt x="616733" y="58898"/>
                  <a:pt x="622101" y="49084"/>
                  <a:pt x="630154" y="41055"/>
                </a:cubicBezTo>
                <a:close/>
                <a:moveTo>
                  <a:pt x="304264" y="40356"/>
                </a:moveTo>
                <a:cubicBezTo>
                  <a:pt x="313936" y="39467"/>
                  <a:pt x="322728" y="47468"/>
                  <a:pt x="328883" y="54580"/>
                </a:cubicBezTo>
                <a:cubicBezTo>
                  <a:pt x="331520" y="60803"/>
                  <a:pt x="334158" y="67915"/>
                  <a:pt x="330641" y="74138"/>
                </a:cubicBezTo>
                <a:cubicBezTo>
                  <a:pt x="328003" y="79472"/>
                  <a:pt x="323607" y="83917"/>
                  <a:pt x="317453" y="83028"/>
                </a:cubicBezTo>
                <a:cubicBezTo>
                  <a:pt x="314815" y="83028"/>
                  <a:pt x="312177" y="81250"/>
                  <a:pt x="310419" y="78583"/>
                </a:cubicBezTo>
                <a:cubicBezTo>
                  <a:pt x="309539" y="76805"/>
                  <a:pt x="309539" y="75027"/>
                  <a:pt x="310419" y="74138"/>
                </a:cubicBezTo>
                <a:cubicBezTo>
                  <a:pt x="312177" y="70582"/>
                  <a:pt x="316573" y="69693"/>
                  <a:pt x="320090" y="69693"/>
                </a:cubicBezTo>
                <a:cubicBezTo>
                  <a:pt x="321849" y="70582"/>
                  <a:pt x="322728" y="68804"/>
                  <a:pt x="322728" y="67915"/>
                </a:cubicBezTo>
                <a:cubicBezTo>
                  <a:pt x="322728" y="61692"/>
                  <a:pt x="318332" y="57247"/>
                  <a:pt x="313056" y="54580"/>
                </a:cubicBezTo>
                <a:cubicBezTo>
                  <a:pt x="313056" y="54580"/>
                  <a:pt x="313056" y="54580"/>
                  <a:pt x="305143" y="51913"/>
                </a:cubicBezTo>
                <a:cubicBezTo>
                  <a:pt x="296351" y="53691"/>
                  <a:pt x="290196" y="58136"/>
                  <a:pt x="284042" y="62581"/>
                </a:cubicBezTo>
                <a:cubicBezTo>
                  <a:pt x="281404" y="61692"/>
                  <a:pt x="277887" y="62581"/>
                  <a:pt x="277008" y="59914"/>
                </a:cubicBezTo>
                <a:cubicBezTo>
                  <a:pt x="281404" y="47468"/>
                  <a:pt x="292834" y="43912"/>
                  <a:pt x="304264" y="40356"/>
                </a:cubicBezTo>
                <a:close/>
                <a:moveTo>
                  <a:pt x="425071" y="38638"/>
                </a:moveTo>
                <a:cubicBezTo>
                  <a:pt x="427462" y="38096"/>
                  <a:pt x="430070" y="38313"/>
                  <a:pt x="432243" y="38746"/>
                </a:cubicBezTo>
                <a:cubicBezTo>
                  <a:pt x="436590" y="39612"/>
                  <a:pt x="439198" y="43941"/>
                  <a:pt x="441806" y="47405"/>
                </a:cubicBezTo>
                <a:cubicBezTo>
                  <a:pt x="445283" y="56930"/>
                  <a:pt x="441806" y="69053"/>
                  <a:pt x="434851" y="75114"/>
                </a:cubicBezTo>
                <a:cubicBezTo>
                  <a:pt x="427896" y="82041"/>
                  <a:pt x="419203" y="85505"/>
                  <a:pt x="409640" y="84639"/>
                </a:cubicBezTo>
                <a:cubicBezTo>
                  <a:pt x="408771" y="81175"/>
                  <a:pt x="413118" y="78578"/>
                  <a:pt x="413987" y="75114"/>
                </a:cubicBezTo>
                <a:cubicBezTo>
                  <a:pt x="419203" y="74248"/>
                  <a:pt x="425288" y="72516"/>
                  <a:pt x="428766" y="67321"/>
                </a:cubicBezTo>
                <a:cubicBezTo>
                  <a:pt x="431374" y="63857"/>
                  <a:pt x="433112" y="59528"/>
                  <a:pt x="433112" y="55198"/>
                </a:cubicBezTo>
                <a:cubicBezTo>
                  <a:pt x="430504" y="52600"/>
                  <a:pt x="423550" y="56930"/>
                  <a:pt x="420942" y="51734"/>
                </a:cubicBezTo>
                <a:cubicBezTo>
                  <a:pt x="419203" y="50003"/>
                  <a:pt x="417464" y="45673"/>
                  <a:pt x="419203" y="43075"/>
                </a:cubicBezTo>
                <a:cubicBezTo>
                  <a:pt x="420507" y="40478"/>
                  <a:pt x="422680" y="39179"/>
                  <a:pt x="425071" y="38638"/>
                </a:cubicBezTo>
                <a:close/>
                <a:moveTo>
                  <a:pt x="698330" y="37880"/>
                </a:moveTo>
                <a:cubicBezTo>
                  <a:pt x="707326" y="37880"/>
                  <a:pt x="715422" y="41452"/>
                  <a:pt x="719920" y="49488"/>
                </a:cubicBezTo>
                <a:cubicBezTo>
                  <a:pt x="718121" y="52167"/>
                  <a:pt x="714522" y="51274"/>
                  <a:pt x="710924" y="52167"/>
                </a:cubicBezTo>
                <a:cubicBezTo>
                  <a:pt x="707326" y="51274"/>
                  <a:pt x="703728" y="47702"/>
                  <a:pt x="698330" y="47702"/>
                </a:cubicBezTo>
                <a:cubicBezTo>
                  <a:pt x="699230" y="44130"/>
                  <a:pt x="692933" y="39666"/>
                  <a:pt x="698330" y="37880"/>
                </a:cubicBezTo>
                <a:close/>
                <a:moveTo>
                  <a:pt x="514153" y="34891"/>
                </a:moveTo>
                <a:cubicBezTo>
                  <a:pt x="515040" y="34004"/>
                  <a:pt x="517701" y="33117"/>
                  <a:pt x="518588" y="34891"/>
                </a:cubicBezTo>
                <a:cubicBezTo>
                  <a:pt x="523911" y="41101"/>
                  <a:pt x="531008" y="47311"/>
                  <a:pt x="528347" y="56182"/>
                </a:cubicBezTo>
                <a:cubicBezTo>
                  <a:pt x="527459" y="58843"/>
                  <a:pt x="525685" y="61505"/>
                  <a:pt x="523024" y="61505"/>
                </a:cubicBezTo>
                <a:cubicBezTo>
                  <a:pt x="523911" y="57956"/>
                  <a:pt x="525685" y="52633"/>
                  <a:pt x="521250" y="49085"/>
                </a:cubicBezTo>
                <a:cubicBezTo>
                  <a:pt x="518588" y="47311"/>
                  <a:pt x="515040" y="45537"/>
                  <a:pt x="512378" y="47311"/>
                </a:cubicBezTo>
                <a:cubicBezTo>
                  <a:pt x="510604" y="47311"/>
                  <a:pt x="508830" y="49972"/>
                  <a:pt x="507943" y="51746"/>
                </a:cubicBezTo>
                <a:cubicBezTo>
                  <a:pt x="507943" y="52633"/>
                  <a:pt x="508830" y="54408"/>
                  <a:pt x="510604" y="55295"/>
                </a:cubicBezTo>
                <a:cubicBezTo>
                  <a:pt x="514153" y="54408"/>
                  <a:pt x="510604" y="49972"/>
                  <a:pt x="514153" y="49972"/>
                </a:cubicBezTo>
                <a:cubicBezTo>
                  <a:pt x="516814" y="49085"/>
                  <a:pt x="518588" y="52633"/>
                  <a:pt x="520363" y="54408"/>
                </a:cubicBezTo>
                <a:cubicBezTo>
                  <a:pt x="521250" y="56182"/>
                  <a:pt x="519475" y="57956"/>
                  <a:pt x="518588" y="59730"/>
                </a:cubicBezTo>
                <a:cubicBezTo>
                  <a:pt x="515927" y="61505"/>
                  <a:pt x="513266" y="63279"/>
                  <a:pt x="510604" y="63279"/>
                </a:cubicBezTo>
                <a:cubicBezTo>
                  <a:pt x="507943" y="61505"/>
                  <a:pt x="503507" y="61505"/>
                  <a:pt x="502620" y="57956"/>
                </a:cubicBezTo>
                <a:cubicBezTo>
                  <a:pt x="500846" y="52633"/>
                  <a:pt x="501733" y="47311"/>
                  <a:pt x="504394" y="43762"/>
                </a:cubicBezTo>
                <a:cubicBezTo>
                  <a:pt x="507056" y="39327"/>
                  <a:pt x="511491" y="38440"/>
                  <a:pt x="514153" y="34891"/>
                </a:cubicBezTo>
                <a:close/>
                <a:moveTo>
                  <a:pt x="364208" y="34579"/>
                </a:moveTo>
                <a:cubicBezTo>
                  <a:pt x="366589" y="33641"/>
                  <a:pt x="368857" y="33406"/>
                  <a:pt x="370671" y="35282"/>
                </a:cubicBezTo>
                <a:cubicBezTo>
                  <a:pt x="369764" y="38096"/>
                  <a:pt x="366135" y="36220"/>
                  <a:pt x="363414" y="38096"/>
                </a:cubicBezTo>
                <a:lnTo>
                  <a:pt x="357064" y="43724"/>
                </a:lnTo>
                <a:cubicBezTo>
                  <a:pt x="356157" y="46539"/>
                  <a:pt x="356157" y="50291"/>
                  <a:pt x="354342" y="52167"/>
                </a:cubicBezTo>
                <a:cubicBezTo>
                  <a:pt x="352528" y="51229"/>
                  <a:pt x="351621" y="50291"/>
                  <a:pt x="351621" y="49353"/>
                </a:cubicBezTo>
                <a:cubicBezTo>
                  <a:pt x="351621" y="44663"/>
                  <a:pt x="354342" y="40910"/>
                  <a:pt x="357064" y="38096"/>
                </a:cubicBezTo>
                <a:cubicBezTo>
                  <a:pt x="359332" y="37158"/>
                  <a:pt x="361826" y="35517"/>
                  <a:pt x="364208" y="34579"/>
                </a:cubicBezTo>
                <a:close/>
                <a:moveTo>
                  <a:pt x="406143" y="34015"/>
                </a:moveTo>
                <a:cubicBezTo>
                  <a:pt x="406143" y="34015"/>
                  <a:pt x="406143" y="34015"/>
                  <a:pt x="411529" y="42993"/>
                </a:cubicBezTo>
                <a:cubicBezTo>
                  <a:pt x="414222" y="47482"/>
                  <a:pt x="414222" y="52869"/>
                  <a:pt x="415120" y="58257"/>
                </a:cubicBezTo>
                <a:cubicBezTo>
                  <a:pt x="413325" y="71724"/>
                  <a:pt x="407041" y="83396"/>
                  <a:pt x="396268" y="92375"/>
                </a:cubicBezTo>
                <a:cubicBezTo>
                  <a:pt x="394473" y="99557"/>
                  <a:pt x="392678" y="106740"/>
                  <a:pt x="389985" y="113923"/>
                </a:cubicBezTo>
                <a:cubicBezTo>
                  <a:pt x="387292" y="115719"/>
                  <a:pt x="385496" y="120208"/>
                  <a:pt x="383701" y="122901"/>
                </a:cubicBezTo>
                <a:cubicBezTo>
                  <a:pt x="370235" y="134573"/>
                  <a:pt x="352282" y="142654"/>
                  <a:pt x="333430" y="139062"/>
                </a:cubicBezTo>
                <a:cubicBezTo>
                  <a:pt x="329839" y="139062"/>
                  <a:pt x="328044" y="135471"/>
                  <a:pt x="323556" y="136369"/>
                </a:cubicBezTo>
                <a:cubicBezTo>
                  <a:pt x="316374" y="132778"/>
                  <a:pt x="310988" y="127391"/>
                  <a:pt x="305602" y="122003"/>
                </a:cubicBezTo>
                <a:cubicBezTo>
                  <a:pt x="302909" y="121106"/>
                  <a:pt x="302011" y="122003"/>
                  <a:pt x="299318" y="122003"/>
                </a:cubicBezTo>
                <a:cubicBezTo>
                  <a:pt x="293932" y="120208"/>
                  <a:pt x="287648" y="119310"/>
                  <a:pt x="283159" y="115719"/>
                </a:cubicBezTo>
                <a:cubicBezTo>
                  <a:pt x="277773" y="110331"/>
                  <a:pt x="273285" y="105842"/>
                  <a:pt x="268796" y="99557"/>
                </a:cubicBezTo>
                <a:cubicBezTo>
                  <a:pt x="268796" y="95068"/>
                  <a:pt x="264308" y="92375"/>
                  <a:pt x="266103" y="87885"/>
                </a:cubicBezTo>
                <a:cubicBezTo>
                  <a:pt x="268796" y="86090"/>
                  <a:pt x="271489" y="86988"/>
                  <a:pt x="274183" y="86988"/>
                </a:cubicBezTo>
                <a:cubicBezTo>
                  <a:pt x="276876" y="97762"/>
                  <a:pt x="283159" y="108536"/>
                  <a:pt x="293932" y="111229"/>
                </a:cubicBezTo>
                <a:cubicBezTo>
                  <a:pt x="299318" y="112127"/>
                  <a:pt x="303806" y="113025"/>
                  <a:pt x="308295" y="111229"/>
                </a:cubicBezTo>
                <a:cubicBezTo>
                  <a:pt x="312783" y="115719"/>
                  <a:pt x="316374" y="122003"/>
                  <a:pt x="322658" y="124697"/>
                </a:cubicBezTo>
                <a:cubicBezTo>
                  <a:pt x="331635" y="129186"/>
                  <a:pt x="343305" y="132778"/>
                  <a:pt x="354077" y="129186"/>
                </a:cubicBezTo>
                <a:cubicBezTo>
                  <a:pt x="368440" y="125595"/>
                  <a:pt x="380110" y="112127"/>
                  <a:pt x="384598" y="98660"/>
                </a:cubicBezTo>
                <a:cubicBezTo>
                  <a:pt x="385496" y="94170"/>
                  <a:pt x="383701" y="87885"/>
                  <a:pt x="389087" y="86090"/>
                </a:cubicBezTo>
                <a:cubicBezTo>
                  <a:pt x="396268" y="82498"/>
                  <a:pt x="400757" y="74418"/>
                  <a:pt x="403450" y="68133"/>
                </a:cubicBezTo>
                <a:cubicBezTo>
                  <a:pt x="404348" y="57359"/>
                  <a:pt x="404348" y="48380"/>
                  <a:pt x="398064" y="39402"/>
                </a:cubicBezTo>
                <a:cubicBezTo>
                  <a:pt x="400757" y="37606"/>
                  <a:pt x="402552" y="33117"/>
                  <a:pt x="406143" y="34015"/>
                </a:cubicBezTo>
                <a:close/>
                <a:moveTo>
                  <a:pt x="325745" y="31703"/>
                </a:moveTo>
                <a:cubicBezTo>
                  <a:pt x="328856" y="30587"/>
                  <a:pt x="332190" y="30587"/>
                  <a:pt x="335746" y="32820"/>
                </a:cubicBezTo>
                <a:cubicBezTo>
                  <a:pt x="335746" y="40856"/>
                  <a:pt x="326856" y="39070"/>
                  <a:pt x="322411" y="42642"/>
                </a:cubicBezTo>
                <a:cubicBezTo>
                  <a:pt x="320633" y="40856"/>
                  <a:pt x="313521" y="40856"/>
                  <a:pt x="317077" y="37284"/>
                </a:cubicBezTo>
                <a:cubicBezTo>
                  <a:pt x="319744" y="35052"/>
                  <a:pt x="322633" y="32820"/>
                  <a:pt x="325745" y="31703"/>
                </a:cubicBezTo>
                <a:close/>
                <a:moveTo>
                  <a:pt x="557996" y="27838"/>
                </a:moveTo>
                <a:cubicBezTo>
                  <a:pt x="557996" y="32268"/>
                  <a:pt x="554367" y="36698"/>
                  <a:pt x="553460" y="41129"/>
                </a:cubicBezTo>
                <a:cubicBezTo>
                  <a:pt x="551646" y="46445"/>
                  <a:pt x="551646" y="52647"/>
                  <a:pt x="547110" y="57078"/>
                </a:cubicBezTo>
                <a:cubicBezTo>
                  <a:pt x="542574" y="61508"/>
                  <a:pt x="536224" y="63280"/>
                  <a:pt x="529875" y="63280"/>
                </a:cubicBezTo>
                <a:cubicBezTo>
                  <a:pt x="529875" y="63280"/>
                  <a:pt x="529875" y="63280"/>
                  <a:pt x="528967" y="63280"/>
                </a:cubicBezTo>
                <a:cubicBezTo>
                  <a:pt x="528967" y="63280"/>
                  <a:pt x="528967" y="63280"/>
                  <a:pt x="533503" y="55305"/>
                </a:cubicBezTo>
                <a:cubicBezTo>
                  <a:pt x="538039" y="54419"/>
                  <a:pt x="541667" y="53533"/>
                  <a:pt x="544389" y="50875"/>
                </a:cubicBezTo>
                <a:cubicBezTo>
                  <a:pt x="545296" y="47331"/>
                  <a:pt x="544389" y="42901"/>
                  <a:pt x="541667" y="40243"/>
                </a:cubicBezTo>
                <a:cubicBezTo>
                  <a:pt x="540760" y="40243"/>
                  <a:pt x="540760" y="39357"/>
                  <a:pt x="539853" y="39357"/>
                </a:cubicBezTo>
                <a:cubicBezTo>
                  <a:pt x="539853" y="42015"/>
                  <a:pt x="541667" y="45559"/>
                  <a:pt x="540760" y="48217"/>
                </a:cubicBezTo>
                <a:cubicBezTo>
                  <a:pt x="538039" y="49103"/>
                  <a:pt x="536224" y="52647"/>
                  <a:pt x="533503" y="50875"/>
                </a:cubicBezTo>
                <a:cubicBezTo>
                  <a:pt x="531689" y="46445"/>
                  <a:pt x="528967" y="42015"/>
                  <a:pt x="526246" y="38471"/>
                </a:cubicBezTo>
                <a:cubicBezTo>
                  <a:pt x="527153" y="35812"/>
                  <a:pt x="529875" y="34040"/>
                  <a:pt x="531689" y="32268"/>
                </a:cubicBezTo>
                <a:cubicBezTo>
                  <a:pt x="536224" y="31382"/>
                  <a:pt x="540760" y="34926"/>
                  <a:pt x="543482" y="31382"/>
                </a:cubicBezTo>
                <a:cubicBezTo>
                  <a:pt x="547110" y="26952"/>
                  <a:pt x="552553" y="25180"/>
                  <a:pt x="557996" y="27838"/>
                </a:cubicBezTo>
                <a:close/>
                <a:moveTo>
                  <a:pt x="456899" y="27561"/>
                </a:moveTo>
                <a:cubicBezTo>
                  <a:pt x="460212" y="28582"/>
                  <a:pt x="463417" y="30623"/>
                  <a:pt x="466409" y="33344"/>
                </a:cubicBezTo>
                <a:cubicBezTo>
                  <a:pt x="468119" y="36066"/>
                  <a:pt x="470683" y="37880"/>
                  <a:pt x="470683" y="41508"/>
                </a:cubicBezTo>
                <a:cubicBezTo>
                  <a:pt x="466409" y="44230"/>
                  <a:pt x="464699" y="37880"/>
                  <a:pt x="460425" y="36973"/>
                </a:cubicBezTo>
                <a:cubicBezTo>
                  <a:pt x="457006" y="36973"/>
                  <a:pt x="454442" y="34251"/>
                  <a:pt x="451877" y="36973"/>
                </a:cubicBezTo>
                <a:cubicBezTo>
                  <a:pt x="450168" y="38787"/>
                  <a:pt x="450168" y="42416"/>
                  <a:pt x="447603" y="41508"/>
                </a:cubicBezTo>
                <a:cubicBezTo>
                  <a:pt x="444184" y="38787"/>
                  <a:pt x="437346" y="44230"/>
                  <a:pt x="439056" y="36973"/>
                </a:cubicBezTo>
                <a:cubicBezTo>
                  <a:pt x="442475" y="36066"/>
                  <a:pt x="441620" y="28808"/>
                  <a:pt x="446749" y="27901"/>
                </a:cubicBezTo>
                <a:cubicBezTo>
                  <a:pt x="450168" y="26541"/>
                  <a:pt x="453587" y="26541"/>
                  <a:pt x="456899" y="27561"/>
                </a:cubicBezTo>
                <a:close/>
                <a:moveTo>
                  <a:pt x="576592" y="26994"/>
                </a:moveTo>
                <a:cubicBezTo>
                  <a:pt x="581128" y="26994"/>
                  <a:pt x="583849" y="31530"/>
                  <a:pt x="585664" y="35158"/>
                </a:cubicBezTo>
                <a:cubicBezTo>
                  <a:pt x="585664" y="37880"/>
                  <a:pt x="586571" y="41508"/>
                  <a:pt x="583849" y="43323"/>
                </a:cubicBezTo>
                <a:cubicBezTo>
                  <a:pt x="582035" y="43323"/>
                  <a:pt x="578407" y="44230"/>
                  <a:pt x="577499" y="42416"/>
                </a:cubicBezTo>
                <a:cubicBezTo>
                  <a:pt x="573871" y="40601"/>
                  <a:pt x="577499" y="36066"/>
                  <a:pt x="574778" y="34251"/>
                </a:cubicBezTo>
                <a:cubicBezTo>
                  <a:pt x="568428" y="34251"/>
                  <a:pt x="563892" y="37880"/>
                  <a:pt x="560264" y="43323"/>
                </a:cubicBezTo>
                <a:cubicBezTo>
                  <a:pt x="559357" y="43323"/>
                  <a:pt x="557542" y="44230"/>
                  <a:pt x="557542" y="43323"/>
                </a:cubicBezTo>
                <a:cubicBezTo>
                  <a:pt x="554821" y="37880"/>
                  <a:pt x="561171" y="35158"/>
                  <a:pt x="561171" y="30623"/>
                </a:cubicBezTo>
                <a:cubicBezTo>
                  <a:pt x="564799" y="26087"/>
                  <a:pt x="571149" y="25180"/>
                  <a:pt x="576592" y="26994"/>
                </a:cubicBezTo>
                <a:close/>
                <a:moveTo>
                  <a:pt x="474335" y="26066"/>
                </a:moveTo>
                <a:cubicBezTo>
                  <a:pt x="480447" y="25180"/>
                  <a:pt x="484812" y="28724"/>
                  <a:pt x="489178" y="31382"/>
                </a:cubicBezTo>
                <a:cubicBezTo>
                  <a:pt x="492670" y="29610"/>
                  <a:pt x="497036" y="30496"/>
                  <a:pt x="499655" y="32268"/>
                </a:cubicBezTo>
                <a:cubicBezTo>
                  <a:pt x="501402" y="34926"/>
                  <a:pt x="504021" y="37585"/>
                  <a:pt x="501402" y="41129"/>
                </a:cubicBezTo>
                <a:cubicBezTo>
                  <a:pt x="499655" y="43787"/>
                  <a:pt x="498782" y="48217"/>
                  <a:pt x="494417" y="48217"/>
                </a:cubicBezTo>
                <a:cubicBezTo>
                  <a:pt x="491797" y="48217"/>
                  <a:pt x="490051" y="47331"/>
                  <a:pt x="489178" y="44673"/>
                </a:cubicBezTo>
                <a:cubicBezTo>
                  <a:pt x="488305" y="40243"/>
                  <a:pt x="495290" y="43787"/>
                  <a:pt x="492670" y="39357"/>
                </a:cubicBezTo>
                <a:cubicBezTo>
                  <a:pt x="491797" y="38471"/>
                  <a:pt x="489178" y="38471"/>
                  <a:pt x="487432" y="40243"/>
                </a:cubicBezTo>
                <a:cubicBezTo>
                  <a:pt x="484812" y="41129"/>
                  <a:pt x="485685" y="44673"/>
                  <a:pt x="486558" y="46445"/>
                </a:cubicBezTo>
                <a:cubicBezTo>
                  <a:pt x="488305" y="49103"/>
                  <a:pt x="490924" y="52647"/>
                  <a:pt x="496163" y="51761"/>
                </a:cubicBezTo>
                <a:cubicBezTo>
                  <a:pt x="497036" y="55305"/>
                  <a:pt x="498782" y="57964"/>
                  <a:pt x="499655" y="61508"/>
                </a:cubicBezTo>
                <a:cubicBezTo>
                  <a:pt x="492670" y="63280"/>
                  <a:pt x="486558" y="60622"/>
                  <a:pt x="483066" y="55305"/>
                </a:cubicBezTo>
                <a:cubicBezTo>
                  <a:pt x="476954" y="46445"/>
                  <a:pt x="476954" y="35812"/>
                  <a:pt x="469096" y="28724"/>
                </a:cubicBezTo>
                <a:cubicBezTo>
                  <a:pt x="469969" y="26066"/>
                  <a:pt x="472588" y="26952"/>
                  <a:pt x="474335" y="26066"/>
                </a:cubicBezTo>
                <a:close/>
                <a:moveTo>
                  <a:pt x="664783" y="25973"/>
                </a:moveTo>
                <a:cubicBezTo>
                  <a:pt x="667954" y="26540"/>
                  <a:pt x="671015" y="27674"/>
                  <a:pt x="674077" y="28128"/>
                </a:cubicBezTo>
                <a:cubicBezTo>
                  <a:pt x="681075" y="31756"/>
                  <a:pt x="688948" y="34478"/>
                  <a:pt x="691572" y="41735"/>
                </a:cubicBezTo>
                <a:cubicBezTo>
                  <a:pt x="695071" y="48992"/>
                  <a:pt x="697695" y="58063"/>
                  <a:pt x="693321" y="66228"/>
                </a:cubicBezTo>
                <a:cubicBezTo>
                  <a:pt x="690697" y="72578"/>
                  <a:pt x="687198" y="79835"/>
                  <a:pt x="678451" y="79835"/>
                </a:cubicBezTo>
                <a:cubicBezTo>
                  <a:pt x="674077" y="80742"/>
                  <a:pt x="669703" y="77113"/>
                  <a:pt x="666204" y="75299"/>
                </a:cubicBezTo>
                <a:cubicBezTo>
                  <a:pt x="663580" y="71670"/>
                  <a:pt x="663580" y="67135"/>
                  <a:pt x="665330" y="63506"/>
                </a:cubicBezTo>
                <a:cubicBezTo>
                  <a:pt x="665330" y="61692"/>
                  <a:pt x="668829" y="61692"/>
                  <a:pt x="670578" y="60785"/>
                </a:cubicBezTo>
                <a:cubicBezTo>
                  <a:pt x="675827" y="59878"/>
                  <a:pt x="674077" y="67135"/>
                  <a:pt x="678451" y="66228"/>
                </a:cubicBezTo>
                <a:cubicBezTo>
                  <a:pt x="682824" y="63506"/>
                  <a:pt x="683699" y="57156"/>
                  <a:pt x="682824" y="51713"/>
                </a:cubicBezTo>
                <a:cubicBezTo>
                  <a:pt x="681950" y="45363"/>
                  <a:pt x="677576" y="42642"/>
                  <a:pt x="672328" y="39013"/>
                </a:cubicBezTo>
                <a:cubicBezTo>
                  <a:pt x="667954" y="36292"/>
                  <a:pt x="660081" y="39920"/>
                  <a:pt x="658332" y="34478"/>
                </a:cubicBezTo>
                <a:cubicBezTo>
                  <a:pt x="658332" y="31756"/>
                  <a:pt x="654833" y="29942"/>
                  <a:pt x="654833" y="27220"/>
                </a:cubicBezTo>
                <a:cubicBezTo>
                  <a:pt x="658332" y="25406"/>
                  <a:pt x="661612" y="25406"/>
                  <a:pt x="664783" y="25973"/>
                </a:cubicBezTo>
                <a:close/>
                <a:moveTo>
                  <a:pt x="378608" y="21652"/>
                </a:moveTo>
                <a:cubicBezTo>
                  <a:pt x="378608" y="25179"/>
                  <a:pt x="375052" y="27825"/>
                  <a:pt x="373274" y="30471"/>
                </a:cubicBezTo>
                <a:cubicBezTo>
                  <a:pt x="365273" y="29589"/>
                  <a:pt x="357272" y="32235"/>
                  <a:pt x="351938" y="37526"/>
                </a:cubicBezTo>
                <a:cubicBezTo>
                  <a:pt x="349271" y="43700"/>
                  <a:pt x="343937" y="49874"/>
                  <a:pt x="347493" y="56047"/>
                </a:cubicBezTo>
                <a:cubicBezTo>
                  <a:pt x="351938" y="59575"/>
                  <a:pt x="354605" y="52519"/>
                  <a:pt x="358161" y="53401"/>
                </a:cubicBezTo>
                <a:cubicBezTo>
                  <a:pt x="361717" y="55165"/>
                  <a:pt x="365273" y="56929"/>
                  <a:pt x="365273" y="61339"/>
                </a:cubicBezTo>
                <a:cubicBezTo>
                  <a:pt x="365273" y="65748"/>
                  <a:pt x="360828" y="69276"/>
                  <a:pt x="356383" y="71040"/>
                </a:cubicBezTo>
                <a:cubicBezTo>
                  <a:pt x="350160" y="72804"/>
                  <a:pt x="343937" y="68394"/>
                  <a:pt x="339492" y="63985"/>
                </a:cubicBezTo>
                <a:cubicBezTo>
                  <a:pt x="335047" y="56929"/>
                  <a:pt x="334158" y="46346"/>
                  <a:pt x="336825" y="38408"/>
                </a:cubicBezTo>
                <a:cubicBezTo>
                  <a:pt x="345715" y="24297"/>
                  <a:pt x="362606" y="17242"/>
                  <a:pt x="378608" y="21652"/>
                </a:cubicBezTo>
                <a:close/>
                <a:moveTo>
                  <a:pt x="462591" y="658"/>
                </a:moveTo>
                <a:cubicBezTo>
                  <a:pt x="483964" y="-220"/>
                  <a:pt x="503556" y="-220"/>
                  <a:pt x="525820" y="658"/>
                </a:cubicBezTo>
                <a:cubicBezTo>
                  <a:pt x="530272" y="-220"/>
                  <a:pt x="536506" y="658"/>
                  <a:pt x="541849" y="658"/>
                </a:cubicBezTo>
                <a:cubicBezTo>
                  <a:pt x="548974" y="2414"/>
                  <a:pt x="557879" y="1536"/>
                  <a:pt x="566785" y="3293"/>
                </a:cubicBezTo>
                <a:cubicBezTo>
                  <a:pt x="587267" y="5927"/>
                  <a:pt x="605078" y="8562"/>
                  <a:pt x="624670" y="13831"/>
                </a:cubicBezTo>
                <a:cubicBezTo>
                  <a:pt x="639810" y="18222"/>
                  <a:pt x="654949" y="29638"/>
                  <a:pt x="658511" y="45446"/>
                </a:cubicBezTo>
                <a:cubicBezTo>
                  <a:pt x="661183" y="56862"/>
                  <a:pt x="658511" y="68279"/>
                  <a:pt x="651387" y="77061"/>
                </a:cubicBezTo>
                <a:cubicBezTo>
                  <a:pt x="648715" y="77939"/>
                  <a:pt x="646934" y="82330"/>
                  <a:pt x="644262" y="81452"/>
                </a:cubicBezTo>
                <a:cubicBezTo>
                  <a:pt x="642481" y="78817"/>
                  <a:pt x="638919" y="75304"/>
                  <a:pt x="641591" y="71792"/>
                </a:cubicBezTo>
                <a:cubicBezTo>
                  <a:pt x="649606" y="63010"/>
                  <a:pt x="650496" y="49837"/>
                  <a:pt x="645153" y="40177"/>
                </a:cubicBezTo>
                <a:cubicBezTo>
                  <a:pt x="632685" y="21735"/>
                  <a:pt x="609531" y="24369"/>
                  <a:pt x="590830" y="18222"/>
                </a:cubicBezTo>
                <a:cubicBezTo>
                  <a:pt x="574800" y="16466"/>
                  <a:pt x="557879" y="13831"/>
                  <a:pt x="542740" y="12953"/>
                </a:cubicBezTo>
                <a:cubicBezTo>
                  <a:pt x="521367" y="11196"/>
                  <a:pt x="499994" y="10318"/>
                  <a:pt x="478620" y="12075"/>
                </a:cubicBezTo>
                <a:cubicBezTo>
                  <a:pt x="478620" y="12075"/>
                  <a:pt x="478620" y="12075"/>
                  <a:pt x="468824" y="12075"/>
                </a:cubicBezTo>
                <a:cubicBezTo>
                  <a:pt x="467043" y="12075"/>
                  <a:pt x="467043" y="13831"/>
                  <a:pt x="467934" y="14709"/>
                </a:cubicBezTo>
                <a:cubicBezTo>
                  <a:pt x="488416" y="14709"/>
                  <a:pt x="509790" y="13831"/>
                  <a:pt x="531163" y="14709"/>
                </a:cubicBezTo>
                <a:cubicBezTo>
                  <a:pt x="546302" y="15587"/>
                  <a:pt x="562332" y="16466"/>
                  <a:pt x="577471" y="19100"/>
                </a:cubicBezTo>
                <a:cubicBezTo>
                  <a:pt x="592611" y="20856"/>
                  <a:pt x="605969" y="25247"/>
                  <a:pt x="620218" y="27882"/>
                </a:cubicBezTo>
                <a:cubicBezTo>
                  <a:pt x="624670" y="23491"/>
                  <a:pt x="627342" y="31395"/>
                  <a:pt x="631795" y="32273"/>
                </a:cubicBezTo>
                <a:cubicBezTo>
                  <a:pt x="639810" y="34029"/>
                  <a:pt x="643372" y="43689"/>
                  <a:pt x="645153" y="51593"/>
                </a:cubicBezTo>
                <a:cubicBezTo>
                  <a:pt x="644262" y="56862"/>
                  <a:pt x="644262" y="63888"/>
                  <a:pt x="639810" y="68279"/>
                </a:cubicBezTo>
                <a:cubicBezTo>
                  <a:pt x="638029" y="63010"/>
                  <a:pt x="642481" y="58619"/>
                  <a:pt x="641591" y="53350"/>
                </a:cubicBezTo>
                <a:cubicBezTo>
                  <a:pt x="641591" y="45446"/>
                  <a:pt x="635357" y="38420"/>
                  <a:pt x="629123" y="34029"/>
                </a:cubicBezTo>
                <a:cubicBezTo>
                  <a:pt x="626451" y="34029"/>
                  <a:pt x="622889" y="36664"/>
                  <a:pt x="620218" y="34029"/>
                </a:cubicBezTo>
                <a:cubicBezTo>
                  <a:pt x="620218" y="34029"/>
                  <a:pt x="620218" y="34029"/>
                  <a:pt x="618437" y="31395"/>
                </a:cubicBezTo>
                <a:cubicBezTo>
                  <a:pt x="596173" y="26126"/>
                  <a:pt x="572128" y="22613"/>
                  <a:pt x="549864" y="20856"/>
                </a:cubicBezTo>
                <a:cubicBezTo>
                  <a:pt x="545412" y="19978"/>
                  <a:pt x="540959" y="20856"/>
                  <a:pt x="536506" y="19100"/>
                </a:cubicBezTo>
                <a:cubicBezTo>
                  <a:pt x="519586" y="19100"/>
                  <a:pt x="503556" y="18222"/>
                  <a:pt x="488416" y="19100"/>
                </a:cubicBezTo>
                <a:cubicBezTo>
                  <a:pt x="473277" y="18222"/>
                  <a:pt x="458138" y="20856"/>
                  <a:pt x="442998" y="22613"/>
                </a:cubicBezTo>
                <a:cubicBezTo>
                  <a:pt x="438546" y="23491"/>
                  <a:pt x="433202" y="22613"/>
                  <a:pt x="428750" y="25247"/>
                </a:cubicBezTo>
                <a:cubicBezTo>
                  <a:pt x="423406" y="24369"/>
                  <a:pt x="418063" y="26126"/>
                  <a:pt x="413610" y="27004"/>
                </a:cubicBezTo>
                <a:cubicBezTo>
                  <a:pt x="405595" y="27882"/>
                  <a:pt x="396690" y="33151"/>
                  <a:pt x="393128" y="41055"/>
                </a:cubicBezTo>
                <a:cubicBezTo>
                  <a:pt x="389566" y="46324"/>
                  <a:pt x="390456" y="53350"/>
                  <a:pt x="393128" y="58619"/>
                </a:cubicBezTo>
                <a:cubicBezTo>
                  <a:pt x="393128" y="60375"/>
                  <a:pt x="393128" y="62131"/>
                  <a:pt x="392237" y="63888"/>
                </a:cubicBezTo>
                <a:cubicBezTo>
                  <a:pt x="387784" y="62131"/>
                  <a:pt x="386003" y="55984"/>
                  <a:pt x="386003" y="51593"/>
                </a:cubicBezTo>
                <a:cubicBezTo>
                  <a:pt x="386003" y="41933"/>
                  <a:pt x="393128" y="34029"/>
                  <a:pt x="400252" y="27882"/>
                </a:cubicBezTo>
                <a:cubicBezTo>
                  <a:pt x="416282" y="19978"/>
                  <a:pt x="434984" y="19100"/>
                  <a:pt x="452795" y="16466"/>
                </a:cubicBezTo>
                <a:cubicBezTo>
                  <a:pt x="452795" y="16466"/>
                  <a:pt x="452795" y="16466"/>
                  <a:pt x="465262" y="16466"/>
                </a:cubicBezTo>
                <a:cubicBezTo>
                  <a:pt x="465262" y="15587"/>
                  <a:pt x="465262" y="14709"/>
                  <a:pt x="465262" y="13831"/>
                </a:cubicBezTo>
                <a:cubicBezTo>
                  <a:pt x="461700" y="11196"/>
                  <a:pt x="458138" y="13831"/>
                  <a:pt x="453685" y="13831"/>
                </a:cubicBezTo>
                <a:cubicBezTo>
                  <a:pt x="435874" y="13831"/>
                  <a:pt x="418954" y="17344"/>
                  <a:pt x="402033" y="22613"/>
                </a:cubicBezTo>
                <a:cubicBezTo>
                  <a:pt x="390456" y="28760"/>
                  <a:pt x="379770" y="42811"/>
                  <a:pt x="382441" y="55984"/>
                </a:cubicBezTo>
                <a:cubicBezTo>
                  <a:pt x="383332" y="61253"/>
                  <a:pt x="386003" y="65644"/>
                  <a:pt x="390456" y="69157"/>
                </a:cubicBezTo>
                <a:cubicBezTo>
                  <a:pt x="391347" y="71792"/>
                  <a:pt x="388675" y="73548"/>
                  <a:pt x="386894" y="75304"/>
                </a:cubicBezTo>
                <a:cubicBezTo>
                  <a:pt x="380660" y="77061"/>
                  <a:pt x="377988" y="69157"/>
                  <a:pt x="373536" y="65644"/>
                </a:cubicBezTo>
                <a:cubicBezTo>
                  <a:pt x="373536" y="65644"/>
                  <a:pt x="373536" y="65644"/>
                  <a:pt x="374426" y="63010"/>
                </a:cubicBezTo>
                <a:cubicBezTo>
                  <a:pt x="370864" y="62131"/>
                  <a:pt x="371755" y="56862"/>
                  <a:pt x="369973" y="52471"/>
                </a:cubicBezTo>
                <a:cubicBezTo>
                  <a:pt x="369083" y="40177"/>
                  <a:pt x="377098" y="30517"/>
                  <a:pt x="385113" y="21735"/>
                </a:cubicBezTo>
                <a:cubicBezTo>
                  <a:pt x="391347" y="16466"/>
                  <a:pt x="397580" y="12075"/>
                  <a:pt x="404705" y="11196"/>
                </a:cubicBezTo>
                <a:cubicBezTo>
                  <a:pt x="422516" y="4171"/>
                  <a:pt x="442998" y="3293"/>
                  <a:pt x="462591" y="658"/>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tIns="180000" rIns="180000" bIns="180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dirty="0">
                <a:solidFill>
                  <a:schemeClr val="accent1"/>
                </a:solidFill>
                <a:latin typeface="华文新魏" panose="02010800040101010101" pitchFamily="2" charset="-122"/>
                <a:ea typeface="华文新魏" panose="02010800040101010101" pitchFamily="2" charset="-122"/>
              </a:rPr>
              <a:t>科学活动</a:t>
            </a:r>
            <a:endParaRPr lang="zh-CN" altLang="en-US" sz="2400" dirty="0">
              <a:solidFill>
                <a:schemeClr val="accent1"/>
              </a:solidFill>
              <a:latin typeface="华文新魏" panose="02010800040101010101" pitchFamily="2" charset="-122"/>
              <a:ea typeface="华文新魏" panose="02010800040101010101" pitchFamily="2" charset="-122"/>
            </a:endParaRPr>
          </a:p>
        </p:txBody>
      </p:sp>
      <p:sp>
        <p:nvSpPr>
          <p:cNvPr id="12" name="任意多边形 307"/>
          <p:cNvSpPr/>
          <p:nvPr>
            <p:custDataLst>
              <p:tags r:id="rId11"/>
            </p:custDataLst>
          </p:nvPr>
        </p:nvSpPr>
        <p:spPr bwMode="auto">
          <a:xfrm>
            <a:off x="3823470" y="3722696"/>
            <a:ext cx="1711700" cy="1711700"/>
          </a:xfrm>
          <a:custGeom>
            <a:avLst/>
            <a:gdLst>
              <a:gd name="T0" fmla="*/ 0 w 1008497"/>
              <a:gd name="T1" fmla="*/ 0 h 1007842"/>
              <a:gd name="T2" fmla="*/ 1008497 w 1008497"/>
              <a:gd name="T3" fmla="*/ 1007842 h 1007842"/>
            </a:gdLst>
            <a:ahLst/>
            <a:cxnLst/>
            <a:rect l="T0" t="T1" r="T2" b="T3"/>
            <a:pathLst>
              <a:path w="1008497" h="1007842">
                <a:moveTo>
                  <a:pt x="436463" y="964265"/>
                </a:moveTo>
                <a:cubicBezTo>
                  <a:pt x="438227" y="963392"/>
                  <a:pt x="439109" y="966011"/>
                  <a:pt x="440873" y="967758"/>
                </a:cubicBezTo>
                <a:cubicBezTo>
                  <a:pt x="439109" y="970377"/>
                  <a:pt x="440873" y="972996"/>
                  <a:pt x="443519" y="973869"/>
                </a:cubicBezTo>
                <a:cubicBezTo>
                  <a:pt x="447047" y="973869"/>
                  <a:pt x="451457" y="972996"/>
                  <a:pt x="453220" y="969504"/>
                </a:cubicBezTo>
                <a:cubicBezTo>
                  <a:pt x="453220" y="966885"/>
                  <a:pt x="454984" y="966885"/>
                  <a:pt x="456748" y="966011"/>
                </a:cubicBezTo>
                <a:cubicBezTo>
                  <a:pt x="456748" y="966011"/>
                  <a:pt x="456748" y="966011"/>
                  <a:pt x="461158" y="966011"/>
                </a:cubicBezTo>
                <a:cubicBezTo>
                  <a:pt x="460276" y="970377"/>
                  <a:pt x="459394" y="975616"/>
                  <a:pt x="454984" y="976489"/>
                </a:cubicBezTo>
                <a:cubicBezTo>
                  <a:pt x="453220" y="979108"/>
                  <a:pt x="450575" y="980854"/>
                  <a:pt x="447047" y="980854"/>
                </a:cubicBezTo>
                <a:cubicBezTo>
                  <a:pt x="440873" y="980854"/>
                  <a:pt x="433818" y="979108"/>
                  <a:pt x="430290" y="972996"/>
                </a:cubicBezTo>
                <a:cubicBezTo>
                  <a:pt x="429408" y="971250"/>
                  <a:pt x="431172" y="968631"/>
                  <a:pt x="431172" y="966011"/>
                </a:cubicBezTo>
                <a:cubicBezTo>
                  <a:pt x="432054" y="964265"/>
                  <a:pt x="433818" y="965138"/>
                  <a:pt x="436463" y="964265"/>
                </a:cubicBezTo>
                <a:close/>
                <a:moveTo>
                  <a:pt x="564971" y="963392"/>
                </a:moveTo>
                <a:cubicBezTo>
                  <a:pt x="567713" y="963392"/>
                  <a:pt x="570455" y="965138"/>
                  <a:pt x="571369" y="967758"/>
                </a:cubicBezTo>
                <a:cubicBezTo>
                  <a:pt x="572283" y="972123"/>
                  <a:pt x="571369" y="974742"/>
                  <a:pt x="569541" y="977362"/>
                </a:cubicBezTo>
                <a:cubicBezTo>
                  <a:pt x="562229" y="980854"/>
                  <a:pt x="551261" y="980854"/>
                  <a:pt x="545777" y="975616"/>
                </a:cubicBezTo>
                <a:cubicBezTo>
                  <a:pt x="542121" y="973869"/>
                  <a:pt x="542121" y="970377"/>
                  <a:pt x="542121" y="966885"/>
                </a:cubicBezTo>
                <a:cubicBezTo>
                  <a:pt x="545777" y="965138"/>
                  <a:pt x="546691" y="969504"/>
                  <a:pt x="550347" y="970377"/>
                </a:cubicBezTo>
                <a:cubicBezTo>
                  <a:pt x="553089" y="971250"/>
                  <a:pt x="556745" y="973869"/>
                  <a:pt x="559487" y="972123"/>
                </a:cubicBezTo>
                <a:cubicBezTo>
                  <a:pt x="560401" y="969504"/>
                  <a:pt x="560401" y="965138"/>
                  <a:pt x="564971" y="963392"/>
                </a:cubicBezTo>
                <a:close/>
                <a:moveTo>
                  <a:pt x="694974" y="958630"/>
                </a:moveTo>
                <a:cubicBezTo>
                  <a:pt x="697696" y="960416"/>
                  <a:pt x="704046" y="958630"/>
                  <a:pt x="701324" y="963095"/>
                </a:cubicBezTo>
                <a:cubicBezTo>
                  <a:pt x="695882" y="970238"/>
                  <a:pt x="687717" y="972917"/>
                  <a:pt x="679553" y="972024"/>
                </a:cubicBezTo>
                <a:cubicBezTo>
                  <a:pt x="678646" y="970238"/>
                  <a:pt x="680460" y="966667"/>
                  <a:pt x="681367" y="964881"/>
                </a:cubicBezTo>
                <a:cubicBezTo>
                  <a:pt x="685903" y="963095"/>
                  <a:pt x="691346" y="962202"/>
                  <a:pt x="694974" y="958630"/>
                </a:cubicBezTo>
                <a:close/>
                <a:moveTo>
                  <a:pt x="300027" y="958630"/>
                </a:moveTo>
                <a:cubicBezTo>
                  <a:pt x="302805" y="958630"/>
                  <a:pt x="302805" y="962017"/>
                  <a:pt x="305583" y="962863"/>
                </a:cubicBezTo>
                <a:cubicBezTo>
                  <a:pt x="309288" y="964557"/>
                  <a:pt x="316696" y="964557"/>
                  <a:pt x="316696" y="970483"/>
                </a:cubicBezTo>
                <a:cubicBezTo>
                  <a:pt x="312066" y="971330"/>
                  <a:pt x="307436" y="970483"/>
                  <a:pt x="302805" y="969637"/>
                </a:cubicBezTo>
                <a:cubicBezTo>
                  <a:pt x="300027" y="967097"/>
                  <a:pt x="297249" y="964557"/>
                  <a:pt x="294471" y="961170"/>
                </a:cubicBezTo>
                <a:cubicBezTo>
                  <a:pt x="294471" y="958630"/>
                  <a:pt x="298175" y="960323"/>
                  <a:pt x="300027" y="958630"/>
                </a:cubicBezTo>
                <a:close/>
                <a:moveTo>
                  <a:pt x="546966" y="954463"/>
                </a:moveTo>
                <a:cubicBezTo>
                  <a:pt x="549682" y="953868"/>
                  <a:pt x="551980" y="954344"/>
                  <a:pt x="553233" y="959582"/>
                </a:cubicBezTo>
                <a:cubicBezTo>
                  <a:pt x="549891" y="961487"/>
                  <a:pt x="544042" y="963392"/>
                  <a:pt x="540700" y="961487"/>
                </a:cubicBezTo>
                <a:cubicBezTo>
                  <a:pt x="539029" y="960535"/>
                  <a:pt x="537358" y="958630"/>
                  <a:pt x="538193" y="955772"/>
                </a:cubicBezTo>
                <a:cubicBezTo>
                  <a:pt x="541118" y="956725"/>
                  <a:pt x="544251" y="955058"/>
                  <a:pt x="546966" y="954463"/>
                </a:cubicBezTo>
                <a:close/>
                <a:moveTo>
                  <a:pt x="455088" y="951670"/>
                </a:moveTo>
                <a:cubicBezTo>
                  <a:pt x="457610" y="950693"/>
                  <a:pt x="460971" y="951670"/>
                  <a:pt x="463493" y="952647"/>
                </a:cubicBezTo>
                <a:cubicBezTo>
                  <a:pt x="463493" y="952647"/>
                  <a:pt x="463493" y="952647"/>
                  <a:pt x="464333" y="953624"/>
                </a:cubicBezTo>
                <a:cubicBezTo>
                  <a:pt x="462652" y="956555"/>
                  <a:pt x="463493" y="960462"/>
                  <a:pt x="459290" y="961439"/>
                </a:cubicBezTo>
                <a:cubicBezTo>
                  <a:pt x="456769" y="963393"/>
                  <a:pt x="451727" y="963393"/>
                  <a:pt x="450046" y="960462"/>
                </a:cubicBezTo>
                <a:cubicBezTo>
                  <a:pt x="451727" y="957532"/>
                  <a:pt x="454248" y="955578"/>
                  <a:pt x="455088" y="951670"/>
                </a:cubicBezTo>
                <a:close/>
                <a:moveTo>
                  <a:pt x="685172" y="950692"/>
                </a:moveTo>
                <a:cubicBezTo>
                  <a:pt x="687817" y="950692"/>
                  <a:pt x="687817" y="955102"/>
                  <a:pt x="691345" y="955102"/>
                </a:cubicBezTo>
                <a:cubicBezTo>
                  <a:pt x="691345" y="957747"/>
                  <a:pt x="688699" y="958629"/>
                  <a:pt x="686935" y="958629"/>
                </a:cubicBezTo>
                <a:cubicBezTo>
                  <a:pt x="686935" y="958629"/>
                  <a:pt x="686935" y="958629"/>
                  <a:pt x="685172" y="958629"/>
                </a:cubicBezTo>
                <a:cubicBezTo>
                  <a:pt x="683408" y="955983"/>
                  <a:pt x="684290" y="953338"/>
                  <a:pt x="685172" y="950692"/>
                </a:cubicBezTo>
                <a:close/>
                <a:moveTo>
                  <a:pt x="664811" y="950692"/>
                </a:moveTo>
                <a:cubicBezTo>
                  <a:pt x="667533" y="952456"/>
                  <a:pt x="666626" y="956866"/>
                  <a:pt x="665719" y="959511"/>
                </a:cubicBezTo>
                <a:cubicBezTo>
                  <a:pt x="663904" y="965685"/>
                  <a:pt x="658461" y="971858"/>
                  <a:pt x="652111" y="972740"/>
                </a:cubicBezTo>
                <a:cubicBezTo>
                  <a:pt x="648483" y="971858"/>
                  <a:pt x="645761" y="974504"/>
                  <a:pt x="642133" y="973622"/>
                </a:cubicBezTo>
                <a:cubicBezTo>
                  <a:pt x="642133" y="971858"/>
                  <a:pt x="643040" y="970094"/>
                  <a:pt x="644854" y="969213"/>
                </a:cubicBezTo>
                <a:cubicBezTo>
                  <a:pt x="652111" y="970976"/>
                  <a:pt x="658461" y="965685"/>
                  <a:pt x="661183" y="960393"/>
                </a:cubicBezTo>
                <a:cubicBezTo>
                  <a:pt x="662090" y="956866"/>
                  <a:pt x="661183" y="952456"/>
                  <a:pt x="664811" y="950692"/>
                </a:cubicBezTo>
                <a:close/>
                <a:moveTo>
                  <a:pt x="333650" y="950692"/>
                </a:moveTo>
                <a:cubicBezTo>
                  <a:pt x="335428" y="956135"/>
                  <a:pt x="338984" y="964299"/>
                  <a:pt x="346096" y="966114"/>
                </a:cubicBezTo>
                <a:cubicBezTo>
                  <a:pt x="347874" y="965206"/>
                  <a:pt x="350541" y="965206"/>
                  <a:pt x="352319" y="966114"/>
                </a:cubicBezTo>
                <a:cubicBezTo>
                  <a:pt x="353208" y="967021"/>
                  <a:pt x="353208" y="967928"/>
                  <a:pt x="352319" y="968835"/>
                </a:cubicBezTo>
                <a:cubicBezTo>
                  <a:pt x="346096" y="969742"/>
                  <a:pt x="340762" y="967021"/>
                  <a:pt x="336317" y="963392"/>
                </a:cubicBezTo>
                <a:cubicBezTo>
                  <a:pt x="333650" y="959764"/>
                  <a:pt x="330983" y="954321"/>
                  <a:pt x="333650" y="950692"/>
                </a:cubicBezTo>
                <a:close/>
                <a:moveTo>
                  <a:pt x="310663" y="950692"/>
                </a:moveTo>
                <a:cubicBezTo>
                  <a:pt x="313521" y="950692"/>
                  <a:pt x="311616" y="956407"/>
                  <a:pt x="312568" y="958312"/>
                </a:cubicBezTo>
                <a:cubicBezTo>
                  <a:pt x="311616" y="960217"/>
                  <a:pt x="309711" y="958312"/>
                  <a:pt x="307806" y="958312"/>
                </a:cubicBezTo>
                <a:cubicBezTo>
                  <a:pt x="303996" y="955455"/>
                  <a:pt x="308758" y="953550"/>
                  <a:pt x="310663" y="950692"/>
                </a:cubicBezTo>
                <a:close/>
                <a:moveTo>
                  <a:pt x="513772" y="944536"/>
                </a:moveTo>
                <a:cubicBezTo>
                  <a:pt x="516494" y="942755"/>
                  <a:pt x="520122" y="944536"/>
                  <a:pt x="522844" y="945427"/>
                </a:cubicBezTo>
                <a:cubicBezTo>
                  <a:pt x="532822" y="951660"/>
                  <a:pt x="536451" y="963237"/>
                  <a:pt x="540986" y="973924"/>
                </a:cubicBezTo>
                <a:cubicBezTo>
                  <a:pt x="541894" y="974814"/>
                  <a:pt x="543708" y="976596"/>
                  <a:pt x="541894" y="978377"/>
                </a:cubicBezTo>
                <a:cubicBezTo>
                  <a:pt x="537358" y="979267"/>
                  <a:pt x="531915" y="977486"/>
                  <a:pt x="527379" y="975705"/>
                </a:cubicBezTo>
                <a:cubicBezTo>
                  <a:pt x="522844" y="976596"/>
                  <a:pt x="518308" y="978377"/>
                  <a:pt x="514679" y="974814"/>
                </a:cubicBezTo>
                <a:cubicBezTo>
                  <a:pt x="512865" y="973033"/>
                  <a:pt x="511958" y="969471"/>
                  <a:pt x="512865" y="966800"/>
                </a:cubicBezTo>
                <a:cubicBezTo>
                  <a:pt x="514679" y="965019"/>
                  <a:pt x="515587" y="960566"/>
                  <a:pt x="519215" y="960566"/>
                </a:cubicBezTo>
                <a:cubicBezTo>
                  <a:pt x="521937" y="959675"/>
                  <a:pt x="522844" y="962347"/>
                  <a:pt x="523751" y="965019"/>
                </a:cubicBezTo>
                <a:cubicBezTo>
                  <a:pt x="524658" y="965019"/>
                  <a:pt x="523751" y="966800"/>
                  <a:pt x="524658" y="966800"/>
                </a:cubicBezTo>
                <a:cubicBezTo>
                  <a:pt x="527379" y="967690"/>
                  <a:pt x="527379" y="964128"/>
                  <a:pt x="527379" y="962347"/>
                </a:cubicBezTo>
                <a:cubicBezTo>
                  <a:pt x="527379" y="959675"/>
                  <a:pt x="524658" y="957004"/>
                  <a:pt x="521937" y="956113"/>
                </a:cubicBezTo>
                <a:cubicBezTo>
                  <a:pt x="520122" y="956113"/>
                  <a:pt x="517401" y="957004"/>
                  <a:pt x="516494" y="955223"/>
                </a:cubicBezTo>
                <a:cubicBezTo>
                  <a:pt x="516494" y="950770"/>
                  <a:pt x="515587" y="948098"/>
                  <a:pt x="513772" y="944536"/>
                </a:cubicBezTo>
                <a:close/>
                <a:moveTo>
                  <a:pt x="501826" y="944342"/>
                </a:moveTo>
                <a:cubicBezTo>
                  <a:pt x="505375" y="944342"/>
                  <a:pt x="507149" y="946097"/>
                  <a:pt x="509810" y="946974"/>
                </a:cubicBezTo>
                <a:cubicBezTo>
                  <a:pt x="515133" y="951360"/>
                  <a:pt x="513359" y="958379"/>
                  <a:pt x="511584" y="964520"/>
                </a:cubicBezTo>
                <a:cubicBezTo>
                  <a:pt x="509810" y="969784"/>
                  <a:pt x="504488" y="974170"/>
                  <a:pt x="500939" y="977679"/>
                </a:cubicBezTo>
                <a:cubicBezTo>
                  <a:pt x="497391" y="977679"/>
                  <a:pt x="493842" y="973293"/>
                  <a:pt x="492068" y="969784"/>
                </a:cubicBezTo>
                <a:cubicBezTo>
                  <a:pt x="488519" y="968906"/>
                  <a:pt x="489407" y="964520"/>
                  <a:pt x="486745" y="961888"/>
                </a:cubicBezTo>
                <a:cubicBezTo>
                  <a:pt x="484971" y="958379"/>
                  <a:pt x="485858" y="953115"/>
                  <a:pt x="487632" y="949606"/>
                </a:cubicBezTo>
                <a:cubicBezTo>
                  <a:pt x="488519" y="947851"/>
                  <a:pt x="490294" y="946974"/>
                  <a:pt x="491181" y="947851"/>
                </a:cubicBezTo>
                <a:cubicBezTo>
                  <a:pt x="491181" y="951360"/>
                  <a:pt x="491181" y="954870"/>
                  <a:pt x="492955" y="957501"/>
                </a:cubicBezTo>
                <a:cubicBezTo>
                  <a:pt x="492955" y="957501"/>
                  <a:pt x="492955" y="957501"/>
                  <a:pt x="498278" y="960133"/>
                </a:cubicBezTo>
                <a:cubicBezTo>
                  <a:pt x="500052" y="958379"/>
                  <a:pt x="503600" y="958379"/>
                  <a:pt x="504488" y="956624"/>
                </a:cubicBezTo>
                <a:cubicBezTo>
                  <a:pt x="505375" y="955747"/>
                  <a:pt x="504488" y="954870"/>
                  <a:pt x="503600" y="953992"/>
                </a:cubicBezTo>
                <a:cubicBezTo>
                  <a:pt x="501826" y="953992"/>
                  <a:pt x="501826" y="955747"/>
                  <a:pt x="500052" y="956624"/>
                </a:cubicBezTo>
                <a:cubicBezTo>
                  <a:pt x="497391" y="955747"/>
                  <a:pt x="495616" y="953992"/>
                  <a:pt x="495616" y="951360"/>
                </a:cubicBezTo>
                <a:cubicBezTo>
                  <a:pt x="494729" y="946974"/>
                  <a:pt x="499165" y="946097"/>
                  <a:pt x="501826" y="944342"/>
                </a:cubicBezTo>
                <a:close/>
                <a:moveTo>
                  <a:pt x="480261" y="943621"/>
                </a:moveTo>
                <a:cubicBezTo>
                  <a:pt x="482060" y="944487"/>
                  <a:pt x="485658" y="942755"/>
                  <a:pt x="486558" y="945353"/>
                </a:cubicBezTo>
                <a:cubicBezTo>
                  <a:pt x="482060" y="947951"/>
                  <a:pt x="482960" y="955744"/>
                  <a:pt x="476663" y="955744"/>
                </a:cubicBezTo>
                <a:cubicBezTo>
                  <a:pt x="473064" y="958341"/>
                  <a:pt x="471265" y="961805"/>
                  <a:pt x="473064" y="965269"/>
                </a:cubicBezTo>
                <a:cubicBezTo>
                  <a:pt x="473964" y="967001"/>
                  <a:pt x="474864" y="968732"/>
                  <a:pt x="476663" y="968732"/>
                </a:cubicBezTo>
                <a:cubicBezTo>
                  <a:pt x="480261" y="967001"/>
                  <a:pt x="473964" y="963537"/>
                  <a:pt x="477562" y="960073"/>
                </a:cubicBezTo>
                <a:cubicBezTo>
                  <a:pt x="478462" y="959207"/>
                  <a:pt x="479361" y="957476"/>
                  <a:pt x="481161" y="959207"/>
                </a:cubicBezTo>
                <a:cubicBezTo>
                  <a:pt x="482060" y="960939"/>
                  <a:pt x="482060" y="963537"/>
                  <a:pt x="482960" y="965269"/>
                </a:cubicBezTo>
                <a:cubicBezTo>
                  <a:pt x="482960" y="965269"/>
                  <a:pt x="482960" y="965269"/>
                  <a:pt x="486558" y="973062"/>
                </a:cubicBezTo>
                <a:cubicBezTo>
                  <a:pt x="483859" y="975660"/>
                  <a:pt x="478462" y="974794"/>
                  <a:pt x="475763" y="974794"/>
                </a:cubicBezTo>
                <a:cubicBezTo>
                  <a:pt x="472165" y="980855"/>
                  <a:pt x="465868" y="978257"/>
                  <a:pt x="460471" y="979123"/>
                </a:cubicBezTo>
                <a:cubicBezTo>
                  <a:pt x="459571" y="975660"/>
                  <a:pt x="463169" y="973928"/>
                  <a:pt x="464069" y="970464"/>
                </a:cubicBezTo>
                <a:cubicBezTo>
                  <a:pt x="467667" y="960939"/>
                  <a:pt x="466767" y="947085"/>
                  <a:pt x="480261" y="943621"/>
                </a:cubicBezTo>
                <a:close/>
                <a:moveTo>
                  <a:pt x="372827" y="942755"/>
                </a:moveTo>
                <a:cubicBezTo>
                  <a:pt x="376382" y="947211"/>
                  <a:pt x="371050" y="951667"/>
                  <a:pt x="371050" y="957015"/>
                </a:cubicBezTo>
                <a:cubicBezTo>
                  <a:pt x="371939" y="963253"/>
                  <a:pt x="377270" y="970383"/>
                  <a:pt x="383490" y="973057"/>
                </a:cubicBezTo>
                <a:cubicBezTo>
                  <a:pt x="391487" y="974839"/>
                  <a:pt x="399484" y="979295"/>
                  <a:pt x="408370" y="979295"/>
                </a:cubicBezTo>
                <a:cubicBezTo>
                  <a:pt x="419033" y="981969"/>
                  <a:pt x="429696" y="982860"/>
                  <a:pt x="440358" y="984643"/>
                </a:cubicBezTo>
                <a:cubicBezTo>
                  <a:pt x="440358" y="984643"/>
                  <a:pt x="440358" y="984643"/>
                  <a:pt x="461684" y="987317"/>
                </a:cubicBezTo>
                <a:cubicBezTo>
                  <a:pt x="495450" y="989990"/>
                  <a:pt x="530992" y="989099"/>
                  <a:pt x="564758" y="984643"/>
                </a:cubicBezTo>
                <a:cubicBezTo>
                  <a:pt x="566535" y="982860"/>
                  <a:pt x="569200" y="984643"/>
                  <a:pt x="571866" y="983752"/>
                </a:cubicBezTo>
                <a:cubicBezTo>
                  <a:pt x="587860" y="980187"/>
                  <a:pt x="604743" y="980187"/>
                  <a:pt x="617183" y="968601"/>
                </a:cubicBezTo>
                <a:cubicBezTo>
                  <a:pt x="617183" y="968601"/>
                  <a:pt x="617183" y="968601"/>
                  <a:pt x="617183" y="967710"/>
                </a:cubicBezTo>
                <a:cubicBezTo>
                  <a:pt x="623403" y="962362"/>
                  <a:pt x="623403" y="952559"/>
                  <a:pt x="623403" y="944538"/>
                </a:cubicBezTo>
                <a:cubicBezTo>
                  <a:pt x="626069" y="945429"/>
                  <a:pt x="626069" y="949885"/>
                  <a:pt x="626069" y="951667"/>
                </a:cubicBezTo>
                <a:cubicBezTo>
                  <a:pt x="627846" y="965927"/>
                  <a:pt x="614517" y="975731"/>
                  <a:pt x="603855" y="981078"/>
                </a:cubicBezTo>
                <a:cubicBezTo>
                  <a:pt x="596746" y="983752"/>
                  <a:pt x="588749" y="985534"/>
                  <a:pt x="580752" y="986425"/>
                </a:cubicBezTo>
                <a:cubicBezTo>
                  <a:pt x="561203" y="990881"/>
                  <a:pt x="540766" y="991773"/>
                  <a:pt x="520329" y="992664"/>
                </a:cubicBezTo>
                <a:cubicBezTo>
                  <a:pt x="502558" y="993555"/>
                  <a:pt x="483898" y="992664"/>
                  <a:pt x="466127" y="991773"/>
                </a:cubicBezTo>
                <a:cubicBezTo>
                  <a:pt x="437693" y="988208"/>
                  <a:pt x="408370" y="986425"/>
                  <a:pt x="382602" y="976622"/>
                </a:cubicBezTo>
                <a:cubicBezTo>
                  <a:pt x="372827" y="973057"/>
                  <a:pt x="367496" y="963253"/>
                  <a:pt x="367496" y="952559"/>
                </a:cubicBezTo>
                <a:cubicBezTo>
                  <a:pt x="369273" y="948994"/>
                  <a:pt x="370162" y="944538"/>
                  <a:pt x="372827" y="942755"/>
                </a:cubicBezTo>
                <a:close/>
                <a:moveTo>
                  <a:pt x="724309" y="936771"/>
                </a:moveTo>
                <a:cubicBezTo>
                  <a:pt x="726084" y="936771"/>
                  <a:pt x="726971" y="936771"/>
                  <a:pt x="727858" y="937748"/>
                </a:cubicBezTo>
                <a:cubicBezTo>
                  <a:pt x="724309" y="944586"/>
                  <a:pt x="718100" y="947517"/>
                  <a:pt x="711890" y="947517"/>
                </a:cubicBezTo>
                <a:cubicBezTo>
                  <a:pt x="708341" y="947517"/>
                  <a:pt x="704793" y="946540"/>
                  <a:pt x="701244" y="944586"/>
                </a:cubicBezTo>
                <a:cubicBezTo>
                  <a:pt x="700357" y="942633"/>
                  <a:pt x="697696" y="939702"/>
                  <a:pt x="698583" y="937748"/>
                </a:cubicBezTo>
                <a:cubicBezTo>
                  <a:pt x="702131" y="934817"/>
                  <a:pt x="703019" y="941656"/>
                  <a:pt x="705680" y="942633"/>
                </a:cubicBezTo>
                <a:cubicBezTo>
                  <a:pt x="712777" y="944586"/>
                  <a:pt x="718987" y="940679"/>
                  <a:pt x="724309" y="936771"/>
                </a:cubicBezTo>
                <a:close/>
                <a:moveTo>
                  <a:pt x="271432" y="935611"/>
                </a:moveTo>
                <a:cubicBezTo>
                  <a:pt x="272444" y="936206"/>
                  <a:pt x="273569" y="937199"/>
                  <a:pt x="274468" y="937199"/>
                </a:cubicBezTo>
                <a:cubicBezTo>
                  <a:pt x="280765" y="940374"/>
                  <a:pt x="287962" y="938786"/>
                  <a:pt x="294259" y="935611"/>
                </a:cubicBezTo>
                <a:cubicBezTo>
                  <a:pt x="295158" y="935611"/>
                  <a:pt x="296058" y="936405"/>
                  <a:pt x="296058" y="937199"/>
                </a:cubicBezTo>
                <a:cubicBezTo>
                  <a:pt x="296058" y="937199"/>
                  <a:pt x="296058" y="937199"/>
                  <a:pt x="296058" y="938786"/>
                </a:cubicBezTo>
                <a:cubicBezTo>
                  <a:pt x="289761" y="941961"/>
                  <a:pt x="280765" y="944342"/>
                  <a:pt x="274468" y="940374"/>
                </a:cubicBezTo>
                <a:cubicBezTo>
                  <a:pt x="272669" y="939580"/>
                  <a:pt x="269971" y="938786"/>
                  <a:pt x="269071" y="936405"/>
                </a:cubicBezTo>
                <a:cubicBezTo>
                  <a:pt x="269521" y="934818"/>
                  <a:pt x="270420" y="935016"/>
                  <a:pt x="271432" y="935611"/>
                </a:cubicBezTo>
                <a:close/>
                <a:moveTo>
                  <a:pt x="663925" y="933428"/>
                </a:moveTo>
                <a:cubicBezTo>
                  <a:pt x="669293" y="934321"/>
                  <a:pt x="673767" y="937893"/>
                  <a:pt x="676451" y="942358"/>
                </a:cubicBezTo>
                <a:cubicBezTo>
                  <a:pt x="680925" y="949502"/>
                  <a:pt x="681820" y="961110"/>
                  <a:pt x="676451" y="969147"/>
                </a:cubicBezTo>
                <a:cubicBezTo>
                  <a:pt x="672872" y="976291"/>
                  <a:pt x="664819" y="981648"/>
                  <a:pt x="657661" y="985220"/>
                </a:cubicBezTo>
                <a:cubicBezTo>
                  <a:pt x="649608" y="987006"/>
                  <a:pt x="641556" y="988792"/>
                  <a:pt x="633503" y="986113"/>
                </a:cubicBezTo>
                <a:cubicBezTo>
                  <a:pt x="633503" y="986113"/>
                  <a:pt x="633503" y="986113"/>
                  <a:pt x="632608" y="985220"/>
                </a:cubicBezTo>
                <a:cubicBezTo>
                  <a:pt x="632608" y="985220"/>
                  <a:pt x="632608" y="985220"/>
                  <a:pt x="638871" y="978077"/>
                </a:cubicBezTo>
                <a:cubicBezTo>
                  <a:pt x="650503" y="978969"/>
                  <a:pt x="663030" y="975398"/>
                  <a:pt x="667504" y="964682"/>
                </a:cubicBezTo>
                <a:cubicBezTo>
                  <a:pt x="670188" y="958431"/>
                  <a:pt x="671083" y="951287"/>
                  <a:pt x="667504" y="945037"/>
                </a:cubicBezTo>
                <a:cubicBezTo>
                  <a:pt x="665714" y="944144"/>
                  <a:pt x="664819" y="943251"/>
                  <a:pt x="663030" y="944144"/>
                </a:cubicBezTo>
                <a:cubicBezTo>
                  <a:pt x="661240" y="945037"/>
                  <a:pt x="662135" y="947716"/>
                  <a:pt x="661240" y="949502"/>
                </a:cubicBezTo>
                <a:cubicBezTo>
                  <a:pt x="658556" y="951287"/>
                  <a:pt x="655872" y="953966"/>
                  <a:pt x="652293" y="953966"/>
                </a:cubicBezTo>
                <a:cubicBezTo>
                  <a:pt x="648714" y="953073"/>
                  <a:pt x="646029" y="950394"/>
                  <a:pt x="646029" y="946823"/>
                </a:cubicBezTo>
                <a:cubicBezTo>
                  <a:pt x="645135" y="943251"/>
                  <a:pt x="645135" y="938786"/>
                  <a:pt x="647819" y="935214"/>
                </a:cubicBezTo>
                <a:cubicBezTo>
                  <a:pt x="652293" y="931642"/>
                  <a:pt x="658556" y="932535"/>
                  <a:pt x="663925" y="933428"/>
                </a:cubicBezTo>
                <a:close/>
                <a:moveTo>
                  <a:pt x="601526" y="933230"/>
                </a:moveTo>
                <a:cubicBezTo>
                  <a:pt x="601526" y="933230"/>
                  <a:pt x="601526" y="933230"/>
                  <a:pt x="602445" y="934137"/>
                </a:cubicBezTo>
                <a:cubicBezTo>
                  <a:pt x="601526" y="939580"/>
                  <a:pt x="594173" y="935952"/>
                  <a:pt x="591416" y="940487"/>
                </a:cubicBezTo>
                <a:cubicBezTo>
                  <a:pt x="589578" y="942302"/>
                  <a:pt x="589578" y="945023"/>
                  <a:pt x="586821" y="945930"/>
                </a:cubicBezTo>
                <a:cubicBezTo>
                  <a:pt x="584983" y="944116"/>
                  <a:pt x="587740" y="941394"/>
                  <a:pt x="587740" y="939580"/>
                </a:cubicBezTo>
                <a:cubicBezTo>
                  <a:pt x="591416" y="935044"/>
                  <a:pt x="596931" y="934137"/>
                  <a:pt x="601526" y="933230"/>
                </a:cubicBezTo>
                <a:close/>
                <a:moveTo>
                  <a:pt x="398872" y="933230"/>
                </a:moveTo>
                <a:cubicBezTo>
                  <a:pt x="405409" y="934123"/>
                  <a:pt x="410078" y="939481"/>
                  <a:pt x="411946" y="944838"/>
                </a:cubicBezTo>
                <a:cubicBezTo>
                  <a:pt x="411946" y="946624"/>
                  <a:pt x="411012" y="947517"/>
                  <a:pt x="410078" y="947517"/>
                </a:cubicBezTo>
                <a:cubicBezTo>
                  <a:pt x="408211" y="946624"/>
                  <a:pt x="409144" y="943945"/>
                  <a:pt x="407277" y="943052"/>
                </a:cubicBezTo>
                <a:cubicBezTo>
                  <a:pt x="405409" y="937695"/>
                  <a:pt x="396071" y="939481"/>
                  <a:pt x="398872" y="933230"/>
                </a:cubicBezTo>
                <a:close/>
                <a:moveTo>
                  <a:pt x="341265" y="929431"/>
                </a:moveTo>
                <a:cubicBezTo>
                  <a:pt x="345421" y="930429"/>
                  <a:pt x="349015" y="933090"/>
                  <a:pt x="350363" y="937526"/>
                </a:cubicBezTo>
                <a:cubicBezTo>
                  <a:pt x="350363" y="941074"/>
                  <a:pt x="350363" y="944623"/>
                  <a:pt x="347667" y="947284"/>
                </a:cubicBezTo>
                <a:cubicBezTo>
                  <a:pt x="345870" y="949946"/>
                  <a:pt x="342276" y="949946"/>
                  <a:pt x="339580" y="949058"/>
                </a:cubicBezTo>
                <a:cubicBezTo>
                  <a:pt x="336884" y="948171"/>
                  <a:pt x="335986" y="941074"/>
                  <a:pt x="332391" y="944623"/>
                </a:cubicBezTo>
                <a:cubicBezTo>
                  <a:pt x="328797" y="949058"/>
                  <a:pt x="327000" y="953494"/>
                  <a:pt x="327898" y="958817"/>
                </a:cubicBezTo>
                <a:cubicBezTo>
                  <a:pt x="330594" y="967688"/>
                  <a:pt x="339580" y="972124"/>
                  <a:pt x="348566" y="973011"/>
                </a:cubicBezTo>
                <a:cubicBezTo>
                  <a:pt x="356653" y="970350"/>
                  <a:pt x="356653" y="978334"/>
                  <a:pt x="361146" y="981882"/>
                </a:cubicBezTo>
                <a:cubicBezTo>
                  <a:pt x="361146" y="981882"/>
                  <a:pt x="361146" y="981882"/>
                  <a:pt x="361146" y="983657"/>
                </a:cubicBezTo>
                <a:cubicBezTo>
                  <a:pt x="345870" y="987205"/>
                  <a:pt x="330594" y="981882"/>
                  <a:pt x="321608" y="970350"/>
                </a:cubicBezTo>
                <a:cubicBezTo>
                  <a:pt x="317115" y="964140"/>
                  <a:pt x="313521" y="957930"/>
                  <a:pt x="315318" y="949946"/>
                </a:cubicBezTo>
                <a:cubicBezTo>
                  <a:pt x="317115" y="942849"/>
                  <a:pt x="320710" y="933977"/>
                  <a:pt x="328797" y="931316"/>
                </a:cubicBezTo>
                <a:cubicBezTo>
                  <a:pt x="332391" y="929098"/>
                  <a:pt x="337109" y="928433"/>
                  <a:pt x="341265" y="929431"/>
                </a:cubicBezTo>
                <a:close/>
                <a:moveTo>
                  <a:pt x="364820" y="929359"/>
                </a:moveTo>
                <a:cubicBezTo>
                  <a:pt x="365714" y="929359"/>
                  <a:pt x="366607" y="928467"/>
                  <a:pt x="367500" y="929359"/>
                </a:cubicBezTo>
                <a:cubicBezTo>
                  <a:pt x="370180" y="931143"/>
                  <a:pt x="371073" y="933818"/>
                  <a:pt x="371967" y="936494"/>
                </a:cubicBezTo>
                <a:cubicBezTo>
                  <a:pt x="371967" y="939169"/>
                  <a:pt x="368394" y="940061"/>
                  <a:pt x="368394" y="941845"/>
                </a:cubicBezTo>
                <a:cubicBezTo>
                  <a:pt x="364820" y="946304"/>
                  <a:pt x="364820" y="952547"/>
                  <a:pt x="363927" y="958790"/>
                </a:cubicBezTo>
                <a:cubicBezTo>
                  <a:pt x="367500" y="979303"/>
                  <a:pt x="389832" y="982870"/>
                  <a:pt x="405911" y="986438"/>
                </a:cubicBezTo>
                <a:cubicBezTo>
                  <a:pt x="426456" y="990897"/>
                  <a:pt x="447002" y="993572"/>
                  <a:pt x="467547" y="995356"/>
                </a:cubicBezTo>
                <a:cubicBezTo>
                  <a:pt x="489879" y="997140"/>
                  <a:pt x="512210" y="996248"/>
                  <a:pt x="535435" y="995356"/>
                </a:cubicBezTo>
                <a:cubicBezTo>
                  <a:pt x="551514" y="992681"/>
                  <a:pt x="566700" y="994464"/>
                  <a:pt x="581886" y="990005"/>
                </a:cubicBezTo>
                <a:cubicBezTo>
                  <a:pt x="600644" y="988221"/>
                  <a:pt x="621190" y="981087"/>
                  <a:pt x="630122" y="962358"/>
                </a:cubicBezTo>
                <a:cubicBezTo>
                  <a:pt x="632802" y="954331"/>
                  <a:pt x="631909" y="945412"/>
                  <a:pt x="626549" y="940061"/>
                </a:cubicBezTo>
                <a:cubicBezTo>
                  <a:pt x="628336" y="937386"/>
                  <a:pt x="628336" y="932035"/>
                  <a:pt x="632802" y="932926"/>
                </a:cubicBezTo>
                <a:cubicBezTo>
                  <a:pt x="640841" y="941845"/>
                  <a:pt x="645308" y="954331"/>
                  <a:pt x="642628" y="965925"/>
                </a:cubicBezTo>
                <a:cubicBezTo>
                  <a:pt x="637268" y="983762"/>
                  <a:pt x="616723" y="993572"/>
                  <a:pt x="599751" y="998032"/>
                </a:cubicBezTo>
                <a:cubicBezTo>
                  <a:pt x="587245" y="1000707"/>
                  <a:pt x="574739" y="1001599"/>
                  <a:pt x="562234" y="1003383"/>
                </a:cubicBezTo>
                <a:cubicBezTo>
                  <a:pt x="560447" y="1004275"/>
                  <a:pt x="559554" y="1004275"/>
                  <a:pt x="558660" y="1004275"/>
                </a:cubicBezTo>
                <a:cubicBezTo>
                  <a:pt x="552408" y="1006058"/>
                  <a:pt x="545261" y="1005167"/>
                  <a:pt x="539008" y="1006058"/>
                </a:cubicBezTo>
                <a:cubicBezTo>
                  <a:pt x="535435" y="1004275"/>
                  <a:pt x="531862" y="1006950"/>
                  <a:pt x="528289" y="1006950"/>
                </a:cubicBezTo>
                <a:cubicBezTo>
                  <a:pt x="519357" y="1007842"/>
                  <a:pt x="511317" y="1006950"/>
                  <a:pt x="503278" y="1007842"/>
                </a:cubicBezTo>
                <a:cubicBezTo>
                  <a:pt x="503278" y="1007842"/>
                  <a:pt x="503278" y="1007842"/>
                  <a:pt x="494345" y="1007842"/>
                </a:cubicBezTo>
                <a:cubicBezTo>
                  <a:pt x="472013" y="1006950"/>
                  <a:pt x="450575" y="1005167"/>
                  <a:pt x="429136" y="1002491"/>
                </a:cubicBezTo>
                <a:cubicBezTo>
                  <a:pt x="416630" y="999815"/>
                  <a:pt x="403231" y="998032"/>
                  <a:pt x="391619" y="995356"/>
                </a:cubicBezTo>
                <a:cubicBezTo>
                  <a:pt x="377326" y="990897"/>
                  <a:pt x="361247" y="982870"/>
                  <a:pt x="355888" y="967709"/>
                </a:cubicBezTo>
                <a:cubicBezTo>
                  <a:pt x="353208" y="954331"/>
                  <a:pt x="353208" y="938278"/>
                  <a:pt x="364820" y="929359"/>
                </a:cubicBezTo>
                <a:close/>
                <a:moveTo>
                  <a:pt x="675117" y="926880"/>
                </a:moveTo>
                <a:cubicBezTo>
                  <a:pt x="676881" y="926880"/>
                  <a:pt x="678645" y="926880"/>
                  <a:pt x="678645" y="928864"/>
                </a:cubicBezTo>
                <a:cubicBezTo>
                  <a:pt x="677763" y="930849"/>
                  <a:pt x="677763" y="933825"/>
                  <a:pt x="676881" y="934817"/>
                </a:cubicBezTo>
                <a:cubicBezTo>
                  <a:pt x="674235" y="933825"/>
                  <a:pt x="671590" y="933825"/>
                  <a:pt x="670708" y="930849"/>
                </a:cubicBezTo>
                <a:cubicBezTo>
                  <a:pt x="671590" y="928864"/>
                  <a:pt x="673354" y="927872"/>
                  <a:pt x="675117" y="926880"/>
                </a:cubicBezTo>
                <a:close/>
                <a:moveTo>
                  <a:pt x="536192" y="926136"/>
                </a:moveTo>
                <a:cubicBezTo>
                  <a:pt x="547563" y="925293"/>
                  <a:pt x="554561" y="934570"/>
                  <a:pt x="565058" y="933727"/>
                </a:cubicBezTo>
                <a:cubicBezTo>
                  <a:pt x="565058" y="933727"/>
                  <a:pt x="565058" y="933727"/>
                  <a:pt x="565933" y="933727"/>
                </a:cubicBezTo>
                <a:cubicBezTo>
                  <a:pt x="563309" y="940473"/>
                  <a:pt x="557186" y="945533"/>
                  <a:pt x="550188" y="947220"/>
                </a:cubicBezTo>
                <a:cubicBezTo>
                  <a:pt x="548438" y="950593"/>
                  <a:pt x="544065" y="952280"/>
                  <a:pt x="540566" y="951437"/>
                </a:cubicBezTo>
                <a:cubicBezTo>
                  <a:pt x="537067" y="950593"/>
                  <a:pt x="534442" y="948063"/>
                  <a:pt x="533568" y="944690"/>
                </a:cubicBezTo>
                <a:cubicBezTo>
                  <a:pt x="532693" y="943003"/>
                  <a:pt x="534442" y="941317"/>
                  <a:pt x="536192" y="939630"/>
                </a:cubicBezTo>
                <a:cubicBezTo>
                  <a:pt x="537941" y="937943"/>
                  <a:pt x="540566" y="940473"/>
                  <a:pt x="541440" y="943003"/>
                </a:cubicBezTo>
                <a:cubicBezTo>
                  <a:pt x="541440" y="943847"/>
                  <a:pt x="542315" y="943003"/>
                  <a:pt x="543190" y="942160"/>
                </a:cubicBezTo>
                <a:cubicBezTo>
                  <a:pt x="544065" y="940473"/>
                  <a:pt x="544065" y="939630"/>
                  <a:pt x="543190" y="937943"/>
                </a:cubicBezTo>
                <a:cubicBezTo>
                  <a:pt x="540566" y="937100"/>
                  <a:pt x="537941" y="934570"/>
                  <a:pt x="535317" y="937100"/>
                </a:cubicBezTo>
                <a:cubicBezTo>
                  <a:pt x="532693" y="937943"/>
                  <a:pt x="530944" y="939630"/>
                  <a:pt x="529194" y="942160"/>
                </a:cubicBezTo>
                <a:cubicBezTo>
                  <a:pt x="529194" y="943847"/>
                  <a:pt x="529194" y="944690"/>
                  <a:pt x="528319" y="944690"/>
                </a:cubicBezTo>
                <a:cubicBezTo>
                  <a:pt x="526570" y="943847"/>
                  <a:pt x="523946" y="943003"/>
                  <a:pt x="523071" y="942160"/>
                </a:cubicBezTo>
                <a:cubicBezTo>
                  <a:pt x="523071" y="937943"/>
                  <a:pt x="527445" y="937943"/>
                  <a:pt x="529194" y="935413"/>
                </a:cubicBezTo>
                <a:cubicBezTo>
                  <a:pt x="531818" y="932883"/>
                  <a:pt x="533568" y="928667"/>
                  <a:pt x="536192" y="926136"/>
                </a:cubicBezTo>
                <a:close/>
                <a:moveTo>
                  <a:pt x="464954" y="923252"/>
                </a:moveTo>
                <a:cubicBezTo>
                  <a:pt x="468405" y="925837"/>
                  <a:pt x="468405" y="931008"/>
                  <a:pt x="470994" y="933593"/>
                </a:cubicBezTo>
                <a:cubicBezTo>
                  <a:pt x="470994" y="933593"/>
                  <a:pt x="470994" y="933593"/>
                  <a:pt x="477033" y="939626"/>
                </a:cubicBezTo>
                <a:cubicBezTo>
                  <a:pt x="477033" y="942211"/>
                  <a:pt x="474445" y="941349"/>
                  <a:pt x="472719" y="942211"/>
                </a:cubicBezTo>
                <a:cubicBezTo>
                  <a:pt x="470994" y="939626"/>
                  <a:pt x="471856" y="933593"/>
                  <a:pt x="466680" y="934455"/>
                </a:cubicBezTo>
                <a:cubicBezTo>
                  <a:pt x="463229" y="933593"/>
                  <a:pt x="460640" y="934455"/>
                  <a:pt x="458915" y="937040"/>
                </a:cubicBezTo>
                <a:cubicBezTo>
                  <a:pt x="458052" y="937902"/>
                  <a:pt x="457189" y="939626"/>
                  <a:pt x="458052" y="940487"/>
                </a:cubicBezTo>
                <a:cubicBezTo>
                  <a:pt x="460640" y="943073"/>
                  <a:pt x="460640" y="937902"/>
                  <a:pt x="463229" y="937040"/>
                </a:cubicBezTo>
                <a:cubicBezTo>
                  <a:pt x="466680" y="936179"/>
                  <a:pt x="467543" y="938764"/>
                  <a:pt x="468405" y="940487"/>
                </a:cubicBezTo>
                <a:cubicBezTo>
                  <a:pt x="469268" y="943073"/>
                  <a:pt x="467543" y="945658"/>
                  <a:pt x="466680" y="946520"/>
                </a:cubicBezTo>
                <a:cubicBezTo>
                  <a:pt x="464092" y="948243"/>
                  <a:pt x="460640" y="949105"/>
                  <a:pt x="458915" y="948243"/>
                </a:cubicBezTo>
                <a:cubicBezTo>
                  <a:pt x="458052" y="947382"/>
                  <a:pt x="456327" y="946520"/>
                  <a:pt x="454601" y="946520"/>
                </a:cubicBezTo>
                <a:cubicBezTo>
                  <a:pt x="451150" y="941349"/>
                  <a:pt x="442523" y="944796"/>
                  <a:pt x="439934" y="937902"/>
                </a:cubicBezTo>
                <a:cubicBezTo>
                  <a:pt x="439071" y="936179"/>
                  <a:pt x="437346" y="935317"/>
                  <a:pt x="438209" y="933593"/>
                </a:cubicBezTo>
                <a:cubicBezTo>
                  <a:pt x="446836" y="931008"/>
                  <a:pt x="453738" y="918943"/>
                  <a:pt x="464954" y="923252"/>
                </a:cubicBezTo>
                <a:close/>
                <a:moveTo>
                  <a:pt x="322946" y="920926"/>
                </a:moveTo>
                <a:cubicBezTo>
                  <a:pt x="325030" y="921522"/>
                  <a:pt x="326882" y="922911"/>
                  <a:pt x="327808" y="924498"/>
                </a:cubicBezTo>
                <a:cubicBezTo>
                  <a:pt x="327808" y="926879"/>
                  <a:pt x="323178" y="926879"/>
                  <a:pt x="321326" y="929260"/>
                </a:cubicBezTo>
                <a:cubicBezTo>
                  <a:pt x="321326" y="929260"/>
                  <a:pt x="321326" y="929260"/>
                  <a:pt x="319474" y="930054"/>
                </a:cubicBezTo>
                <a:cubicBezTo>
                  <a:pt x="317622" y="927673"/>
                  <a:pt x="318548" y="925292"/>
                  <a:pt x="316696" y="922117"/>
                </a:cubicBezTo>
                <a:cubicBezTo>
                  <a:pt x="318548" y="920530"/>
                  <a:pt x="320863" y="920331"/>
                  <a:pt x="322946" y="920926"/>
                </a:cubicBezTo>
                <a:close/>
                <a:moveTo>
                  <a:pt x="680914" y="920674"/>
                </a:moveTo>
                <a:cubicBezTo>
                  <a:pt x="681821" y="925003"/>
                  <a:pt x="676378" y="921540"/>
                  <a:pt x="673657" y="923272"/>
                </a:cubicBezTo>
                <a:cubicBezTo>
                  <a:pt x="669121" y="924138"/>
                  <a:pt x="667307" y="928467"/>
                  <a:pt x="663678" y="928467"/>
                </a:cubicBezTo>
                <a:cubicBezTo>
                  <a:pt x="662771" y="924138"/>
                  <a:pt x="667307" y="923272"/>
                  <a:pt x="669121" y="921540"/>
                </a:cubicBezTo>
                <a:cubicBezTo>
                  <a:pt x="672749" y="918942"/>
                  <a:pt x="677285" y="918942"/>
                  <a:pt x="680914" y="920674"/>
                </a:cubicBezTo>
                <a:close/>
                <a:moveTo>
                  <a:pt x="598212" y="918250"/>
                </a:moveTo>
                <a:cubicBezTo>
                  <a:pt x="601739" y="919145"/>
                  <a:pt x="607031" y="917355"/>
                  <a:pt x="608795" y="920039"/>
                </a:cubicBezTo>
                <a:cubicBezTo>
                  <a:pt x="605267" y="922724"/>
                  <a:pt x="606149" y="929882"/>
                  <a:pt x="600857" y="928987"/>
                </a:cubicBezTo>
                <a:cubicBezTo>
                  <a:pt x="593802" y="929882"/>
                  <a:pt x="587628" y="933461"/>
                  <a:pt x="584101" y="939724"/>
                </a:cubicBezTo>
                <a:cubicBezTo>
                  <a:pt x="583219" y="942409"/>
                  <a:pt x="581455" y="946882"/>
                  <a:pt x="582337" y="949567"/>
                </a:cubicBezTo>
                <a:cubicBezTo>
                  <a:pt x="585865" y="952251"/>
                  <a:pt x="589392" y="946882"/>
                  <a:pt x="593802" y="949567"/>
                </a:cubicBezTo>
                <a:cubicBezTo>
                  <a:pt x="595566" y="951356"/>
                  <a:pt x="597330" y="954935"/>
                  <a:pt x="597330" y="958514"/>
                </a:cubicBezTo>
                <a:cubicBezTo>
                  <a:pt x="596448" y="962988"/>
                  <a:pt x="593802" y="964778"/>
                  <a:pt x="589392" y="965672"/>
                </a:cubicBezTo>
                <a:cubicBezTo>
                  <a:pt x="584983" y="966567"/>
                  <a:pt x="579691" y="964778"/>
                  <a:pt x="575281" y="961199"/>
                </a:cubicBezTo>
                <a:cubicBezTo>
                  <a:pt x="569108" y="955830"/>
                  <a:pt x="569108" y="948672"/>
                  <a:pt x="570872" y="940619"/>
                </a:cubicBezTo>
                <a:cubicBezTo>
                  <a:pt x="574399" y="933461"/>
                  <a:pt x="578809" y="925408"/>
                  <a:pt x="587628" y="921829"/>
                </a:cubicBezTo>
                <a:cubicBezTo>
                  <a:pt x="591156" y="920039"/>
                  <a:pt x="595566" y="920039"/>
                  <a:pt x="598212" y="918250"/>
                </a:cubicBezTo>
                <a:close/>
                <a:moveTo>
                  <a:pt x="392643" y="917355"/>
                </a:moveTo>
                <a:cubicBezTo>
                  <a:pt x="405271" y="918218"/>
                  <a:pt x="418800" y="925125"/>
                  <a:pt x="424212" y="937213"/>
                </a:cubicBezTo>
                <a:cubicBezTo>
                  <a:pt x="426016" y="943256"/>
                  <a:pt x="427820" y="952753"/>
                  <a:pt x="423310" y="957933"/>
                </a:cubicBezTo>
                <a:cubicBezTo>
                  <a:pt x="420604" y="963114"/>
                  <a:pt x="415192" y="966567"/>
                  <a:pt x="409780" y="966567"/>
                </a:cubicBezTo>
                <a:cubicBezTo>
                  <a:pt x="405271" y="966567"/>
                  <a:pt x="403467" y="962250"/>
                  <a:pt x="401663" y="959660"/>
                </a:cubicBezTo>
                <a:cubicBezTo>
                  <a:pt x="401663" y="954480"/>
                  <a:pt x="406172" y="951890"/>
                  <a:pt x="409780" y="950163"/>
                </a:cubicBezTo>
                <a:cubicBezTo>
                  <a:pt x="411584" y="950163"/>
                  <a:pt x="414290" y="951890"/>
                  <a:pt x="415192" y="949300"/>
                </a:cubicBezTo>
                <a:cubicBezTo>
                  <a:pt x="415192" y="944120"/>
                  <a:pt x="413388" y="937213"/>
                  <a:pt x="407976" y="933759"/>
                </a:cubicBezTo>
                <a:cubicBezTo>
                  <a:pt x="403467" y="929442"/>
                  <a:pt x="395349" y="931169"/>
                  <a:pt x="393545" y="925125"/>
                </a:cubicBezTo>
                <a:cubicBezTo>
                  <a:pt x="393545" y="922535"/>
                  <a:pt x="388133" y="919082"/>
                  <a:pt x="392643" y="917355"/>
                </a:cubicBezTo>
                <a:close/>
                <a:moveTo>
                  <a:pt x="694053" y="917312"/>
                </a:moveTo>
                <a:cubicBezTo>
                  <a:pt x="697259" y="916417"/>
                  <a:pt x="700575" y="916864"/>
                  <a:pt x="703229" y="919549"/>
                </a:cubicBezTo>
                <a:cubicBezTo>
                  <a:pt x="704113" y="923128"/>
                  <a:pt x="706767" y="926707"/>
                  <a:pt x="704113" y="930286"/>
                </a:cubicBezTo>
                <a:cubicBezTo>
                  <a:pt x="702344" y="932075"/>
                  <a:pt x="700575" y="933865"/>
                  <a:pt x="697922" y="933865"/>
                </a:cubicBezTo>
                <a:cubicBezTo>
                  <a:pt x="696153" y="932970"/>
                  <a:pt x="695269" y="932075"/>
                  <a:pt x="693500" y="933865"/>
                </a:cubicBezTo>
                <a:cubicBezTo>
                  <a:pt x="691731" y="935654"/>
                  <a:pt x="693500" y="939234"/>
                  <a:pt x="695269" y="941918"/>
                </a:cubicBezTo>
                <a:cubicBezTo>
                  <a:pt x="697922" y="949076"/>
                  <a:pt x="705882" y="951760"/>
                  <a:pt x="712958" y="950865"/>
                </a:cubicBezTo>
                <a:cubicBezTo>
                  <a:pt x="719149" y="949971"/>
                  <a:pt x="727109" y="947286"/>
                  <a:pt x="730647" y="940128"/>
                </a:cubicBezTo>
                <a:cubicBezTo>
                  <a:pt x="734185" y="938339"/>
                  <a:pt x="738607" y="941023"/>
                  <a:pt x="742145" y="940128"/>
                </a:cubicBezTo>
                <a:cubicBezTo>
                  <a:pt x="742145" y="942813"/>
                  <a:pt x="739492" y="944602"/>
                  <a:pt x="738607" y="946392"/>
                </a:cubicBezTo>
                <a:cubicBezTo>
                  <a:pt x="728878" y="955339"/>
                  <a:pt x="715611" y="963392"/>
                  <a:pt x="703229" y="957129"/>
                </a:cubicBezTo>
                <a:cubicBezTo>
                  <a:pt x="694384" y="955339"/>
                  <a:pt x="686424" y="949971"/>
                  <a:pt x="682002" y="941918"/>
                </a:cubicBezTo>
                <a:cubicBezTo>
                  <a:pt x="680233" y="935654"/>
                  <a:pt x="681117" y="928496"/>
                  <a:pt x="685540" y="923128"/>
                </a:cubicBezTo>
                <a:cubicBezTo>
                  <a:pt x="687751" y="920444"/>
                  <a:pt x="690846" y="918207"/>
                  <a:pt x="694053" y="917312"/>
                </a:cubicBezTo>
                <a:close/>
                <a:moveTo>
                  <a:pt x="315108" y="914285"/>
                </a:moveTo>
                <a:cubicBezTo>
                  <a:pt x="317688" y="912592"/>
                  <a:pt x="321987" y="913439"/>
                  <a:pt x="325426" y="914285"/>
                </a:cubicBezTo>
                <a:cubicBezTo>
                  <a:pt x="325426" y="914285"/>
                  <a:pt x="325426" y="914285"/>
                  <a:pt x="331446" y="917672"/>
                </a:cubicBezTo>
                <a:cubicBezTo>
                  <a:pt x="332305" y="919365"/>
                  <a:pt x="335745" y="921059"/>
                  <a:pt x="335745" y="924445"/>
                </a:cubicBezTo>
                <a:cubicBezTo>
                  <a:pt x="334885" y="925292"/>
                  <a:pt x="333165" y="924445"/>
                  <a:pt x="332305" y="923599"/>
                </a:cubicBezTo>
                <a:cubicBezTo>
                  <a:pt x="330586" y="919365"/>
                  <a:pt x="327146" y="918519"/>
                  <a:pt x="324567" y="916825"/>
                </a:cubicBezTo>
                <a:cubicBezTo>
                  <a:pt x="321127" y="915979"/>
                  <a:pt x="315968" y="918519"/>
                  <a:pt x="315108" y="914285"/>
                </a:cubicBezTo>
                <a:close/>
                <a:moveTo>
                  <a:pt x="501022" y="911005"/>
                </a:moveTo>
                <a:cubicBezTo>
                  <a:pt x="501022" y="911005"/>
                  <a:pt x="501022" y="911005"/>
                  <a:pt x="507195" y="918761"/>
                </a:cubicBezTo>
                <a:cubicBezTo>
                  <a:pt x="511605" y="923932"/>
                  <a:pt x="515133" y="931688"/>
                  <a:pt x="511605" y="937720"/>
                </a:cubicBezTo>
                <a:cubicBezTo>
                  <a:pt x="510723" y="938582"/>
                  <a:pt x="508959" y="939444"/>
                  <a:pt x="507195" y="940305"/>
                </a:cubicBezTo>
                <a:cubicBezTo>
                  <a:pt x="508077" y="935135"/>
                  <a:pt x="508077" y="929964"/>
                  <a:pt x="503668" y="927379"/>
                </a:cubicBezTo>
                <a:cubicBezTo>
                  <a:pt x="501904" y="925655"/>
                  <a:pt x="499258" y="925655"/>
                  <a:pt x="498376" y="926517"/>
                </a:cubicBezTo>
                <a:cubicBezTo>
                  <a:pt x="496612" y="927379"/>
                  <a:pt x="493966" y="929102"/>
                  <a:pt x="493966" y="931688"/>
                </a:cubicBezTo>
                <a:cubicBezTo>
                  <a:pt x="496612" y="933411"/>
                  <a:pt x="498376" y="927379"/>
                  <a:pt x="501904" y="930826"/>
                </a:cubicBezTo>
                <a:cubicBezTo>
                  <a:pt x="503668" y="932549"/>
                  <a:pt x="503668" y="935135"/>
                  <a:pt x="503668" y="936858"/>
                </a:cubicBezTo>
                <a:cubicBezTo>
                  <a:pt x="501904" y="941167"/>
                  <a:pt x="497494" y="937720"/>
                  <a:pt x="495730" y="940305"/>
                </a:cubicBezTo>
                <a:cubicBezTo>
                  <a:pt x="491320" y="941167"/>
                  <a:pt x="489557" y="936858"/>
                  <a:pt x="486911" y="934273"/>
                </a:cubicBezTo>
                <a:cubicBezTo>
                  <a:pt x="483383" y="929102"/>
                  <a:pt x="488675" y="923932"/>
                  <a:pt x="491320" y="919623"/>
                </a:cubicBezTo>
                <a:cubicBezTo>
                  <a:pt x="495730" y="917899"/>
                  <a:pt x="495730" y="911867"/>
                  <a:pt x="501022" y="911005"/>
                </a:cubicBezTo>
                <a:close/>
                <a:moveTo>
                  <a:pt x="298540" y="911005"/>
                </a:moveTo>
                <a:cubicBezTo>
                  <a:pt x="304644" y="911005"/>
                  <a:pt x="309004" y="915399"/>
                  <a:pt x="312492" y="920672"/>
                </a:cubicBezTo>
                <a:cubicBezTo>
                  <a:pt x="315108" y="926823"/>
                  <a:pt x="315108" y="935611"/>
                  <a:pt x="312492" y="941763"/>
                </a:cubicBezTo>
                <a:cubicBezTo>
                  <a:pt x="308132" y="949672"/>
                  <a:pt x="301156" y="955823"/>
                  <a:pt x="293308" y="957581"/>
                </a:cubicBezTo>
                <a:cubicBezTo>
                  <a:pt x="279356" y="960217"/>
                  <a:pt x="265404" y="954066"/>
                  <a:pt x="256684" y="944399"/>
                </a:cubicBezTo>
                <a:cubicBezTo>
                  <a:pt x="254940" y="942641"/>
                  <a:pt x="253196" y="940884"/>
                  <a:pt x="253196" y="938247"/>
                </a:cubicBezTo>
                <a:cubicBezTo>
                  <a:pt x="257556" y="937369"/>
                  <a:pt x="261916" y="937369"/>
                  <a:pt x="265404" y="937369"/>
                </a:cubicBezTo>
                <a:cubicBezTo>
                  <a:pt x="266276" y="938247"/>
                  <a:pt x="267148" y="938247"/>
                  <a:pt x="267148" y="940005"/>
                </a:cubicBezTo>
                <a:cubicBezTo>
                  <a:pt x="274996" y="945278"/>
                  <a:pt x="285460" y="949672"/>
                  <a:pt x="294180" y="944399"/>
                </a:cubicBezTo>
                <a:cubicBezTo>
                  <a:pt x="297668" y="941763"/>
                  <a:pt x="302028" y="938247"/>
                  <a:pt x="301156" y="933854"/>
                </a:cubicBezTo>
                <a:cubicBezTo>
                  <a:pt x="301156" y="933854"/>
                  <a:pt x="301156" y="933854"/>
                  <a:pt x="293308" y="930338"/>
                </a:cubicBezTo>
                <a:cubicBezTo>
                  <a:pt x="290692" y="926823"/>
                  <a:pt x="287204" y="920672"/>
                  <a:pt x="290692" y="915399"/>
                </a:cubicBezTo>
                <a:cubicBezTo>
                  <a:pt x="292436" y="913641"/>
                  <a:pt x="295052" y="911005"/>
                  <a:pt x="298540" y="911005"/>
                </a:cubicBezTo>
                <a:close/>
                <a:moveTo>
                  <a:pt x="460960" y="908964"/>
                </a:moveTo>
                <a:cubicBezTo>
                  <a:pt x="463460" y="909191"/>
                  <a:pt x="465603" y="910098"/>
                  <a:pt x="466555" y="912366"/>
                </a:cubicBezTo>
                <a:cubicBezTo>
                  <a:pt x="465603" y="914180"/>
                  <a:pt x="467508" y="917809"/>
                  <a:pt x="464651" y="918716"/>
                </a:cubicBezTo>
                <a:cubicBezTo>
                  <a:pt x="461793" y="915994"/>
                  <a:pt x="457031" y="920530"/>
                  <a:pt x="456078" y="915994"/>
                </a:cubicBezTo>
                <a:cubicBezTo>
                  <a:pt x="454173" y="914180"/>
                  <a:pt x="453221" y="912366"/>
                  <a:pt x="453221" y="909644"/>
                </a:cubicBezTo>
                <a:cubicBezTo>
                  <a:pt x="455602" y="909191"/>
                  <a:pt x="458460" y="908737"/>
                  <a:pt x="460960" y="908964"/>
                </a:cubicBezTo>
                <a:close/>
                <a:moveTo>
                  <a:pt x="541620" y="908749"/>
                </a:moveTo>
                <a:cubicBezTo>
                  <a:pt x="544962" y="908749"/>
                  <a:pt x="548304" y="912425"/>
                  <a:pt x="550810" y="914263"/>
                </a:cubicBezTo>
                <a:cubicBezTo>
                  <a:pt x="548304" y="917021"/>
                  <a:pt x="551646" y="924373"/>
                  <a:pt x="545797" y="923454"/>
                </a:cubicBezTo>
                <a:cubicBezTo>
                  <a:pt x="543291" y="920697"/>
                  <a:pt x="536606" y="925292"/>
                  <a:pt x="537442" y="918859"/>
                </a:cubicBezTo>
                <a:cubicBezTo>
                  <a:pt x="539949" y="915183"/>
                  <a:pt x="535771" y="907830"/>
                  <a:pt x="541620" y="908749"/>
                </a:cubicBezTo>
                <a:close/>
                <a:moveTo>
                  <a:pt x="674529" y="907455"/>
                </a:moveTo>
                <a:cubicBezTo>
                  <a:pt x="679605" y="907785"/>
                  <a:pt x="684682" y="909329"/>
                  <a:pt x="688835" y="912416"/>
                </a:cubicBezTo>
                <a:cubicBezTo>
                  <a:pt x="688835" y="912416"/>
                  <a:pt x="688835" y="912416"/>
                  <a:pt x="689758" y="914179"/>
                </a:cubicBezTo>
                <a:cubicBezTo>
                  <a:pt x="685143" y="920353"/>
                  <a:pt x="676837" y="913298"/>
                  <a:pt x="670376" y="916825"/>
                </a:cubicBezTo>
                <a:cubicBezTo>
                  <a:pt x="662069" y="918589"/>
                  <a:pt x="662069" y="930054"/>
                  <a:pt x="652840" y="929172"/>
                </a:cubicBezTo>
                <a:cubicBezTo>
                  <a:pt x="651917" y="929172"/>
                  <a:pt x="650071" y="928290"/>
                  <a:pt x="650071" y="927408"/>
                </a:cubicBezTo>
                <a:cubicBezTo>
                  <a:pt x="650071" y="920353"/>
                  <a:pt x="654686" y="914179"/>
                  <a:pt x="660223" y="909770"/>
                </a:cubicBezTo>
                <a:cubicBezTo>
                  <a:pt x="664377" y="908006"/>
                  <a:pt x="669453" y="907124"/>
                  <a:pt x="674529" y="907455"/>
                </a:cubicBezTo>
                <a:close/>
                <a:moveTo>
                  <a:pt x="327631" y="903265"/>
                </a:moveTo>
                <a:cubicBezTo>
                  <a:pt x="332702" y="904778"/>
                  <a:pt x="337333" y="907802"/>
                  <a:pt x="340860" y="911990"/>
                </a:cubicBezTo>
                <a:cubicBezTo>
                  <a:pt x="343506" y="915712"/>
                  <a:pt x="344388" y="919434"/>
                  <a:pt x="345270" y="925018"/>
                </a:cubicBezTo>
                <a:cubicBezTo>
                  <a:pt x="344388" y="926879"/>
                  <a:pt x="341742" y="925018"/>
                  <a:pt x="340860" y="925018"/>
                </a:cubicBezTo>
                <a:cubicBezTo>
                  <a:pt x="338214" y="920365"/>
                  <a:pt x="336451" y="914782"/>
                  <a:pt x="332041" y="912920"/>
                </a:cubicBezTo>
                <a:cubicBezTo>
                  <a:pt x="325867" y="908267"/>
                  <a:pt x="317930" y="908267"/>
                  <a:pt x="312638" y="910129"/>
                </a:cubicBezTo>
                <a:cubicBezTo>
                  <a:pt x="309993" y="910129"/>
                  <a:pt x="307347" y="909198"/>
                  <a:pt x="305583" y="908267"/>
                </a:cubicBezTo>
                <a:cubicBezTo>
                  <a:pt x="307347" y="905476"/>
                  <a:pt x="309993" y="904545"/>
                  <a:pt x="311756" y="903614"/>
                </a:cubicBezTo>
                <a:cubicBezTo>
                  <a:pt x="317048" y="901753"/>
                  <a:pt x="322560" y="901753"/>
                  <a:pt x="327631" y="903265"/>
                </a:cubicBezTo>
                <a:close/>
                <a:moveTo>
                  <a:pt x="272965" y="894689"/>
                </a:moveTo>
                <a:lnTo>
                  <a:pt x="262894" y="906276"/>
                </a:lnTo>
                <a:cubicBezTo>
                  <a:pt x="261133" y="906276"/>
                  <a:pt x="262894" y="904520"/>
                  <a:pt x="262894" y="902764"/>
                </a:cubicBezTo>
                <a:lnTo>
                  <a:pt x="272965" y="894689"/>
                </a:lnTo>
                <a:close/>
                <a:moveTo>
                  <a:pt x="275001" y="893057"/>
                </a:moveTo>
                <a:lnTo>
                  <a:pt x="272965" y="894689"/>
                </a:lnTo>
                <a:lnTo>
                  <a:pt x="274343" y="893104"/>
                </a:lnTo>
                <a:lnTo>
                  <a:pt x="275001" y="893057"/>
                </a:lnTo>
                <a:close/>
                <a:moveTo>
                  <a:pt x="528524" y="888416"/>
                </a:moveTo>
                <a:cubicBezTo>
                  <a:pt x="530483" y="887629"/>
                  <a:pt x="532442" y="887404"/>
                  <a:pt x="534183" y="889203"/>
                </a:cubicBezTo>
                <a:cubicBezTo>
                  <a:pt x="532442" y="896400"/>
                  <a:pt x="532442" y="902697"/>
                  <a:pt x="533312" y="909894"/>
                </a:cubicBezTo>
                <a:cubicBezTo>
                  <a:pt x="533312" y="918890"/>
                  <a:pt x="531571" y="926986"/>
                  <a:pt x="525477" y="934183"/>
                </a:cubicBezTo>
                <a:cubicBezTo>
                  <a:pt x="523736" y="936881"/>
                  <a:pt x="519384" y="938681"/>
                  <a:pt x="516772" y="939580"/>
                </a:cubicBezTo>
                <a:cubicBezTo>
                  <a:pt x="515901" y="935982"/>
                  <a:pt x="518513" y="931484"/>
                  <a:pt x="516772" y="926986"/>
                </a:cubicBezTo>
                <a:cubicBezTo>
                  <a:pt x="516772" y="926986"/>
                  <a:pt x="516772" y="926986"/>
                  <a:pt x="514160" y="918890"/>
                </a:cubicBezTo>
                <a:cubicBezTo>
                  <a:pt x="517643" y="917990"/>
                  <a:pt x="521125" y="915291"/>
                  <a:pt x="521995" y="910793"/>
                </a:cubicBezTo>
                <a:cubicBezTo>
                  <a:pt x="522866" y="908095"/>
                  <a:pt x="519384" y="906296"/>
                  <a:pt x="517643" y="905396"/>
                </a:cubicBezTo>
                <a:cubicBezTo>
                  <a:pt x="516772" y="904496"/>
                  <a:pt x="515901" y="905396"/>
                  <a:pt x="515901" y="906296"/>
                </a:cubicBezTo>
                <a:cubicBezTo>
                  <a:pt x="516772" y="908095"/>
                  <a:pt x="519384" y="908994"/>
                  <a:pt x="518513" y="911693"/>
                </a:cubicBezTo>
                <a:cubicBezTo>
                  <a:pt x="516772" y="913492"/>
                  <a:pt x="515031" y="914392"/>
                  <a:pt x="513290" y="914392"/>
                </a:cubicBezTo>
                <a:cubicBezTo>
                  <a:pt x="510678" y="914392"/>
                  <a:pt x="509808" y="911693"/>
                  <a:pt x="508937" y="909894"/>
                </a:cubicBezTo>
                <a:cubicBezTo>
                  <a:pt x="507196" y="899998"/>
                  <a:pt x="517643" y="897300"/>
                  <a:pt x="522866" y="891003"/>
                </a:cubicBezTo>
                <a:cubicBezTo>
                  <a:pt x="524607" y="890553"/>
                  <a:pt x="526566" y="889203"/>
                  <a:pt x="528524" y="888416"/>
                </a:cubicBezTo>
                <a:close/>
                <a:moveTo>
                  <a:pt x="496083" y="886465"/>
                </a:moveTo>
                <a:cubicBezTo>
                  <a:pt x="501375" y="885605"/>
                  <a:pt x="505784" y="889045"/>
                  <a:pt x="510194" y="890764"/>
                </a:cubicBezTo>
                <a:cubicBezTo>
                  <a:pt x="510194" y="892484"/>
                  <a:pt x="511958" y="892484"/>
                  <a:pt x="511958" y="894204"/>
                </a:cubicBezTo>
                <a:cubicBezTo>
                  <a:pt x="508430" y="896784"/>
                  <a:pt x="505784" y="900223"/>
                  <a:pt x="504903" y="903663"/>
                </a:cubicBezTo>
                <a:cubicBezTo>
                  <a:pt x="503139" y="903663"/>
                  <a:pt x="502257" y="901083"/>
                  <a:pt x="500493" y="902803"/>
                </a:cubicBezTo>
                <a:cubicBezTo>
                  <a:pt x="499611" y="903663"/>
                  <a:pt x="499611" y="906242"/>
                  <a:pt x="497847" y="905382"/>
                </a:cubicBezTo>
                <a:cubicBezTo>
                  <a:pt x="496965" y="899363"/>
                  <a:pt x="491674" y="895924"/>
                  <a:pt x="488146" y="892484"/>
                </a:cubicBezTo>
                <a:cubicBezTo>
                  <a:pt x="489028" y="888185"/>
                  <a:pt x="493437" y="888185"/>
                  <a:pt x="496083" y="886465"/>
                </a:cubicBezTo>
                <a:close/>
                <a:moveTo>
                  <a:pt x="471011" y="884018"/>
                </a:moveTo>
                <a:cubicBezTo>
                  <a:pt x="475391" y="884929"/>
                  <a:pt x="480646" y="887662"/>
                  <a:pt x="481522" y="892216"/>
                </a:cubicBezTo>
                <a:cubicBezTo>
                  <a:pt x="481522" y="896770"/>
                  <a:pt x="485901" y="896770"/>
                  <a:pt x="488529" y="898592"/>
                </a:cubicBezTo>
                <a:cubicBezTo>
                  <a:pt x="490280" y="901324"/>
                  <a:pt x="492908" y="904057"/>
                  <a:pt x="492908" y="908611"/>
                </a:cubicBezTo>
                <a:cubicBezTo>
                  <a:pt x="492032" y="911344"/>
                  <a:pt x="490280" y="914987"/>
                  <a:pt x="486777" y="915898"/>
                </a:cubicBezTo>
                <a:cubicBezTo>
                  <a:pt x="484149" y="916809"/>
                  <a:pt x="482398" y="914076"/>
                  <a:pt x="481522" y="912255"/>
                </a:cubicBezTo>
                <a:cubicBezTo>
                  <a:pt x="481522" y="909522"/>
                  <a:pt x="485025" y="908611"/>
                  <a:pt x="484149" y="905879"/>
                </a:cubicBezTo>
                <a:cubicBezTo>
                  <a:pt x="482398" y="904968"/>
                  <a:pt x="480646" y="905879"/>
                  <a:pt x="478894" y="905879"/>
                </a:cubicBezTo>
                <a:cubicBezTo>
                  <a:pt x="477142" y="908611"/>
                  <a:pt x="476267" y="913165"/>
                  <a:pt x="478018" y="915898"/>
                </a:cubicBezTo>
                <a:cubicBezTo>
                  <a:pt x="478894" y="919541"/>
                  <a:pt x="486777" y="918631"/>
                  <a:pt x="483273" y="924096"/>
                </a:cubicBezTo>
                <a:cubicBezTo>
                  <a:pt x="482398" y="928650"/>
                  <a:pt x="480646" y="934115"/>
                  <a:pt x="483273" y="938669"/>
                </a:cubicBezTo>
                <a:cubicBezTo>
                  <a:pt x="483273" y="938669"/>
                  <a:pt x="482398" y="939580"/>
                  <a:pt x="481522" y="938669"/>
                </a:cubicBezTo>
                <a:cubicBezTo>
                  <a:pt x="473639" y="934115"/>
                  <a:pt x="469260" y="924096"/>
                  <a:pt x="470136" y="914076"/>
                </a:cubicBezTo>
                <a:cubicBezTo>
                  <a:pt x="470136" y="907700"/>
                  <a:pt x="471011" y="902235"/>
                  <a:pt x="471887" y="895859"/>
                </a:cubicBezTo>
                <a:cubicBezTo>
                  <a:pt x="473639" y="891305"/>
                  <a:pt x="467508" y="887662"/>
                  <a:pt x="471011" y="884018"/>
                </a:cubicBezTo>
                <a:close/>
                <a:moveTo>
                  <a:pt x="663904" y="880137"/>
                </a:moveTo>
                <a:cubicBezTo>
                  <a:pt x="678037" y="879255"/>
                  <a:pt x="689519" y="884547"/>
                  <a:pt x="699235" y="894248"/>
                </a:cubicBezTo>
                <a:cubicBezTo>
                  <a:pt x="711601" y="894248"/>
                  <a:pt x="725733" y="896894"/>
                  <a:pt x="731033" y="909241"/>
                </a:cubicBezTo>
                <a:cubicBezTo>
                  <a:pt x="727500" y="910123"/>
                  <a:pt x="725733" y="906595"/>
                  <a:pt x="723083" y="904832"/>
                </a:cubicBezTo>
                <a:cubicBezTo>
                  <a:pt x="715134" y="899540"/>
                  <a:pt x="707185" y="896894"/>
                  <a:pt x="697469" y="898658"/>
                </a:cubicBezTo>
                <a:cubicBezTo>
                  <a:pt x="692169" y="896894"/>
                  <a:pt x="690402" y="889838"/>
                  <a:pt x="684220" y="888075"/>
                </a:cubicBezTo>
                <a:cubicBezTo>
                  <a:pt x="682453" y="888957"/>
                  <a:pt x="681570" y="887193"/>
                  <a:pt x="679803" y="887193"/>
                </a:cubicBezTo>
                <a:cubicBezTo>
                  <a:pt x="673620" y="885429"/>
                  <a:pt x="669204" y="885429"/>
                  <a:pt x="663021" y="887193"/>
                </a:cubicBezTo>
                <a:cubicBezTo>
                  <a:pt x="652422" y="888075"/>
                  <a:pt x="643589" y="896012"/>
                  <a:pt x="639173" y="904832"/>
                </a:cubicBezTo>
                <a:cubicBezTo>
                  <a:pt x="635640" y="910123"/>
                  <a:pt x="634756" y="918061"/>
                  <a:pt x="635640" y="924234"/>
                </a:cubicBezTo>
                <a:cubicBezTo>
                  <a:pt x="627690" y="928644"/>
                  <a:pt x="622391" y="935700"/>
                  <a:pt x="619741" y="944519"/>
                </a:cubicBezTo>
                <a:cubicBezTo>
                  <a:pt x="619741" y="949811"/>
                  <a:pt x="620624" y="954220"/>
                  <a:pt x="618857" y="958630"/>
                </a:cubicBezTo>
                <a:cubicBezTo>
                  <a:pt x="617974" y="958630"/>
                  <a:pt x="617091" y="957748"/>
                  <a:pt x="617091" y="955984"/>
                </a:cubicBezTo>
                <a:cubicBezTo>
                  <a:pt x="616208" y="955102"/>
                  <a:pt x="618857" y="955102"/>
                  <a:pt x="617974" y="953338"/>
                </a:cubicBezTo>
                <a:cubicBezTo>
                  <a:pt x="616208" y="954220"/>
                  <a:pt x="615324" y="951575"/>
                  <a:pt x="615324" y="950693"/>
                </a:cubicBezTo>
                <a:cubicBezTo>
                  <a:pt x="613558" y="938345"/>
                  <a:pt x="621507" y="928644"/>
                  <a:pt x="630340" y="921588"/>
                </a:cubicBezTo>
                <a:cubicBezTo>
                  <a:pt x="631223" y="917179"/>
                  <a:pt x="631223" y="912769"/>
                  <a:pt x="632107" y="908359"/>
                </a:cubicBezTo>
                <a:cubicBezTo>
                  <a:pt x="637406" y="894248"/>
                  <a:pt x="648889" y="881901"/>
                  <a:pt x="663904" y="880137"/>
                </a:cubicBezTo>
                <a:close/>
                <a:moveTo>
                  <a:pt x="332039" y="878395"/>
                </a:moveTo>
                <a:lnTo>
                  <a:pt x="341273" y="879052"/>
                </a:lnTo>
                <a:cubicBezTo>
                  <a:pt x="350079" y="882565"/>
                  <a:pt x="356244" y="889591"/>
                  <a:pt x="360647" y="897494"/>
                </a:cubicBezTo>
                <a:cubicBezTo>
                  <a:pt x="363289" y="904520"/>
                  <a:pt x="365050" y="911546"/>
                  <a:pt x="365931" y="919449"/>
                </a:cubicBezTo>
                <a:cubicBezTo>
                  <a:pt x="371215" y="922962"/>
                  <a:pt x="374738" y="927353"/>
                  <a:pt x="378260" y="932622"/>
                </a:cubicBezTo>
                <a:cubicBezTo>
                  <a:pt x="381783" y="940526"/>
                  <a:pt x="381783" y="949308"/>
                  <a:pt x="375618" y="955455"/>
                </a:cubicBezTo>
                <a:cubicBezTo>
                  <a:pt x="373857" y="951064"/>
                  <a:pt x="378260" y="948430"/>
                  <a:pt x="378260" y="944039"/>
                </a:cubicBezTo>
                <a:cubicBezTo>
                  <a:pt x="378260" y="937891"/>
                  <a:pt x="374738" y="933500"/>
                  <a:pt x="373857" y="929109"/>
                </a:cubicBezTo>
                <a:cubicBezTo>
                  <a:pt x="369454" y="925597"/>
                  <a:pt x="365931" y="922962"/>
                  <a:pt x="363289" y="919449"/>
                </a:cubicBezTo>
                <a:cubicBezTo>
                  <a:pt x="363289" y="919449"/>
                  <a:pt x="363289" y="919449"/>
                  <a:pt x="360647" y="902764"/>
                </a:cubicBezTo>
                <a:cubicBezTo>
                  <a:pt x="358446" y="896616"/>
                  <a:pt x="354483" y="891128"/>
                  <a:pt x="349419" y="886846"/>
                </a:cubicBezTo>
                <a:lnTo>
                  <a:pt x="332039" y="878395"/>
                </a:lnTo>
                <a:close/>
                <a:moveTo>
                  <a:pt x="331585" y="878174"/>
                </a:moveTo>
                <a:lnTo>
                  <a:pt x="332039" y="878395"/>
                </a:lnTo>
                <a:lnTo>
                  <a:pt x="331092" y="878327"/>
                </a:lnTo>
                <a:lnTo>
                  <a:pt x="331585" y="878174"/>
                </a:lnTo>
                <a:close/>
                <a:moveTo>
                  <a:pt x="737637" y="877911"/>
                </a:moveTo>
                <a:cubicBezTo>
                  <a:pt x="741193" y="880476"/>
                  <a:pt x="747416" y="874492"/>
                  <a:pt x="750083" y="880476"/>
                </a:cubicBezTo>
                <a:cubicBezTo>
                  <a:pt x="746527" y="883040"/>
                  <a:pt x="742971" y="879621"/>
                  <a:pt x="740304" y="880476"/>
                </a:cubicBezTo>
                <a:cubicBezTo>
                  <a:pt x="735859" y="882185"/>
                  <a:pt x="732303" y="885604"/>
                  <a:pt x="728747" y="883895"/>
                </a:cubicBezTo>
                <a:cubicBezTo>
                  <a:pt x="727858" y="883040"/>
                  <a:pt x="729636" y="881330"/>
                  <a:pt x="729636" y="880476"/>
                </a:cubicBezTo>
                <a:cubicBezTo>
                  <a:pt x="729636" y="880476"/>
                  <a:pt x="729636" y="880476"/>
                  <a:pt x="737637" y="877911"/>
                </a:cubicBezTo>
                <a:close/>
                <a:moveTo>
                  <a:pt x="319697" y="877516"/>
                </a:moveTo>
                <a:lnTo>
                  <a:pt x="331092" y="878327"/>
                </a:lnTo>
                <a:lnTo>
                  <a:pt x="306046" y="886078"/>
                </a:lnTo>
                <a:cubicBezTo>
                  <a:pt x="302524" y="887834"/>
                  <a:pt x="304285" y="893104"/>
                  <a:pt x="299001" y="891347"/>
                </a:cubicBezTo>
                <a:lnTo>
                  <a:pt x="275001" y="893057"/>
                </a:lnTo>
                <a:lnTo>
                  <a:pt x="279186" y="889701"/>
                </a:lnTo>
                <a:cubicBezTo>
                  <a:pt x="286011" y="887615"/>
                  <a:pt x="293717" y="887395"/>
                  <a:pt x="300762" y="887834"/>
                </a:cubicBezTo>
                <a:cubicBezTo>
                  <a:pt x="306046" y="883004"/>
                  <a:pt x="312651" y="879272"/>
                  <a:pt x="319697" y="877516"/>
                </a:cubicBezTo>
                <a:close/>
                <a:moveTo>
                  <a:pt x="619707" y="876080"/>
                </a:moveTo>
                <a:cubicBezTo>
                  <a:pt x="620601" y="876080"/>
                  <a:pt x="620601" y="876965"/>
                  <a:pt x="621495" y="877851"/>
                </a:cubicBezTo>
                <a:cubicBezTo>
                  <a:pt x="619707" y="884933"/>
                  <a:pt x="608977" y="885819"/>
                  <a:pt x="607189" y="892901"/>
                </a:cubicBezTo>
                <a:cubicBezTo>
                  <a:pt x="605401" y="900869"/>
                  <a:pt x="598248" y="907952"/>
                  <a:pt x="590201" y="908837"/>
                </a:cubicBezTo>
                <a:cubicBezTo>
                  <a:pt x="588413" y="909723"/>
                  <a:pt x="586625" y="907952"/>
                  <a:pt x="584837" y="908837"/>
                </a:cubicBezTo>
                <a:cubicBezTo>
                  <a:pt x="583048" y="910608"/>
                  <a:pt x="583943" y="913264"/>
                  <a:pt x="582154" y="915035"/>
                </a:cubicBezTo>
                <a:cubicBezTo>
                  <a:pt x="578578" y="917690"/>
                  <a:pt x="575896" y="922117"/>
                  <a:pt x="570531" y="921232"/>
                </a:cubicBezTo>
                <a:cubicBezTo>
                  <a:pt x="567849" y="920346"/>
                  <a:pt x="566060" y="919461"/>
                  <a:pt x="565166" y="915920"/>
                </a:cubicBezTo>
                <a:cubicBezTo>
                  <a:pt x="564272" y="913264"/>
                  <a:pt x="566060" y="912379"/>
                  <a:pt x="567849" y="911493"/>
                </a:cubicBezTo>
                <a:cubicBezTo>
                  <a:pt x="570531" y="910608"/>
                  <a:pt x="572319" y="913264"/>
                  <a:pt x="575001" y="911493"/>
                </a:cubicBezTo>
                <a:cubicBezTo>
                  <a:pt x="575896" y="908837"/>
                  <a:pt x="577684" y="906181"/>
                  <a:pt x="575896" y="903525"/>
                </a:cubicBezTo>
                <a:cubicBezTo>
                  <a:pt x="572319" y="899984"/>
                  <a:pt x="568743" y="899099"/>
                  <a:pt x="565166" y="899099"/>
                </a:cubicBezTo>
                <a:cubicBezTo>
                  <a:pt x="559802" y="900869"/>
                  <a:pt x="555331" y="903525"/>
                  <a:pt x="552649" y="907952"/>
                </a:cubicBezTo>
                <a:cubicBezTo>
                  <a:pt x="550861" y="908837"/>
                  <a:pt x="549072" y="908837"/>
                  <a:pt x="548178" y="907952"/>
                </a:cubicBezTo>
                <a:cubicBezTo>
                  <a:pt x="546390" y="906181"/>
                  <a:pt x="544602" y="904411"/>
                  <a:pt x="546390" y="901755"/>
                </a:cubicBezTo>
                <a:cubicBezTo>
                  <a:pt x="548178" y="897328"/>
                  <a:pt x="562484" y="894672"/>
                  <a:pt x="554437" y="887589"/>
                </a:cubicBezTo>
                <a:cubicBezTo>
                  <a:pt x="551755" y="886704"/>
                  <a:pt x="551755" y="892016"/>
                  <a:pt x="549072" y="891131"/>
                </a:cubicBezTo>
                <a:cubicBezTo>
                  <a:pt x="546390" y="890245"/>
                  <a:pt x="543708" y="890245"/>
                  <a:pt x="543708" y="887589"/>
                </a:cubicBezTo>
                <a:cubicBezTo>
                  <a:pt x="543708" y="881392"/>
                  <a:pt x="549072" y="881392"/>
                  <a:pt x="552649" y="879621"/>
                </a:cubicBezTo>
                <a:cubicBezTo>
                  <a:pt x="557119" y="879621"/>
                  <a:pt x="560696" y="882277"/>
                  <a:pt x="563378" y="885819"/>
                </a:cubicBezTo>
                <a:cubicBezTo>
                  <a:pt x="563378" y="888475"/>
                  <a:pt x="565166" y="892016"/>
                  <a:pt x="567849" y="890245"/>
                </a:cubicBezTo>
                <a:cubicBezTo>
                  <a:pt x="578578" y="888475"/>
                  <a:pt x="580366" y="903525"/>
                  <a:pt x="591095" y="899984"/>
                </a:cubicBezTo>
                <a:cubicBezTo>
                  <a:pt x="593778" y="899099"/>
                  <a:pt x="596460" y="898213"/>
                  <a:pt x="598248" y="895557"/>
                </a:cubicBezTo>
                <a:cubicBezTo>
                  <a:pt x="598248" y="892901"/>
                  <a:pt x="600930" y="890245"/>
                  <a:pt x="598248" y="887589"/>
                </a:cubicBezTo>
                <a:cubicBezTo>
                  <a:pt x="594672" y="884933"/>
                  <a:pt x="593778" y="892901"/>
                  <a:pt x="589307" y="889360"/>
                </a:cubicBezTo>
                <a:cubicBezTo>
                  <a:pt x="587519" y="888475"/>
                  <a:pt x="585731" y="885819"/>
                  <a:pt x="586625" y="883163"/>
                </a:cubicBezTo>
                <a:cubicBezTo>
                  <a:pt x="588413" y="878736"/>
                  <a:pt x="592884" y="878736"/>
                  <a:pt x="596460" y="877851"/>
                </a:cubicBezTo>
                <a:cubicBezTo>
                  <a:pt x="604507" y="879621"/>
                  <a:pt x="613448" y="881392"/>
                  <a:pt x="619707" y="876080"/>
                </a:cubicBezTo>
                <a:close/>
                <a:moveTo>
                  <a:pt x="247022" y="873897"/>
                </a:moveTo>
                <a:cubicBezTo>
                  <a:pt x="251432" y="872905"/>
                  <a:pt x="256723" y="872905"/>
                  <a:pt x="261133" y="875882"/>
                </a:cubicBezTo>
                <a:cubicBezTo>
                  <a:pt x="259369" y="880842"/>
                  <a:pt x="255841" y="875882"/>
                  <a:pt x="252313" y="876874"/>
                </a:cubicBezTo>
                <a:cubicBezTo>
                  <a:pt x="250550" y="877866"/>
                  <a:pt x="249668" y="878858"/>
                  <a:pt x="247904" y="877866"/>
                </a:cubicBezTo>
                <a:cubicBezTo>
                  <a:pt x="247022" y="876874"/>
                  <a:pt x="245258" y="874889"/>
                  <a:pt x="247022" y="873897"/>
                </a:cubicBezTo>
                <a:close/>
                <a:moveTo>
                  <a:pt x="383371" y="869049"/>
                </a:moveTo>
                <a:cubicBezTo>
                  <a:pt x="386957" y="868142"/>
                  <a:pt x="389646" y="872678"/>
                  <a:pt x="393232" y="872678"/>
                </a:cubicBezTo>
                <a:cubicBezTo>
                  <a:pt x="395922" y="875399"/>
                  <a:pt x="399507" y="880842"/>
                  <a:pt x="403990" y="879028"/>
                </a:cubicBezTo>
                <a:cubicBezTo>
                  <a:pt x="407576" y="876306"/>
                  <a:pt x="412058" y="873585"/>
                  <a:pt x="417437" y="876306"/>
                </a:cubicBezTo>
                <a:cubicBezTo>
                  <a:pt x="419230" y="878121"/>
                  <a:pt x="421919" y="880842"/>
                  <a:pt x="421023" y="884471"/>
                </a:cubicBezTo>
                <a:cubicBezTo>
                  <a:pt x="420126" y="886285"/>
                  <a:pt x="418333" y="888099"/>
                  <a:pt x="415644" y="888099"/>
                </a:cubicBezTo>
                <a:cubicBezTo>
                  <a:pt x="412058" y="889006"/>
                  <a:pt x="411162" y="880842"/>
                  <a:pt x="407576" y="885378"/>
                </a:cubicBezTo>
                <a:cubicBezTo>
                  <a:pt x="403990" y="889006"/>
                  <a:pt x="406679" y="892635"/>
                  <a:pt x="408472" y="895356"/>
                </a:cubicBezTo>
                <a:cubicBezTo>
                  <a:pt x="412058" y="898078"/>
                  <a:pt x="416540" y="899892"/>
                  <a:pt x="421023" y="897171"/>
                </a:cubicBezTo>
                <a:cubicBezTo>
                  <a:pt x="424609" y="892635"/>
                  <a:pt x="430884" y="889914"/>
                  <a:pt x="435366" y="887192"/>
                </a:cubicBezTo>
                <a:cubicBezTo>
                  <a:pt x="435366" y="887192"/>
                  <a:pt x="435366" y="887192"/>
                  <a:pt x="443434" y="888099"/>
                </a:cubicBezTo>
                <a:cubicBezTo>
                  <a:pt x="445227" y="885378"/>
                  <a:pt x="447917" y="881749"/>
                  <a:pt x="451503" y="881749"/>
                </a:cubicBezTo>
                <a:cubicBezTo>
                  <a:pt x="454192" y="881749"/>
                  <a:pt x="457778" y="881749"/>
                  <a:pt x="458674" y="884471"/>
                </a:cubicBezTo>
                <a:cubicBezTo>
                  <a:pt x="459571" y="887192"/>
                  <a:pt x="459571" y="890821"/>
                  <a:pt x="455985" y="891728"/>
                </a:cubicBezTo>
                <a:cubicBezTo>
                  <a:pt x="454192" y="892635"/>
                  <a:pt x="451503" y="889006"/>
                  <a:pt x="451503" y="892635"/>
                </a:cubicBezTo>
                <a:cubicBezTo>
                  <a:pt x="454192" y="896264"/>
                  <a:pt x="457778" y="899892"/>
                  <a:pt x="457778" y="904428"/>
                </a:cubicBezTo>
                <a:cubicBezTo>
                  <a:pt x="455089" y="904428"/>
                  <a:pt x="450606" y="908056"/>
                  <a:pt x="449710" y="903521"/>
                </a:cubicBezTo>
                <a:cubicBezTo>
                  <a:pt x="449710" y="898985"/>
                  <a:pt x="445227" y="898078"/>
                  <a:pt x="442538" y="896264"/>
                </a:cubicBezTo>
                <a:cubicBezTo>
                  <a:pt x="438056" y="896264"/>
                  <a:pt x="432677" y="897171"/>
                  <a:pt x="429987" y="899892"/>
                </a:cubicBezTo>
                <a:cubicBezTo>
                  <a:pt x="426402" y="903521"/>
                  <a:pt x="422816" y="908964"/>
                  <a:pt x="427298" y="912592"/>
                </a:cubicBezTo>
                <a:cubicBezTo>
                  <a:pt x="430884" y="916221"/>
                  <a:pt x="437159" y="905335"/>
                  <a:pt x="438952" y="914406"/>
                </a:cubicBezTo>
                <a:cubicBezTo>
                  <a:pt x="439849" y="917128"/>
                  <a:pt x="438952" y="919849"/>
                  <a:pt x="437159" y="920756"/>
                </a:cubicBezTo>
                <a:cubicBezTo>
                  <a:pt x="432677" y="925292"/>
                  <a:pt x="426402" y="920756"/>
                  <a:pt x="422816" y="918035"/>
                </a:cubicBezTo>
                <a:cubicBezTo>
                  <a:pt x="420126" y="915314"/>
                  <a:pt x="419230" y="910778"/>
                  <a:pt x="418333" y="907149"/>
                </a:cubicBezTo>
                <a:cubicBezTo>
                  <a:pt x="412954" y="904428"/>
                  <a:pt x="403990" y="907149"/>
                  <a:pt x="400404" y="898985"/>
                </a:cubicBezTo>
                <a:cubicBezTo>
                  <a:pt x="393232" y="894449"/>
                  <a:pt x="398611" y="885378"/>
                  <a:pt x="391439" y="880842"/>
                </a:cubicBezTo>
                <a:cubicBezTo>
                  <a:pt x="386957" y="877214"/>
                  <a:pt x="383371" y="873585"/>
                  <a:pt x="383371" y="869049"/>
                </a:cubicBezTo>
                <a:close/>
                <a:moveTo>
                  <a:pt x="677779" y="866955"/>
                </a:moveTo>
                <a:cubicBezTo>
                  <a:pt x="688414" y="868743"/>
                  <a:pt x="699049" y="875000"/>
                  <a:pt x="707026" y="883044"/>
                </a:cubicBezTo>
                <a:cubicBezTo>
                  <a:pt x="721206" y="882150"/>
                  <a:pt x="732728" y="889300"/>
                  <a:pt x="741590" y="898238"/>
                </a:cubicBezTo>
                <a:cubicBezTo>
                  <a:pt x="744249" y="902707"/>
                  <a:pt x="746908" y="907176"/>
                  <a:pt x="746908" y="912539"/>
                </a:cubicBezTo>
                <a:cubicBezTo>
                  <a:pt x="744249" y="915220"/>
                  <a:pt x="740704" y="912539"/>
                  <a:pt x="738045" y="912539"/>
                </a:cubicBezTo>
                <a:cubicBezTo>
                  <a:pt x="734500" y="903601"/>
                  <a:pt x="725637" y="893769"/>
                  <a:pt x="715002" y="891982"/>
                </a:cubicBezTo>
                <a:cubicBezTo>
                  <a:pt x="707026" y="891982"/>
                  <a:pt x="697277" y="890194"/>
                  <a:pt x="691959" y="882150"/>
                </a:cubicBezTo>
                <a:cubicBezTo>
                  <a:pt x="688414" y="881256"/>
                  <a:pt x="684869" y="879468"/>
                  <a:pt x="681324" y="877681"/>
                </a:cubicBezTo>
                <a:cubicBezTo>
                  <a:pt x="669802" y="875893"/>
                  <a:pt x="655622" y="874106"/>
                  <a:pt x="646759" y="883044"/>
                </a:cubicBezTo>
                <a:cubicBezTo>
                  <a:pt x="646759" y="883044"/>
                  <a:pt x="646759" y="883044"/>
                  <a:pt x="636124" y="892875"/>
                </a:cubicBezTo>
                <a:cubicBezTo>
                  <a:pt x="631693" y="900920"/>
                  <a:pt x="628148" y="908964"/>
                  <a:pt x="627261" y="918796"/>
                </a:cubicBezTo>
                <a:cubicBezTo>
                  <a:pt x="623716" y="924158"/>
                  <a:pt x="616626" y="925946"/>
                  <a:pt x="616626" y="933096"/>
                </a:cubicBezTo>
                <a:cubicBezTo>
                  <a:pt x="609536" y="942034"/>
                  <a:pt x="612195" y="955441"/>
                  <a:pt x="615740" y="964379"/>
                </a:cubicBezTo>
                <a:cubicBezTo>
                  <a:pt x="613967" y="967061"/>
                  <a:pt x="613081" y="968848"/>
                  <a:pt x="610422" y="969742"/>
                </a:cubicBezTo>
                <a:cubicBezTo>
                  <a:pt x="605105" y="966167"/>
                  <a:pt x="605105" y="959017"/>
                  <a:pt x="603332" y="952760"/>
                </a:cubicBezTo>
                <a:cubicBezTo>
                  <a:pt x="602446" y="942034"/>
                  <a:pt x="606877" y="933096"/>
                  <a:pt x="611309" y="924158"/>
                </a:cubicBezTo>
                <a:cubicBezTo>
                  <a:pt x="611309" y="924158"/>
                  <a:pt x="611309" y="924158"/>
                  <a:pt x="621058" y="914327"/>
                </a:cubicBezTo>
                <a:cubicBezTo>
                  <a:pt x="619285" y="907176"/>
                  <a:pt x="621944" y="899132"/>
                  <a:pt x="625489" y="893769"/>
                </a:cubicBezTo>
                <a:cubicBezTo>
                  <a:pt x="627261" y="887513"/>
                  <a:pt x="632579" y="883044"/>
                  <a:pt x="635238" y="878575"/>
                </a:cubicBezTo>
                <a:cubicBezTo>
                  <a:pt x="646759" y="866955"/>
                  <a:pt x="663598" y="863380"/>
                  <a:pt x="677779" y="866955"/>
                </a:cubicBezTo>
                <a:close/>
                <a:moveTo>
                  <a:pt x="795855" y="864967"/>
                </a:moveTo>
                <a:cubicBezTo>
                  <a:pt x="799295" y="868596"/>
                  <a:pt x="799295" y="874946"/>
                  <a:pt x="799295" y="880389"/>
                </a:cubicBezTo>
                <a:cubicBezTo>
                  <a:pt x="795855" y="885831"/>
                  <a:pt x="791556" y="890367"/>
                  <a:pt x="785537" y="890367"/>
                </a:cubicBezTo>
                <a:cubicBezTo>
                  <a:pt x="782957" y="890367"/>
                  <a:pt x="781237" y="888553"/>
                  <a:pt x="779518" y="885831"/>
                </a:cubicBezTo>
                <a:cubicBezTo>
                  <a:pt x="778658" y="884017"/>
                  <a:pt x="778658" y="881296"/>
                  <a:pt x="779518" y="879481"/>
                </a:cubicBezTo>
                <a:cubicBezTo>
                  <a:pt x="780378" y="877667"/>
                  <a:pt x="782957" y="876760"/>
                  <a:pt x="783817" y="878574"/>
                </a:cubicBezTo>
                <a:cubicBezTo>
                  <a:pt x="785537" y="879481"/>
                  <a:pt x="785537" y="881296"/>
                  <a:pt x="788116" y="881296"/>
                </a:cubicBezTo>
                <a:cubicBezTo>
                  <a:pt x="797575" y="881296"/>
                  <a:pt x="790696" y="868596"/>
                  <a:pt x="795855" y="864967"/>
                </a:cubicBezTo>
                <a:close/>
                <a:moveTo>
                  <a:pt x="751187" y="864302"/>
                </a:moveTo>
                <a:cubicBezTo>
                  <a:pt x="755764" y="865443"/>
                  <a:pt x="760005" y="867725"/>
                  <a:pt x="763577" y="870920"/>
                </a:cubicBezTo>
                <a:cubicBezTo>
                  <a:pt x="766256" y="876397"/>
                  <a:pt x="770721" y="881874"/>
                  <a:pt x="768042" y="888263"/>
                </a:cubicBezTo>
                <a:cubicBezTo>
                  <a:pt x="767149" y="892827"/>
                  <a:pt x="762684" y="894653"/>
                  <a:pt x="760005" y="897391"/>
                </a:cubicBezTo>
                <a:cubicBezTo>
                  <a:pt x="758219" y="898304"/>
                  <a:pt x="754647" y="898304"/>
                  <a:pt x="753754" y="897391"/>
                </a:cubicBezTo>
                <a:cubicBezTo>
                  <a:pt x="751076" y="895566"/>
                  <a:pt x="749290" y="892827"/>
                  <a:pt x="749290" y="890089"/>
                </a:cubicBezTo>
                <a:cubicBezTo>
                  <a:pt x="747504" y="883699"/>
                  <a:pt x="757326" y="883699"/>
                  <a:pt x="754647" y="877310"/>
                </a:cubicBezTo>
                <a:cubicBezTo>
                  <a:pt x="750183" y="875484"/>
                  <a:pt x="746611" y="873659"/>
                  <a:pt x="742146" y="873659"/>
                </a:cubicBezTo>
                <a:cubicBezTo>
                  <a:pt x="735895" y="874571"/>
                  <a:pt x="728751" y="875484"/>
                  <a:pt x="723394" y="880961"/>
                </a:cubicBezTo>
                <a:cubicBezTo>
                  <a:pt x="719822" y="881874"/>
                  <a:pt x="715357" y="881874"/>
                  <a:pt x="713571" y="879135"/>
                </a:cubicBezTo>
                <a:cubicBezTo>
                  <a:pt x="718036" y="869095"/>
                  <a:pt x="728751" y="868182"/>
                  <a:pt x="736788" y="864531"/>
                </a:cubicBezTo>
                <a:cubicBezTo>
                  <a:pt x="741699" y="863161"/>
                  <a:pt x="746611" y="863161"/>
                  <a:pt x="751187" y="864302"/>
                </a:cubicBezTo>
                <a:close/>
                <a:moveTo>
                  <a:pt x="318890" y="861986"/>
                </a:moveTo>
                <a:cubicBezTo>
                  <a:pt x="325987" y="861096"/>
                  <a:pt x="333084" y="860205"/>
                  <a:pt x="340181" y="861986"/>
                </a:cubicBezTo>
                <a:cubicBezTo>
                  <a:pt x="345504" y="864658"/>
                  <a:pt x="350826" y="866439"/>
                  <a:pt x="355262" y="870001"/>
                </a:cubicBezTo>
                <a:cubicBezTo>
                  <a:pt x="366795" y="876235"/>
                  <a:pt x="377440" y="887812"/>
                  <a:pt x="379214" y="900280"/>
                </a:cubicBezTo>
                <a:cubicBezTo>
                  <a:pt x="379214" y="900280"/>
                  <a:pt x="379214" y="900280"/>
                  <a:pt x="381876" y="913638"/>
                </a:cubicBezTo>
                <a:cubicBezTo>
                  <a:pt x="389860" y="919872"/>
                  <a:pt x="391634" y="929668"/>
                  <a:pt x="395183" y="938573"/>
                </a:cubicBezTo>
                <a:cubicBezTo>
                  <a:pt x="396070" y="948369"/>
                  <a:pt x="395183" y="958165"/>
                  <a:pt x="388973" y="965289"/>
                </a:cubicBezTo>
                <a:cubicBezTo>
                  <a:pt x="388086" y="967070"/>
                  <a:pt x="387199" y="969742"/>
                  <a:pt x="385424" y="969742"/>
                </a:cubicBezTo>
                <a:cubicBezTo>
                  <a:pt x="380989" y="968852"/>
                  <a:pt x="379214" y="966180"/>
                  <a:pt x="378327" y="963508"/>
                </a:cubicBezTo>
                <a:cubicBezTo>
                  <a:pt x="376553" y="958165"/>
                  <a:pt x="383650" y="957275"/>
                  <a:pt x="383650" y="951931"/>
                </a:cubicBezTo>
                <a:cubicBezTo>
                  <a:pt x="388086" y="940354"/>
                  <a:pt x="382763" y="927887"/>
                  <a:pt x="374779" y="919872"/>
                </a:cubicBezTo>
                <a:cubicBezTo>
                  <a:pt x="365908" y="918091"/>
                  <a:pt x="371230" y="908295"/>
                  <a:pt x="367682" y="902061"/>
                </a:cubicBezTo>
                <a:cubicBezTo>
                  <a:pt x="363246" y="890484"/>
                  <a:pt x="353488" y="878907"/>
                  <a:pt x="341068" y="874454"/>
                </a:cubicBezTo>
                <a:cubicBezTo>
                  <a:pt x="326874" y="870892"/>
                  <a:pt x="311793" y="872673"/>
                  <a:pt x="301147" y="883359"/>
                </a:cubicBezTo>
                <a:cubicBezTo>
                  <a:pt x="300260" y="885140"/>
                  <a:pt x="296711" y="885140"/>
                  <a:pt x="294937" y="885140"/>
                </a:cubicBezTo>
                <a:cubicBezTo>
                  <a:pt x="284292" y="881578"/>
                  <a:pt x="272759" y="886921"/>
                  <a:pt x="264775" y="893155"/>
                </a:cubicBezTo>
                <a:cubicBezTo>
                  <a:pt x="261226" y="897608"/>
                  <a:pt x="257678" y="903842"/>
                  <a:pt x="256791" y="909185"/>
                </a:cubicBezTo>
                <a:cubicBezTo>
                  <a:pt x="254129" y="910966"/>
                  <a:pt x="250581" y="910966"/>
                  <a:pt x="247032" y="909185"/>
                </a:cubicBezTo>
                <a:cubicBezTo>
                  <a:pt x="245258" y="904732"/>
                  <a:pt x="249694" y="899389"/>
                  <a:pt x="250581" y="894936"/>
                </a:cubicBezTo>
                <a:cubicBezTo>
                  <a:pt x="259452" y="881578"/>
                  <a:pt x="273646" y="872673"/>
                  <a:pt x="289614" y="872673"/>
                </a:cubicBezTo>
                <a:cubicBezTo>
                  <a:pt x="294050" y="876235"/>
                  <a:pt x="295824" y="870001"/>
                  <a:pt x="299373" y="869111"/>
                </a:cubicBezTo>
                <a:cubicBezTo>
                  <a:pt x="305583" y="864658"/>
                  <a:pt x="312680" y="863767"/>
                  <a:pt x="318890" y="861986"/>
                </a:cubicBezTo>
                <a:close/>
                <a:moveTo>
                  <a:pt x="200069" y="860674"/>
                </a:moveTo>
                <a:cubicBezTo>
                  <a:pt x="201325" y="861215"/>
                  <a:pt x="202468" y="862514"/>
                  <a:pt x="202925" y="863813"/>
                </a:cubicBezTo>
                <a:cubicBezTo>
                  <a:pt x="202011" y="869008"/>
                  <a:pt x="204753" y="873338"/>
                  <a:pt x="207495" y="876801"/>
                </a:cubicBezTo>
                <a:cubicBezTo>
                  <a:pt x="209323" y="877667"/>
                  <a:pt x="212065" y="879399"/>
                  <a:pt x="212979" y="876801"/>
                </a:cubicBezTo>
                <a:cubicBezTo>
                  <a:pt x="213893" y="875935"/>
                  <a:pt x="214807" y="874203"/>
                  <a:pt x="216635" y="874203"/>
                </a:cubicBezTo>
                <a:cubicBezTo>
                  <a:pt x="219377" y="874203"/>
                  <a:pt x="220291" y="876801"/>
                  <a:pt x="221205" y="878533"/>
                </a:cubicBezTo>
                <a:cubicBezTo>
                  <a:pt x="223033" y="881131"/>
                  <a:pt x="220291" y="884594"/>
                  <a:pt x="218463" y="885460"/>
                </a:cubicBezTo>
                <a:cubicBezTo>
                  <a:pt x="212065" y="887192"/>
                  <a:pt x="206581" y="883728"/>
                  <a:pt x="202011" y="881131"/>
                </a:cubicBezTo>
                <a:cubicBezTo>
                  <a:pt x="197441" y="875935"/>
                  <a:pt x="192871" y="869008"/>
                  <a:pt x="196527" y="862081"/>
                </a:cubicBezTo>
                <a:cubicBezTo>
                  <a:pt x="197441" y="860349"/>
                  <a:pt x="198812" y="860132"/>
                  <a:pt x="200069" y="860674"/>
                </a:cubicBezTo>
                <a:close/>
                <a:moveTo>
                  <a:pt x="250077" y="857921"/>
                </a:moveTo>
                <a:cubicBezTo>
                  <a:pt x="260771" y="857030"/>
                  <a:pt x="270575" y="860592"/>
                  <a:pt x="278596" y="868607"/>
                </a:cubicBezTo>
                <a:cubicBezTo>
                  <a:pt x="277705" y="870388"/>
                  <a:pt x="275031" y="870388"/>
                  <a:pt x="273249" y="871279"/>
                </a:cubicBezTo>
                <a:cubicBezTo>
                  <a:pt x="273249" y="871279"/>
                  <a:pt x="273249" y="871279"/>
                  <a:pt x="267010" y="873950"/>
                </a:cubicBezTo>
                <a:cubicBezTo>
                  <a:pt x="259880" y="870388"/>
                  <a:pt x="250077" y="867717"/>
                  <a:pt x="242056" y="872169"/>
                </a:cubicBezTo>
                <a:cubicBezTo>
                  <a:pt x="241164" y="873950"/>
                  <a:pt x="238491" y="874841"/>
                  <a:pt x="240273" y="877512"/>
                </a:cubicBezTo>
                <a:cubicBezTo>
                  <a:pt x="242947" y="878403"/>
                  <a:pt x="247403" y="879294"/>
                  <a:pt x="248294" y="883746"/>
                </a:cubicBezTo>
                <a:cubicBezTo>
                  <a:pt x="249185" y="888199"/>
                  <a:pt x="246512" y="891761"/>
                  <a:pt x="242056" y="893542"/>
                </a:cubicBezTo>
                <a:cubicBezTo>
                  <a:pt x="238491" y="892652"/>
                  <a:pt x="233143" y="891761"/>
                  <a:pt x="231361" y="888199"/>
                </a:cubicBezTo>
                <a:cubicBezTo>
                  <a:pt x="228687" y="883746"/>
                  <a:pt x="227796" y="878403"/>
                  <a:pt x="229578" y="873060"/>
                </a:cubicBezTo>
                <a:cubicBezTo>
                  <a:pt x="232252" y="865045"/>
                  <a:pt x="241164" y="859702"/>
                  <a:pt x="250077" y="857921"/>
                </a:cubicBezTo>
                <a:close/>
                <a:moveTo>
                  <a:pt x="788650" y="854013"/>
                </a:moveTo>
                <a:cubicBezTo>
                  <a:pt x="792852" y="852267"/>
                  <a:pt x="792852" y="859252"/>
                  <a:pt x="794533" y="860998"/>
                </a:cubicBezTo>
                <a:cubicBezTo>
                  <a:pt x="792852" y="864491"/>
                  <a:pt x="790331" y="868856"/>
                  <a:pt x="786969" y="869729"/>
                </a:cubicBezTo>
                <a:cubicBezTo>
                  <a:pt x="785288" y="865364"/>
                  <a:pt x="780246" y="864491"/>
                  <a:pt x="781086" y="859252"/>
                </a:cubicBezTo>
                <a:cubicBezTo>
                  <a:pt x="782767" y="856633"/>
                  <a:pt x="785288" y="855760"/>
                  <a:pt x="788650" y="854013"/>
                </a:cubicBezTo>
                <a:close/>
                <a:moveTo>
                  <a:pt x="207402" y="850680"/>
                </a:moveTo>
                <a:cubicBezTo>
                  <a:pt x="209966" y="851527"/>
                  <a:pt x="212531" y="853220"/>
                  <a:pt x="215095" y="854913"/>
                </a:cubicBezTo>
                <a:cubicBezTo>
                  <a:pt x="215095" y="857453"/>
                  <a:pt x="214240" y="859993"/>
                  <a:pt x="213385" y="862533"/>
                </a:cubicBezTo>
                <a:cubicBezTo>
                  <a:pt x="211676" y="863380"/>
                  <a:pt x="210821" y="862533"/>
                  <a:pt x="209966" y="862533"/>
                </a:cubicBezTo>
                <a:cubicBezTo>
                  <a:pt x="207402" y="860840"/>
                  <a:pt x="205692" y="859147"/>
                  <a:pt x="203983" y="855760"/>
                </a:cubicBezTo>
                <a:cubicBezTo>
                  <a:pt x="203983" y="853220"/>
                  <a:pt x="205692" y="851527"/>
                  <a:pt x="207402" y="850680"/>
                </a:cubicBezTo>
                <a:close/>
                <a:moveTo>
                  <a:pt x="769473" y="828658"/>
                </a:moveTo>
                <a:cubicBezTo>
                  <a:pt x="774689" y="826867"/>
                  <a:pt x="779905" y="831345"/>
                  <a:pt x="785121" y="831345"/>
                </a:cubicBezTo>
                <a:cubicBezTo>
                  <a:pt x="785121" y="831345"/>
                  <a:pt x="785121" y="831345"/>
                  <a:pt x="790337" y="830449"/>
                </a:cubicBezTo>
                <a:cubicBezTo>
                  <a:pt x="792945" y="832240"/>
                  <a:pt x="790337" y="834927"/>
                  <a:pt x="790337" y="836718"/>
                </a:cubicBezTo>
                <a:cubicBezTo>
                  <a:pt x="788598" y="842091"/>
                  <a:pt x="784252" y="835822"/>
                  <a:pt x="779905" y="838509"/>
                </a:cubicBezTo>
                <a:cubicBezTo>
                  <a:pt x="778166" y="839404"/>
                  <a:pt x="777297" y="841195"/>
                  <a:pt x="776428" y="843882"/>
                </a:cubicBezTo>
                <a:cubicBezTo>
                  <a:pt x="776428" y="843882"/>
                  <a:pt x="776428" y="843882"/>
                  <a:pt x="777297" y="844777"/>
                </a:cubicBezTo>
                <a:cubicBezTo>
                  <a:pt x="779036" y="844777"/>
                  <a:pt x="779905" y="842091"/>
                  <a:pt x="782513" y="842091"/>
                </a:cubicBezTo>
                <a:cubicBezTo>
                  <a:pt x="785121" y="842091"/>
                  <a:pt x="788598" y="843882"/>
                  <a:pt x="788598" y="847464"/>
                </a:cubicBezTo>
                <a:cubicBezTo>
                  <a:pt x="787729" y="853733"/>
                  <a:pt x="780774" y="852837"/>
                  <a:pt x="776428" y="855524"/>
                </a:cubicBezTo>
                <a:cubicBezTo>
                  <a:pt x="772950" y="860001"/>
                  <a:pt x="766865" y="861792"/>
                  <a:pt x="761649" y="860001"/>
                </a:cubicBezTo>
                <a:cubicBezTo>
                  <a:pt x="759910" y="859106"/>
                  <a:pt x="756433" y="858210"/>
                  <a:pt x="757302" y="854628"/>
                </a:cubicBezTo>
                <a:cubicBezTo>
                  <a:pt x="766865" y="849255"/>
                  <a:pt x="760780" y="835822"/>
                  <a:pt x="769473" y="828658"/>
                </a:cubicBezTo>
                <a:close/>
                <a:moveTo>
                  <a:pt x="802425" y="828455"/>
                </a:moveTo>
                <a:cubicBezTo>
                  <a:pt x="802425" y="828455"/>
                  <a:pt x="802425" y="828455"/>
                  <a:pt x="805872" y="839238"/>
                </a:cubicBezTo>
                <a:cubicBezTo>
                  <a:pt x="803287" y="841035"/>
                  <a:pt x="799840" y="844630"/>
                  <a:pt x="800702" y="849123"/>
                </a:cubicBezTo>
                <a:cubicBezTo>
                  <a:pt x="800702" y="853616"/>
                  <a:pt x="804149" y="856311"/>
                  <a:pt x="806734" y="857210"/>
                </a:cubicBezTo>
                <a:cubicBezTo>
                  <a:pt x="808458" y="856311"/>
                  <a:pt x="810181" y="855413"/>
                  <a:pt x="811043" y="852717"/>
                </a:cubicBezTo>
                <a:cubicBezTo>
                  <a:pt x="809320" y="851818"/>
                  <a:pt x="807596" y="855413"/>
                  <a:pt x="805011" y="852717"/>
                </a:cubicBezTo>
                <a:cubicBezTo>
                  <a:pt x="804149" y="850021"/>
                  <a:pt x="804149" y="846427"/>
                  <a:pt x="805872" y="844630"/>
                </a:cubicBezTo>
                <a:cubicBezTo>
                  <a:pt x="809320" y="838340"/>
                  <a:pt x="815352" y="844630"/>
                  <a:pt x="819661" y="845528"/>
                </a:cubicBezTo>
                <a:cubicBezTo>
                  <a:pt x="823108" y="848224"/>
                  <a:pt x="821384" y="852717"/>
                  <a:pt x="820523" y="855413"/>
                </a:cubicBezTo>
                <a:cubicBezTo>
                  <a:pt x="817075" y="859007"/>
                  <a:pt x="814490" y="863500"/>
                  <a:pt x="813628" y="867993"/>
                </a:cubicBezTo>
                <a:cubicBezTo>
                  <a:pt x="811043" y="871587"/>
                  <a:pt x="808458" y="876080"/>
                  <a:pt x="804149" y="876080"/>
                </a:cubicBezTo>
                <a:cubicBezTo>
                  <a:pt x="803287" y="867993"/>
                  <a:pt x="799840" y="859906"/>
                  <a:pt x="795531" y="852717"/>
                </a:cubicBezTo>
                <a:cubicBezTo>
                  <a:pt x="792946" y="848224"/>
                  <a:pt x="793808" y="842832"/>
                  <a:pt x="793808" y="837441"/>
                </a:cubicBezTo>
                <a:cubicBezTo>
                  <a:pt x="795531" y="833847"/>
                  <a:pt x="797255" y="828455"/>
                  <a:pt x="802425" y="828455"/>
                </a:cubicBezTo>
                <a:close/>
                <a:moveTo>
                  <a:pt x="201537" y="822105"/>
                </a:moveTo>
                <a:cubicBezTo>
                  <a:pt x="206943" y="824761"/>
                  <a:pt x="207844" y="831844"/>
                  <a:pt x="208745" y="837156"/>
                </a:cubicBezTo>
                <a:cubicBezTo>
                  <a:pt x="208745" y="837156"/>
                  <a:pt x="208745" y="837156"/>
                  <a:pt x="205141" y="848665"/>
                </a:cubicBezTo>
                <a:cubicBezTo>
                  <a:pt x="201537" y="853092"/>
                  <a:pt x="197032" y="857518"/>
                  <a:pt x="192527" y="861945"/>
                </a:cubicBezTo>
                <a:cubicBezTo>
                  <a:pt x="191626" y="863715"/>
                  <a:pt x="191626" y="868142"/>
                  <a:pt x="188022" y="868142"/>
                </a:cubicBezTo>
                <a:cubicBezTo>
                  <a:pt x="184418" y="863715"/>
                  <a:pt x="181715" y="858404"/>
                  <a:pt x="183517" y="853092"/>
                </a:cubicBezTo>
                <a:cubicBezTo>
                  <a:pt x="183517" y="853092"/>
                  <a:pt x="183517" y="853092"/>
                  <a:pt x="179012" y="849550"/>
                </a:cubicBezTo>
                <a:cubicBezTo>
                  <a:pt x="178111" y="846009"/>
                  <a:pt x="175408" y="843353"/>
                  <a:pt x="177210" y="839812"/>
                </a:cubicBezTo>
                <a:cubicBezTo>
                  <a:pt x="179913" y="838926"/>
                  <a:pt x="183517" y="839812"/>
                  <a:pt x="185319" y="838926"/>
                </a:cubicBezTo>
                <a:cubicBezTo>
                  <a:pt x="188022" y="838926"/>
                  <a:pt x="190725" y="836270"/>
                  <a:pt x="193428" y="838041"/>
                </a:cubicBezTo>
                <a:cubicBezTo>
                  <a:pt x="194329" y="839812"/>
                  <a:pt x="194329" y="842468"/>
                  <a:pt x="193428" y="843353"/>
                </a:cubicBezTo>
                <a:cubicBezTo>
                  <a:pt x="191626" y="847780"/>
                  <a:pt x="182616" y="840697"/>
                  <a:pt x="187121" y="847780"/>
                </a:cubicBezTo>
                <a:cubicBezTo>
                  <a:pt x="188923" y="849550"/>
                  <a:pt x="191626" y="847780"/>
                  <a:pt x="193428" y="847780"/>
                </a:cubicBezTo>
                <a:cubicBezTo>
                  <a:pt x="197032" y="846009"/>
                  <a:pt x="198834" y="843353"/>
                  <a:pt x="198834" y="839812"/>
                </a:cubicBezTo>
                <a:cubicBezTo>
                  <a:pt x="198834" y="839812"/>
                  <a:pt x="198834" y="839812"/>
                  <a:pt x="197032" y="832729"/>
                </a:cubicBezTo>
                <a:cubicBezTo>
                  <a:pt x="198834" y="829188"/>
                  <a:pt x="199735" y="825646"/>
                  <a:pt x="201537" y="822105"/>
                </a:cubicBezTo>
                <a:close/>
                <a:moveTo>
                  <a:pt x="757794" y="820884"/>
                </a:moveTo>
                <a:cubicBezTo>
                  <a:pt x="761422" y="818930"/>
                  <a:pt x="765051" y="823815"/>
                  <a:pt x="765958" y="826746"/>
                </a:cubicBezTo>
                <a:cubicBezTo>
                  <a:pt x="763236" y="831630"/>
                  <a:pt x="758701" y="831630"/>
                  <a:pt x="755072" y="831630"/>
                </a:cubicBezTo>
                <a:cubicBezTo>
                  <a:pt x="753258" y="827722"/>
                  <a:pt x="755072" y="823815"/>
                  <a:pt x="757794" y="820884"/>
                </a:cubicBezTo>
                <a:close/>
                <a:moveTo>
                  <a:pt x="226089" y="819799"/>
                </a:moveTo>
                <a:cubicBezTo>
                  <a:pt x="229740" y="818930"/>
                  <a:pt x="230653" y="822407"/>
                  <a:pt x="233392" y="824146"/>
                </a:cubicBezTo>
                <a:cubicBezTo>
                  <a:pt x="236130" y="830231"/>
                  <a:pt x="235217" y="836317"/>
                  <a:pt x="237956" y="842402"/>
                </a:cubicBezTo>
                <a:cubicBezTo>
                  <a:pt x="239781" y="845010"/>
                  <a:pt x="245258" y="846749"/>
                  <a:pt x="245258" y="851095"/>
                </a:cubicBezTo>
                <a:cubicBezTo>
                  <a:pt x="240694" y="854573"/>
                  <a:pt x="234304" y="855442"/>
                  <a:pt x="228828" y="853703"/>
                </a:cubicBezTo>
                <a:cubicBezTo>
                  <a:pt x="225176" y="851965"/>
                  <a:pt x="222438" y="848487"/>
                  <a:pt x="218787" y="851095"/>
                </a:cubicBezTo>
                <a:cubicBezTo>
                  <a:pt x="214223" y="851095"/>
                  <a:pt x="211484" y="848487"/>
                  <a:pt x="209659" y="845879"/>
                </a:cubicBezTo>
                <a:cubicBezTo>
                  <a:pt x="210572" y="841533"/>
                  <a:pt x="209659" y="835447"/>
                  <a:pt x="213310" y="831101"/>
                </a:cubicBezTo>
                <a:cubicBezTo>
                  <a:pt x="216048" y="831101"/>
                  <a:pt x="218787" y="830231"/>
                  <a:pt x="221525" y="831970"/>
                </a:cubicBezTo>
                <a:cubicBezTo>
                  <a:pt x="221525" y="833709"/>
                  <a:pt x="222438" y="835447"/>
                  <a:pt x="220612" y="835447"/>
                </a:cubicBezTo>
                <a:cubicBezTo>
                  <a:pt x="218787" y="836317"/>
                  <a:pt x="216961" y="837186"/>
                  <a:pt x="216048" y="838925"/>
                </a:cubicBezTo>
                <a:cubicBezTo>
                  <a:pt x="218787" y="840663"/>
                  <a:pt x="220612" y="839794"/>
                  <a:pt x="222438" y="838925"/>
                </a:cubicBezTo>
                <a:cubicBezTo>
                  <a:pt x="227002" y="837186"/>
                  <a:pt x="226089" y="832839"/>
                  <a:pt x="225176" y="830231"/>
                </a:cubicBezTo>
                <a:cubicBezTo>
                  <a:pt x="225176" y="830231"/>
                  <a:pt x="225176" y="830231"/>
                  <a:pt x="220612" y="825885"/>
                </a:cubicBezTo>
                <a:cubicBezTo>
                  <a:pt x="216048" y="823277"/>
                  <a:pt x="208746" y="831970"/>
                  <a:pt x="209659" y="823277"/>
                </a:cubicBezTo>
                <a:cubicBezTo>
                  <a:pt x="211484" y="822407"/>
                  <a:pt x="214223" y="822407"/>
                  <a:pt x="216961" y="822407"/>
                </a:cubicBezTo>
                <a:cubicBezTo>
                  <a:pt x="217874" y="823277"/>
                  <a:pt x="218787" y="825015"/>
                  <a:pt x="219700" y="824146"/>
                </a:cubicBezTo>
                <a:cubicBezTo>
                  <a:pt x="220612" y="822407"/>
                  <a:pt x="223351" y="820669"/>
                  <a:pt x="226089" y="819799"/>
                </a:cubicBezTo>
                <a:close/>
                <a:moveTo>
                  <a:pt x="823285" y="813487"/>
                </a:moveTo>
                <a:cubicBezTo>
                  <a:pt x="826813" y="812580"/>
                  <a:pt x="829458" y="815302"/>
                  <a:pt x="832104" y="817116"/>
                </a:cubicBezTo>
                <a:cubicBezTo>
                  <a:pt x="837396" y="824373"/>
                  <a:pt x="836514" y="832537"/>
                  <a:pt x="835632" y="842516"/>
                </a:cubicBezTo>
                <a:cubicBezTo>
                  <a:pt x="825931" y="843423"/>
                  <a:pt x="814465" y="844330"/>
                  <a:pt x="808292" y="835259"/>
                </a:cubicBezTo>
                <a:cubicBezTo>
                  <a:pt x="806528" y="832537"/>
                  <a:pt x="805646" y="828909"/>
                  <a:pt x="806528" y="825280"/>
                </a:cubicBezTo>
                <a:cubicBezTo>
                  <a:pt x="809174" y="822559"/>
                  <a:pt x="811819" y="820744"/>
                  <a:pt x="814465" y="818930"/>
                </a:cubicBezTo>
                <a:cubicBezTo>
                  <a:pt x="817993" y="818023"/>
                  <a:pt x="820639" y="820744"/>
                  <a:pt x="820639" y="824373"/>
                </a:cubicBezTo>
                <a:cubicBezTo>
                  <a:pt x="824167" y="828909"/>
                  <a:pt x="812701" y="828909"/>
                  <a:pt x="818875" y="832537"/>
                </a:cubicBezTo>
                <a:cubicBezTo>
                  <a:pt x="821521" y="831630"/>
                  <a:pt x="824167" y="828909"/>
                  <a:pt x="824167" y="827094"/>
                </a:cubicBezTo>
                <a:cubicBezTo>
                  <a:pt x="825049" y="822559"/>
                  <a:pt x="823285" y="818930"/>
                  <a:pt x="820639" y="816209"/>
                </a:cubicBezTo>
                <a:cubicBezTo>
                  <a:pt x="819757" y="814394"/>
                  <a:pt x="822403" y="813487"/>
                  <a:pt x="823285" y="813487"/>
                </a:cubicBezTo>
                <a:close/>
                <a:moveTo>
                  <a:pt x="238908" y="812933"/>
                </a:moveTo>
                <a:cubicBezTo>
                  <a:pt x="240722" y="816814"/>
                  <a:pt x="242537" y="821664"/>
                  <a:pt x="245258" y="825545"/>
                </a:cubicBezTo>
                <a:cubicBezTo>
                  <a:pt x="244351" y="827485"/>
                  <a:pt x="241629" y="827485"/>
                  <a:pt x="239815" y="828455"/>
                </a:cubicBezTo>
                <a:cubicBezTo>
                  <a:pt x="237094" y="828455"/>
                  <a:pt x="238908" y="825545"/>
                  <a:pt x="237094" y="824575"/>
                </a:cubicBezTo>
                <a:cubicBezTo>
                  <a:pt x="236187" y="821664"/>
                  <a:pt x="232558" y="819724"/>
                  <a:pt x="232558" y="815844"/>
                </a:cubicBezTo>
                <a:cubicBezTo>
                  <a:pt x="234372" y="813903"/>
                  <a:pt x="236187" y="810993"/>
                  <a:pt x="238908" y="812933"/>
                </a:cubicBezTo>
                <a:close/>
                <a:moveTo>
                  <a:pt x="177896" y="807092"/>
                </a:moveTo>
                <a:cubicBezTo>
                  <a:pt x="180471" y="807092"/>
                  <a:pt x="184761" y="806230"/>
                  <a:pt x="185619" y="808815"/>
                </a:cubicBezTo>
                <a:cubicBezTo>
                  <a:pt x="187336" y="811401"/>
                  <a:pt x="188194" y="815710"/>
                  <a:pt x="187336" y="818295"/>
                </a:cubicBezTo>
                <a:cubicBezTo>
                  <a:pt x="184761" y="820018"/>
                  <a:pt x="183045" y="821742"/>
                  <a:pt x="180471" y="820018"/>
                </a:cubicBezTo>
                <a:cubicBezTo>
                  <a:pt x="179613" y="820018"/>
                  <a:pt x="179613" y="818295"/>
                  <a:pt x="177896" y="817433"/>
                </a:cubicBezTo>
                <a:cubicBezTo>
                  <a:pt x="175322" y="818295"/>
                  <a:pt x="177038" y="821742"/>
                  <a:pt x="177896" y="822604"/>
                </a:cubicBezTo>
                <a:cubicBezTo>
                  <a:pt x="179613" y="826051"/>
                  <a:pt x="183903" y="824327"/>
                  <a:pt x="185619" y="824327"/>
                </a:cubicBezTo>
                <a:cubicBezTo>
                  <a:pt x="189910" y="824327"/>
                  <a:pt x="189910" y="812263"/>
                  <a:pt x="195059" y="820018"/>
                </a:cubicBezTo>
                <a:cubicBezTo>
                  <a:pt x="197633" y="826051"/>
                  <a:pt x="191626" y="830360"/>
                  <a:pt x="188194" y="833807"/>
                </a:cubicBezTo>
                <a:cubicBezTo>
                  <a:pt x="182187" y="836392"/>
                  <a:pt x="172748" y="833807"/>
                  <a:pt x="165883" y="832945"/>
                </a:cubicBezTo>
                <a:cubicBezTo>
                  <a:pt x="166741" y="823466"/>
                  <a:pt x="167599" y="811401"/>
                  <a:pt x="177896" y="807092"/>
                </a:cubicBezTo>
                <a:close/>
                <a:moveTo>
                  <a:pt x="731117" y="806429"/>
                </a:moveTo>
                <a:cubicBezTo>
                  <a:pt x="733774" y="808215"/>
                  <a:pt x="739973" y="804643"/>
                  <a:pt x="740859" y="810001"/>
                </a:cubicBezTo>
                <a:cubicBezTo>
                  <a:pt x="741744" y="810894"/>
                  <a:pt x="741744" y="812680"/>
                  <a:pt x="740859" y="813573"/>
                </a:cubicBezTo>
                <a:cubicBezTo>
                  <a:pt x="737316" y="812680"/>
                  <a:pt x="736430" y="818038"/>
                  <a:pt x="733774" y="815359"/>
                </a:cubicBezTo>
                <a:cubicBezTo>
                  <a:pt x="731117" y="815359"/>
                  <a:pt x="732002" y="818038"/>
                  <a:pt x="732002" y="818931"/>
                </a:cubicBezTo>
                <a:cubicBezTo>
                  <a:pt x="732002" y="820717"/>
                  <a:pt x="733774" y="822503"/>
                  <a:pt x="735545" y="822503"/>
                </a:cubicBezTo>
                <a:cubicBezTo>
                  <a:pt x="740859" y="824288"/>
                  <a:pt x="747944" y="818931"/>
                  <a:pt x="752372" y="824288"/>
                </a:cubicBezTo>
                <a:cubicBezTo>
                  <a:pt x="753258" y="829646"/>
                  <a:pt x="747058" y="827860"/>
                  <a:pt x="744401" y="828753"/>
                </a:cubicBezTo>
                <a:cubicBezTo>
                  <a:pt x="739087" y="828753"/>
                  <a:pt x="733774" y="831432"/>
                  <a:pt x="731117" y="835897"/>
                </a:cubicBezTo>
                <a:cubicBezTo>
                  <a:pt x="728460" y="839469"/>
                  <a:pt x="727574" y="844827"/>
                  <a:pt x="729345" y="848399"/>
                </a:cubicBezTo>
                <a:cubicBezTo>
                  <a:pt x="731117" y="849292"/>
                  <a:pt x="732002" y="851970"/>
                  <a:pt x="733774" y="850185"/>
                </a:cubicBezTo>
                <a:cubicBezTo>
                  <a:pt x="735545" y="848399"/>
                  <a:pt x="736430" y="844827"/>
                  <a:pt x="739087" y="843934"/>
                </a:cubicBezTo>
                <a:cubicBezTo>
                  <a:pt x="741744" y="843934"/>
                  <a:pt x="743516" y="844827"/>
                  <a:pt x="744401" y="847506"/>
                </a:cubicBezTo>
                <a:cubicBezTo>
                  <a:pt x="744401" y="849292"/>
                  <a:pt x="743516" y="853756"/>
                  <a:pt x="741744" y="855542"/>
                </a:cubicBezTo>
                <a:cubicBezTo>
                  <a:pt x="739087" y="857328"/>
                  <a:pt x="735545" y="859114"/>
                  <a:pt x="732888" y="859114"/>
                </a:cubicBezTo>
                <a:cubicBezTo>
                  <a:pt x="729345" y="858221"/>
                  <a:pt x="726688" y="853756"/>
                  <a:pt x="723146" y="857328"/>
                </a:cubicBezTo>
                <a:cubicBezTo>
                  <a:pt x="718717" y="861793"/>
                  <a:pt x="711632" y="860900"/>
                  <a:pt x="705433" y="860900"/>
                </a:cubicBezTo>
                <a:cubicBezTo>
                  <a:pt x="705433" y="860900"/>
                  <a:pt x="705433" y="860900"/>
                  <a:pt x="695690" y="856435"/>
                </a:cubicBezTo>
                <a:cubicBezTo>
                  <a:pt x="691262" y="860007"/>
                  <a:pt x="685948" y="859114"/>
                  <a:pt x="681520" y="858221"/>
                </a:cubicBezTo>
                <a:cubicBezTo>
                  <a:pt x="677092" y="858221"/>
                  <a:pt x="673549" y="857328"/>
                  <a:pt x="669121" y="858221"/>
                </a:cubicBezTo>
                <a:cubicBezTo>
                  <a:pt x="669121" y="858221"/>
                  <a:pt x="669121" y="858221"/>
                  <a:pt x="669121" y="856435"/>
                </a:cubicBezTo>
                <a:cubicBezTo>
                  <a:pt x="674435" y="854649"/>
                  <a:pt x="678863" y="850185"/>
                  <a:pt x="684177" y="851078"/>
                </a:cubicBezTo>
                <a:cubicBezTo>
                  <a:pt x="687720" y="851078"/>
                  <a:pt x="692148" y="851078"/>
                  <a:pt x="693919" y="847506"/>
                </a:cubicBezTo>
                <a:cubicBezTo>
                  <a:pt x="694805" y="843041"/>
                  <a:pt x="694805" y="836790"/>
                  <a:pt x="700119" y="835004"/>
                </a:cubicBezTo>
                <a:cubicBezTo>
                  <a:pt x="702776" y="834111"/>
                  <a:pt x="706318" y="832325"/>
                  <a:pt x="709861" y="834111"/>
                </a:cubicBezTo>
                <a:cubicBezTo>
                  <a:pt x="711632" y="835897"/>
                  <a:pt x="713404" y="838576"/>
                  <a:pt x="711632" y="841255"/>
                </a:cubicBezTo>
                <a:cubicBezTo>
                  <a:pt x="711632" y="844827"/>
                  <a:pt x="708090" y="843934"/>
                  <a:pt x="706318" y="843934"/>
                </a:cubicBezTo>
                <a:cubicBezTo>
                  <a:pt x="703661" y="842148"/>
                  <a:pt x="701004" y="843041"/>
                  <a:pt x="701004" y="845720"/>
                </a:cubicBezTo>
                <a:cubicBezTo>
                  <a:pt x="700119" y="850185"/>
                  <a:pt x="705433" y="851078"/>
                  <a:pt x="707204" y="852863"/>
                </a:cubicBezTo>
                <a:cubicBezTo>
                  <a:pt x="710747" y="853756"/>
                  <a:pt x="716946" y="855542"/>
                  <a:pt x="718717" y="851078"/>
                </a:cubicBezTo>
                <a:cubicBezTo>
                  <a:pt x="723146" y="844827"/>
                  <a:pt x="720489" y="835897"/>
                  <a:pt x="726688" y="829646"/>
                </a:cubicBezTo>
                <a:cubicBezTo>
                  <a:pt x="725803" y="823395"/>
                  <a:pt x="722260" y="816252"/>
                  <a:pt x="726688" y="810001"/>
                </a:cubicBezTo>
                <a:cubicBezTo>
                  <a:pt x="727574" y="808215"/>
                  <a:pt x="729345" y="807322"/>
                  <a:pt x="731117" y="806429"/>
                </a:cubicBezTo>
                <a:close/>
                <a:moveTo>
                  <a:pt x="844674" y="804128"/>
                </a:moveTo>
                <a:cubicBezTo>
                  <a:pt x="844674" y="804128"/>
                  <a:pt x="844674" y="804128"/>
                  <a:pt x="855457" y="808564"/>
                </a:cubicBezTo>
                <a:cubicBezTo>
                  <a:pt x="859950" y="809451"/>
                  <a:pt x="863544" y="812113"/>
                  <a:pt x="868037" y="812113"/>
                </a:cubicBezTo>
                <a:cubicBezTo>
                  <a:pt x="870733" y="812113"/>
                  <a:pt x="868936" y="814774"/>
                  <a:pt x="868037" y="815661"/>
                </a:cubicBezTo>
                <a:cubicBezTo>
                  <a:pt x="865341" y="819209"/>
                  <a:pt x="861747" y="822758"/>
                  <a:pt x="856356" y="822758"/>
                </a:cubicBezTo>
                <a:cubicBezTo>
                  <a:pt x="853660" y="824532"/>
                  <a:pt x="854558" y="828968"/>
                  <a:pt x="850065" y="829855"/>
                </a:cubicBezTo>
                <a:cubicBezTo>
                  <a:pt x="850065" y="829855"/>
                  <a:pt x="850065" y="829855"/>
                  <a:pt x="843775" y="831629"/>
                </a:cubicBezTo>
                <a:cubicBezTo>
                  <a:pt x="837485" y="829855"/>
                  <a:pt x="839282" y="822758"/>
                  <a:pt x="838384" y="818322"/>
                </a:cubicBezTo>
                <a:cubicBezTo>
                  <a:pt x="838384" y="817435"/>
                  <a:pt x="840181" y="815661"/>
                  <a:pt x="841080" y="814774"/>
                </a:cubicBezTo>
                <a:cubicBezTo>
                  <a:pt x="843775" y="813887"/>
                  <a:pt x="845572" y="816548"/>
                  <a:pt x="846471" y="818322"/>
                </a:cubicBezTo>
                <a:cubicBezTo>
                  <a:pt x="847370" y="820097"/>
                  <a:pt x="845572" y="821871"/>
                  <a:pt x="847370" y="823645"/>
                </a:cubicBezTo>
                <a:cubicBezTo>
                  <a:pt x="849167" y="822758"/>
                  <a:pt x="850065" y="820984"/>
                  <a:pt x="850065" y="819209"/>
                </a:cubicBezTo>
                <a:cubicBezTo>
                  <a:pt x="849167" y="815661"/>
                  <a:pt x="848268" y="812113"/>
                  <a:pt x="845572" y="812113"/>
                </a:cubicBezTo>
                <a:cubicBezTo>
                  <a:pt x="841978" y="810338"/>
                  <a:pt x="838384" y="812113"/>
                  <a:pt x="835688" y="814774"/>
                </a:cubicBezTo>
                <a:cubicBezTo>
                  <a:pt x="832094" y="812113"/>
                  <a:pt x="828499" y="809451"/>
                  <a:pt x="824006" y="808564"/>
                </a:cubicBezTo>
                <a:cubicBezTo>
                  <a:pt x="823108" y="807677"/>
                  <a:pt x="823108" y="806790"/>
                  <a:pt x="823108" y="805903"/>
                </a:cubicBezTo>
                <a:cubicBezTo>
                  <a:pt x="829398" y="802354"/>
                  <a:pt x="837485" y="801467"/>
                  <a:pt x="844674" y="804128"/>
                </a:cubicBezTo>
                <a:close/>
                <a:moveTo>
                  <a:pt x="262053" y="802510"/>
                </a:moveTo>
                <a:cubicBezTo>
                  <a:pt x="267357" y="799880"/>
                  <a:pt x="270892" y="804263"/>
                  <a:pt x="272660" y="807770"/>
                </a:cubicBezTo>
                <a:cubicBezTo>
                  <a:pt x="274428" y="812154"/>
                  <a:pt x="271776" y="816537"/>
                  <a:pt x="270008" y="820044"/>
                </a:cubicBezTo>
                <a:cubicBezTo>
                  <a:pt x="278848" y="826180"/>
                  <a:pt x="273544" y="838454"/>
                  <a:pt x="281500" y="844590"/>
                </a:cubicBezTo>
                <a:cubicBezTo>
                  <a:pt x="285035" y="847220"/>
                  <a:pt x="290339" y="847220"/>
                  <a:pt x="293875" y="845467"/>
                </a:cubicBezTo>
                <a:cubicBezTo>
                  <a:pt x="296527" y="843714"/>
                  <a:pt x="299178" y="841084"/>
                  <a:pt x="297411" y="837577"/>
                </a:cubicBezTo>
                <a:cubicBezTo>
                  <a:pt x="295643" y="835824"/>
                  <a:pt x="292107" y="838454"/>
                  <a:pt x="290339" y="836700"/>
                </a:cubicBezTo>
                <a:cubicBezTo>
                  <a:pt x="289455" y="834070"/>
                  <a:pt x="286803" y="831440"/>
                  <a:pt x="288571" y="828810"/>
                </a:cubicBezTo>
                <a:cubicBezTo>
                  <a:pt x="290339" y="826180"/>
                  <a:pt x="292991" y="827057"/>
                  <a:pt x="295643" y="826180"/>
                </a:cubicBezTo>
                <a:cubicBezTo>
                  <a:pt x="299178" y="827057"/>
                  <a:pt x="302714" y="829687"/>
                  <a:pt x="304482" y="834070"/>
                </a:cubicBezTo>
                <a:cubicBezTo>
                  <a:pt x="305366" y="835824"/>
                  <a:pt x="303598" y="840207"/>
                  <a:pt x="307134" y="841084"/>
                </a:cubicBezTo>
                <a:cubicBezTo>
                  <a:pt x="314206" y="839330"/>
                  <a:pt x="316857" y="847220"/>
                  <a:pt x="323045" y="847220"/>
                </a:cubicBezTo>
                <a:cubicBezTo>
                  <a:pt x="320393" y="850727"/>
                  <a:pt x="313322" y="850727"/>
                  <a:pt x="308902" y="848974"/>
                </a:cubicBezTo>
                <a:cubicBezTo>
                  <a:pt x="300946" y="843714"/>
                  <a:pt x="296527" y="858617"/>
                  <a:pt x="287687" y="855110"/>
                </a:cubicBezTo>
                <a:cubicBezTo>
                  <a:pt x="281500" y="854234"/>
                  <a:pt x="276196" y="848974"/>
                  <a:pt x="272660" y="845467"/>
                </a:cubicBezTo>
                <a:cubicBezTo>
                  <a:pt x="269124" y="847220"/>
                  <a:pt x="266473" y="850727"/>
                  <a:pt x="262053" y="849850"/>
                </a:cubicBezTo>
                <a:cubicBezTo>
                  <a:pt x="256749" y="848974"/>
                  <a:pt x="252329" y="844590"/>
                  <a:pt x="250562" y="839330"/>
                </a:cubicBezTo>
                <a:cubicBezTo>
                  <a:pt x="249678" y="836700"/>
                  <a:pt x="252329" y="834070"/>
                  <a:pt x="254097" y="832317"/>
                </a:cubicBezTo>
                <a:cubicBezTo>
                  <a:pt x="255865" y="831440"/>
                  <a:pt x="257633" y="833194"/>
                  <a:pt x="259401" y="833194"/>
                </a:cubicBezTo>
                <a:cubicBezTo>
                  <a:pt x="262937" y="835824"/>
                  <a:pt x="257633" y="841084"/>
                  <a:pt x="262053" y="842837"/>
                </a:cubicBezTo>
                <a:cubicBezTo>
                  <a:pt x="265589" y="842837"/>
                  <a:pt x="268240" y="840207"/>
                  <a:pt x="269124" y="838454"/>
                </a:cubicBezTo>
                <a:cubicBezTo>
                  <a:pt x="270892" y="835824"/>
                  <a:pt x="270892" y="831440"/>
                  <a:pt x="270008" y="828810"/>
                </a:cubicBezTo>
                <a:cubicBezTo>
                  <a:pt x="263821" y="822674"/>
                  <a:pt x="255865" y="820920"/>
                  <a:pt x="247910" y="820044"/>
                </a:cubicBezTo>
                <a:cubicBezTo>
                  <a:pt x="246142" y="819167"/>
                  <a:pt x="245258" y="816537"/>
                  <a:pt x="246142" y="813907"/>
                </a:cubicBezTo>
                <a:cubicBezTo>
                  <a:pt x="249678" y="812154"/>
                  <a:pt x="254981" y="813907"/>
                  <a:pt x="259401" y="815660"/>
                </a:cubicBezTo>
                <a:cubicBezTo>
                  <a:pt x="261169" y="815660"/>
                  <a:pt x="262937" y="813907"/>
                  <a:pt x="264705" y="812154"/>
                </a:cubicBezTo>
                <a:cubicBezTo>
                  <a:pt x="263821" y="809524"/>
                  <a:pt x="258517" y="808647"/>
                  <a:pt x="260285" y="805140"/>
                </a:cubicBezTo>
                <a:cubicBezTo>
                  <a:pt x="259401" y="803387"/>
                  <a:pt x="261169" y="802510"/>
                  <a:pt x="262053" y="802510"/>
                </a:cubicBezTo>
                <a:close/>
                <a:moveTo>
                  <a:pt x="803625" y="796705"/>
                </a:moveTo>
                <a:cubicBezTo>
                  <a:pt x="807955" y="796705"/>
                  <a:pt x="812285" y="799404"/>
                  <a:pt x="816614" y="802103"/>
                </a:cubicBezTo>
                <a:cubicBezTo>
                  <a:pt x="817480" y="803902"/>
                  <a:pt x="817480" y="806600"/>
                  <a:pt x="818346" y="808399"/>
                </a:cubicBezTo>
                <a:cubicBezTo>
                  <a:pt x="817480" y="811098"/>
                  <a:pt x="815748" y="812897"/>
                  <a:pt x="814016" y="815596"/>
                </a:cubicBezTo>
                <a:cubicBezTo>
                  <a:pt x="811419" y="815596"/>
                  <a:pt x="807955" y="816496"/>
                  <a:pt x="805357" y="814696"/>
                </a:cubicBezTo>
                <a:cubicBezTo>
                  <a:pt x="802760" y="812897"/>
                  <a:pt x="804491" y="809299"/>
                  <a:pt x="803625" y="806600"/>
                </a:cubicBezTo>
                <a:cubicBezTo>
                  <a:pt x="800162" y="805701"/>
                  <a:pt x="800162" y="809299"/>
                  <a:pt x="799296" y="811098"/>
                </a:cubicBezTo>
                <a:cubicBezTo>
                  <a:pt x="799296" y="815596"/>
                  <a:pt x="804491" y="817395"/>
                  <a:pt x="806223" y="820094"/>
                </a:cubicBezTo>
                <a:cubicBezTo>
                  <a:pt x="805357" y="823692"/>
                  <a:pt x="801894" y="823692"/>
                  <a:pt x="798430" y="823692"/>
                </a:cubicBezTo>
                <a:cubicBezTo>
                  <a:pt x="793235" y="822793"/>
                  <a:pt x="792369" y="816496"/>
                  <a:pt x="790637" y="812897"/>
                </a:cubicBezTo>
                <a:cubicBezTo>
                  <a:pt x="790637" y="812897"/>
                  <a:pt x="790637" y="812897"/>
                  <a:pt x="789771" y="797605"/>
                </a:cubicBezTo>
                <a:cubicBezTo>
                  <a:pt x="794100" y="796705"/>
                  <a:pt x="799296" y="797605"/>
                  <a:pt x="803625" y="796705"/>
                </a:cubicBezTo>
                <a:close/>
                <a:moveTo>
                  <a:pt x="854391" y="795118"/>
                </a:moveTo>
                <a:cubicBezTo>
                  <a:pt x="857193" y="795118"/>
                  <a:pt x="859994" y="796044"/>
                  <a:pt x="862796" y="796970"/>
                </a:cubicBezTo>
                <a:cubicBezTo>
                  <a:pt x="861862" y="800674"/>
                  <a:pt x="858127" y="803452"/>
                  <a:pt x="855325" y="805304"/>
                </a:cubicBezTo>
                <a:cubicBezTo>
                  <a:pt x="852524" y="806230"/>
                  <a:pt x="849722" y="803452"/>
                  <a:pt x="846921" y="802526"/>
                </a:cubicBezTo>
                <a:cubicBezTo>
                  <a:pt x="848789" y="798822"/>
                  <a:pt x="852524" y="797896"/>
                  <a:pt x="854391" y="795118"/>
                </a:cubicBezTo>
                <a:close/>
                <a:moveTo>
                  <a:pt x="773433" y="794949"/>
                </a:moveTo>
                <a:cubicBezTo>
                  <a:pt x="776409" y="794392"/>
                  <a:pt x="779276" y="794615"/>
                  <a:pt x="781481" y="797286"/>
                </a:cubicBezTo>
                <a:cubicBezTo>
                  <a:pt x="783244" y="799958"/>
                  <a:pt x="785008" y="803520"/>
                  <a:pt x="783244" y="807082"/>
                </a:cubicBezTo>
                <a:cubicBezTo>
                  <a:pt x="781481" y="810644"/>
                  <a:pt x="777071" y="808863"/>
                  <a:pt x="773543" y="808863"/>
                </a:cubicBezTo>
                <a:cubicBezTo>
                  <a:pt x="773543" y="807973"/>
                  <a:pt x="772661" y="807973"/>
                  <a:pt x="772661" y="807973"/>
                </a:cubicBezTo>
                <a:cubicBezTo>
                  <a:pt x="770897" y="808863"/>
                  <a:pt x="772661" y="810644"/>
                  <a:pt x="773543" y="811535"/>
                </a:cubicBezTo>
                <a:cubicBezTo>
                  <a:pt x="775307" y="814207"/>
                  <a:pt x="779717" y="813316"/>
                  <a:pt x="782363" y="811535"/>
                </a:cubicBezTo>
                <a:cubicBezTo>
                  <a:pt x="783244" y="811535"/>
                  <a:pt x="784126" y="810644"/>
                  <a:pt x="785890" y="810644"/>
                </a:cubicBezTo>
                <a:cubicBezTo>
                  <a:pt x="787654" y="815988"/>
                  <a:pt x="787654" y="822221"/>
                  <a:pt x="792946" y="824893"/>
                </a:cubicBezTo>
                <a:cubicBezTo>
                  <a:pt x="792064" y="828455"/>
                  <a:pt x="787654" y="826674"/>
                  <a:pt x="785890" y="827565"/>
                </a:cubicBezTo>
                <a:cubicBezTo>
                  <a:pt x="785890" y="827565"/>
                  <a:pt x="785890" y="827565"/>
                  <a:pt x="774425" y="825784"/>
                </a:cubicBezTo>
                <a:cubicBezTo>
                  <a:pt x="763842" y="821331"/>
                  <a:pt x="758550" y="811535"/>
                  <a:pt x="749731" y="805301"/>
                </a:cubicBezTo>
                <a:cubicBezTo>
                  <a:pt x="747967" y="804411"/>
                  <a:pt x="745321" y="803520"/>
                  <a:pt x="745321" y="801739"/>
                </a:cubicBezTo>
                <a:cubicBezTo>
                  <a:pt x="750613" y="797286"/>
                  <a:pt x="758550" y="794615"/>
                  <a:pt x="764724" y="797286"/>
                </a:cubicBezTo>
                <a:cubicBezTo>
                  <a:pt x="767369" y="796841"/>
                  <a:pt x="770456" y="795505"/>
                  <a:pt x="773433" y="794949"/>
                </a:cubicBezTo>
                <a:close/>
                <a:moveTo>
                  <a:pt x="162758" y="791924"/>
                </a:moveTo>
                <a:cubicBezTo>
                  <a:pt x="166115" y="791703"/>
                  <a:pt x="169556" y="792644"/>
                  <a:pt x="173167" y="795524"/>
                </a:cubicBezTo>
                <a:cubicBezTo>
                  <a:pt x="173167" y="795524"/>
                  <a:pt x="173167" y="795524"/>
                  <a:pt x="178583" y="800840"/>
                </a:cubicBezTo>
                <a:cubicBezTo>
                  <a:pt x="177680" y="803498"/>
                  <a:pt x="173167" y="804384"/>
                  <a:pt x="171361" y="806156"/>
                </a:cubicBezTo>
                <a:cubicBezTo>
                  <a:pt x="169556" y="803498"/>
                  <a:pt x="166848" y="801726"/>
                  <a:pt x="164140" y="800840"/>
                </a:cubicBezTo>
                <a:cubicBezTo>
                  <a:pt x="160529" y="800840"/>
                  <a:pt x="156918" y="801726"/>
                  <a:pt x="154210" y="804384"/>
                </a:cubicBezTo>
                <a:cubicBezTo>
                  <a:pt x="154210" y="806156"/>
                  <a:pt x="153308" y="807928"/>
                  <a:pt x="154210" y="809700"/>
                </a:cubicBezTo>
                <a:cubicBezTo>
                  <a:pt x="155113" y="810587"/>
                  <a:pt x="156918" y="810587"/>
                  <a:pt x="156918" y="808814"/>
                </a:cubicBezTo>
                <a:cubicBezTo>
                  <a:pt x="156918" y="807042"/>
                  <a:pt x="159627" y="806156"/>
                  <a:pt x="160529" y="804384"/>
                </a:cubicBezTo>
                <a:cubicBezTo>
                  <a:pt x="164140" y="803498"/>
                  <a:pt x="165945" y="806156"/>
                  <a:pt x="166848" y="808814"/>
                </a:cubicBezTo>
                <a:cubicBezTo>
                  <a:pt x="166848" y="812359"/>
                  <a:pt x="165043" y="815903"/>
                  <a:pt x="162335" y="818561"/>
                </a:cubicBezTo>
                <a:cubicBezTo>
                  <a:pt x="160529" y="822105"/>
                  <a:pt x="156918" y="819447"/>
                  <a:pt x="153308" y="819447"/>
                </a:cubicBezTo>
                <a:cubicBezTo>
                  <a:pt x="149697" y="815903"/>
                  <a:pt x="146086" y="812359"/>
                  <a:pt x="140670" y="812359"/>
                </a:cubicBezTo>
                <a:cubicBezTo>
                  <a:pt x="137059" y="811473"/>
                  <a:pt x="135254" y="807928"/>
                  <a:pt x="132546" y="806156"/>
                </a:cubicBezTo>
                <a:cubicBezTo>
                  <a:pt x="132546" y="806156"/>
                  <a:pt x="132546" y="806156"/>
                  <a:pt x="132546" y="804384"/>
                </a:cubicBezTo>
                <a:cubicBezTo>
                  <a:pt x="143378" y="803720"/>
                  <a:pt x="152687" y="792589"/>
                  <a:pt x="162758" y="791924"/>
                </a:cubicBezTo>
                <a:close/>
                <a:moveTo>
                  <a:pt x="874511" y="785593"/>
                </a:moveTo>
                <a:cubicBezTo>
                  <a:pt x="878014" y="785593"/>
                  <a:pt x="880642" y="785593"/>
                  <a:pt x="883269" y="787425"/>
                </a:cubicBezTo>
                <a:cubicBezTo>
                  <a:pt x="885021" y="790172"/>
                  <a:pt x="884145" y="794752"/>
                  <a:pt x="884145" y="796583"/>
                </a:cubicBezTo>
                <a:cubicBezTo>
                  <a:pt x="880642" y="802994"/>
                  <a:pt x="874511" y="807573"/>
                  <a:pt x="868379" y="809405"/>
                </a:cubicBezTo>
                <a:cubicBezTo>
                  <a:pt x="865752" y="808489"/>
                  <a:pt x="862248" y="809405"/>
                  <a:pt x="859621" y="807573"/>
                </a:cubicBezTo>
                <a:cubicBezTo>
                  <a:pt x="860497" y="804826"/>
                  <a:pt x="863124" y="802078"/>
                  <a:pt x="864876" y="801163"/>
                </a:cubicBezTo>
                <a:cubicBezTo>
                  <a:pt x="869255" y="800247"/>
                  <a:pt x="873635" y="798415"/>
                  <a:pt x="876262" y="794752"/>
                </a:cubicBezTo>
                <a:cubicBezTo>
                  <a:pt x="876262" y="792004"/>
                  <a:pt x="872759" y="792920"/>
                  <a:pt x="872759" y="790172"/>
                </a:cubicBezTo>
                <a:cubicBezTo>
                  <a:pt x="873635" y="788341"/>
                  <a:pt x="872759" y="786509"/>
                  <a:pt x="874511" y="785593"/>
                </a:cubicBezTo>
                <a:close/>
                <a:moveTo>
                  <a:pt x="227920" y="785593"/>
                </a:moveTo>
                <a:cubicBezTo>
                  <a:pt x="233150" y="786479"/>
                  <a:pt x="237508" y="790023"/>
                  <a:pt x="242737" y="788251"/>
                </a:cubicBezTo>
                <a:cubicBezTo>
                  <a:pt x="246223" y="790023"/>
                  <a:pt x="250581" y="791795"/>
                  <a:pt x="253196" y="795340"/>
                </a:cubicBezTo>
                <a:cubicBezTo>
                  <a:pt x="252324" y="797998"/>
                  <a:pt x="248838" y="796226"/>
                  <a:pt x="247095" y="797998"/>
                </a:cubicBezTo>
                <a:cubicBezTo>
                  <a:pt x="235765" y="805972"/>
                  <a:pt x="224434" y="823693"/>
                  <a:pt x="208746" y="816605"/>
                </a:cubicBezTo>
                <a:cubicBezTo>
                  <a:pt x="212232" y="813947"/>
                  <a:pt x="213975" y="809516"/>
                  <a:pt x="216590" y="806858"/>
                </a:cubicBezTo>
                <a:cubicBezTo>
                  <a:pt x="220076" y="807744"/>
                  <a:pt x="224434" y="807744"/>
                  <a:pt x="227049" y="804200"/>
                </a:cubicBezTo>
                <a:cubicBezTo>
                  <a:pt x="228792" y="801542"/>
                  <a:pt x="227920" y="799770"/>
                  <a:pt x="227920" y="796226"/>
                </a:cubicBezTo>
                <a:cubicBezTo>
                  <a:pt x="227920" y="796226"/>
                  <a:pt x="227920" y="796226"/>
                  <a:pt x="225306" y="793568"/>
                </a:cubicBezTo>
                <a:cubicBezTo>
                  <a:pt x="221819" y="796226"/>
                  <a:pt x="227920" y="799770"/>
                  <a:pt x="223563" y="801542"/>
                </a:cubicBezTo>
                <a:cubicBezTo>
                  <a:pt x="222691" y="802428"/>
                  <a:pt x="220948" y="803314"/>
                  <a:pt x="219205" y="803314"/>
                </a:cubicBezTo>
                <a:cubicBezTo>
                  <a:pt x="216590" y="798884"/>
                  <a:pt x="216590" y="792681"/>
                  <a:pt x="219205" y="787365"/>
                </a:cubicBezTo>
                <a:cubicBezTo>
                  <a:pt x="221819" y="786479"/>
                  <a:pt x="225306" y="786479"/>
                  <a:pt x="227920" y="785593"/>
                </a:cubicBezTo>
                <a:close/>
                <a:moveTo>
                  <a:pt x="148023" y="783284"/>
                </a:moveTo>
                <a:cubicBezTo>
                  <a:pt x="148023" y="783284"/>
                  <a:pt x="148023" y="783284"/>
                  <a:pt x="151595" y="789345"/>
                </a:cubicBezTo>
                <a:cubicBezTo>
                  <a:pt x="151595" y="791077"/>
                  <a:pt x="148916" y="791943"/>
                  <a:pt x="147130" y="791943"/>
                </a:cubicBezTo>
                <a:cubicBezTo>
                  <a:pt x="142666" y="791943"/>
                  <a:pt x="139094" y="788479"/>
                  <a:pt x="137308" y="785016"/>
                </a:cubicBezTo>
                <a:cubicBezTo>
                  <a:pt x="137308" y="785016"/>
                  <a:pt x="137308" y="785016"/>
                  <a:pt x="138201" y="784150"/>
                </a:cubicBezTo>
                <a:cubicBezTo>
                  <a:pt x="140880" y="785016"/>
                  <a:pt x="144451" y="782418"/>
                  <a:pt x="148023" y="783284"/>
                </a:cubicBezTo>
                <a:close/>
                <a:moveTo>
                  <a:pt x="202214" y="782656"/>
                </a:moveTo>
                <a:cubicBezTo>
                  <a:pt x="206728" y="783112"/>
                  <a:pt x="211127" y="784025"/>
                  <a:pt x="214831" y="784481"/>
                </a:cubicBezTo>
                <a:cubicBezTo>
                  <a:pt x="214831" y="784481"/>
                  <a:pt x="214831" y="784481"/>
                  <a:pt x="215757" y="785394"/>
                </a:cubicBezTo>
                <a:cubicBezTo>
                  <a:pt x="210201" y="794522"/>
                  <a:pt x="216683" y="810040"/>
                  <a:pt x="202793" y="815517"/>
                </a:cubicBezTo>
                <a:cubicBezTo>
                  <a:pt x="198162" y="817342"/>
                  <a:pt x="196310" y="813691"/>
                  <a:pt x="192606" y="812778"/>
                </a:cubicBezTo>
                <a:cubicBezTo>
                  <a:pt x="190754" y="809127"/>
                  <a:pt x="187050" y="805476"/>
                  <a:pt x="189828" y="801825"/>
                </a:cubicBezTo>
                <a:cubicBezTo>
                  <a:pt x="191680" y="799086"/>
                  <a:pt x="195384" y="798173"/>
                  <a:pt x="198162" y="799086"/>
                </a:cubicBezTo>
                <a:cubicBezTo>
                  <a:pt x="200014" y="799999"/>
                  <a:pt x="200014" y="803650"/>
                  <a:pt x="201866" y="803650"/>
                </a:cubicBezTo>
                <a:cubicBezTo>
                  <a:pt x="204645" y="801825"/>
                  <a:pt x="202793" y="799086"/>
                  <a:pt x="201866" y="797261"/>
                </a:cubicBezTo>
                <a:cubicBezTo>
                  <a:pt x="199088" y="794522"/>
                  <a:pt x="194458" y="794522"/>
                  <a:pt x="190754" y="795435"/>
                </a:cubicBezTo>
                <a:cubicBezTo>
                  <a:pt x="187050" y="795435"/>
                  <a:pt x="185198" y="804563"/>
                  <a:pt x="183346" y="797261"/>
                </a:cubicBezTo>
                <a:cubicBezTo>
                  <a:pt x="184272" y="792697"/>
                  <a:pt x="183346" y="786307"/>
                  <a:pt x="188902" y="783569"/>
                </a:cubicBezTo>
                <a:cubicBezTo>
                  <a:pt x="193069" y="782199"/>
                  <a:pt x="197699" y="782199"/>
                  <a:pt x="202214" y="782656"/>
                </a:cubicBezTo>
                <a:close/>
                <a:moveTo>
                  <a:pt x="776957" y="775870"/>
                </a:moveTo>
                <a:cubicBezTo>
                  <a:pt x="779339" y="775412"/>
                  <a:pt x="781607" y="776099"/>
                  <a:pt x="782967" y="779304"/>
                </a:cubicBezTo>
                <a:cubicBezTo>
                  <a:pt x="782967" y="783883"/>
                  <a:pt x="783874" y="788463"/>
                  <a:pt x="786596" y="793042"/>
                </a:cubicBezTo>
                <a:cubicBezTo>
                  <a:pt x="784782" y="796705"/>
                  <a:pt x="782060" y="792126"/>
                  <a:pt x="780246" y="791210"/>
                </a:cubicBezTo>
                <a:cubicBezTo>
                  <a:pt x="776617" y="789378"/>
                  <a:pt x="772989" y="791210"/>
                  <a:pt x="769360" y="791210"/>
                </a:cubicBezTo>
                <a:cubicBezTo>
                  <a:pt x="767546" y="787547"/>
                  <a:pt x="768453" y="782967"/>
                  <a:pt x="770267" y="779304"/>
                </a:cubicBezTo>
                <a:cubicBezTo>
                  <a:pt x="772082" y="777930"/>
                  <a:pt x="774576" y="776328"/>
                  <a:pt x="776957" y="775870"/>
                </a:cubicBezTo>
                <a:close/>
                <a:moveTo>
                  <a:pt x="122688" y="775274"/>
                </a:moveTo>
                <a:cubicBezTo>
                  <a:pt x="124762" y="775387"/>
                  <a:pt x="126605" y="776294"/>
                  <a:pt x="127066" y="778109"/>
                </a:cubicBezTo>
                <a:cubicBezTo>
                  <a:pt x="127988" y="781737"/>
                  <a:pt x="127066" y="783552"/>
                  <a:pt x="123379" y="784459"/>
                </a:cubicBezTo>
                <a:cubicBezTo>
                  <a:pt x="124301" y="788087"/>
                  <a:pt x="128910" y="790809"/>
                  <a:pt x="131675" y="792623"/>
                </a:cubicBezTo>
                <a:cubicBezTo>
                  <a:pt x="136284" y="793530"/>
                  <a:pt x="141814" y="792623"/>
                  <a:pt x="143658" y="796252"/>
                </a:cubicBezTo>
                <a:cubicBezTo>
                  <a:pt x="142736" y="798973"/>
                  <a:pt x="139971" y="798973"/>
                  <a:pt x="138127" y="799880"/>
                </a:cubicBezTo>
                <a:cubicBezTo>
                  <a:pt x="131675" y="799880"/>
                  <a:pt x="125222" y="798973"/>
                  <a:pt x="122457" y="793530"/>
                </a:cubicBezTo>
                <a:cubicBezTo>
                  <a:pt x="117848" y="788994"/>
                  <a:pt x="115083" y="783552"/>
                  <a:pt x="116926" y="777202"/>
                </a:cubicBezTo>
                <a:cubicBezTo>
                  <a:pt x="118309" y="775841"/>
                  <a:pt x="120614" y="775161"/>
                  <a:pt x="122688" y="775274"/>
                </a:cubicBezTo>
                <a:close/>
                <a:moveTo>
                  <a:pt x="221173" y="766769"/>
                </a:moveTo>
                <a:cubicBezTo>
                  <a:pt x="222289" y="766996"/>
                  <a:pt x="223629" y="767677"/>
                  <a:pt x="224521" y="767677"/>
                </a:cubicBezTo>
                <a:cubicBezTo>
                  <a:pt x="224521" y="767677"/>
                  <a:pt x="224521" y="767677"/>
                  <a:pt x="230772" y="771305"/>
                </a:cubicBezTo>
                <a:cubicBezTo>
                  <a:pt x="231665" y="774934"/>
                  <a:pt x="232558" y="779469"/>
                  <a:pt x="232558" y="782191"/>
                </a:cubicBezTo>
                <a:cubicBezTo>
                  <a:pt x="230772" y="784005"/>
                  <a:pt x="229879" y="781284"/>
                  <a:pt x="227200" y="782191"/>
                </a:cubicBezTo>
                <a:cubicBezTo>
                  <a:pt x="224521" y="782191"/>
                  <a:pt x="220057" y="783098"/>
                  <a:pt x="218271" y="779469"/>
                </a:cubicBezTo>
                <a:cubicBezTo>
                  <a:pt x="220057" y="776748"/>
                  <a:pt x="220057" y="772212"/>
                  <a:pt x="219164" y="768584"/>
                </a:cubicBezTo>
                <a:cubicBezTo>
                  <a:pt x="219164" y="766769"/>
                  <a:pt x="220057" y="766543"/>
                  <a:pt x="221173" y="766769"/>
                </a:cubicBezTo>
                <a:close/>
                <a:moveTo>
                  <a:pt x="823575" y="765810"/>
                </a:moveTo>
                <a:cubicBezTo>
                  <a:pt x="825256" y="764955"/>
                  <a:pt x="827777" y="766665"/>
                  <a:pt x="826937" y="768374"/>
                </a:cubicBezTo>
                <a:cubicBezTo>
                  <a:pt x="829458" y="774358"/>
                  <a:pt x="822735" y="774358"/>
                  <a:pt x="819373" y="776067"/>
                </a:cubicBezTo>
                <a:cubicBezTo>
                  <a:pt x="817692" y="774358"/>
                  <a:pt x="816011" y="773503"/>
                  <a:pt x="815171" y="770939"/>
                </a:cubicBezTo>
                <a:cubicBezTo>
                  <a:pt x="816852" y="768374"/>
                  <a:pt x="820213" y="767519"/>
                  <a:pt x="823575" y="765810"/>
                </a:cubicBezTo>
                <a:close/>
                <a:moveTo>
                  <a:pt x="853103" y="764426"/>
                </a:moveTo>
                <a:cubicBezTo>
                  <a:pt x="853103" y="764426"/>
                  <a:pt x="853103" y="764426"/>
                  <a:pt x="854858" y="769718"/>
                </a:cubicBezTo>
                <a:cubicBezTo>
                  <a:pt x="854858" y="774127"/>
                  <a:pt x="854858" y="779419"/>
                  <a:pt x="852226" y="782065"/>
                </a:cubicBezTo>
                <a:cubicBezTo>
                  <a:pt x="851349" y="787356"/>
                  <a:pt x="852226" y="792648"/>
                  <a:pt x="847840" y="796176"/>
                </a:cubicBezTo>
                <a:cubicBezTo>
                  <a:pt x="844330" y="799703"/>
                  <a:pt x="839067" y="799703"/>
                  <a:pt x="834680" y="799703"/>
                </a:cubicBezTo>
                <a:cubicBezTo>
                  <a:pt x="832048" y="797057"/>
                  <a:pt x="832048" y="794412"/>
                  <a:pt x="832048" y="790884"/>
                </a:cubicBezTo>
                <a:cubicBezTo>
                  <a:pt x="832048" y="789120"/>
                  <a:pt x="833803" y="788238"/>
                  <a:pt x="835558" y="787356"/>
                </a:cubicBezTo>
                <a:cubicBezTo>
                  <a:pt x="836435" y="788238"/>
                  <a:pt x="839067" y="788238"/>
                  <a:pt x="839067" y="786474"/>
                </a:cubicBezTo>
                <a:cubicBezTo>
                  <a:pt x="839067" y="784710"/>
                  <a:pt x="836435" y="784710"/>
                  <a:pt x="835558" y="784710"/>
                </a:cubicBezTo>
                <a:cubicBezTo>
                  <a:pt x="832048" y="785592"/>
                  <a:pt x="829416" y="788238"/>
                  <a:pt x="828539" y="790884"/>
                </a:cubicBezTo>
                <a:cubicBezTo>
                  <a:pt x="825030" y="795294"/>
                  <a:pt x="833803" y="800585"/>
                  <a:pt x="826785" y="801467"/>
                </a:cubicBezTo>
                <a:cubicBezTo>
                  <a:pt x="825907" y="794412"/>
                  <a:pt x="825030" y="786474"/>
                  <a:pt x="821521" y="781183"/>
                </a:cubicBezTo>
                <a:cubicBezTo>
                  <a:pt x="827662" y="774127"/>
                  <a:pt x="838189" y="779419"/>
                  <a:pt x="844330" y="771481"/>
                </a:cubicBezTo>
                <a:cubicBezTo>
                  <a:pt x="848717" y="770599"/>
                  <a:pt x="846962" y="761780"/>
                  <a:pt x="853103" y="764426"/>
                </a:cubicBezTo>
                <a:close/>
                <a:moveTo>
                  <a:pt x="793083" y="753843"/>
                </a:moveTo>
                <a:cubicBezTo>
                  <a:pt x="794878" y="754738"/>
                  <a:pt x="794878" y="756527"/>
                  <a:pt x="795775" y="758317"/>
                </a:cubicBezTo>
                <a:cubicBezTo>
                  <a:pt x="808337" y="769949"/>
                  <a:pt x="826283" y="783370"/>
                  <a:pt x="821796" y="803055"/>
                </a:cubicBezTo>
                <a:cubicBezTo>
                  <a:pt x="819105" y="802160"/>
                  <a:pt x="820002" y="799476"/>
                  <a:pt x="818207" y="797687"/>
                </a:cubicBezTo>
                <a:cubicBezTo>
                  <a:pt x="814618" y="795002"/>
                  <a:pt x="810132" y="795002"/>
                  <a:pt x="806543" y="792318"/>
                </a:cubicBezTo>
                <a:cubicBezTo>
                  <a:pt x="808337" y="789634"/>
                  <a:pt x="809235" y="786055"/>
                  <a:pt x="806543" y="782476"/>
                </a:cubicBezTo>
                <a:cubicBezTo>
                  <a:pt x="805645" y="779791"/>
                  <a:pt x="802954" y="778002"/>
                  <a:pt x="799364" y="778897"/>
                </a:cubicBezTo>
                <a:cubicBezTo>
                  <a:pt x="796673" y="778897"/>
                  <a:pt x="793981" y="780686"/>
                  <a:pt x="793083" y="783370"/>
                </a:cubicBezTo>
                <a:cubicBezTo>
                  <a:pt x="793083" y="785160"/>
                  <a:pt x="793083" y="786055"/>
                  <a:pt x="794878" y="786949"/>
                </a:cubicBezTo>
                <a:cubicBezTo>
                  <a:pt x="797570" y="786055"/>
                  <a:pt x="797570" y="779791"/>
                  <a:pt x="802056" y="782476"/>
                </a:cubicBezTo>
                <a:cubicBezTo>
                  <a:pt x="805645" y="784265"/>
                  <a:pt x="803851" y="788739"/>
                  <a:pt x="802954" y="791423"/>
                </a:cubicBezTo>
                <a:cubicBezTo>
                  <a:pt x="799364" y="794107"/>
                  <a:pt x="794878" y="795002"/>
                  <a:pt x="790392" y="793213"/>
                </a:cubicBezTo>
                <a:cubicBezTo>
                  <a:pt x="786802" y="790528"/>
                  <a:pt x="786802" y="786055"/>
                  <a:pt x="785905" y="781581"/>
                </a:cubicBezTo>
                <a:cubicBezTo>
                  <a:pt x="785905" y="781581"/>
                  <a:pt x="785905" y="781581"/>
                  <a:pt x="788597" y="774423"/>
                </a:cubicBezTo>
                <a:cubicBezTo>
                  <a:pt x="785008" y="767265"/>
                  <a:pt x="788597" y="761001"/>
                  <a:pt x="791289" y="755633"/>
                </a:cubicBezTo>
                <a:cubicBezTo>
                  <a:pt x="791289" y="755633"/>
                  <a:pt x="791289" y="755633"/>
                  <a:pt x="793083" y="753843"/>
                </a:cubicBezTo>
                <a:close/>
                <a:moveTo>
                  <a:pt x="154537" y="753765"/>
                </a:moveTo>
                <a:cubicBezTo>
                  <a:pt x="155320" y="755181"/>
                  <a:pt x="155992" y="757360"/>
                  <a:pt x="157783" y="757796"/>
                </a:cubicBezTo>
                <a:cubicBezTo>
                  <a:pt x="164052" y="760411"/>
                  <a:pt x="169425" y="762154"/>
                  <a:pt x="174798" y="764768"/>
                </a:cubicBezTo>
                <a:cubicBezTo>
                  <a:pt x="177484" y="766511"/>
                  <a:pt x="180171" y="769998"/>
                  <a:pt x="179275" y="773484"/>
                </a:cubicBezTo>
                <a:cubicBezTo>
                  <a:pt x="175693" y="778713"/>
                  <a:pt x="176589" y="786558"/>
                  <a:pt x="177484" y="792659"/>
                </a:cubicBezTo>
                <a:cubicBezTo>
                  <a:pt x="174798" y="793530"/>
                  <a:pt x="173007" y="790044"/>
                  <a:pt x="170320" y="790044"/>
                </a:cubicBezTo>
                <a:cubicBezTo>
                  <a:pt x="165843" y="790044"/>
                  <a:pt x="170320" y="784814"/>
                  <a:pt x="168529" y="781328"/>
                </a:cubicBezTo>
                <a:cubicBezTo>
                  <a:pt x="168529" y="778713"/>
                  <a:pt x="166738" y="776970"/>
                  <a:pt x="164947" y="775227"/>
                </a:cubicBezTo>
                <a:cubicBezTo>
                  <a:pt x="162261" y="775227"/>
                  <a:pt x="160470" y="774356"/>
                  <a:pt x="158679" y="776099"/>
                </a:cubicBezTo>
                <a:cubicBezTo>
                  <a:pt x="158679" y="776099"/>
                  <a:pt x="158679" y="776099"/>
                  <a:pt x="157783" y="776970"/>
                </a:cubicBezTo>
                <a:cubicBezTo>
                  <a:pt x="159574" y="778713"/>
                  <a:pt x="164052" y="777842"/>
                  <a:pt x="164052" y="781328"/>
                </a:cubicBezTo>
                <a:cubicBezTo>
                  <a:pt x="164947" y="783071"/>
                  <a:pt x="164052" y="785686"/>
                  <a:pt x="162261" y="787429"/>
                </a:cubicBezTo>
                <a:cubicBezTo>
                  <a:pt x="159574" y="787429"/>
                  <a:pt x="156888" y="789172"/>
                  <a:pt x="154201" y="786558"/>
                </a:cubicBezTo>
                <a:cubicBezTo>
                  <a:pt x="152410" y="783071"/>
                  <a:pt x="149724" y="778713"/>
                  <a:pt x="150619" y="774356"/>
                </a:cubicBezTo>
                <a:cubicBezTo>
                  <a:pt x="147932" y="772612"/>
                  <a:pt x="147037" y="768255"/>
                  <a:pt x="146141" y="765640"/>
                </a:cubicBezTo>
                <a:cubicBezTo>
                  <a:pt x="145246" y="761282"/>
                  <a:pt x="149724" y="757796"/>
                  <a:pt x="150619" y="754310"/>
                </a:cubicBezTo>
                <a:cubicBezTo>
                  <a:pt x="152858" y="751695"/>
                  <a:pt x="153753" y="752348"/>
                  <a:pt x="154537" y="753765"/>
                </a:cubicBezTo>
                <a:close/>
                <a:moveTo>
                  <a:pt x="176678" y="752255"/>
                </a:moveTo>
                <a:cubicBezTo>
                  <a:pt x="180488" y="753948"/>
                  <a:pt x="188108" y="755642"/>
                  <a:pt x="188108" y="761568"/>
                </a:cubicBezTo>
                <a:cubicBezTo>
                  <a:pt x="188108" y="761568"/>
                  <a:pt x="188108" y="761568"/>
                  <a:pt x="182393" y="764955"/>
                </a:cubicBezTo>
                <a:cubicBezTo>
                  <a:pt x="179536" y="762415"/>
                  <a:pt x="175726" y="759875"/>
                  <a:pt x="173821" y="756488"/>
                </a:cubicBezTo>
                <a:cubicBezTo>
                  <a:pt x="173821" y="754795"/>
                  <a:pt x="174773" y="753102"/>
                  <a:pt x="176678" y="752255"/>
                </a:cubicBezTo>
                <a:close/>
                <a:moveTo>
                  <a:pt x="208292" y="744318"/>
                </a:moveTo>
                <a:cubicBezTo>
                  <a:pt x="211921" y="747966"/>
                  <a:pt x="214642" y="753438"/>
                  <a:pt x="213735" y="758909"/>
                </a:cubicBezTo>
                <a:cubicBezTo>
                  <a:pt x="211014" y="764381"/>
                  <a:pt x="218271" y="769853"/>
                  <a:pt x="214642" y="776237"/>
                </a:cubicBezTo>
                <a:cubicBezTo>
                  <a:pt x="213735" y="778973"/>
                  <a:pt x="210107" y="778973"/>
                  <a:pt x="208292" y="779884"/>
                </a:cubicBezTo>
                <a:cubicBezTo>
                  <a:pt x="205571" y="778973"/>
                  <a:pt x="201035" y="779884"/>
                  <a:pt x="199221" y="777149"/>
                </a:cubicBezTo>
                <a:cubicBezTo>
                  <a:pt x="197407" y="770765"/>
                  <a:pt x="210107" y="773501"/>
                  <a:pt x="203757" y="768941"/>
                </a:cubicBezTo>
                <a:cubicBezTo>
                  <a:pt x="200128" y="768029"/>
                  <a:pt x="196500" y="769853"/>
                  <a:pt x="195592" y="772589"/>
                </a:cubicBezTo>
                <a:cubicBezTo>
                  <a:pt x="194685" y="774413"/>
                  <a:pt x="196500" y="778061"/>
                  <a:pt x="193778" y="778973"/>
                </a:cubicBezTo>
                <a:cubicBezTo>
                  <a:pt x="188335" y="778973"/>
                  <a:pt x="183800" y="783532"/>
                  <a:pt x="181985" y="787180"/>
                </a:cubicBezTo>
                <a:cubicBezTo>
                  <a:pt x="181078" y="786268"/>
                  <a:pt x="180171" y="783532"/>
                  <a:pt x="181078" y="781708"/>
                </a:cubicBezTo>
                <a:cubicBezTo>
                  <a:pt x="181078" y="768941"/>
                  <a:pt x="192871" y="763469"/>
                  <a:pt x="201035" y="755262"/>
                </a:cubicBezTo>
                <a:cubicBezTo>
                  <a:pt x="201035" y="755262"/>
                  <a:pt x="201035" y="755262"/>
                  <a:pt x="208292" y="744318"/>
                </a:cubicBezTo>
                <a:close/>
                <a:moveTo>
                  <a:pt x="875042" y="741333"/>
                </a:moveTo>
                <a:cubicBezTo>
                  <a:pt x="875949" y="741333"/>
                  <a:pt x="877764" y="739555"/>
                  <a:pt x="877764" y="741333"/>
                </a:cubicBezTo>
                <a:cubicBezTo>
                  <a:pt x="875949" y="746667"/>
                  <a:pt x="876857" y="753779"/>
                  <a:pt x="878671" y="759113"/>
                </a:cubicBezTo>
                <a:cubicBezTo>
                  <a:pt x="878671" y="761780"/>
                  <a:pt x="876857" y="760891"/>
                  <a:pt x="875949" y="760002"/>
                </a:cubicBezTo>
                <a:cubicBezTo>
                  <a:pt x="873228" y="754668"/>
                  <a:pt x="872321" y="747556"/>
                  <a:pt x="875042" y="741333"/>
                </a:cubicBezTo>
                <a:close/>
                <a:moveTo>
                  <a:pt x="904614" y="733262"/>
                </a:moveTo>
                <a:cubicBezTo>
                  <a:pt x="906166" y="734265"/>
                  <a:pt x="907717" y="735826"/>
                  <a:pt x="909491" y="736271"/>
                </a:cubicBezTo>
                <a:cubicBezTo>
                  <a:pt x="915698" y="742513"/>
                  <a:pt x="918358" y="754104"/>
                  <a:pt x="914811" y="763020"/>
                </a:cubicBezTo>
                <a:cubicBezTo>
                  <a:pt x="910377" y="779960"/>
                  <a:pt x="896190" y="793334"/>
                  <a:pt x="885550" y="808492"/>
                </a:cubicBezTo>
                <a:cubicBezTo>
                  <a:pt x="850081" y="853072"/>
                  <a:pt x="808406" y="888736"/>
                  <a:pt x="760523" y="918159"/>
                </a:cubicBezTo>
                <a:cubicBezTo>
                  <a:pt x="752543" y="922617"/>
                  <a:pt x="740129" y="925292"/>
                  <a:pt x="731262" y="920834"/>
                </a:cubicBezTo>
                <a:cubicBezTo>
                  <a:pt x="728602" y="919051"/>
                  <a:pt x="724168" y="916376"/>
                  <a:pt x="723281" y="912810"/>
                </a:cubicBezTo>
                <a:cubicBezTo>
                  <a:pt x="722395" y="911026"/>
                  <a:pt x="721508" y="910135"/>
                  <a:pt x="722395" y="909243"/>
                </a:cubicBezTo>
                <a:cubicBezTo>
                  <a:pt x="724168" y="909243"/>
                  <a:pt x="726828" y="913701"/>
                  <a:pt x="729488" y="914593"/>
                </a:cubicBezTo>
                <a:cubicBezTo>
                  <a:pt x="735695" y="918159"/>
                  <a:pt x="743676" y="919051"/>
                  <a:pt x="751656" y="919051"/>
                </a:cubicBezTo>
                <a:cubicBezTo>
                  <a:pt x="780918" y="903002"/>
                  <a:pt x="808406" y="880712"/>
                  <a:pt x="834120" y="856638"/>
                </a:cubicBezTo>
                <a:cubicBezTo>
                  <a:pt x="852741" y="838806"/>
                  <a:pt x="870475" y="821866"/>
                  <a:pt x="885550" y="800467"/>
                </a:cubicBezTo>
                <a:cubicBezTo>
                  <a:pt x="885550" y="800467"/>
                  <a:pt x="885550" y="800467"/>
                  <a:pt x="910377" y="765694"/>
                </a:cubicBezTo>
                <a:cubicBezTo>
                  <a:pt x="913924" y="758562"/>
                  <a:pt x="914811" y="747862"/>
                  <a:pt x="909491" y="740729"/>
                </a:cubicBezTo>
                <a:cubicBezTo>
                  <a:pt x="907717" y="737163"/>
                  <a:pt x="904170" y="735380"/>
                  <a:pt x="899737" y="733597"/>
                </a:cubicBezTo>
                <a:cubicBezTo>
                  <a:pt x="901510" y="731813"/>
                  <a:pt x="903062" y="732259"/>
                  <a:pt x="904614" y="733262"/>
                </a:cubicBezTo>
                <a:close/>
                <a:moveTo>
                  <a:pt x="870694" y="726855"/>
                </a:moveTo>
                <a:cubicBezTo>
                  <a:pt x="873366" y="729474"/>
                  <a:pt x="874257" y="732967"/>
                  <a:pt x="874257" y="736459"/>
                </a:cubicBezTo>
                <a:cubicBezTo>
                  <a:pt x="868913" y="741698"/>
                  <a:pt x="868913" y="749556"/>
                  <a:pt x="869804" y="756541"/>
                </a:cubicBezTo>
                <a:cubicBezTo>
                  <a:pt x="871585" y="759160"/>
                  <a:pt x="872476" y="762653"/>
                  <a:pt x="876038" y="764399"/>
                </a:cubicBezTo>
                <a:cubicBezTo>
                  <a:pt x="877819" y="763526"/>
                  <a:pt x="877819" y="762653"/>
                  <a:pt x="878709" y="760907"/>
                </a:cubicBezTo>
                <a:cubicBezTo>
                  <a:pt x="882271" y="760034"/>
                  <a:pt x="885834" y="756541"/>
                  <a:pt x="889396" y="760034"/>
                </a:cubicBezTo>
                <a:cubicBezTo>
                  <a:pt x="891177" y="761780"/>
                  <a:pt x="892958" y="764399"/>
                  <a:pt x="892958" y="767018"/>
                </a:cubicBezTo>
                <a:cubicBezTo>
                  <a:pt x="892958" y="771384"/>
                  <a:pt x="889396" y="774003"/>
                  <a:pt x="885834" y="776623"/>
                </a:cubicBezTo>
                <a:cubicBezTo>
                  <a:pt x="879600" y="779242"/>
                  <a:pt x="872476" y="776623"/>
                  <a:pt x="867132" y="772257"/>
                </a:cubicBezTo>
                <a:cubicBezTo>
                  <a:pt x="861789" y="766145"/>
                  <a:pt x="858227" y="760034"/>
                  <a:pt x="859117" y="752176"/>
                </a:cubicBezTo>
                <a:cubicBezTo>
                  <a:pt x="856446" y="744317"/>
                  <a:pt x="862680" y="738206"/>
                  <a:pt x="864461" y="732094"/>
                </a:cubicBezTo>
                <a:cubicBezTo>
                  <a:pt x="867132" y="730348"/>
                  <a:pt x="868023" y="727728"/>
                  <a:pt x="870694" y="726855"/>
                </a:cubicBezTo>
                <a:close/>
                <a:moveTo>
                  <a:pt x="124785" y="725267"/>
                </a:moveTo>
                <a:cubicBezTo>
                  <a:pt x="129194" y="728971"/>
                  <a:pt x="130958" y="734528"/>
                  <a:pt x="130076" y="741010"/>
                </a:cubicBezTo>
                <a:cubicBezTo>
                  <a:pt x="130076" y="742862"/>
                  <a:pt x="129194" y="745640"/>
                  <a:pt x="126548" y="747492"/>
                </a:cubicBezTo>
                <a:cubicBezTo>
                  <a:pt x="125667" y="747492"/>
                  <a:pt x="123903" y="745640"/>
                  <a:pt x="124785" y="743788"/>
                </a:cubicBezTo>
                <a:cubicBezTo>
                  <a:pt x="126548" y="741010"/>
                  <a:pt x="126548" y="736380"/>
                  <a:pt x="125667" y="731749"/>
                </a:cubicBezTo>
                <a:cubicBezTo>
                  <a:pt x="124785" y="730823"/>
                  <a:pt x="123021" y="728971"/>
                  <a:pt x="123903" y="726193"/>
                </a:cubicBezTo>
                <a:cubicBezTo>
                  <a:pt x="123903" y="726193"/>
                  <a:pt x="123903" y="726193"/>
                  <a:pt x="124785" y="725267"/>
                </a:cubicBezTo>
                <a:close/>
                <a:moveTo>
                  <a:pt x="902681" y="717297"/>
                </a:moveTo>
                <a:cubicBezTo>
                  <a:pt x="905342" y="717075"/>
                  <a:pt x="908002" y="717075"/>
                  <a:pt x="910662" y="718407"/>
                </a:cubicBezTo>
                <a:cubicBezTo>
                  <a:pt x="910662" y="718407"/>
                  <a:pt x="910662" y="718407"/>
                  <a:pt x="922190" y="726401"/>
                </a:cubicBezTo>
                <a:cubicBezTo>
                  <a:pt x="928398" y="734395"/>
                  <a:pt x="931058" y="744166"/>
                  <a:pt x="931058" y="753937"/>
                </a:cubicBezTo>
                <a:cubicBezTo>
                  <a:pt x="929284" y="755713"/>
                  <a:pt x="931058" y="758378"/>
                  <a:pt x="930171" y="761042"/>
                </a:cubicBezTo>
                <a:cubicBezTo>
                  <a:pt x="927511" y="763707"/>
                  <a:pt x="929284" y="768148"/>
                  <a:pt x="927511" y="770813"/>
                </a:cubicBezTo>
                <a:cubicBezTo>
                  <a:pt x="923964" y="785025"/>
                  <a:pt x="911549" y="795684"/>
                  <a:pt x="903568" y="808119"/>
                </a:cubicBezTo>
                <a:cubicBezTo>
                  <a:pt x="891153" y="822331"/>
                  <a:pt x="879625" y="838320"/>
                  <a:pt x="866324" y="851643"/>
                </a:cubicBezTo>
                <a:cubicBezTo>
                  <a:pt x="862777" y="852531"/>
                  <a:pt x="861890" y="856973"/>
                  <a:pt x="859230" y="858749"/>
                </a:cubicBezTo>
                <a:cubicBezTo>
                  <a:pt x="845928" y="870296"/>
                  <a:pt x="833514" y="882732"/>
                  <a:pt x="820212" y="892502"/>
                </a:cubicBezTo>
                <a:cubicBezTo>
                  <a:pt x="819325" y="896055"/>
                  <a:pt x="814892" y="896055"/>
                  <a:pt x="813118" y="898720"/>
                </a:cubicBezTo>
                <a:cubicBezTo>
                  <a:pt x="795383" y="912044"/>
                  <a:pt x="778534" y="924479"/>
                  <a:pt x="760799" y="933361"/>
                </a:cubicBezTo>
                <a:cubicBezTo>
                  <a:pt x="744837" y="939579"/>
                  <a:pt x="724441" y="936914"/>
                  <a:pt x="712914" y="924479"/>
                </a:cubicBezTo>
                <a:cubicBezTo>
                  <a:pt x="707593" y="918261"/>
                  <a:pt x="704046" y="910267"/>
                  <a:pt x="705819" y="903161"/>
                </a:cubicBezTo>
                <a:cubicBezTo>
                  <a:pt x="707593" y="900496"/>
                  <a:pt x="711140" y="903161"/>
                  <a:pt x="714687" y="903161"/>
                </a:cubicBezTo>
                <a:cubicBezTo>
                  <a:pt x="717347" y="907602"/>
                  <a:pt x="719121" y="913820"/>
                  <a:pt x="723555" y="918261"/>
                </a:cubicBezTo>
                <a:cubicBezTo>
                  <a:pt x="731536" y="925367"/>
                  <a:pt x="743950" y="928920"/>
                  <a:pt x="754592" y="923591"/>
                </a:cubicBezTo>
                <a:cubicBezTo>
                  <a:pt x="774987" y="917373"/>
                  <a:pt x="790062" y="900496"/>
                  <a:pt x="807797" y="889838"/>
                </a:cubicBezTo>
                <a:cubicBezTo>
                  <a:pt x="844155" y="860526"/>
                  <a:pt x="876965" y="825884"/>
                  <a:pt x="903568" y="789466"/>
                </a:cubicBezTo>
                <a:cubicBezTo>
                  <a:pt x="909775" y="782360"/>
                  <a:pt x="915983" y="774366"/>
                  <a:pt x="916870" y="765484"/>
                </a:cubicBezTo>
                <a:cubicBezTo>
                  <a:pt x="920417" y="755713"/>
                  <a:pt x="920417" y="744166"/>
                  <a:pt x="914209" y="736172"/>
                </a:cubicBezTo>
                <a:cubicBezTo>
                  <a:pt x="909775" y="729954"/>
                  <a:pt x="903568" y="727289"/>
                  <a:pt x="896474" y="726401"/>
                </a:cubicBezTo>
                <a:cubicBezTo>
                  <a:pt x="894700" y="723736"/>
                  <a:pt x="893814" y="721072"/>
                  <a:pt x="894700" y="717519"/>
                </a:cubicBezTo>
                <a:cubicBezTo>
                  <a:pt x="897361" y="717963"/>
                  <a:pt x="900021" y="717519"/>
                  <a:pt x="902681" y="717297"/>
                </a:cubicBezTo>
                <a:close/>
                <a:moveTo>
                  <a:pt x="98581" y="715042"/>
                </a:moveTo>
                <a:cubicBezTo>
                  <a:pt x="100353" y="714155"/>
                  <a:pt x="101239" y="715930"/>
                  <a:pt x="100353" y="716817"/>
                </a:cubicBezTo>
                <a:cubicBezTo>
                  <a:pt x="93265" y="720366"/>
                  <a:pt x="88834" y="725690"/>
                  <a:pt x="86176" y="732789"/>
                </a:cubicBezTo>
                <a:cubicBezTo>
                  <a:pt x="85290" y="738113"/>
                  <a:pt x="84404" y="746099"/>
                  <a:pt x="87948" y="750536"/>
                </a:cubicBezTo>
                <a:cubicBezTo>
                  <a:pt x="88834" y="755860"/>
                  <a:pt x="93265" y="760297"/>
                  <a:pt x="95037" y="764733"/>
                </a:cubicBezTo>
                <a:cubicBezTo>
                  <a:pt x="114530" y="792241"/>
                  <a:pt x="134909" y="821523"/>
                  <a:pt x="159718" y="845481"/>
                </a:cubicBezTo>
                <a:cubicBezTo>
                  <a:pt x="172123" y="858791"/>
                  <a:pt x="186299" y="871214"/>
                  <a:pt x="200476" y="882749"/>
                </a:cubicBezTo>
                <a:cubicBezTo>
                  <a:pt x="214653" y="893397"/>
                  <a:pt x="228830" y="905820"/>
                  <a:pt x="245665" y="912918"/>
                </a:cubicBezTo>
                <a:cubicBezTo>
                  <a:pt x="251867" y="914693"/>
                  <a:pt x="261613" y="914693"/>
                  <a:pt x="266044" y="908482"/>
                </a:cubicBezTo>
                <a:cubicBezTo>
                  <a:pt x="269588" y="905820"/>
                  <a:pt x="267816" y="898721"/>
                  <a:pt x="272246" y="899608"/>
                </a:cubicBezTo>
                <a:cubicBezTo>
                  <a:pt x="271360" y="905820"/>
                  <a:pt x="269588" y="912031"/>
                  <a:pt x="263385" y="914693"/>
                </a:cubicBezTo>
                <a:cubicBezTo>
                  <a:pt x="255411" y="917355"/>
                  <a:pt x="247437" y="915580"/>
                  <a:pt x="239462" y="913806"/>
                </a:cubicBezTo>
                <a:cubicBezTo>
                  <a:pt x="219969" y="904045"/>
                  <a:pt x="204020" y="889848"/>
                  <a:pt x="186299" y="875650"/>
                </a:cubicBezTo>
                <a:cubicBezTo>
                  <a:pt x="154402" y="848143"/>
                  <a:pt x="125162" y="815311"/>
                  <a:pt x="103011" y="781593"/>
                </a:cubicBezTo>
                <a:cubicBezTo>
                  <a:pt x="95923" y="770057"/>
                  <a:pt x="84404" y="758522"/>
                  <a:pt x="81746" y="744325"/>
                </a:cubicBezTo>
                <a:cubicBezTo>
                  <a:pt x="84404" y="732789"/>
                  <a:pt x="85290" y="717704"/>
                  <a:pt x="98581" y="715042"/>
                </a:cubicBezTo>
                <a:close/>
                <a:moveTo>
                  <a:pt x="127525" y="707991"/>
                </a:moveTo>
                <a:cubicBezTo>
                  <a:pt x="128411" y="706217"/>
                  <a:pt x="131069" y="707991"/>
                  <a:pt x="131955" y="708879"/>
                </a:cubicBezTo>
                <a:cubicBezTo>
                  <a:pt x="139930" y="717750"/>
                  <a:pt x="145246" y="730170"/>
                  <a:pt x="143474" y="741702"/>
                </a:cubicBezTo>
                <a:cubicBezTo>
                  <a:pt x="143474" y="749687"/>
                  <a:pt x="139930" y="756784"/>
                  <a:pt x="133727" y="761219"/>
                </a:cubicBezTo>
                <a:cubicBezTo>
                  <a:pt x="128411" y="762994"/>
                  <a:pt x="120437" y="766542"/>
                  <a:pt x="115120" y="762994"/>
                </a:cubicBezTo>
                <a:cubicBezTo>
                  <a:pt x="111576" y="762106"/>
                  <a:pt x="108032" y="757671"/>
                  <a:pt x="108032" y="753235"/>
                </a:cubicBezTo>
                <a:cubicBezTo>
                  <a:pt x="107146" y="748799"/>
                  <a:pt x="108918" y="746138"/>
                  <a:pt x="111576" y="744364"/>
                </a:cubicBezTo>
                <a:cubicBezTo>
                  <a:pt x="114234" y="742590"/>
                  <a:pt x="116892" y="742590"/>
                  <a:pt x="119551" y="743477"/>
                </a:cubicBezTo>
                <a:cubicBezTo>
                  <a:pt x="124867" y="745251"/>
                  <a:pt x="120437" y="755897"/>
                  <a:pt x="127525" y="751461"/>
                </a:cubicBezTo>
                <a:cubicBezTo>
                  <a:pt x="133727" y="745251"/>
                  <a:pt x="134613" y="736380"/>
                  <a:pt x="132841" y="728395"/>
                </a:cubicBezTo>
                <a:cubicBezTo>
                  <a:pt x="131069" y="725734"/>
                  <a:pt x="130183" y="721298"/>
                  <a:pt x="126639" y="719524"/>
                </a:cubicBezTo>
                <a:cubicBezTo>
                  <a:pt x="125753" y="715088"/>
                  <a:pt x="126639" y="711540"/>
                  <a:pt x="127525" y="707991"/>
                </a:cubicBezTo>
                <a:close/>
                <a:moveTo>
                  <a:pt x="933078" y="707805"/>
                </a:moveTo>
                <a:cubicBezTo>
                  <a:pt x="937119" y="708731"/>
                  <a:pt x="938129" y="711509"/>
                  <a:pt x="940150" y="714287"/>
                </a:cubicBezTo>
                <a:cubicBezTo>
                  <a:pt x="942170" y="720770"/>
                  <a:pt x="942170" y="730956"/>
                  <a:pt x="936109" y="736512"/>
                </a:cubicBezTo>
                <a:cubicBezTo>
                  <a:pt x="935099" y="737438"/>
                  <a:pt x="931058" y="741142"/>
                  <a:pt x="931058" y="736512"/>
                </a:cubicBezTo>
                <a:cubicBezTo>
                  <a:pt x="932068" y="733734"/>
                  <a:pt x="935099" y="731882"/>
                  <a:pt x="937119" y="729104"/>
                </a:cubicBezTo>
                <a:cubicBezTo>
                  <a:pt x="938129" y="722622"/>
                  <a:pt x="938129" y="715213"/>
                  <a:pt x="932068" y="711509"/>
                </a:cubicBezTo>
                <a:cubicBezTo>
                  <a:pt x="932068" y="709657"/>
                  <a:pt x="933078" y="708731"/>
                  <a:pt x="933078" y="707805"/>
                </a:cubicBezTo>
                <a:close/>
                <a:moveTo>
                  <a:pt x="142388" y="707099"/>
                </a:moveTo>
                <a:cubicBezTo>
                  <a:pt x="142388" y="708863"/>
                  <a:pt x="143340" y="709745"/>
                  <a:pt x="145245" y="710627"/>
                </a:cubicBezTo>
                <a:cubicBezTo>
                  <a:pt x="145245" y="711508"/>
                  <a:pt x="145245" y="714154"/>
                  <a:pt x="143340" y="713272"/>
                </a:cubicBezTo>
                <a:cubicBezTo>
                  <a:pt x="140483" y="713272"/>
                  <a:pt x="140483" y="710627"/>
                  <a:pt x="140483" y="708863"/>
                </a:cubicBezTo>
                <a:cubicBezTo>
                  <a:pt x="140483" y="707981"/>
                  <a:pt x="140483" y="706217"/>
                  <a:pt x="142388" y="707099"/>
                </a:cubicBezTo>
                <a:close/>
                <a:moveTo>
                  <a:pt x="93884" y="700837"/>
                </a:moveTo>
                <a:cubicBezTo>
                  <a:pt x="97444" y="699836"/>
                  <a:pt x="101228" y="699614"/>
                  <a:pt x="105234" y="700948"/>
                </a:cubicBezTo>
                <a:cubicBezTo>
                  <a:pt x="105234" y="703616"/>
                  <a:pt x="105234" y="707172"/>
                  <a:pt x="104344" y="708951"/>
                </a:cubicBezTo>
                <a:cubicBezTo>
                  <a:pt x="100783" y="713397"/>
                  <a:pt x="95441" y="708951"/>
                  <a:pt x="91880" y="713397"/>
                </a:cubicBezTo>
                <a:cubicBezTo>
                  <a:pt x="80307" y="721400"/>
                  <a:pt x="77637" y="736517"/>
                  <a:pt x="79417" y="749856"/>
                </a:cubicBezTo>
                <a:cubicBezTo>
                  <a:pt x="82978" y="764084"/>
                  <a:pt x="93661" y="775644"/>
                  <a:pt x="101673" y="788093"/>
                </a:cubicBezTo>
                <a:cubicBezTo>
                  <a:pt x="116807" y="808545"/>
                  <a:pt x="132832" y="828998"/>
                  <a:pt x="150637" y="847672"/>
                </a:cubicBezTo>
                <a:cubicBezTo>
                  <a:pt x="171112" y="869014"/>
                  <a:pt x="194258" y="888577"/>
                  <a:pt x="219185" y="906362"/>
                </a:cubicBezTo>
                <a:cubicBezTo>
                  <a:pt x="224527" y="910808"/>
                  <a:pt x="230758" y="913475"/>
                  <a:pt x="236990" y="917922"/>
                </a:cubicBezTo>
                <a:cubicBezTo>
                  <a:pt x="245893" y="921479"/>
                  <a:pt x="259246" y="922368"/>
                  <a:pt x="267258" y="917922"/>
                </a:cubicBezTo>
                <a:cubicBezTo>
                  <a:pt x="275271" y="913475"/>
                  <a:pt x="276161" y="904583"/>
                  <a:pt x="277941" y="896580"/>
                </a:cubicBezTo>
                <a:cubicBezTo>
                  <a:pt x="280612" y="894801"/>
                  <a:pt x="285063" y="893023"/>
                  <a:pt x="288624" y="893023"/>
                </a:cubicBezTo>
                <a:cubicBezTo>
                  <a:pt x="291295" y="898358"/>
                  <a:pt x="288624" y="903694"/>
                  <a:pt x="287734" y="909029"/>
                </a:cubicBezTo>
                <a:cubicBezTo>
                  <a:pt x="283283" y="922368"/>
                  <a:pt x="271710" y="933928"/>
                  <a:pt x="256575" y="933928"/>
                </a:cubicBezTo>
                <a:cubicBezTo>
                  <a:pt x="244112" y="934817"/>
                  <a:pt x="232539" y="929482"/>
                  <a:pt x="221856" y="922368"/>
                </a:cubicBezTo>
                <a:cubicBezTo>
                  <a:pt x="196039" y="904583"/>
                  <a:pt x="173783" y="884131"/>
                  <a:pt x="150637" y="863678"/>
                </a:cubicBezTo>
                <a:cubicBezTo>
                  <a:pt x="130161" y="844115"/>
                  <a:pt x="111466" y="822773"/>
                  <a:pt x="96332" y="799653"/>
                </a:cubicBezTo>
                <a:cubicBezTo>
                  <a:pt x="89210" y="791650"/>
                  <a:pt x="84759" y="781868"/>
                  <a:pt x="78527" y="773865"/>
                </a:cubicBezTo>
                <a:cubicBezTo>
                  <a:pt x="71405" y="762305"/>
                  <a:pt x="64283" y="748967"/>
                  <a:pt x="66954" y="734739"/>
                </a:cubicBezTo>
                <a:cubicBezTo>
                  <a:pt x="70515" y="724068"/>
                  <a:pt x="72295" y="711619"/>
                  <a:pt x="83868" y="705394"/>
                </a:cubicBezTo>
                <a:cubicBezTo>
                  <a:pt x="86984" y="703616"/>
                  <a:pt x="90323" y="701837"/>
                  <a:pt x="93884" y="700837"/>
                </a:cubicBezTo>
                <a:close/>
                <a:moveTo>
                  <a:pt x="957139" y="696692"/>
                </a:moveTo>
                <a:cubicBezTo>
                  <a:pt x="958046" y="698597"/>
                  <a:pt x="956232" y="700502"/>
                  <a:pt x="955325" y="701454"/>
                </a:cubicBezTo>
                <a:cubicBezTo>
                  <a:pt x="953510" y="700502"/>
                  <a:pt x="952603" y="699549"/>
                  <a:pt x="951696" y="698597"/>
                </a:cubicBezTo>
                <a:cubicBezTo>
                  <a:pt x="952603" y="696692"/>
                  <a:pt x="955325" y="696692"/>
                  <a:pt x="957139" y="696692"/>
                </a:cubicBezTo>
                <a:close/>
                <a:moveTo>
                  <a:pt x="967570" y="693009"/>
                </a:moveTo>
                <a:cubicBezTo>
                  <a:pt x="967570" y="693009"/>
                  <a:pt x="967570" y="693009"/>
                  <a:pt x="966715" y="701899"/>
                </a:cubicBezTo>
                <a:cubicBezTo>
                  <a:pt x="965861" y="706344"/>
                  <a:pt x="963296" y="709900"/>
                  <a:pt x="959877" y="712567"/>
                </a:cubicBezTo>
                <a:cubicBezTo>
                  <a:pt x="956458" y="712567"/>
                  <a:pt x="957313" y="708122"/>
                  <a:pt x="956458" y="705455"/>
                </a:cubicBezTo>
                <a:cubicBezTo>
                  <a:pt x="959877" y="701010"/>
                  <a:pt x="959877" y="690342"/>
                  <a:pt x="967570" y="693009"/>
                </a:cubicBezTo>
                <a:close/>
                <a:moveTo>
                  <a:pt x="922467" y="692333"/>
                </a:moveTo>
                <a:cubicBezTo>
                  <a:pt x="927260" y="690544"/>
                  <a:pt x="932054" y="690767"/>
                  <a:pt x="936521" y="692333"/>
                </a:cubicBezTo>
                <a:cubicBezTo>
                  <a:pt x="940988" y="693898"/>
                  <a:pt x="945128" y="696804"/>
                  <a:pt x="948614" y="700382"/>
                </a:cubicBezTo>
                <a:cubicBezTo>
                  <a:pt x="955587" y="708431"/>
                  <a:pt x="956458" y="721847"/>
                  <a:pt x="952972" y="731685"/>
                </a:cubicBezTo>
                <a:cubicBezTo>
                  <a:pt x="949486" y="739734"/>
                  <a:pt x="945128" y="749572"/>
                  <a:pt x="935540" y="752255"/>
                </a:cubicBezTo>
                <a:cubicBezTo>
                  <a:pt x="934669" y="752255"/>
                  <a:pt x="933797" y="750466"/>
                  <a:pt x="934669" y="749572"/>
                </a:cubicBezTo>
                <a:cubicBezTo>
                  <a:pt x="934669" y="749572"/>
                  <a:pt x="934669" y="749572"/>
                  <a:pt x="933797" y="742417"/>
                </a:cubicBezTo>
                <a:cubicBezTo>
                  <a:pt x="939898" y="739734"/>
                  <a:pt x="941641" y="733473"/>
                  <a:pt x="943385" y="728107"/>
                </a:cubicBezTo>
                <a:cubicBezTo>
                  <a:pt x="943385" y="728107"/>
                  <a:pt x="943385" y="728107"/>
                  <a:pt x="945128" y="719164"/>
                </a:cubicBezTo>
                <a:cubicBezTo>
                  <a:pt x="943385" y="712009"/>
                  <a:pt x="938155" y="704854"/>
                  <a:pt x="931182" y="703065"/>
                </a:cubicBezTo>
                <a:cubicBezTo>
                  <a:pt x="928568" y="705748"/>
                  <a:pt x="931182" y="708431"/>
                  <a:pt x="929439" y="710220"/>
                </a:cubicBezTo>
                <a:cubicBezTo>
                  <a:pt x="927696" y="712903"/>
                  <a:pt x="925081" y="714692"/>
                  <a:pt x="922467" y="715586"/>
                </a:cubicBezTo>
                <a:cubicBezTo>
                  <a:pt x="918109" y="715586"/>
                  <a:pt x="915494" y="711114"/>
                  <a:pt x="912879" y="707537"/>
                </a:cubicBezTo>
                <a:cubicBezTo>
                  <a:pt x="912008" y="700382"/>
                  <a:pt x="918109" y="695910"/>
                  <a:pt x="922467" y="692333"/>
                </a:cubicBezTo>
                <a:close/>
                <a:moveTo>
                  <a:pt x="69656" y="691930"/>
                </a:moveTo>
                <a:cubicBezTo>
                  <a:pt x="70510" y="691930"/>
                  <a:pt x="70510" y="692837"/>
                  <a:pt x="71365" y="693744"/>
                </a:cubicBezTo>
                <a:cubicBezTo>
                  <a:pt x="72220" y="697373"/>
                  <a:pt x="67091" y="695559"/>
                  <a:pt x="67091" y="699187"/>
                </a:cubicBezTo>
                <a:cubicBezTo>
                  <a:pt x="65382" y="704630"/>
                  <a:pt x="66237" y="710073"/>
                  <a:pt x="69656" y="715516"/>
                </a:cubicBezTo>
                <a:cubicBezTo>
                  <a:pt x="69656" y="716423"/>
                  <a:pt x="68801" y="717330"/>
                  <a:pt x="67946" y="717330"/>
                </a:cubicBezTo>
                <a:cubicBezTo>
                  <a:pt x="63672" y="714609"/>
                  <a:pt x="62817" y="708259"/>
                  <a:pt x="61108" y="703723"/>
                </a:cubicBezTo>
                <a:cubicBezTo>
                  <a:pt x="61963" y="699187"/>
                  <a:pt x="64527" y="692837"/>
                  <a:pt x="69656" y="691930"/>
                </a:cubicBezTo>
                <a:close/>
                <a:moveTo>
                  <a:pt x="850647" y="682405"/>
                </a:moveTo>
                <a:cubicBezTo>
                  <a:pt x="849750" y="685918"/>
                  <a:pt x="850647" y="689431"/>
                  <a:pt x="851544" y="692943"/>
                </a:cubicBezTo>
                <a:cubicBezTo>
                  <a:pt x="850647" y="696456"/>
                  <a:pt x="847955" y="699969"/>
                  <a:pt x="849750" y="704360"/>
                </a:cubicBezTo>
                <a:cubicBezTo>
                  <a:pt x="856031" y="710507"/>
                  <a:pt x="859620" y="720167"/>
                  <a:pt x="856928" y="728949"/>
                </a:cubicBezTo>
                <a:cubicBezTo>
                  <a:pt x="855133" y="732462"/>
                  <a:pt x="851544" y="734218"/>
                  <a:pt x="849750" y="736853"/>
                </a:cubicBezTo>
                <a:cubicBezTo>
                  <a:pt x="852442" y="740366"/>
                  <a:pt x="853339" y="744757"/>
                  <a:pt x="851544" y="749148"/>
                </a:cubicBezTo>
                <a:cubicBezTo>
                  <a:pt x="848853" y="753539"/>
                  <a:pt x="845263" y="755295"/>
                  <a:pt x="840777" y="757051"/>
                </a:cubicBezTo>
                <a:cubicBezTo>
                  <a:pt x="838983" y="756173"/>
                  <a:pt x="835393" y="756173"/>
                  <a:pt x="835393" y="753539"/>
                </a:cubicBezTo>
                <a:cubicBezTo>
                  <a:pt x="834496" y="750904"/>
                  <a:pt x="837188" y="749148"/>
                  <a:pt x="838983" y="748269"/>
                </a:cubicBezTo>
                <a:cubicBezTo>
                  <a:pt x="840777" y="748269"/>
                  <a:pt x="842572" y="748269"/>
                  <a:pt x="843469" y="746513"/>
                </a:cubicBezTo>
                <a:cubicBezTo>
                  <a:pt x="843469" y="743879"/>
                  <a:pt x="841674" y="742122"/>
                  <a:pt x="839880" y="742122"/>
                </a:cubicBezTo>
                <a:cubicBezTo>
                  <a:pt x="832702" y="740366"/>
                  <a:pt x="826421" y="744757"/>
                  <a:pt x="821037" y="749148"/>
                </a:cubicBezTo>
                <a:cubicBezTo>
                  <a:pt x="819242" y="753539"/>
                  <a:pt x="817448" y="757930"/>
                  <a:pt x="817448" y="762321"/>
                </a:cubicBezTo>
                <a:cubicBezTo>
                  <a:pt x="816551" y="764955"/>
                  <a:pt x="813859" y="764955"/>
                  <a:pt x="812064" y="764955"/>
                </a:cubicBezTo>
                <a:cubicBezTo>
                  <a:pt x="808475" y="759686"/>
                  <a:pt x="812064" y="753539"/>
                  <a:pt x="812962" y="747391"/>
                </a:cubicBezTo>
                <a:cubicBezTo>
                  <a:pt x="812962" y="745635"/>
                  <a:pt x="812064" y="744757"/>
                  <a:pt x="810270" y="744757"/>
                </a:cubicBezTo>
                <a:cubicBezTo>
                  <a:pt x="806681" y="744757"/>
                  <a:pt x="807578" y="750026"/>
                  <a:pt x="803989" y="750904"/>
                </a:cubicBezTo>
                <a:cubicBezTo>
                  <a:pt x="802194" y="750904"/>
                  <a:pt x="799502" y="749148"/>
                  <a:pt x="798605" y="747391"/>
                </a:cubicBezTo>
                <a:cubicBezTo>
                  <a:pt x="797708" y="744757"/>
                  <a:pt x="798605" y="741244"/>
                  <a:pt x="800400" y="739488"/>
                </a:cubicBezTo>
                <a:cubicBezTo>
                  <a:pt x="803092" y="736853"/>
                  <a:pt x="806681" y="734218"/>
                  <a:pt x="810270" y="735975"/>
                </a:cubicBezTo>
                <a:cubicBezTo>
                  <a:pt x="814756" y="735975"/>
                  <a:pt x="818345" y="740366"/>
                  <a:pt x="822832" y="736853"/>
                </a:cubicBezTo>
                <a:cubicBezTo>
                  <a:pt x="827318" y="734218"/>
                  <a:pt x="831804" y="731584"/>
                  <a:pt x="837188" y="734218"/>
                </a:cubicBezTo>
                <a:cubicBezTo>
                  <a:pt x="841674" y="732462"/>
                  <a:pt x="846161" y="728949"/>
                  <a:pt x="848853" y="725437"/>
                </a:cubicBezTo>
                <a:cubicBezTo>
                  <a:pt x="850647" y="720167"/>
                  <a:pt x="848853" y="715776"/>
                  <a:pt x="845263" y="712264"/>
                </a:cubicBezTo>
                <a:cubicBezTo>
                  <a:pt x="842572" y="710507"/>
                  <a:pt x="839880" y="712264"/>
                  <a:pt x="838085" y="713142"/>
                </a:cubicBezTo>
                <a:cubicBezTo>
                  <a:pt x="836291" y="713142"/>
                  <a:pt x="835393" y="715776"/>
                  <a:pt x="837188" y="716655"/>
                </a:cubicBezTo>
                <a:cubicBezTo>
                  <a:pt x="838085" y="717533"/>
                  <a:pt x="838983" y="720167"/>
                  <a:pt x="838983" y="721046"/>
                </a:cubicBezTo>
                <a:cubicBezTo>
                  <a:pt x="836291" y="723680"/>
                  <a:pt x="833599" y="726315"/>
                  <a:pt x="830907" y="724558"/>
                </a:cubicBezTo>
                <a:cubicBezTo>
                  <a:pt x="827318" y="722802"/>
                  <a:pt x="826421" y="720167"/>
                  <a:pt x="825523" y="716655"/>
                </a:cubicBezTo>
                <a:cubicBezTo>
                  <a:pt x="824626" y="713142"/>
                  <a:pt x="826421" y="710507"/>
                  <a:pt x="828215" y="707873"/>
                </a:cubicBezTo>
                <a:cubicBezTo>
                  <a:pt x="832702" y="706994"/>
                  <a:pt x="836291" y="703482"/>
                  <a:pt x="839880" y="699969"/>
                </a:cubicBezTo>
                <a:cubicBezTo>
                  <a:pt x="839880" y="699969"/>
                  <a:pt x="839880" y="699969"/>
                  <a:pt x="842572" y="691187"/>
                </a:cubicBezTo>
                <a:cubicBezTo>
                  <a:pt x="845263" y="688552"/>
                  <a:pt x="846161" y="684162"/>
                  <a:pt x="850647" y="682405"/>
                </a:cubicBezTo>
                <a:close/>
                <a:moveTo>
                  <a:pt x="923121" y="679230"/>
                </a:moveTo>
                <a:lnTo>
                  <a:pt x="924708" y="679230"/>
                </a:lnTo>
                <a:cubicBezTo>
                  <a:pt x="924708" y="679230"/>
                  <a:pt x="924708" y="679230"/>
                  <a:pt x="927883" y="686487"/>
                </a:cubicBezTo>
                <a:cubicBezTo>
                  <a:pt x="925502" y="687394"/>
                  <a:pt x="920740" y="691930"/>
                  <a:pt x="919946" y="686487"/>
                </a:cubicBezTo>
                <a:cubicBezTo>
                  <a:pt x="919946" y="683766"/>
                  <a:pt x="920740" y="680137"/>
                  <a:pt x="923121" y="679230"/>
                </a:cubicBezTo>
                <a:close/>
                <a:moveTo>
                  <a:pt x="50512" y="678260"/>
                </a:moveTo>
                <a:cubicBezTo>
                  <a:pt x="52298" y="678480"/>
                  <a:pt x="54441" y="679142"/>
                  <a:pt x="56346" y="678701"/>
                </a:cubicBezTo>
                <a:cubicBezTo>
                  <a:pt x="56346" y="681346"/>
                  <a:pt x="52536" y="682228"/>
                  <a:pt x="50631" y="683992"/>
                </a:cubicBezTo>
                <a:cubicBezTo>
                  <a:pt x="48726" y="683992"/>
                  <a:pt x="48726" y="681346"/>
                  <a:pt x="46821" y="680465"/>
                </a:cubicBezTo>
                <a:cubicBezTo>
                  <a:pt x="47297" y="678260"/>
                  <a:pt x="48726" y="678039"/>
                  <a:pt x="50512" y="678260"/>
                </a:cubicBezTo>
                <a:close/>
                <a:moveTo>
                  <a:pt x="69705" y="676055"/>
                </a:moveTo>
                <a:cubicBezTo>
                  <a:pt x="75096" y="676055"/>
                  <a:pt x="81387" y="676945"/>
                  <a:pt x="85879" y="681395"/>
                </a:cubicBezTo>
                <a:cubicBezTo>
                  <a:pt x="88575" y="684955"/>
                  <a:pt x="91271" y="689404"/>
                  <a:pt x="90372" y="694744"/>
                </a:cubicBezTo>
                <a:cubicBezTo>
                  <a:pt x="89474" y="698304"/>
                  <a:pt x="86778" y="701864"/>
                  <a:pt x="83184" y="702754"/>
                </a:cubicBezTo>
                <a:cubicBezTo>
                  <a:pt x="80488" y="702754"/>
                  <a:pt x="76894" y="701864"/>
                  <a:pt x="75995" y="699194"/>
                </a:cubicBezTo>
                <a:cubicBezTo>
                  <a:pt x="74198" y="695634"/>
                  <a:pt x="77792" y="692964"/>
                  <a:pt x="75995" y="689404"/>
                </a:cubicBezTo>
                <a:cubicBezTo>
                  <a:pt x="73299" y="684955"/>
                  <a:pt x="69705" y="691184"/>
                  <a:pt x="65212" y="691184"/>
                </a:cubicBezTo>
                <a:cubicBezTo>
                  <a:pt x="58922" y="695634"/>
                  <a:pt x="58023" y="703644"/>
                  <a:pt x="59820" y="710763"/>
                </a:cubicBezTo>
                <a:cubicBezTo>
                  <a:pt x="60719" y="716103"/>
                  <a:pt x="67009" y="718773"/>
                  <a:pt x="66111" y="725003"/>
                </a:cubicBezTo>
                <a:cubicBezTo>
                  <a:pt x="64313" y="727672"/>
                  <a:pt x="66111" y="733012"/>
                  <a:pt x="61618" y="734792"/>
                </a:cubicBezTo>
                <a:cubicBezTo>
                  <a:pt x="54429" y="730342"/>
                  <a:pt x="50835" y="722333"/>
                  <a:pt x="46342" y="715213"/>
                </a:cubicBezTo>
                <a:cubicBezTo>
                  <a:pt x="43646" y="704534"/>
                  <a:pt x="47240" y="693854"/>
                  <a:pt x="54429" y="685845"/>
                </a:cubicBezTo>
                <a:cubicBezTo>
                  <a:pt x="58922" y="681395"/>
                  <a:pt x="63415" y="677835"/>
                  <a:pt x="69705" y="676055"/>
                </a:cubicBezTo>
                <a:close/>
                <a:moveTo>
                  <a:pt x="33426" y="671292"/>
                </a:moveTo>
                <a:cubicBezTo>
                  <a:pt x="43248" y="672208"/>
                  <a:pt x="43248" y="682282"/>
                  <a:pt x="46820" y="688693"/>
                </a:cubicBezTo>
                <a:cubicBezTo>
                  <a:pt x="45927" y="691441"/>
                  <a:pt x="45034" y="693272"/>
                  <a:pt x="43248" y="695104"/>
                </a:cubicBezTo>
                <a:cubicBezTo>
                  <a:pt x="36998" y="692357"/>
                  <a:pt x="32533" y="684114"/>
                  <a:pt x="32533" y="676787"/>
                </a:cubicBezTo>
                <a:cubicBezTo>
                  <a:pt x="33426" y="674956"/>
                  <a:pt x="32533" y="672208"/>
                  <a:pt x="33426" y="671292"/>
                </a:cubicBezTo>
                <a:close/>
                <a:moveTo>
                  <a:pt x="920973" y="669705"/>
                </a:moveTo>
                <a:cubicBezTo>
                  <a:pt x="924708" y="669705"/>
                  <a:pt x="923774" y="673369"/>
                  <a:pt x="922840" y="674284"/>
                </a:cubicBezTo>
                <a:cubicBezTo>
                  <a:pt x="920039" y="676116"/>
                  <a:pt x="917237" y="679779"/>
                  <a:pt x="915370" y="682527"/>
                </a:cubicBezTo>
                <a:cubicBezTo>
                  <a:pt x="913502" y="686190"/>
                  <a:pt x="919105" y="692601"/>
                  <a:pt x="913502" y="693517"/>
                </a:cubicBezTo>
                <a:cubicBezTo>
                  <a:pt x="908833" y="688938"/>
                  <a:pt x="908833" y="683443"/>
                  <a:pt x="911634" y="677948"/>
                </a:cubicBezTo>
                <a:cubicBezTo>
                  <a:pt x="913502" y="674284"/>
                  <a:pt x="917237" y="671537"/>
                  <a:pt x="920973" y="669705"/>
                </a:cubicBezTo>
                <a:close/>
                <a:moveTo>
                  <a:pt x="157416" y="664943"/>
                </a:moveTo>
                <a:cubicBezTo>
                  <a:pt x="158298" y="664943"/>
                  <a:pt x="159180" y="667594"/>
                  <a:pt x="159180" y="668478"/>
                </a:cubicBezTo>
                <a:cubicBezTo>
                  <a:pt x="161826" y="673781"/>
                  <a:pt x="161826" y="679967"/>
                  <a:pt x="160062" y="685270"/>
                </a:cubicBezTo>
                <a:cubicBezTo>
                  <a:pt x="160062" y="685270"/>
                  <a:pt x="160062" y="685270"/>
                  <a:pt x="160944" y="689688"/>
                </a:cubicBezTo>
                <a:cubicBezTo>
                  <a:pt x="166236" y="690572"/>
                  <a:pt x="171527" y="690572"/>
                  <a:pt x="175055" y="694107"/>
                </a:cubicBezTo>
                <a:cubicBezTo>
                  <a:pt x="176819" y="697642"/>
                  <a:pt x="180347" y="702061"/>
                  <a:pt x="176819" y="705596"/>
                </a:cubicBezTo>
                <a:cubicBezTo>
                  <a:pt x="174173" y="707364"/>
                  <a:pt x="172409" y="708248"/>
                  <a:pt x="169763" y="707364"/>
                </a:cubicBezTo>
                <a:cubicBezTo>
                  <a:pt x="167117" y="705596"/>
                  <a:pt x="166236" y="703829"/>
                  <a:pt x="167117" y="700294"/>
                </a:cubicBezTo>
                <a:cubicBezTo>
                  <a:pt x="167999" y="699410"/>
                  <a:pt x="167999" y="697642"/>
                  <a:pt x="166236" y="696759"/>
                </a:cubicBezTo>
                <a:cubicBezTo>
                  <a:pt x="162708" y="696759"/>
                  <a:pt x="160062" y="699410"/>
                  <a:pt x="157416" y="702945"/>
                </a:cubicBezTo>
                <a:cubicBezTo>
                  <a:pt x="156534" y="705596"/>
                  <a:pt x="155652" y="710015"/>
                  <a:pt x="159180" y="712666"/>
                </a:cubicBezTo>
                <a:cubicBezTo>
                  <a:pt x="164472" y="722388"/>
                  <a:pt x="176819" y="711783"/>
                  <a:pt x="182110" y="721504"/>
                </a:cubicBezTo>
                <a:cubicBezTo>
                  <a:pt x="185638" y="723271"/>
                  <a:pt x="188284" y="721504"/>
                  <a:pt x="192694" y="721504"/>
                </a:cubicBezTo>
                <a:cubicBezTo>
                  <a:pt x="196221" y="722388"/>
                  <a:pt x="198867" y="725039"/>
                  <a:pt x="200631" y="728574"/>
                </a:cubicBezTo>
                <a:cubicBezTo>
                  <a:pt x="200631" y="729458"/>
                  <a:pt x="202395" y="731225"/>
                  <a:pt x="200631" y="732993"/>
                </a:cubicBezTo>
                <a:cubicBezTo>
                  <a:pt x="199749" y="734760"/>
                  <a:pt x="197103" y="736528"/>
                  <a:pt x="195339" y="735644"/>
                </a:cubicBezTo>
                <a:cubicBezTo>
                  <a:pt x="192694" y="734760"/>
                  <a:pt x="192694" y="729458"/>
                  <a:pt x="190048" y="730342"/>
                </a:cubicBezTo>
                <a:cubicBezTo>
                  <a:pt x="188284" y="737412"/>
                  <a:pt x="190048" y="746249"/>
                  <a:pt x="184756" y="750668"/>
                </a:cubicBezTo>
                <a:cubicBezTo>
                  <a:pt x="182992" y="750668"/>
                  <a:pt x="180347" y="749784"/>
                  <a:pt x="179465" y="748017"/>
                </a:cubicBezTo>
                <a:cubicBezTo>
                  <a:pt x="180347" y="744482"/>
                  <a:pt x="181228" y="740063"/>
                  <a:pt x="181228" y="735644"/>
                </a:cubicBezTo>
                <a:cubicBezTo>
                  <a:pt x="179465" y="731225"/>
                  <a:pt x="175055" y="727690"/>
                  <a:pt x="170645" y="725039"/>
                </a:cubicBezTo>
                <a:cubicBezTo>
                  <a:pt x="168881" y="724155"/>
                  <a:pt x="166236" y="725923"/>
                  <a:pt x="163590" y="725923"/>
                </a:cubicBezTo>
                <a:cubicBezTo>
                  <a:pt x="161826" y="727690"/>
                  <a:pt x="160944" y="729458"/>
                  <a:pt x="160944" y="731225"/>
                </a:cubicBezTo>
                <a:cubicBezTo>
                  <a:pt x="161826" y="734760"/>
                  <a:pt x="167117" y="732109"/>
                  <a:pt x="167999" y="736528"/>
                </a:cubicBezTo>
                <a:cubicBezTo>
                  <a:pt x="168881" y="740063"/>
                  <a:pt x="166236" y="742714"/>
                  <a:pt x="163590" y="742714"/>
                </a:cubicBezTo>
                <a:cubicBezTo>
                  <a:pt x="160062" y="742714"/>
                  <a:pt x="155652" y="741831"/>
                  <a:pt x="153888" y="737412"/>
                </a:cubicBezTo>
                <a:cubicBezTo>
                  <a:pt x="151243" y="732109"/>
                  <a:pt x="152125" y="725923"/>
                  <a:pt x="155652" y="722388"/>
                </a:cubicBezTo>
                <a:cubicBezTo>
                  <a:pt x="155652" y="719736"/>
                  <a:pt x="152125" y="717969"/>
                  <a:pt x="151243" y="715318"/>
                </a:cubicBezTo>
                <a:cubicBezTo>
                  <a:pt x="146833" y="710015"/>
                  <a:pt x="148597" y="702061"/>
                  <a:pt x="151243" y="696759"/>
                </a:cubicBezTo>
                <a:cubicBezTo>
                  <a:pt x="153888" y="694991"/>
                  <a:pt x="155652" y="692340"/>
                  <a:pt x="155652" y="688805"/>
                </a:cubicBezTo>
                <a:cubicBezTo>
                  <a:pt x="152125" y="680851"/>
                  <a:pt x="152125" y="672013"/>
                  <a:pt x="157416" y="664943"/>
                </a:cubicBezTo>
                <a:close/>
                <a:moveTo>
                  <a:pt x="76694" y="663355"/>
                </a:moveTo>
                <a:cubicBezTo>
                  <a:pt x="78714" y="663355"/>
                  <a:pt x="79725" y="665087"/>
                  <a:pt x="80735" y="666819"/>
                </a:cubicBezTo>
                <a:cubicBezTo>
                  <a:pt x="80735" y="668551"/>
                  <a:pt x="81745" y="672014"/>
                  <a:pt x="79725" y="672880"/>
                </a:cubicBezTo>
                <a:cubicBezTo>
                  <a:pt x="79725" y="672880"/>
                  <a:pt x="79725" y="672880"/>
                  <a:pt x="70633" y="672014"/>
                </a:cubicBezTo>
                <a:cubicBezTo>
                  <a:pt x="71643" y="668551"/>
                  <a:pt x="75684" y="665087"/>
                  <a:pt x="76694" y="663355"/>
                </a:cubicBezTo>
                <a:close/>
                <a:moveTo>
                  <a:pt x="927883" y="661314"/>
                </a:moveTo>
                <a:cubicBezTo>
                  <a:pt x="926109" y="669478"/>
                  <a:pt x="916350" y="667664"/>
                  <a:pt x="911915" y="674014"/>
                </a:cubicBezTo>
                <a:cubicBezTo>
                  <a:pt x="909253" y="677642"/>
                  <a:pt x="906592" y="683085"/>
                  <a:pt x="908366" y="688528"/>
                </a:cubicBezTo>
                <a:cubicBezTo>
                  <a:pt x="908366" y="693971"/>
                  <a:pt x="914576" y="697599"/>
                  <a:pt x="910141" y="702135"/>
                </a:cubicBezTo>
                <a:cubicBezTo>
                  <a:pt x="905705" y="703042"/>
                  <a:pt x="903044" y="697599"/>
                  <a:pt x="900382" y="693971"/>
                </a:cubicBezTo>
                <a:cubicBezTo>
                  <a:pt x="897721" y="686714"/>
                  <a:pt x="897721" y="678549"/>
                  <a:pt x="901269" y="671292"/>
                </a:cubicBezTo>
                <a:cubicBezTo>
                  <a:pt x="908366" y="664942"/>
                  <a:pt x="918125" y="658592"/>
                  <a:pt x="927883" y="661314"/>
                </a:cubicBezTo>
                <a:close/>
                <a:moveTo>
                  <a:pt x="79453" y="657005"/>
                </a:moveTo>
                <a:cubicBezTo>
                  <a:pt x="84744" y="658819"/>
                  <a:pt x="84744" y="665169"/>
                  <a:pt x="86508" y="668798"/>
                </a:cubicBezTo>
                <a:cubicBezTo>
                  <a:pt x="86508" y="671519"/>
                  <a:pt x="86508" y="674241"/>
                  <a:pt x="84744" y="676055"/>
                </a:cubicBezTo>
                <a:cubicBezTo>
                  <a:pt x="82098" y="676055"/>
                  <a:pt x="84744" y="671519"/>
                  <a:pt x="83862" y="669705"/>
                </a:cubicBezTo>
                <a:cubicBezTo>
                  <a:pt x="83862" y="665169"/>
                  <a:pt x="82098" y="661541"/>
                  <a:pt x="78571" y="658819"/>
                </a:cubicBezTo>
                <a:cubicBezTo>
                  <a:pt x="78571" y="658819"/>
                  <a:pt x="78571" y="658819"/>
                  <a:pt x="79453" y="657005"/>
                </a:cubicBezTo>
                <a:close/>
                <a:moveTo>
                  <a:pt x="968046" y="655417"/>
                </a:moveTo>
                <a:cubicBezTo>
                  <a:pt x="970745" y="657216"/>
                  <a:pt x="969846" y="660815"/>
                  <a:pt x="969846" y="663513"/>
                </a:cubicBezTo>
                <a:cubicBezTo>
                  <a:pt x="967147" y="669810"/>
                  <a:pt x="962649" y="676107"/>
                  <a:pt x="956352" y="679705"/>
                </a:cubicBezTo>
                <a:cubicBezTo>
                  <a:pt x="952754" y="680605"/>
                  <a:pt x="948256" y="682404"/>
                  <a:pt x="944658" y="679705"/>
                </a:cubicBezTo>
                <a:cubicBezTo>
                  <a:pt x="943758" y="677906"/>
                  <a:pt x="944658" y="676107"/>
                  <a:pt x="946457" y="676107"/>
                </a:cubicBezTo>
                <a:cubicBezTo>
                  <a:pt x="952754" y="676107"/>
                  <a:pt x="958151" y="672509"/>
                  <a:pt x="961749" y="667111"/>
                </a:cubicBezTo>
                <a:cubicBezTo>
                  <a:pt x="965348" y="663513"/>
                  <a:pt x="960850" y="656317"/>
                  <a:pt x="968046" y="655417"/>
                </a:cubicBezTo>
                <a:close/>
                <a:moveTo>
                  <a:pt x="77899" y="644503"/>
                </a:moveTo>
                <a:cubicBezTo>
                  <a:pt x="84310" y="642717"/>
                  <a:pt x="88889" y="648968"/>
                  <a:pt x="93468" y="652540"/>
                </a:cubicBezTo>
                <a:cubicBezTo>
                  <a:pt x="93468" y="652540"/>
                  <a:pt x="93468" y="652540"/>
                  <a:pt x="98047" y="659683"/>
                </a:cubicBezTo>
                <a:cubicBezTo>
                  <a:pt x="100795" y="668613"/>
                  <a:pt x="99879" y="679328"/>
                  <a:pt x="95300" y="685579"/>
                </a:cubicBezTo>
                <a:cubicBezTo>
                  <a:pt x="90721" y="685579"/>
                  <a:pt x="91636" y="681114"/>
                  <a:pt x="88889" y="679328"/>
                </a:cubicBezTo>
                <a:cubicBezTo>
                  <a:pt x="88889" y="675757"/>
                  <a:pt x="90721" y="672185"/>
                  <a:pt x="89805" y="668613"/>
                </a:cubicBezTo>
                <a:cubicBezTo>
                  <a:pt x="90721" y="660576"/>
                  <a:pt x="83394" y="656112"/>
                  <a:pt x="78815" y="651647"/>
                </a:cubicBezTo>
                <a:cubicBezTo>
                  <a:pt x="77899" y="649861"/>
                  <a:pt x="76983" y="647182"/>
                  <a:pt x="77899" y="644503"/>
                </a:cubicBezTo>
                <a:close/>
                <a:moveTo>
                  <a:pt x="981360" y="644305"/>
                </a:moveTo>
                <a:cubicBezTo>
                  <a:pt x="984867" y="646088"/>
                  <a:pt x="983113" y="650544"/>
                  <a:pt x="983113" y="654109"/>
                </a:cubicBezTo>
                <a:cubicBezTo>
                  <a:pt x="986620" y="669260"/>
                  <a:pt x="976977" y="680845"/>
                  <a:pt x="966457" y="688867"/>
                </a:cubicBezTo>
                <a:cubicBezTo>
                  <a:pt x="956813" y="695105"/>
                  <a:pt x="944540" y="693323"/>
                  <a:pt x="934896" y="687084"/>
                </a:cubicBezTo>
                <a:cubicBezTo>
                  <a:pt x="930513" y="683519"/>
                  <a:pt x="927883" y="678172"/>
                  <a:pt x="927883" y="671933"/>
                </a:cubicBezTo>
                <a:cubicBezTo>
                  <a:pt x="929636" y="668368"/>
                  <a:pt x="930513" y="663912"/>
                  <a:pt x="934896" y="663021"/>
                </a:cubicBezTo>
                <a:cubicBezTo>
                  <a:pt x="938403" y="663021"/>
                  <a:pt x="941910" y="663021"/>
                  <a:pt x="942787" y="666586"/>
                </a:cubicBezTo>
                <a:cubicBezTo>
                  <a:pt x="945417" y="671933"/>
                  <a:pt x="940157" y="674607"/>
                  <a:pt x="940157" y="679063"/>
                </a:cubicBezTo>
                <a:cubicBezTo>
                  <a:pt x="942787" y="682628"/>
                  <a:pt x="946293" y="683519"/>
                  <a:pt x="950677" y="683519"/>
                </a:cubicBezTo>
                <a:cubicBezTo>
                  <a:pt x="959443" y="684410"/>
                  <a:pt x="967333" y="676389"/>
                  <a:pt x="970840" y="669260"/>
                </a:cubicBezTo>
                <a:cubicBezTo>
                  <a:pt x="973470" y="664803"/>
                  <a:pt x="974347" y="658565"/>
                  <a:pt x="971717" y="653217"/>
                </a:cubicBezTo>
                <a:cubicBezTo>
                  <a:pt x="974347" y="648761"/>
                  <a:pt x="978730" y="647870"/>
                  <a:pt x="981360" y="644305"/>
                </a:cubicBezTo>
                <a:close/>
                <a:moveTo>
                  <a:pt x="38185" y="637955"/>
                </a:moveTo>
                <a:cubicBezTo>
                  <a:pt x="42630" y="638844"/>
                  <a:pt x="39963" y="643289"/>
                  <a:pt x="41741" y="645956"/>
                </a:cubicBezTo>
                <a:cubicBezTo>
                  <a:pt x="41741" y="650401"/>
                  <a:pt x="46186" y="652179"/>
                  <a:pt x="48853" y="654846"/>
                </a:cubicBezTo>
                <a:cubicBezTo>
                  <a:pt x="52409" y="656624"/>
                  <a:pt x="56854" y="653957"/>
                  <a:pt x="59521" y="656624"/>
                </a:cubicBezTo>
                <a:cubicBezTo>
                  <a:pt x="57743" y="660180"/>
                  <a:pt x="52409" y="659291"/>
                  <a:pt x="48853" y="659291"/>
                </a:cubicBezTo>
                <a:cubicBezTo>
                  <a:pt x="41741" y="655735"/>
                  <a:pt x="38185" y="647734"/>
                  <a:pt x="37296" y="639733"/>
                </a:cubicBezTo>
                <a:cubicBezTo>
                  <a:pt x="37296" y="639733"/>
                  <a:pt x="37296" y="639733"/>
                  <a:pt x="38185" y="637955"/>
                </a:cubicBezTo>
                <a:close/>
                <a:moveTo>
                  <a:pt x="938759" y="630017"/>
                </a:moveTo>
                <a:cubicBezTo>
                  <a:pt x="944129" y="630017"/>
                  <a:pt x="950395" y="630017"/>
                  <a:pt x="954870" y="632675"/>
                </a:cubicBezTo>
                <a:cubicBezTo>
                  <a:pt x="952185" y="635333"/>
                  <a:pt x="946814" y="635333"/>
                  <a:pt x="943234" y="633561"/>
                </a:cubicBezTo>
                <a:cubicBezTo>
                  <a:pt x="932493" y="635333"/>
                  <a:pt x="921752" y="638878"/>
                  <a:pt x="917277" y="649510"/>
                </a:cubicBezTo>
                <a:cubicBezTo>
                  <a:pt x="911011" y="649510"/>
                  <a:pt x="902060" y="646852"/>
                  <a:pt x="894900" y="651282"/>
                </a:cubicBezTo>
                <a:cubicBezTo>
                  <a:pt x="884159" y="655712"/>
                  <a:pt x="876998" y="668117"/>
                  <a:pt x="876998" y="680522"/>
                </a:cubicBezTo>
                <a:cubicBezTo>
                  <a:pt x="876998" y="680522"/>
                  <a:pt x="876998" y="680522"/>
                  <a:pt x="878789" y="690268"/>
                </a:cubicBezTo>
                <a:cubicBezTo>
                  <a:pt x="882369" y="694699"/>
                  <a:pt x="885054" y="699129"/>
                  <a:pt x="888634" y="703559"/>
                </a:cubicBezTo>
                <a:cubicBezTo>
                  <a:pt x="887739" y="715078"/>
                  <a:pt x="891320" y="727482"/>
                  <a:pt x="898480" y="735457"/>
                </a:cubicBezTo>
                <a:cubicBezTo>
                  <a:pt x="901165" y="738115"/>
                  <a:pt x="905641" y="739001"/>
                  <a:pt x="907431" y="742545"/>
                </a:cubicBezTo>
                <a:cubicBezTo>
                  <a:pt x="907431" y="744317"/>
                  <a:pt x="904746" y="743431"/>
                  <a:pt x="903851" y="742545"/>
                </a:cubicBezTo>
                <a:cubicBezTo>
                  <a:pt x="894900" y="738115"/>
                  <a:pt x="885949" y="729254"/>
                  <a:pt x="885949" y="718622"/>
                </a:cubicBezTo>
                <a:cubicBezTo>
                  <a:pt x="885949" y="718622"/>
                  <a:pt x="885949" y="718622"/>
                  <a:pt x="884159" y="705331"/>
                </a:cubicBezTo>
                <a:cubicBezTo>
                  <a:pt x="878789" y="698243"/>
                  <a:pt x="872523" y="690268"/>
                  <a:pt x="871628" y="680522"/>
                </a:cubicBezTo>
                <a:cubicBezTo>
                  <a:pt x="870733" y="667231"/>
                  <a:pt x="876998" y="653940"/>
                  <a:pt x="889529" y="648624"/>
                </a:cubicBezTo>
                <a:cubicBezTo>
                  <a:pt x="896690" y="644194"/>
                  <a:pt x="905641" y="644194"/>
                  <a:pt x="913696" y="645080"/>
                </a:cubicBezTo>
                <a:cubicBezTo>
                  <a:pt x="920857" y="637992"/>
                  <a:pt x="928913" y="631789"/>
                  <a:pt x="938759" y="630017"/>
                </a:cubicBezTo>
                <a:close/>
                <a:moveTo>
                  <a:pt x="23586" y="628430"/>
                </a:moveTo>
                <a:cubicBezTo>
                  <a:pt x="27145" y="629315"/>
                  <a:pt x="30705" y="632857"/>
                  <a:pt x="33375" y="634627"/>
                </a:cubicBezTo>
                <a:cubicBezTo>
                  <a:pt x="31595" y="644366"/>
                  <a:pt x="36935" y="654105"/>
                  <a:pt x="44945" y="660302"/>
                </a:cubicBezTo>
                <a:cubicBezTo>
                  <a:pt x="48504" y="663843"/>
                  <a:pt x="54734" y="662958"/>
                  <a:pt x="59184" y="661187"/>
                </a:cubicBezTo>
                <a:cubicBezTo>
                  <a:pt x="63634" y="660302"/>
                  <a:pt x="63634" y="655875"/>
                  <a:pt x="63634" y="652334"/>
                </a:cubicBezTo>
                <a:cubicBezTo>
                  <a:pt x="63634" y="652334"/>
                  <a:pt x="61854" y="651449"/>
                  <a:pt x="60964" y="651449"/>
                </a:cubicBezTo>
                <a:cubicBezTo>
                  <a:pt x="59184" y="649678"/>
                  <a:pt x="54734" y="648793"/>
                  <a:pt x="56514" y="645251"/>
                </a:cubicBezTo>
                <a:cubicBezTo>
                  <a:pt x="57404" y="642595"/>
                  <a:pt x="60074" y="639054"/>
                  <a:pt x="63634" y="639054"/>
                </a:cubicBezTo>
                <a:cubicBezTo>
                  <a:pt x="66303" y="639054"/>
                  <a:pt x="69863" y="638169"/>
                  <a:pt x="71643" y="640825"/>
                </a:cubicBezTo>
                <a:cubicBezTo>
                  <a:pt x="76983" y="647022"/>
                  <a:pt x="76093" y="656761"/>
                  <a:pt x="72533" y="662958"/>
                </a:cubicBezTo>
                <a:cubicBezTo>
                  <a:pt x="68083" y="670926"/>
                  <a:pt x="59184" y="674467"/>
                  <a:pt x="50284" y="674467"/>
                </a:cubicBezTo>
                <a:cubicBezTo>
                  <a:pt x="44945" y="671811"/>
                  <a:pt x="39605" y="670926"/>
                  <a:pt x="34265" y="667385"/>
                </a:cubicBezTo>
                <a:cubicBezTo>
                  <a:pt x="24476" y="657646"/>
                  <a:pt x="18246" y="641710"/>
                  <a:pt x="23586" y="628430"/>
                </a:cubicBezTo>
                <a:close/>
                <a:moveTo>
                  <a:pt x="940843" y="619097"/>
                </a:moveTo>
                <a:cubicBezTo>
                  <a:pt x="948924" y="617317"/>
                  <a:pt x="957903" y="618207"/>
                  <a:pt x="965085" y="621766"/>
                </a:cubicBezTo>
                <a:cubicBezTo>
                  <a:pt x="965085" y="621766"/>
                  <a:pt x="965085" y="621766"/>
                  <a:pt x="965983" y="623546"/>
                </a:cubicBezTo>
                <a:cubicBezTo>
                  <a:pt x="965983" y="626215"/>
                  <a:pt x="962392" y="627105"/>
                  <a:pt x="960596" y="628885"/>
                </a:cubicBezTo>
                <a:cubicBezTo>
                  <a:pt x="954311" y="628885"/>
                  <a:pt x="948026" y="624436"/>
                  <a:pt x="940843" y="626215"/>
                </a:cubicBezTo>
                <a:cubicBezTo>
                  <a:pt x="930967" y="627105"/>
                  <a:pt x="921091" y="631554"/>
                  <a:pt x="914806" y="639562"/>
                </a:cubicBezTo>
                <a:cubicBezTo>
                  <a:pt x="912112" y="643122"/>
                  <a:pt x="909419" y="639562"/>
                  <a:pt x="906725" y="640452"/>
                </a:cubicBezTo>
                <a:cubicBezTo>
                  <a:pt x="895053" y="641342"/>
                  <a:pt x="884279" y="644901"/>
                  <a:pt x="877096" y="653799"/>
                </a:cubicBezTo>
                <a:cubicBezTo>
                  <a:pt x="877096" y="653799"/>
                  <a:pt x="877096" y="653799"/>
                  <a:pt x="875301" y="654689"/>
                </a:cubicBezTo>
                <a:cubicBezTo>
                  <a:pt x="870811" y="662697"/>
                  <a:pt x="867220" y="671595"/>
                  <a:pt x="868118" y="682273"/>
                </a:cubicBezTo>
                <a:cubicBezTo>
                  <a:pt x="869016" y="692061"/>
                  <a:pt x="877096" y="700959"/>
                  <a:pt x="882483" y="709857"/>
                </a:cubicBezTo>
                <a:cubicBezTo>
                  <a:pt x="882483" y="712527"/>
                  <a:pt x="882483" y="716086"/>
                  <a:pt x="883381" y="718755"/>
                </a:cubicBezTo>
                <a:cubicBezTo>
                  <a:pt x="883381" y="728543"/>
                  <a:pt x="890564" y="737441"/>
                  <a:pt x="898645" y="743670"/>
                </a:cubicBezTo>
                <a:cubicBezTo>
                  <a:pt x="902236" y="746339"/>
                  <a:pt x="909419" y="745450"/>
                  <a:pt x="910317" y="751678"/>
                </a:cubicBezTo>
                <a:cubicBezTo>
                  <a:pt x="909419" y="753458"/>
                  <a:pt x="911214" y="757017"/>
                  <a:pt x="907623" y="757017"/>
                </a:cubicBezTo>
                <a:cubicBezTo>
                  <a:pt x="895053" y="757017"/>
                  <a:pt x="886973" y="746339"/>
                  <a:pt x="879790" y="737441"/>
                </a:cubicBezTo>
                <a:cubicBezTo>
                  <a:pt x="876198" y="729433"/>
                  <a:pt x="873505" y="719645"/>
                  <a:pt x="871709" y="709857"/>
                </a:cubicBezTo>
                <a:cubicBezTo>
                  <a:pt x="860037" y="696510"/>
                  <a:pt x="856446" y="676045"/>
                  <a:pt x="863629" y="660028"/>
                </a:cubicBezTo>
                <a:cubicBezTo>
                  <a:pt x="866322" y="655579"/>
                  <a:pt x="867220" y="651130"/>
                  <a:pt x="869914" y="646681"/>
                </a:cubicBezTo>
                <a:cubicBezTo>
                  <a:pt x="877994" y="639562"/>
                  <a:pt x="886075" y="633334"/>
                  <a:pt x="895951" y="632444"/>
                </a:cubicBezTo>
                <a:cubicBezTo>
                  <a:pt x="901338" y="632444"/>
                  <a:pt x="905827" y="631554"/>
                  <a:pt x="909419" y="632444"/>
                </a:cubicBezTo>
                <a:cubicBezTo>
                  <a:pt x="920193" y="627995"/>
                  <a:pt x="929171" y="620876"/>
                  <a:pt x="940843" y="619097"/>
                </a:cubicBezTo>
                <a:close/>
                <a:moveTo>
                  <a:pt x="62974" y="610947"/>
                </a:moveTo>
                <a:cubicBezTo>
                  <a:pt x="66083" y="610947"/>
                  <a:pt x="69414" y="611618"/>
                  <a:pt x="72523" y="612066"/>
                </a:cubicBezTo>
                <a:cubicBezTo>
                  <a:pt x="77852" y="614751"/>
                  <a:pt x="82293" y="618332"/>
                  <a:pt x="84958" y="623703"/>
                </a:cubicBezTo>
                <a:cubicBezTo>
                  <a:pt x="88511" y="629075"/>
                  <a:pt x="92952" y="621913"/>
                  <a:pt x="96505" y="624599"/>
                </a:cubicBezTo>
                <a:cubicBezTo>
                  <a:pt x="106276" y="627284"/>
                  <a:pt x="116046" y="630865"/>
                  <a:pt x="121376" y="639817"/>
                </a:cubicBezTo>
                <a:cubicBezTo>
                  <a:pt x="126705" y="648769"/>
                  <a:pt x="129370" y="660407"/>
                  <a:pt x="126705" y="670254"/>
                </a:cubicBezTo>
                <a:cubicBezTo>
                  <a:pt x="123152" y="679206"/>
                  <a:pt x="120488" y="687263"/>
                  <a:pt x="111605" y="692634"/>
                </a:cubicBezTo>
                <a:cubicBezTo>
                  <a:pt x="114270" y="706062"/>
                  <a:pt x="108940" y="719490"/>
                  <a:pt x="99170" y="726652"/>
                </a:cubicBezTo>
                <a:cubicBezTo>
                  <a:pt x="97393" y="727547"/>
                  <a:pt x="94729" y="727547"/>
                  <a:pt x="92952" y="728442"/>
                </a:cubicBezTo>
                <a:cubicBezTo>
                  <a:pt x="93840" y="720385"/>
                  <a:pt x="104499" y="723071"/>
                  <a:pt x="106276" y="715909"/>
                </a:cubicBezTo>
                <a:cubicBezTo>
                  <a:pt x="109829" y="707852"/>
                  <a:pt x="109829" y="698005"/>
                  <a:pt x="108052" y="690844"/>
                </a:cubicBezTo>
                <a:cubicBezTo>
                  <a:pt x="116046" y="682787"/>
                  <a:pt x="124041" y="672940"/>
                  <a:pt x="124041" y="660407"/>
                </a:cubicBezTo>
                <a:cubicBezTo>
                  <a:pt x="123152" y="650559"/>
                  <a:pt x="120488" y="640712"/>
                  <a:pt x="111605" y="635341"/>
                </a:cubicBezTo>
                <a:cubicBezTo>
                  <a:pt x="104499" y="630865"/>
                  <a:pt x="94729" y="627284"/>
                  <a:pt x="86735" y="630865"/>
                </a:cubicBezTo>
                <a:cubicBezTo>
                  <a:pt x="84070" y="629075"/>
                  <a:pt x="84070" y="624599"/>
                  <a:pt x="80517" y="621913"/>
                </a:cubicBezTo>
                <a:cubicBezTo>
                  <a:pt x="75187" y="617437"/>
                  <a:pt x="69858" y="614751"/>
                  <a:pt x="61864" y="613856"/>
                </a:cubicBezTo>
                <a:cubicBezTo>
                  <a:pt x="60087" y="614751"/>
                  <a:pt x="56534" y="614751"/>
                  <a:pt x="54758" y="613856"/>
                </a:cubicBezTo>
                <a:cubicBezTo>
                  <a:pt x="56979" y="611618"/>
                  <a:pt x="59865" y="610947"/>
                  <a:pt x="62974" y="610947"/>
                </a:cubicBezTo>
                <a:close/>
                <a:moveTo>
                  <a:pt x="942824" y="598267"/>
                </a:moveTo>
                <a:cubicBezTo>
                  <a:pt x="943664" y="598267"/>
                  <a:pt x="945345" y="598267"/>
                  <a:pt x="945345" y="599133"/>
                </a:cubicBezTo>
                <a:cubicBezTo>
                  <a:pt x="945345" y="602597"/>
                  <a:pt x="941143" y="602597"/>
                  <a:pt x="939462" y="605194"/>
                </a:cubicBezTo>
                <a:cubicBezTo>
                  <a:pt x="937781" y="607792"/>
                  <a:pt x="936100" y="610390"/>
                  <a:pt x="935260" y="614719"/>
                </a:cubicBezTo>
                <a:cubicBezTo>
                  <a:pt x="935260" y="615585"/>
                  <a:pt x="933579" y="617317"/>
                  <a:pt x="931058" y="617317"/>
                </a:cubicBezTo>
                <a:cubicBezTo>
                  <a:pt x="931058" y="610390"/>
                  <a:pt x="936100" y="601731"/>
                  <a:pt x="942824" y="598267"/>
                </a:cubicBezTo>
                <a:close/>
                <a:moveTo>
                  <a:pt x="58383" y="595290"/>
                </a:moveTo>
                <a:cubicBezTo>
                  <a:pt x="69019" y="593505"/>
                  <a:pt x="78769" y="597075"/>
                  <a:pt x="87632" y="601537"/>
                </a:cubicBezTo>
                <a:cubicBezTo>
                  <a:pt x="87632" y="601537"/>
                  <a:pt x="87632" y="601537"/>
                  <a:pt x="92950" y="607783"/>
                </a:cubicBezTo>
                <a:cubicBezTo>
                  <a:pt x="96496" y="613137"/>
                  <a:pt x="104473" y="610460"/>
                  <a:pt x="110677" y="613137"/>
                </a:cubicBezTo>
                <a:cubicBezTo>
                  <a:pt x="127518" y="618492"/>
                  <a:pt x="140813" y="635447"/>
                  <a:pt x="142586" y="654187"/>
                </a:cubicBezTo>
                <a:cubicBezTo>
                  <a:pt x="145245" y="661326"/>
                  <a:pt x="141700" y="670250"/>
                  <a:pt x="140813" y="678281"/>
                </a:cubicBezTo>
                <a:cubicBezTo>
                  <a:pt x="138154" y="688097"/>
                  <a:pt x="131950" y="695236"/>
                  <a:pt x="124859" y="703268"/>
                </a:cubicBezTo>
                <a:cubicBezTo>
                  <a:pt x="125745" y="719331"/>
                  <a:pt x="118654" y="733609"/>
                  <a:pt x="104473" y="740748"/>
                </a:cubicBezTo>
                <a:cubicBezTo>
                  <a:pt x="100927" y="744317"/>
                  <a:pt x="95609" y="744317"/>
                  <a:pt x="90291" y="744317"/>
                </a:cubicBezTo>
                <a:cubicBezTo>
                  <a:pt x="89405" y="741640"/>
                  <a:pt x="89405" y="737178"/>
                  <a:pt x="90291" y="734501"/>
                </a:cubicBezTo>
                <a:cubicBezTo>
                  <a:pt x="93837" y="730931"/>
                  <a:pt x="98268" y="730931"/>
                  <a:pt x="101814" y="729147"/>
                </a:cubicBezTo>
                <a:cubicBezTo>
                  <a:pt x="108905" y="722900"/>
                  <a:pt x="115995" y="715761"/>
                  <a:pt x="116882" y="705052"/>
                </a:cubicBezTo>
                <a:cubicBezTo>
                  <a:pt x="116882" y="705052"/>
                  <a:pt x="116882" y="705052"/>
                  <a:pt x="116882" y="694344"/>
                </a:cubicBezTo>
                <a:cubicBezTo>
                  <a:pt x="130177" y="683635"/>
                  <a:pt x="134609" y="665788"/>
                  <a:pt x="131063" y="649725"/>
                </a:cubicBezTo>
                <a:cubicBezTo>
                  <a:pt x="127518" y="635447"/>
                  <a:pt x="114223" y="623846"/>
                  <a:pt x="100041" y="622061"/>
                </a:cubicBezTo>
                <a:cubicBezTo>
                  <a:pt x="96496" y="622954"/>
                  <a:pt x="92064" y="621169"/>
                  <a:pt x="89405" y="621169"/>
                </a:cubicBezTo>
                <a:cubicBezTo>
                  <a:pt x="84973" y="613137"/>
                  <a:pt x="75223" y="608676"/>
                  <a:pt x="66360" y="606891"/>
                </a:cubicBezTo>
                <a:cubicBezTo>
                  <a:pt x="60155" y="606891"/>
                  <a:pt x="54837" y="608676"/>
                  <a:pt x="48633" y="611353"/>
                </a:cubicBezTo>
                <a:cubicBezTo>
                  <a:pt x="44201" y="610460"/>
                  <a:pt x="40656" y="606891"/>
                  <a:pt x="38883" y="603321"/>
                </a:cubicBezTo>
                <a:cubicBezTo>
                  <a:pt x="44201" y="597967"/>
                  <a:pt x="51292" y="597075"/>
                  <a:pt x="58383" y="595290"/>
                </a:cubicBezTo>
                <a:close/>
                <a:moveTo>
                  <a:pt x="949780" y="585166"/>
                </a:moveTo>
                <a:cubicBezTo>
                  <a:pt x="954378" y="585490"/>
                  <a:pt x="958976" y="587000"/>
                  <a:pt x="962480" y="590019"/>
                </a:cubicBezTo>
                <a:cubicBezTo>
                  <a:pt x="962480" y="590019"/>
                  <a:pt x="962480" y="590019"/>
                  <a:pt x="965107" y="593470"/>
                </a:cubicBezTo>
                <a:cubicBezTo>
                  <a:pt x="965983" y="597784"/>
                  <a:pt x="965983" y="602098"/>
                  <a:pt x="963356" y="605549"/>
                </a:cubicBezTo>
                <a:cubicBezTo>
                  <a:pt x="960728" y="608137"/>
                  <a:pt x="956349" y="609863"/>
                  <a:pt x="952845" y="608137"/>
                </a:cubicBezTo>
                <a:cubicBezTo>
                  <a:pt x="950218" y="606412"/>
                  <a:pt x="948466" y="603824"/>
                  <a:pt x="949342" y="600373"/>
                </a:cubicBezTo>
                <a:cubicBezTo>
                  <a:pt x="949342" y="599510"/>
                  <a:pt x="950218" y="597784"/>
                  <a:pt x="950218" y="596059"/>
                </a:cubicBezTo>
                <a:cubicBezTo>
                  <a:pt x="947590" y="593470"/>
                  <a:pt x="944087" y="595196"/>
                  <a:pt x="941459" y="595196"/>
                </a:cubicBezTo>
                <a:cubicBezTo>
                  <a:pt x="933576" y="599510"/>
                  <a:pt x="927445" y="609000"/>
                  <a:pt x="927445" y="619353"/>
                </a:cubicBezTo>
                <a:cubicBezTo>
                  <a:pt x="923941" y="621079"/>
                  <a:pt x="920438" y="622804"/>
                  <a:pt x="916935" y="623667"/>
                </a:cubicBezTo>
                <a:cubicBezTo>
                  <a:pt x="915183" y="618491"/>
                  <a:pt x="918686" y="612451"/>
                  <a:pt x="919562" y="606412"/>
                </a:cubicBezTo>
                <a:cubicBezTo>
                  <a:pt x="924817" y="599510"/>
                  <a:pt x="927445" y="590882"/>
                  <a:pt x="937079" y="587431"/>
                </a:cubicBezTo>
                <a:cubicBezTo>
                  <a:pt x="940583" y="585706"/>
                  <a:pt x="945181" y="584843"/>
                  <a:pt x="949780" y="585166"/>
                </a:cubicBezTo>
                <a:close/>
                <a:moveTo>
                  <a:pt x="65242" y="581844"/>
                </a:moveTo>
                <a:cubicBezTo>
                  <a:pt x="66400" y="582370"/>
                  <a:pt x="67789" y="583420"/>
                  <a:pt x="69178" y="583420"/>
                </a:cubicBezTo>
                <a:cubicBezTo>
                  <a:pt x="69178" y="583420"/>
                  <a:pt x="69178" y="583420"/>
                  <a:pt x="72882" y="589303"/>
                </a:cubicBezTo>
                <a:cubicBezTo>
                  <a:pt x="72882" y="589303"/>
                  <a:pt x="72882" y="589303"/>
                  <a:pt x="73808" y="592665"/>
                </a:cubicBezTo>
                <a:cubicBezTo>
                  <a:pt x="69178" y="593505"/>
                  <a:pt x="69178" y="588463"/>
                  <a:pt x="67326" y="585941"/>
                </a:cubicBezTo>
                <a:cubicBezTo>
                  <a:pt x="67326" y="585941"/>
                  <a:pt x="67326" y="585941"/>
                  <a:pt x="62696" y="583420"/>
                </a:cubicBezTo>
                <a:cubicBezTo>
                  <a:pt x="63159" y="581319"/>
                  <a:pt x="64085" y="581319"/>
                  <a:pt x="65242" y="581844"/>
                </a:cubicBezTo>
                <a:close/>
                <a:moveTo>
                  <a:pt x="127102" y="578579"/>
                </a:moveTo>
                <a:cubicBezTo>
                  <a:pt x="128784" y="579571"/>
                  <a:pt x="130130" y="581335"/>
                  <a:pt x="131027" y="583099"/>
                </a:cubicBezTo>
                <a:cubicBezTo>
                  <a:pt x="134616" y="589272"/>
                  <a:pt x="129233" y="594564"/>
                  <a:pt x="130130" y="600737"/>
                </a:cubicBezTo>
                <a:cubicBezTo>
                  <a:pt x="134616" y="604265"/>
                  <a:pt x="137308" y="609557"/>
                  <a:pt x="137308" y="614848"/>
                </a:cubicBezTo>
                <a:cubicBezTo>
                  <a:pt x="137308" y="614848"/>
                  <a:pt x="137308" y="614848"/>
                  <a:pt x="136411" y="615730"/>
                </a:cubicBezTo>
                <a:cubicBezTo>
                  <a:pt x="131924" y="610439"/>
                  <a:pt x="122952" y="609557"/>
                  <a:pt x="121157" y="601619"/>
                </a:cubicBezTo>
                <a:cubicBezTo>
                  <a:pt x="120260" y="600737"/>
                  <a:pt x="118465" y="599855"/>
                  <a:pt x="116671" y="599855"/>
                </a:cubicBezTo>
                <a:cubicBezTo>
                  <a:pt x="119363" y="597210"/>
                  <a:pt x="118465" y="592800"/>
                  <a:pt x="122055" y="591918"/>
                </a:cubicBezTo>
                <a:cubicBezTo>
                  <a:pt x="123849" y="591036"/>
                  <a:pt x="124746" y="589272"/>
                  <a:pt x="124746" y="587508"/>
                </a:cubicBezTo>
                <a:cubicBezTo>
                  <a:pt x="122952" y="585744"/>
                  <a:pt x="120260" y="585744"/>
                  <a:pt x="119363" y="583099"/>
                </a:cubicBezTo>
                <a:cubicBezTo>
                  <a:pt x="119363" y="581335"/>
                  <a:pt x="121157" y="579571"/>
                  <a:pt x="121157" y="578689"/>
                </a:cubicBezTo>
                <a:cubicBezTo>
                  <a:pt x="123400" y="577366"/>
                  <a:pt x="125419" y="577586"/>
                  <a:pt x="127102" y="578579"/>
                </a:cubicBezTo>
                <a:close/>
                <a:moveTo>
                  <a:pt x="61945" y="564930"/>
                </a:moveTo>
                <a:cubicBezTo>
                  <a:pt x="70893" y="565807"/>
                  <a:pt x="79841" y="570194"/>
                  <a:pt x="84314" y="579844"/>
                </a:cubicBezTo>
                <a:cubicBezTo>
                  <a:pt x="86999" y="585108"/>
                  <a:pt x="89683" y="591249"/>
                  <a:pt x="88788" y="597390"/>
                </a:cubicBezTo>
                <a:cubicBezTo>
                  <a:pt x="84314" y="598267"/>
                  <a:pt x="80735" y="595635"/>
                  <a:pt x="78051" y="593881"/>
                </a:cubicBezTo>
                <a:cubicBezTo>
                  <a:pt x="78051" y="588617"/>
                  <a:pt x="75367" y="585985"/>
                  <a:pt x="72682" y="582476"/>
                </a:cubicBezTo>
                <a:cubicBezTo>
                  <a:pt x="69103" y="579844"/>
                  <a:pt x="64630" y="576335"/>
                  <a:pt x="59261" y="577212"/>
                </a:cubicBezTo>
                <a:cubicBezTo>
                  <a:pt x="57471" y="581599"/>
                  <a:pt x="58366" y="586862"/>
                  <a:pt x="52103" y="588617"/>
                </a:cubicBezTo>
                <a:cubicBezTo>
                  <a:pt x="49419" y="589494"/>
                  <a:pt x="46734" y="588617"/>
                  <a:pt x="44945" y="587740"/>
                </a:cubicBezTo>
                <a:cubicBezTo>
                  <a:pt x="40471" y="583353"/>
                  <a:pt x="42260" y="577212"/>
                  <a:pt x="44050" y="572826"/>
                </a:cubicBezTo>
                <a:cubicBezTo>
                  <a:pt x="48524" y="567562"/>
                  <a:pt x="54787" y="565807"/>
                  <a:pt x="61945" y="564930"/>
                </a:cubicBezTo>
                <a:close/>
                <a:moveTo>
                  <a:pt x="906363" y="553817"/>
                </a:moveTo>
                <a:cubicBezTo>
                  <a:pt x="908127" y="554699"/>
                  <a:pt x="909009" y="557345"/>
                  <a:pt x="908127" y="559109"/>
                </a:cubicBezTo>
                <a:cubicBezTo>
                  <a:pt x="907245" y="560873"/>
                  <a:pt x="905481" y="561755"/>
                  <a:pt x="903717" y="562637"/>
                </a:cubicBezTo>
                <a:cubicBezTo>
                  <a:pt x="899308" y="567928"/>
                  <a:pt x="894898" y="574102"/>
                  <a:pt x="898426" y="581157"/>
                </a:cubicBezTo>
                <a:cubicBezTo>
                  <a:pt x="901953" y="583803"/>
                  <a:pt x="905481" y="588213"/>
                  <a:pt x="909891" y="585567"/>
                </a:cubicBezTo>
                <a:cubicBezTo>
                  <a:pt x="910773" y="584685"/>
                  <a:pt x="912537" y="584685"/>
                  <a:pt x="912537" y="582921"/>
                </a:cubicBezTo>
                <a:cubicBezTo>
                  <a:pt x="912537" y="580275"/>
                  <a:pt x="908127" y="578512"/>
                  <a:pt x="909891" y="574984"/>
                </a:cubicBezTo>
                <a:cubicBezTo>
                  <a:pt x="912537" y="572338"/>
                  <a:pt x="916064" y="572338"/>
                  <a:pt x="918710" y="574102"/>
                </a:cubicBezTo>
                <a:cubicBezTo>
                  <a:pt x="921356" y="575866"/>
                  <a:pt x="923120" y="579394"/>
                  <a:pt x="923120" y="582039"/>
                </a:cubicBezTo>
                <a:cubicBezTo>
                  <a:pt x="923120" y="588213"/>
                  <a:pt x="919592" y="592623"/>
                  <a:pt x="915182" y="594387"/>
                </a:cubicBezTo>
                <a:cubicBezTo>
                  <a:pt x="913419" y="594387"/>
                  <a:pt x="909009" y="595269"/>
                  <a:pt x="909009" y="598796"/>
                </a:cubicBezTo>
                <a:cubicBezTo>
                  <a:pt x="910773" y="604970"/>
                  <a:pt x="906363" y="609380"/>
                  <a:pt x="903717" y="613789"/>
                </a:cubicBezTo>
                <a:cubicBezTo>
                  <a:pt x="898426" y="620845"/>
                  <a:pt x="886079" y="614671"/>
                  <a:pt x="882551" y="623491"/>
                </a:cubicBezTo>
                <a:cubicBezTo>
                  <a:pt x="879905" y="628782"/>
                  <a:pt x="874613" y="633192"/>
                  <a:pt x="868440" y="633192"/>
                </a:cubicBezTo>
                <a:cubicBezTo>
                  <a:pt x="867558" y="630546"/>
                  <a:pt x="871968" y="627900"/>
                  <a:pt x="873731" y="624373"/>
                </a:cubicBezTo>
                <a:cubicBezTo>
                  <a:pt x="877259" y="620845"/>
                  <a:pt x="879023" y="615553"/>
                  <a:pt x="878141" y="610262"/>
                </a:cubicBezTo>
                <a:cubicBezTo>
                  <a:pt x="877259" y="605852"/>
                  <a:pt x="873731" y="599678"/>
                  <a:pt x="877259" y="595269"/>
                </a:cubicBezTo>
                <a:cubicBezTo>
                  <a:pt x="879023" y="592623"/>
                  <a:pt x="882551" y="589977"/>
                  <a:pt x="885197" y="592623"/>
                </a:cubicBezTo>
                <a:cubicBezTo>
                  <a:pt x="886960" y="594387"/>
                  <a:pt x="889606" y="597032"/>
                  <a:pt x="888724" y="599678"/>
                </a:cubicBezTo>
                <a:cubicBezTo>
                  <a:pt x="886960" y="601442"/>
                  <a:pt x="883433" y="601442"/>
                  <a:pt x="883433" y="604970"/>
                </a:cubicBezTo>
                <a:cubicBezTo>
                  <a:pt x="884315" y="608498"/>
                  <a:pt x="887842" y="610262"/>
                  <a:pt x="890488" y="610262"/>
                </a:cubicBezTo>
                <a:cubicBezTo>
                  <a:pt x="894898" y="611144"/>
                  <a:pt x="897544" y="608498"/>
                  <a:pt x="900190" y="605852"/>
                </a:cubicBezTo>
                <a:cubicBezTo>
                  <a:pt x="901953" y="600560"/>
                  <a:pt x="901953" y="593505"/>
                  <a:pt x="896662" y="589977"/>
                </a:cubicBezTo>
                <a:cubicBezTo>
                  <a:pt x="892252" y="586449"/>
                  <a:pt x="889606" y="579394"/>
                  <a:pt x="889606" y="574102"/>
                </a:cubicBezTo>
                <a:cubicBezTo>
                  <a:pt x="885197" y="574102"/>
                  <a:pt x="881669" y="569692"/>
                  <a:pt x="879905" y="565282"/>
                </a:cubicBezTo>
                <a:cubicBezTo>
                  <a:pt x="879023" y="562637"/>
                  <a:pt x="879023" y="559109"/>
                  <a:pt x="880787" y="556463"/>
                </a:cubicBezTo>
                <a:cubicBezTo>
                  <a:pt x="882551" y="553817"/>
                  <a:pt x="885197" y="556463"/>
                  <a:pt x="886960" y="556463"/>
                </a:cubicBezTo>
                <a:cubicBezTo>
                  <a:pt x="893134" y="558227"/>
                  <a:pt x="883433" y="567928"/>
                  <a:pt x="893134" y="564400"/>
                </a:cubicBezTo>
                <a:cubicBezTo>
                  <a:pt x="896662" y="559109"/>
                  <a:pt x="901071" y="556463"/>
                  <a:pt x="906363" y="553817"/>
                </a:cubicBezTo>
                <a:close/>
                <a:moveTo>
                  <a:pt x="967769" y="553364"/>
                </a:moveTo>
                <a:cubicBezTo>
                  <a:pt x="968662" y="550642"/>
                  <a:pt x="971341" y="552456"/>
                  <a:pt x="972234" y="553364"/>
                </a:cubicBezTo>
                <a:cubicBezTo>
                  <a:pt x="972234" y="553364"/>
                  <a:pt x="972234" y="553364"/>
                  <a:pt x="978484" y="561528"/>
                </a:cubicBezTo>
                <a:cubicBezTo>
                  <a:pt x="980270" y="567878"/>
                  <a:pt x="979377" y="573321"/>
                  <a:pt x="976698" y="578764"/>
                </a:cubicBezTo>
                <a:cubicBezTo>
                  <a:pt x="974913" y="581485"/>
                  <a:pt x="971341" y="582392"/>
                  <a:pt x="968662" y="581485"/>
                </a:cubicBezTo>
                <a:cubicBezTo>
                  <a:pt x="965983" y="580578"/>
                  <a:pt x="966876" y="576949"/>
                  <a:pt x="966876" y="574228"/>
                </a:cubicBezTo>
                <a:cubicBezTo>
                  <a:pt x="969555" y="572414"/>
                  <a:pt x="973127" y="572414"/>
                  <a:pt x="972234" y="568785"/>
                </a:cubicBezTo>
                <a:cubicBezTo>
                  <a:pt x="974020" y="562435"/>
                  <a:pt x="967769" y="558806"/>
                  <a:pt x="967769" y="553364"/>
                </a:cubicBezTo>
                <a:close/>
                <a:moveTo>
                  <a:pt x="957411" y="549055"/>
                </a:moveTo>
                <a:cubicBezTo>
                  <a:pt x="960268" y="549055"/>
                  <a:pt x="963126" y="549962"/>
                  <a:pt x="965031" y="552684"/>
                </a:cubicBezTo>
                <a:cubicBezTo>
                  <a:pt x="965983" y="556312"/>
                  <a:pt x="965983" y="558127"/>
                  <a:pt x="965031" y="561755"/>
                </a:cubicBezTo>
                <a:cubicBezTo>
                  <a:pt x="962173" y="560848"/>
                  <a:pt x="959316" y="559034"/>
                  <a:pt x="956458" y="558127"/>
                </a:cubicBezTo>
                <a:cubicBezTo>
                  <a:pt x="956458" y="555405"/>
                  <a:pt x="956458" y="551777"/>
                  <a:pt x="957411" y="549055"/>
                </a:cubicBezTo>
                <a:close/>
                <a:moveTo>
                  <a:pt x="912405" y="542705"/>
                </a:moveTo>
                <a:cubicBezTo>
                  <a:pt x="915083" y="543587"/>
                  <a:pt x="918655" y="543587"/>
                  <a:pt x="922227" y="543587"/>
                </a:cubicBezTo>
                <a:cubicBezTo>
                  <a:pt x="923120" y="546233"/>
                  <a:pt x="920441" y="549761"/>
                  <a:pt x="921334" y="553288"/>
                </a:cubicBezTo>
                <a:cubicBezTo>
                  <a:pt x="919548" y="555934"/>
                  <a:pt x="915976" y="558580"/>
                  <a:pt x="912405" y="558580"/>
                </a:cubicBezTo>
                <a:cubicBezTo>
                  <a:pt x="912405" y="558580"/>
                  <a:pt x="912405" y="558580"/>
                  <a:pt x="911512" y="558580"/>
                </a:cubicBezTo>
                <a:cubicBezTo>
                  <a:pt x="911512" y="553288"/>
                  <a:pt x="908833" y="547115"/>
                  <a:pt x="912405" y="542705"/>
                </a:cubicBezTo>
                <a:close/>
                <a:moveTo>
                  <a:pt x="40888" y="539530"/>
                </a:moveTo>
                <a:cubicBezTo>
                  <a:pt x="40888" y="539530"/>
                  <a:pt x="40888" y="539530"/>
                  <a:pt x="40888" y="543860"/>
                </a:cubicBezTo>
                <a:cubicBezTo>
                  <a:pt x="38131" y="546457"/>
                  <a:pt x="36293" y="549921"/>
                  <a:pt x="36293" y="553385"/>
                </a:cubicBezTo>
                <a:cubicBezTo>
                  <a:pt x="36293" y="557714"/>
                  <a:pt x="43645" y="555982"/>
                  <a:pt x="41807" y="561178"/>
                </a:cubicBezTo>
                <a:cubicBezTo>
                  <a:pt x="41807" y="563776"/>
                  <a:pt x="39969" y="566373"/>
                  <a:pt x="38131" y="567239"/>
                </a:cubicBezTo>
                <a:cubicBezTo>
                  <a:pt x="34454" y="568105"/>
                  <a:pt x="30778" y="565507"/>
                  <a:pt x="28940" y="562910"/>
                </a:cubicBezTo>
                <a:cubicBezTo>
                  <a:pt x="26183" y="558580"/>
                  <a:pt x="26183" y="550787"/>
                  <a:pt x="28021" y="546457"/>
                </a:cubicBezTo>
                <a:cubicBezTo>
                  <a:pt x="31697" y="543860"/>
                  <a:pt x="36293" y="540396"/>
                  <a:pt x="40888" y="539530"/>
                </a:cubicBezTo>
                <a:close/>
                <a:moveTo>
                  <a:pt x="102092" y="536355"/>
                </a:moveTo>
                <a:cubicBezTo>
                  <a:pt x="108215" y="539030"/>
                  <a:pt x="114338" y="542596"/>
                  <a:pt x="116087" y="549729"/>
                </a:cubicBezTo>
                <a:cubicBezTo>
                  <a:pt x="117837" y="551512"/>
                  <a:pt x="120461" y="551512"/>
                  <a:pt x="122211" y="551512"/>
                </a:cubicBezTo>
                <a:cubicBezTo>
                  <a:pt x="122211" y="551512"/>
                  <a:pt x="122211" y="551512"/>
                  <a:pt x="123960" y="548838"/>
                </a:cubicBezTo>
                <a:cubicBezTo>
                  <a:pt x="123085" y="547054"/>
                  <a:pt x="118712" y="546163"/>
                  <a:pt x="120461" y="542596"/>
                </a:cubicBezTo>
                <a:cubicBezTo>
                  <a:pt x="121336" y="541705"/>
                  <a:pt x="122211" y="539030"/>
                  <a:pt x="123960" y="539922"/>
                </a:cubicBezTo>
                <a:cubicBezTo>
                  <a:pt x="127459" y="539922"/>
                  <a:pt x="130083" y="542596"/>
                  <a:pt x="130958" y="546163"/>
                </a:cubicBezTo>
                <a:cubicBezTo>
                  <a:pt x="130958" y="549729"/>
                  <a:pt x="130958" y="553296"/>
                  <a:pt x="128334" y="555970"/>
                </a:cubicBezTo>
                <a:cubicBezTo>
                  <a:pt x="125710" y="558645"/>
                  <a:pt x="121336" y="557754"/>
                  <a:pt x="118712" y="560428"/>
                </a:cubicBezTo>
                <a:cubicBezTo>
                  <a:pt x="119586" y="566670"/>
                  <a:pt x="116087" y="571128"/>
                  <a:pt x="114338" y="575586"/>
                </a:cubicBezTo>
                <a:cubicBezTo>
                  <a:pt x="111714" y="577369"/>
                  <a:pt x="108215" y="578260"/>
                  <a:pt x="108215" y="582718"/>
                </a:cubicBezTo>
                <a:cubicBezTo>
                  <a:pt x="107340" y="585393"/>
                  <a:pt x="108215" y="588960"/>
                  <a:pt x="109964" y="591634"/>
                </a:cubicBezTo>
                <a:cubicBezTo>
                  <a:pt x="109964" y="591634"/>
                  <a:pt x="109964" y="591634"/>
                  <a:pt x="114338" y="594309"/>
                </a:cubicBezTo>
                <a:cubicBezTo>
                  <a:pt x="112589" y="596093"/>
                  <a:pt x="113463" y="601442"/>
                  <a:pt x="109964" y="598767"/>
                </a:cubicBezTo>
                <a:cubicBezTo>
                  <a:pt x="103841" y="596984"/>
                  <a:pt x="102092" y="589851"/>
                  <a:pt x="100342" y="585393"/>
                </a:cubicBezTo>
                <a:cubicBezTo>
                  <a:pt x="100342" y="585393"/>
                  <a:pt x="100342" y="585393"/>
                  <a:pt x="101217" y="580044"/>
                </a:cubicBezTo>
                <a:cubicBezTo>
                  <a:pt x="95969" y="578260"/>
                  <a:pt x="90720" y="575586"/>
                  <a:pt x="88971" y="570236"/>
                </a:cubicBezTo>
                <a:cubicBezTo>
                  <a:pt x="88971" y="567561"/>
                  <a:pt x="88096" y="564886"/>
                  <a:pt x="90720" y="562212"/>
                </a:cubicBezTo>
                <a:cubicBezTo>
                  <a:pt x="92470" y="561320"/>
                  <a:pt x="95094" y="561320"/>
                  <a:pt x="96843" y="562212"/>
                </a:cubicBezTo>
                <a:cubicBezTo>
                  <a:pt x="100342" y="564886"/>
                  <a:pt x="93344" y="570236"/>
                  <a:pt x="99467" y="571128"/>
                </a:cubicBezTo>
                <a:cubicBezTo>
                  <a:pt x="102966" y="572019"/>
                  <a:pt x="106465" y="571128"/>
                  <a:pt x="108215" y="568453"/>
                </a:cubicBezTo>
                <a:cubicBezTo>
                  <a:pt x="111714" y="563995"/>
                  <a:pt x="111714" y="557754"/>
                  <a:pt x="110839" y="553296"/>
                </a:cubicBezTo>
                <a:cubicBezTo>
                  <a:pt x="108215" y="548838"/>
                  <a:pt x="105591" y="545271"/>
                  <a:pt x="101217" y="543488"/>
                </a:cubicBezTo>
                <a:cubicBezTo>
                  <a:pt x="99467" y="541705"/>
                  <a:pt x="101217" y="539030"/>
                  <a:pt x="101217" y="537247"/>
                </a:cubicBezTo>
                <a:cubicBezTo>
                  <a:pt x="101217" y="537247"/>
                  <a:pt x="101217" y="537247"/>
                  <a:pt x="102092" y="536355"/>
                </a:cubicBezTo>
                <a:close/>
                <a:moveTo>
                  <a:pt x="55055" y="534053"/>
                </a:moveTo>
                <a:cubicBezTo>
                  <a:pt x="55055" y="538419"/>
                  <a:pt x="59520" y="545404"/>
                  <a:pt x="52376" y="547150"/>
                </a:cubicBezTo>
                <a:cubicBezTo>
                  <a:pt x="50591" y="548023"/>
                  <a:pt x="48805" y="550642"/>
                  <a:pt x="47019" y="549769"/>
                </a:cubicBezTo>
                <a:cubicBezTo>
                  <a:pt x="46126" y="545404"/>
                  <a:pt x="45233" y="541038"/>
                  <a:pt x="47019" y="537546"/>
                </a:cubicBezTo>
                <a:cubicBezTo>
                  <a:pt x="49698" y="536673"/>
                  <a:pt x="51483" y="533180"/>
                  <a:pt x="55055" y="534053"/>
                </a:cubicBezTo>
                <a:close/>
                <a:moveTo>
                  <a:pt x="939246" y="530005"/>
                </a:moveTo>
                <a:cubicBezTo>
                  <a:pt x="942756" y="530904"/>
                  <a:pt x="941878" y="534498"/>
                  <a:pt x="943633" y="536295"/>
                </a:cubicBezTo>
                <a:cubicBezTo>
                  <a:pt x="942756" y="539890"/>
                  <a:pt x="938369" y="538092"/>
                  <a:pt x="936614" y="540788"/>
                </a:cubicBezTo>
                <a:cubicBezTo>
                  <a:pt x="933983" y="542585"/>
                  <a:pt x="933105" y="545281"/>
                  <a:pt x="933105" y="547977"/>
                </a:cubicBezTo>
                <a:cubicBezTo>
                  <a:pt x="933983" y="550673"/>
                  <a:pt x="935737" y="554267"/>
                  <a:pt x="938369" y="556064"/>
                </a:cubicBezTo>
                <a:cubicBezTo>
                  <a:pt x="941001" y="555166"/>
                  <a:pt x="943633" y="556963"/>
                  <a:pt x="943633" y="554267"/>
                </a:cubicBezTo>
                <a:cubicBezTo>
                  <a:pt x="943633" y="550673"/>
                  <a:pt x="937492" y="553368"/>
                  <a:pt x="937492" y="548875"/>
                </a:cubicBezTo>
                <a:cubicBezTo>
                  <a:pt x="937492" y="547078"/>
                  <a:pt x="937492" y="545281"/>
                  <a:pt x="939246" y="543484"/>
                </a:cubicBezTo>
                <a:cubicBezTo>
                  <a:pt x="941878" y="541687"/>
                  <a:pt x="945388" y="541687"/>
                  <a:pt x="948019" y="543484"/>
                </a:cubicBezTo>
                <a:cubicBezTo>
                  <a:pt x="952406" y="547078"/>
                  <a:pt x="953283" y="550673"/>
                  <a:pt x="952406" y="555166"/>
                </a:cubicBezTo>
                <a:cubicBezTo>
                  <a:pt x="951529" y="559658"/>
                  <a:pt x="947142" y="561456"/>
                  <a:pt x="943633" y="563253"/>
                </a:cubicBezTo>
                <a:cubicBezTo>
                  <a:pt x="941878" y="568644"/>
                  <a:pt x="941878" y="574934"/>
                  <a:pt x="935737" y="576732"/>
                </a:cubicBezTo>
                <a:cubicBezTo>
                  <a:pt x="934860" y="576732"/>
                  <a:pt x="933105" y="577630"/>
                  <a:pt x="932228" y="577630"/>
                </a:cubicBezTo>
                <a:cubicBezTo>
                  <a:pt x="930473" y="565050"/>
                  <a:pt x="919946" y="553368"/>
                  <a:pt x="928719" y="541687"/>
                </a:cubicBezTo>
                <a:cubicBezTo>
                  <a:pt x="933105" y="538991"/>
                  <a:pt x="938369" y="536295"/>
                  <a:pt x="939246" y="530005"/>
                </a:cubicBezTo>
                <a:close/>
                <a:moveTo>
                  <a:pt x="95961" y="528594"/>
                </a:moveTo>
                <a:cubicBezTo>
                  <a:pt x="97476" y="528594"/>
                  <a:pt x="98775" y="529035"/>
                  <a:pt x="99208" y="531240"/>
                </a:cubicBezTo>
                <a:cubicBezTo>
                  <a:pt x="98342" y="534768"/>
                  <a:pt x="97476" y="539177"/>
                  <a:pt x="97476" y="542705"/>
                </a:cubicBezTo>
                <a:cubicBezTo>
                  <a:pt x="94012" y="542705"/>
                  <a:pt x="92281" y="540059"/>
                  <a:pt x="89683" y="537413"/>
                </a:cubicBezTo>
                <a:cubicBezTo>
                  <a:pt x="89683" y="534768"/>
                  <a:pt x="89683" y="531240"/>
                  <a:pt x="91415" y="528594"/>
                </a:cubicBezTo>
                <a:cubicBezTo>
                  <a:pt x="92714" y="529035"/>
                  <a:pt x="94445" y="528594"/>
                  <a:pt x="95961" y="528594"/>
                </a:cubicBezTo>
                <a:close/>
                <a:moveTo>
                  <a:pt x="970340" y="523655"/>
                </a:moveTo>
                <a:cubicBezTo>
                  <a:pt x="972998" y="523655"/>
                  <a:pt x="975656" y="525387"/>
                  <a:pt x="975656" y="527119"/>
                </a:cubicBezTo>
                <a:cubicBezTo>
                  <a:pt x="978314" y="530582"/>
                  <a:pt x="976542" y="533180"/>
                  <a:pt x="976542" y="536644"/>
                </a:cubicBezTo>
                <a:cubicBezTo>
                  <a:pt x="980086" y="538376"/>
                  <a:pt x="981858" y="541839"/>
                  <a:pt x="981858" y="545303"/>
                </a:cubicBezTo>
                <a:cubicBezTo>
                  <a:pt x="981858" y="547901"/>
                  <a:pt x="981858" y="550498"/>
                  <a:pt x="980086" y="552230"/>
                </a:cubicBezTo>
                <a:cubicBezTo>
                  <a:pt x="972112" y="549632"/>
                  <a:pt x="965023" y="547035"/>
                  <a:pt x="957935" y="544437"/>
                </a:cubicBezTo>
                <a:cubicBezTo>
                  <a:pt x="952619" y="540973"/>
                  <a:pt x="945530" y="535778"/>
                  <a:pt x="943758" y="527985"/>
                </a:cubicBezTo>
                <a:cubicBezTo>
                  <a:pt x="944644" y="527119"/>
                  <a:pt x="944644" y="525387"/>
                  <a:pt x="946416" y="525387"/>
                </a:cubicBezTo>
                <a:cubicBezTo>
                  <a:pt x="949074" y="528851"/>
                  <a:pt x="954391" y="527985"/>
                  <a:pt x="958821" y="528851"/>
                </a:cubicBezTo>
                <a:cubicBezTo>
                  <a:pt x="959707" y="533180"/>
                  <a:pt x="959707" y="537510"/>
                  <a:pt x="965023" y="540107"/>
                </a:cubicBezTo>
                <a:cubicBezTo>
                  <a:pt x="965909" y="540107"/>
                  <a:pt x="967681" y="541839"/>
                  <a:pt x="969453" y="540107"/>
                </a:cubicBezTo>
                <a:cubicBezTo>
                  <a:pt x="969453" y="537510"/>
                  <a:pt x="965023" y="537510"/>
                  <a:pt x="964137" y="534912"/>
                </a:cubicBezTo>
                <a:cubicBezTo>
                  <a:pt x="963251" y="533180"/>
                  <a:pt x="963251" y="528851"/>
                  <a:pt x="965023" y="527119"/>
                </a:cubicBezTo>
                <a:cubicBezTo>
                  <a:pt x="965909" y="525387"/>
                  <a:pt x="968567" y="524521"/>
                  <a:pt x="970340" y="523655"/>
                </a:cubicBezTo>
                <a:close/>
                <a:moveTo>
                  <a:pt x="905369" y="514130"/>
                </a:moveTo>
                <a:cubicBezTo>
                  <a:pt x="908833" y="514130"/>
                  <a:pt x="914028" y="514130"/>
                  <a:pt x="914894" y="518628"/>
                </a:cubicBezTo>
                <a:cubicBezTo>
                  <a:pt x="915760" y="520427"/>
                  <a:pt x="914894" y="522226"/>
                  <a:pt x="914894" y="524025"/>
                </a:cubicBezTo>
                <a:cubicBezTo>
                  <a:pt x="914028" y="525824"/>
                  <a:pt x="911431" y="526724"/>
                  <a:pt x="909699" y="525824"/>
                </a:cubicBezTo>
                <a:cubicBezTo>
                  <a:pt x="908833" y="525824"/>
                  <a:pt x="907967" y="524925"/>
                  <a:pt x="907101" y="524925"/>
                </a:cubicBezTo>
                <a:cubicBezTo>
                  <a:pt x="905369" y="526724"/>
                  <a:pt x="907967" y="527624"/>
                  <a:pt x="908833" y="528523"/>
                </a:cubicBezTo>
                <a:cubicBezTo>
                  <a:pt x="911431" y="530322"/>
                  <a:pt x="914028" y="530322"/>
                  <a:pt x="915760" y="529423"/>
                </a:cubicBezTo>
                <a:cubicBezTo>
                  <a:pt x="918358" y="527624"/>
                  <a:pt x="918358" y="524925"/>
                  <a:pt x="920090" y="522226"/>
                </a:cubicBezTo>
                <a:cubicBezTo>
                  <a:pt x="920090" y="522226"/>
                  <a:pt x="920090" y="522226"/>
                  <a:pt x="929615" y="526724"/>
                </a:cubicBezTo>
                <a:cubicBezTo>
                  <a:pt x="929615" y="526724"/>
                  <a:pt x="929615" y="526724"/>
                  <a:pt x="937408" y="526724"/>
                </a:cubicBezTo>
                <a:cubicBezTo>
                  <a:pt x="935676" y="532121"/>
                  <a:pt x="931347" y="536619"/>
                  <a:pt x="926151" y="538418"/>
                </a:cubicBezTo>
                <a:cubicBezTo>
                  <a:pt x="914028" y="541117"/>
                  <a:pt x="902772" y="534820"/>
                  <a:pt x="890649" y="538418"/>
                </a:cubicBezTo>
                <a:cubicBezTo>
                  <a:pt x="889783" y="537519"/>
                  <a:pt x="890649" y="534820"/>
                  <a:pt x="890649" y="533021"/>
                </a:cubicBezTo>
                <a:cubicBezTo>
                  <a:pt x="893247" y="527624"/>
                  <a:pt x="900174" y="527624"/>
                  <a:pt x="899308" y="521327"/>
                </a:cubicBezTo>
                <a:cubicBezTo>
                  <a:pt x="899308" y="517728"/>
                  <a:pt x="902772" y="515929"/>
                  <a:pt x="905369" y="514130"/>
                </a:cubicBezTo>
                <a:close/>
                <a:moveTo>
                  <a:pt x="67691" y="514130"/>
                </a:moveTo>
                <a:cubicBezTo>
                  <a:pt x="72127" y="514130"/>
                  <a:pt x="71240" y="519625"/>
                  <a:pt x="74788" y="521457"/>
                </a:cubicBezTo>
                <a:cubicBezTo>
                  <a:pt x="78337" y="524205"/>
                  <a:pt x="81885" y="526036"/>
                  <a:pt x="86321" y="528784"/>
                </a:cubicBezTo>
                <a:cubicBezTo>
                  <a:pt x="88095" y="537027"/>
                  <a:pt x="81885" y="543438"/>
                  <a:pt x="78337" y="549849"/>
                </a:cubicBezTo>
                <a:cubicBezTo>
                  <a:pt x="78337" y="549849"/>
                  <a:pt x="78337" y="549849"/>
                  <a:pt x="76562" y="559008"/>
                </a:cubicBezTo>
                <a:cubicBezTo>
                  <a:pt x="73901" y="561755"/>
                  <a:pt x="71240" y="557176"/>
                  <a:pt x="68578" y="557176"/>
                </a:cubicBezTo>
                <a:cubicBezTo>
                  <a:pt x="62369" y="552596"/>
                  <a:pt x="65030" y="543438"/>
                  <a:pt x="58820" y="539774"/>
                </a:cubicBezTo>
                <a:cubicBezTo>
                  <a:pt x="58820" y="536111"/>
                  <a:pt x="57933" y="533363"/>
                  <a:pt x="58820" y="529700"/>
                </a:cubicBezTo>
                <a:cubicBezTo>
                  <a:pt x="61481" y="527868"/>
                  <a:pt x="65030" y="524205"/>
                  <a:pt x="67691" y="526952"/>
                </a:cubicBezTo>
                <a:cubicBezTo>
                  <a:pt x="71240" y="529700"/>
                  <a:pt x="69465" y="534279"/>
                  <a:pt x="69465" y="537943"/>
                </a:cubicBezTo>
                <a:cubicBezTo>
                  <a:pt x="71240" y="537943"/>
                  <a:pt x="73014" y="535195"/>
                  <a:pt x="73901" y="533363"/>
                </a:cubicBezTo>
                <a:cubicBezTo>
                  <a:pt x="74788" y="527868"/>
                  <a:pt x="73014" y="523289"/>
                  <a:pt x="67691" y="521457"/>
                </a:cubicBezTo>
                <a:cubicBezTo>
                  <a:pt x="66804" y="521457"/>
                  <a:pt x="65917" y="519625"/>
                  <a:pt x="65917" y="518709"/>
                </a:cubicBezTo>
                <a:cubicBezTo>
                  <a:pt x="65917" y="516878"/>
                  <a:pt x="66804" y="515046"/>
                  <a:pt x="67691" y="514130"/>
                </a:cubicBezTo>
                <a:close/>
                <a:moveTo>
                  <a:pt x="64968" y="503017"/>
                </a:moveTo>
                <a:cubicBezTo>
                  <a:pt x="65870" y="514884"/>
                  <a:pt x="59556" y="524924"/>
                  <a:pt x="49634" y="530401"/>
                </a:cubicBezTo>
                <a:cubicBezTo>
                  <a:pt x="43321" y="532227"/>
                  <a:pt x="37007" y="535878"/>
                  <a:pt x="30693" y="539529"/>
                </a:cubicBezTo>
                <a:cubicBezTo>
                  <a:pt x="27085" y="538616"/>
                  <a:pt x="27987" y="534965"/>
                  <a:pt x="26183" y="532227"/>
                </a:cubicBezTo>
                <a:cubicBezTo>
                  <a:pt x="27085" y="526750"/>
                  <a:pt x="30693" y="522186"/>
                  <a:pt x="29791" y="516709"/>
                </a:cubicBezTo>
                <a:cubicBezTo>
                  <a:pt x="28889" y="513058"/>
                  <a:pt x="33399" y="511232"/>
                  <a:pt x="35203" y="508494"/>
                </a:cubicBezTo>
                <a:cubicBezTo>
                  <a:pt x="37007" y="506668"/>
                  <a:pt x="40615" y="505756"/>
                  <a:pt x="43321" y="506668"/>
                </a:cubicBezTo>
                <a:cubicBezTo>
                  <a:pt x="46026" y="508494"/>
                  <a:pt x="48732" y="511232"/>
                  <a:pt x="49634" y="513971"/>
                </a:cubicBezTo>
                <a:cubicBezTo>
                  <a:pt x="49634" y="516709"/>
                  <a:pt x="49634" y="519448"/>
                  <a:pt x="46928" y="520360"/>
                </a:cubicBezTo>
                <a:cubicBezTo>
                  <a:pt x="45124" y="520360"/>
                  <a:pt x="44222" y="520360"/>
                  <a:pt x="42419" y="519448"/>
                </a:cubicBezTo>
                <a:cubicBezTo>
                  <a:pt x="41517" y="517622"/>
                  <a:pt x="42419" y="515796"/>
                  <a:pt x="40615" y="514884"/>
                </a:cubicBezTo>
                <a:cubicBezTo>
                  <a:pt x="38811" y="514884"/>
                  <a:pt x="38811" y="516709"/>
                  <a:pt x="38811" y="518535"/>
                </a:cubicBezTo>
                <a:cubicBezTo>
                  <a:pt x="38811" y="520360"/>
                  <a:pt x="40615" y="522186"/>
                  <a:pt x="43321" y="523099"/>
                </a:cubicBezTo>
                <a:cubicBezTo>
                  <a:pt x="46928" y="524924"/>
                  <a:pt x="49634" y="521273"/>
                  <a:pt x="52340" y="519448"/>
                </a:cubicBezTo>
                <a:cubicBezTo>
                  <a:pt x="55046" y="515796"/>
                  <a:pt x="50536" y="509407"/>
                  <a:pt x="56850" y="508494"/>
                </a:cubicBezTo>
                <a:cubicBezTo>
                  <a:pt x="60458" y="507581"/>
                  <a:pt x="61360" y="503930"/>
                  <a:pt x="64968" y="503017"/>
                </a:cubicBezTo>
                <a:close/>
                <a:moveTo>
                  <a:pt x="107592" y="500194"/>
                </a:moveTo>
                <a:cubicBezTo>
                  <a:pt x="110589" y="501056"/>
                  <a:pt x="113253" y="502995"/>
                  <a:pt x="114141" y="506011"/>
                </a:cubicBezTo>
                <a:cubicBezTo>
                  <a:pt x="114141" y="512905"/>
                  <a:pt x="123020" y="513767"/>
                  <a:pt x="123020" y="520661"/>
                </a:cubicBezTo>
                <a:cubicBezTo>
                  <a:pt x="122132" y="523246"/>
                  <a:pt x="122132" y="526694"/>
                  <a:pt x="120356" y="528417"/>
                </a:cubicBezTo>
                <a:cubicBezTo>
                  <a:pt x="117692" y="528417"/>
                  <a:pt x="115917" y="526694"/>
                  <a:pt x="114141" y="525832"/>
                </a:cubicBezTo>
                <a:cubicBezTo>
                  <a:pt x="114141" y="525832"/>
                  <a:pt x="114141" y="525832"/>
                  <a:pt x="88391" y="524108"/>
                </a:cubicBezTo>
                <a:cubicBezTo>
                  <a:pt x="80400" y="521523"/>
                  <a:pt x="73297" y="517214"/>
                  <a:pt x="70633" y="509458"/>
                </a:cubicBezTo>
                <a:cubicBezTo>
                  <a:pt x="70633" y="509458"/>
                  <a:pt x="70633" y="509458"/>
                  <a:pt x="70633" y="508596"/>
                </a:cubicBezTo>
                <a:cubicBezTo>
                  <a:pt x="77736" y="511182"/>
                  <a:pt x="84840" y="509458"/>
                  <a:pt x="90167" y="506011"/>
                </a:cubicBezTo>
                <a:cubicBezTo>
                  <a:pt x="91055" y="509458"/>
                  <a:pt x="92831" y="513767"/>
                  <a:pt x="97270" y="514629"/>
                </a:cubicBezTo>
                <a:cubicBezTo>
                  <a:pt x="100822" y="515491"/>
                  <a:pt x="102598" y="513767"/>
                  <a:pt x="105262" y="512043"/>
                </a:cubicBezTo>
                <a:cubicBezTo>
                  <a:pt x="106150" y="511182"/>
                  <a:pt x="105262" y="508596"/>
                  <a:pt x="105262" y="507735"/>
                </a:cubicBezTo>
                <a:cubicBezTo>
                  <a:pt x="105262" y="507735"/>
                  <a:pt x="105262" y="507735"/>
                  <a:pt x="103486" y="506873"/>
                </a:cubicBezTo>
                <a:cubicBezTo>
                  <a:pt x="101710" y="507735"/>
                  <a:pt x="102598" y="509458"/>
                  <a:pt x="100822" y="510320"/>
                </a:cubicBezTo>
                <a:cubicBezTo>
                  <a:pt x="98158" y="511182"/>
                  <a:pt x="94607" y="510320"/>
                  <a:pt x="94607" y="506873"/>
                </a:cubicBezTo>
                <a:cubicBezTo>
                  <a:pt x="94607" y="504288"/>
                  <a:pt x="96382" y="501702"/>
                  <a:pt x="99046" y="500840"/>
                </a:cubicBezTo>
                <a:cubicBezTo>
                  <a:pt x="101266" y="499548"/>
                  <a:pt x="104596" y="499332"/>
                  <a:pt x="107592" y="500194"/>
                </a:cubicBezTo>
                <a:close/>
                <a:moveTo>
                  <a:pt x="893663" y="499843"/>
                </a:moveTo>
                <a:cubicBezTo>
                  <a:pt x="898073" y="501638"/>
                  <a:pt x="896309" y="507021"/>
                  <a:pt x="900719" y="508816"/>
                </a:cubicBezTo>
                <a:cubicBezTo>
                  <a:pt x="902483" y="512405"/>
                  <a:pt x="897191" y="512405"/>
                  <a:pt x="896309" y="515994"/>
                </a:cubicBezTo>
                <a:cubicBezTo>
                  <a:pt x="895427" y="517788"/>
                  <a:pt x="896309" y="519583"/>
                  <a:pt x="894545" y="520480"/>
                </a:cubicBezTo>
                <a:cubicBezTo>
                  <a:pt x="890136" y="518686"/>
                  <a:pt x="888372" y="513302"/>
                  <a:pt x="886608" y="508816"/>
                </a:cubicBezTo>
                <a:cubicBezTo>
                  <a:pt x="888372" y="506124"/>
                  <a:pt x="890136" y="502535"/>
                  <a:pt x="893663" y="499843"/>
                </a:cubicBezTo>
                <a:close/>
                <a:moveTo>
                  <a:pt x="962201" y="499155"/>
                </a:moveTo>
                <a:cubicBezTo>
                  <a:pt x="967524" y="502753"/>
                  <a:pt x="971960" y="506351"/>
                  <a:pt x="975508" y="511749"/>
                </a:cubicBezTo>
                <a:cubicBezTo>
                  <a:pt x="975508" y="511749"/>
                  <a:pt x="975508" y="511749"/>
                  <a:pt x="974621" y="514447"/>
                </a:cubicBezTo>
                <a:cubicBezTo>
                  <a:pt x="970185" y="519845"/>
                  <a:pt x="963976" y="524343"/>
                  <a:pt x="956879" y="525242"/>
                </a:cubicBezTo>
                <a:cubicBezTo>
                  <a:pt x="952443" y="525242"/>
                  <a:pt x="948895" y="524343"/>
                  <a:pt x="945346" y="521644"/>
                </a:cubicBezTo>
                <a:cubicBezTo>
                  <a:pt x="945346" y="521644"/>
                  <a:pt x="945346" y="521644"/>
                  <a:pt x="945346" y="518046"/>
                </a:cubicBezTo>
                <a:cubicBezTo>
                  <a:pt x="948895" y="518046"/>
                  <a:pt x="951556" y="520744"/>
                  <a:pt x="955104" y="519845"/>
                </a:cubicBezTo>
                <a:cubicBezTo>
                  <a:pt x="956879" y="518046"/>
                  <a:pt x="959540" y="516246"/>
                  <a:pt x="959540" y="512648"/>
                </a:cubicBezTo>
                <a:cubicBezTo>
                  <a:pt x="959540" y="511749"/>
                  <a:pt x="959540" y="511749"/>
                  <a:pt x="958653" y="510849"/>
                </a:cubicBezTo>
                <a:cubicBezTo>
                  <a:pt x="956879" y="512648"/>
                  <a:pt x="955104" y="517146"/>
                  <a:pt x="951556" y="515347"/>
                </a:cubicBezTo>
                <a:cubicBezTo>
                  <a:pt x="948895" y="513548"/>
                  <a:pt x="946233" y="510849"/>
                  <a:pt x="947120" y="507251"/>
                </a:cubicBezTo>
                <a:cubicBezTo>
                  <a:pt x="946233" y="503653"/>
                  <a:pt x="948895" y="500954"/>
                  <a:pt x="950669" y="500054"/>
                </a:cubicBezTo>
                <a:cubicBezTo>
                  <a:pt x="954217" y="498255"/>
                  <a:pt x="958653" y="498255"/>
                  <a:pt x="962201" y="499155"/>
                </a:cubicBezTo>
                <a:close/>
                <a:moveTo>
                  <a:pt x="932790" y="498255"/>
                </a:moveTo>
                <a:cubicBezTo>
                  <a:pt x="936446" y="498255"/>
                  <a:pt x="939188" y="499996"/>
                  <a:pt x="941930" y="501737"/>
                </a:cubicBezTo>
                <a:cubicBezTo>
                  <a:pt x="941930" y="501737"/>
                  <a:pt x="941930" y="501737"/>
                  <a:pt x="941930" y="502608"/>
                </a:cubicBezTo>
                <a:cubicBezTo>
                  <a:pt x="938274" y="501737"/>
                  <a:pt x="933704" y="502608"/>
                  <a:pt x="930048" y="505220"/>
                </a:cubicBezTo>
                <a:cubicBezTo>
                  <a:pt x="928220" y="506961"/>
                  <a:pt x="927306" y="509572"/>
                  <a:pt x="929134" y="512184"/>
                </a:cubicBezTo>
                <a:cubicBezTo>
                  <a:pt x="929134" y="514796"/>
                  <a:pt x="930962" y="515666"/>
                  <a:pt x="933704" y="516537"/>
                </a:cubicBezTo>
                <a:cubicBezTo>
                  <a:pt x="934618" y="517407"/>
                  <a:pt x="935532" y="516537"/>
                  <a:pt x="935532" y="515666"/>
                </a:cubicBezTo>
                <a:cubicBezTo>
                  <a:pt x="934618" y="513054"/>
                  <a:pt x="930048" y="511313"/>
                  <a:pt x="932790" y="508702"/>
                </a:cubicBezTo>
                <a:cubicBezTo>
                  <a:pt x="934618" y="506961"/>
                  <a:pt x="937360" y="505220"/>
                  <a:pt x="939188" y="506961"/>
                </a:cubicBezTo>
                <a:cubicBezTo>
                  <a:pt x="942844" y="508702"/>
                  <a:pt x="943758" y="513054"/>
                  <a:pt x="943758" y="515666"/>
                </a:cubicBezTo>
                <a:cubicBezTo>
                  <a:pt x="941930" y="518278"/>
                  <a:pt x="941016" y="520889"/>
                  <a:pt x="938274" y="521760"/>
                </a:cubicBezTo>
                <a:cubicBezTo>
                  <a:pt x="928220" y="525242"/>
                  <a:pt x="920908" y="517407"/>
                  <a:pt x="913596" y="511313"/>
                </a:cubicBezTo>
                <a:cubicBezTo>
                  <a:pt x="913596" y="511313"/>
                  <a:pt x="913596" y="511313"/>
                  <a:pt x="914510" y="508702"/>
                </a:cubicBezTo>
                <a:cubicBezTo>
                  <a:pt x="919080" y="504349"/>
                  <a:pt x="925478" y="499126"/>
                  <a:pt x="932790" y="498255"/>
                </a:cubicBezTo>
                <a:close/>
                <a:moveTo>
                  <a:pt x="115744" y="483269"/>
                </a:moveTo>
                <a:cubicBezTo>
                  <a:pt x="122227" y="482380"/>
                  <a:pt x="124079" y="488603"/>
                  <a:pt x="127783" y="492159"/>
                </a:cubicBezTo>
                <a:cubicBezTo>
                  <a:pt x="124079" y="496604"/>
                  <a:pt x="123153" y="501938"/>
                  <a:pt x="119449" y="504605"/>
                </a:cubicBezTo>
                <a:cubicBezTo>
                  <a:pt x="116670" y="500160"/>
                  <a:pt x="112040" y="495715"/>
                  <a:pt x="106484" y="494826"/>
                </a:cubicBezTo>
                <a:cubicBezTo>
                  <a:pt x="106484" y="494826"/>
                  <a:pt x="106484" y="494826"/>
                  <a:pt x="105558" y="493937"/>
                </a:cubicBezTo>
                <a:cubicBezTo>
                  <a:pt x="110188" y="491270"/>
                  <a:pt x="112966" y="486825"/>
                  <a:pt x="115744" y="483269"/>
                </a:cubicBezTo>
                <a:close/>
                <a:moveTo>
                  <a:pt x="73856" y="481201"/>
                </a:moveTo>
                <a:cubicBezTo>
                  <a:pt x="83910" y="476030"/>
                  <a:pt x="91222" y="484648"/>
                  <a:pt x="97620" y="492404"/>
                </a:cubicBezTo>
                <a:cubicBezTo>
                  <a:pt x="97620" y="492404"/>
                  <a:pt x="97620" y="492404"/>
                  <a:pt x="97620" y="494989"/>
                </a:cubicBezTo>
                <a:cubicBezTo>
                  <a:pt x="91222" y="500160"/>
                  <a:pt x="84824" y="506192"/>
                  <a:pt x="74770" y="505330"/>
                </a:cubicBezTo>
                <a:cubicBezTo>
                  <a:pt x="71114" y="504469"/>
                  <a:pt x="69286" y="501883"/>
                  <a:pt x="68372" y="499298"/>
                </a:cubicBezTo>
                <a:cubicBezTo>
                  <a:pt x="71114" y="498436"/>
                  <a:pt x="72942" y="501021"/>
                  <a:pt x="75684" y="500160"/>
                </a:cubicBezTo>
                <a:cubicBezTo>
                  <a:pt x="79340" y="499298"/>
                  <a:pt x="82996" y="496713"/>
                  <a:pt x="83910" y="494127"/>
                </a:cubicBezTo>
                <a:cubicBezTo>
                  <a:pt x="83910" y="490680"/>
                  <a:pt x="82996" y="487233"/>
                  <a:pt x="79340" y="485510"/>
                </a:cubicBezTo>
                <a:cubicBezTo>
                  <a:pt x="79340" y="485510"/>
                  <a:pt x="78426" y="484648"/>
                  <a:pt x="77512" y="485510"/>
                </a:cubicBezTo>
                <a:cubicBezTo>
                  <a:pt x="76598" y="488095"/>
                  <a:pt x="80254" y="490680"/>
                  <a:pt x="79340" y="493266"/>
                </a:cubicBezTo>
                <a:cubicBezTo>
                  <a:pt x="77512" y="495851"/>
                  <a:pt x="73856" y="495851"/>
                  <a:pt x="71114" y="494989"/>
                </a:cubicBezTo>
                <a:cubicBezTo>
                  <a:pt x="68372" y="494127"/>
                  <a:pt x="67458" y="491542"/>
                  <a:pt x="67458" y="488957"/>
                </a:cubicBezTo>
                <a:cubicBezTo>
                  <a:pt x="67458" y="485510"/>
                  <a:pt x="70200" y="482924"/>
                  <a:pt x="73856" y="481201"/>
                </a:cubicBezTo>
                <a:close/>
                <a:moveTo>
                  <a:pt x="911679" y="479999"/>
                </a:moveTo>
                <a:cubicBezTo>
                  <a:pt x="916716" y="478978"/>
                  <a:pt x="921752" y="478298"/>
                  <a:pt x="927445" y="480566"/>
                </a:cubicBezTo>
                <a:cubicBezTo>
                  <a:pt x="932700" y="482380"/>
                  <a:pt x="937956" y="487823"/>
                  <a:pt x="940583" y="493266"/>
                </a:cubicBezTo>
                <a:cubicBezTo>
                  <a:pt x="940583" y="494173"/>
                  <a:pt x="940583" y="495987"/>
                  <a:pt x="939707" y="495987"/>
                </a:cubicBezTo>
                <a:cubicBezTo>
                  <a:pt x="933576" y="492359"/>
                  <a:pt x="926569" y="494173"/>
                  <a:pt x="921314" y="497802"/>
                </a:cubicBezTo>
                <a:cubicBezTo>
                  <a:pt x="918686" y="497802"/>
                  <a:pt x="919562" y="495080"/>
                  <a:pt x="917810" y="493266"/>
                </a:cubicBezTo>
                <a:cubicBezTo>
                  <a:pt x="915183" y="492359"/>
                  <a:pt x="912555" y="490544"/>
                  <a:pt x="909928" y="491452"/>
                </a:cubicBezTo>
                <a:cubicBezTo>
                  <a:pt x="908176" y="492359"/>
                  <a:pt x="905548" y="495080"/>
                  <a:pt x="906424" y="496894"/>
                </a:cubicBezTo>
                <a:cubicBezTo>
                  <a:pt x="909052" y="499616"/>
                  <a:pt x="909928" y="493266"/>
                  <a:pt x="914307" y="495080"/>
                </a:cubicBezTo>
                <a:cubicBezTo>
                  <a:pt x="916059" y="496894"/>
                  <a:pt x="916935" y="500523"/>
                  <a:pt x="915183" y="503244"/>
                </a:cubicBezTo>
                <a:cubicBezTo>
                  <a:pt x="913431" y="505966"/>
                  <a:pt x="911679" y="506873"/>
                  <a:pt x="908176" y="507780"/>
                </a:cubicBezTo>
                <a:cubicBezTo>
                  <a:pt x="902045" y="506873"/>
                  <a:pt x="898541" y="499616"/>
                  <a:pt x="896790" y="494173"/>
                </a:cubicBezTo>
                <a:cubicBezTo>
                  <a:pt x="893286" y="490544"/>
                  <a:pt x="889783" y="486009"/>
                  <a:pt x="889783" y="480566"/>
                </a:cubicBezTo>
                <a:cubicBezTo>
                  <a:pt x="892410" y="479659"/>
                  <a:pt x="894162" y="481473"/>
                  <a:pt x="895914" y="481473"/>
                </a:cubicBezTo>
                <a:cubicBezTo>
                  <a:pt x="901607" y="482380"/>
                  <a:pt x="906643" y="481019"/>
                  <a:pt x="911679" y="479999"/>
                </a:cubicBezTo>
                <a:close/>
                <a:moveTo>
                  <a:pt x="50660" y="476909"/>
                </a:moveTo>
                <a:cubicBezTo>
                  <a:pt x="53986" y="476373"/>
                  <a:pt x="57418" y="477017"/>
                  <a:pt x="59992" y="479591"/>
                </a:cubicBezTo>
                <a:cubicBezTo>
                  <a:pt x="60851" y="481307"/>
                  <a:pt x="64283" y="483023"/>
                  <a:pt x="63425" y="486456"/>
                </a:cubicBezTo>
                <a:cubicBezTo>
                  <a:pt x="59992" y="484739"/>
                  <a:pt x="55702" y="483881"/>
                  <a:pt x="53128" y="486456"/>
                </a:cubicBezTo>
                <a:cubicBezTo>
                  <a:pt x="51411" y="488172"/>
                  <a:pt x="47979" y="490746"/>
                  <a:pt x="49695" y="494179"/>
                </a:cubicBezTo>
                <a:cubicBezTo>
                  <a:pt x="53128" y="495037"/>
                  <a:pt x="53128" y="486456"/>
                  <a:pt x="58276" y="489030"/>
                </a:cubicBezTo>
                <a:cubicBezTo>
                  <a:pt x="60851" y="492462"/>
                  <a:pt x="62567" y="495037"/>
                  <a:pt x="60851" y="498469"/>
                </a:cubicBezTo>
                <a:cubicBezTo>
                  <a:pt x="60851" y="501902"/>
                  <a:pt x="56560" y="502760"/>
                  <a:pt x="53986" y="504476"/>
                </a:cubicBezTo>
                <a:cubicBezTo>
                  <a:pt x="47121" y="506192"/>
                  <a:pt x="41114" y="501043"/>
                  <a:pt x="37682" y="495895"/>
                </a:cubicBezTo>
                <a:cubicBezTo>
                  <a:pt x="35965" y="494179"/>
                  <a:pt x="33391" y="493321"/>
                  <a:pt x="32533" y="490746"/>
                </a:cubicBezTo>
                <a:cubicBezTo>
                  <a:pt x="35965" y="488172"/>
                  <a:pt x="40256" y="485598"/>
                  <a:pt x="41972" y="481307"/>
                </a:cubicBezTo>
                <a:cubicBezTo>
                  <a:pt x="44117" y="479162"/>
                  <a:pt x="47335" y="477445"/>
                  <a:pt x="50660" y="476909"/>
                </a:cubicBezTo>
                <a:close/>
                <a:moveTo>
                  <a:pt x="981352" y="464917"/>
                </a:moveTo>
                <a:cubicBezTo>
                  <a:pt x="983987" y="465813"/>
                  <a:pt x="983987" y="469395"/>
                  <a:pt x="983987" y="472081"/>
                </a:cubicBezTo>
                <a:cubicBezTo>
                  <a:pt x="986621" y="478350"/>
                  <a:pt x="977839" y="480141"/>
                  <a:pt x="980474" y="486409"/>
                </a:cubicBezTo>
                <a:cubicBezTo>
                  <a:pt x="981352" y="489096"/>
                  <a:pt x="980474" y="492678"/>
                  <a:pt x="979596" y="495365"/>
                </a:cubicBezTo>
                <a:cubicBezTo>
                  <a:pt x="978717" y="497156"/>
                  <a:pt x="976083" y="498947"/>
                  <a:pt x="972570" y="498947"/>
                </a:cubicBezTo>
                <a:cubicBezTo>
                  <a:pt x="969935" y="499842"/>
                  <a:pt x="968179" y="497156"/>
                  <a:pt x="966423" y="496260"/>
                </a:cubicBezTo>
                <a:cubicBezTo>
                  <a:pt x="964666" y="493574"/>
                  <a:pt x="963788" y="490887"/>
                  <a:pt x="964666" y="488200"/>
                </a:cubicBezTo>
                <a:cubicBezTo>
                  <a:pt x="965545" y="486409"/>
                  <a:pt x="967301" y="485514"/>
                  <a:pt x="969057" y="484618"/>
                </a:cubicBezTo>
                <a:cubicBezTo>
                  <a:pt x="971692" y="483723"/>
                  <a:pt x="973448" y="489991"/>
                  <a:pt x="975205" y="486409"/>
                </a:cubicBezTo>
                <a:cubicBezTo>
                  <a:pt x="974326" y="483723"/>
                  <a:pt x="971692" y="482827"/>
                  <a:pt x="970814" y="481932"/>
                </a:cubicBezTo>
                <a:cubicBezTo>
                  <a:pt x="967301" y="481932"/>
                  <a:pt x="964666" y="482827"/>
                  <a:pt x="962032" y="484618"/>
                </a:cubicBezTo>
                <a:cubicBezTo>
                  <a:pt x="959397" y="487305"/>
                  <a:pt x="961154" y="491783"/>
                  <a:pt x="959397" y="494469"/>
                </a:cubicBezTo>
                <a:cubicBezTo>
                  <a:pt x="955006" y="495365"/>
                  <a:pt x="949737" y="495365"/>
                  <a:pt x="947103" y="498947"/>
                </a:cubicBezTo>
                <a:cubicBezTo>
                  <a:pt x="947103" y="498947"/>
                  <a:pt x="947103" y="498947"/>
                  <a:pt x="945346" y="497156"/>
                </a:cubicBezTo>
                <a:cubicBezTo>
                  <a:pt x="947981" y="488200"/>
                  <a:pt x="951493" y="476559"/>
                  <a:pt x="962032" y="473872"/>
                </a:cubicBezTo>
                <a:cubicBezTo>
                  <a:pt x="969057" y="472081"/>
                  <a:pt x="976083" y="470290"/>
                  <a:pt x="981352" y="464917"/>
                </a:cubicBezTo>
                <a:close/>
                <a:moveTo>
                  <a:pt x="915778" y="460155"/>
                </a:moveTo>
                <a:cubicBezTo>
                  <a:pt x="918457" y="462801"/>
                  <a:pt x="924708" y="462801"/>
                  <a:pt x="924708" y="467211"/>
                </a:cubicBezTo>
                <a:cubicBezTo>
                  <a:pt x="924708" y="467211"/>
                  <a:pt x="924708" y="467211"/>
                  <a:pt x="922922" y="474266"/>
                </a:cubicBezTo>
                <a:cubicBezTo>
                  <a:pt x="920243" y="475148"/>
                  <a:pt x="916671" y="476030"/>
                  <a:pt x="913993" y="475148"/>
                </a:cubicBezTo>
                <a:cubicBezTo>
                  <a:pt x="910421" y="470738"/>
                  <a:pt x="913993" y="465447"/>
                  <a:pt x="914886" y="461037"/>
                </a:cubicBezTo>
                <a:cubicBezTo>
                  <a:pt x="914886" y="461037"/>
                  <a:pt x="914886" y="461037"/>
                  <a:pt x="915778" y="460155"/>
                </a:cubicBezTo>
                <a:close/>
                <a:moveTo>
                  <a:pt x="94177" y="460155"/>
                </a:moveTo>
                <a:cubicBezTo>
                  <a:pt x="102410" y="461069"/>
                  <a:pt x="112473" y="464725"/>
                  <a:pt x="121622" y="461069"/>
                </a:cubicBezTo>
                <a:cubicBezTo>
                  <a:pt x="126196" y="462897"/>
                  <a:pt x="121622" y="468381"/>
                  <a:pt x="120707" y="472037"/>
                </a:cubicBezTo>
                <a:cubicBezTo>
                  <a:pt x="117962" y="474779"/>
                  <a:pt x="117048" y="478435"/>
                  <a:pt x="112473" y="478435"/>
                </a:cubicBezTo>
                <a:cubicBezTo>
                  <a:pt x="110644" y="483005"/>
                  <a:pt x="110644" y="488489"/>
                  <a:pt x="105155" y="490317"/>
                </a:cubicBezTo>
                <a:cubicBezTo>
                  <a:pt x="102410" y="490317"/>
                  <a:pt x="99666" y="488489"/>
                  <a:pt x="97836" y="487575"/>
                </a:cubicBezTo>
                <a:cubicBezTo>
                  <a:pt x="95092" y="485747"/>
                  <a:pt x="94177" y="482091"/>
                  <a:pt x="95092" y="478435"/>
                </a:cubicBezTo>
                <a:cubicBezTo>
                  <a:pt x="96007" y="473865"/>
                  <a:pt x="107899" y="479349"/>
                  <a:pt x="101496" y="472037"/>
                </a:cubicBezTo>
                <a:cubicBezTo>
                  <a:pt x="96921" y="471123"/>
                  <a:pt x="93262" y="473865"/>
                  <a:pt x="90518" y="477521"/>
                </a:cubicBezTo>
                <a:cubicBezTo>
                  <a:pt x="85943" y="476607"/>
                  <a:pt x="79540" y="473865"/>
                  <a:pt x="74051" y="474779"/>
                </a:cubicBezTo>
                <a:cubicBezTo>
                  <a:pt x="73136" y="474779"/>
                  <a:pt x="72221" y="472951"/>
                  <a:pt x="73136" y="472037"/>
                </a:cubicBezTo>
                <a:cubicBezTo>
                  <a:pt x="79540" y="465639"/>
                  <a:pt x="85943" y="461069"/>
                  <a:pt x="94177" y="460155"/>
                </a:cubicBezTo>
                <a:close/>
                <a:moveTo>
                  <a:pt x="964792" y="458567"/>
                </a:moveTo>
                <a:cubicBezTo>
                  <a:pt x="966644" y="460155"/>
                  <a:pt x="965718" y="463329"/>
                  <a:pt x="966644" y="465711"/>
                </a:cubicBezTo>
                <a:cubicBezTo>
                  <a:pt x="967570" y="469679"/>
                  <a:pt x="961088" y="468092"/>
                  <a:pt x="959236" y="469679"/>
                </a:cubicBezTo>
                <a:cubicBezTo>
                  <a:pt x="956458" y="467298"/>
                  <a:pt x="956458" y="463329"/>
                  <a:pt x="957384" y="460948"/>
                </a:cubicBezTo>
                <a:cubicBezTo>
                  <a:pt x="959236" y="459361"/>
                  <a:pt x="962014" y="458567"/>
                  <a:pt x="964792" y="458567"/>
                </a:cubicBezTo>
                <a:close/>
                <a:moveTo>
                  <a:pt x="30477" y="447455"/>
                </a:moveTo>
                <a:cubicBezTo>
                  <a:pt x="30477" y="447455"/>
                  <a:pt x="30477" y="447455"/>
                  <a:pt x="36791" y="452898"/>
                </a:cubicBezTo>
                <a:cubicBezTo>
                  <a:pt x="44007" y="457434"/>
                  <a:pt x="53026" y="453805"/>
                  <a:pt x="59340" y="461062"/>
                </a:cubicBezTo>
                <a:cubicBezTo>
                  <a:pt x="64752" y="463784"/>
                  <a:pt x="67458" y="470134"/>
                  <a:pt x="66556" y="476484"/>
                </a:cubicBezTo>
                <a:cubicBezTo>
                  <a:pt x="63850" y="474669"/>
                  <a:pt x="60242" y="472855"/>
                  <a:pt x="56634" y="471948"/>
                </a:cubicBezTo>
                <a:cubicBezTo>
                  <a:pt x="52124" y="470134"/>
                  <a:pt x="50320" y="460155"/>
                  <a:pt x="44007" y="462877"/>
                </a:cubicBezTo>
                <a:cubicBezTo>
                  <a:pt x="44007" y="463784"/>
                  <a:pt x="42203" y="465598"/>
                  <a:pt x="43105" y="466505"/>
                </a:cubicBezTo>
                <a:cubicBezTo>
                  <a:pt x="45810" y="467412"/>
                  <a:pt x="50320" y="467412"/>
                  <a:pt x="49418" y="471041"/>
                </a:cubicBezTo>
                <a:cubicBezTo>
                  <a:pt x="49418" y="471041"/>
                  <a:pt x="49418" y="471041"/>
                  <a:pt x="37693" y="478298"/>
                </a:cubicBezTo>
                <a:cubicBezTo>
                  <a:pt x="34987" y="479205"/>
                  <a:pt x="34987" y="475577"/>
                  <a:pt x="33183" y="473762"/>
                </a:cubicBezTo>
                <a:cubicBezTo>
                  <a:pt x="33183" y="473762"/>
                  <a:pt x="33183" y="473762"/>
                  <a:pt x="33183" y="466505"/>
                </a:cubicBezTo>
                <a:cubicBezTo>
                  <a:pt x="28673" y="462877"/>
                  <a:pt x="27771" y="458341"/>
                  <a:pt x="27771" y="453805"/>
                </a:cubicBezTo>
                <a:cubicBezTo>
                  <a:pt x="27771" y="451084"/>
                  <a:pt x="28673" y="448362"/>
                  <a:pt x="30477" y="447455"/>
                </a:cubicBezTo>
                <a:close/>
                <a:moveTo>
                  <a:pt x="936501" y="445867"/>
                </a:moveTo>
                <a:cubicBezTo>
                  <a:pt x="936501" y="445867"/>
                  <a:pt x="936501" y="445867"/>
                  <a:pt x="946842" y="452090"/>
                </a:cubicBezTo>
                <a:cubicBezTo>
                  <a:pt x="948566" y="459202"/>
                  <a:pt x="958045" y="465425"/>
                  <a:pt x="952874" y="472537"/>
                </a:cubicBezTo>
                <a:cubicBezTo>
                  <a:pt x="950289" y="475204"/>
                  <a:pt x="948566" y="479649"/>
                  <a:pt x="945119" y="476982"/>
                </a:cubicBezTo>
                <a:cubicBezTo>
                  <a:pt x="943395" y="476093"/>
                  <a:pt x="941671" y="473426"/>
                  <a:pt x="941671" y="470759"/>
                </a:cubicBezTo>
                <a:cubicBezTo>
                  <a:pt x="941671" y="468981"/>
                  <a:pt x="945980" y="466314"/>
                  <a:pt x="943395" y="465425"/>
                </a:cubicBezTo>
                <a:cubicBezTo>
                  <a:pt x="940810" y="466314"/>
                  <a:pt x="939086" y="468092"/>
                  <a:pt x="938224" y="470759"/>
                </a:cubicBezTo>
                <a:cubicBezTo>
                  <a:pt x="938224" y="476093"/>
                  <a:pt x="941671" y="479649"/>
                  <a:pt x="945980" y="482316"/>
                </a:cubicBezTo>
                <a:cubicBezTo>
                  <a:pt x="945980" y="484983"/>
                  <a:pt x="944257" y="487650"/>
                  <a:pt x="943395" y="490317"/>
                </a:cubicBezTo>
                <a:cubicBezTo>
                  <a:pt x="940810" y="490317"/>
                  <a:pt x="940810" y="485872"/>
                  <a:pt x="939086" y="484094"/>
                </a:cubicBezTo>
                <a:cubicBezTo>
                  <a:pt x="935639" y="481427"/>
                  <a:pt x="931330" y="479649"/>
                  <a:pt x="927883" y="476982"/>
                </a:cubicBezTo>
                <a:cubicBezTo>
                  <a:pt x="927883" y="465425"/>
                  <a:pt x="934777" y="456535"/>
                  <a:pt x="936501" y="445867"/>
                </a:cubicBezTo>
                <a:close/>
                <a:moveTo>
                  <a:pt x="98109" y="442240"/>
                </a:moveTo>
                <a:cubicBezTo>
                  <a:pt x="99819" y="445868"/>
                  <a:pt x="102383" y="450404"/>
                  <a:pt x="101528" y="454032"/>
                </a:cubicBezTo>
                <a:cubicBezTo>
                  <a:pt x="99819" y="458568"/>
                  <a:pt x="95545" y="454032"/>
                  <a:pt x="92980" y="454940"/>
                </a:cubicBezTo>
                <a:cubicBezTo>
                  <a:pt x="92980" y="454940"/>
                  <a:pt x="92980" y="454940"/>
                  <a:pt x="91271" y="445868"/>
                </a:cubicBezTo>
                <a:cubicBezTo>
                  <a:pt x="93835" y="444961"/>
                  <a:pt x="95545" y="439518"/>
                  <a:pt x="98109" y="442240"/>
                </a:cubicBezTo>
                <a:close/>
                <a:moveTo>
                  <a:pt x="47797" y="442039"/>
                </a:moveTo>
                <a:cubicBezTo>
                  <a:pt x="50362" y="439518"/>
                  <a:pt x="53781" y="441199"/>
                  <a:pt x="55490" y="443720"/>
                </a:cubicBezTo>
                <a:cubicBezTo>
                  <a:pt x="56345" y="446241"/>
                  <a:pt x="54635" y="449603"/>
                  <a:pt x="53781" y="452965"/>
                </a:cubicBezTo>
                <a:cubicBezTo>
                  <a:pt x="52071" y="453805"/>
                  <a:pt x="50362" y="452124"/>
                  <a:pt x="48652" y="451284"/>
                </a:cubicBezTo>
                <a:cubicBezTo>
                  <a:pt x="46942" y="448763"/>
                  <a:pt x="45233" y="444561"/>
                  <a:pt x="47797" y="442039"/>
                </a:cubicBezTo>
                <a:close/>
                <a:moveTo>
                  <a:pt x="973286" y="439517"/>
                </a:moveTo>
                <a:cubicBezTo>
                  <a:pt x="976143" y="440410"/>
                  <a:pt x="979001" y="443089"/>
                  <a:pt x="979953" y="445768"/>
                </a:cubicBezTo>
                <a:cubicBezTo>
                  <a:pt x="981858" y="451126"/>
                  <a:pt x="980906" y="456484"/>
                  <a:pt x="979001" y="461841"/>
                </a:cubicBezTo>
                <a:cubicBezTo>
                  <a:pt x="976143" y="465413"/>
                  <a:pt x="973286" y="468092"/>
                  <a:pt x="969476" y="466306"/>
                </a:cubicBezTo>
                <a:cubicBezTo>
                  <a:pt x="968524" y="463627"/>
                  <a:pt x="972333" y="461841"/>
                  <a:pt x="973286" y="458269"/>
                </a:cubicBezTo>
                <a:cubicBezTo>
                  <a:pt x="974238" y="455591"/>
                  <a:pt x="975191" y="452912"/>
                  <a:pt x="973286" y="449340"/>
                </a:cubicBezTo>
                <a:cubicBezTo>
                  <a:pt x="971381" y="448447"/>
                  <a:pt x="967571" y="448447"/>
                  <a:pt x="967571" y="444875"/>
                </a:cubicBezTo>
                <a:cubicBezTo>
                  <a:pt x="968524" y="443089"/>
                  <a:pt x="970429" y="440410"/>
                  <a:pt x="973286" y="439517"/>
                </a:cubicBezTo>
                <a:close/>
                <a:moveTo>
                  <a:pt x="79038" y="425230"/>
                </a:moveTo>
                <a:cubicBezTo>
                  <a:pt x="79925" y="427845"/>
                  <a:pt x="78150" y="432203"/>
                  <a:pt x="79925" y="434817"/>
                </a:cubicBezTo>
                <a:cubicBezTo>
                  <a:pt x="80812" y="442661"/>
                  <a:pt x="89683" y="447019"/>
                  <a:pt x="88796" y="455735"/>
                </a:cubicBezTo>
                <a:cubicBezTo>
                  <a:pt x="81699" y="458350"/>
                  <a:pt x="75489" y="463579"/>
                  <a:pt x="71053" y="469680"/>
                </a:cubicBezTo>
                <a:cubicBezTo>
                  <a:pt x="69279" y="468809"/>
                  <a:pt x="69279" y="466194"/>
                  <a:pt x="68392" y="465322"/>
                </a:cubicBezTo>
                <a:cubicBezTo>
                  <a:pt x="69279" y="462708"/>
                  <a:pt x="71941" y="463579"/>
                  <a:pt x="73715" y="461836"/>
                </a:cubicBezTo>
                <a:cubicBezTo>
                  <a:pt x="76376" y="458350"/>
                  <a:pt x="79038" y="453992"/>
                  <a:pt x="77263" y="449634"/>
                </a:cubicBezTo>
                <a:cubicBezTo>
                  <a:pt x="77263" y="448762"/>
                  <a:pt x="75489" y="447019"/>
                  <a:pt x="74602" y="446148"/>
                </a:cubicBezTo>
                <a:cubicBezTo>
                  <a:pt x="72828" y="446148"/>
                  <a:pt x="71941" y="446148"/>
                  <a:pt x="71053" y="447019"/>
                </a:cubicBezTo>
                <a:cubicBezTo>
                  <a:pt x="72828" y="449634"/>
                  <a:pt x="74602" y="453120"/>
                  <a:pt x="72828" y="456607"/>
                </a:cubicBezTo>
                <a:cubicBezTo>
                  <a:pt x="71053" y="460093"/>
                  <a:pt x="66618" y="459221"/>
                  <a:pt x="63957" y="458350"/>
                </a:cubicBezTo>
                <a:cubicBezTo>
                  <a:pt x="62182" y="456607"/>
                  <a:pt x="60408" y="453992"/>
                  <a:pt x="60408" y="451377"/>
                </a:cubicBezTo>
                <a:cubicBezTo>
                  <a:pt x="59521" y="447019"/>
                  <a:pt x="63957" y="444405"/>
                  <a:pt x="65731" y="440918"/>
                </a:cubicBezTo>
                <a:cubicBezTo>
                  <a:pt x="65731" y="436561"/>
                  <a:pt x="65731" y="433946"/>
                  <a:pt x="67505" y="431331"/>
                </a:cubicBezTo>
                <a:cubicBezTo>
                  <a:pt x="71053" y="428716"/>
                  <a:pt x="74602" y="426102"/>
                  <a:pt x="79038" y="425230"/>
                </a:cubicBezTo>
                <a:close/>
                <a:moveTo>
                  <a:pt x="40708" y="419781"/>
                </a:moveTo>
                <a:cubicBezTo>
                  <a:pt x="43328" y="418880"/>
                  <a:pt x="45074" y="420682"/>
                  <a:pt x="45947" y="422484"/>
                </a:cubicBezTo>
                <a:cubicBezTo>
                  <a:pt x="46820" y="425187"/>
                  <a:pt x="45074" y="426088"/>
                  <a:pt x="43328" y="426088"/>
                </a:cubicBezTo>
                <a:cubicBezTo>
                  <a:pt x="41581" y="426989"/>
                  <a:pt x="39835" y="428791"/>
                  <a:pt x="38089" y="430593"/>
                </a:cubicBezTo>
                <a:cubicBezTo>
                  <a:pt x="37216" y="435098"/>
                  <a:pt x="37216" y="439603"/>
                  <a:pt x="40708" y="443207"/>
                </a:cubicBezTo>
                <a:cubicBezTo>
                  <a:pt x="43328" y="444108"/>
                  <a:pt x="43328" y="447712"/>
                  <a:pt x="43328" y="450415"/>
                </a:cubicBezTo>
                <a:cubicBezTo>
                  <a:pt x="40708" y="452217"/>
                  <a:pt x="38962" y="449514"/>
                  <a:pt x="36343" y="448613"/>
                </a:cubicBezTo>
                <a:cubicBezTo>
                  <a:pt x="30231" y="443207"/>
                  <a:pt x="29358" y="434197"/>
                  <a:pt x="30231" y="426989"/>
                </a:cubicBezTo>
                <a:cubicBezTo>
                  <a:pt x="32850" y="422484"/>
                  <a:pt x="36343" y="421583"/>
                  <a:pt x="40708" y="419781"/>
                </a:cubicBezTo>
                <a:close/>
                <a:moveTo>
                  <a:pt x="938334" y="410942"/>
                </a:moveTo>
                <a:cubicBezTo>
                  <a:pt x="942038" y="413621"/>
                  <a:pt x="942038" y="419872"/>
                  <a:pt x="946668" y="421657"/>
                </a:cubicBezTo>
                <a:cubicBezTo>
                  <a:pt x="946668" y="422550"/>
                  <a:pt x="948520" y="422550"/>
                  <a:pt x="948520" y="424336"/>
                </a:cubicBezTo>
                <a:cubicBezTo>
                  <a:pt x="946668" y="425229"/>
                  <a:pt x="943890" y="423443"/>
                  <a:pt x="942038" y="422550"/>
                </a:cubicBezTo>
                <a:cubicBezTo>
                  <a:pt x="940186" y="418979"/>
                  <a:pt x="937408" y="414514"/>
                  <a:pt x="938334" y="410942"/>
                </a:cubicBezTo>
                <a:close/>
                <a:moveTo>
                  <a:pt x="924870" y="406180"/>
                </a:moveTo>
                <a:cubicBezTo>
                  <a:pt x="927495" y="408812"/>
                  <a:pt x="931868" y="407057"/>
                  <a:pt x="933618" y="411444"/>
                </a:cubicBezTo>
                <a:cubicBezTo>
                  <a:pt x="934492" y="417585"/>
                  <a:pt x="937992" y="421971"/>
                  <a:pt x="941491" y="426358"/>
                </a:cubicBezTo>
                <a:cubicBezTo>
                  <a:pt x="944115" y="427235"/>
                  <a:pt x="947614" y="428990"/>
                  <a:pt x="950238" y="428112"/>
                </a:cubicBezTo>
                <a:cubicBezTo>
                  <a:pt x="951987" y="426358"/>
                  <a:pt x="950238" y="423726"/>
                  <a:pt x="951987" y="421094"/>
                </a:cubicBezTo>
                <a:cubicBezTo>
                  <a:pt x="954612" y="418462"/>
                  <a:pt x="958111" y="417585"/>
                  <a:pt x="961609" y="418462"/>
                </a:cubicBezTo>
                <a:cubicBezTo>
                  <a:pt x="965108" y="421094"/>
                  <a:pt x="965983" y="424603"/>
                  <a:pt x="965108" y="428112"/>
                </a:cubicBezTo>
                <a:cubicBezTo>
                  <a:pt x="965108" y="433376"/>
                  <a:pt x="959860" y="436885"/>
                  <a:pt x="955486" y="437763"/>
                </a:cubicBezTo>
                <a:cubicBezTo>
                  <a:pt x="948488" y="439517"/>
                  <a:pt x="939741" y="437763"/>
                  <a:pt x="934492" y="432499"/>
                </a:cubicBezTo>
                <a:cubicBezTo>
                  <a:pt x="927495" y="426358"/>
                  <a:pt x="924870" y="417585"/>
                  <a:pt x="923121" y="408812"/>
                </a:cubicBezTo>
                <a:cubicBezTo>
                  <a:pt x="923121" y="407934"/>
                  <a:pt x="923996" y="406180"/>
                  <a:pt x="924870" y="406180"/>
                </a:cubicBezTo>
                <a:close/>
                <a:moveTo>
                  <a:pt x="76983" y="390305"/>
                </a:moveTo>
                <a:cubicBezTo>
                  <a:pt x="76090" y="396288"/>
                  <a:pt x="70732" y="399707"/>
                  <a:pt x="65375" y="401417"/>
                </a:cubicBezTo>
                <a:cubicBezTo>
                  <a:pt x="62696" y="397143"/>
                  <a:pt x="71625" y="397143"/>
                  <a:pt x="72518" y="392014"/>
                </a:cubicBezTo>
                <a:cubicBezTo>
                  <a:pt x="73411" y="390305"/>
                  <a:pt x="75197" y="390305"/>
                  <a:pt x="76983" y="390305"/>
                </a:cubicBezTo>
                <a:close/>
                <a:moveTo>
                  <a:pt x="91809" y="383955"/>
                </a:moveTo>
                <a:cubicBezTo>
                  <a:pt x="94445" y="388302"/>
                  <a:pt x="90930" y="394387"/>
                  <a:pt x="88293" y="398734"/>
                </a:cubicBezTo>
                <a:cubicBezTo>
                  <a:pt x="84778" y="404819"/>
                  <a:pt x="81263" y="410904"/>
                  <a:pt x="75112" y="413512"/>
                </a:cubicBezTo>
                <a:cubicBezTo>
                  <a:pt x="69839" y="416990"/>
                  <a:pt x="62809" y="420467"/>
                  <a:pt x="55778" y="416990"/>
                </a:cubicBezTo>
                <a:cubicBezTo>
                  <a:pt x="51384" y="414382"/>
                  <a:pt x="45233" y="410904"/>
                  <a:pt x="45233" y="404819"/>
                </a:cubicBezTo>
                <a:cubicBezTo>
                  <a:pt x="45233" y="401342"/>
                  <a:pt x="46991" y="397864"/>
                  <a:pt x="50506" y="395256"/>
                </a:cubicBezTo>
                <a:cubicBezTo>
                  <a:pt x="53142" y="394387"/>
                  <a:pt x="56657" y="395256"/>
                  <a:pt x="58415" y="396995"/>
                </a:cubicBezTo>
                <a:cubicBezTo>
                  <a:pt x="63687" y="399603"/>
                  <a:pt x="55778" y="404819"/>
                  <a:pt x="61051" y="406558"/>
                </a:cubicBezTo>
                <a:cubicBezTo>
                  <a:pt x="68960" y="406558"/>
                  <a:pt x="75112" y="402211"/>
                  <a:pt x="78627" y="396126"/>
                </a:cubicBezTo>
                <a:cubicBezTo>
                  <a:pt x="79506" y="394387"/>
                  <a:pt x="80384" y="390910"/>
                  <a:pt x="81263" y="389171"/>
                </a:cubicBezTo>
                <a:cubicBezTo>
                  <a:pt x="84778" y="386563"/>
                  <a:pt x="88293" y="385694"/>
                  <a:pt x="91809" y="383955"/>
                </a:cubicBezTo>
                <a:close/>
                <a:moveTo>
                  <a:pt x="873197" y="382367"/>
                </a:moveTo>
                <a:cubicBezTo>
                  <a:pt x="875824" y="383249"/>
                  <a:pt x="875824" y="387659"/>
                  <a:pt x="879328" y="388540"/>
                </a:cubicBezTo>
                <a:cubicBezTo>
                  <a:pt x="882831" y="392950"/>
                  <a:pt x="886335" y="399124"/>
                  <a:pt x="888086" y="404415"/>
                </a:cubicBezTo>
                <a:cubicBezTo>
                  <a:pt x="895969" y="403533"/>
                  <a:pt x="902976" y="408825"/>
                  <a:pt x="907355" y="415881"/>
                </a:cubicBezTo>
                <a:cubicBezTo>
                  <a:pt x="908231" y="418527"/>
                  <a:pt x="906479" y="422054"/>
                  <a:pt x="909107" y="424700"/>
                </a:cubicBezTo>
                <a:cubicBezTo>
                  <a:pt x="913486" y="422936"/>
                  <a:pt x="917866" y="426464"/>
                  <a:pt x="920493" y="429992"/>
                </a:cubicBezTo>
                <a:cubicBezTo>
                  <a:pt x="923121" y="432638"/>
                  <a:pt x="923121" y="437047"/>
                  <a:pt x="922245" y="440575"/>
                </a:cubicBezTo>
                <a:cubicBezTo>
                  <a:pt x="922245" y="442339"/>
                  <a:pt x="919617" y="444103"/>
                  <a:pt x="917866" y="444985"/>
                </a:cubicBezTo>
                <a:cubicBezTo>
                  <a:pt x="916114" y="445867"/>
                  <a:pt x="913486" y="444985"/>
                  <a:pt x="912611" y="443221"/>
                </a:cubicBezTo>
                <a:cubicBezTo>
                  <a:pt x="912611" y="441457"/>
                  <a:pt x="911735" y="439693"/>
                  <a:pt x="912611" y="437929"/>
                </a:cubicBezTo>
                <a:cubicBezTo>
                  <a:pt x="913486" y="437047"/>
                  <a:pt x="914362" y="435283"/>
                  <a:pt x="913486" y="434402"/>
                </a:cubicBezTo>
                <a:cubicBezTo>
                  <a:pt x="911735" y="430874"/>
                  <a:pt x="908231" y="433520"/>
                  <a:pt x="905604" y="434402"/>
                </a:cubicBezTo>
                <a:cubicBezTo>
                  <a:pt x="902100" y="437047"/>
                  <a:pt x="900348" y="441457"/>
                  <a:pt x="900348" y="444985"/>
                </a:cubicBezTo>
                <a:cubicBezTo>
                  <a:pt x="901224" y="452922"/>
                  <a:pt x="905604" y="458214"/>
                  <a:pt x="909983" y="463506"/>
                </a:cubicBezTo>
                <a:cubicBezTo>
                  <a:pt x="909107" y="465269"/>
                  <a:pt x="909983" y="469679"/>
                  <a:pt x="907355" y="467915"/>
                </a:cubicBezTo>
                <a:cubicBezTo>
                  <a:pt x="902976" y="467033"/>
                  <a:pt x="901224" y="460860"/>
                  <a:pt x="897721" y="460860"/>
                </a:cubicBezTo>
                <a:cubicBezTo>
                  <a:pt x="898597" y="459978"/>
                  <a:pt x="897721" y="458214"/>
                  <a:pt x="896845" y="456450"/>
                </a:cubicBezTo>
                <a:cubicBezTo>
                  <a:pt x="895969" y="454686"/>
                  <a:pt x="892466" y="452040"/>
                  <a:pt x="890714" y="454686"/>
                </a:cubicBezTo>
                <a:cubicBezTo>
                  <a:pt x="889838" y="455568"/>
                  <a:pt x="889838" y="456450"/>
                  <a:pt x="889838" y="457332"/>
                </a:cubicBezTo>
                <a:cubicBezTo>
                  <a:pt x="894217" y="459096"/>
                  <a:pt x="892466" y="462624"/>
                  <a:pt x="892466" y="465269"/>
                </a:cubicBezTo>
                <a:cubicBezTo>
                  <a:pt x="889838" y="467033"/>
                  <a:pt x="886335" y="467915"/>
                  <a:pt x="884583" y="465269"/>
                </a:cubicBezTo>
                <a:cubicBezTo>
                  <a:pt x="881955" y="461742"/>
                  <a:pt x="881079" y="458214"/>
                  <a:pt x="881955" y="453804"/>
                </a:cubicBezTo>
                <a:cubicBezTo>
                  <a:pt x="883707" y="447631"/>
                  <a:pt x="889838" y="449395"/>
                  <a:pt x="893342" y="444985"/>
                </a:cubicBezTo>
                <a:cubicBezTo>
                  <a:pt x="893342" y="444985"/>
                  <a:pt x="893342" y="444985"/>
                  <a:pt x="894217" y="435283"/>
                </a:cubicBezTo>
                <a:cubicBezTo>
                  <a:pt x="898597" y="430874"/>
                  <a:pt x="902100" y="425582"/>
                  <a:pt x="901224" y="419409"/>
                </a:cubicBezTo>
                <a:cubicBezTo>
                  <a:pt x="900348" y="414999"/>
                  <a:pt x="897721" y="413235"/>
                  <a:pt x="894217" y="412353"/>
                </a:cubicBezTo>
                <a:cubicBezTo>
                  <a:pt x="890714" y="412353"/>
                  <a:pt x="886335" y="412353"/>
                  <a:pt x="885459" y="416763"/>
                </a:cubicBezTo>
                <a:cubicBezTo>
                  <a:pt x="885459" y="417645"/>
                  <a:pt x="884583" y="419409"/>
                  <a:pt x="886335" y="419409"/>
                </a:cubicBezTo>
                <a:cubicBezTo>
                  <a:pt x="888086" y="419409"/>
                  <a:pt x="889838" y="420291"/>
                  <a:pt x="889838" y="422054"/>
                </a:cubicBezTo>
                <a:cubicBezTo>
                  <a:pt x="888962" y="424700"/>
                  <a:pt x="887211" y="426464"/>
                  <a:pt x="885459" y="427346"/>
                </a:cubicBezTo>
                <a:cubicBezTo>
                  <a:pt x="882831" y="427346"/>
                  <a:pt x="880204" y="426464"/>
                  <a:pt x="879328" y="423818"/>
                </a:cubicBezTo>
                <a:cubicBezTo>
                  <a:pt x="874073" y="417645"/>
                  <a:pt x="880204" y="411471"/>
                  <a:pt x="881079" y="405297"/>
                </a:cubicBezTo>
                <a:cubicBezTo>
                  <a:pt x="877576" y="399124"/>
                  <a:pt x="873197" y="392950"/>
                  <a:pt x="872321" y="385013"/>
                </a:cubicBezTo>
                <a:cubicBezTo>
                  <a:pt x="872321" y="385013"/>
                  <a:pt x="872321" y="385013"/>
                  <a:pt x="873197" y="382367"/>
                </a:cubicBezTo>
                <a:close/>
                <a:moveTo>
                  <a:pt x="143658" y="372843"/>
                </a:moveTo>
                <a:cubicBezTo>
                  <a:pt x="141046" y="379016"/>
                  <a:pt x="134082" y="382544"/>
                  <a:pt x="132341" y="388718"/>
                </a:cubicBezTo>
                <a:cubicBezTo>
                  <a:pt x="133211" y="394891"/>
                  <a:pt x="136693" y="400183"/>
                  <a:pt x="134082" y="405475"/>
                </a:cubicBezTo>
                <a:cubicBezTo>
                  <a:pt x="131470" y="409003"/>
                  <a:pt x="128858" y="410766"/>
                  <a:pt x="125376" y="411649"/>
                </a:cubicBezTo>
                <a:cubicBezTo>
                  <a:pt x="123635" y="411649"/>
                  <a:pt x="121023" y="409885"/>
                  <a:pt x="121023" y="406357"/>
                </a:cubicBezTo>
                <a:cubicBezTo>
                  <a:pt x="121023" y="404593"/>
                  <a:pt x="122764" y="401947"/>
                  <a:pt x="124506" y="401065"/>
                </a:cubicBezTo>
                <a:cubicBezTo>
                  <a:pt x="125376" y="401065"/>
                  <a:pt x="127117" y="401065"/>
                  <a:pt x="127117" y="400183"/>
                </a:cubicBezTo>
                <a:cubicBezTo>
                  <a:pt x="127117" y="396655"/>
                  <a:pt x="125376" y="394891"/>
                  <a:pt x="122764" y="394010"/>
                </a:cubicBezTo>
                <a:cubicBezTo>
                  <a:pt x="121023" y="394010"/>
                  <a:pt x="117541" y="393128"/>
                  <a:pt x="115800" y="394891"/>
                </a:cubicBezTo>
                <a:cubicBezTo>
                  <a:pt x="112318" y="397537"/>
                  <a:pt x="110576" y="400183"/>
                  <a:pt x="110576" y="404593"/>
                </a:cubicBezTo>
                <a:cubicBezTo>
                  <a:pt x="109706" y="413413"/>
                  <a:pt x="121023" y="416940"/>
                  <a:pt x="121023" y="425760"/>
                </a:cubicBezTo>
                <a:cubicBezTo>
                  <a:pt x="121023" y="428406"/>
                  <a:pt x="119282" y="431051"/>
                  <a:pt x="121023" y="433697"/>
                </a:cubicBezTo>
                <a:cubicBezTo>
                  <a:pt x="124506" y="433697"/>
                  <a:pt x="127117" y="434579"/>
                  <a:pt x="129729" y="436343"/>
                </a:cubicBezTo>
                <a:cubicBezTo>
                  <a:pt x="132341" y="440753"/>
                  <a:pt x="133211" y="445163"/>
                  <a:pt x="131470" y="449572"/>
                </a:cubicBezTo>
                <a:cubicBezTo>
                  <a:pt x="129729" y="450454"/>
                  <a:pt x="127988" y="452218"/>
                  <a:pt x="126247" y="452218"/>
                </a:cubicBezTo>
                <a:cubicBezTo>
                  <a:pt x="124506" y="451336"/>
                  <a:pt x="122764" y="450454"/>
                  <a:pt x="121894" y="448690"/>
                </a:cubicBezTo>
                <a:cubicBezTo>
                  <a:pt x="121894" y="446045"/>
                  <a:pt x="125376" y="444281"/>
                  <a:pt x="123635" y="442517"/>
                </a:cubicBezTo>
                <a:cubicBezTo>
                  <a:pt x="114929" y="438107"/>
                  <a:pt x="113188" y="449572"/>
                  <a:pt x="106224" y="451336"/>
                </a:cubicBezTo>
                <a:cubicBezTo>
                  <a:pt x="104483" y="449572"/>
                  <a:pt x="104483" y="446926"/>
                  <a:pt x="104483" y="445163"/>
                </a:cubicBezTo>
                <a:cubicBezTo>
                  <a:pt x="106224" y="441635"/>
                  <a:pt x="110576" y="439871"/>
                  <a:pt x="111447" y="436343"/>
                </a:cubicBezTo>
                <a:cubicBezTo>
                  <a:pt x="114059" y="431051"/>
                  <a:pt x="112318" y="425760"/>
                  <a:pt x="110576" y="420468"/>
                </a:cubicBezTo>
                <a:cubicBezTo>
                  <a:pt x="107965" y="417822"/>
                  <a:pt x="105353" y="416940"/>
                  <a:pt x="101871" y="416940"/>
                </a:cubicBezTo>
                <a:cubicBezTo>
                  <a:pt x="100130" y="417822"/>
                  <a:pt x="98389" y="417822"/>
                  <a:pt x="97518" y="419586"/>
                </a:cubicBezTo>
                <a:cubicBezTo>
                  <a:pt x="97518" y="423114"/>
                  <a:pt x="103612" y="424878"/>
                  <a:pt x="101000" y="428406"/>
                </a:cubicBezTo>
                <a:cubicBezTo>
                  <a:pt x="99259" y="431051"/>
                  <a:pt x="95777" y="431933"/>
                  <a:pt x="94036" y="431051"/>
                </a:cubicBezTo>
                <a:cubicBezTo>
                  <a:pt x="89683" y="429288"/>
                  <a:pt x="90554" y="424878"/>
                  <a:pt x="89683" y="421350"/>
                </a:cubicBezTo>
                <a:cubicBezTo>
                  <a:pt x="89683" y="415176"/>
                  <a:pt x="94036" y="411649"/>
                  <a:pt x="98389" y="409885"/>
                </a:cubicBezTo>
                <a:cubicBezTo>
                  <a:pt x="100130" y="409003"/>
                  <a:pt x="101871" y="409885"/>
                  <a:pt x="103612" y="407239"/>
                </a:cubicBezTo>
                <a:cubicBezTo>
                  <a:pt x="103612" y="400183"/>
                  <a:pt x="104483" y="391364"/>
                  <a:pt x="111447" y="388718"/>
                </a:cubicBezTo>
                <a:cubicBezTo>
                  <a:pt x="114929" y="384308"/>
                  <a:pt x="121023" y="386954"/>
                  <a:pt x="125376" y="385190"/>
                </a:cubicBezTo>
                <a:cubicBezTo>
                  <a:pt x="128858" y="381662"/>
                  <a:pt x="129729" y="376371"/>
                  <a:pt x="134952" y="374607"/>
                </a:cubicBezTo>
                <a:cubicBezTo>
                  <a:pt x="137564" y="374607"/>
                  <a:pt x="140176" y="372843"/>
                  <a:pt x="143658" y="372843"/>
                </a:cubicBezTo>
                <a:close/>
                <a:moveTo>
                  <a:pt x="956855" y="368268"/>
                </a:moveTo>
                <a:cubicBezTo>
                  <a:pt x="965785" y="366492"/>
                  <a:pt x="971143" y="375370"/>
                  <a:pt x="979179" y="378034"/>
                </a:cubicBezTo>
                <a:cubicBezTo>
                  <a:pt x="989002" y="386024"/>
                  <a:pt x="996146" y="398454"/>
                  <a:pt x="998825" y="411772"/>
                </a:cubicBezTo>
                <a:cubicBezTo>
                  <a:pt x="1000610" y="421538"/>
                  <a:pt x="1002396" y="431305"/>
                  <a:pt x="1003289" y="441959"/>
                </a:cubicBezTo>
                <a:cubicBezTo>
                  <a:pt x="1005968" y="459716"/>
                  <a:pt x="1006861" y="480136"/>
                  <a:pt x="1006861" y="498781"/>
                </a:cubicBezTo>
                <a:cubicBezTo>
                  <a:pt x="1006861" y="498781"/>
                  <a:pt x="1006861" y="498781"/>
                  <a:pt x="1004182" y="506771"/>
                </a:cubicBezTo>
                <a:cubicBezTo>
                  <a:pt x="1005075" y="510323"/>
                  <a:pt x="1010433" y="504995"/>
                  <a:pt x="1007754" y="509435"/>
                </a:cubicBezTo>
                <a:cubicBezTo>
                  <a:pt x="1005075" y="509435"/>
                  <a:pt x="1004182" y="511210"/>
                  <a:pt x="1003289" y="512986"/>
                </a:cubicBezTo>
                <a:cubicBezTo>
                  <a:pt x="1004182" y="514762"/>
                  <a:pt x="1003289" y="515650"/>
                  <a:pt x="1004182" y="515650"/>
                </a:cubicBezTo>
                <a:cubicBezTo>
                  <a:pt x="1005075" y="516537"/>
                  <a:pt x="1005968" y="514762"/>
                  <a:pt x="1006861" y="515650"/>
                </a:cubicBezTo>
                <a:cubicBezTo>
                  <a:pt x="1009540" y="519201"/>
                  <a:pt x="1005075" y="521864"/>
                  <a:pt x="1006861" y="525416"/>
                </a:cubicBezTo>
                <a:cubicBezTo>
                  <a:pt x="1006861" y="525416"/>
                  <a:pt x="1006861" y="525416"/>
                  <a:pt x="1005968" y="540509"/>
                </a:cubicBezTo>
                <a:cubicBezTo>
                  <a:pt x="1005968" y="540509"/>
                  <a:pt x="1005968" y="540509"/>
                  <a:pt x="1002396" y="572471"/>
                </a:cubicBezTo>
                <a:cubicBezTo>
                  <a:pt x="1005075" y="576023"/>
                  <a:pt x="1001503" y="578686"/>
                  <a:pt x="1000610" y="581350"/>
                </a:cubicBezTo>
                <a:cubicBezTo>
                  <a:pt x="999718" y="591116"/>
                  <a:pt x="998825" y="602658"/>
                  <a:pt x="994360" y="612424"/>
                </a:cubicBezTo>
                <a:cubicBezTo>
                  <a:pt x="989002" y="632845"/>
                  <a:pt x="973821" y="654153"/>
                  <a:pt x="951497" y="657704"/>
                </a:cubicBezTo>
                <a:cubicBezTo>
                  <a:pt x="942568" y="658592"/>
                  <a:pt x="934531" y="654153"/>
                  <a:pt x="927387" y="648826"/>
                </a:cubicBezTo>
                <a:cubicBezTo>
                  <a:pt x="926494" y="647050"/>
                  <a:pt x="924708" y="644387"/>
                  <a:pt x="926494" y="643499"/>
                </a:cubicBezTo>
                <a:cubicBezTo>
                  <a:pt x="929173" y="640835"/>
                  <a:pt x="931852" y="639060"/>
                  <a:pt x="935423" y="639947"/>
                </a:cubicBezTo>
                <a:cubicBezTo>
                  <a:pt x="941675" y="645275"/>
                  <a:pt x="951497" y="647938"/>
                  <a:pt x="959534" y="644387"/>
                </a:cubicBezTo>
                <a:cubicBezTo>
                  <a:pt x="974714" y="635508"/>
                  <a:pt x="984537" y="618639"/>
                  <a:pt x="987216" y="601770"/>
                </a:cubicBezTo>
                <a:cubicBezTo>
                  <a:pt x="993467" y="572471"/>
                  <a:pt x="995253" y="544948"/>
                  <a:pt x="996146" y="515650"/>
                </a:cubicBezTo>
                <a:cubicBezTo>
                  <a:pt x="994360" y="514762"/>
                  <a:pt x="993467" y="512986"/>
                  <a:pt x="992574" y="513874"/>
                </a:cubicBezTo>
                <a:cubicBezTo>
                  <a:pt x="992574" y="525416"/>
                  <a:pt x="991681" y="536958"/>
                  <a:pt x="990788" y="548500"/>
                </a:cubicBezTo>
                <a:cubicBezTo>
                  <a:pt x="989895" y="549388"/>
                  <a:pt x="988109" y="549388"/>
                  <a:pt x="988109" y="550275"/>
                </a:cubicBezTo>
                <a:cubicBezTo>
                  <a:pt x="988109" y="550275"/>
                  <a:pt x="988109" y="550275"/>
                  <a:pt x="989895" y="553827"/>
                </a:cubicBezTo>
                <a:cubicBezTo>
                  <a:pt x="987216" y="576023"/>
                  <a:pt x="985430" y="599995"/>
                  <a:pt x="977393" y="619527"/>
                </a:cubicBezTo>
                <a:cubicBezTo>
                  <a:pt x="972035" y="631069"/>
                  <a:pt x="961320" y="643499"/>
                  <a:pt x="947925" y="642611"/>
                </a:cubicBezTo>
                <a:cubicBezTo>
                  <a:pt x="945246" y="642611"/>
                  <a:pt x="942568" y="639947"/>
                  <a:pt x="940782" y="638172"/>
                </a:cubicBezTo>
                <a:cubicBezTo>
                  <a:pt x="944353" y="635508"/>
                  <a:pt x="948818" y="640835"/>
                  <a:pt x="953283" y="638172"/>
                </a:cubicBezTo>
                <a:cubicBezTo>
                  <a:pt x="971143" y="631957"/>
                  <a:pt x="978286" y="611537"/>
                  <a:pt x="980072" y="594668"/>
                </a:cubicBezTo>
                <a:cubicBezTo>
                  <a:pt x="985430" y="568920"/>
                  <a:pt x="988109" y="539621"/>
                  <a:pt x="989002" y="512986"/>
                </a:cubicBezTo>
                <a:cubicBezTo>
                  <a:pt x="989895" y="512098"/>
                  <a:pt x="990788" y="512986"/>
                  <a:pt x="991681" y="512986"/>
                </a:cubicBezTo>
                <a:cubicBezTo>
                  <a:pt x="993467" y="512986"/>
                  <a:pt x="992574" y="511210"/>
                  <a:pt x="992574" y="510323"/>
                </a:cubicBezTo>
                <a:cubicBezTo>
                  <a:pt x="987216" y="509435"/>
                  <a:pt x="989895" y="504108"/>
                  <a:pt x="989002" y="499668"/>
                </a:cubicBezTo>
                <a:cubicBezTo>
                  <a:pt x="989002" y="499668"/>
                  <a:pt x="989002" y="499668"/>
                  <a:pt x="988109" y="497005"/>
                </a:cubicBezTo>
                <a:cubicBezTo>
                  <a:pt x="989002" y="468594"/>
                  <a:pt x="984537" y="441071"/>
                  <a:pt x="980965" y="415323"/>
                </a:cubicBezTo>
                <a:cubicBezTo>
                  <a:pt x="976500" y="404669"/>
                  <a:pt x="972035" y="388688"/>
                  <a:pt x="956855" y="386912"/>
                </a:cubicBezTo>
                <a:cubicBezTo>
                  <a:pt x="953283" y="386024"/>
                  <a:pt x="950604" y="388688"/>
                  <a:pt x="947032" y="386912"/>
                </a:cubicBezTo>
                <a:cubicBezTo>
                  <a:pt x="947032" y="386024"/>
                  <a:pt x="949711" y="384249"/>
                  <a:pt x="951497" y="384249"/>
                </a:cubicBezTo>
                <a:cubicBezTo>
                  <a:pt x="962213" y="382473"/>
                  <a:pt x="972035" y="388688"/>
                  <a:pt x="977393" y="397566"/>
                </a:cubicBezTo>
                <a:cubicBezTo>
                  <a:pt x="989002" y="420650"/>
                  <a:pt x="989895" y="449949"/>
                  <a:pt x="992574" y="474809"/>
                </a:cubicBezTo>
                <a:cubicBezTo>
                  <a:pt x="992574" y="474809"/>
                  <a:pt x="992574" y="474809"/>
                  <a:pt x="993467" y="494341"/>
                </a:cubicBezTo>
                <a:cubicBezTo>
                  <a:pt x="993467" y="496117"/>
                  <a:pt x="994360" y="495229"/>
                  <a:pt x="996146" y="495229"/>
                </a:cubicBezTo>
                <a:cubicBezTo>
                  <a:pt x="995253" y="490790"/>
                  <a:pt x="996146" y="486351"/>
                  <a:pt x="995253" y="481912"/>
                </a:cubicBezTo>
                <a:cubicBezTo>
                  <a:pt x="994360" y="457052"/>
                  <a:pt x="991681" y="430417"/>
                  <a:pt x="985430" y="406445"/>
                </a:cubicBezTo>
                <a:cubicBezTo>
                  <a:pt x="982751" y="400230"/>
                  <a:pt x="980072" y="392239"/>
                  <a:pt x="973821" y="387800"/>
                </a:cubicBezTo>
                <a:cubicBezTo>
                  <a:pt x="966678" y="382473"/>
                  <a:pt x="957748" y="377146"/>
                  <a:pt x="948818" y="380697"/>
                </a:cubicBezTo>
                <a:cubicBezTo>
                  <a:pt x="944353" y="381585"/>
                  <a:pt x="942568" y="388688"/>
                  <a:pt x="938103" y="384249"/>
                </a:cubicBezTo>
                <a:cubicBezTo>
                  <a:pt x="936316" y="384249"/>
                  <a:pt x="933638" y="384249"/>
                  <a:pt x="933638" y="381585"/>
                </a:cubicBezTo>
                <a:cubicBezTo>
                  <a:pt x="934531" y="378034"/>
                  <a:pt x="938103" y="375370"/>
                  <a:pt x="941675" y="372707"/>
                </a:cubicBezTo>
                <a:cubicBezTo>
                  <a:pt x="946139" y="370043"/>
                  <a:pt x="951497" y="370043"/>
                  <a:pt x="956855" y="368268"/>
                </a:cubicBezTo>
                <a:close/>
                <a:moveTo>
                  <a:pt x="55773" y="361730"/>
                </a:moveTo>
                <a:cubicBezTo>
                  <a:pt x="60198" y="361730"/>
                  <a:pt x="65507" y="363504"/>
                  <a:pt x="69046" y="367054"/>
                </a:cubicBezTo>
                <a:cubicBezTo>
                  <a:pt x="65507" y="367941"/>
                  <a:pt x="62852" y="366166"/>
                  <a:pt x="60198" y="364392"/>
                </a:cubicBezTo>
                <a:cubicBezTo>
                  <a:pt x="50464" y="363504"/>
                  <a:pt x="41616" y="370603"/>
                  <a:pt x="36307" y="378588"/>
                </a:cubicBezTo>
                <a:cubicBezTo>
                  <a:pt x="32768" y="390123"/>
                  <a:pt x="30113" y="402545"/>
                  <a:pt x="27459" y="414080"/>
                </a:cubicBezTo>
                <a:cubicBezTo>
                  <a:pt x="27459" y="414080"/>
                  <a:pt x="27459" y="414080"/>
                  <a:pt x="26574" y="421179"/>
                </a:cubicBezTo>
                <a:cubicBezTo>
                  <a:pt x="22150" y="448685"/>
                  <a:pt x="20380" y="477078"/>
                  <a:pt x="20380" y="505471"/>
                </a:cubicBezTo>
                <a:cubicBezTo>
                  <a:pt x="20380" y="533864"/>
                  <a:pt x="23034" y="558708"/>
                  <a:pt x="26574" y="584440"/>
                </a:cubicBezTo>
                <a:cubicBezTo>
                  <a:pt x="28343" y="595087"/>
                  <a:pt x="33652" y="604847"/>
                  <a:pt x="41616" y="611946"/>
                </a:cubicBezTo>
                <a:cubicBezTo>
                  <a:pt x="47810" y="616382"/>
                  <a:pt x="56658" y="619931"/>
                  <a:pt x="64622" y="618157"/>
                </a:cubicBezTo>
                <a:cubicBezTo>
                  <a:pt x="65507" y="619044"/>
                  <a:pt x="64622" y="619931"/>
                  <a:pt x="64622" y="619931"/>
                </a:cubicBezTo>
                <a:cubicBezTo>
                  <a:pt x="54889" y="625255"/>
                  <a:pt x="46040" y="619044"/>
                  <a:pt x="38962" y="614608"/>
                </a:cubicBezTo>
                <a:cubicBezTo>
                  <a:pt x="18610" y="595975"/>
                  <a:pt x="20380" y="565807"/>
                  <a:pt x="16841" y="539188"/>
                </a:cubicBezTo>
                <a:cubicBezTo>
                  <a:pt x="15071" y="515231"/>
                  <a:pt x="15956" y="491274"/>
                  <a:pt x="16841" y="467318"/>
                </a:cubicBezTo>
                <a:cubicBezTo>
                  <a:pt x="19495" y="450459"/>
                  <a:pt x="21265" y="432713"/>
                  <a:pt x="23919" y="416742"/>
                </a:cubicBezTo>
                <a:cubicBezTo>
                  <a:pt x="25689" y="402545"/>
                  <a:pt x="27459" y="389236"/>
                  <a:pt x="33652" y="375927"/>
                </a:cubicBezTo>
                <a:cubicBezTo>
                  <a:pt x="38962" y="369715"/>
                  <a:pt x="46040" y="362617"/>
                  <a:pt x="55773" y="361730"/>
                </a:cubicBezTo>
                <a:close/>
                <a:moveTo>
                  <a:pt x="65478" y="346745"/>
                </a:moveTo>
                <a:cubicBezTo>
                  <a:pt x="65478" y="346745"/>
                  <a:pt x="71664" y="347636"/>
                  <a:pt x="76967" y="351198"/>
                </a:cubicBezTo>
                <a:cubicBezTo>
                  <a:pt x="81386" y="353870"/>
                  <a:pt x="84921" y="357432"/>
                  <a:pt x="84921" y="359213"/>
                </a:cubicBezTo>
                <a:cubicBezTo>
                  <a:pt x="81386" y="361885"/>
                  <a:pt x="77851" y="366337"/>
                  <a:pt x="73432" y="364556"/>
                </a:cubicBezTo>
                <a:cubicBezTo>
                  <a:pt x="68129" y="358323"/>
                  <a:pt x="59292" y="356541"/>
                  <a:pt x="50454" y="357432"/>
                </a:cubicBezTo>
                <a:cubicBezTo>
                  <a:pt x="29244" y="362775"/>
                  <a:pt x="23941" y="385930"/>
                  <a:pt x="21290" y="404631"/>
                </a:cubicBezTo>
                <a:cubicBezTo>
                  <a:pt x="16871" y="426005"/>
                  <a:pt x="14220" y="448268"/>
                  <a:pt x="12452" y="470532"/>
                </a:cubicBezTo>
                <a:cubicBezTo>
                  <a:pt x="11569" y="491015"/>
                  <a:pt x="10685" y="508826"/>
                  <a:pt x="12452" y="529308"/>
                </a:cubicBezTo>
                <a:cubicBezTo>
                  <a:pt x="15104" y="556025"/>
                  <a:pt x="13336" y="585413"/>
                  <a:pt x="28360" y="608567"/>
                </a:cubicBezTo>
                <a:cubicBezTo>
                  <a:pt x="34546" y="618363"/>
                  <a:pt x="45152" y="624597"/>
                  <a:pt x="55757" y="626378"/>
                </a:cubicBezTo>
                <a:cubicBezTo>
                  <a:pt x="61943" y="626378"/>
                  <a:pt x="66362" y="623706"/>
                  <a:pt x="69897" y="620144"/>
                </a:cubicBezTo>
                <a:cubicBezTo>
                  <a:pt x="73432" y="620144"/>
                  <a:pt x="76083" y="622816"/>
                  <a:pt x="77851" y="625487"/>
                </a:cubicBezTo>
                <a:cubicBezTo>
                  <a:pt x="70781" y="637065"/>
                  <a:pt x="57524" y="637955"/>
                  <a:pt x="46919" y="637065"/>
                </a:cubicBezTo>
                <a:cubicBezTo>
                  <a:pt x="28360" y="631721"/>
                  <a:pt x="14220" y="615691"/>
                  <a:pt x="8917" y="596990"/>
                </a:cubicBezTo>
                <a:cubicBezTo>
                  <a:pt x="6266" y="589865"/>
                  <a:pt x="6266" y="581851"/>
                  <a:pt x="4499" y="573836"/>
                </a:cubicBezTo>
                <a:cubicBezTo>
                  <a:pt x="4499" y="560477"/>
                  <a:pt x="80" y="548010"/>
                  <a:pt x="1847" y="534651"/>
                </a:cubicBezTo>
                <a:cubicBezTo>
                  <a:pt x="80" y="532870"/>
                  <a:pt x="1847" y="531089"/>
                  <a:pt x="963" y="528418"/>
                </a:cubicBezTo>
                <a:cubicBezTo>
                  <a:pt x="-804" y="504373"/>
                  <a:pt x="80" y="477656"/>
                  <a:pt x="1847" y="453612"/>
                </a:cubicBezTo>
                <a:cubicBezTo>
                  <a:pt x="1847" y="453612"/>
                  <a:pt x="1847" y="453612"/>
                  <a:pt x="4499" y="442925"/>
                </a:cubicBezTo>
                <a:cubicBezTo>
                  <a:pt x="5382" y="425114"/>
                  <a:pt x="8917" y="408193"/>
                  <a:pt x="12452" y="391273"/>
                </a:cubicBezTo>
                <a:cubicBezTo>
                  <a:pt x="15987" y="374352"/>
                  <a:pt x="24825" y="356541"/>
                  <a:pt x="42500" y="349417"/>
                </a:cubicBezTo>
                <a:cubicBezTo>
                  <a:pt x="48687" y="345855"/>
                  <a:pt x="58408" y="345855"/>
                  <a:pt x="65478" y="346745"/>
                </a:cubicBezTo>
                <a:close/>
                <a:moveTo>
                  <a:pt x="956326" y="346178"/>
                </a:moveTo>
                <a:cubicBezTo>
                  <a:pt x="958090" y="346516"/>
                  <a:pt x="960074" y="347415"/>
                  <a:pt x="962279" y="347865"/>
                </a:cubicBezTo>
                <a:cubicBezTo>
                  <a:pt x="965807" y="348765"/>
                  <a:pt x="968453" y="351463"/>
                  <a:pt x="971098" y="354162"/>
                </a:cubicBezTo>
                <a:cubicBezTo>
                  <a:pt x="974626" y="358660"/>
                  <a:pt x="975508" y="364057"/>
                  <a:pt x="975508" y="370354"/>
                </a:cubicBezTo>
                <a:cubicBezTo>
                  <a:pt x="975508" y="371254"/>
                  <a:pt x="972862" y="370354"/>
                  <a:pt x="971980" y="370354"/>
                </a:cubicBezTo>
                <a:cubicBezTo>
                  <a:pt x="970217" y="363158"/>
                  <a:pt x="967571" y="353263"/>
                  <a:pt x="959633" y="352363"/>
                </a:cubicBezTo>
                <a:cubicBezTo>
                  <a:pt x="956988" y="349664"/>
                  <a:pt x="953460" y="351463"/>
                  <a:pt x="951696" y="347865"/>
                </a:cubicBezTo>
                <a:cubicBezTo>
                  <a:pt x="953019" y="346066"/>
                  <a:pt x="954562" y="345841"/>
                  <a:pt x="956326" y="346178"/>
                </a:cubicBezTo>
                <a:close/>
                <a:moveTo>
                  <a:pt x="929735" y="333155"/>
                </a:moveTo>
                <a:cubicBezTo>
                  <a:pt x="932513" y="333949"/>
                  <a:pt x="936217" y="333155"/>
                  <a:pt x="938995" y="334742"/>
                </a:cubicBezTo>
                <a:cubicBezTo>
                  <a:pt x="937143" y="336330"/>
                  <a:pt x="935291" y="339505"/>
                  <a:pt x="932513" y="339505"/>
                </a:cubicBezTo>
                <a:cubicBezTo>
                  <a:pt x="929735" y="339505"/>
                  <a:pt x="928809" y="337917"/>
                  <a:pt x="928809" y="336330"/>
                </a:cubicBezTo>
                <a:cubicBezTo>
                  <a:pt x="928809" y="335536"/>
                  <a:pt x="927883" y="333949"/>
                  <a:pt x="929735" y="333155"/>
                </a:cubicBezTo>
                <a:close/>
                <a:moveTo>
                  <a:pt x="922724" y="329980"/>
                </a:moveTo>
                <a:cubicBezTo>
                  <a:pt x="925502" y="333472"/>
                  <a:pt x="923650" y="341330"/>
                  <a:pt x="930132" y="343949"/>
                </a:cubicBezTo>
                <a:cubicBezTo>
                  <a:pt x="931058" y="344823"/>
                  <a:pt x="930132" y="347442"/>
                  <a:pt x="929206" y="347442"/>
                </a:cubicBezTo>
                <a:cubicBezTo>
                  <a:pt x="924576" y="347442"/>
                  <a:pt x="922724" y="343076"/>
                  <a:pt x="920872" y="340457"/>
                </a:cubicBezTo>
                <a:cubicBezTo>
                  <a:pt x="919946" y="336965"/>
                  <a:pt x="919946" y="332599"/>
                  <a:pt x="922724" y="329980"/>
                </a:cubicBezTo>
                <a:close/>
                <a:moveTo>
                  <a:pt x="61863" y="326045"/>
                </a:moveTo>
                <a:cubicBezTo>
                  <a:pt x="61863" y="326045"/>
                  <a:pt x="61863" y="326045"/>
                  <a:pt x="62695" y="326873"/>
                </a:cubicBezTo>
                <a:cubicBezTo>
                  <a:pt x="58537" y="331015"/>
                  <a:pt x="51885" y="332671"/>
                  <a:pt x="50222" y="338469"/>
                </a:cubicBezTo>
                <a:cubicBezTo>
                  <a:pt x="49391" y="340126"/>
                  <a:pt x="48559" y="344267"/>
                  <a:pt x="45233" y="342610"/>
                </a:cubicBezTo>
                <a:cubicBezTo>
                  <a:pt x="46064" y="337641"/>
                  <a:pt x="48559" y="331843"/>
                  <a:pt x="53548" y="328530"/>
                </a:cubicBezTo>
                <a:cubicBezTo>
                  <a:pt x="56043" y="326873"/>
                  <a:pt x="58537" y="325217"/>
                  <a:pt x="61863" y="326045"/>
                </a:cubicBezTo>
                <a:close/>
                <a:moveTo>
                  <a:pt x="913541" y="322042"/>
                </a:moveTo>
                <a:cubicBezTo>
                  <a:pt x="916168" y="322042"/>
                  <a:pt x="917044" y="324650"/>
                  <a:pt x="917920" y="326389"/>
                </a:cubicBezTo>
                <a:cubicBezTo>
                  <a:pt x="917920" y="331605"/>
                  <a:pt x="914416" y="335951"/>
                  <a:pt x="917044" y="340298"/>
                </a:cubicBezTo>
                <a:cubicBezTo>
                  <a:pt x="916168" y="349861"/>
                  <a:pt x="931058" y="348991"/>
                  <a:pt x="928430" y="357685"/>
                </a:cubicBezTo>
                <a:cubicBezTo>
                  <a:pt x="923175" y="358554"/>
                  <a:pt x="918796" y="355946"/>
                  <a:pt x="915292" y="353338"/>
                </a:cubicBezTo>
                <a:cubicBezTo>
                  <a:pt x="910037" y="348122"/>
                  <a:pt x="905658" y="340298"/>
                  <a:pt x="907410" y="333343"/>
                </a:cubicBezTo>
                <a:cubicBezTo>
                  <a:pt x="910037" y="328997"/>
                  <a:pt x="909161" y="324650"/>
                  <a:pt x="913541" y="322042"/>
                </a:cubicBezTo>
                <a:close/>
                <a:moveTo>
                  <a:pt x="959489" y="321381"/>
                </a:moveTo>
                <a:cubicBezTo>
                  <a:pt x="959489" y="321381"/>
                  <a:pt x="959489" y="321381"/>
                  <a:pt x="961221" y="326011"/>
                </a:cubicBezTo>
                <a:cubicBezTo>
                  <a:pt x="961221" y="331567"/>
                  <a:pt x="955160" y="326937"/>
                  <a:pt x="952562" y="328789"/>
                </a:cubicBezTo>
                <a:cubicBezTo>
                  <a:pt x="952562" y="328789"/>
                  <a:pt x="952562" y="328789"/>
                  <a:pt x="951696" y="327863"/>
                </a:cubicBezTo>
                <a:cubicBezTo>
                  <a:pt x="954294" y="325085"/>
                  <a:pt x="956026" y="320455"/>
                  <a:pt x="959489" y="321381"/>
                </a:cubicBezTo>
                <a:close/>
                <a:moveTo>
                  <a:pt x="962632" y="312726"/>
                </a:moveTo>
                <a:cubicBezTo>
                  <a:pt x="963514" y="310930"/>
                  <a:pt x="965278" y="311828"/>
                  <a:pt x="966160" y="312726"/>
                </a:cubicBezTo>
                <a:cubicBezTo>
                  <a:pt x="966160" y="312726"/>
                  <a:pt x="966160" y="312726"/>
                  <a:pt x="970569" y="319014"/>
                </a:cubicBezTo>
                <a:cubicBezTo>
                  <a:pt x="971451" y="322606"/>
                  <a:pt x="973215" y="327097"/>
                  <a:pt x="971451" y="331588"/>
                </a:cubicBezTo>
                <a:cubicBezTo>
                  <a:pt x="971451" y="333384"/>
                  <a:pt x="970569" y="332486"/>
                  <a:pt x="969687" y="333384"/>
                </a:cubicBezTo>
                <a:cubicBezTo>
                  <a:pt x="971451" y="336079"/>
                  <a:pt x="974979" y="336977"/>
                  <a:pt x="976743" y="339672"/>
                </a:cubicBezTo>
                <a:cubicBezTo>
                  <a:pt x="982917" y="346857"/>
                  <a:pt x="987326" y="354043"/>
                  <a:pt x="988208" y="363923"/>
                </a:cubicBezTo>
                <a:cubicBezTo>
                  <a:pt x="987326" y="369312"/>
                  <a:pt x="988208" y="374701"/>
                  <a:pt x="985562" y="379192"/>
                </a:cubicBezTo>
                <a:cubicBezTo>
                  <a:pt x="982917" y="378294"/>
                  <a:pt x="980271" y="375599"/>
                  <a:pt x="978507" y="372905"/>
                </a:cubicBezTo>
                <a:cubicBezTo>
                  <a:pt x="979389" y="363923"/>
                  <a:pt x="976743" y="353145"/>
                  <a:pt x="969687" y="347755"/>
                </a:cubicBezTo>
                <a:cubicBezTo>
                  <a:pt x="964396" y="343265"/>
                  <a:pt x="957340" y="340570"/>
                  <a:pt x="950285" y="343265"/>
                </a:cubicBezTo>
                <a:cubicBezTo>
                  <a:pt x="948521" y="344163"/>
                  <a:pt x="944993" y="345061"/>
                  <a:pt x="944111" y="347755"/>
                </a:cubicBezTo>
                <a:cubicBezTo>
                  <a:pt x="947639" y="352246"/>
                  <a:pt x="954695" y="354941"/>
                  <a:pt x="952049" y="361228"/>
                </a:cubicBezTo>
                <a:cubicBezTo>
                  <a:pt x="952049" y="365719"/>
                  <a:pt x="947639" y="366617"/>
                  <a:pt x="944111" y="366617"/>
                </a:cubicBezTo>
                <a:cubicBezTo>
                  <a:pt x="941465" y="365719"/>
                  <a:pt x="937938" y="365719"/>
                  <a:pt x="936174" y="363025"/>
                </a:cubicBezTo>
                <a:cubicBezTo>
                  <a:pt x="933528" y="359432"/>
                  <a:pt x="932646" y="353145"/>
                  <a:pt x="933528" y="347755"/>
                </a:cubicBezTo>
                <a:cubicBezTo>
                  <a:pt x="935292" y="343265"/>
                  <a:pt x="937938" y="337875"/>
                  <a:pt x="944111" y="336079"/>
                </a:cubicBezTo>
                <a:cubicBezTo>
                  <a:pt x="949403" y="331588"/>
                  <a:pt x="956458" y="332486"/>
                  <a:pt x="963514" y="331588"/>
                </a:cubicBezTo>
                <a:cubicBezTo>
                  <a:pt x="967924" y="329792"/>
                  <a:pt x="964396" y="325301"/>
                  <a:pt x="964396" y="322606"/>
                </a:cubicBezTo>
                <a:cubicBezTo>
                  <a:pt x="962632" y="319014"/>
                  <a:pt x="960868" y="315421"/>
                  <a:pt x="962632" y="312726"/>
                </a:cubicBezTo>
                <a:close/>
                <a:moveTo>
                  <a:pt x="92593" y="312517"/>
                </a:moveTo>
                <a:cubicBezTo>
                  <a:pt x="92593" y="312517"/>
                  <a:pt x="92593" y="312517"/>
                  <a:pt x="93519" y="315981"/>
                </a:cubicBezTo>
                <a:cubicBezTo>
                  <a:pt x="94445" y="319444"/>
                  <a:pt x="91667" y="321176"/>
                  <a:pt x="88889" y="322042"/>
                </a:cubicBezTo>
                <a:cubicBezTo>
                  <a:pt x="86111" y="321176"/>
                  <a:pt x="86111" y="317712"/>
                  <a:pt x="83333" y="315115"/>
                </a:cubicBezTo>
                <a:cubicBezTo>
                  <a:pt x="86111" y="313383"/>
                  <a:pt x="89815" y="313383"/>
                  <a:pt x="92593" y="312517"/>
                </a:cubicBezTo>
                <a:close/>
                <a:moveTo>
                  <a:pt x="56441" y="311808"/>
                </a:moveTo>
                <a:cubicBezTo>
                  <a:pt x="67121" y="310930"/>
                  <a:pt x="79580" y="312686"/>
                  <a:pt x="84030" y="323225"/>
                </a:cubicBezTo>
                <a:cubicBezTo>
                  <a:pt x="84920" y="327616"/>
                  <a:pt x="84920" y="332006"/>
                  <a:pt x="82250" y="336397"/>
                </a:cubicBezTo>
                <a:cubicBezTo>
                  <a:pt x="79580" y="339032"/>
                  <a:pt x="76020" y="340788"/>
                  <a:pt x="72461" y="340788"/>
                </a:cubicBezTo>
                <a:cubicBezTo>
                  <a:pt x="69791" y="340788"/>
                  <a:pt x="67121" y="339032"/>
                  <a:pt x="66231" y="336397"/>
                </a:cubicBezTo>
                <a:cubicBezTo>
                  <a:pt x="62671" y="331128"/>
                  <a:pt x="70681" y="328494"/>
                  <a:pt x="70681" y="323225"/>
                </a:cubicBezTo>
                <a:cubicBezTo>
                  <a:pt x="63561" y="320590"/>
                  <a:pt x="54661" y="322346"/>
                  <a:pt x="48432" y="327616"/>
                </a:cubicBezTo>
                <a:cubicBezTo>
                  <a:pt x="44872" y="332885"/>
                  <a:pt x="39532" y="339032"/>
                  <a:pt x="39532" y="346936"/>
                </a:cubicBezTo>
                <a:cubicBezTo>
                  <a:pt x="39532" y="346936"/>
                  <a:pt x="39532" y="346936"/>
                  <a:pt x="28853" y="352205"/>
                </a:cubicBezTo>
                <a:cubicBezTo>
                  <a:pt x="26183" y="347814"/>
                  <a:pt x="32413" y="331128"/>
                  <a:pt x="33303" y="328494"/>
                </a:cubicBezTo>
                <a:cubicBezTo>
                  <a:pt x="38642" y="319712"/>
                  <a:pt x="47542" y="313564"/>
                  <a:pt x="56441" y="311808"/>
                </a:cubicBezTo>
                <a:close/>
                <a:moveTo>
                  <a:pt x="97376" y="310930"/>
                </a:moveTo>
                <a:cubicBezTo>
                  <a:pt x="99940" y="311796"/>
                  <a:pt x="99940" y="315259"/>
                  <a:pt x="99940" y="317857"/>
                </a:cubicBezTo>
                <a:cubicBezTo>
                  <a:pt x="100795" y="323053"/>
                  <a:pt x="97376" y="325650"/>
                  <a:pt x="93957" y="328248"/>
                </a:cubicBezTo>
                <a:cubicBezTo>
                  <a:pt x="92247" y="328248"/>
                  <a:pt x="91392" y="329980"/>
                  <a:pt x="89683" y="329114"/>
                </a:cubicBezTo>
                <a:cubicBezTo>
                  <a:pt x="90538" y="325650"/>
                  <a:pt x="95666" y="323919"/>
                  <a:pt x="97376" y="320455"/>
                </a:cubicBezTo>
                <a:cubicBezTo>
                  <a:pt x="97376" y="317857"/>
                  <a:pt x="97376" y="313528"/>
                  <a:pt x="97376" y="310930"/>
                </a:cubicBezTo>
                <a:close/>
                <a:moveTo>
                  <a:pt x="59067" y="302992"/>
                </a:moveTo>
                <a:cubicBezTo>
                  <a:pt x="59975" y="303672"/>
                  <a:pt x="61789" y="304352"/>
                  <a:pt x="62696" y="305713"/>
                </a:cubicBezTo>
                <a:cubicBezTo>
                  <a:pt x="62696" y="305713"/>
                  <a:pt x="62696" y="305713"/>
                  <a:pt x="62696" y="306393"/>
                </a:cubicBezTo>
                <a:cubicBezTo>
                  <a:pt x="59975" y="305713"/>
                  <a:pt x="56346" y="307754"/>
                  <a:pt x="56346" y="305033"/>
                </a:cubicBezTo>
                <a:cubicBezTo>
                  <a:pt x="56346" y="304352"/>
                  <a:pt x="58160" y="303672"/>
                  <a:pt x="59067" y="302992"/>
                </a:cubicBezTo>
                <a:close/>
                <a:moveTo>
                  <a:pt x="103356" y="300740"/>
                </a:moveTo>
                <a:cubicBezTo>
                  <a:pt x="110731" y="307201"/>
                  <a:pt x="113496" y="318276"/>
                  <a:pt x="109809" y="327505"/>
                </a:cubicBezTo>
                <a:cubicBezTo>
                  <a:pt x="108887" y="331197"/>
                  <a:pt x="105200" y="333043"/>
                  <a:pt x="104278" y="335812"/>
                </a:cubicBezTo>
                <a:cubicBezTo>
                  <a:pt x="98748" y="338581"/>
                  <a:pt x="92295" y="339504"/>
                  <a:pt x="85843" y="339504"/>
                </a:cubicBezTo>
                <a:cubicBezTo>
                  <a:pt x="84921" y="338581"/>
                  <a:pt x="85843" y="336735"/>
                  <a:pt x="85843" y="336735"/>
                </a:cubicBezTo>
                <a:cubicBezTo>
                  <a:pt x="93217" y="333966"/>
                  <a:pt x="99669" y="330274"/>
                  <a:pt x="103356" y="323814"/>
                </a:cubicBezTo>
                <a:cubicBezTo>
                  <a:pt x="107044" y="315507"/>
                  <a:pt x="97826" y="309046"/>
                  <a:pt x="101513" y="301663"/>
                </a:cubicBezTo>
                <a:cubicBezTo>
                  <a:pt x="101513" y="300740"/>
                  <a:pt x="102435" y="299817"/>
                  <a:pt x="103356" y="300740"/>
                </a:cubicBezTo>
                <a:close/>
                <a:moveTo>
                  <a:pt x="53726" y="293261"/>
                </a:moveTo>
                <a:cubicBezTo>
                  <a:pt x="54916" y="294706"/>
                  <a:pt x="55869" y="297150"/>
                  <a:pt x="56345" y="298484"/>
                </a:cubicBezTo>
                <a:cubicBezTo>
                  <a:pt x="55392" y="301151"/>
                  <a:pt x="52535" y="304707"/>
                  <a:pt x="51583" y="308263"/>
                </a:cubicBezTo>
                <a:cubicBezTo>
                  <a:pt x="49678" y="309152"/>
                  <a:pt x="46820" y="310930"/>
                  <a:pt x="43963" y="310041"/>
                </a:cubicBezTo>
                <a:cubicBezTo>
                  <a:pt x="42058" y="304707"/>
                  <a:pt x="44915" y="298484"/>
                  <a:pt x="49678" y="294039"/>
                </a:cubicBezTo>
                <a:cubicBezTo>
                  <a:pt x="51106" y="291372"/>
                  <a:pt x="52535" y="291816"/>
                  <a:pt x="53726" y="293261"/>
                </a:cubicBezTo>
                <a:close/>
                <a:moveTo>
                  <a:pt x="901551" y="291880"/>
                </a:moveTo>
                <a:cubicBezTo>
                  <a:pt x="899791" y="299058"/>
                  <a:pt x="899791" y="307134"/>
                  <a:pt x="902431" y="314312"/>
                </a:cubicBezTo>
                <a:cubicBezTo>
                  <a:pt x="902431" y="316106"/>
                  <a:pt x="899791" y="315209"/>
                  <a:pt x="898911" y="317004"/>
                </a:cubicBezTo>
                <a:cubicBezTo>
                  <a:pt x="889231" y="323285"/>
                  <a:pt x="883951" y="331360"/>
                  <a:pt x="883951" y="343025"/>
                </a:cubicBezTo>
                <a:cubicBezTo>
                  <a:pt x="883951" y="352895"/>
                  <a:pt x="890991" y="360073"/>
                  <a:pt x="896271" y="367251"/>
                </a:cubicBezTo>
                <a:cubicBezTo>
                  <a:pt x="903311" y="371738"/>
                  <a:pt x="912112" y="374429"/>
                  <a:pt x="920032" y="374429"/>
                </a:cubicBezTo>
                <a:cubicBezTo>
                  <a:pt x="927952" y="388786"/>
                  <a:pt x="943793" y="394170"/>
                  <a:pt x="957873" y="391478"/>
                </a:cubicBezTo>
                <a:cubicBezTo>
                  <a:pt x="958753" y="392375"/>
                  <a:pt x="959633" y="392375"/>
                  <a:pt x="959633" y="393272"/>
                </a:cubicBezTo>
                <a:cubicBezTo>
                  <a:pt x="954353" y="395067"/>
                  <a:pt x="945553" y="395067"/>
                  <a:pt x="939393" y="393272"/>
                </a:cubicBezTo>
                <a:cubicBezTo>
                  <a:pt x="930592" y="392375"/>
                  <a:pt x="921792" y="386094"/>
                  <a:pt x="917392" y="377121"/>
                </a:cubicBezTo>
                <a:cubicBezTo>
                  <a:pt x="905952" y="379813"/>
                  <a:pt x="895391" y="372635"/>
                  <a:pt x="888351" y="363662"/>
                </a:cubicBezTo>
                <a:cubicBezTo>
                  <a:pt x="883071" y="354689"/>
                  <a:pt x="878671" y="343025"/>
                  <a:pt x="882191" y="333155"/>
                </a:cubicBezTo>
                <a:cubicBezTo>
                  <a:pt x="883951" y="324182"/>
                  <a:pt x="890111" y="316106"/>
                  <a:pt x="898911" y="313415"/>
                </a:cubicBezTo>
                <a:cubicBezTo>
                  <a:pt x="899791" y="309825"/>
                  <a:pt x="898031" y="306236"/>
                  <a:pt x="898031" y="302647"/>
                </a:cubicBezTo>
                <a:cubicBezTo>
                  <a:pt x="898031" y="299058"/>
                  <a:pt x="897151" y="292777"/>
                  <a:pt x="901551" y="291880"/>
                </a:cubicBezTo>
                <a:close/>
                <a:moveTo>
                  <a:pt x="939260" y="285530"/>
                </a:moveTo>
                <a:cubicBezTo>
                  <a:pt x="943890" y="286396"/>
                  <a:pt x="943890" y="291591"/>
                  <a:pt x="946668" y="295055"/>
                </a:cubicBezTo>
                <a:cubicBezTo>
                  <a:pt x="948520" y="299384"/>
                  <a:pt x="948520" y="306312"/>
                  <a:pt x="945742" y="310641"/>
                </a:cubicBezTo>
                <a:cubicBezTo>
                  <a:pt x="942964" y="311507"/>
                  <a:pt x="942038" y="314105"/>
                  <a:pt x="939260" y="313239"/>
                </a:cubicBezTo>
                <a:cubicBezTo>
                  <a:pt x="937408" y="309775"/>
                  <a:pt x="942964" y="308909"/>
                  <a:pt x="943890" y="306312"/>
                </a:cubicBezTo>
                <a:cubicBezTo>
                  <a:pt x="945742" y="299384"/>
                  <a:pt x="943890" y="293323"/>
                  <a:pt x="938334" y="288128"/>
                </a:cubicBezTo>
                <a:cubicBezTo>
                  <a:pt x="938334" y="287262"/>
                  <a:pt x="938334" y="286396"/>
                  <a:pt x="939260" y="285530"/>
                </a:cubicBezTo>
                <a:close/>
                <a:moveTo>
                  <a:pt x="909627" y="279180"/>
                </a:moveTo>
                <a:cubicBezTo>
                  <a:pt x="911215" y="279180"/>
                  <a:pt x="912008" y="279180"/>
                  <a:pt x="913596" y="279180"/>
                </a:cubicBezTo>
                <a:cubicBezTo>
                  <a:pt x="910421" y="282037"/>
                  <a:pt x="906452" y="284895"/>
                  <a:pt x="904071" y="288705"/>
                </a:cubicBezTo>
                <a:cubicBezTo>
                  <a:pt x="904071" y="284895"/>
                  <a:pt x="907246" y="282037"/>
                  <a:pt x="909627" y="279180"/>
                </a:cubicBezTo>
                <a:close/>
                <a:moveTo>
                  <a:pt x="944139" y="268067"/>
                </a:moveTo>
                <a:cubicBezTo>
                  <a:pt x="947695" y="269836"/>
                  <a:pt x="950362" y="274258"/>
                  <a:pt x="953029" y="277796"/>
                </a:cubicBezTo>
                <a:cubicBezTo>
                  <a:pt x="956585" y="285756"/>
                  <a:pt x="962808" y="292832"/>
                  <a:pt x="961919" y="302561"/>
                </a:cubicBezTo>
                <a:cubicBezTo>
                  <a:pt x="961030" y="314943"/>
                  <a:pt x="953029" y="324672"/>
                  <a:pt x="941472" y="329094"/>
                </a:cubicBezTo>
                <a:cubicBezTo>
                  <a:pt x="935249" y="329094"/>
                  <a:pt x="930804" y="329979"/>
                  <a:pt x="926359" y="327326"/>
                </a:cubicBezTo>
                <a:cubicBezTo>
                  <a:pt x="922803" y="324672"/>
                  <a:pt x="919247" y="320250"/>
                  <a:pt x="918358" y="314059"/>
                </a:cubicBezTo>
                <a:cubicBezTo>
                  <a:pt x="919247" y="311405"/>
                  <a:pt x="919247" y="306983"/>
                  <a:pt x="923692" y="305214"/>
                </a:cubicBezTo>
                <a:cubicBezTo>
                  <a:pt x="926359" y="303445"/>
                  <a:pt x="929915" y="304330"/>
                  <a:pt x="933471" y="305214"/>
                </a:cubicBezTo>
                <a:cubicBezTo>
                  <a:pt x="937027" y="307867"/>
                  <a:pt x="936138" y="313174"/>
                  <a:pt x="935249" y="316712"/>
                </a:cubicBezTo>
                <a:cubicBezTo>
                  <a:pt x="935249" y="318481"/>
                  <a:pt x="937027" y="319365"/>
                  <a:pt x="938805" y="318481"/>
                </a:cubicBezTo>
                <a:cubicBezTo>
                  <a:pt x="944139" y="319365"/>
                  <a:pt x="947695" y="314059"/>
                  <a:pt x="949473" y="310521"/>
                </a:cubicBezTo>
                <a:cubicBezTo>
                  <a:pt x="953918" y="299907"/>
                  <a:pt x="950362" y="288409"/>
                  <a:pt x="941472" y="280449"/>
                </a:cubicBezTo>
                <a:cubicBezTo>
                  <a:pt x="941472" y="280449"/>
                  <a:pt x="941472" y="280449"/>
                  <a:pt x="944139" y="268067"/>
                </a:cubicBezTo>
                <a:close/>
                <a:moveTo>
                  <a:pt x="914329" y="263305"/>
                </a:moveTo>
                <a:cubicBezTo>
                  <a:pt x="916120" y="263305"/>
                  <a:pt x="918806" y="263305"/>
                  <a:pt x="918806" y="265977"/>
                </a:cubicBezTo>
                <a:cubicBezTo>
                  <a:pt x="919702" y="267758"/>
                  <a:pt x="917911" y="270429"/>
                  <a:pt x="917911" y="272210"/>
                </a:cubicBezTo>
                <a:cubicBezTo>
                  <a:pt x="911642" y="274882"/>
                  <a:pt x="905373" y="277554"/>
                  <a:pt x="900000" y="282897"/>
                </a:cubicBezTo>
                <a:cubicBezTo>
                  <a:pt x="899105" y="289131"/>
                  <a:pt x="894627" y="293584"/>
                  <a:pt x="894627" y="300708"/>
                </a:cubicBezTo>
                <a:cubicBezTo>
                  <a:pt x="894627" y="304270"/>
                  <a:pt x="894627" y="306942"/>
                  <a:pt x="895523" y="310504"/>
                </a:cubicBezTo>
                <a:cubicBezTo>
                  <a:pt x="883881" y="315847"/>
                  <a:pt x="879404" y="329205"/>
                  <a:pt x="877613" y="340783"/>
                </a:cubicBezTo>
                <a:cubicBezTo>
                  <a:pt x="877613" y="355922"/>
                  <a:pt x="883881" y="370171"/>
                  <a:pt x="898209" y="376405"/>
                </a:cubicBezTo>
                <a:cubicBezTo>
                  <a:pt x="902687" y="381748"/>
                  <a:pt x="909851" y="381748"/>
                  <a:pt x="916120" y="382638"/>
                </a:cubicBezTo>
                <a:cubicBezTo>
                  <a:pt x="926866" y="395106"/>
                  <a:pt x="942090" y="402230"/>
                  <a:pt x="958209" y="397778"/>
                </a:cubicBezTo>
                <a:cubicBezTo>
                  <a:pt x="961791" y="397778"/>
                  <a:pt x="966269" y="393325"/>
                  <a:pt x="968955" y="397778"/>
                </a:cubicBezTo>
                <a:cubicBezTo>
                  <a:pt x="968955" y="397778"/>
                  <a:pt x="968955" y="397778"/>
                  <a:pt x="970746" y="401340"/>
                </a:cubicBezTo>
                <a:cubicBezTo>
                  <a:pt x="964478" y="408464"/>
                  <a:pt x="954627" y="407574"/>
                  <a:pt x="946567" y="408464"/>
                </a:cubicBezTo>
                <a:cubicBezTo>
                  <a:pt x="940299" y="409355"/>
                  <a:pt x="935821" y="404902"/>
                  <a:pt x="929552" y="404902"/>
                </a:cubicBezTo>
                <a:cubicBezTo>
                  <a:pt x="924179" y="402230"/>
                  <a:pt x="917911" y="398668"/>
                  <a:pt x="914329" y="393325"/>
                </a:cubicBezTo>
                <a:cubicBezTo>
                  <a:pt x="912538" y="389763"/>
                  <a:pt x="908955" y="391544"/>
                  <a:pt x="907164" y="391544"/>
                </a:cubicBezTo>
                <a:cubicBezTo>
                  <a:pt x="890150" y="387982"/>
                  <a:pt x="872239" y="372842"/>
                  <a:pt x="868657" y="355922"/>
                </a:cubicBezTo>
                <a:cubicBezTo>
                  <a:pt x="867762" y="348798"/>
                  <a:pt x="865971" y="342564"/>
                  <a:pt x="865971" y="335439"/>
                </a:cubicBezTo>
                <a:cubicBezTo>
                  <a:pt x="869553" y="323862"/>
                  <a:pt x="875822" y="313176"/>
                  <a:pt x="884777" y="306051"/>
                </a:cubicBezTo>
                <a:cubicBezTo>
                  <a:pt x="885672" y="302489"/>
                  <a:pt x="885672" y="298036"/>
                  <a:pt x="885672" y="293584"/>
                </a:cubicBezTo>
                <a:cubicBezTo>
                  <a:pt x="887463" y="288240"/>
                  <a:pt x="889254" y="282897"/>
                  <a:pt x="891941" y="277554"/>
                </a:cubicBezTo>
                <a:cubicBezTo>
                  <a:pt x="898209" y="270429"/>
                  <a:pt x="906269" y="265086"/>
                  <a:pt x="914329" y="263305"/>
                </a:cubicBezTo>
                <a:close/>
                <a:moveTo>
                  <a:pt x="78426" y="263305"/>
                </a:moveTo>
                <a:cubicBezTo>
                  <a:pt x="78426" y="263305"/>
                  <a:pt x="78426" y="263305"/>
                  <a:pt x="79292" y="265173"/>
                </a:cubicBezTo>
                <a:cubicBezTo>
                  <a:pt x="76694" y="271709"/>
                  <a:pt x="72365" y="281048"/>
                  <a:pt x="76694" y="287584"/>
                </a:cubicBezTo>
                <a:cubicBezTo>
                  <a:pt x="77560" y="289452"/>
                  <a:pt x="80158" y="290386"/>
                  <a:pt x="79292" y="293187"/>
                </a:cubicBezTo>
                <a:cubicBezTo>
                  <a:pt x="78426" y="295055"/>
                  <a:pt x="76694" y="292253"/>
                  <a:pt x="75828" y="292253"/>
                </a:cubicBezTo>
                <a:cubicBezTo>
                  <a:pt x="70633" y="285717"/>
                  <a:pt x="70633" y="277312"/>
                  <a:pt x="73231" y="269842"/>
                </a:cubicBezTo>
                <a:cubicBezTo>
                  <a:pt x="74097" y="267040"/>
                  <a:pt x="75828" y="264239"/>
                  <a:pt x="78426" y="263305"/>
                </a:cubicBezTo>
                <a:close/>
                <a:moveTo>
                  <a:pt x="885310" y="258543"/>
                </a:moveTo>
                <a:cubicBezTo>
                  <a:pt x="891371" y="261235"/>
                  <a:pt x="885310" y="265721"/>
                  <a:pt x="886175" y="270207"/>
                </a:cubicBezTo>
                <a:cubicBezTo>
                  <a:pt x="886175" y="273796"/>
                  <a:pt x="890505" y="277385"/>
                  <a:pt x="887041" y="279180"/>
                </a:cubicBezTo>
                <a:cubicBezTo>
                  <a:pt x="881846" y="275591"/>
                  <a:pt x="882712" y="270207"/>
                  <a:pt x="882712" y="263926"/>
                </a:cubicBezTo>
                <a:cubicBezTo>
                  <a:pt x="883578" y="262132"/>
                  <a:pt x="884444" y="260337"/>
                  <a:pt x="885310" y="258543"/>
                </a:cubicBezTo>
                <a:close/>
                <a:moveTo>
                  <a:pt x="824952" y="255367"/>
                </a:moveTo>
                <a:cubicBezTo>
                  <a:pt x="826744" y="255367"/>
                  <a:pt x="828536" y="255367"/>
                  <a:pt x="830329" y="256272"/>
                </a:cubicBezTo>
                <a:cubicBezTo>
                  <a:pt x="829433" y="258986"/>
                  <a:pt x="829433" y="261700"/>
                  <a:pt x="827640" y="262604"/>
                </a:cubicBezTo>
                <a:cubicBezTo>
                  <a:pt x="828536" y="270747"/>
                  <a:pt x="830329" y="278889"/>
                  <a:pt x="838394" y="283413"/>
                </a:cubicBezTo>
                <a:cubicBezTo>
                  <a:pt x="841083" y="285222"/>
                  <a:pt x="845563" y="285222"/>
                  <a:pt x="848252" y="283413"/>
                </a:cubicBezTo>
                <a:cubicBezTo>
                  <a:pt x="850044" y="280698"/>
                  <a:pt x="853629" y="277984"/>
                  <a:pt x="851837" y="274366"/>
                </a:cubicBezTo>
                <a:cubicBezTo>
                  <a:pt x="849148" y="273461"/>
                  <a:pt x="842875" y="277080"/>
                  <a:pt x="842875" y="271651"/>
                </a:cubicBezTo>
                <a:cubicBezTo>
                  <a:pt x="841083" y="267128"/>
                  <a:pt x="844667" y="265319"/>
                  <a:pt x="847356" y="263509"/>
                </a:cubicBezTo>
                <a:cubicBezTo>
                  <a:pt x="850940" y="264414"/>
                  <a:pt x="857214" y="265319"/>
                  <a:pt x="859006" y="269842"/>
                </a:cubicBezTo>
                <a:cubicBezTo>
                  <a:pt x="859902" y="276175"/>
                  <a:pt x="859902" y="281603"/>
                  <a:pt x="856317" y="286127"/>
                </a:cubicBezTo>
                <a:cubicBezTo>
                  <a:pt x="860798" y="290650"/>
                  <a:pt x="863487" y="295174"/>
                  <a:pt x="863487" y="301507"/>
                </a:cubicBezTo>
                <a:cubicBezTo>
                  <a:pt x="864383" y="308744"/>
                  <a:pt x="853629" y="313268"/>
                  <a:pt x="858110" y="320505"/>
                </a:cubicBezTo>
                <a:cubicBezTo>
                  <a:pt x="860798" y="327743"/>
                  <a:pt x="854525" y="332266"/>
                  <a:pt x="853629" y="338599"/>
                </a:cubicBezTo>
                <a:cubicBezTo>
                  <a:pt x="852733" y="339504"/>
                  <a:pt x="851837" y="338599"/>
                  <a:pt x="850940" y="338599"/>
                </a:cubicBezTo>
                <a:cubicBezTo>
                  <a:pt x="847356" y="331362"/>
                  <a:pt x="854525" y="317791"/>
                  <a:pt x="842875" y="315077"/>
                </a:cubicBezTo>
                <a:cubicBezTo>
                  <a:pt x="839290" y="314172"/>
                  <a:pt x="835706" y="311458"/>
                  <a:pt x="834810" y="306935"/>
                </a:cubicBezTo>
                <a:cubicBezTo>
                  <a:pt x="834810" y="306935"/>
                  <a:pt x="834810" y="306935"/>
                  <a:pt x="833913" y="301507"/>
                </a:cubicBezTo>
                <a:cubicBezTo>
                  <a:pt x="836602" y="301507"/>
                  <a:pt x="839290" y="299697"/>
                  <a:pt x="841979" y="300602"/>
                </a:cubicBezTo>
                <a:cubicBezTo>
                  <a:pt x="843771" y="304221"/>
                  <a:pt x="841979" y="309649"/>
                  <a:pt x="846460" y="311458"/>
                </a:cubicBezTo>
                <a:cubicBezTo>
                  <a:pt x="850044" y="311458"/>
                  <a:pt x="852733" y="307839"/>
                  <a:pt x="854525" y="305125"/>
                </a:cubicBezTo>
                <a:cubicBezTo>
                  <a:pt x="856317" y="303316"/>
                  <a:pt x="856317" y="300602"/>
                  <a:pt x="855421" y="297888"/>
                </a:cubicBezTo>
                <a:cubicBezTo>
                  <a:pt x="850940" y="288841"/>
                  <a:pt x="840187" y="294269"/>
                  <a:pt x="833017" y="287936"/>
                </a:cubicBezTo>
                <a:cubicBezTo>
                  <a:pt x="831225" y="287031"/>
                  <a:pt x="829433" y="283413"/>
                  <a:pt x="826744" y="283413"/>
                </a:cubicBezTo>
                <a:cubicBezTo>
                  <a:pt x="824056" y="288841"/>
                  <a:pt x="818679" y="287031"/>
                  <a:pt x="814198" y="286127"/>
                </a:cubicBezTo>
                <a:cubicBezTo>
                  <a:pt x="810613" y="283413"/>
                  <a:pt x="808821" y="279794"/>
                  <a:pt x="809717" y="276175"/>
                </a:cubicBezTo>
                <a:cubicBezTo>
                  <a:pt x="809717" y="274366"/>
                  <a:pt x="812406" y="274366"/>
                  <a:pt x="813302" y="273461"/>
                </a:cubicBezTo>
                <a:cubicBezTo>
                  <a:pt x="815094" y="273461"/>
                  <a:pt x="816886" y="275270"/>
                  <a:pt x="816886" y="277080"/>
                </a:cubicBezTo>
                <a:cubicBezTo>
                  <a:pt x="816886" y="277984"/>
                  <a:pt x="816886" y="278889"/>
                  <a:pt x="818679" y="279794"/>
                </a:cubicBezTo>
                <a:cubicBezTo>
                  <a:pt x="820471" y="279794"/>
                  <a:pt x="821367" y="278889"/>
                  <a:pt x="822263" y="277080"/>
                </a:cubicBezTo>
                <a:cubicBezTo>
                  <a:pt x="820471" y="272556"/>
                  <a:pt x="821367" y="267128"/>
                  <a:pt x="820471" y="262604"/>
                </a:cubicBezTo>
                <a:cubicBezTo>
                  <a:pt x="822263" y="259890"/>
                  <a:pt x="823159" y="257176"/>
                  <a:pt x="824952" y="255367"/>
                </a:cubicBezTo>
                <a:close/>
                <a:moveTo>
                  <a:pt x="75622" y="249914"/>
                </a:moveTo>
                <a:cubicBezTo>
                  <a:pt x="77437" y="252606"/>
                  <a:pt x="76529" y="254401"/>
                  <a:pt x="77437" y="257990"/>
                </a:cubicBezTo>
                <a:cubicBezTo>
                  <a:pt x="76529" y="261579"/>
                  <a:pt x="71994" y="263373"/>
                  <a:pt x="70179" y="266065"/>
                </a:cubicBezTo>
                <a:cubicBezTo>
                  <a:pt x="65644" y="275038"/>
                  <a:pt x="65644" y="286702"/>
                  <a:pt x="71994" y="294778"/>
                </a:cubicBezTo>
                <a:cubicBezTo>
                  <a:pt x="74715" y="296572"/>
                  <a:pt x="76529" y="300162"/>
                  <a:pt x="80158" y="299264"/>
                </a:cubicBezTo>
                <a:cubicBezTo>
                  <a:pt x="83787" y="296572"/>
                  <a:pt x="82879" y="290292"/>
                  <a:pt x="89229" y="288497"/>
                </a:cubicBezTo>
                <a:cubicBezTo>
                  <a:pt x="91044" y="287600"/>
                  <a:pt x="94672" y="288497"/>
                  <a:pt x="97394" y="290292"/>
                </a:cubicBezTo>
                <a:cubicBezTo>
                  <a:pt x="99208" y="292983"/>
                  <a:pt x="99208" y="297470"/>
                  <a:pt x="98301" y="300162"/>
                </a:cubicBezTo>
                <a:cubicBezTo>
                  <a:pt x="95579" y="307340"/>
                  <a:pt x="89229" y="310929"/>
                  <a:pt x="82879" y="310929"/>
                </a:cubicBezTo>
                <a:cubicBezTo>
                  <a:pt x="71087" y="310929"/>
                  <a:pt x="61108" y="300162"/>
                  <a:pt x="57479" y="290292"/>
                </a:cubicBezTo>
                <a:cubicBezTo>
                  <a:pt x="54758" y="284011"/>
                  <a:pt x="56572" y="277730"/>
                  <a:pt x="57479" y="270551"/>
                </a:cubicBezTo>
                <a:cubicBezTo>
                  <a:pt x="60201" y="264271"/>
                  <a:pt x="64737" y="258887"/>
                  <a:pt x="70179" y="252606"/>
                </a:cubicBezTo>
                <a:cubicBezTo>
                  <a:pt x="71994" y="251709"/>
                  <a:pt x="73808" y="249017"/>
                  <a:pt x="75622" y="249914"/>
                </a:cubicBezTo>
                <a:close/>
                <a:moveTo>
                  <a:pt x="104676" y="244255"/>
                </a:moveTo>
                <a:cubicBezTo>
                  <a:pt x="116141" y="246023"/>
                  <a:pt x="126725" y="253095"/>
                  <a:pt x="131134" y="263704"/>
                </a:cubicBezTo>
                <a:cubicBezTo>
                  <a:pt x="135544" y="271661"/>
                  <a:pt x="138190" y="281385"/>
                  <a:pt x="136426" y="291110"/>
                </a:cubicBezTo>
                <a:cubicBezTo>
                  <a:pt x="147009" y="297298"/>
                  <a:pt x="148773" y="309675"/>
                  <a:pt x="151419" y="320284"/>
                </a:cubicBezTo>
                <a:cubicBezTo>
                  <a:pt x="151419" y="320284"/>
                  <a:pt x="151419" y="320284"/>
                  <a:pt x="150537" y="322936"/>
                </a:cubicBezTo>
                <a:cubicBezTo>
                  <a:pt x="153183" y="337965"/>
                  <a:pt x="145245" y="351225"/>
                  <a:pt x="135544" y="361834"/>
                </a:cubicBezTo>
                <a:cubicBezTo>
                  <a:pt x="126725" y="368022"/>
                  <a:pt x="116141" y="373327"/>
                  <a:pt x="104676" y="372443"/>
                </a:cubicBezTo>
                <a:cubicBezTo>
                  <a:pt x="98502" y="368022"/>
                  <a:pt x="94975" y="376863"/>
                  <a:pt x="90565" y="378631"/>
                </a:cubicBezTo>
                <a:cubicBezTo>
                  <a:pt x="78218" y="386588"/>
                  <a:pt x="60579" y="391892"/>
                  <a:pt x="47350" y="382167"/>
                </a:cubicBezTo>
                <a:cubicBezTo>
                  <a:pt x="45586" y="380399"/>
                  <a:pt x="42940" y="379515"/>
                  <a:pt x="42940" y="375979"/>
                </a:cubicBezTo>
                <a:cubicBezTo>
                  <a:pt x="42058" y="373327"/>
                  <a:pt x="45586" y="372443"/>
                  <a:pt x="47350" y="370675"/>
                </a:cubicBezTo>
                <a:cubicBezTo>
                  <a:pt x="50877" y="370675"/>
                  <a:pt x="51759" y="375095"/>
                  <a:pt x="55287" y="375979"/>
                </a:cubicBezTo>
                <a:cubicBezTo>
                  <a:pt x="64988" y="378631"/>
                  <a:pt x="76454" y="379515"/>
                  <a:pt x="84391" y="372443"/>
                </a:cubicBezTo>
                <a:cubicBezTo>
                  <a:pt x="84391" y="372443"/>
                  <a:pt x="84391" y="372443"/>
                  <a:pt x="96738" y="364486"/>
                </a:cubicBezTo>
                <a:cubicBezTo>
                  <a:pt x="111732" y="365370"/>
                  <a:pt x="128488" y="360066"/>
                  <a:pt x="137308" y="345037"/>
                </a:cubicBezTo>
                <a:lnTo>
                  <a:pt x="138183" y="337580"/>
                </a:lnTo>
                <a:lnTo>
                  <a:pt x="125980" y="354280"/>
                </a:lnTo>
                <a:cubicBezTo>
                  <a:pt x="120017" y="358190"/>
                  <a:pt x="112816" y="360424"/>
                  <a:pt x="106065" y="361318"/>
                </a:cubicBezTo>
                <a:cubicBezTo>
                  <a:pt x="106065" y="361318"/>
                  <a:pt x="106065" y="361318"/>
                  <a:pt x="94363" y="360424"/>
                </a:cubicBezTo>
                <a:cubicBezTo>
                  <a:pt x="85362" y="369361"/>
                  <a:pt x="72760" y="379192"/>
                  <a:pt x="58358" y="372936"/>
                </a:cubicBezTo>
                <a:cubicBezTo>
                  <a:pt x="57458" y="371149"/>
                  <a:pt x="55658" y="371149"/>
                  <a:pt x="54758" y="370255"/>
                </a:cubicBezTo>
                <a:cubicBezTo>
                  <a:pt x="57458" y="366680"/>
                  <a:pt x="61959" y="370255"/>
                  <a:pt x="64659" y="371149"/>
                </a:cubicBezTo>
                <a:cubicBezTo>
                  <a:pt x="73661" y="371149"/>
                  <a:pt x="83562" y="368467"/>
                  <a:pt x="88963" y="361318"/>
                </a:cubicBezTo>
                <a:cubicBezTo>
                  <a:pt x="94363" y="353274"/>
                  <a:pt x="105165" y="358637"/>
                  <a:pt x="113266" y="354168"/>
                </a:cubicBezTo>
                <a:cubicBezTo>
                  <a:pt x="122267" y="352381"/>
                  <a:pt x="130368" y="343444"/>
                  <a:pt x="133969" y="334507"/>
                </a:cubicBezTo>
                <a:cubicBezTo>
                  <a:pt x="136669" y="320207"/>
                  <a:pt x="130368" y="305014"/>
                  <a:pt x="119567" y="296077"/>
                </a:cubicBezTo>
                <a:cubicBezTo>
                  <a:pt x="119567" y="296077"/>
                  <a:pt x="119567" y="296077"/>
                  <a:pt x="123167" y="286247"/>
                </a:cubicBezTo>
                <a:cubicBezTo>
                  <a:pt x="122267" y="276416"/>
                  <a:pt x="119567" y="265692"/>
                  <a:pt x="110566" y="262117"/>
                </a:cubicBezTo>
                <a:cubicBezTo>
                  <a:pt x="108765" y="261223"/>
                  <a:pt x="106065" y="261223"/>
                  <a:pt x="106065" y="259436"/>
                </a:cubicBezTo>
                <a:cubicBezTo>
                  <a:pt x="106065" y="259436"/>
                  <a:pt x="106065" y="259436"/>
                  <a:pt x="106065" y="258542"/>
                </a:cubicBezTo>
                <a:cubicBezTo>
                  <a:pt x="115066" y="259436"/>
                  <a:pt x="121367" y="266585"/>
                  <a:pt x="124067" y="274629"/>
                </a:cubicBezTo>
                <a:cubicBezTo>
                  <a:pt x="127668" y="280884"/>
                  <a:pt x="125868" y="288034"/>
                  <a:pt x="124067" y="295184"/>
                </a:cubicBezTo>
                <a:cubicBezTo>
                  <a:pt x="130368" y="300546"/>
                  <a:pt x="134869" y="307025"/>
                  <a:pt x="137344" y="314175"/>
                </a:cubicBezTo>
                <a:lnTo>
                  <a:pt x="138399" y="335743"/>
                </a:lnTo>
                <a:lnTo>
                  <a:pt x="140836" y="314979"/>
                </a:lnTo>
                <a:cubicBezTo>
                  <a:pt x="139072" y="307023"/>
                  <a:pt x="132898" y="300834"/>
                  <a:pt x="128488" y="294646"/>
                </a:cubicBezTo>
                <a:cubicBezTo>
                  <a:pt x="128488" y="287574"/>
                  <a:pt x="130252" y="282269"/>
                  <a:pt x="128488" y="276081"/>
                </a:cubicBezTo>
                <a:cubicBezTo>
                  <a:pt x="125843" y="269008"/>
                  <a:pt x="120551" y="261052"/>
                  <a:pt x="113495" y="257516"/>
                </a:cubicBezTo>
                <a:cubicBezTo>
                  <a:pt x="112613" y="257516"/>
                  <a:pt x="102030" y="254864"/>
                  <a:pt x="102030" y="251327"/>
                </a:cubicBezTo>
                <a:cubicBezTo>
                  <a:pt x="102030" y="248675"/>
                  <a:pt x="102030" y="245139"/>
                  <a:pt x="104676" y="244255"/>
                </a:cubicBezTo>
                <a:close/>
                <a:moveTo>
                  <a:pt x="891030" y="241080"/>
                </a:moveTo>
                <a:cubicBezTo>
                  <a:pt x="893638" y="241080"/>
                  <a:pt x="896246" y="242856"/>
                  <a:pt x="897115" y="245519"/>
                </a:cubicBezTo>
                <a:cubicBezTo>
                  <a:pt x="897115" y="246407"/>
                  <a:pt x="897985" y="249071"/>
                  <a:pt x="898854" y="248183"/>
                </a:cubicBezTo>
                <a:cubicBezTo>
                  <a:pt x="901462" y="248183"/>
                  <a:pt x="903201" y="249959"/>
                  <a:pt x="902331" y="252623"/>
                </a:cubicBezTo>
                <a:cubicBezTo>
                  <a:pt x="904070" y="257062"/>
                  <a:pt x="899723" y="258838"/>
                  <a:pt x="897115" y="259726"/>
                </a:cubicBezTo>
                <a:cubicBezTo>
                  <a:pt x="895377" y="260614"/>
                  <a:pt x="892769" y="260614"/>
                  <a:pt x="890161" y="259726"/>
                </a:cubicBezTo>
                <a:cubicBezTo>
                  <a:pt x="888422" y="257950"/>
                  <a:pt x="889291" y="254399"/>
                  <a:pt x="885814" y="253511"/>
                </a:cubicBezTo>
                <a:cubicBezTo>
                  <a:pt x="880598" y="256174"/>
                  <a:pt x="878859" y="263278"/>
                  <a:pt x="878859" y="269493"/>
                </a:cubicBezTo>
                <a:cubicBezTo>
                  <a:pt x="879729" y="275709"/>
                  <a:pt x="880598" y="281924"/>
                  <a:pt x="884945" y="286364"/>
                </a:cubicBezTo>
                <a:cubicBezTo>
                  <a:pt x="884945" y="286364"/>
                  <a:pt x="884945" y="286364"/>
                  <a:pt x="882337" y="293467"/>
                </a:cubicBezTo>
                <a:cubicBezTo>
                  <a:pt x="879729" y="292579"/>
                  <a:pt x="876251" y="289027"/>
                  <a:pt x="874513" y="286364"/>
                </a:cubicBezTo>
                <a:cubicBezTo>
                  <a:pt x="869297" y="277484"/>
                  <a:pt x="867558" y="265054"/>
                  <a:pt x="871035" y="254399"/>
                </a:cubicBezTo>
                <a:cubicBezTo>
                  <a:pt x="874513" y="246407"/>
                  <a:pt x="883206" y="241080"/>
                  <a:pt x="891030" y="241080"/>
                </a:cubicBezTo>
                <a:close/>
                <a:moveTo>
                  <a:pt x="830163" y="241080"/>
                </a:moveTo>
                <a:cubicBezTo>
                  <a:pt x="834573" y="242773"/>
                  <a:pt x="838101" y="246160"/>
                  <a:pt x="838983" y="251240"/>
                </a:cubicBezTo>
                <a:cubicBezTo>
                  <a:pt x="838983" y="252087"/>
                  <a:pt x="838101" y="252933"/>
                  <a:pt x="837219" y="253780"/>
                </a:cubicBezTo>
                <a:cubicBezTo>
                  <a:pt x="831927" y="252933"/>
                  <a:pt x="826636" y="251240"/>
                  <a:pt x="823108" y="247853"/>
                </a:cubicBezTo>
                <a:cubicBezTo>
                  <a:pt x="825754" y="245313"/>
                  <a:pt x="827518" y="243620"/>
                  <a:pt x="830163" y="241080"/>
                </a:cubicBezTo>
                <a:close/>
                <a:moveTo>
                  <a:pt x="137660" y="241080"/>
                </a:moveTo>
                <a:cubicBezTo>
                  <a:pt x="141188" y="245379"/>
                  <a:pt x="142070" y="249679"/>
                  <a:pt x="142070" y="253978"/>
                </a:cubicBezTo>
                <a:cubicBezTo>
                  <a:pt x="141188" y="257417"/>
                  <a:pt x="140306" y="260857"/>
                  <a:pt x="137660" y="261717"/>
                </a:cubicBezTo>
                <a:cubicBezTo>
                  <a:pt x="134133" y="258277"/>
                  <a:pt x="142070" y="255698"/>
                  <a:pt x="138542" y="251398"/>
                </a:cubicBezTo>
                <a:cubicBezTo>
                  <a:pt x="140306" y="247959"/>
                  <a:pt x="136779" y="245379"/>
                  <a:pt x="135897" y="242800"/>
                </a:cubicBezTo>
                <a:cubicBezTo>
                  <a:pt x="135015" y="241080"/>
                  <a:pt x="136779" y="241080"/>
                  <a:pt x="137660" y="241080"/>
                </a:cubicBezTo>
                <a:close/>
                <a:moveTo>
                  <a:pt x="200524" y="239665"/>
                </a:moveTo>
                <a:cubicBezTo>
                  <a:pt x="201540" y="238773"/>
                  <a:pt x="202444" y="238549"/>
                  <a:pt x="203348" y="240782"/>
                </a:cubicBezTo>
                <a:cubicBezTo>
                  <a:pt x="204251" y="247032"/>
                  <a:pt x="200637" y="251497"/>
                  <a:pt x="198829" y="257748"/>
                </a:cubicBezTo>
                <a:cubicBezTo>
                  <a:pt x="199733" y="259534"/>
                  <a:pt x="201540" y="260427"/>
                  <a:pt x="202444" y="261320"/>
                </a:cubicBezTo>
                <a:cubicBezTo>
                  <a:pt x="204251" y="261320"/>
                  <a:pt x="206058" y="261320"/>
                  <a:pt x="206962" y="259534"/>
                </a:cubicBezTo>
                <a:cubicBezTo>
                  <a:pt x="206058" y="257748"/>
                  <a:pt x="206058" y="256855"/>
                  <a:pt x="206962" y="255069"/>
                </a:cubicBezTo>
                <a:cubicBezTo>
                  <a:pt x="208769" y="254176"/>
                  <a:pt x="210577" y="254176"/>
                  <a:pt x="211480" y="255069"/>
                </a:cubicBezTo>
                <a:cubicBezTo>
                  <a:pt x="213288" y="256855"/>
                  <a:pt x="215095" y="260427"/>
                  <a:pt x="213288" y="263106"/>
                </a:cubicBezTo>
                <a:cubicBezTo>
                  <a:pt x="211480" y="265785"/>
                  <a:pt x="208769" y="268464"/>
                  <a:pt x="206058" y="269357"/>
                </a:cubicBezTo>
                <a:cubicBezTo>
                  <a:pt x="200637" y="270250"/>
                  <a:pt x="197022" y="267571"/>
                  <a:pt x="192504" y="265785"/>
                </a:cubicBezTo>
                <a:cubicBezTo>
                  <a:pt x="187986" y="264892"/>
                  <a:pt x="184371" y="267571"/>
                  <a:pt x="179853" y="268464"/>
                </a:cubicBezTo>
                <a:cubicBezTo>
                  <a:pt x="174431" y="271143"/>
                  <a:pt x="167202" y="277393"/>
                  <a:pt x="166298" y="283644"/>
                </a:cubicBezTo>
                <a:cubicBezTo>
                  <a:pt x="166298" y="287216"/>
                  <a:pt x="169009" y="290788"/>
                  <a:pt x="171720" y="291681"/>
                </a:cubicBezTo>
                <a:cubicBezTo>
                  <a:pt x="173527" y="292574"/>
                  <a:pt x="176238" y="291681"/>
                  <a:pt x="178045" y="290788"/>
                </a:cubicBezTo>
                <a:cubicBezTo>
                  <a:pt x="179853" y="288109"/>
                  <a:pt x="176238" y="284537"/>
                  <a:pt x="178949" y="281858"/>
                </a:cubicBezTo>
                <a:cubicBezTo>
                  <a:pt x="180756" y="279179"/>
                  <a:pt x="184371" y="280072"/>
                  <a:pt x="187082" y="280965"/>
                </a:cubicBezTo>
                <a:cubicBezTo>
                  <a:pt x="189793" y="281858"/>
                  <a:pt x="189793" y="284537"/>
                  <a:pt x="190696" y="286323"/>
                </a:cubicBezTo>
                <a:cubicBezTo>
                  <a:pt x="189793" y="290788"/>
                  <a:pt x="187986" y="295253"/>
                  <a:pt x="183467" y="297932"/>
                </a:cubicBezTo>
                <a:cubicBezTo>
                  <a:pt x="180756" y="298825"/>
                  <a:pt x="177142" y="300611"/>
                  <a:pt x="174431" y="300611"/>
                </a:cubicBezTo>
                <a:cubicBezTo>
                  <a:pt x="167202" y="306861"/>
                  <a:pt x="171720" y="317577"/>
                  <a:pt x="165394" y="322042"/>
                </a:cubicBezTo>
                <a:cubicBezTo>
                  <a:pt x="166298" y="314005"/>
                  <a:pt x="156358" y="304182"/>
                  <a:pt x="166298" y="298825"/>
                </a:cubicBezTo>
                <a:cubicBezTo>
                  <a:pt x="167202" y="297039"/>
                  <a:pt x="163587" y="297039"/>
                  <a:pt x="163587" y="295253"/>
                </a:cubicBezTo>
                <a:cubicBezTo>
                  <a:pt x="159973" y="290788"/>
                  <a:pt x="158165" y="284537"/>
                  <a:pt x="159973" y="279179"/>
                </a:cubicBezTo>
                <a:cubicBezTo>
                  <a:pt x="160876" y="273822"/>
                  <a:pt x="168105" y="271143"/>
                  <a:pt x="168105" y="265785"/>
                </a:cubicBezTo>
                <a:cubicBezTo>
                  <a:pt x="164491" y="263106"/>
                  <a:pt x="164491" y="258641"/>
                  <a:pt x="164491" y="255069"/>
                </a:cubicBezTo>
                <a:cubicBezTo>
                  <a:pt x="164491" y="250604"/>
                  <a:pt x="167202" y="247032"/>
                  <a:pt x="171720" y="246140"/>
                </a:cubicBezTo>
                <a:cubicBezTo>
                  <a:pt x="175335" y="245247"/>
                  <a:pt x="177142" y="247032"/>
                  <a:pt x="178949" y="249711"/>
                </a:cubicBezTo>
                <a:cubicBezTo>
                  <a:pt x="178949" y="251497"/>
                  <a:pt x="178045" y="253283"/>
                  <a:pt x="175335" y="254176"/>
                </a:cubicBezTo>
                <a:cubicBezTo>
                  <a:pt x="174431" y="253283"/>
                  <a:pt x="172624" y="254176"/>
                  <a:pt x="172624" y="255962"/>
                </a:cubicBezTo>
                <a:cubicBezTo>
                  <a:pt x="171720" y="259534"/>
                  <a:pt x="177142" y="260427"/>
                  <a:pt x="178949" y="261320"/>
                </a:cubicBezTo>
                <a:cubicBezTo>
                  <a:pt x="184371" y="263106"/>
                  <a:pt x="187986" y="258641"/>
                  <a:pt x="190696" y="255962"/>
                </a:cubicBezTo>
                <a:cubicBezTo>
                  <a:pt x="195215" y="252390"/>
                  <a:pt x="196118" y="247925"/>
                  <a:pt x="197022" y="242568"/>
                </a:cubicBezTo>
                <a:cubicBezTo>
                  <a:pt x="198378" y="242121"/>
                  <a:pt x="199507" y="240558"/>
                  <a:pt x="200524" y="239665"/>
                </a:cubicBezTo>
                <a:close/>
                <a:moveTo>
                  <a:pt x="196419" y="229471"/>
                </a:moveTo>
                <a:cubicBezTo>
                  <a:pt x="196419" y="229471"/>
                  <a:pt x="196419" y="229471"/>
                  <a:pt x="199221" y="233935"/>
                </a:cubicBezTo>
                <a:cubicBezTo>
                  <a:pt x="198287" y="239293"/>
                  <a:pt x="191750" y="240186"/>
                  <a:pt x="187081" y="241079"/>
                </a:cubicBezTo>
                <a:cubicBezTo>
                  <a:pt x="183346" y="239293"/>
                  <a:pt x="187081" y="236614"/>
                  <a:pt x="186147" y="233935"/>
                </a:cubicBezTo>
                <a:cubicBezTo>
                  <a:pt x="188949" y="232149"/>
                  <a:pt x="191750" y="226792"/>
                  <a:pt x="196419" y="229471"/>
                </a:cubicBezTo>
                <a:close/>
                <a:moveTo>
                  <a:pt x="774812" y="225205"/>
                </a:moveTo>
                <a:cubicBezTo>
                  <a:pt x="779391" y="229534"/>
                  <a:pt x="787634" y="226937"/>
                  <a:pt x="794044" y="226071"/>
                </a:cubicBezTo>
                <a:cubicBezTo>
                  <a:pt x="794044" y="228669"/>
                  <a:pt x="791297" y="231266"/>
                  <a:pt x="791297" y="233864"/>
                </a:cubicBezTo>
                <a:cubicBezTo>
                  <a:pt x="790381" y="238194"/>
                  <a:pt x="797708" y="242523"/>
                  <a:pt x="792213" y="244255"/>
                </a:cubicBezTo>
                <a:cubicBezTo>
                  <a:pt x="786718" y="244255"/>
                  <a:pt x="782138" y="242523"/>
                  <a:pt x="778475" y="239925"/>
                </a:cubicBezTo>
                <a:cubicBezTo>
                  <a:pt x="776643" y="235596"/>
                  <a:pt x="773896" y="231266"/>
                  <a:pt x="773896" y="226071"/>
                </a:cubicBezTo>
                <a:cubicBezTo>
                  <a:pt x="773896" y="226071"/>
                  <a:pt x="773896" y="226071"/>
                  <a:pt x="774812" y="225205"/>
                </a:cubicBezTo>
                <a:close/>
                <a:moveTo>
                  <a:pt x="130515" y="223617"/>
                </a:moveTo>
                <a:cubicBezTo>
                  <a:pt x="136053" y="223617"/>
                  <a:pt x="141591" y="225393"/>
                  <a:pt x="146205" y="228056"/>
                </a:cubicBezTo>
                <a:cubicBezTo>
                  <a:pt x="155435" y="236048"/>
                  <a:pt x="156358" y="247591"/>
                  <a:pt x="153589" y="258246"/>
                </a:cubicBezTo>
                <a:cubicBezTo>
                  <a:pt x="150820" y="265349"/>
                  <a:pt x="148974" y="273340"/>
                  <a:pt x="141591" y="276004"/>
                </a:cubicBezTo>
                <a:cubicBezTo>
                  <a:pt x="139745" y="273340"/>
                  <a:pt x="138822" y="270676"/>
                  <a:pt x="138822" y="267125"/>
                </a:cubicBezTo>
                <a:cubicBezTo>
                  <a:pt x="145282" y="263573"/>
                  <a:pt x="144360" y="255582"/>
                  <a:pt x="145282" y="249366"/>
                </a:cubicBezTo>
                <a:cubicBezTo>
                  <a:pt x="145282" y="244039"/>
                  <a:pt x="141591" y="238711"/>
                  <a:pt x="136053" y="234272"/>
                </a:cubicBezTo>
                <a:cubicBezTo>
                  <a:pt x="135130" y="234272"/>
                  <a:pt x="133284" y="234272"/>
                  <a:pt x="132361" y="235160"/>
                </a:cubicBezTo>
                <a:cubicBezTo>
                  <a:pt x="131438" y="237824"/>
                  <a:pt x="130515" y="240487"/>
                  <a:pt x="127746" y="242263"/>
                </a:cubicBezTo>
                <a:cubicBezTo>
                  <a:pt x="124978" y="242263"/>
                  <a:pt x="121286" y="243151"/>
                  <a:pt x="119440" y="240487"/>
                </a:cubicBezTo>
                <a:cubicBezTo>
                  <a:pt x="116671" y="237824"/>
                  <a:pt x="116671" y="234272"/>
                  <a:pt x="118517" y="230720"/>
                </a:cubicBezTo>
                <a:cubicBezTo>
                  <a:pt x="120363" y="226281"/>
                  <a:pt x="125900" y="224505"/>
                  <a:pt x="130515" y="223617"/>
                </a:cubicBezTo>
                <a:close/>
                <a:moveTo>
                  <a:pt x="863040" y="215680"/>
                </a:moveTo>
                <a:cubicBezTo>
                  <a:pt x="866459" y="215680"/>
                  <a:pt x="869878" y="220442"/>
                  <a:pt x="870733" y="224252"/>
                </a:cubicBezTo>
                <a:cubicBezTo>
                  <a:pt x="870733" y="227109"/>
                  <a:pt x="866459" y="229014"/>
                  <a:pt x="863895" y="229967"/>
                </a:cubicBezTo>
                <a:cubicBezTo>
                  <a:pt x="863040" y="226157"/>
                  <a:pt x="862185" y="221395"/>
                  <a:pt x="859621" y="218537"/>
                </a:cubicBezTo>
                <a:cubicBezTo>
                  <a:pt x="859621" y="217585"/>
                  <a:pt x="861330" y="216632"/>
                  <a:pt x="863040" y="215680"/>
                </a:cubicBezTo>
                <a:close/>
                <a:moveTo>
                  <a:pt x="828203" y="215680"/>
                </a:moveTo>
                <a:cubicBezTo>
                  <a:pt x="828203" y="215680"/>
                  <a:pt x="828203" y="215680"/>
                  <a:pt x="829975" y="215680"/>
                </a:cubicBezTo>
                <a:cubicBezTo>
                  <a:pt x="832633" y="221760"/>
                  <a:pt x="831747" y="231315"/>
                  <a:pt x="828203" y="236527"/>
                </a:cubicBezTo>
                <a:cubicBezTo>
                  <a:pt x="821114" y="246082"/>
                  <a:pt x="808710" y="249556"/>
                  <a:pt x="805165" y="260848"/>
                </a:cubicBezTo>
                <a:cubicBezTo>
                  <a:pt x="804279" y="261717"/>
                  <a:pt x="802507" y="260848"/>
                  <a:pt x="800735" y="260848"/>
                </a:cubicBezTo>
                <a:cubicBezTo>
                  <a:pt x="794533" y="256505"/>
                  <a:pt x="798077" y="247819"/>
                  <a:pt x="798963" y="242607"/>
                </a:cubicBezTo>
                <a:cubicBezTo>
                  <a:pt x="796305" y="238264"/>
                  <a:pt x="796305" y="233921"/>
                  <a:pt x="797191" y="229578"/>
                </a:cubicBezTo>
                <a:cubicBezTo>
                  <a:pt x="798077" y="227841"/>
                  <a:pt x="800735" y="226103"/>
                  <a:pt x="802507" y="225235"/>
                </a:cubicBezTo>
                <a:cubicBezTo>
                  <a:pt x="806051" y="225235"/>
                  <a:pt x="809596" y="225235"/>
                  <a:pt x="811368" y="228709"/>
                </a:cubicBezTo>
                <a:cubicBezTo>
                  <a:pt x="813140" y="231315"/>
                  <a:pt x="814026" y="233921"/>
                  <a:pt x="811368" y="236527"/>
                </a:cubicBezTo>
                <a:cubicBezTo>
                  <a:pt x="810482" y="237395"/>
                  <a:pt x="808710" y="236527"/>
                  <a:pt x="806938" y="236527"/>
                </a:cubicBezTo>
                <a:cubicBezTo>
                  <a:pt x="806051" y="236527"/>
                  <a:pt x="805165" y="233921"/>
                  <a:pt x="804279" y="234790"/>
                </a:cubicBezTo>
                <a:cubicBezTo>
                  <a:pt x="802507" y="236527"/>
                  <a:pt x="803393" y="237395"/>
                  <a:pt x="804279" y="238264"/>
                </a:cubicBezTo>
                <a:cubicBezTo>
                  <a:pt x="806051" y="240870"/>
                  <a:pt x="810482" y="240870"/>
                  <a:pt x="813140" y="240001"/>
                </a:cubicBezTo>
                <a:cubicBezTo>
                  <a:pt x="818456" y="237395"/>
                  <a:pt x="816684" y="232184"/>
                  <a:pt x="816684" y="227841"/>
                </a:cubicBezTo>
                <a:cubicBezTo>
                  <a:pt x="814912" y="226972"/>
                  <a:pt x="814912" y="226103"/>
                  <a:pt x="814912" y="224366"/>
                </a:cubicBezTo>
                <a:cubicBezTo>
                  <a:pt x="819342" y="221760"/>
                  <a:pt x="825545" y="220892"/>
                  <a:pt x="828203" y="215680"/>
                </a:cubicBezTo>
                <a:close/>
                <a:moveTo>
                  <a:pt x="834407" y="214093"/>
                </a:moveTo>
                <a:cubicBezTo>
                  <a:pt x="834407" y="214093"/>
                  <a:pt x="834407" y="214093"/>
                  <a:pt x="842391" y="217682"/>
                </a:cubicBezTo>
                <a:cubicBezTo>
                  <a:pt x="843278" y="220374"/>
                  <a:pt x="840617" y="219477"/>
                  <a:pt x="838843" y="220374"/>
                </a:cubicBezTo>
                <a:cubicBezTo>
                  <a:pt x="837956" y="224860"/>
                  <a:pt x="837956" y="230244"/>
                  <a:pt x="840617" y="233833"/>
                </a:cubicBezTo>
                <a:cubicBezTo>
                  <a:pt x="843278" y="236525"/>
                  <a:pt x="847714" y="234730"/>
                  <a:pt x="849488" y="237422"/>
                </a:cubicBezTo>
                <a:cubicBezTo>
                  <a:pt x="850375" y="237422"/>
                  <a:pt x="851262" y="236525"/>
                  <a:pt x="851262" y="236525"/>
                </a:cubicBezTo>
                <a:cubicBezTo>
                  <a:pt x="849488" y="234730"/>
                  <a:pt x="853924" y="231141"/>
                  <a:pt x="849488" y="231141"/>
                </a:cubicBezTo>
                <a:cubicBezTo>
                  <a:pt x="847714" y="232936"/>
                  <a:pt x="845053" y="232039"/>
                  <a:pt x="843278" y="231141"/>
                </a:cubicBezTo>
                <a:cubicBezTo>
                  <a:pt x="842391" y="229347"/>
                  <a:pt x="841504" y="225758"/>
                  <a:pt x="843278" y="223963"/>
                </a:cubicBezTo>
                <a:cubicBezTo>
                  <a:pt x="845053" y="221271"/>
                  <a:pt x="848601" y="218579"/>
                  <a:pt x="852149" y="220374"/>
                </a:cubicBezTo>
                <a:cubicBezTo>
                  <a:pt x="855698" y="221271"/>
                  <a:pt x="858359" y="223963"/>
                  <a:pt x="859246" y="226655"/>
                </a:cubicBezTo>
                <a:cubicBezTo>
                  <a:pt x="860134" y="231141"/>
                  <a:pt x="854811" y="234730"/>
                  <a:pt x="858359" y="238320"/>
                </a:cubicBezTo>
                <a:cubicBezTo>
                  <a:pt x="861908" y="240114"/>
                  <a:pt x="861021" y="242806"/>
                  <a:pt x="862795" y="246395"/>
                </a:cubicBezTo>
                <a:cubicBezTo>
                  <a:pt x="862795" y="249984"/>
                  <a:pt x="860134" y="251779"/>
                  <a:pt x="859246" y="254471"/>
                </a:cubicBezTo>
                <a:cubicBezTo>
                  <a:pt x="856585" y="255368"/>
                  <a:pt x="856585" y="251779"/>
                  <a:pt x="853924" y="250881"/>
                </a:cubicBezTo>
                <a:cubicBezTo>
                  <a:pt x="845940" y="247292"/>
                  <a:pt x="837956" y="243703"/>
                  <a:pt x="832633" y="236525"/>
                </a:cubicBezTo>
                <a:cubicBezTo>
                  <a:pt x="837068" y="229347"/>
                  <a:pt x="834407" y="221271"/>
                  <a:pt x="834407" y="214093"/>
                </a:cubicBezTo>
                <a:close/>
                <a:moveTo>
                  <a:pt x="878353" y="211356"/>
                </a:moveTo>
                <a:cubicBezTo>
                  <a:pt x="882401" y="212341"/>
                  <a:pt x="886449" y="214750"/>
                  <a:pt x="889147" y="217377"/>
                </a:cubicBezTo>
                <a:cubicBezTo>
                  <a:pt x="891846" y="220881"/>
                  <a:pt x="894545" y="225260"/>
                  <a:pt x="891846" y="229639"/>
                </a:cubicBezTo>
                <a:cubicBezTo>
                  <a:pt x="890947" y="230515"/>
                  <a:pt x="890047" y="233143"/>
                  <a:pt x="888248" y="232267"/>
                </a:cubicBezTo>
                <a:cubicBezTo>
                  <a:pt x="885549" y="230515"/>
                  <a:pt x="882851" y="230515"/>
                  <a:pt x="881951" y="227888"/>
                </a:cubicBezTo>
                <a:cubicBezTo>
                  <a:pt x="881951" y="226136"/>
                  <a:pt x="881951" y="226136"/>
                  <a:pt x="881951" y="225260"/>
                </a:cubicBezTo>
                <a:cubicBezTo>
                  <a:pt x="883750" y="224384"/>
                  <a:pt x="884650" y="223508"/>
                  <a:pt x="884650" y="221757"/>
                </a:cubicBezTo>
                <a:cubicBezTo>
                  <a:pt x="881051" y="215626"/>
                  <a:pt x="872056" y="219129"/>
                  <a:pt x="867558" y="213874"/>
                </a:cubicBezTo>
                <a:cubicBezTo>
                  <a:pt x="870257" y="210808"/>
                  <a:pt x="874305" y="210370"/>
                  <a:pt x="878353" y="211356"/>
                </a:cubicBezTo>
                <a:close/>
                <a:moveTo>
                  <a:pt x="227796" y="211050"/>
                </a:moveTo>
                <a:cubicBezTo>
                  <a:pt x="229516" y="209330"/>
                  <a:pt x="230376" y="212769"/>
                  <a:pt x="232095" y="212769"/>
                </a:cubicBezTo>
                <a:cubicBezTo>
                  <a:pt x="232095" y="212769"/>
                  <a:pt x="232095" y="212769"/>
                  <a:pt x="237255" y="212769"/>
                </a:cubicBezTo>
                <a:cubicBezTo>
                  <a:pt x="241554" y="210190"/>
                  <a:pt x="244134" y="212769"/>
                  <a:pt x="246713" y="215349"/>
                </a:cubicBezTo>
                <a:cubicBezTo>
                  <a:pt x="248433" y="219648"/>
                  <a:pt x="244993" y="222228"/>
                  <a:pt x="243274" y="225667"/>
                </a:cubicBezTo>
                <a:cubicBezTo>
                  <a:pt x="239834" y="228247"/>
                  <a:pt x="233815" y="229967"/>
                  <a:pt x="229516" y="229107"/>
                </a:cubicBezTo>
                <a:cubicBezTo>
                  <a:pt x="230376" y="223088"/>
                  <a:pt x="229516" y="216209"/>
                  <a:pt x="227796" y="211050"/>
                </a:cubicBezTo>
                <a:close/>
                <a:moveTo>
                  <a:pt x="178341" y="206694"/>
                </a:moveTo>
                <a:cubicBezTo>
                  <a:pt x="180932" y="206582"/>
                  <a:pt x="183409" y="207253"/>
                  <a:pt x="184761" y="209940"/>
                </a:cubicBezTo>
                <a:cubicBezTo>
                  <a:pt x="186563" y="213522"/>
                  <a:pt x="184761" y="217104"/>
                  <a:pt x="181157" y="218000"/>
                </a:cubicBezTo>
                <a:cubicBezTo>
                  <a:pt x="178454" y="219791"/>
                  <a:pt x="176652" y="213522"/>
                  <a:pt x="173949" y="217104"/>
                </a:cubicBezTo>
                <a:cubicBezTo>
                  <a:pt x="173949" y="219791"/>
                  <a:pt x="176652" y="221582"/>
                  <a:pt x="179355" y="221582"/>
                </a:cubicBezTo>
                <a:cubicBezTo>
                  <a:pt x="182959" y="223373"/>
                  <a:pt x="185662" y="219791"/>
                  <a:pt x="188365" y="217104"/>
                </a:cubicBezTo>
                <a:cubicBezTo>
                  <a:pt x="188365" y="217104"/>
                  <a:pt x="188365" y="217104"/>
                  <a:pt x="189266" y="210835"/>
                </a:cubicBezTo>
                <a:cubicBezTo>
                  <a:pt x="191068" y="215313"/>
                  <a:pt x="191068" y="219791"/>
                  <a:pt x="192870" y="224268"/>
                </a:cubicBezTo>
                <a:cubicBezTo>
                  <a:pt x="186563" y="229641"/>
                  <a:pt x="177553" y="232328"/>
                  <a:pt x="170345" y="235014"/>
                </a:cubicBezTo>
                <a:cubicBezTo>
                  <a:pt x="167642" y="235910"/>
                  <a:pt x="166741" y="239492"/>
                  <a:pt x="164038" y="239492"/>
                </a:cubicBezTo>
                <a:cubicBezTo>
                  <a:pt x="161335" y="236805"/>
                  <a:pt x="159533" y="232328"/>
                  <a:pt x="160434" y="227850"/>
                </a:cubicBezTo>
                <a:cubicBezTo>
                  <a:pt x="162236" y="225164"/>
                  <a:pt x="163137" y="220686"/>
                  <a:pt x="166741" y="218895"/>
                </a:cubicBezTo>
                <a:cubicBezTo>
                  <a:pt x="165840" y="214418"/>
                  <a:pt x="167642" y="210835"/>
                  <a:pt x="171246" y="208149"/>
                </a:cubicBezTo>
                <a:cubicBezTo>
                  <a:pt x="173048" y="207701"/>
                  <a:pt x="175751" y="206806"/>
                  <a:pt x="178341" y="206694"/>
                </a:cubicBezTo>
                <a:close/>
                <a:moveTo>
                  <a:pt x="188638" y="202980"/>
                </a:moveTo>
                <a:cubicBezTo>
                  <a:pt x="189696" y="203887"/>
                  <a:pt x="189696" y="207516"/>
                  <a:pt x="188638" y="209330"/>
                </a:cubicBezTo>
                <a:cubicBezTo>
                  <a:pt x="187579" y="208423"/>
                  <a:pt x="186521" y="205701"/>
                  <a:pt x="187579" y="203887"/>
                </a:cubicBezTo>
                <a:cubicBezTo>
                  <a:pt x="187579" y="203887"/>
                  <a:pt x="187579" y="203887"/>
                  <a:pt x="188638" y="202980"/>
                </a:cubicBezTo>
                <a:close/>
                <a:moveTo>
                  <a:pt x="194581" y="201392"/>
                </a:moveTo>
                <a:cubicBezTo>
                  <a:pt x="196290" y="201392"/>
                  <a:pt x="196290" y="204113"/>
                  <a:pt x="197145" y="204113"/>
                </a:cubicBezTo>
                <a:cubicBezTo>
                  <a:pt x="200564" y="212278"/>
                  <a:pt x="215096" y="205928"/>
                  <a:pt x="209967" y="216813"/>
                </a:cubicBezTo>
                <a:cubicBezTo>
                  <a:pt x="209967" y="220442"/>
                  <a:pt x="212531" y="222256"/>
                  <a:pt x="214241" y="224070"/>
                </a:cubicBezTo>
                <a:cubicBezTo>
                  <a:pt x="217660" y="224978"/>
                  <a:pt x="220224" y="224070"/>
                  <a:pt x="221934" y="221349"/>
                </a:cubicBezTo>
                <a:cubicBezTo>
                  <a:pt x="220224" y="218628"/>
                  <a:pt x="215950" y="222256"/>
                  <a:pt x="215096" y="218628"/>
                </a:cubicBezTo>
                <a:cubicBezTo>
                  <a:pt x="214241" y="215906"/>
                  <a:pt x="215096" y="213185"/>
                  <a:pt x="216805" y="212278"/>
                </a:cubicBezTo>
                <a:cubicBezTo>
                  <a:pt x="220224" y="211370"/>
                  <a:pt x="223644" y="214092"/>
                  <a:pt x="224498" y="216813"/>
                </a:cubicBezTo>
                <a:cubicBezTo>
                  <a:pt x="226208" y="221349"/>
                  <a:pt x="225353" y="226792"/>
                  <a:pt x="223644" y="230420"/>
                </a:cubicBezTo>
                <a:cubicBezTo>
                  <a:pt x="225353" y="234049"/>
                  <a:pt x="224498" y="239492"/>
                  <a:pt x="222789" y="243120"/>
                </a:cubicBezTo>
                <a:cubicBezTo>
                  <a:pt x="221934" y="245842"/>
                  <a:pt x="219370" y="245842"/>
                  <a:pt x="217660" y="244028"/>
                </a:cubicBezTo>
                <a:cubicBezTo>
                  <a:pt x="214241" y="239492"/>
                  <a:pt x="208257" y="237678"/>
                  <a:pt x="205693" y="232235"/>
                </a:cubicBezTo>
                <a:cubicBezTo>
                  <a:pt x="202274" y="231328"/>
                  <a:pt x="199709" y="227699"/>
                  <a:pt x="198000" y="224978"/>
                </a:cubicBezTo>
                <a:cubicBezTo>
                  <a:pt x="195435" y="220442"/>
                  <a:pt x="195435" y="215906"/>
                  <a:pt x="193726" y="211370"/>
                </a:cubicBezTo>
                <a:cubicBezTo>
                  <a:pt x="195435" y="207742"/>
                  <a:pt x="192871" y="204113"/>
                  <a:pt x="194581" y="201392"/>
                </a:cubicBezTo>
                <a:close/>
                <a:moveTo>
                  <a:pt x="161219" y="199805"/>
                </a:moveTo>
                <a:cubicBezTo>
                  <a:pt x="161219" y="199805"/>
                  <a:pt x="161219" y="199805"/>
                  <a:pt x="167470" y="203615"/>
                </a:cubicBezTo>
                <a:cubicBezTo>
                  <a:pt x="167470" y="207425"/>
                  <a:pt x="163898" y="209330"/>
                  <a:pt x="163005" y="213139"/>
                </a:cubicBezTo>
                <a:cubicBezTo>
                  <a:pt x="159433" y="214092"/>
                  <a:pt x="157648" y="209330"/>
                  <a:pt x="153183" y="210282"/>
                </a:cubicBezTo>
                <a:lnTo>
                  <a:pt x="153183" y="208377"/>
                </a:lnTo>
                <a:cubicBezTo>
                  <a:pt x="155862" y="205520"/>
                  <a:pt x="157648" y="199805"/>
                  <a:pt x="161219" y="199805"/>
                </a:cubicBezTo>
                <a:close/>
                <a:moveTo>
                  <a:pt x="145069" y="195219"/>
                </a:moveTo>
                <a:cubicBezTo>
                  <a:pt x="148832" y="194337"/>
                  <a:pt x="154476" y="193455"/>
                  <a:pt x="156358" y="196983"/>
                </a:cubicBezTo>
                <a:cubicBezTo>
                  <a:pt x="156358" y="196983"/>
                  <a:pt x="156358" y="196983"/>
                  <a:pt x="155417" y="198746"/>
                </a:cubicBezTo>
                <a:cubicBezTo>
                  <a:pt x="150713" y="202274"/>
                  <a:pt x="139425" y="201392"/>
                  <a:pt x="142247" y="209330"/>
                </a:cubicBezTo>
                <a:cubicBezTo>
                  <a:pt x="145069" y="211093"/>
                  <a:pt x="143188" y="212857"/>
                  <a:pt x="142247" y="214621"/>
                </a:cubicBezTo>
                <a:cubicBezTo>
                  <a:pt x="140365" y="217267"/>
                  <a:pt x="137543" y="216385"/>
                  <a:pt x="134721" y="217267"/>
                </a:cubicBezTo>
                <a:cubicBezTo>
                  <a:pt x="131899" y="215503"/>
                  <a:pt x="130958" y="212857"/>
                  <a:pt x="130958" y="210211"/>
                </a:cubicBezTo>
                <a:cubicBezTo>
                  <a:pt x="130958" y="201392"/>
                  <a:pt x="139425" y="197865"/>
                  <a:pt x="145069" y="195219"/>
                </a:cubicBezTo>
                <a:close/>
                <a:moveTo>
                  <a:pt x="817224" y="195187"/>
                </a:moveTo>
                <a:cubicBezTo>
                  <a:pt x="817224" y="195187"/>
                  <a:pt x="817224" y="195187"/>
                  <a:pt x="820773" y="203846"/>
                </a:cubicBezTo>
                <a:cubicBezTo>
                  <a:pt x="820773" y="206444"/>
                  <a:pt x="817224" y="208175"/>
                  <a:pt x="814563" y="209041"/>
                </a:cubicBezTo>
                <a:cubicBezTo>
                  <a:pt x="812789" y="209907"/>
                  <a:pt x="811015" y="209041"/>
                  <a:pt x="810128" y="207309"/>
                </a:cubicBezTo>
                <a:cubicBezTo>
                  <a:pt x="810128" y="203846"/>
                  <a:pt x="815450" y="204712"/>
                  <a:pt x="813676" y="202114"/>
                </a:cubicBezTo>
                <a:cubicBezTo>
                  <a:pt x="811902" y="202114"/>
                  <a:pt x="809240" y="201248"/>
                  <a:pt x="808353" y="202114"/>
                </a:cubicBezTo>
                <a:cubicBezTo>
                  <a:pt x="805692" y="204712"/>
                  <a:pt x="806579" y="208175"/>
                  <a:pt x="807466" y="209907"/>
                </a:cubicBezTo>
                <a:cubicBezTo>
                  <a:pt x="809240" y="211639"/>
                  <a:pt x="811015" y="213371"/>
                  <a:pt x="814563" y="213371"/>
                </a:cubicBezTo>
                <a:cubicBezTo>
                  <a:pt x="818999" y="213371"/>
                  <a:pt x="823434" y="209041"/>
                  <a:pt x="825209" y="205578"/>
                </a:cubicBezTo>
                <a:cubicBezTo>
                  <a:pt x="826983" y="205578"/>
                  <a:pt x="827870" y="207309"/>
                  <a:pt x="826983" y="208175"/>
                </a:cubicBezTo>
                <a:cubicBezTo>
                  <a:pt x="825209" y="214237"/>
                  <a:pt x="819886" y="218566"/>
                  <a:pt x="813676" y="220298"/>
                </a:cubicBezTo>
                <a:cubicBezTo>
                  <a:pt x="808353" y="220298"/>
                  <a:pt x="802143" y="222030"/>
                  <a:pt x="797708" y="219432"/>
                </a:cubicBezTo>
                <a:cubicBezTo>
                  <a:pt x="799482" y="212505"/>
                  <a:pt x="797708" y="203846"/>
                  <a:pt x="803031" y="197784"/>
                </a:cubicBezTo>
                <a:cubicBezTo>
                  <a:pt x="806579" y="195187"/>
                  <a:pt x="812789" y="193455"/>
                  <a:pt x="817224" y="195187"/>
                </a:cubicBezTo>
                <a:close/>
                <a:moveTo>
                  <a:pt x="852590" y="190280"/>
                </a:moveTo>
                <a:cubicBezTo>
                  <a:pt x="856964" y="190280"/>
                  <a:pt x="860463" y="192941"/>
                  <a:pt x="862212" y="196490"/>
                </a:cubicBezTo>
                <a:cubicBezTo>
                  <a:pt x="867461" y="193828"/>
                  <a:pt x="870960" y="198264"/>
                  <a:pt x="874459" y="201812"/>
                </a:cubicBezTo>
                <a:cubicBezTo>
                  <a:pt x="875333" y="202700"/>
                  <a:pt x="877083" y="204474"/>
                  <a:pt x="876208" y="206248"/>
                </a:cubicBezTo>
                <a:cubicBezTo>
                  <a:pt x="863962" y="210684"/>
                  <a:pt x="848217" y="220442"/>
                  <a:pt x="835970" y="210684"/>
                </a:cubicBezTo>
                <a:cubicBezTo>
                  <a:pt x="835096" y="208909"/>
                  <a:pt x="834221" y="208909"/>
                  <a:pt x="834221" y="207135"/>
                </a:cubicBezTo>
                <a:cubicBezTo>
                  <a:pt x="834221" y="207135"/>
                  <a:pt x="834221" y="207135"/>
                  <a:pt x="842968" y="203587"/>
                </a:cubicBezTo>
                <a:cubicBezTo>
                  <a:pt x="844718" y="207135"/>
                  <a:pt x="849091" y="208022"/>
                  <a:pt x="853465" y="207135"/>
                </a:cubicBezTo>
                <a:cubicBezTo>
                  <a:pt x="855215" y="206248"/>
                  <a:pt x="857839" y="203587"/>
                  <a:pt x="856964" y="200038"/>
                </a:cubicBezTo>
                <a:cubicBezTo>
                  <a:pt x="854340" y="198264"/>
                  <a:pt x="852590" y="205361"/>
                  <a:pt x="849091" y="203587"/>
                </a:cubicBezTo>
                <a:cubicBezTo>
                  <a:pt x="847342" y="201812"/>
                  <a:pt x="846467" y="200038"/>
                  <a:pt x="846467" y="197377"/>
                </a:cubicBezTo>
                <a:cubicBezTo>
                  <a:pt x="847342" y="194715"/>
                  <a:pt x="849091" y="191167"/>
                  <a:pt x="852590" y="190280"/>
                </a:cubicBezTo>
                <a:close/>
                <a:moveTo>
                  <a:pt x="794784" y="187989"/>
                </a:moveTo>
                <a:cubicBezTo>
                  <a:pt x="799463" y="186636"/>
                  <a:pt x="804365" y="186636"/>
                  <a:pt x="808821" y="189342"/>
                </a:cubicBezTo>
                <a:cubicBezTo>
                  <a:pt x="805256" y="192048"/>
                  <a:pt x="800800" y="192950"/>
                  <a:pt x="798126" y="197460"/>
                </a:cubicBezTo>
                <a:cubicBezTo>
                  <a:pt x="795452" y="199263"/>
                  <a:pt x="797235" y="207381"/>
                  <a:pt x="790996" y="202871"/>
                </a:cubicBezTo>
                <a:cubicBezTo>
                  <a:pt x="788323" y="200165"/>
                  <a:pt x="785649" y="202871"/>
                  <a:pt x="782975" y="203773"/>
                </a:cubicBezTo>
                <a:cubicBezTo>
                  <a:pt x="780302" y="206479"/>
                  <a:pt x="777628" y="210087"/>
                  <a:pt x="780302" y="213695"/>
                </a:cubicBezTo>
                <a:cubicBezTo>
                  <a:pt x="781193" y="216401"/>
                  <a:pt x="783866" y="217303"/>
                  <a:pt x="785649" y="216401"/>
                </a:cubicBezTo>
                <a:cubicBezTo>
                  <a:pt x="788323" y="212793"/>
                  <a:pt x="781193" y="212793"/>
                  <a:pt x="783866" y="208283"/>
                </a:cubicBezTo>
                <a:cubicBezTo>
                  <a:pt x="785649" y="205577"/>
                  <a:pt x="789214" y="206479"/>
                  <a:pt x="791888" y="207381"/>
                </a:cubicBezTo>
                <a:cubicBezTo>
                  <a:pt x="795452" y="210087"/>
                  <a:pt x="792779" y="215499"/>
                  <a:pt x="792779" y="218205"/>
                </a:cubicBezTo>
                <a:cubicBezTo>
                  <a:pt x="792779" y="222715"/>
                  <a:pt x="788323" y="222715"/>
                  <a:pt x="784758" y="223617"/>
                </a:cubicBezTo>
                <a:cubicBezTo>
                  <a:pt x="780302" y="223617"/>
                  <a:pt x="776737" y="221813"/>
                  <a:pt x="773172" y="220009"/>
                </a:cubicBezTo>
                <a:cubicBezTo>
                  <a:pt x="768716" y="220911"/>
                  <a:pt x="762477" y="220009"/>
                  <a:pt x="758912" y="216401"/>
                </a:cubicBezTo>
                <a:cubicBezTo>
                  <a:pt x="758021" y="211891"/>
                  <a:pt x="764259" y="213695"/>
                  <a:pt x="766933" y="210087"/>
                </a:cubicBezTo>
                <a:cubicBezTo>
                  <a:pt x="772281" y="204675"/>
                  <a:pt x="774954" y="197460"/>
                  <a:pt x="782084" y="194754"/>
                </a:cubicBezTo>
                <a:cubicBezTo>
                  <a:pt x="785649" y="192048"/>
                  <a:pt x="790105" y="189342"/>
                  <a:pt x="794784" y="187989"/>
                </a:cubicBezTo>
                <a:close/>
                <a:moveTo>
                  <a:pt x="772775" y="180755"/>
                </a:moveTo>
                <a:cubicBezTo>
                  <a:pt x="772775" y="180755"/>
                  <a:pt x="772775" y="180755"/>
                  <a:pt x="773615" y="180755"/>
                </a:cubicBezTo>
                <a:cubicBezTo>
                  <a:pt x="773615" y="180755"/>
                  <a:pt x="773615" y="180755"/>
                  <a:pt x="778658" y="191027"/>
                </a:cubicBezTo>
                <a:cubicBezTo>
                  <a:pt x="776977" y="192895"/>
                  <a:pt x="775296" y="195696"/>
                  <a:pt x="772775" y="196630"/>
                </a:cubicBezTo>
                <a:cubicBezTo>
                  <a:pt x="767733" y="195696"/>
                  <a:pt x="767733" y="189159"/>
                  <a:pt x="764371" y="186358"/>
                </a:cubicBezTo>
                <a:cubicBezTo>
                  <a:pt x="766052" y="182623"/>
                  <a:pt x="770254" y="182623"/>
                  <a:pt x="772775" y="180755"/>
                </a:cubicBezTo>
                <a:close/>
                <a:moveTo>
                  <a:pt x="211039" y="179167"/>
                </a:moveTo>
                <a:cubicBezTo>
                  <a:pt x="216331" y="179167"/>
                  <a:pt x="219858" y="180995"/>
                  <a:pt x="223386" y="184651"/>
                </a:cubicBezTo>
                <a:cubicBezTo>
                  <a:pt x="227796" y="191963"/>
                  <a:pt x="224268" y="199275"/>
                  <a:pt x="223386" y="206587"/>
                </a:cubicBezTo>
                <a:cubicBezTo>
                  <a:pt x="217213" y="209329"/>
                  <a:pt x="211039" y="207501"/>
                  <a:pt x="205747" y="206587"/>
                </a:cubicBezTo>
                <a:cubicBezTo>
                  <a:pt x="201338" y="204759"/>
                  <a:pt x="197810" y="200189"/>
                  <a:pt x="196928" y="195619"/>
                </a:cubicBezTo>
                <a:cubicBezTo>
                  <a:pt x="196046" y="191963"/>
                  <a:pt x="198692" y="190135"/>
                  <a:pt x="201338" y="187393"/>
                </a:cubicBezTo>
                <a:cubicBezTo>
                  <a:pt x="203983" y="187393"/>
                  <a:pt x="206629" y="184651"/>
                  <a:pt x="210157" y="187393"/>
                </a:cubicBezTo>
                <a:cubicBezTo>
                  <a:pt x="211921" y="189221"/>
                  <a:pt x="212803" y="191049"/>
                  <a:pt x="211921" y="193791"/>
                </a:cubicBezTo>
                <a:cubicBezTo>
                  <a:pt x="213685" y="196533"/>
                  <a:pt x="205747" y="198361"/>
                  <a:pt x="211039" y="199275"/>
                </a:cubicBezTo>
                <a:cubicBezTo>
                  <a:pt x="216331" y="198361"/>
                  <a:pt x="216331" y="191963"/>
                  <a:pt x="216331" y="189221"/>
                </a:cubicBezTo>
                <a:cubicBezTo>
                  <a:pt x="215449" y="185565"/>
                  <a:pt x="211921" y="182823"/>
                  <a:pt x="209275" y="181909"/>
                </a:cubicBezTo>
                <a:cubicBezTo>
                  <a:pt x="209275" y="180081"/>
                  <a:pt x="210157" y="180081"/>
                  <a:pt x="211039" y="179167"/>
                </a:cubicBezTo>
                <a:close/>
                <a:moveTo>
                  <a:pt x="229537" y="176322"/>
                </a:moveTo>
                <a:cubicBezTo>
                  <a:pt x="232293" y="176434"/>
                  <a:pt x="235380" y="177111"/>
                  <a:pt x="238026" y="177111"/>
                </a:cubicBezTo>
                <a:cubicBezTo>
                  <a:pt x="238026" y="177111"/>
                  <a:pt x="238026" y="177111"/>
                  <a:pt x="245081" y="180719"/>
                </a:cubicBezTo>
                <a:cubicBezTo>
                  <a:pt x="250373" y="186131"/>
                  <a:pt x="253019" y="193346"/>
                  <a:pt x="255664" y="199660"/>
                </a:cubicBezTo>
                <a:cubicBezTo>
                  <a:pt x="255664" y="199660"/>
                  <a:pt x="255664" y="199660"/>
                  <a:pt x="262720" y="208680"/>
                </a:cubicBezTo>
                <a:cubicBezTo>
                  <a:pt x="262720" y="211386"/>
                  <a:pt x="259192" y="212288"/>
                  <a:pt x="257428" y="213190"/>
                </a:cubicBezTo>
                <a:cubicBezTo>
                  <a:pt x="251255" y="214092"/>
                  <a:pt x="247727" y="211386"/>
                  <a:pt x="244199" y="207778"/>
                </a:cubicBezTo>
                <a:cubicBezTo>
                  <a:pt x="240672" y="206876"/>
                  <a:pt x="238026" y="210484"/>
                  <a:pt x="234498" y="209582"/>
                </a:cubicBezTo>
                <a:cubicBezTo>
                  <a:pt x="232734" y="205974"/>
                  <a:pt x="230088" y="203268"/>
                  <a:pt x="231852" y="199660"/>
                </a:cubicBezTo>
                <a:cubicBezTo>
                  <a:pt x="233616" y="197856"/>
                  <a:pt x="236262" y="196052"/>
                  <a:pt x="238908" y="197856"/>
                </a:cubicBezTo>
                <a:cubicBezTo>
                  <a:pt x="239790" y="199660"/>
                  <a:pt x="240672" y="200562"/>
                  <a:pt x="242435" y="201464"/>
                </a:cubicBezTo>
                <a:cubicBezTo>
                  <a:pt x="245081" y="199660"/>
                  <a:pt x="242435" y="196954"/>
                  <a:pt x="241554" y="195150"/>
                </a:cubicBezTo>
                <a:cubicBezTo>
                  <a:pt x="239790" y="192444"/>
                  <a:pt x="236262" y="193346"/>
                  <a:pt x="233616" y="193346"/>
                </a:cubicBezTo>
                <a:cubicBezTo>
                  <a:pt x="233616" y="194248"/>
                  <a:pt x="231852" y="194248"/>
                  <a:pt x="231852" y="193346"/>
                </a:cubicBezTo>
                <a:cubicBezTo>
                  <a:pt x="230088" y="188837"/>
                  <a:pt x="228325" y="181621"/>
                  <a:pt x="223033" y="178915"/>
                </a:cubicBezTo>
                <a:cubicBezTo>
                  <a:pt x="224356" y="176660"/>
                  <a:pt x="226781" y="176209"/>
                  <a:pt x="229537" y="176322"/>
                </a:cubicBezTo>
                <a:close/>
                <a:moveTo>
                  <a:pt x="843457" y="174592"/>
                </a:moveTo>
                <a:lnTo>
                  <a:pt x="846921" y="174592"/>
                </a:lnTo>
                <a:cubicBezTo>
                  <a:pt x="846921" y="182576"/>
                  <a:pt x="846921" y="191447"/>
                  <a:pt x="840860" y="196770"/>
                </a:cubicBezTo>
                <a:cubicBezTo>
                  <a:pt x="839128" y="200319"/>
                  <a:pt x="835664" y="201206"/>
                  <a:pt x="833066" y="202980"/>
                </a:cubicBezTo>
                <a:cubicBezTo>
                  <a:pt x="829603" y="202093"/>
                  <a:pt x="827005" y="201206"/>
                  <a:pt x="824407" y="198544"/>
                </a:cubicBezTo>
                <a:cubicBezTo>
                  <a:pt x="823541" y="195883"/>
                  <a:pt x="822675" y="194109"/>
                  <a:pt x="823541" y="190560"/>
                </a:cubicBezTo>
                <a:cubicBezTo>
                  <a:pt x="825273" y="187899"/>
                  <a:pt x="827871" y="187899"/>
                  <a:pt x="829603" y="187899"/>
                </a:cubicBezTo>
                <a:cubicBezTo>
                  <a:pt x="830469" y="187899"/>
                  <a:pt x="832200" y="188786"/>
                  <a:pt x="832200" y="190560"/>
                </a:cubicBezTo>
                <a:cubicBezTo>
                  <a:pt x="832200" y="191447"/>
                  <a:pt x="832200" y="192334"/>
                  <a:pt x="833066" y="193222"/>
                </a:cubicBezTo>
                <a:cubicBezTo>
                  <a:pt x="833932" y="193222"/>
                  <a:pt x="835664" y="191447"/>
                  <a:pt x="835664" y="190560"/>
                </a:cubicBezTo>
                <a:cubicBezTo>
                  <a:pt x="835664" y="187899"/>
                  <a:pt x="833932" y="185238"/>
                  <a:pt x="832200" y="183463"/>
                </a:cubicBezTo>
                <a:cubicBezTo>
                  <a:pt x="828737" y="182576"/>
                  <a:pt x="826139" y="184350"/>
                  <a:pt x="823541" y="185238"/>
                </a:cubicBezTo>
                <a:cubicBezTo>
                  <a:pt x="822675" y="185238"/>
                  <a:pt x="820944" y="189673"/>
                  <a:pt x="819212" y="187899"/>
                </a:cubicBezTo>
                <a:cubicBezTo>
                  <a:pt x="818346" y="185238"/>
                  <a:pt x="818346" y="182576"/>
                  <a:pt x="819212" y="179915"/>
                </a:cubicBezTo>
                <a:cubicBezTo>
                  <a:pt x="826139" y="174592"/>
                  <a:pt x="835664" y="172818"/>
                  <a:pt x="843457" y="174592"/>
                </a:cubicBezTo>
                <a:close/>
                <a:moveTo>
                  <a:pt x="170778" y="173699"/>
                </a:moveTo>
                <a:cubicBezTo>
                  <a:pt x="172498" y="174581"/>
                  <a:pt x="175078" y="172817"/>
                  <a:pt x="175078" y="176345"/>
                </a:cubicBezTo>
                <a:cubicBezTo>
                  <a:pt x="175078" y="180754"/>
                  <a:pt x="175078" y="184282"/>
                  <a:pt x="176797" y="187810"/>
                </a:cubicBezTo>
                <a:cubicBezTo>
                  <a:pt x="177657" y="189574"/>
                  <a:pt x="175078" y="189574"/>
                  <a:pt x="174218" y="188692"/>
                </a:cubicBezTo>
                <a:cubicBezTo>
                  <a:pt x="171638" y="188692"/>
                  <a:pt x="170778" y="184282"/>
                  <a:pt x="168199" y="186046"/>
                </a:cubicBezTo>
                <a:cubicBezTo>
                  <a:pt x="167339" y="188692"/>
                  <a:pt x="170778" y="191338"/>
                  <a:pt x="173358" y="193102"/>
                </a:cubicBezTo>
                <a:cubicBezTo>
                  <a:pt x="175938" y="194865"/>
                  <a:pt x="178517" y="192220"/>
                  <a:pt x="181097" y="191338"/>
                </a:cubicBezTo>
                <a:cubicBezTo>
                  <a:pt x="181097" y="191338"/>
                  <a:pt x="181097" y="191338"/>
                  <a:pt x="187976" y="195747"/>
                </a:cubicBezTo>
                <a:cubicBezTo>
                  <a:pt x="189696" y="197511"/>
                  <a:pt x="187116" y="198393"/>
                  <a:pt x="186256" y="199275"/>
                </a:cubicBezTo>
                <a:cubicBezTo>
                  <a:pt x="181957" y="201921"/>
                  <a:pt x="175078" y="204567"/>
                  <a:pt x="170778" y="201039"/>
                </a:cubicBezTo>
                <a:cubicBezTo>
                  <a:pt x="163039" y="198393"/>
                  <a:pt x="157020" y="191338"/>
                  <a:pt x="149281" y="190456"/>
                </a:cubicBezTo>
                <a:cubicBezTo>
                  <a:pt x="149281" y="190456"/>
                  <a:pt x="149281" y="190456"/>
                  <a:pt x="148421" y="190456"/>
                </a:cubicBezTo>
                <a:cubicBezTo>
                  <a:pt x="151001" y="183400"/>
                  <a:pt x="157880" y="179872"/>
                  <a:pt x="164759" y="178990"/>
                </a:cubicBezTo>
                <a:cubicBezTo>
                  <a:pt x="165619" y="175463"/>
                  <a:pt x="168199" y="175463"/>
                  <a:pt x="170778" y="173699"/>
                </a:cubicBezTo>
                <a:close/>
                <a:moveTo>
                  <a:pt x="253529" y="168055"/>
                </a:moveTo>
                <a:cubicBezTo>
                  <a:pt x="257206" y="168055"/>
                  <a:pt x="259963" y="168055"/>
                  <a:pt x="262720" y="168948"/>
                </a:cubicBezTo>
                <a:cubicBezTo>
                  <a:pt x="262720" y="172520"/>
                  <a:pt x="259963" y="175198"/>
                  <a:pt x="259044" y="178770"/>
                </a:cubicBezTo>
                <a:cubicBezTo>
                  <a:pt x="257206" y="180556"/>
                  <a:pt x="254448" y="181449"/>
                  <a:pt x="252610" y="182342"/>
                </a:cubicBezTo>
                <a:lnTo>
                  <a:pt x="245258" y="176091"/>
                </a:lnTo>
                <a:cubicBezTo>
                  <a:pt x="246177" y="172520"/>
                  <a:pt x="251691" y="170734"/>
                  <a:pt x="253529" y="168055"/>
                </a:cubicBezTo>
                <a:close/>
                <a:moveTo>
                  <a:pt x="181244" y="162619"/>
                </a:moveTo>
                <a:cubicBezTo>
                  <a:pt x="190115" y="163533"/>
                  <a:pt x="201648" y="161705"/>
                  <a:pt x="207858" y="169931"/>
                </a:cubicBezTo>
                <a:cubicBezTo>
                  <a:pt x="208745" y="172673"/>
                  <a:pt x="208745" y="176329"/>
                  <a:pt x="206971" y="178157"/>
                </a:cubicBezTo>
                <a:cubicBezTo>
                  <a:pt x="205196" y="180899"/>
                  <a:pt x="201648" y="183641"/>
                  <a:pt x="198100" y="182727"/>
                </a:cubicBezTo>
                <a:cubicBezTo>
                  <a:pt x="196325" y="183641"/>
                  <a:pt x="195438" y="180899"/>
                  <a:pt x="194551" y="179985"/>
                </a:cubicBezTo>
                <a:cubicBezTo>
                  <a:pt x="192777" y="176329"/>
                  <a:pt x="199874" y="175415"/>
                  <a:pt x="195438" y="172673"/>
                </a:cubicBezTo>
                <a:cubicBezTo>
                  <a:pt x="192777" y="172673"/>
                  <a:pt x="190115" y="173587"/>
                  <a:pt x="190115" y="176329"/>
                </a:cubicBezTo>
                <a:cubicBezTo>
                  <a:pt x="189228" y="180899"/>
                  <a:pt x="191890" y="184555"/>
                  <a:pt x="195438" y="186383"/>
                </a:cubicBezTo>
                <a:cubicBezTo>
                  <a:pt x="196325" y="186383"/>
                  <a:pt x="197212" y="186383"/>
                  <a:pt x="198100" y="187297"/>
                </a:cubicBezTo>
                <a:cubicBezTo>
                  <a:pt x="196325" y="190039"/>
                  <a:pt x="192777" y="191867"/>
                  <a:pt x="189228" y="191867"/>
                </a:cubicBezTo>
                <a:cubicBezTo>
                  <a:pt x="185680" y="190953"/>
                  <a:pt x="183019" y="188211"/>
                  <a:pt x="181244" y="184555"/>
                </a:cubicBezTo>
                <a:cubicBezTo>
                  <a:pt x="178583" y="178157"/>
                  <a:pt x="181244" y="169017"/>
                  <a:pt x="181244" y="162619"/>
                </a:cubicBezTo>
                <a:close/>
                <a:moveTo>
                  <a:pt x="714547" y="156943"/>
                </a:moveTo>
                <a:cubicBezTo>
                  <a:pt x="718996" y="157816"/>
                  <a:pt x="722554" y="156943"/>
                  <a:pt x="726113" y="156943"/>
                </a:cubicBezTo>
                <a:cubicBezTo>
                  <a:pt x="728782" y="160435"/>
                  <a:pt x="733231" y="159562"/>
                  <a:pt x="736789" y="163055"/>
                </a:cubicBezTo>
                <a:cubicBezTo>
                  <a:pt x="743017" y="161308"/>
                  <a:pt x="749245" y="158689"/>
                  <a:pt x="755473" y="162182"/>
                </a:cubicBezTo>
                <a:cubicBezTo>
                  <a:pt x="758142" y="165674"/>
                  <a:pt x="760811" y="169167"/>
                  <a:pt x="759032" y="172659"/>
                </a:cubicBezTo>
                <a:cubicBezTo>
                  <a:pt x="757252" y="175278"/>
                  <a:pt x="753694" y="177898"/>
                  <a:pt x="751024" y="176151"/>
                </a:cubicBezTo>
                <a:cubicBezTo>
                  <a:pt x="746576" y="174405"/>
                  <a:pt x="751024" y="169167"/>
                  <a:pt x="746576" y="168293"/>
                </a:cubicBezTo>
                <a:cubicBezTo>
                  <a:pt x="743017" y="168293"/>
                  <a:pt x="740348" y="170040"/>
                  <a:pt x="739458" y="173532"/>
                </a:cubicBezTo>
                <a:cubicBezTo>
                  <a:pt x="738569" y="177025"/>
                  <a:pt x="740348" y="181390"/>
                  <a:pt x="743017" y="184009"/>
                </a:cubicBezTo>
                <a:cubicBezTo>
                  <a:pt x="747466" y="188375"/>
                  <a:pt x="754583" y="191868"/>
                  <a:pt x="760811" y="188375"/>
                </a:cubicBezTo>
                <a:cubicBezTo>
                  <a:pt x="760811" y="188375"/>
                  <a:pt x="760811" y="188375"/>
                  <a:pt x="764370" y="195360"/>
                </a:cubicBezTo>
                <a:cubicBezTo>
                  <a:pt x="759032" y="197979"/>
                  <a:pt x="752804" y="195360"/>
                  <a:pt x="747466" y="195360"/>
                </a:cubicBezTo>
                <a:cubicBezTo>
                  <a:pt x="745686" y="196233"/>
                  <a:pt x="744797" y="198852"/>
                  <a:pt x="745686" y="199726"/>
                </a:cubicBezTo>
                <a:cubicBezTo>
                  <a:pt x="747466" y="201472"/>
                  <a:pt x="751024" y="200599"/>
                  <a:pt x="751914" y="204091"/>
                </a:cubicBezTo>
                <a:cubicBezTo>
                  <a:pt x="751914" y="205837"/>
                  <a:pt x="750135" y="207584"/>
                  <a:pt x="747466" y="208457"/>
                </a:cubicBezTo>
                <a:cubicBezTo>
                  <a:pt x="744797" y="209330"/>
                  <a:pt x="743017" y="207584"/>
                  <a:pt x="741238" y="206711"/>
                </a:cubicBezTo>
                <a:cubicBezTo>
                  <a:pt x="738569" y="204091"/>
                  <a:pt x="737679" y="200599"/>
                  <a:pt x="736789" y="197106"/>
                </a:cubicBezTo>
                <a:cubicBezTo>
                  <a:pt x="736789" y="197106"/>
                  <a:pt x="736789" y="197106"/>
                  <a:pt x="738569" y="190121"/>
                </a:cubicBezTo>
                <a:cubicBezTo>
                  <a:pt x="733231" y="184883"/>
                  <a:pt x="733231" y="177025"/>
                  <a:pt x="731451" y="170040"/>
                </a:cubicBezTo>
                <a:cubicBezTo>
                  <a:pt x="727892" y="164801"/>
                  <a:pt x="721665" y="163928"/>
                  <a:pt x="717216" y="164801"/>
                </a:cubicBezTo>
                <a:cubicBezTo>
                  <a:pt x="714547" y="165674"/>
                  <a:pt x="713657" y="167420"/>
                  <a:pt x="713657" y="169167"/>
                </a:cubicBezTo>
                <a:cubicBezTo>
                  <a:pt x="713657" y="171786"/>
                  <a:pt x="711878" y="176151"/>
                  <a:pt x="714547" y="177898"/>
                </a:cubicBezTo>
                <a:cubicBezTo>
                  <a:pt x="717216" y="177025"/>
                  <a:pt x="720775" y="174405"/>
                  <a:pt x="723444" y="177025"/>
                </a:cubicBezTo>
                <a:cubicBezTo>
                  <a:pt x="725223" y="178771"/>
                  <a:pt x="725223" y="181390"/>
                  <a:pt x="724334" y="183136"/>
                </a:cubicBezTo>
                <a:cubicBezTo>
                  <a:pt x="721665" y="187502"/>
                  <a:pt x="716326" y="186629"/>
                  <a:pt x="712768" y="184883"/>
                </a:cubicBezTo>
                <a:cubicBezTo>
                  <a:pt x="704760" y="180517"/>
                  <a:pt x="706540" y="168293"/>
                  <a:pt x="696753" y="165674"/>
                </a:cubicBezTo>
                <a:cubicBezTo>
                  <a:pt x="691415" y="165674"/>
                  <a:pt x="686077" y="167420"/>
                  <a:pt x="683408" y="163055"/>
                </a:cubicBezTo>
                <a:cubicBezTo>
                  <a:pt x="688746" y="161308"/>
                  <a:pt x="693194" y="160435"/>
                  <a:pt x="698533" y="159562"/>
                </a:cubicBezTo>
                <a:cubicBezTo>
                  <a:pt x="703871" y="163928"/>
                  <a:pt x="710099" y="159562"/>
                  <a:pt x="714547" y="156943"/>
                </a:cubicBezTo>
                <a:close/>
                <a:moveTo>
                  <a:pt x="778038" y="153768"/>
                </a:moveTo>
                <a:cubicBezTo>
                  <a:pt x="780710" y="153768"/>
                  <a:pt x="784272" y="154663"/>
                  <a:pt x="786053" y="157350"/>
                </a:cubicBezTo>
                <a:cubicBezTo>
                  <a:pt x="786053" y="161827"/>
                  <a:pt x="791396" y="158245"/>
                  <a:pt x="794958" y="160036"/>
                </a:cubicBezTo>
                <a:cubicBezTo>
                  <a:pt x="797630" y="160932"/>
                  <a:pt x="800302" y="163619"/>
                  <a:pt x="802083" y="166305"/>
                </a:cubicBezTo>
                <a:cubicBezTo>
                  <a:pt x="802083" y="169887"/>
                  <a:pt x="802083" y="173469"/>
                  <a:pt x="799411" y="176156"/>
                </a:cubicBezTo>
                <a:cubicBezTo>
                  <a:pt x="797630" y="177051"/>
                  <a:pt x="794068" y="178842"/>
                  <a:pt x="792287" y="177051"/>
                </a:cubicBezTo>
                <a:cubicBezTo>
                  <a:pt x="790506" y="175260"/>
                  <a:pt x="788725" y="172574"/>
                  <a:pt x="790506" y="170783"/>
                </a:cubicBezTo>
                <a:cubicBezTo>
                  <a:pt x="791396" y="169887"/>
                  <a:pt x="794068" y="170783"/>
                  <a:pt x="794068" y="168096"/>
                </a:cubicBezTo>
                <a:cubicBezTo>
                  <a:pt x="793177" y="166305"/>
                  <a:pt x="791396" y="166305"/>
                  <a:pt x="790506" y="168096"/>
                </a:cubicBezTo>
                <a:cubicBezTo>
                  <a:pt x="787834" y="168992"/>
                  <a:pt x="786053" y="171678"/>
                  <a:pt x="786944" y="173469"/>
                </a:cubicBezTo>
                <a:cubicBezTo>
                  <a:pt x="786944" y="177051"/>
                  <a:pt x="790506" y="181529"/>
                  <a:pt x="794068" y="181529"/>
                </a:cubicBezTo>
                <a:cubicBezTo>
                  <a:pt x="798521" y="184215"/>
                  <a:pt x="805645" y="172574"/>
                  <a:pt x="805645" y="182424"/>
                </a:cubicBezTo>
                <a:cubicBezTo>
                  <a:pt x="797630" y="183320"/>
                  <a:pt x="790506" y="185111"/>
                  <a:pt x="783381" y="188693"/>
                </a:cubicBezTo>
                <a:cubicBezTo>
                  <a:pt x="778038" y="184215"/>
                  <a:pt x="777148" y="177051"/>
                  <a:pt x="776257" y="170783"/>
                </a:cubicBezTo>
                <a:cubicBezTo>
                  <a:pt x="774476" y="166305"/>
                  <a:pt x="772695" y="161827"/>
                  <a:pt x="769133" y="158245"/>
                </a:cubicBezTo>
                <a:cubicBezTo>
                  <a:pt x="769133" y="154663"/>
                  <a:pt x="774476" y="154663"/>
                  <a:pt x="778038" y="153768"/>
                </a:cubicBezTo>
                <a:close/>
                <a:moveTo>
                  <a:pt x="799128" y="146964"/>
                </a:moveTo>
                <a:cubicBezTo>
                  <a:pt x="801885" y="144243"/>
                  <a:pt x="803723" y="149686"/>
                  <a:pt x="805562" y="150593"/>
                </a:cubicBezTo>
                <a:cubicBezTo>
                  <a:pt x="805562" y="150593"/>
                  <a:pt x="805562" y="150593"/>
                  <a:pt x="810157" y="155129"/>
                </a:cubicBezTo>
                <a:cubicBezTo>
                  <a:pt x="811995" y="158757"/>
                  <a:pt x="807400" y="160571"/>
                  <a:pt x="805562" y="163293"/>
                </a:cubicBezTo>
                <a:cubicBezTo>
                  <a:pt x="801885" y="162386"/>
                  <a:pt x="800966" y="156943"/>
                  <a:pt x="797290" y="156943"/>
                </a:cubicBezTo>
                <a:cubicBezTo>
                  <a:pt x="794533" y="153314"/>
                  <a:pt x="798209" y="149686"/>
                  <a:pt x="799128" y="146964"/>
                </a:cubicBezTo>
                <a:close/>
                <a:moveTo>
                  <a:pt x="818513" y="143530"/>
                </a:moveTo>
                <a:cubicBezTo>
                  <a:pt x="821270" y="142655"/>
                  <a:pt x="824027" y="145279"/>
                  <a:pt x="826785" y="147029"/>
                </a:cubicBezTo>
                <a:cubicBezTo>
                  <a:pt x="829542" y="149653"/>
                  <a:pt x="828623" y="155776"/>
                  <a:pt x="829542" y="158400"/>
                </a:cubicBezTo>
                <a:cubicBezTo>
                  <a:pt x="834137" y="157525"/>
                  <a:pt x="835975" y="161024"/>
                  <a:pt x="837814" y="164523"/>
                </a:cubicBezTo>
                <a:cubicBezTo>
                  <a:pt x="840571" y="175020"/>
                  <a:pt x="827704" y="168022"/>
                  <a:pt x="823108" y="172396"/>
                </a:cubicBezTo>
                <a:cubicBezTo>
                  <a:pt x="821270" y="172396"/>
                  <a:pt x="821270" y="170646"/>
                  <a:pt x="820351" y="168897"/>
                </a:cubicBezTo>
                <a:cubicBezTo>
                  <a:pt x="821270" y="168022"/>
                  <a:pt x="822189" y="165398"/>
                  <a:pt x="824027" y="166273"/>
                </a:cubicBezTo>
                <a:cubicBezTo>
                  <a:pt x="824947" y="166273"/>
                  <a:pt x="826785" y="168022"/>
                  <a:pt x="827704" y="166273"/>
                </a:cubicBezTo>
                <a:cubicBezTo>
                  <a:pt x="827704" y="165398"/>
                  <a:pt x="826785" y="163649"/>
                  <a:pt x="824947" y="162774"/>
                </a:cubicBezTo>
                <a:cubicBezTo>
                  <a:pt x="821270" y="162774"/>
                  <a:pt x="818513" y="164523"/>
                  <a:pt x="816675" y="167147"/>
                </a:cubicBezTo>
                <a:cubicBezTo>
                  <a:pt x="813918" y="171521"/>
                  <a:pt x="820351" y="175020"/>
                  <a:pt x="816675" y="177644"/>
                </a:cubicBezTo>
                <a:cubicBezTo>
                  <a:pt x="812999" y="180268"/>
                  <a:pt x="813918" y="183767"/>
                  <a:pt x="812999" y="185517"/>
                </a:cubicBezTo>
                <a:cubicBezTo>
                  <a:pt x="807484" y="181143"/>
                  <a:pt x="805646" y="175895"/>
                  <a:pt x="806565" y="169772"/>
                </a:cubicBezTo>
                <a:cubicBezTo>
                  <a:pt x="809322" y="161024"/>
                  <a:pt x="821270" y="154901"/>
                  <a:pt x="818513" y="143530"/>
                </a:cubicBezTo>
                <a:close/>
                <a:moveTo>
                  <a:pt x="305618" y="142655"/>
                </a:moveTo>
                <a:cubicBezTo>
                  <a:pt x="310956" y="142655"/>
                  <a:pt x="315404" y="146194"/>
                  <a:pt x="319853" y="149734"/>
                </a:cubicBezTo>
                <a:cubicBezTo>
                  <a:pt x="327860" y="146194"/>
                  <a:pt x="335867" y="150618"/>
                  <a:pt x="342095" y="155043"/>
                </a:cubicBezTo>
                <a:cubicBezTo>
                  <a:pt x="338536" y="158582"/>
                  <a:pt x="332308" y="155927"/>
                  <a:pt x="326080" y="156812"/>
                </a:cubicBezTo>
                <a:cubicBezTo>
                  <a:pt x="324301" y="158582"/>
                  <a:pt x="320742" y="157697"/>
                  <a:pt x="320742" y="160352"/>
                </a:cubicBezTo>
                <a:cubicBezTo>
                  <a:pt x="320742" y="165661"/>
                  <a:pt x="318073" y="170085"/>
                  <a:pt x="313625" y="171854"/>
                </a:cubicBezTo>
                <a:cubicBezTo>
                  <a:pt x="310956" y="171854"/>
                  <a:pt x="307397" y="172739"/>
                  <a:pt x="304728" y="170970"/>
                </a:cubicBezTo>
                <a:cubicBezTo>
                  <a:pt x="304728" y="169200"/>
                  <a:pt x="302948" y="167430"/>
                  <a:pt x="304728" y="164776"/>
                </a:cubicBezTo>
                <a:cubicBezTo>
                  <a:pt x="306507" y="160352"/>
                  <a:pt x="311845" y="164776"/>
                  <a:pt x="312735" y="159467"/>
                </a:cubicBezTo>
                <a:cubicBezTo>
                  <a:pt x="312735" y="156812"/>
                  <a:pt x="311845" y="152388"/>
                  <a:pt x="308287" y="151503"/>
                </a:cubicBezTo>
                <a:cubicBezTo>
                  <a:pt x="303838" y="150618"/>
                  <a:pt x="300279" y="154158"/>
                  <a:pt x="297610" y="155927"/>
                </a:cubicBezTo>
                <a:cubicBezTo>
                  <a:pt x="294052" y="163006"/>
                  <a:pt x="293162" y="170970"/>
                  <a:pt x="287824" y="177163"/>
                </a:cubicBezTo>
                <a:cubicBezTo>
                  <a:pt x="288713" y="180703"/>
                  <a:pt x="291382" y="185127"/>
                  <a:pt x="289603" y="188666"/>
                </a:cubicBezTo>
                <a:cubicBezTo>
                  <a:pt x="288713" y="192206"/>
                  <a:pt x="286044" y="193975"/>
                  <a:pt x="283375" y="194860"/>
                </a:cubicBezTo>
                <a:cubicBezTo>
                  <a:pt x="280706" y="195745"/>
                  <a:pt x="278037" y="196630"/>
                  <a:pt x="276258" y="194860"/>
                </a:cubicBezTo>
                <a:cubicBezTo>
                  <a:pt x="274478" y="193091"/>
                  <a:pt x="273589" y="190436"/>
                  <a:pt x="274478" y="187782"/>
                </a:cubicBezTo>
                <a:cubicBezTo>
                  <a:pt x="275368" y="185127"/>
                  <a:pt x="281596" y="187782"/>
                  <a:pt x="279816" y="183357"/>
                </a:cubicBezTo>
                <a:cubicBezTo>
                  <a:pt x="275368" y="180703"/>
                  <a:pt x="270030" y="183357"/>
                  <a:pt x="265581" y="182472"/>
                </a:cubicBezTo>
                <a:cubicBezTo>
                  <a:pt x="263802" y="182472"/>
                  <a:pt x="262912" y="181588"/>
                  <a:pt x="261133" y="180703"/>
                </a:cubicBezTo>
                <a:cubicBezTo>
                  <a:pt x="261133" y="178048"/>
                  <a:pt x="263802" y="176279"/>
                  <a:pt x="264692" y="174509"/>
                </a:cubicBezTo>
                <a:cubicBezTo>
                  <a:pt x="267361" y="174509"/>
                  <a:pt x="270030" y="174509"/>
                  <a:pt x="271809" y="176279"/>
                </a:cubicBezTo>
                <a:cubicBezTo>
                  <a:pt x="276258" y="174509"/>
                  <a:pt x="281596" y="174509"/>
                  <a:pt x="284265" y="170085"/>
                </a:cubicBezTo>
                <a:cubicBezTo>
                  <a:pt x="286044" y="167430"/>
                  <a:pt x="286934" y="163006"/>
                  <a:pt x="286044" y="159467"/>
                </a:cubicBezTo>
                <a:cubicBezTo>
                  <a:pt x="285155" y="158582"/>
                  <a:pt x="283375" y="156812"/>
                  <a:pt x="282486" y="155927"/>
                </a:cubicBezTo>
                <a:cubicBezTo>
                  <a:pt x="279816" y="156812"/>
                  <a:pt x="278037" y="161236"/>
                  <a:pt x="274478" y="159467"/>
                </a:cubicBezTo>
                <a:cubicBezTo>
                  <a:pt x="271809" y="157697"/>
                  <a:pt x="270030" y="155043"/>
                  <a:pt x="271809" y="151503"/>
                </a:cubicBezTo>
                <a:cubicBezTo>
                  <a:pt x="274478" y="149734"/>
                  <a:pt x="276258" y="146194"/>
                  <a:pt x="278927" y="146194"/>
                </a:cubicBezTo>
                <a:cubicBezTo>
                  <a:pt x="282486" y="147079"/>
                  <a:pt x="286934" y="147079"/>
                  <a:pt x="289603" y="150618"/>
                </a:cubicBezTo>
                <a:cubicBezTo>
                  <a:pt x="294941" y="147964"/>
                  <a:pt x="299390" y="143540"/>
                  <a:pt x="305618" y="142655"/>
                </a:cubicBezTo>
                <a:close/>
                <a:moveTo>
                  <a:pt x="250197" y="142655"/>
                </a:moveTo>
                <a:cubicBezTo>
                  <a:pt x="255489" y="142655"/>
                  <a:pt x="260780" y="144429"/>
                  <a:pt x="264308" y="149752"/>
                </a:cubicBezTo>
                <a:cubicBezTo>
                  <a:pt x="264308" y="152413"/>
                  <a:pt x="260780" y="150639"/>
                  <a:pt x="259898" y="151526"/>
                </a:cubicBezTo>
                <a:cubicBezTo>
                  <a:pt x="258134" y="153300"/>
                  <a:pt x="255489" y="154187"/>
                  <a:pt x="255489" y="155962"/>
                </a:cubicBezTo>
                <a:cubicBezTo>
                  <a:pt x="251079" y="161284"/>
                  <a:pt x="249315" y="170156"/>
                  <a:pt x="241378" y="171930"/>
                </a:cubicBezTo>
                <a:cubicBezTo>
                  <a:pt x="236086" y="172817"/>
                  <a:pt x="231676" y="170156"/>
                  <a:pt x="227267" y="171930"/>
                </a:cubicBezTo>
                <a:cubicBezTo>
                  <a:pt x="227267" y="171930"/>
                  <a:pt x="227267" y="171930"/>
                  <a:pt x="224621" y="171043"/>
                </a:cubicBezTo>
                <a:cubicBezTo>
                  <a:pt x="224621" y="169268"/>
                  <a:pt x="226385" y="166607"/>
                  <a:pt x="228149" y="164833"/>
                </a:cubicBezTo>
                <a:cubicBezTo>
                  <a:pt x="230794" y="165720"/>
                  <a:pt x="234322" y="165720"/>
                  <a:pt x="236968" y="163946"/>
                </a:cubicBezTo>
                <a:cubicBezTo>
                  <a:pt x="238732" y="163059"/>
                  <a:pt x="239614" y="160397"/>
                  <a:pt x="240496" y="157736"/>
                </a:cubicBezTo>
                <a:cubicBezTo>
                  <a:pt x="240496" y="155962"/>
                  <a:pt x="239614" y="155075"/>
                  <a:pt x="238732" y="154187"/>
                </a:cubicBezTo>
                <a:cubicBezTo>
                  <a:pt x="235204" y="155075"/>
                  <a:pt x="238732" y="158623"/>
                  <a:pt x="236086" y="159510"/>
                </a:cubicBezTo>
                <a:cubicBezTo>
                  <a:pt x="235204" y="161284"/>
                  <a:pt x="233440" y="162171"/>
                  <a:pt x="231676" y="161284"/>
                </a:cubicBezTo>
                <a:cubicBezTo>
                  <a:pt x="227267" y="160397"/>
                  <a:pt x="228149" y="155962"/>
                  <a:pt x="227267" y="153300"/>
                </a:cubicBezTo>
                <a:cubicBezTo>
                  <a:pt x="229913" y="147090"/>
                  <a:pt x="236968" y="147090"/>
                  <a:pt x="242260" y="147090"/>
                </a:cubicBezTo>
                <a:cubicBezTo>
                  <a:pt x="244023" y="143542"/>
                  <a:pt x="247551" y="143542"/>
                  <a:pt x="250197" y="142655"/>
                </a:cubicBezTo>
                <a:close/>
                <a:moveTo>
                  <a:pt x="230573" y="133130"/>
                </a:moveTo>
                <a:cubicBezTo>
                  <a:pt x="230573" y="133130"/>
                  <a:pt x="230573" y="133130"/>
                  <a:pt x="232359" y="133130"/>
                </a:cubicBezTo>
                <a:cubicBezTo>
                  <a:pt x="231466" y="136658"/>
                  <a:pt x="233252" y="140185"/>
                  <a:pt x="234145" y="143713"/>
                </a:cubicBezTo>
                <a:cubicBezTo>
                  <a:pt x="231466" y="146359"/>
                  <a:pt x="227001" y="145477"/>
                  <a:pt x="224323" y="149005"/>
                </a:cubicBezTo>
                <a:cubicBezTo>
                  <a:pt x="222537" y="148123"/>
                  <a:pt x="221644" y="145477"/>
                  <a:pt x="219858" y="142831"/>
                </a:cubicBezTo>
                <a:cubicBezTo>
                  <a:pt x="220751" y="137540"/>
                  <a:pt x="227894" y="136658"/>
                  <a:pt x="230573" y="133130"/>
                </a:cubicBezTo>
                <a:close/>
                <a:moveTo>
                  <a:pt x="747161" y="131398"/>
                </a:moveTo>
                <a:cubicBezTo>
                  <a:pt x="747919" y="132156"/>
                  <a:pt x="748785" y="133419"/>
                  <a:pt x="749650" y="133419"/>
                </a:cubicBezTo>
                <a:cubicBezTo>
                  <a:pt x="753980" y="136449"/>
                  <a:pt x="759175" y="134429"/>
                  <a:pt x="763505" y="134429"/>
                </a:cubicBezTo>
                <a:lnTo>
                  <a:pt x="764371" y="134429"/>
                </a:lnTo>
                <a:cubicBezTo>
                  <a:pt x="761773" y="138470"/>
                  <a:pt x="756578" y="139480"/>
                  <a:pt x="752248" y="138470"/>
                </a:cubicBezTo>
                <a:cubicBezTo>
                  <a:pt x="749650" y="137460"/>
                  <a:pt x="747053" y="135439"/>
                  <a:pt x="745321" y="132409"/>
                </a:cubicBezTo>
                <a:cubicBezTo>
                  <a:pt x="745754" y="130388"/>
                  <a:pt x="746403" y="130641"/>
                  <a:pt x="747161" y="131398"/>
                </a:cubicBezTo>
                <a:close/>
                <a:moveTo>
                  <a:pt x="209778" y="126780"/>
                </a:moveTo>
                <a:cubicBezTo>
                  <a:pt x="208865" y="140060"/>
                  <a:pt x="226208" y="148028"/>
                  <a:pt x="223470" y="162193"/>
                </a:cubicBezTo>
                <a:cubicBezTo>
                  <a:pt x="222557" y="166620"/>
                  <a:pt x="218906" y="171932"/>
                  <a:pt x="214342" y="172817"/>
                </a:cubicBezTo>
                <a:cubicBezTo>
                  <a:pt x="211603" y="171046"/>
                  <a:pt x="211603" y="166620"/>
                  <a:pt x="209778" y="163964"/>
                </a:cubicBezTo>
                <a:cubicBezTo>
                  <a:pt x="211603" y="160422"/>
                  <a:pt x="213429" y="155110"/>
                  <a:pt x="209778" y="151569"/>
                </a:cubicBezTo>
                <a:cubicBezTo>
                  <a:pt x="207039" y="149798"/>
                  <a:pt x="203388" y="149798"/>
                  <a:pt x="200650" y="149798"/>
                </a:cubicBezTo>
                <a:cubicBezTo>
                  <a:pt x="200650" y="149798"/>
                  <a:pt x="200650" y="149798"/>
                  <a:pt x="198824" y="150684"/>
                </a:cubicBezTo>
                <a:cubicBezTo>
                  <a:pt x="200650" y="152454"/>
                  <a:pt x="205214" y="152454"/>
                  <a:pt x="207039" y="155996"/>
                </a:cubicBezTo>
                <a:cubicBezTo>
                  <a:pt x="207952" y="157766"/>
                  <a:pt x="207039" y="159537"/>
                  <a:pt x="206126" y="161308"/>
                </a:cubicBezTo>
                <a:cubicBezTo>
                  <a:pt x="202475" y="162193"/>
                  <a:pt x="199737" y="158652"/>
                  <a:pt x="195173" y="159537"/>
                </a:cubicBezTo>
                <a:cubicBezTo>
                  <a:pt x="193347" y="158652"/>
                  <a:pt x="189696" y="159537"/>
                  <a:pt x="189696" y="155996"/>
                </a:cubicBezTo>
                <a:cubicBezTo>
                  <a:pt x="189696" y="151569"/>
                  <a:pt x="194260" y="145372"/>
                  <a:pt x="198824" y="143601"/>
                </a:cubicBezTo>
                <a:cubicBezTo>
                  <a:pt x="199737" y="140060"/>
                  <a:pt x="199737" y="136518"/>
                  <a:pt x="201562" y="133862"/>
                </a:cubicBezTo>
                <a:cubicBezTo>
                  <a:pt x="205214" y="132092"/>
                  <a:pt x="205214" y="126780"/>
                  <a:pt x="209778" y="126780"/>
                </a:cubicBezTo>
                <a:close/>
                <a:moveTo>
                  <a:pt x="801465" y="126063"/>
                </a:moveTo>
                <a:cubicBezTo>
                  <a:pt x="806863" y="129546"/>
                  <a:pt x="811360" y="134769"/>
                  <a:pt x="814059" y="140863"/>
                </a:cubicBezTo>
                <a:cubicBezTo>
                  <a:pt x="813160" y="145215"/>
                  <a:pt x="816758" y="147827"/>
                  <a:pt x="814059" y="152180"/>
                </a:cubicBezTo>
                <a:cubicBezTo>
                  <a:pt x="805064" y="150439"/>
                  <a:pt x="809561" y="140863"/>
                  <a:pt x="804164" y="136510"/>
                </a:cubicBezTo>
                <a:cubicBezTo>
                  <a:pt x="802365" y="136510"/>
                  <a:pt x="802365" y="133898"/>
                  <a:pt x="799666" y="134769"/>
                </a:cubicBezTo>
                <a:cubicBezTo>
                  <a:pt x="798767" y="136510"/>
                  <a:pt x="795168" y="137381"/>
                  <a:pt x="793369" y="136510"/>
                </a:cubicBezTo>
                <a:cubicBezTo>
                  <a:pt x="791570" y="134769"/>
                  <a:pt x="789771" y="132157"/>
                  <a:pt x="790670" y="129546"/>
                </a:cubicBezTo>
                <a:cubicBezTo>
                  <a:pt x="793369" y="126063"/>
                  <a:pt x="796967" y="125193"/>
                  <a:pt x="801465" y="126063"/>
                </a:cubicBezTo>
                <a:close/>
                <a:moveTo>
                  <a:pt x="279001" y="120203"/>
                </a:moveTo>
                <a:cubicBezTo>
                  <a:pt x="281132" y="119069"/>
                  <a:pt x="283150" y="118388"/>
                  <a:pt x="284945" y="121110"/>
                </a:cubicBezTo>
                <a:cubicBezTo>
                  <a:pt x="280459" y="125645"/>
                  <a:pt x="273281" y="128367"/>
                  <a:pt x="267000" y="125645"/>
                </a:cubicBezTo>
                <a:cubicBezTo>
                  <a:pt x="266102" y="124738"/>
                  <a:pt x="264308" y="124738"/>
                  <a:pt x="264308" y="122924"/>
                </a:cubicBezTo>
                <a:cubicBezTo>
                  <a:pt x="266102" y="118388"/>
                  <a:pt x="269692" y="122924"/>
                  <a:pt x="272383" y="122017"/>
                </a:cubicBezTo>
                <a:cubicBezTo>
                  <a:pt x="274626" y="122924"/>
                  <a:pt x="276870" y="121337"/>
                  <a:pt x="279001" y="120203"/>
                </a:cubicBezTo>
                <a:close/>
                <a:moveTo>
                  <a:pt x="768427" y="116714"/>
                </a:moveTo>
                <a:cubicBezTo>
                  <a:pt x="772837" y="114080"/>
                  <a:pt x="777246" y="118471"/>
                  <a:pt x="779892" y="121984"/>
                </a:cubicBezTo>
                <a:cubicBezTo>
                  <a:pt x="783420" y="130766"/>
                  <a:pt x="779892" y="138669"/>
                  <a:pt x="773719" y="145695"/>
                </a:cubicBezTo>
                <a:cubicBezTo>
                  <a:pt x="768427" y="150086"/>
                  <a:pt x="761371" y="151842"/>
                  <a:pt x="754316" y="151842"/>
                </a:cubicBezTo>
                <a:cubicBezTo>
                  <a:pt x="747260" y="155355"/>
                  <a:pt x="741969" y="148329"/>
                  <a:pt x="735795" y="149208"/>
                </a:cubicBezTo>
                <a:cubicBezTo>
                  <a:pt x="736677" y="151842"/>
                  <a:pt x="733149" y="152720"/>
                  <a:pt x="731386" y="154477"/>
                </a:cubicBezTo>
                <a:cubicBezTo>
                  <a:pt x="731386" y="154477"/>
                  <a:pt x="731386" y="154477"/>
                  <a:pt x="729622" y="154477"/>
                </a:cubicBezTo>
                <a:cubicBezTo>
                  <a:pt x="729622" y="154477"/>
                  <a:pt x="729622" y="154477"/>
                  <a:pt x="732268" y="150086"/>
                </a:cubicBezTo>
                <a:cubicBezTo>
                  <a:pt x="732268" y="147451"/>
                  <a:pt x="729622" y="148329"/>
                  <a:pt x="729622" y="146573"/>
                </a:cubicBezTo>
                <a:cubicBezTo>
                  <a:pt x="730504" y="144817"/>
                  <a:pt x="733149" y="142182"/>
                  <a:pt x="730504" y="140426"/>
                </a:cubicBezTo>
                <a:cubicBezTo>
                  <a:pt x="729622" y="139547"/>
                  <a:pt x="727858" y="137791"/>
                  <a:pt x="729622" y="136035"/>
                </a:cubicBezTo>
                <a:cubicBezTo>
                  <a:pt x="733149" y="136035"/>
                  <a:pt x="737559" y="132522"/>
                  <a:pt x="741087" y="135156"/>
                </a:cubicBezTo>
                <a:cubicBezTo>
                  <a:pt x="746379" y="140426"/>
                  <a:pt x="753434" y="143060"/>
                  <a:pt x="759608" y="140426"/>
                </a:cubicBezTo>
                <a:cubicBezTo>
                  <a:pt x="763135" y="138669"/>
                  <a:pt x="766663" y="137791"/>
                  <a:pt x="768427" y="134278"/>
                </a:cubicBezTo>
                <a:cubicBezTo>
                  <a:pt x="767545" y="130766"/>
                  <a:pt x="761371" y="129887"/>
                  <a:pt x="762253" y="124618"/>
                </a:cubicBezTo>
                <a:cubicBezTo>
                  <a:pt x="761371" y="121105"/>
                  <a:pt x="764899" y="118471"/>
                  <a:pt x="768427" y="116714"/>
                </a:cubicBezTo>
                <a:close/>
                <a:moveTo>
                  <a:pt x="226738" y="114080"/>
                </a:moveTo>
                <a:cubicBezTo>
                  <a:pt x="230442" y="114080"/>
                  <a:pt x="233220" y="115844"/>
                  <a:pt x="234146" y="120253"/>
                </a:cubicBezTo>
                <a:cubicBezTo>
                  <a:pt x="234146" y="122017"/>
                  <a:pt x="233220" y="123781"/>
                  <a:pt x="231368" y="124663"/>
                </a:cubicBezTo>
                <a:cubicBezTo>
                  <a:pt x="227664" y="124663"/>
                  <a:pt x="223033" y="124663"/>
                  <a:pt x="222107" y="128191"/>
                </a:cubicBezTo>
                <a:cubicBezTo>
                  <a:pt x="218403" y="131718"/>
                  <a:pt x="224886" y="137892"/>
                  <a:pt x="218403" y="137892"/>
                </a:cubicBezTo>
                <a:cubicBezTo>
                  <a:pt x="215625" y="137010"/>
                  <a:pt x="213773" y="134364"/>
                  <a:pt x="213773" y="131718"/>
                </a:cubicBezTo>
                <a:cubicBezTo>
                  <a:pt x="211921" y="127309"/>
                  <a:pt x="213773" y="122899"/>
                  <a:pt x="217477" y="119371"/>
                </a:cubicBezTo>
                <a:cubicBezTo>
                  <a:pt x="220255" y="117608"/>
                  <a:pt x="222107" y="114080"/>
                  <a:pt x="226738" y="114080"/>
                </a:cubicBezTo>
                <a:close/>
                <a:moveTo>
                  <a:pt x="257154" y="106010"/>
                </a:moveTo>
                <a:cubicBezTo>
                  <a:pt x="259446" y="106570"/>
                  <a:pt x="261411" y="108137"/>
                  <a:pt x="261847" y="110823"/>
                </a:cubicBezTo>
                <a:cubicBezTo>
                  <a:pt x="264467" y="113510"/>
                  <a:pt x="262720" y="117092"/>
                  <a:pt x="261847" y="119779"/>
                </a:cubicBezTo>
                <a:cubicBezTo>
                  <a:pt x="260101" y="120674"/>
                  <a:pt x="257482" y="123361"/>
                  <a:pt x="259228" y="125152"/>
                </a:cubicBezTo>
                <a:cubicBezTo>
                  <a:pt x="264467" y="129629"/>
                  <a:pt x="271451" y="132316"/>
                  <a:pt x="277563" y="129629"/>
                </a:cubicBezTo>
                <a:cubicBezTo>
                  <a:pt x="281929" y="129629"/>
                  <a:pt x="285421" y="125152"/>
                  <a:pt x="289787" y="123361"/>
                </a:cubicBezTo>
                <a:cubicBezTo>
                  <a:pt x="292406" y="125152"/>
                  <a:pt x="296772" y="123361"/>
                  <a:pt x="297645" y="126943"/>
                </a:cubicBezTo>
                <a:cubicBezTo>
                  <a:pt x="297645" y="126943"/>
                  <a:pt x="297645" y="126943"/>
                  <a:pt x="297645" y="127838"/>
                </a:cubicBezTo>
                <a:cubicBezTo>
                  <a:pt x="289787" y="135898"/>
                  <a:pt x="279309" y="139480"/>
                  <a:pt x="268832" y="139480"/>
                </a:cubicBezTo>
                <a:cubicBezTo>
                  <a:pt x="264467" y="138584"/>
                  <a:pt x="260974" y="137689"/>
                  <a:pt x="257482" y="135002"/>
                </a:cubicBezTo>
                <a:cubicBezTo>
                  <a:pt x="252243" y="132316"/>
                  <a:pt x="248750" y="126943"/>
                  <a:pt x="247004" y="120674"/>
                </a:cubicBezTo>
                <a:cubicBezTo>
                  <a:pt x="247004" y="115301"/>
                  <a:pt x="245258" y="110823"/>
                  <a:pt x="250497" y="107241"/>
                </a:cubicBezTo>
                <a:cubicBezTo>
                  <a:pt x="252243" y="105898"/>
                  <a:pt x="254862" y="105450"/>
                  <a:pt x="257154" y="106010"/>
                </a:cubicBezTo>
                <a:close/>
                <a:moveTo>
                  <a:pt x="298324" y="105414"/>
                </a:moveTo>
                <a:lnTo>
                  <a:pt x="300857" y="105720"/>
                </a:lnTo>
                <a:lnTo>
                  <a:pt x="299079" y="105820"/>
                </a:lnTo>
                <a:lnTo>
                  <a:pt x="298324" y="105414"/>
                </a:lnTo>
                <a:close/>
                <a:moveTo>
                  <a:pt x="511892" y="98205"/>
                </a:moveTo>
                <a:cubicBezTo>
                  <a:pt x="517911" y="99104"/>
                  <a:pt x="511032" y="103602"/>
                  <a:pt x="513611" y="107201"/>
                </a:cubicBezTo>
                <a:cubicBezTo>
                  <a:pt x="515331" y="111698"/>
                  <a:pt x="518771" y="115297"/>
                  <a:pt x="523070" y="117995"/>
                </a:cubicBezTo>
                <a:cubicBezTo>
                  <a:pt x="523070" y="121594"/>
                  <a:pt x="517911" y="121594"/>
                  <a:pt x="515331" y="123393"/>
                </a:cubicBezTo>
                <a:cubicBezTo>
                  <a:pt x="513611" y="125192"/>
                  <a:pt x="511032" y="125192"/>
                  <a:pt x="509312" y="123393"/>
                </a:cubicBezTo>
                <a:cubicBezTo>
                  <a:pt x="508452" y="120694"/>
                  <a:pt x="505013" y="122493"/>
                  <a:pt x="504153" y="119794"/>
                </a:cubicBezTo>
                <a:cubicBezTo>
                  <a:pt x="502433" y="120694"/>
                  <a:pt x="502433" y="117096"/>
                  <a:pt x="503293" y="116196"/>
                </a:cubicBezTo>
                <a:cubicBezTo>
                  <a:pt x="510172" y="113498"/>
                  <a:pt x="511892" y="105401"/>
                  <a:pt x="511892" y="98205"/>
                </a:cubicBezTo>
                <a:close/>
                <a:moveTo>
                  <a:pt x="759807" y="93442"/>
                </a:moveTo>
                <a:cubicBezTo>
                  <a:pt x="777593" y="93442"/>
                  <a:pt x="790043" y="105868"/>
                  <a:pt x="804271" y="115631"/>
                </a:cubicBezTo>
                <a:cubicBezTo>
                  <a:pt x="832729" y="136044"/>
                  <a:pt x="857629" y="162671"/>
                  <a:pt x="879861" y="189298"/>
                </a:cubicBezTo>
                <a:cubicBezTo>
                  <a:pt x="896758" y="207936"/>
                  <a:pt x="910986" y="229238"/>
                  <a:pt x="923436" y="251427"/>
                </a:cubicBezTo>
                <a:cubicBezTo>
                  <a:pt x="927883" y="260302"/>
                  <a:pt x="927883" y="272728"/>
                  <a:pt x="921658" y="281603"/>
                </a:cubicBezTo>
                <a:cubicBezTo>
                  <a:pt x="918101" y="285154"/>
                  <a:pt x="913654" y="287816"/>
                  <a:pt x="909208" y="288704"/>
                </a:cubicBezTo>
                <a:cubicBezTo>
                  <a:pt x="910097" y="284266"/>
                  <a:pt x="916322" y="283379"/>
                  <a:pt x="918990" y="279828"/>
                </a:cubicBezTo>
                <a:cubicBezTo>
                  <a:pt x="923436" y="273615"/>
                  <a:pt x="923436" y="266515"/>
                  <a:pt x="922547" y="259415"/>
                </a:cubicBezTo>
                <a:cubicBezTo>
                  <a:pt x="920769" y="254089"/>
                  <a:pt x="910986" y="238113"/>
                  <a:pt x="906540" y="231900"/>
                </a:cubicBezTo>
                <a:cubicBezTo>
                  <a:pt x="902983" y="225687"/>
                  <a:pt x="898536" y="220362"/>
                  <a:pt x="897647" y="218587"/>
                </a:cubicBezTo>
                <a:cubicBezTo>
                  <a:pt x="889643" y="206161"/>
                  <a:pt x="879861" y="195511"/>
                  <a:pt x="870968" y="183972"/>
                </a:cubicBezTo>
                <a:cubicBezTo>
                  <a:pt x="868300" y="182197"/>
                  <a:pt x="863854" y="176872"/>
                  <a:pt x="863854" y="176872"/>
                </a:cubicBezTo>
                <a:cubicBezTo>
                  <a:pt x="846957" y="159121"/>
                  <a:pt x="828282" y="140482"/>
                  <a:pt x="809607" y="125394"/>
                </a:cubicBezTo>
                <a:cubicBezTo>
                  <a:pt x="803382" y="122731"/>
                  <a:pt x="798936" y="115631"/>
                  <a:pt x="791821" y="112081"/>
                </a:cubicBezTo>
                <a:cubicBezTo>
                  <a:pt x="781150" y="103205"/>
                  <a:pt x="767810" y="96105"/>
                  <a:pt x="752692" y="99655"/>
                </a:cubicBezTo>
                <a:cubicBezTo>
                  <a:pt x="747357" y="101430"/>
                  <a:pt x="741132" y="103205"/>
                  <a:pt x="737574" y="108530"/>
                </a:cubicBezTo>
                <a:cubicBezTo>
                  <a:pt x="736685" y="108530"/>
                  <a:pt x="735796" y="106755"/>
                  <a:pt x="736685" y="105868"/>
                </a:cubicBezTo>
                <a:cubicBezTo>
                  <a:pt x="741132" y="96992"/>
                  <a:pt x="750914" y="94329"/>
                  <a:pt x="759807" y="93442"/>
                </a:cubicBezTo>
                <a:close/>
                <a:moveTo>
                  <a:pt x="281771" y="90985"/>
                </a:moveTo>
                <a:cubicBezTo>
                  <a:pt x="285299" y="92756"/>
                  <a:pt x="286181" y="97185"/>
                  <a:pt x="287945" y="99842"/>
                </a:cubicBezTo>
                <a:lnTo>
                  <a:pt x="298324" y="105414"/>
                </a:lnTo>
                <a:lnTo>
                  <a:pt x="288826" y="104270"/>
                </a:lnTo>
                <a:cubicBezTo>
                  <a:pt x="285299" y="100727"/>
                  <a:pt x="281771" y="96299"/>
                  <a:pt x="281771" y="91871"/>
                </a:cubicBezTo>
                <a:cubicBezTo>
                  <a:pt x="281771" y="91871"/>
                  <a:pt x="281771" y="91871"/>
                  <a:pt x="281771" y="90985"/>
                </a:cubicBezTo>
                <a:close/>
                <a:moveTo>
                  <a:pt x="583043" y="90267"/>
                </a:moveTo>
                <a:cubicBezTo>
                  <a:pt x="587453" y="91143"/>
                  <a:pt x="591863" y="92019"/>
                  <a:pt x="593626" y="96398"/>
                </a:cubicBezTo>
                <a:cubicBezTo>
                  <a:pt x="594508" y="98150"/>
                  <a:pt x="594508" y="99025"/>
                  <a:pt x="596272" y="99901"/>
                </a:cubicBezTo>
                <a:cubicBezTo>
                  <a:pt x="601564" y="98150"/>
                  <a:pt x="610383" y="96398"/>
                  <a:pt x="615675" y="101653"/>
                </a:cubicBezTo>
                <a:cubicBezTo>
                  <a:pt x="620085" y="106908"/>
                  <a:pt x="620085" y="113915"/>
                  <a:pt x="620085" y="120046"/>
                </a:cubicBezTo>
                <a:cubicBezTo>
                  <a:pt x="623613" y="124425"/>
                  <a:pt x="629786" y="127929"/>
                  <a:pt x="630668" y="134060"/>
                </a:cubicBezTo>
                <a:cubicBezTo>
                  <a:pt x="630668" y="136688"/>
                  <a:pt x="634196" y="138439"/>
                  <a:pt x="634196" y="141067"/>
                </a:cubicBezTo>
                <a:cubicBezTo>
                  <a:pt x="626258" y="141067"/>
                  <a:pt x="622731" y="132308"/>
                  <a:pt x="615675" y="130557"/>
                </a:cubicBezTo>
                <a:cubicBezTo>
                  <a:pt x="609501" y="133184"/>
                  <a:pt x="599800" y="135812"/>
                  <a:pt x="594508" y="130557"/>
                </a:cubicBezTo>
                <a:cubicBezTo>
                  <a:pt x="592744" y="128805"/>
                  <a:pt x="592744" y="126177"/>
                  <a:pt x="593626" y="123550"/>
                </a:cubicBezTo>
                <a:cubicBezTo>
                  <a:pt x="595390" y="121798"/>
                  <a:pt x="596272" y="120046"/>
                  <a:pt x="599800" y="120046"/>
                </a:cubicBezTo>
                <a:cubicBezTo>
                  <a:pt x="603328" y="119170"/>
                  <a:pt x="604210" y="127929"/>
                  <a:pt x="608619" y="122674"/>
                </a:cubicBezTo>
                <a:cubicBezTo>
                  <a:pt x="610383" y="120046"/>
                  <a:pt x="611265" y="114791"/>
                  <a:pt x="608619" y="111288"/>
                </a:cubicBezTo>
                <a:cubicBezTo>
                  <a:pt x="606856" y="108660"/>
                  <a:pt x="602446" y="108660"/>
                  <a:pt x="598918" y="108660"/>
                </a:cubicBezTo>
                <a:cubicBezTo>
                  <a:pt x="591863" y="109536"/>
                  <a:pt x="589217" y="118294"/>
                  <a:pt x="583043" y="120046"/>
                </a:cubicBezTo>
                <a:cubicBezTo>
                  <a:pt x="583043" y="120046"/>
                  <a:pt x="583043" y="120046"/>
                  <a:pt x="575988" y="120922"/>
                </a:cubicBezTo>
                <a:cubicBezTo>
                  <a:pt x="573342" y="124425"/>
                  <a:pt x="570696" y="128805"/>
                  <a:pt x="566286" y="129681"/>
                </a:cubicBezTo>
                <a:cubicBezTo>
                  <a:pt x="563640" y="129681"/>
                  <a:pt x="560994" y="128805"/>
                  <a:pt x="558349" y="127053"/>
                </a:cubicBezTo>
                <a:cubicBezTo>
                  <a:pt x="557467" y="124425"/>
                  <a:pt x="556585" y="120922"/>
                  <a:pt x="559231" y="120046"/>
                </a:cubicBezTo>
                <a:cubicBezTo>
                  <a:pt x="561876" y="118294"/>
                  <a:pt x="566286" y="122674"/>
                  <a:pt x="566286" y="118294"/>
                </a:cubicBezTo>
                <a:cubicBezTo>
                  <a:pt x="566286" y="113915"/>
                  <a:pt x="560113" y="113039"/>
                  <a:pt x="558349" y="110412"/>
                </a:cubicBezTo>
                <a:cubicBezTo>
                  <a:pt x="555703" y="108660"/>
                  <a:pt x="554821" y="105157"/>
                  <a:pt x="554821" y="102529"/>
                </a:cubicBezTo>
                <a:cubicBezTo>
                  <a:pt x="554821" y="102529"/>
                  <a:pt x="554821" y="102529"/>
                  <a:pt x="560113" y="102529"/>
                </a:cubicBezTo>
                <a:cubicBezTo>
                  <a:pt x="566286" y="106908"/>
                  <a:pt x="572460" y="113039"/>
                  <a:pt x="581279" y="110412"/>
                </a:cubicBezTo>
                <a:cubicBezTo>
                  <a:pt x="585689" y="110412"/>
                  <a:pt x="586571" y="106032"/>
                  <a:pt x="587453" y="103405"/>
                </a:cubicBezTo>
                <a:cubicBezTo>
                  <a:pt x="588335" y="100777"/>
                  <a:pt x="586571" y="99901"/>
                  <a:pt x="584807" y="98150"/>
                </a:cubicBezTo>
                <a:cubicBezTo>
                  <a:pt x="582161" y="99025"/>
                  <a:pt x="579515" y="102529"/>
                  <a:pt x="575988" y="99901"/>
                </a:cubicBezTo>
                <a:cubicBezTo>
                  <a:pt x="574224" y="99025"/>
                  <a:pt x="573342" y="96398"/>
                  <a:pt x="575106" y="94646"/>
                </a:cubicBezTo>
                <a:cubicBezTo>
                  <a:pt x="576869" y="92019"/>
                  <a:pt x="579515" y="90267"/>
                  <a:pt x="583043" y="90267"/>
                </a:cubicBezTo>
                <a:close/>
                <a:moveTo>
                  <a:pt x="557995" y="89535"/>
                </a:moveTo>
                <a:cubicBezTo>
                  <a:pt x="558789" y="92099"/>
                  <a:pt x="561170" y="93808"/>
                  <a:pt x="561170" y="97228"/>
                </a:cubicBezTo>
                <a:cubicBezTo>
                  <a:pt x="558789" y="99792"/>
                  <a:pt x="554820" y="98082"/>
                  <a:pt x="550852" y="98082"/>
                </a:cubicBezTo>
                <a:cubicBezTo>
                  <a:pt x="550058" y="95518"/>
                  <a:pt x="550852" y="92954"/>
                  <a:pt x="551645" y="90389"/>
                </a:cubicBezTo>
                <a:cubicBezTo>
                  <a:pt x="553233" y="89535"/>
                  <a:pt x="555614" y="88680"/>
                  <a:pt x="557995" y="89535"/>
                </a:cubicBezTo>
                <a:close/>
                <a:moveTo>
                  <a:pt x="467826" y="85505"/>
                </a:moveTo>
                <a:cubicBezTo>
                  <a:pt x="470366" y="85505"/>
                  <a:pt x="472906" y="86482"/>
                  <a:pt x="474599" y="87459"/>
                </a:cubicBezTo>
                <a:cubicBezTo>
                  <a:pt x="475446" y="90389"/>
                  <a:pt x="475446" y="93320"/>
                  <a:pt x="475446" y="96251"/>
                </a:cubicBezTo>
                <a:cubicBezTo>
                  <a:pt x="471213" y="98205"/>
                  <a:pt x="466979" y="93320"/>
                  <a:pt x="462746" y="92343"/>
                </a:cubicBezTo>
                <a:cubicBezTo>
                  <a:pt x="462746" y="88436"/>
                  <a:pt x="465286" y="86482"/>
                  <a:pt x="467826" y="85505"/>
                </a:cubicBezTo>
                <a:close/>
                <a:moveTo>
                  <a:pt x="438389" y="85277"/>
                </a:moveTo>
                <a:cubicBezTo>
                  <a:pt x="442129" y="84281"/>
                  <a:pt x="445869" y="85166"/>
                  <a:pt x="448509" y="89590"/>
                </a:cubicBezTo>
                <a:cubicBezTo>
                  <a:pt x="449389" y="92245"/>
                  <a:pt x="449389" y="94899"/>
                  <a:pt x="446749" y="96669"/>
                </a:cubicBezTo>
                <a:cubicBezTo>
                  <a:pt x="444989" y="98439"/>
                  <a:pt x="441469" y="97554"/>
                  <a:pt x="440589" y="96669"/>
                </a:cubicBezTo>
                <a:cubicBezTo>
                  <a:pt x="440589" y="96669"/>
                  <a:pt x="440589" y="96669"/>
                  <a:pt x="437949" y="94899"/>
                </a:cubicBezTo>
                <a:cubicBezTo>
                  <a:pt x="436189" y="95784"/>
                  <a:pt x="436189" y="98439"/>
                  <a:pt x="436189" y="99323"/>
                </a:cubicBezTo>
                <a:cubicBezTo>
                  <a:pt x="436189" y="102863"/>
                  <a:pt x="437949" y="105517"/>
                  <a:pt x="441469" y="107287"/>
                </a:cubicBezTo>
                <a:cubicBezTo>
                  <a:pt x="446749" y="109941"/>
                  <a:pt x="452029" y="109057"/>
                  <a:pt x="457310" y="107287"/>
                </a:cubicBezTo>
                <a:cubicBezTo>
                  <a:pt x="461710" y="104632"/>
                  <a:pt x="462590" y="96669"/>
                  <a:pt x="468750" y="98439"/>
                </a:cubicBezTo>
                <a:cubicBezTo>
                  <a:pt x="472270" y="100208"/>
                  <a:pt x="471390" y="103748"/>
                  <a:pt x="470510" y="105517"/>
                </a:cubicBezTo>
                <a:cubicBezTo>
                  <a:pt x="467870" y="110826"/>
                  <a:pt x="461710" y="112596"/>
                  <a:pt x="457310" y="117020"/>
                </a:cubicBezTo>
                <a:cubicBezTo>
                  <a:pt x="456430" y="117905"/>
                  <a:pt x="457310" y="119675"/>
                  <a:pt x="458190" y="120559"/>
                </a:cubicBezTo>
                <a:cubicBezTo>
                  <a:pt x="460830" y="120559"/>
                  <a:pt x="461710" y="116135"/>
                  <a:pt x="464350" y="118790"/>
                </a:cubicBezTo>
                <a:cubicBezTo>
                  <a:pt x="467870" y="119675"/>
                  <a:pt x="466990" y="123214"/>
                  <a:pt x="466990" y="125869"/>
                </a:cubicBezTo>
                <a:cubicBezTo>
                  <a:pt x="464350" y="131178"/>
                  <a:pt x="459070" y="127638"/>
                  <a:pt x="454670" y="127638"/>
                </a:cubicBezTo>
                <a:cubicBezTo>
                  <a:pt x="450269" y="124984"/>
                  <a:pt x="450269" y="119675"/>
                  <a:pt x="444989" y="118790"/>
                </a:cubicBezTo>
                <a:cubicBezTo>
                  <a:pt x="435309" y="118790"/>
                  <a:pt x="432669" y="107287"/>
                  <a:pt x="423869" y="107287"/>
                </a:cubicBezTo>
                <a:cubicBezTo>
                  <a:pt x="419469" y="107287"/>
                  <a:pt x="415069" y="109941"/>
                  <a:pt x="414189" y="114366"/>
                </a:cubicBezTo>
                <a:cubicBezTo>
                  <a:pt x="414189" y="116135"/>
                  <a:pt x="414189" y="120559"/>
                  <a:pt x="416829" y="122329"/>
                </a:cubicBezTo>
                <a:cubicBezTo>
                  <a:pt x="417709" y="123214"/>
                  <a:pt x="418589" y="124099"/>
                  <a:pt x="420349" y="123214"/>
                </a:cubicBezTo>
                <a:cubicBezTo>
                  <a:pt x="422109" y="119675"/>
                  <a:pt x="423869" y="117905"/>
                  <a:pt x="427389" y="116135"/>
                </a:cubicBezTo>
                <a:cubicBezTo>
                  <a:pt x="430029" y="119675"/>
                  <a:pt x="433549" y="123214"/>
                  <a:pt x="431789" y="127638"/>
                </a:cubicBezTo>
                <a:cubicBezTo>
                  <a:pt x="428269" y="132947"/>
                  <a:pt x="421229" y="132062"/>
                  <a:pt x="415069" y="132062"/>
                </a:cubicBezTo>
                <a:cubicBezTo>
                  <a:pt x="412428" y="129408"/>
                  <a:pt x="408028" y="125869"/>
                  <a:pt x="403628" y="127638"/>
                </a:cubicBezTo>
                <a:cubicBezTo>
                  <a:pt x="400988" y="132062"/>
                  <a:pt x="396588" y="134717"/>
                  <a:pt x="391308" y="134717"/>
                </a:cubicBezTo>
                <a:cubicBezTo>
                  <a:pt x="391308" y="132062"/>
                  <a:pt x="393948" y="131178"/>
                  <a:pt x="394828" y="128523"/>
                </a:cubicBezTo>
                <a:cubicBezTo>
                  <a:pt x="395708" y="123214"/>
                  <a:pt x="400988" y="121444"/>
                  <a:pt x="403628" y="117905"/>
                </a:cubicBezTo>
                <a:cubicBezTo>
                  <a:pt x="404508" y="111711"/>
                  <a:pt x="407148" y="104632"/>
                  <a:pt x="411548" y="100208"/>
                </a:cubicBezTo>
                <a:cubicBezTo>
                  <a:pt x="415069" y="96669"/>
                  <a:pt x="421229" y="97554"/>
                  <a:pt x="425629" y="98439"/>
                </a:cubicBezTo>
                <a:cubicBezTo>
                  <a:pt x="428269" y="97554"/>
                  <a:pt x="427389" y="94014"/>
                  <a:pt x="428269" y="92245"/>
                </a:cubicBezTo>
                <a:cubicBezTo>
                  <a:pt x="430909" y="89148"/>
                  <a:pt x="434649" y="86272"/>
                  <a:pt x="438389" y="85277"/>
                </a:cubicBezTo>
                <a:close/>
                <a:moveTo>
                  <a:pt x="678069" y="83917"/>
                </a:moveTo>
                <a:cubicBezTo>
                  <a:pt x="680666" y="83917"/>
                  <a:pt x="680666" y="88191"/>
                  <a:pt x="683264" y="89900"/>
                </a:cubicBezTo>
                <a:cubicBezTo>
                  <a:pt x="686728" y="92465"/>
                  <a:pt x="691057" y="89900"/>
                  <a:pt x="694521" y="91610"/>
                </a:cubicBezTo>
                <a:cubicBezTo>
                  <a:pt x="693655" y="94174"/>
                  <a:pt x="691057" y="94174"/>
                  <a:pt x="688460" y="95029"/>
                </a:cubicBezTo>
                <a:cubicBezTo>
                  <a:pt x="684130" y="95029"/>
                  <a:pt x="681532" y="93319"/>
                  <a:pt x="678935" y="89900"/>
                </a:cubicBezTo>
                <a:cubicBezTo>
                  <a:pt x="678069" y="88191"/>
                  <a:pt x="675471" y="84772"/>
                  <a:pt x="678069" y="83917"/>
                </a:cubicBezTo>
                <a:close/>
                <a:moveTo>
                  <a:pt x="260236" y="82131"/>
                </a:moveTo>
                <a:cubicBezTo>
                  <a:pt x="265923" y="80823"/>
                  <a:pt x="271945" y="80656"/>
                  <a:pt x="278412" y="82215"/>
                </a:cubicBezTo>
                <a:cubicBezTo>
                  <a:pt x="283765" y="83106"/>
                  <a:pt x="290009" y="87559"/>
                  <a:pt x="292686" y="93794"/>
                </a:cubicBezTo>
                <a:cubicBezTo>
                  <a:pt x="292686" y="94685"/>
                  <a:pt x="294470" y="96467"/>
                  <a:pt x="292686" y="98248"/>
                </a:cubicBezTo>
                <a:cubicBezTo>
                  <a:pt x="289117" y="93794"/>
                  <a:pt x="284657" y="86669"/>
                  <a:pt x="277520" y="83996"/>
                </a:cubicBezTo>
                <a:cubicBezTo>
                  <a:pt x="271276" y="83106"/>
                  <a:pt x="264139" y="83996"/>
                  <a:pt x="257894" y="85778"/>
                </a:cubicBezTo>
                <a:cubicBezTo>
                  <a:pt x="238268" y="96467"/>
                  <a:pt x="219534" y="110718"/>
                  <a:pt x="200801" y="124079"/>
                </a:cubicBezTo>
                <a:cubicBezTo>
                  <a:pt x="177606" y="145456"/>
                  <a:pt x="152628" y="167724"/>
                  <a:pt x="132110" y="191774"/>
                </a:cubicBezTo>
                <a:cubicBezTo>
                  <a:pt x="122297" y="205135"/>
                  <a:pt x="111592" y="218496"/>
                  <a:pt x="101779" y="232747"/>
                </a:cubicBezTo>
                <a:cubicBezTo>
                  <a:pt x="100887" y="234529"/>
                  <a:pt x="92858" y="255015"/>
                  <a:pt x="105347" y="266595"/>
                </a:cubicBezTo>
                <a:cubicBezTo>
                  <a:pt x="108023" y="268376"/>
                  <a:pt x="112484" y="267486"/>
                  <a:pt x="114268" y="271048"/>
                </a:cubicBezTo>
                <a:cubicBezTo>
                  <a:pt x="114268" y="272830"/>
                  <a:pt x="112484" y="272830"/>
                  <a:pt x="111592" y="272830"/>
                </a:cubicBezTo>
                <a:cubicBezTo>
                  <a:pt x="104455" y="271939"/>
                  <a:pt x="99995" y="266595"/>
                  <a:pt x="97318" y="261250"/>
                </a:cubicBezTo>
                <a:cubicBezTo>
                  <a:pt x="92858" y="246999"/>
                  <a:pt x="96426" y="238092"/>
                  <a:pt x="99995" y="229184"/>
                </a:cubicBezTo>
                <a:cubicBezTo>
                  <a:pt x="103563" y="222059"/>
                  <a:pt x="108916" y="215824"/>
                  <a:pt x="113376" y="209588"/>
                </a:cubicBezTo>
                <a:cubicBezTo>
                  <a:pt x="122297" y="198900"/>
                  <a:pt x="129434" y="188211"/>
                  <a:pt x="138354" y="177522"/>
                </a:cubicBezTo>
                <a:cubicBezTo>
                  <a:pt x="162441" y="152582"/>
                  <a:pt x="187419" y="128533"/>
                  <a:pt x="215074" y="108937"/>
                </a:cubicBezTo>
                <a:cubicBezTo>
                  <a:pt x="229124" y="100252"/>
                  <a:pt x="243175" y="86056"/>
                  <a:pt x="260236" y="82131"/>
                </a:cubicBezTo>
                <a:close/>
                <a:moveTo>
                  <a:pt x="767447" y="80937"/>
                </a:moveTo>
                <a:cubicBezTo>
                  <a:pt x="778121" y="81828"/>
                  <a:pt x="786126" y="88956"/>
                  <a:pt x="795021" y="91629"/>
                </a:cubicBezTo>
                <a:cubicBezTo>
                  <a:pt x="819038" y="109449"/>
                  <a:pt x="839496" y="128160"/>
                  <a:pt x="860844" y="148653"/>
                </a:cubicBezTo>
                <a:cubicBezTo>
                  <a:pt x="885750" y="174493"/>
                  <a:pt x="907098" y="200332"/>
                  <a:pt x="926666" y="230626"/>
                </a:cubicBezTo>
                <a:cubicBezTo>
                  <a:pt x="934672" y="245773"/>
                  <a:pt x="945346" y="264485"/>
                  <a:pt x="937340" y="282305"/>
                </a:cubicBezTo>
                <a:cubicBezTo>
                  <a:pt x="933782" y="291215"/>
                  <a:pt x="925777" y="300125"/>
                  <a:pt x="915993" y="302798"/>
                </a:cubicBezTo>
                <a:cubicBezTo>
                  <a:pt x="912435" y="302798"/>
                  <a:pt x="907987" y="304580"/>
                  <a:pt x="904429" y="302798"/>
                </a:cubicBezTo>
                <a:cubicBezTo>
                  <a:pt x="903540" y="300125"/>
                  <a:pt x="903540" y="296561"/>
                  <a:pt x="905319" y="293888"/>
                </a:cubicBezTo>
                <a:cubicBezTo>
                  <a:pt x="912435" y="292997"/>
                  <a:pt x="920440" y="288542"/>
                  <a:pt x="923998" y="282305"/>
                </a:cubicBezTo>
                <a:cubicBezTo>
                  <a:pt x="935561" y="262702"/>
                  <a:pt x="921330" y="243100"/>
                  <a:pt x="911545" y="227062"/>
                </a:cubicBezTo>
                <a:cubicBezTo>
                  <a:pt x="902650" y="214588"/>
                  <a:pt x="894645" y="203005"/>
                  <a:pt x="884860" y="191422"/>
                </a:cubicBezTo>
                <a:cubicBezTo>
                  <a:pt x="883081" y="189640"/>
                  <a:pt x="867070" y="170929"/>
                  <a:pt x="866181" y="169147"/>
                </a:cubicBezTo>
                <a:cubicBezTo>
                  <a:pt x="859065" y="160237"/>
                  <a:pt x="850170" y="153109"/>
                  <a:pt x="843054" y="145980"/>
                </a:cubicBezTo>
                <a:cubicBezTo>
                  <a:pt x="827043" y="130833"/>
                  <a:pt x="810143" y="115686"/>
                  <a:pt x="792353" y="103212"/>
                </a:cubicBezTo>
                <a:cubicBezTo>
                  <a:pt x="779010" y="94302"/>
                  <a:pt x="763000" y="85392"/>
                  <a:pt x="746989" y="91629"/>
                </a:cubicBezTo>
                <a:cubicBezTo>
                  <a:pt x="740762" y="94302"/>
                  <a:pt x="733646" y="98757"/>
                  <a:pt x="731867" y="106776"/>
                </a:cubicBezTo>
                <a:cubicBezTo>
                  <a:pt x="731867" y="106776"/>
                  <a:pt x="731867" y="106776"/>
                  <a:pt x="730978" y="113013"/>
                </a:cubicBezTo>
                <a:cubicBezTo>
                  <a:pt x="727420" y="113904"/>
                  <a:pt x="722972" y="115686"/>
                  <a:pt x="718525" y="113013"/>
                </a:cubicBezTo>
                <a:cubicBezTo>
                  <a:pt x="716746" y="103212"/>
                  <a:pt x="724751" y="93411"/>
                  <a:pt x="732757" y="88065"/>
                </a:cubicBezTo>
                <a:cubicBezTo>
                  <a:pt x="743431" y="81828"/>
                  <a:pt x="754994" y="79155"/>
                  <a:pt x="767447" y="80937"/>
                </a:cubicBezTo>
                <a:close/>
                <a:moveTo>
                  <a:pt x="689912" y="80583"/>
                </a:moveTo>
                <a:cubicBezTo>
                  <a:pt x="690683" y="82488"/>
                  <a:pt x="690904" y="85822"/>
                  <a:pt x="691345" y="87726"/>
                </a:cubicBezTo>
                <a:cubicBezTo>
                  <a:pt x="688699" y="88679"/>
                  <a:pt x="686054" y="87726"/>
                  <a:pt x="684290" y="84869"/>
                </a:cubicBezTo>
                <a:cubicBezTo>
                  <a:pt x="683408" y="83917"/>
                  <a:pt x="683408" y="82012"/>
                  <a:pt x="685172" y="82012"/>
                </a:cubicBezTo>
                <a:cubicBezTo>
                  <a:pt x="687817" y="78202"/>
                  <a:pt x="689140" y="78678"/>
                  <a:pt x="689912" y="80583"/>
                </a:cubicBezTo>
                <a:close/>
                <a:moveTo>
                  <a:pt x="665260" y="79155"/>
                </a:moveTo>
                <a:cubicBezTo>
                  <a:pt x="674280" y="80954"/>
                  <a:pt x="670672" y="91749"/>
                  <a:pt x="677888" y="95347"/>
                </a:cubicBezTo>
                <a:cubicBezTo>
                  <a:pt x="684201" y="100744"/>
                  <a:pt x="693221" y="98046"/>
                  <a:pt x="699535" y="95347"/>
                </a:cubicBezTo>
                <a:cubicBezTo>
                  <a:pt x="701339" y="96247"/>
                  <a:pt x="702241" y="98046"/>
                  <a:pt x="704045" y="98945"/>
                </a:cubicBezTo>
                <a:cubicBezTo>
                  <a:pt x="698633" y="104343"/>
                  <a:pt x="690515" y="106142"/>
                  <a:pt x="682397" y="106142"/>
                </a:cubicBezTo>
                <a:cubicBezTo>
                  <a:pt x="677888" y="104343"/>
                  <a:pt x="674280" y="100744"/>
                  <a:pt x="669770" y="97146"/>
                </a:cubicBezTo>
                <a:cubicBezTo>
                  <a:pt x="667966" y="92648"/>
                  <a:pt x="666162" y="88151"/>
                  <a:pt x="664358" y="82753"/>
                </a:cubicBezTo>
                <a:cubicBezTo>
                  <a:pt x="664358" y="81854"/>
                  <a:pt x="664358" y="80054"/>
                  <a:pt x="665260" y="79155"/>
                </a:cubicBezTo>
                <a:close/>
                <a:moveTo>
                  <a:pt x="350766" y="75980"/>
                </a:moveTo>
                <a:cubicBezTo>
                  <a:pt x="350766" y="75980"/>
                  <a:pt x="350766" y="75980"/>
                  <a:pt x="351621" y="77766"/>
                </a:cubicBezTo>
                <a:cubicBezTo>
                  <a:pt x="349911" y="81337"/>
                  <a:pt x="348202" y="85802"/>
                  <a:pt x="343073" y="86695"/>
                </a:cubicBezTo>
                <a:cubicBezTo>
                  <a:pt x="339654" y="87588"/>
                  <a:pt x="332815" y="90267"/>
                  <a:pt x="330251" y="84909"/>
                </a:cubicBezTo>
                <a:cubicBezTo>
                  <a:pt x="329396" y="84016"/>
                  <a:pt x="329396" y="83123"/>
                  <a:pt x="330251" y="83123"/>
                </a:cubicBezTo>
                <a:cubicBezTo>
                  <a:pt x="332815" y="81337"/>
                  <a:pt x="333670" y="85802"/>
                  <a:pt x="336234" y="84909"/>
                </a:cubicBezTo>
                <a:cubicBezTo>
                  <a:pt x="343073" y="86695"/>
                  <a:pt x="347347" y="79552"/>
                  <a:pt x="350766" y="75980"/>
                </a:cubicBezTo>
                <a:close/>
                <a:moveTo>
                  <a:pt x="364137" y="72805"/>
                </a:moveTo>
                <a:cubicBezTo>
                  <a:pt x="365908" y="78289"/>
                  <a:pt x="363252" y="83773"/>
                  <a:pt x="360596" y="89257"/>
                </a:cubicBezTo>
                <a:cubicBezTo>
                  <a:pt x="355284" y="97483"/>
                  <a:pt x="346431" y="102967"/>
                  <a:pt x="337577" y="100225"/>
                </a:cubicBezTo>
                <a:cubicBezTo>
                  <a:pt x="330495" y="99311"/>
                  <a:pt x="325183" y="95655"/>
                  <a:pt x="319871" y="91085"/>
                </a:cubicBezTo>
                <a:cubicBezTo>
                  <a:pt x="319871" y="89257"/>
                  <a:pt x="320756" y="88343"/>
                  <a:pt x="321642" y="88343"/>
                </a:cubicBezTo>
                <a:cubicBezTo>
                  <a:pt x="328724" y="86515"/>
                  <a:pt x="333151" y="95655"/>
                  <a:pt x="340233" y="92913"/>
                </a:cubicBezTo>
                <a:cubicBezTo>
                  <a:pt x="348201" y="91999"/>
                  <a:pt x="353513" y="84687"/>
                  <a:pt x="356169" y="78289"/>
                </a:cubicBezTo>
                <a:cubicBezTo>
                  <a:pt x="357055" y="73719"/>
                  <a:pt x="361481" y="74633"/>
                  <a:pt x="364137" y="72805"/>
                </a:cubicBezTo>
                <a:close/>
                <a:moveTo>
                  <a:pt x="533389" y="69630"/>
                </a:moveTo>
                <a:cubicBezTo>
                  <a:pt x="538946" y="71429"/>
                  <a:pt x="543576" y="77726"/>
                  <a:pt x="545428" y="83124"/>
                </a:cubicBezTo>
                <a:cubicBezTo>
                  <a:pt x="550058" y="93919"/>
                  <a:pt x="542650" y="102015"/>
                  <a:pt x="543576" y="112810"/>
                </a:cubicBezTo>
                <a:cubicBezTo>
                  <a:pt x="543576" y="112810"/>
                  <a:pt x="543576" y="112810"/>
                  <a:pt x="544502" y="122705"/>
                </a:cubicBezTo>
                <a:cubicBezTo>
                  <a:pt x="540798" y="123605"/>
                  <a:pt x="538020" y="121806"/>
                  <a:pt x="534315" y="120906"/>
                </a:cubicBezTo>
                <a:cubicBezTo>
                  <a:pt x="530611" y="111910"/>
                  <a:pt x="516721" y="113709"/>
                  <a:pt x="516721" y="102015"/>
                </a:cubicBezTo>
                <a:cubicBezTo>
                  <a:pt x="516721" y="98417"/>
                  <a:pt x="520425" y="94818"/>
                  <a:pt x="524129" y="94818"/>
                </a:cubicBezTo>
                <a:cubicBezTo>
                  <a:pt x="526907" y="94818"/>
                  <a:pt x="529685" y="94818"/>
                  <a:pt x="529685" y="98417"/>
                </a:cubicBezTo>
                <a:cubicBezTo>
                  <a:pt x="531537" y="102015"/>
                  <a:pt x="524129" y="101115"/>
                  <a:pt x="526907" y="104714"/>
                </a:cubicBezTo>
                <a:cubicBezTo>
                  <a:pt x="529685" y="102914"/>
                  <a:pt x="533389" y="102914"/>
                  <a:pt x="533389" y="99316"/>
                </a:cubicBezTo>
                <a:cubicBezTo>
                  <a:pt x="534315" y="96617"/>
                  <a:pt x="533389" y="93919"/>
                  <a:pt x="531537" y="93019"/>
                </a:cubicBezTo>
                <a:cubicBezTo>
                  <a:pt x="529685" y="91220"/>
                  <a:pt x="526907" y="91220"/>
                  <a:pt x="525981" y="90320"/>
                </a:cubicBezTo>
                <a:cubicBezTo>
                  <a:pt x="529685" y="84023"/>
                  <a:pt x="533389" y="77726"/>
                  <a:pt x="533389" y="69630"/>
                </a:cubicBezTo>
                <a:close/>
                <a:moveTo>
                  <a:pt x="494269" y="69630"/>
                </a:moveTo>
                <a:cubicBezTo>
                  <a:pt x="498804" y="69630"/>
                  <a:pt x="495176" y="75824"/>
                  <a:pt x="496990" y="78478"/>
                </a:cubicBezTo>
                <a:lnTo>
                  <a:pt x="503340" y="89096"/>
                </a:lnTo>
                <a:cubicBezTo>
                  <a:pt x="501526" y="89096"/>
                  <a:pt x="498804" y="89096"/>
                  <a:pt x="496990" y="89981"/>
                </a:cubicBezTo>
                <a:cubicBezTo>
                  <a:pt x="494269" y="90866"/>
                  <a:pt x="492454" y="92636"/>
                  <a:pt x="491547" y="95290"/>
                </a:cubicBezTo>
                <a:cubicBezTo>
                  <a:pt x="492454" y="98829"/>
                  <a:pt x="492454" y="103254"/>
                  <a:pt x="496990" y="104138"/>
                </a:cubicBezTo>
                <a:cubicBezTo>
                  <a:pt x="498804" y="104138"/>
                  <a:pt x="499712" y="103254"/>
                  <a:pt x="500619" y="102369"/>
                </a:cubicBezTo>
                <a:cubicBezTo>
                  <a:pt x="500619" y="101484"/>
                  <a:pt x="498804" y="101484"/>
                  <a:pt x="497897" y="100599"/>
                </a:cubicBezTo>
                <a:cubicBezTo>
                  <a:pt x="496990" y="98829"/>
                  <a:pt x="494269" y="97060"/>
                  <a:pt x="496990" y="94405"/>
                </a:cubicBezTo>
                <a:cubicBezTo>
                  <a:pt x="497897" y="93520"/>
                  <a:pt x="500619" y="92636"/>
                  <a:pt x="503340" y="93520"/>
                </a:cubicBezTo>
                <a:cubicBezTo>
                  <a:pt x="506062" y="96175"/>
                  <a:pt x="508783" y="98829"/>
                  <a:pt x="508783" y="103254"/>
                </a:cubicBezTo>
                <a:cubicBezTo>
                  <a:pt x="507876" y="107678"/>
                  <a:pt x="504247" y="111217"/>
                  <a:pt x="499712" y="113872"/>
                </a:cubicBezTo>
                <a:cubicBezTo>
                  <a:pt x="496083" y="112987"/>
                  <a:pt x="494269" y="116526"/>
                  <a:pt x="492454" y="119181"/>
                </a:cubicBezTo>
                <a:cubicBezTo>
                  <a:pt x="488826" y="120950"/>
                  <a:pt x="486104" y="123605"/>
                  <a:pt x="481569" y="122720"/>
                </a:cubicBezTo>
                <a:cubicBezTo>
                  <a:pt x="477940" y="119181"/>
                  <a:pt x="483383" y="115641"/>
                  <a:pt x="482476" y="111217"/>
                </a:cubicBezTo>
                <a:cubicBezTo>
                  <a:pt x="483383" y="103254"/>
                  <a:pt x="477033" y="96175"/>
                  <a:pt x="478847" y="88211"/>
                </a:cubicBezTo>
                <a:cubicBezTo>
                  <a:pt x="480662" y="80248"/>
                  <a:pt x="487012" y="72284"/>
                  <a:pt x="494269" y="69630"/>
                </a:cubicBezTo>
                <a:close/>
                <a:moveTo>
                  <a:pt x="722500" y="68042"/>
                </a:moveTo>
                <a:cubicBezTo>
                  <a:pt x="730715" y="68042"/>
                  <a:pt x="739843" y="70763"/>
                  <a:pt x="745320" y="77113"/>
                </a:cubicBezTo>
                <a:cubicBezTo>
                  <a:pt x="745320" y="78928"/>
                  <a:pt x="743494" y="78928"/>
                  <a:pt x="742581" y="78928"/>
                </a:cubicBezTo>
                <a:cubicBezTo>
                  <a:pt x="739843" y="78020"/>
                  <a:pt x="738930" y="75299"/>
                  <a:pt x="736192" y="74392"/>
                </a:cubicBezTo>
                <a:cubicBezTo>
                  <a:pt x="729802" y="71670"/>
                  <a:pt x="723413" y="70763"/>
                  <a:pt x="717023" y="73485"/>
                </a:cubicBezTo>
                <a:cubicBezTo>
                  <a:pt x="714285" y="74392"/>
                  <a:pt x="712459" y="80742"/>
                  <a:pt x="708808" y="78020"/>
                </a:cubicBezTo>
                <a:cubicBezTo>
                  <a:pt x="709721" y="70763"/>
                  <a:pt x="717023" y="68949"/>
                  <a:pt x="722500" y="68042"/>
                </a:cubicBezTo>
                <a:close/>
                <a:moveTo>
                  <a:pt x="337333" y="68042"/>
                </a:moveTo>
                <a:cubicBezTo>
                  <a:pt x="339714" y="70721"/>
                  <a:pt x="342889" y="73399"/>
                  <a:pt x="345270" y="75185"/>
                </a:cubicBezTo>
                <a:cubicBezTo>
                  <a:pt x="344476" y="78757"/>
                  <a:pt x="341301" y="81436"/>
                  <a:pt x="338920" y="82329"/>
                </a:cubicBezTo>
                <a:cubicBezTo>
                  <a:pt x="337333" y="81436"/>
                  <a:pt x="334952" y="81436"/>
                  <a:pt x="334158" y="79650"/>
                </a:cubicBezTo>
                <a:cubicBezTo>
                  <a:pt x="335745" y="76078"/>
                  <a:pt x="336539" y="71614"/>
                  <a:pt x="337333" y="68042"/>
                </a:cubicBezTo>
                <a:close/>
                <a:moveTo>
                  <a:pt x="275985" y="65063"/>
                </a:moveTo>
                <a:cubicBezTo>
                  <a:pt x="282984" y="65732"/>
                  <a:pt x="289650" y="68185"/>
                  <a:pt x="294538" y="73089"/>
                </a:cubicBezTo>
                <a:cubicBezTo>
                  <a:pt x="302537" y="78440"/>
                  <a:pt x="305203" y="86466"/>
                  <a:pt x="308758" y="94492"/>
                </a:cubicBezTo>
                <a:cubicBezTo>
                  <a:pt x="308758" y="97168"/>
                  <a:pt x="308758" y="98951"/>
                  <a:pt x="306980" y="100735"/>
                </a:cubicBezTo>
                <a:cubicBezTo>
                  <a:pt x="305203" y="101626"/>
                  <a:pt x="300759" y="101626"/>
                  <a:pt x="298093" y="100735"/>
                </a:cubicBezTo>
                <a:cubicBezTo>
                  <a:pt x="296315" y="96276"/>
                  <a:pt x="296315" y="91817"/>
                  <a:pt x="293649" y="87358"/>
                </a:cubicBezTo>
                <a:cubicBezTo>
                  <a:pt x="286539" y="79332"/>
                  <a:pt x="275874" y="73089"/>
                  <a:pt x="265209" y="75765"/>
                </a:cubicBezTo>
                <a:cubicBezTo>
                  <a:pt x="247434" y="77548"/>
                  <a:pt x="234991" y="90925"/>
                  <a:pt x="219883" y="98951"/>
                </a:cubicBezTo>
                <a:cubicBezTo>
                  <a:pt x="178111" y="129272"/>
                  <a:pt x="138117" y="167618"/>
                  <a:pt x="107900" y="209532"/>
                </a:cubicBezTo>
                <a:cubicBezTo>
                  <a:pt x="104345" y="216666"/>
                  <a:pt x="96346" y="222017"/>
                  <a:pt x="95457" y="230043"/>
                </a:cubicBezTo>
                <a:cubicBezTo>
                  <a:pt x="90125" y="242528"/>
                  <a:pt x="88347" y="259472"/>
                  <a:pt x="99012" y="270173"/>
                </a:cubicBezTo>
                <a:cubicBezTo>
                  <a:pt x="103456" y="274632"/>
                  <a:pt x="110566" y="276415"/>
                  <a:pt x="116787" y="276415"/>
                </a:cubicBezTo>
                <a:cubicBezTo>
                  <a:pt x="116787" y="279091"/>
                  <a:pt x="120342" y="281766"/>
                  <a:pt x="117676" y="284442"/>
                </a:cubicBezTo>
                <a:cubicBezTo>
                  <a:pt x="109677" y="287117"/>
                  <a:pt x="99012" y="286225"/>
                  <a:pt x="92791" y="279983"/>
                </a:cubicBezTo>
                <a:cubicBezTo>
                  <a:pt x="84792" y="271065"/>
                  <a:pt x="78571" y="259472"/>
                  <a:pt x="79460" y="246987"/>
                </a:cubicBezTo>
                <a:cubicBezTo>
                  <a:pt x="81237" y="237177"/>
                  <a:pt x="86570" y="225584"/>
                  <a:pt x="87458" y="223800"/>
                </a:cubicBezTo>
                <a:cubicBezTo>
                  <a:pt x="100790" y="195263"/>
                  <a:pt x="124786" y="169402"/>
                  <a:pt x="147005" y="146215"/>
                </a:cubicBezTo>
                <a:cubicBezTo>
                  <a:pt x="165669" y="129272"/>
                  <a:pt x="182555" y="112328"/>
                  <a:pt x="202996" y="97168"/>
                </a:cubicBezTo>
                <a:cubicBezTo>
                  <a:pt x="219883" y="85574"/>
                  <a:pt x="234991" y="71306"/>
                  <a:pt x="255433" y="67739"/>
                </a:cubicBezTo>
                <a:cubicBezTo>
                  <a:pt x="261654" y="65509"/>
                  <a:pt x="268986" y="64395"/>
                  <a:pt x="275985" y="65063"/>
                </a:cubicBezTo>
                <a:close/>
                <a:moveTo>
                  <a:pt x="522494" y="64867"/>
                </a:moveTo>
                <a:cubicBezTo>
                  <a:pt x="525091" y="67609"/>
                  <a:pt x="526823" y="69437"/>
                  <a:pt x="527689" y="73093"/>
                </a:cubicBezTo>
                <a:cubicBezTo>
                  <a:pt x="529421" y="82233"/>
                  <a:pt x="521628" y="89545"/>
                  <a:pt x="515566" y="95029"/>
                </a:cubicBezTo>
                <a:cubicBezTo>
                  <a:pt x="507773" y="90459"/>
                  <a:pt x="502578" y="82233"/>
                  <a:pt x="500846" y="73093"/>
                </a:cubicBezTo>
                <a:cubicBezTo>
                  <a:pt x="501712" y="70351"/>
                  <a:pt x="502578" y="68523"/>
                  <a:pt x="505175" y="66695"/>
                </a:cubicBezTo>
                <a:cubicBezTo>
                  <a:pt x="506041" y="66695"/>
                  <a:pt x="507773" y="65781"/>
                  <a:pt x="509505" y="66695"/>
                </a:cubicBezTo>
                <a:cubicBezTo>
                  <a:pt x="507773" y="70351"/>
                  <a:pt x="507773" y="75835"/>
                  <a:pt x="509505" y="79491"/>
                </a:cubicBezTo>
                <a:cubicBezTo>
                  <a:pt x="511237" y="83147"/>
                  <a:pt x="515566" y="83147"/>
                  <a:pt x="519030" y="81319"/>
                </a:cubicBezTo>
                <a:cubicBezTo>
                  <a:pt x="519896" y="79491"/>
                  <a:pt x="522494" y="78577"/>
                  <a:pt x="521628" y="75835"/>
                </a:cubicBezTo>
                <a:cubicBezTo>
                  <a:pt x="519030" y="74921"/>
                  <a:pt x="516432" y="80405"/>
                  <a:pt x="513835" y="77663"/>
                </a:cubicBezTo>
                <a:cubicBezTo>
                  <a:pt x="511237" y="75835"/>
                  <a:pt x="510371" y="72179"/>
                  <a:pt x="512103" y="69437"/>
                </a:cubicBezTo>
                <a:cubicBezTo>
                  <a:pt x="514700" y="65781"/>
                  <a:pt x="518164" y="65781"/>
                  <a:pt x="522494" y="64867"/>
                </a:cubicBezTo>
                <a:close/>
                <a:moveTo>
                  <a:pt x="602072" y="63280"/>
                </a:moveTo>
                <a:cubicBezTo>
                  <a:pt x="603940" y="63280"/>
                  <a:pt x="603006" y="65959"/>
                  <a:pt x="604874" y="67745"/>
                </a:cubicBezTo>
                <a:cubicBezTo>
                  <a:pt x="607675" y="72209"/>
                  <a:pt x="614212" y="71316"/>
                  <a:pt x="615146" y="76674"/>
                </a:cubicBezTo>
                <a:cubicBezTo>
                  <a:pt x="609543" y="77567"/>
                  <a:pt x="604874" y="71316"/>
                  <a:pt x="601139" y="67745"/>
                </a:cubicBezTo>
                <a:cubicBezTo>
                  <a:pt x="602072" y="65959"/>
                  <a:pt x="599271" y="64173"/>
                  <a:pt x="602072" y="63280"/>
                </a:cubicBezTo>
                <a:close/>
                <a:moveTo>
                  <a:pt x="427821" y="61057"/>
                </a:moveTo>
                <a:cubicBezTo>
                  <a:pt x="426974" y="65290"/>
                  <a:pt x="423588" y="68677"/>
                  <a:pt x="420201" y="70370"/>
                </a:cubicBezTo>
                <a:cubicBezTo>
                  <a:pt x="418508" y="71217"/>
                  <a:pt x="416814" y="71217"/>
                  <a:pt x="415121" y="71217"/>
                </a:cubicBezTo>
                <a:cubicBezTo>
                  <a:pt x="415121" y="66137"/>
                  <a:pt x="420201" y="67830"/>
                  <a:pt x="422741" y="64444"/>
                </a:cubicBezTo>
                <a:cubicBezTo>
                  <a:pt x="423588" y="62750"/>
                  <a:pt x="425281" y="58517"/>
                  <a:pt x="427821" y="61057"/>
                </a:cubicBezTo>
                <a:close/>
                <a:moveTo>
                  <a:pt x="556222" y="60204"/>
                </a:moveTo>
                <a:cubicBezTo>
                  <a:pt x="558566" y="60414"/>
                  <a:pt x="561021" y="61047"/>
                  <a:pt x="563254" y="61047"/>
                </a:cubicBezTo>
                <a:cubicBezTo>
                  <a:pt x="563254" y="61047"/>
                  <a:pt x="563254" y="61047"/>
                  <a:pt x="567718" y="64420"/>
                </a:cubicBezTo>
                <a:cubicBezTo>
                  <a:pt x="573076" y="65264"/>
                  <a:pt x="577541" y="67794"/>
                  <a:pt x="580220" y="72010"/>
                </a:cubicBezTo>
                <a:cubicBezTo>
                  <a:pt x="580220" y="72010"/>
                  <a:pt x="580220" y="72010"/>
                  <a:pt x="580220" y="74540"/>
                </a:cubicBezTo>
                <a:cubicBezTo>
                  <a:pt x="568611" y="74540"/>
                  <a:pt x="562361" y="85504"/>
                  <a:pt x="550752" y="84661"/>
                </a:cubicBezTo>
                <a:cubicBezTo>
                  <a:pt x="548073" y="77070"/>
                  <a:pt x="542716" y="72010"/>
                  <a:pt x="537358" y="66950"/>
                </a:cubicBezTo>
                <a:cubicBezTo>
                  <a:pt x="539144" y="66107"/>
                  <a:pt x="540930" y="63577"/>
                  <a:pt x="544502" y="64420"/>
                </a:cubicBezTo>
                <a:cubicBezTo>
                  <a:pt x="542716" y="68637"/>
                  <a:pt x="545394" y="72010"/>
                  <a:pt x="548073" y="74540"/>
                </a:cubicBezTo>
                <a:cubicBezTo>
                  <a:pt x="549859" y="76227"/>
                  <a:pt x="553431" y="77070"/>
                  <a:pt x="556110" y="76227"/>
                </a:cubicBezTo>
                <a:cubicBezTo>
                  <a:pt x="557896" y="74540"/>
                  <a:pt x="559682" y="72854"/>
                  <a:pt x="559682" y="70324"/>
                </a:cubicBezTo>
                <a:cubicBezTo>
                  <a:pt x="558789" y="68637"/>
                  <a:pt x="557896" y="67794"/>
                  <a:pt x="556110" y="66107"/>
                </a:cubicBezTo>
                <a:cubicBezTo>
                  <a:pt x="553431" y="66950"/>
                  <a:pt x="557896" y="72854"/>
                  <a:pt x="553431" y="72854"/>
                </a:cubicBezTo>
                <a:cubicBezTo>
                  <a:pt x="550752" y="73697"/>
                  <a:pt x="548966" y="72010"/>
                  <a:pt x="548073" y="69480"/>
                </a:cubicBezTo>
                <a:cubicBezTo>
                  <a:pt x="547180" y="66950"/>
                  <a:pt x="548073" y="64420"/>
                  <a:pt x="549859" y="61890"/>
                </a:cubicBezTo>
                <a:cubicBezTo>
                  <a:pt x="551645" y="60204"/>
                  <a:pt x="553878" y="59993"/>
                  <a:pt x="556222" y="60204"/>
                </a:cubicBezTo>
                <a:close/>
                <a:moveTo>
                  <a:pt x="303201" y="57327"/>
                </a:moveTo>
                <a:cubicBezTo>
                  <a:pt x="307989" y="56850"/>
                  <a:pt x="312778" y="58517"/>
                  <a:pt x="315824" y="63280"/>
                </a:cubicBezTo>
                <a:cubicBezTo>
                  <a:pt x="316695" y="64232"/>
                  <a:pt x="316695" y="65184"/>
                  <a:pt x="316695" y="66137"/>
                </a:cubicBezTo>
                <a:cubicBezTo>
                  <a:pt x="313213" y="68042"/>
                  <a:pt x="311472" y="63280"/>
                  <a:pt x="308860" y="62327"/>
                </a:cubicBezTo>
                <a:cubicBezTo>
                  <a:pt x="302766" y="61375"/>
                  <a:pt x="297543" y="63280"/>
                  <a:pt x="292320" y="67089"/>
                </a:cubicBezTo>
                <a:cubicBezTo>
                  <a:pt x="291449" y="67089"/>
                  <a:pt x="289708" y="66137"/>
                  <a:pt x="290578" y="64232"/>
                </a:cubicBezTo>
                <a:cubicBezTo>
                  <a:pt x="293625" y="60422"/>
                  <a:pt x="298413" y="57803"/>
                  <a:pt x="303201" y="57327"/>
                </a:cubicBezTo>
                <a:close/>
                <a:moveTo>
                  <a:pt x="719414" y="55056"/>
                </a:moveTo>
                <a:cubicBezTo>
                  <a:pt x="726824" y="54167"/>
                  <a:pt x="734459" y="55278"/>
                  <a:pt x="740746" y="58390"/>
                </a:cubicBezTo>
                <a:cubicBezTo>
                  <a:pt x="748830" y="61946"/>
                  <a:pt x="755117" y="69058"/>
                  <a:pt x="759608" y="75281"/>
                </a:cubicBezTo>
                <a:cubicBezTo>
                  <a:pt x="759608" y="75281"/>
                  <a:pt x="759608" y="75281"/>
                  <a:pt x="758710" y="77059"/>
                </a:cubicBezTo>
                <a:cubicBezTo>
                  <a:pt x="754219" y="75281"/>
                  <a:pt x="749728" y="79726"/>
                  <a:pt x="747931" y="75281"/>
                </a:cubicBezTo>
                <a:cubicBezTo>
                  <a:pt x="739848" y="65502"/>
                  <a:pt x="725477" y="62835"/>
                  <a:pt x="713800" y="66391"/>
                </a:cubicBezTo>
                <a:cubicBezTo>
                  <a:pt x="710208" y="68169"/>
                  <a:pt x="708411" y="70836"/>
                  <a:pt x="705717" y="74392"/>
                </a:cubicBezTo>
                <a:cubicBezTo>
                  <a:pt x="704819" y="77059"/>
                  <a:pt x="704819" y="81504"/>
                  <a:pt x="706615" y="84171"/>
                </a:cubicBezTo>
                <a:cubicBezTo>
                  <a:pt x="711106" y="85949"/>
                  <a:pt x="717393" y="79726"/>
                  <a:pt x="720088" y="86838"/>
                </a:cubicBezTo>
                <a:cubicBezTo>
                  <a:pt x="720986" y="89505"/>
                  <a:pt x="720088" y="92172"/>
                  <a:pt x="718291" y="93061"/>
                </a:cubicBezTo>
                <a:cubicBezTo>
                  <a:pt x="716495" y="96617"/>
                  <a:pt x="712004" y="95728"/>
                  <a:pt x="709310" y="95728"/>
                </a:cubicBezTo>
                <a:cubicBezTo>
                  <a:pt x="703920" y="95728"/>
                  <a:pt x="698531" y="91283"/>
                  <a:pt x="694939" y="85949"/>
                </a:cubicBezTo>
                <a:cubicBezTo>
                  <a:pt x="691346" y="77948"/>
                  <a:pt x="694040" y="69947"/>
                  <a:pt x="699430" y="63724"/>
                </a:cubicBezTo>
                <a:cubicBezTo>
                  <a:pt x="704819" y="58834"/>
                  <a:pt x="712004" y="55945"/>
                  <a:pt x="719414" y="55056"/>
                </a:cubicBezTo>
                <a:close/>
                <a:moveTo>
                  <a:pt x="635778" y="54659"/>
                </a:moveTo>
                <a:cubicBezTo>
                  <a:pt x="636783" y="53667"/>
                  <a:pt x="637677" y="53667"/>
                  <a:pt x="637677" y="56753"/>
                </a:cubicBezTo>
                <a:cubicBezTo>
                  <a:pt x="634996" y="63809"/>
                  <a:pt x="632314" y="72628"/>
                  <a:pt x="637677" y="79684"/>
                </a:cubicBezTo>
                <a:cubicBezTo>
                  <a:pt x="640358" y="84094"/>
                  <a:pt x="644826" y="89385"/>
                  <a:pt x="650188" y="92031"/>
                </a:cubicBezTo>
                <a:cubicBezTo>
                  <a:pt x="650188" y="95559"/>
                  <a:pt x="649295" y="99087"/>
                  <a:pt x="650188" y="102614"/>
                </a:cubicBezTo>
                <a:cubicBezTo>
                  <a:pt x="652870" y="111434"/>
                  <a:pt x="659126" y="119371"/>
                  <a:pt x="667169" y="125545"/>
                </a:cubicBezTo>
                <a:cubicBezTo>
                  <a:pt x="677000" y="132600"/>
                  <a:pt x="692193" y="131718"/>
                  <a:pt x="702023" y="125545"/>
                </a:cubicBezTo>
                <a:cubicBezTo>
                  <a:pt x="702023" y="125545"/>
                  <a:pt x="702023" y="125545"/>
                  <a:pt x="714535" y="115843"/>
                </a:cubicBezTo>
                <a:cubicBezTo>
                  <a:pt x="722578" y="120253"/>
                  <a:pt x="732409" y="117607"/>
                  <a:pt x="738665" y="113198"/>
                </a:cubicBezTo>
                <a:cubicBezTo>
                  <a:pt x="741346" y="109670"/>
                  <a:pt x="744027" y="105260"/>
                  <a:pt x="748496" y="105260"/>
                </a:cubicBezTo>
                <a:cubicBezTo>
                  <a:pt x="745815" y="114080"/>
                  <a:pt x="736878" y="117607"/>
                  <a:pt x="728834" y="120253"/>
                </a:cubicBezTo>
                <a:cubicBezTo>
                  <a:pt x="724366" y="120253"/>
                  <a:pt x="720791" y="122017"/>
                  <a:pt x="716323" y="120253"/>
                </a:cubicBezTo>
                <a:cubicBezTo>
                  <a:pt x="706492" y="128191"/>
                  <a:pt x="695767" y="137892"/>
                  <a:pt x="682362" y="135246"/>
                </a:cubicBezTo>
                <a:cubicBezTo>
                  <a:pt x="667169" y="134364"/>
                  <a:pt x="653763" y="124663"/>
                  <a:pt x="647507" y="111434"/>
                </a:cubicBezTo>
                <a:cubicBezTo>
                  <a:pt x="645720" y="105260"/>
                  <a:pt x="644826" y="99968"/>
                  <a:pt x="644826" y="93795"/>
                </a:cubicBezTo>
                <a:cubicBezTo>
                  <a:pt x="642145" y="90267"/>
                  <a:pt x="637677" y="88503"/>
                  <a:pt x="635889" y="84094"/>
                </a:cubicBezTo>
                <a:cubicBezTo>
                  <a:pt x="631421" y="77038"/>
                  <a:pt x="627846" y="66455"/>
                  <a:pt x="633208" y="58517"/>
                </a:cubicBezTo>
                <a:cubicBezTo>
                  <a:pt x="633655" y="57635"/>
                  <a:pt x="634772" y="55651"/>
                  <a:pt x="635778" y="54659"/>
                </a:cubicBezTo>
                <a:close/>
                <a:moveTo>
                  <a:pt x="700190" y="53074"/>
                </a:moveTo>
                <a:cubicBezTo>
                  <a:pt x="702004" y="52167"/>
                  <a:pt x="704726" y="53074"/>
                  <a:pt x="705633" y="54888"/>
                </a:cubicBezTo>
                <a:cubicBezTo>
                  <a:pt x="704726" y="56703"/>
                  <a:pt x="702911" y="57610"/>
                  <a:pt x="701097" y="58517"/>
                </a:cubicBezTo>
                <a:cubicBezTo>
                  <a:pt x="700190" y="57610"/>
                  <a:pt x="699283" y="54888"/>
                  <a:pt x="700190" y="53074"/>
                </a:cubicBezTo>
                <a:close/>
                <a:moveTo>
                  <a:pt x="559116" y="46951"/>
                </a:moveTo>
                <a:cubicBezTo>
                  <a:pt x="560984" y="46044"/>
                  <a:pt x="565653" y="44230"/>
                  <a:pt x="567521" y="46951"/>
                </a:cubicBezTo>
                <a:cubicBezTo>
                  <a:pt x="565653" y="49673"/>
                  <a:pt x="564719" y="53301"/>
                  <a:pt x="562852" y="56023"/>
                </a:cubicBezTo>
                <a:lnTo>
                  <a:pt x="552580" y="56930"/>
                </a:lnTo>
                <a:cubicBezTo>
                  <a:pt x="551646" y="53301"/>
                  <a:pt x="555381" y="48766"/>
                  <a:pt x="559116" y="46951"/>
                </a:cubicBezTo>
                <a:close/>
                <a:moveTo>
                  <a:pt x="394659" y="46703"/>
                </a:moveTo>
                <a:cubicBezTo>
                  <a:pt x="395541" y="45817"/>
                  <a:pt x="396423" y="45817"/>
                  <a:pt x="396423" y="46703"/>
                </a:cubicBezTo>
                <a:cubicBezTo>
                  <a:pt x="400833" y="52902"/>
                  <a:pt x="399951" y="59987"/>
                  <a:pt x="399951" y="67073"/>
                </a:cubicBezTo>
                <a:cubicBezTo>
                  <a:pt x="398187" y="76815"/>
                  <a:pt x="390250" y="83014"/>
                  <a:pt x="382312" y="86557"/>
                </a:cubicBezTo>
                <a:cubicBezTo>
                  <a:pt x="381430" y="89214"/>
                  <a:pt x="382312" y="90985"/>
                  <a:pt x="382312" y="93642"/>
                </a:cubicBezTo>
                <a:cubicBezTo>
                  <a:pt x="379666" y="106041"/>
                  <a:pt x="371729" y="117555"/>
                  <a:pt x="360264" y="123754"/>
                </a:cubicBezTo>
                <a:cubicBezTo>
                  <a:pt x="346153" y="129954"/>
                  <a:pt x="331160" y="125526"/>
                  <a:pt x="319694" y="117555"/>
                </a:cubicBezTo>
                <a:cubicBezTo>
                  <a:pt x="319694" y="117555"/>
                  <a:pt x="319694" y="117555"/>
                  <a:pt x="310875" y="106927"/>
                </a:cubicBezTo>
                <a:lnTo>
                  <a:pt x="300857" y="105720"/>
                </a:lnTo>
                <a:lnTo>
                  <a:pt x="310875" y="105156"/>
                </a:lnTo>
                <a:cubicBezTo>
                  <a:pt x="311757" y="104270"/>
                  <a:pt x="314403" y="102499"/>
                  <a:pt x="315285" y="104270"/>
                </a:cubicBezTo>
                <a:cubicBezTo>
                  <a:pt x="319694" y="113126"/>
                  <a:pt x="328514" y="120212"/>
                  <a:pt x="338215" y="121983"/>
                </a:cubicBezTo>
                <a:cubicBezTo>
                  <a:pt x="353208" y="124640"/>
                  <a:pt x="365555" y="117555"/>
                  <a:pt x="373493" y="105156"/>
                </a:cubicBezTo>
                <a:cubicBezTo>
                  <a:pt x="374375" y="98956"/>
                  <a:pt x="377021" y="92756"/>
                  <a:pt x="377021" y="86557"/>
                </a:cubicBezTo>
                <a:cubicBezTo>
                  <a:pt x="378784" y="83900"/>
                  <a:pt x="382312" y="83014"/>
                  <a:pt x="385840" y="81243"/>
                </a:cubicBezTo>
                <a:cubicBezTo>
                  <a:pt x="390250" y="77700"/>
                  <a:pt x="393777" y="73272"/>
                  <a:pt x="395541" y="67958"/>
                </a:cubicBezTo>
                <a:cubicBezTo>
                  <a:pt x="395541" y="62644"/>
                  <a:pt x="399951" y="57330"/>
                  <a:pt x="395541" y="52016"/>
                </a:cubicBezTo>
                <a:cubicBezTo>
                  <a:pt x="394659" y="50245"/>
                  <a:pt x="393777" y="48474"/>
                  <a:pt x="394659" y="46703"/>
                </a:cubicBezTo>
                <a:close/>
                <a:moveTo>
                  <a:pt x="462137" y="45112"/>
                </a:moveTo>
                <a:cubicBezTo>
                  <a:pt x="466697" y="44230"/>
                  <a:pt x="470345" y="45112"/>
                  <a:pt x="473993" y="46876"/>
                </a:cubicBezTo>
                <a:cubicBezTo>
                  <a:pt x="473993" y="49521"/>
                  <a:pt x="476729" y="51285"/>
                  <a:pt x="474905" y="53049"/>
                </a:cubicBezTo>
                <a:cubicBezTo>
                  <a:pt x="473081" y="53049"/>
                  <a:pt x="469433" y="53049"/>
                  <a:pt x="468521" y="54813"/>
                </a:cubicBezTo>
                <a:cubicBezTo>
                  <a:pt x="470345" y="57459"/>
                  <a:pt x="474905" y="54813"/>
                  <a:pt x="477641" y="56577"/>
                </a:cubicBezTo>
                <a:cubicBezTo>
                  <a:pt x="479464" y="58341"/>
                  <a:pt x="481288" y="60105"/>
                  <a:pt x="482200" y="62750"/>
                </a:cubicBezTo>
                <a:cubicBezTo>
                  <a:pt x="481288" y="65396"/>
                  <a:pt x="479464" y="68924"/>
                  <a:pt x="476729" y="69806"/>
                </a:cubicBezTo>
                <a:cubicBezTo>
                  <a:pt x="474905" y="69806"/>
                  <a:pt x="473081" y="69806"/>
                  <a:pt x="471257" y="68924"/>
                </a:cubicBezTo>
                <a:cubicBezTo>
                  <a:pt x="469433" y="67160"/>
                  <a:pt x="473081" y="63632"/>
                  <a:pt x="470345" y="62750"/>
                </a:cubicBezTo>
                <a:cubicBezTo>
                  <a:pt x="468521" y="63632"/>
                  <a:pt x="467609" y="64514"/>
                  <a:pt x="467609" y="66278"/>
                </a:cubicBezTo>
                <a:cubicBezTo>
                  <a:pt x="466697" y="69806"/>
                  <a:pt x="469433" y="70688"/>
                  <a:pt x="471257" y="73334"/>
                </a:cubicBezTo>
                <a:cubicBezTo>
                  <a:pt x="475817" y="74216"/>
                  <a:pt x="480376" y="72452"/>
                  <a:pt x="483112" y="68924"/>
                </a:cubicBezTo>
                <a:cubicBezTo>
                  <a:pt x="484024" y="67160"/>
                  <a:pt x="484936" y="64514"/>
                  <a:pt x="486760" y="63632"/>
                </a:cubicBezTo>
                <a:cubicBezTo>
                  <a:pt x="488584" y="63632"/>
                  <a:pt x="490408" y="65396"/>
                  <a:pt x="491320" y="66278"/>
                </a:cubicBezTo>
                <a:cubicBezTo>
                  <a:pt x="486760" y="70688"/>
                  <a:pt x="478553" y="75098"/>
                  <a:pt x="477641" y="83035"/>
                </a:cubicBezTo>
                <a:cubicBezTo>
                  <a:pt x="475817" y="83917"/>
                  <a:pt x="473081" y="83035"/>
                  <a:pt x="471257" y="83035"/>
                </a:cubicBezTo>
                <a:cubicBezTo>
                  <a:pt x="463049" y="81271"/>
                  <a:pt x="457578" y="75098"/>
                  <a:pt x="449370" y="74216"/>
                </a:cubicBezTo>
                <a:cubicBezTo>
                  <a:pt x="448458" y="70688"/>
                  <a:pt x="450282" y="68042"/>
                  <a:pt x="452106" y="66278"/>
                </a:cubicBezTo>
                <a:cubicBezTo>
                  <a:pt x="456666" y="61869"/>
                  <a:pt x="463961" y="62750"/>
                  <a:pt x="466697" y="56577"/>
                </a:cubicBezTo>
                <a:cubicBezTo>
                  <a:pt x="463049" y="53931"/>
                  <a:pt x="460313" y="50403"/>
                  <a:pt x="460313" y="46876"/>
                </a:cubicBezTo>
                <a:cubicBezTo>
                  <a:pt x="460313" y="45994"/>
                  <a:pt x="461225" y="45112"/>
                  <a:pt x="462137" y="45112"/>
                </a:cubicBezTo>
                <a:close/>
                <a:moveTo>
                  <a:pt x="329509" y="43172"/>
                </a:moveTo>
                <a:cubicBezTo>
                  <a:pt x="330757" y="42907"/>
                  <a:pt x="331664" y="43701"/>
                  <a:pt x="330757" y="46347"/>
                </a:cubicBezTo>
                <a:cubicBezTo>
                  <a:pt x="330757" y="48463"/>
                  <a:pt x="330757" y="49522"/>
                  <a:pt x="330757" y="50580"/>
                </a:cubicBezTo>
                <a:cubicBezTo>
                  <a:pt x="328035" y="49522"/>
                  <a:pt x="327128" y="48463"/>
                  <a:pt x="326221" y="46347"/>
                </a:cubicBezTo>
                <a:cubicBezTo>
                  <a:pt x="326675" y="44759"/>
                  <a:pt x="328262" y="43436"/>
                  <a:pt x="329509" y="43172"/>
                </a:cubicBezTo>
                <a:close/>
                <a:moveTo>
                  <a:pt x="600899" y="41576"/>
                </a:moveTo>
                <a:cubicBezTo>
                  <a:pt x="602466" y="41021"/>
                  <a:pt x="604033" y="40799"/>
                  <a:pt x="605377" y="42131"/>
                </a:cubicBezTo>
                <a:cubicBezTo>
                  <a:pt x="608959" y="43906"/>
                  <a:pt x="610750" y="46570"/>
                  <a:pt x="611645" y="49234"/>
                </a:cubicBezTo>
                <a:cubicBezTo>
                  <a:pt x="613436" y="53674"/>
                  <a:pt x="610750" y="56337"/>
                  <a:pt x="607168" y="58113"/>
                </a:cubicBezTo>
                <a:cubicBezTo>
                  <a:pt x="603586" y="59889"/>
                  <a:pt x="600899" y="53674"/>
                  <a:pt x="598213" y="58113"/>
                </a:cubicBezTo>
                <a:cubicBezTo>
                  <a:pt x="597317" y="60777"/>
                  <a:pt x="598213" y="64329"/>
                  <a:pt x="599108" y="67880"/>
                </a:cubicBezTo>
                <a:cubicBezTo>
                  <a:pt x="603586" y="74096"/>
                  <a:pt x="608959" y="78535"/>
                  <a:pt x="616123" y="81199"/>
                </a:cubicBezTo>
                <a:cubicBezTo>
                  <a:pt x="618809" y="82975"/>
                  <a:pt x="619705" y="87414"/>
                  <a:pt x="621496" y="90078"/>
                </a:cubicBezTo>
                <a:cubicBezTo>
                  <a:pt x="617914" y="91854"/>
                  <a:pt x="613436" y="88302"/>
                  <a:pt x="609854" y="88302"/>
                </a:cubicBezTo>
                <a:cubicBezTo>
                  <a:pt x="598213" y="82087"/>
                  <a:pt x="588362" y="72320"/>
                  <a:pt x="586571" y="59001"/>
                </a:cubicBezTo>
                <a:cubicBezTo>
                  <a:pt x="586571" y="52786"/>
                  <a:pt x="590153" y="46570"/>
                  <a:pt x="596422" y="43019"/>
                </a:cubicBezTo>
                <a:cubicBezTo>
                  <a:pt x="597765" y="43019"/>
                  <a:pt x="599332" y="42131"/>
                  <a:pt x="600899" y="41576"/>
                </a:cubicBezTo>
                <a:close/>
                <a:moveTo>
                  <a:pt x="662121" y="41055"/>
                </a:moveTo>
                <a:cubicBezTo>
                  <a:pt x="669625" y="41055"/>
                  <a:pt x="677130" y="44683"/>
                  <a:pt x="679944" y="51941"/>
                </a:cubicBezTo>
                <a:cubicBezTo>
                  <a:pt x="680882" y="53755"/>
                  <a:pt x="681820" y="57383"/>
                  <a:pt x="679944" y="60105"/>
                </a:cubicBezTo>
                <a:cubicBezTo>
                  <a:pt x="679944" y="60105"/>
                  <a:pt x="679944" y="60105"/>
                  <a:pt x="679006" y="59198"/>
                </a:cubicBezTo>
                <a:cubicBezTo>
                  <a:pt x="677130" y="53755"/>
                  <a:pt x="674316" y="46498"/>
                  <a:pt x="667749" y="45591"/>
                </a:cubicBezTo>
                <a:cubicBezTo>
                  <a:pt x="664935" y="43776"/>
                  <a:pt x="661183" y="47405"/>
                  <a:pt x="661183" y="42869"/>
                </a:cubicBezTo>
                <a:cubicBezTo>
                  <a:pt x="661183" y="41962"/>
                  <a:pt x="661183" y="41962"/>
                  <a:pt x="662121" y="41055"/>
                </a:cubicBezTo>
                <a:close/>
                <a:moveTo>
                  <a:pt x="630154" y="41055"/>
                </a:moveTo>
                <a:cubicBezTo>
                  <a:pt x="632839" y="41055"/>
                  <a:pt x="632839" y="43731"/>
                  <a:pt x="633733" y="45516"/>
                </a:cubicBezTo>
                <a:cubicBezTo>
                  <a:pt x="635523" y="48192"/>
                  <a:pt x="632839" y="50869"/>
                  <a:pt x="631049" y="52653"/>
                </a:cubicBezTo>
                <a:cubicBezTo>
                  <a:pt x="630154" y="52653"/>
                  <a:pt x="627470" y="52653"/>
                  <a:pt x="627470" y="54437"/>
                </a:cubicBezTo>
                <a:cubicBezTo>
                  <a:pt x="629260" y="58898"/>
                  <a:pt x="626575" y="62466"/>
                  <a:pt x="626575" y="67819"/>
                </a:cubicBezTo>
                <a:cubicBezTo>
                  <a:pt x="626575" y="78525"/>
                  <a:pt x="632839" y="86554"/>
                  <a:pt x="640892" y="94584"/>
                </a:cubicBezTo>
                <a:cubicBezTo>
                  <a:pt x="640892" y="103505"/>
                  <a:pt x="642681" y="111535"/>
                  <a:pt x="648050" y="118672"/>
                </a:cubicBezTo>
                <a:cubicBezTo>
                  <a:pt x="648050" y="118672"/>
                  <a:pt x="648050" y="118672"/>
                  <a:pt x="657892" y="129378"/>
                </a:cubicBezTo>
                <a:cubicBezTo>
                  <a:pt x="669524" y="138299"/>
                  <a:pt x="686525" y="140976"/>
                  <a:pt x="699946" y="135623"/>
                </a:cubicBezTo>
                <a:cubicBezTo>
                  <a:pt x="707105" y="133838"/>
                  <a:pt x="710684" y="125809"/>
                  <a:pt x="717842" y="123133"/>
                </a:cubicBezTo>
                <a:cubicBezTo>
                  <a:pt x="730369" y="124917"/>
                  <a:pt x="743790" y="119564"/>
                  <a:pt x="750054" y="108858"/>
                </a:cubicBezTo>
                <a:cubicBezTo>
                  <a:pt x="752738" y="107074"/>
                  <a:pt x="751843" y="101721"/>
                  <a:pt x="755422" y="101721"/>
                </a:cubicBezTo>
                <a:cubicBezTo>
                  <a:pt x="759001" y="100829"/>
                  <a:pt x="761686" y="100829"/>
                  <a:pt x="764370" y="101721"/>
                </a:cubicBezTo>
                <a:cubicBezTo>
                  <a:pt x="763475" y="107966"/>
                  <a:pt x="760791" y="115103"/>
                  <a:pt x="755422" y="119564"/>
                </a:cubicBezTo>
                <a:cubicBezTo>
                  <a:pt x="751843" y="124917"/>
                  <a:pt x="745580" y="126701"/>
                  <a:pt x="740211" y="130270"/>
                </a:cubicBezTo>
                <a:cubicBezTo>
                  <a:pt x="733053" y="131162"/>
                  <a:pt x="726790" y="133838"/>
                  <a:pt x="719631" y="134730"/>
                </a:cubicBezTo>
                <a:cubicBezTo>
                  <a:pt x="707999" y="146328"/>
                  <a:pt x="691894" y="149005"/>
                  <a:pt x="675788" y="147221"/>
                </a:cubicBezTo>
                <a:cubicBezTo>
                  <a:pt x="669524" y="145436"/>
                  <a:pt x="663261" y="143652"/>
                  <a:pt x="657892" y="140083"/>
                </a:cubicBezTo>
                <a:cubicBezTo>
                  <a:pt x="642681" y="131162"/>
                  <a:pt x="633733" y="115103"/>
                  <a:pt x="631049" y="98152"/>
                </a:cubicBezTo>
                <a:cubicBezTo>
                  <a:pt x="622996" y="91015"/>
                  <a:pt x="618522" y="80309"/>
                  <a:pt x="617628" y="70496"/>
                </a:cubicBezTo>
                <a:cubicBezTo>
                  <a:pt x="616733" y="58898"/>
                  <a:pt x="622101" y="49084"/>
                  <a:pt x="630154" y="41055"/>
                </a:cubicBezTo>
                <a:close/>
                <a:moveTo>
                  <a:pt x="304264" y="40356"/>
                </a:moveTo>
                <a:cubicBezTo>
                  <a:pt x="313936" y="39467"/>
                  <a:pt x="322728" y="47468"/>
                  <a:pt x="328883" y="54580"/>
                </a:cubicBezTo>
                <a:cubicBezTo>
                  <a:pt x="331520" y="60803"/>
                  <a:pt x="334158" y="67915"/>
                  <a:pt x="330641" y="74138"/>
                </a:cubicBezTo>
                <a:cubicBezTo>
                  <a:pt x="328003" y="79472"/>
                  <a:pt x="323607" y="83917"/>
                  <a:pt x="317453" y="83028"/>
                </a:cubicBezTo>
                <a:cubicBezTo>
                  <a:pt x="314815" y="83028"/>
                  <a:pt x="312177" y="81250"/>
                  <a:pt x="310419" y="78583"/>
                </a:cubicBezTo>
                <a:cubicBezTo>
                  <a:pt x="309539" y="76805"/>
                  <a:pt x="309539" y="75027"/>
                  <a:pt x="310419" y="74138"/>
                </a:cubicBezTo>
                <a:cubicBezTo>
                  <a:pt x="312177" y="70582"/>
                  <a:pt x="316573" y="69693"/>
                  <a:pt x="320090" y="69693"/>
                </a:cubicBezTo>
                <a:cubicBezTo>
                  <a:pt x="321849" y="70582"/>
                  <a:pt x="322728" y="68804"/>
                  <a:pt x="322728" y="67915"/>
                </a:cubicBezTo>
                <a:cubicBezTo>
                  <a:pt x="322728" y="61692"/>
                  <a:pt x="318332" y="57247"/>
                  <a:pt x="313056" y="54580"/>
                </a:cubicBezTo>
                <a:cubicBezTo>
                  <a:pt x="313056" y="54580"/>
                  <a:pt x="313056" y="54580"/>
                  <a:pt x="305143" y="51913"/>
                </a:cubicBezTo>
                <a:cubicBezTo>
                  <a:pt x="296351" y="53691"/>
                  <a:pt x="290196" y="58136"/>
                  <a:pt x="284042" y="62581"/>
                </a:cubicBezTo>
                <a:cubicBezTo>
                  <a:pt x="281404" y="61692"/>
                  <a:pt x="277887" y="62581"/>
                  <a:pt x="277008" y="59914"/>
                </a:cubicBezTo>
                <a:cubicBezTo>
                  <a:pt x="281404" y="47468"/>
                  <a:pt x="292834" y="43912"/>
                  <a:pt x="304264" y="40356"/>
                </a:cubicBezTo>
                <a:close/>
                <a:moveTo>
                  <a:pt x="425071" y="38638"/>
                </a:moveTo>
                <a:cubicBezTo>
                  <a:pt x="427462" y="38096"/>
                  <a:pt x="430070" y="38313"/>
                  <a:pt x="432243" y="38746"/>
                </a:cubicBezTo>
                <a:cubicBezTo>
                  <a:pt x="436590" y="39612"/>
                  <a:pt x="439198" y="43941"/>
                  <a:pt x="441806" y="47405"/>
                </a:cubicBezTo>
                <a:cubicBezTo>
                  <a:pt x="445283" y="56930"/>
                  <a:pt x="441806" y="69053"/>
                  <a:pt x="434851" y="75114"/>
                </a:cubicBezTo>
                <a:cubicBezTo>
                  <a:pt x="427896" y="82041"/>
                  <a:pt x="419203" y="85505"/>
                  <a:pt x="409640" y="84639"/>
                </a:cubicBezTo>
                <a:cubicBezTo>
                  <a:pt x="408771" y="81175"/>
                  <a:pt x="413118" y="78578"/>
                  <a:pt x="413987" y="75114"/>
                </a:cubicBezTo>
                <a:cubicBezTo>
                  <a:pt x="419203" y="74248"/>
                  <a:pt x="425288" y="72516"/>
                  <a:pt x="428766" y="67321"/>
                </a:cubicBezTo>
                <a:cubicBezTo>
                  <a:pt x="431374" y="63857"/>
                  <a:pt x="433112" y="59528"/>
                  <a:pt x="433112" y="55198"/>
                </a:cubicBezTo>
                <a:cubicBezTo>
                  <a:pt x="430504" y="52600"/>
                  <a:pt x="423550" y="56930"/>
                  <a:pt x="420942" y="51734"/>
                </a:cubicBezTo>
                <a:cubicBezTo>
                  <a:pt x="419203" y="50003"/>
                  <a:pt x="417464" y="45673"/>
                  <a:pt x="419203" y="43075"/>
                </a:cubicBezTo>
                <a:cubicBezTo>
                  <a:pt x="420507" y="40478"/>
                  <a:pt x="422680" y="39179"/>
                  <a:pt x="425071" y="38638"/>
                </a:cubicBezTo>
                <a:close/>
                <a:moveTo>
                  <a:pt x="698330" y="37880"/>
                </a:moveTo>
                <a:cubicBezTo>
                  <a:pt x="707326" y="37880"/>
                  <a:pt x="715422" y="41452"/>
                  <a:pt x="719920" y="49488"/>
                </a:cubicBezTo>
                <a:cubicBezTo>
                  <a:pt x="718121" y="52167"/>
                  <a:pt x="714522" y="51274"/>
                  <a:pt x="710924" y="52167"/>
                </a:cubicBezTo>
                <a:cubicBezTo>
                  <a:pt x="707326" y="51274"/>
                  <a:pt x="703728" y="47702"/>
                  <a:pt x="698330" y="47702"/>
                </a:cubicBezTo>
                <a:cubicBezTo>
                  <a:pt x="699230" y="44130"/>
                  <a:pt x="692933" y="39666"/>
                  <a:pt x="698330" y="37880"/>
                </a:cubicBezTo>
                <a:close/>
                <a:moveTo>
                  <a:pt x="514153" y="34891"/>
                </a:moveTo>
                <a:cubicBezTo>
                  <a:pt x="515040" y="34004"/>
                  <a:pt x="517701" y="33117"/>
                  <a:pt x="518588" y="34891"/>
                </a:cubicBezTo>
                <a:cubicBezTo>
                  <a:pt x="523911" y="41101"/>
                  <a:pt x="531008" y="47311"/>
                  <a:pt x="528347" y="56182"/>
                </a:cubicBezTo>
                <a:cubicBezTo>
                  <a:pt x="527459" y="58843"/>
                  <a:pt x="525685" y="61505"/>
                  <a:pt x="523024" y="61505"/>
                </a:cubicBezTo>
                <a:cubicBezTo>
                  <a:pt x="523911" y="57956"/>
                  <a:pt x="525685" y="52633"/>
                  <a:pt x="521250" y="49085"/>
                </a:cubicBezTo>
                <a:cubicBezTo>
                  <a:pt x="518588" y="47311"/>
                  <a:pt x="515040" y="45537"/>
                  <a:pt x="512378" y="47311"/>
                </a:cubicBezTo>
                <a:cubicBezTo>
                  <a:pt x="510604" y="47311"/>
                  <a:pt x="508830" y="49972"/>
                  <a:pt x="507943" y="51746"/>
                </a:cubicBezTo>
                <a:cubicBezTo>
                  <a:pt x="507943" y="52633"/>
                  <a:pt x="508830" y="54408"/>
                  <a:pt x="510604" y="55295"/>
                </a:cubicBezTo>
                <a:cubicBezTo>
                  <a:pt x="514153" y="54408"/>
                  <a:pt x="510604" y="49972"/>
                  <a:pt x="514153" y="49972"/>
                </a:cubicBezTo>
                <a:cubicBezTo>
                  <a:pt x="516814" y="49085"/>
                  <a:pt x="518588" y="52633"/>
                  <a:pt x="520363" y="54408"/>
                </a:cubicBezTo>
                <a:cubicBezTo>
                  <a:pt x="521250" y="56182"/>
                  <a:pt x="519475" y="57956"/>
                  <a:pt x="518588" y="59730"/>
                </a:cubicBezTo>
                <a:cubicBezTo>
                  <a:pt x="515927" y="61505"/>
                  <a:pt x="513266" y="63279"/>
                  <a:pt x="510604" y="63279"/>
                </a:cubicBezTo>
                <a:cubicBezTo>
                  <a:pt x="507943" y="61505"/>
                  <a:pt x="503507" y="61505"/>
                  <a:pt x="502620" y="57956"/>
                </a:cubicBezTo>
                <a:cubicBezTo>
                  <a:pt x="500846" y="52633"/>
                  <a:pt x="501733" y="47311"/>
                  <a:pt x="504394" y="43762"/>
                </a:cubicBezTo>
                <a:cubicBezTo>
                  <a:pt x="507056" y="39327"/>
                  <a:pt x="511491" y="38440"/>
                  <a:pt x="514153" y="34891"/>
                </a:cubicBezTo>
                <a:close/>
                <a:moveTo>
                  <a:pt x="364208" y="34579"/>
                </a:moveTo>
                <a:cubicBezTo>
                  <a:pt x="366589" y="33641"/>
                  <a:pt x="368857" y="33406"/>
                  <a:pt x="370671" y="35282"/>
                </a:cubicBezTo>
                <a:cubicBezTo>
                  <a:pt x="369764" y="38096"/>
                  <a:pt x="366135" y="36220"/>
                  <a:pt x="363414" y="38096"/>
                </a:cubicBezTo>
                <a:lnTo>
                  <a:pt x="357064" y="43724"/>
                </a:lnTo>
                <a:cubicBezTo>
                  <a:pt x="356157" y="46539"/>
                  <a:pt x="356157" y="50291"/>
                  <a:pt x="354342" y="52167"/>
                </a:cubicBezTo>
                <a:cubicBezTo>
                  <a:pt x="352528" y="51229"/>
                  <a:pt x="351621" y="50291"/>
                  <a:pt x="351621" y="49353"/>
                </a:cubicBezTo>
                <a:cubicBezTo>
                  <a:pt x="351621" y="44663"/>
                  <a:pt x="354342" y="40910"/>
                  <a:pt x="357064" y="38096"/>
                </a:cubicBezTo>
                <a:cubicBezTo>
                  <a:pt x="359332" y="37158"/>
                  <a:pt x="361826" y="35517"/>
                  <a:pt x="364208" y="34579"/>
                </a:cubicBezTo>
                <a:close/>
                <a:moveTo>
                  <a:pt x="406143" y="34015"/>
                </a:moveTo>
                <a:cubicBezTo>
                  <a:pt x="406143" y="34015"/>
                  <a:pt x="406143" y="34015"/>
                  <a:pt x="411529" y="42993"/>
                </a:cubicBezTo>
                <a:cubicBezTo>
                  <a:pt x="414222" y="47482"/>
                  <a:pt x="414222" y="52869"/>
                  <a:pt x="415120" y="58257"/>
                </a:cubicBezTo>
                <a:cubicBezTo>
                  <a:pt x="413325" y="71724"/>
                  <a:pt x="407041" y="83396"/>
                  <a:pt x="396268" y="92375"/>
                </a:cubicBezTo>
                <a:cubicBezTo>
                  <a:pt x="394473" y="99557"/>
                  <a:pt x="392678" y="106740"/>
                  <a:pt x="389985" y="113923"/>
                </a:cubicBezTo>
                <a:cubicBezTo>
                  <a:pt x="387292" y="115719"/>
                  <a:pt x="385496" y="120208"/>
                  <a:pt x="383701" y="122901"/>
                </a:cubicBezTo>
                <a:cubicBezTo>
                  <a:pt x="370235" y="134573"/>
                  <a:pt x="352282" y="142654"/>
                  <a:pt x="333430" y="139062"/>
                </a:cubicBezTo>
                <a:cubicBezTo>
                  <a:pt x="329839" y="139062"/>
                  <a:pt x="328044" y="135471"/>
                  <a:pt x="323556" y="136369"/>
                </a:cubicBezTo>
                <a:cubicBezTo>
                  <a:pt x="316374" y="132778"/>
                  <a:pt x="310988" y="127391"/>
                  <a:pt x="305602" y="122003"/>
                </a:cubicBezTo>
                <a:cubicBezTo>
                  <a:pt x="302909" y="121106"/>
                  <a:pt x="302011" y="122003"/>
                  <a:pt x="299318" y="122003"/>
                </a:cubicBezTo>
                <a:cubicBezTo>
                  <a:pt x="293932" y="120208"/>
                  <a:pt x="287648" y="119310"/>
                  <a:pt x="283159" y="115719"/>
                </a:cubicBezTo>
                <a:cubicBezTo>
                  <a:pt x="277773" y="110331"/>
                  <a:pt x="273285" y="105842"/>
                  <a:pt x="268796" y="99557"/>
                </a:cubicBezTo>
                <a:cubicBezTo>
                  <a:pt x="268796" y="95068"/>
                  <a:pt x="264308" y="92375"/>
                  <a:pt x="266103" y="87885"/>
                </a:cubicBezTo>
                <a:cubicBezTo>
                  <a:pt x="268796" y="86090"/>
                  <a:pt x="271489" y="86988"/>
                  <a:pt x="274183" y="86988"/>
                </a:cubicBezTo>
                <a:cubicBezTo>
                  <a:pt x="276876" y="97762"/>
                  <a:pt x="283159" y="108536"/>
                  <a:pt x="293932" y="111229"/>
                </a:cubicBezTo>
                <a:cubicBezTo>
                  <a:pt x="299318" y="112127"/>
                  <a:pt x="303806" y="113025"/>
                  <a:pt x="308295" y="111229"/>
                </a:cubicBezTo>
                <a:cubicBezTo>
                  <a:pt x="312783" y="115719"/>
                  <a:pt x="316374" y="122003"/>
                  <a:pt x="322658" y="124697"/>
                </a:cubicBezTo>
                <a:cubicBezTo>
                  <a:pt x="331635" y="129186"/>
                  <a:pt x="343305" y="132778"/>
                  <a:pt x="354077" y="129186"/>
                </a:cubicBezTo>
                <a:cubicBezTo>
                  <a:pt x="368440" y="125595"/>
                  <a:pt x="380110" y="112127"/>
                  <a:pt x="384598" y="98660"/>
                </a:cubicBezTo>
                <a:cubicBezTo>
                  <a:pt x="385496" y="94170"/>
                  <a:pt x="383701" y="87885"/>
                  <a:pt x="389087" y="86090"/>
                </a:cubicBezTo>
                <a:cubicBezTo>
                  <a:pt x="396268" y="82498"/>
                  <a:pt x="400757" y="74418"/>
                  <a:pt x="403450" y="68133"/>
                </a:cubicBezTo>
                <a:cubicBezTo>
                  <a:pt x="404348" y="57359"/>
                  <a:pt x="404348" y="48380"/>
                  <a:pt x="398064" y="39402"/>
                </a:cubicBezTo>
                <a:cubicBezTo>
                  <a:pt x="400757" y="37606"/>
                  <a:pt x="402552" y="33117"/>
                  <a:pt x="406143" y="34015"/>
                </a:cubicBezTo>
                <a:close/>
                <a:moveTo>
                  <a:pt x="325745" y="31703"/>
                </a:moveTo>
                <a:cubicBezTo>
                  <a:pt x="328856" y="30587"/>
                  <a:pt x="332190" y="30587"/>
                  <a:pt x="335746" y="32820"/>
                </a:cubicBezTo>
                <a:cubicBezTo>
                  <a:pt x="335746" y="40856"/>
                  <a:pt x="326856" y="39070"/>
                  <a:pt x="322411" y="42642"/>
                </a:cubicBezTo>
                <a:cubicBezTo>
                  <a:pt x="320633" y="40856"/>
                  <a:pt x="313521" y="40856"/>
                  <a:pt x="317077" y="37284"/>
                </a:cubicBezTo>
                <a:cubicBezTo>
                  <a:pt x="319744" y="35052"/>
                  <a:pt x="322633" y="32820"/>
                  <a:pt x="325745" y="31703"/>
                </a:cubicBezTo>
                <a:close/>
                <a:moveTo>
                  <a:pt x="557996" y="27838"/>
                </a:moveTo>
                <a:cubicBezTo>
                  <a:pt x="557996" y="32268"/>
                  <a:pt x="554367" y="36698"/>
                  <a:pt x="553460" y="41129"/>
                </a:cubicBezTo>
                <a:cubicBezTo>
                  <a:pt x="551646" y="46445"/>
                  <a:pt x="551646" y="52647"/>
                  <a:pt x="547110" y="57078"/>
                </a:cubicBezTo>
                <a:cubicBezTo>
                  <a:pt x="542574" y="61508"/>
                  <a:pt x="536224" y="63280"/>
                  <a:pt x="529875" y="63280"/>
                </a:cubicBezTo>
                <a:cubicBezTo>
                  <a:pt x="529875" y="63280"/>
                  <a:pt x="529875" y="63280"/>
                  <a:pt x="528967" y="63280"/>
                </a:cubicBezTo>
                <a:cubicBezTo>
                  <a:pt x="528967" y="63280"/>
                  <a:pt x="528967" y="63280"/>
                  <a:pt x="533503" y="55305"/>
                </a:cubicBezTo>
                <a:cubicBezTo>
                  <a:pt x="538039" y="54419"/>
                  <a:pt x="541667" y="53533"/>
                  <a:pt x="544389" y="50875"/>
                </a:cubicBezTo>
                <a:cubicBezTo>
                  <a:pt x="545296" y="47331"/>
                  <a:pt x="544389" y="42901"/>
                  <a:pt x="541667" y="40243"/>
                </a:cubicBezTo>
                <a:cubicBezTo>
                  <a:pt x="540760" y="40243"/>
                  <a:pt x="540760" y="39357"/>
                  <a:pt x="539853" y="39357"/>
                </a:cubicBezTo>
                <a:cubicBezTo>
                  <a:pt x="539853" y="42015"/>
                  <a:pt x="541667" y="45559"/>
                  <a:pt x="540760" y="48217"/>
                </a:cubicBezTo>
                <a:cubicBezTo>
                  <a:pt x="538039" y="49103"/>
                  <a:pt x="536224" y="52647"/>
                  <a:pt x="533503" y="50875"/>
                </a:cubicBezTo>
                <a:cubicBezTo>
                  <a:pt x="531689" y="46445"/>
                  <a:pt x="528967" y="42015"/>
                  <a:pt x="526246" y="38471"/>
                </a:cubicBezTo>
                <a:cubicBezTo>
                  <a:pt x="527153" y="35812"/>
                  <a:pt x="529875" y="34040"/>
                  <a:pt x="531689" y="32268"/>
                </a:cubicBezTo>
                <a:cubicBezTo>
                  <a:pt x="536224" y="31382"/>
                  <a:pt x="540760" y="34926"/>
                  <a:pt x="543482" y="31382"/>
                </a:cubicBezTo>
                <a:cubicBezTo>
                  <a:pt x="547110" y="26952"/>
                  <a:pt x="552553" y="25180"/>
                  <a:pt x="557996" y="27838"/>
                </a:cubicBezTo>
                <a:close/>
                <a:moveTo>
                  <a:pt x="456899" y="27561"/>
                </a:moveTo>
                <a:cubicBezTo>
                  <a:pt x="460212" y="28582"/>
                  <a:pt x="463417" y="30623"/>
                  <a:pt x="466409" y="33344"/>
                </a:cubicBezTo>
                <a:cubicBezTo>
                  <a:pt x="468119" y="36066"/>
                  <a:pt x="470683" y="37880"/>
                  <a:pt x="470683" y="41508"/>
                </a:cubicBezTo>
                <a:cubicBezTo>
                  <a:pt x="466409" y="44230"/>
                  <a:pt x="464699" y="37880"/>
                  <a:pt x="460425" y="36973"/>
                </a:cubicBezTo>
                <a:cubicBezTo>
                  <a:pt x="457006" y="36973"/>
                  <a:pt x="454442" y="34251"/>
                  <a:pt x="451877" y="36973"/>
                </a:cubicBezTo>
                <a:cubicBezTo>
                  <a:pt x="450168" y="38787"/>
                  <a:pt x="450168" y="42416"/>
                  <a:pt x="447603" y="41508"/>
                </a:cubicBezTo>
                <a:cubicBezTo>
                  <a:pt x="444184" y="38787"/>
                  <a:pt x="437346" y="44230"/>
                  <a:pt x="439056" y="36973"/>
                </a:cubicBezTo>
                <a:cubicBezTo>
                  <a:pt x="442475" y="36066"/>
                  <a:pt x="441620" y="28808"/>
                  <a:pt x="446749" y="27901"/>
                </a:cubicBezTo>
                <a:cubicBezTo>
                  <a:pt x="450168" y="26541"/>
                  <a:pt x="453587" y="26541"/>
                  <a:pt x="456899" y="27561"/>
                </a:cubicBezTo>
                <a:close/>
                <a:moveTo>
                  <a:pt x="576592" y="26994"/>
                </a:moveTo>
                <a:cubicBezTo>
                  <a:pt x="581128" y="26994"/>
                  <a:pt x="583849" y="31530"/>
                  <a:pt x="585664" y="35158"/>
                </a:cubicBezTo>
                <a:cubicBezTo>
                  <a:pt x="585664" y="37880"/>
                  <a:pt x="586571" y="41508"/>
                  <a:pt x="583849" y="43323"/>
                </a:cubicBezTo>
                <a:cubicBezTo>
                  <a:pt x="582035" y="43323"/>
                  <a:pt x="578407" y="44230"/>
                  <a:pt x="577499" y="42416"/>
                </a:cubicBezTo>
                <a:cubicBezTo>
                  <a:pt x="573871" y="40601"/>
                  <a:pt x="577499" y="36066"/>
                  <a:pt x="574778" y="34251"/>
                </a:cubicBezTo>
                <a:cubicBezTo>
                  <a:pt x="568428" y="34251"/>
                  <a:pt x="563892" y="37880"/>
                  <a:pt x="560264" y="43323"/>
                </a:cubicBezTo>
                <a:cubicBezTo>
                  <a:pt x="559357" y="43323"/>
                  <a:pt x="557542" y="44230"/>
                  <a:pt x="557542" y="43323"/>
                </a:cubicBezTo>
                <a:cubicBezTo>
                  <a:pt x="554821" y="37880"/>
                  <a:pt x="561171" y="35158"/>
                  <a:pt x="561171" y="30623"/>
                </a:cubicBezTo>
                <a:cubicBezTo>
                  <a:pt x="564799" y="26087"/>
                  <a:pt x="571149" y="25180"/>
                  <a:pt x="576592" y="26994"/>
                </a:cubicBezTo>
                <a:close/>
                <a:moveTo>
                  <a:pt x="474335" y="26066"/>
                </a:moveTo>
                <a:cubicBezTo>
                  <a:pt x="480447" y="25180"/>
                  <a:pt x="484812" y="28724"/>
                  <a:pt x="489178" y="31382"/>
                </a:cubicBezTo>
                <a:cubicBezTo>
                  <a:pt x="492670" y="29610"/>
                  <a:pt x="497036" y="30496"/>
                  <a:pt x="499655" y="32268"/>
                </a:cubicBezTo>
                <a:cubicBezTo>
                  <a:pt x="501402" y="34926"/>
                  <a:pt x="504021" y="37585"/>
                  <a:pt x="501402" y="41129"/>
                </a:cubicBezTo>
                <a:cubicBezTo>
                  <a:pt x="499655" y="43787"/>
                  <a:pt x="498782" y="48217"/>
                  <a:pt x="494417" y="48217"/>
                </a:cubicBezTo>
                <a:cubicBezTo>
                  <a:pt x="491797" y="48217"/>
                  <a:pt x="490051" y="47331"/>
                  <a:pt x="489178" y="44673"/>
                </a:cubicBezTo>
                <a:cubicBezTo>
                  <a:pt x="488305" y="40243"/>
                  <a:pt x="495290" y="43787"/>
                  <a:pt x="492670" y="39357"/>
                </a:cubicBezTo>
                <a:cubicBezTo>
                  <a:pt x="491797" y="38471"/>
                  <a:pt x="489178" y="38471"/>
                  <a:pt x="487432" y="40243"/>
                </a:cubicBezTo>
                <a:cubicBezTo>
                  <a:pt x="484812" y="41129"/>
                  <a:pt x="485685" y="44673"/>
                  <a:pt x="486558" y="46445"/>
                </a:cubicBezTo>
                <a:cubicBezTo>
                  <a:pt x="488305" y="49103"/>
                  <a:pt x="490924" y="52647"/>
                  <a:pt x="496163" y="51761"/>
                </a:cubicBezTo>
                <a:cubicBezTo>
                  <a:pt x="497036" y="55305"/>
                  <a:pt x="498782" y="57964"/>
                  <a:pt x="499655" y="61508"/>
                </a:cubicBezTo>
                <a:cubicBezTo>
                  <a:pt x="492670" y="63280"/>
                  <a:pt x="486558" y="60622"/>
                  <a:pt x="483066" y="55305"/>
                </a:cubicBezTo>
                <a:cubicBezTo>
                  <a:pt x="476954" y="46445"/>
                  <a:pt x="476954" y="35812"/>
                  <a:pt x="469096" y="28724"/>
                </a:cubicBezTo>
                <a:cubicBezTo>
                  <a:pt x="469969" y="26066"/>
                  <a:pt x="472588" y="26952"/>
                  <a:pt x="474335" y="26066"/>
                </a:cubicBezTo>
                <a:close/>
                <a:moveTo>
                  <a:pt x="664783" y="25973"/>
                </a:moveTo>
                <a:cubicBezTo>
                  <a:pt x="667954" y="26540"/>
                  <a:pt x="671015" y="27674"/>
                  <a:pt x="674077" y="28128"/>
                </a:cubicBezTo>
                <a:cubicBezTo>
                  <a:pt x="681075" y="31756"/>
                  <a:pt x="688948" y="34478"/>
                  <a:pt x="691572" y="41735"/>
                </a:cubicBezTo>
                <a:cubicBezTo>
                  <a:pt x="695071" y="48992"/>
                  <a:pt x="697695" y="58063"/>
                  <a:pt x="693321" y="66228"/>
                </a:cubicBezTo>
                <a:cubicBezTo>
                  <a:pt x="690697" y="72578"/>
                  <a:pt x="687198" y="79835"/>
                  <a:pt x="678451" y="79835"/>
                </a:cubicBezTo>
                <a:cubicBezTo>
                  <a:pt x="674077" y="80742"/>
                  <a:pt x="669703" y="77113"/>
                  <a:pt x="666204" y="75299"/>
                </a:cubicBezTo>
                <a:cubicBezTo>
                  <a:pt x="663580" y="71670"/>
                  <a:pt x="663580" y="67135"/>
                  <a:pt x="665330" y="63506"/>
                </a:cubicBezTo>
                <a:cubicBezTo>
                  <a:pt x="665330" y="61692"/>
                  <a:pt x="668829" y="61692"/>
                  <a:pt x="670578" y="60785"/>
                </a:cubicBezTo>
                <a:cubicBezTo>
                  <a:pt x="675827" y="59878"/>
                  <a:pt x="674077" y="67135"/>
                  <a:pt x="678451" y="66228"/>
                </a:cubicBezTo>
                <a:cubicBezTo>
                  <a:pt x="682824" y="63506"/>
                  <a:pt x="683699" y="57156"/>
                  <a:pt x="682824" y="51713"/>
                </a:cubicBezTo>
                <a:cubicBezTo>
                  <a:pt x="681950" y="45363"/>
                  <a:pt x="677576" y="42642"/>
                  <a:pt x="672328" y="39013"/>
                </a:cubicBezTo>
                <a:cubicBezTo>
                  <a:pt x="667954" y="36292"/>
                  <a:pt x="660081" y="39920"/>
                  <a:pt x="658332" y="34478"/>
                </a:cubicBezTo>
                <a:cubicBezTo>
                  <a:pt x="658332" y="31756"/>
                  <a:pt x="654833" y="29942"/>
                  <a:pt x="654833" y="27220"/>
                </a:cubicBezTo>
                <a:cubicBezTo>
                  <a:pt x="658332" y="25406"/>
                  <a:pt x="661612" y="25406"/>
                  <a:pt x="664783" y="25973"/>
                </a:cubicBezTo>
                <a:close/>
                <a:moveTo>
                  <a:pt x="378608" y="21652"/>
                </a:moveTo>
                <a:cubicBezTo>
                  <a:pt x="378608" y="25179"/>
                  <a:pt x="375052" y="27825"/>
                  <a:pt x="373274" y="30471"/>
                </a:cubicBezTo>
                <a:cubicBezTo>
                  <a:pt x="365273" y="29589"/>
                  <a:pt x="357272" y="32235"/>
                  <a:pt x="351938" y="37526"/>
                </a:cubicBezTo>
                <a:cubicBezTo>
                  <a:pt x="349271" y="43700"/>
                  <a:pt x="343937" y="49874"/>
                  <a:pt x="347493" y="56047"/>
                </a:cubicBezTo>
                <a:cubicBezTo>
                  <a:pt x="351938" y="59575"/>
                  <a:pt x="354605" y="52519"/>
                  <a:pt x="358161" y="53401"/>
                </a:cubicBezTo>
                <a:cubicBezTo>
                  <a:pt x="361717" y="55165"/>
                  <a:pt x="365273" y="56929"/>
                  <a:pt x="365273" y="61339"/>
                </a:cubicBezTo>
                <a:cubicBezTo>
                  <a:pt x="365273" y="65748"/>
                  <a:pt x="360828" y="69276"/>
                  <a:pt x="356383" y="71040"/>
                </a:cubicBezTo>
                <a:cubicBezTo>
                  <a:pt x="350160" y="72804"/>
                  <a:pt x="343937" y="68394"/>
                  <a:pt x="339492" y="63985"/>
                </a:cubicBezTo>
                <a:cubicBezTo>
                  <a:pt x="335047" y="56929"/>
                  <a:pt x="334158" y="46346"/>
                  <a:pt x="336825" y="38408"/>
                </a:cubicBezTo>
                <a:cubicBezTo>
                  <a:pt x="345715" y="24297"/>
                  <a:pt x="362606" y="17242"/>
                  <a:pt x="378608" y="21652"/>
                </a:cubicBezTo>
                <a:close/>
                <a:moveTo>
                  <a:pt x="462591" y="658"/>
                </a:moveTo>
                <a:cubicBezTo>
                  <a:pt x="483964" y="-220"/>
                  <a:pt x="503556" y="-220"/>
                  <a:pt x="525820" y="658"/>
                </a:cubicBezTo>
                <a:cubicBezTo>
                  <a:pt x="530272" y="-220"/>
                  <a:pt x="536506" y="658"/>
                  <a:pt x="541849" y="658"/>
                </a:cubicBezTo>
                <a:cubicBezTo>
                  <a:pt x="548974" y="2414"/>
                  <a:pt x="557879" y="1536"/>
                  <a:pt x="566785" y="3293"/>
                </a:cubicBezTo>
                <a:cubicBezTo>
                  <a:pt x="587267" y="5927"/>
                  <a:pt x="605078" y="8562"/>
                  <a:pt x="624670" y="13831"/>
                </a:cubicBezTo>
                <a:cubicBezTo>
                  <a:pt x="639810" y="18222"/>
                  <a:pt x="654949" y="29638"/>
                  <a:pt x="658511" y="45446"/>
                </a:cubicBezTo>
                <a:cubicBezTo>
                  <a:pt x="661183" y="56862"/>
                  <a:pt x="658511" y="68279"/>
                  <a:pt x="651387" y="77061"/>
                </a:cubicBezTo>
                <a:cubicBezTo>
                  <a:pt x="648715" y="77939"/>
                  <a:pt x="646934" y="82330"/>
                  <a:pt x="644262" y="81452"/>
                </a:cubicBezTo>
                <a:cubicBezTo>
                  <a:pt x="642481" y="78817"/>
                  <a:pt x="638919" y="75304"/>
                  <a:pt x="641591" y="71792"/>
                </a:cubicBezTo>
                <a:cubicBezTo>
                  <a:pt x="649606" y="63010"/>
                  <a:pt x="650496" y="49837"/>
                  <a:pt x="645153" y="40177"/>
                </a:cubicBezTo>
                <a:cubicBezTo>
                  <a:pt x="632685" y="21735"/>
                  <a:pt x="609531" y="24369"/>
                  <a:pt x="590830" y="18222"/>
                </a:cubicBezTo>
                <a:cubicBezTo>
                  <a:pt x="574800" y="16466"/>
                  <a:pt x="557879" y="13831"/>
                  <a:pt x="542740" y="12953"/>
                </a:cubicBezTo>
                <a:cubicBezTo>
                  <a:pt x="521367" y="11196"/>
                  <a:pt x="499994" y="10318"/>
                  <a:pt x="478620" y="12075"/>
                </a:cubicBezTo>
                <a:cubicBezTo>
                  <a:pt x="478620" y="12075"/>
                  <a:pt x="478620" y="12075"/>
                  <a:pt x="468824" y="12075"/>
                </a:cubicBezTo>
                <a:cubicBezTo>
                  <a:pt x="467043" y="12075"/>
                  <a:pt x="467043" y="13831"/>
                  <a:pt x="467934" y="14709"/>
                </a:cubicBezTo>
                <a:cubicBezTo>
                  <a:pt x="488416" y="14709"/>
                  <a:pt x="509790" y="13831"/>
                  <a:pt x="531163" y="14709"/>
                </a:cubicBezTo>
                <a:cubicBezTo>
                  <a:pt x="546302" y="15587"/>
                  <a:pt x="562332" y="16466"/>
                  <a:pt x="577471" y="19100"/>
                </a:cubicBezTo>
                <a:cubicBezTo>
                  <a:pt x="592611" y="20856"/>
                  <a:pt x="605969" y="25247"/>
                  <a:pt x="620218" y="27882"/>
                </a:cubicBezTo>
                <a:cubicBezTo>
                  <a:pt x="624670" y="23491"/>
                  <a:pt x="627342" y="31395"/>
                  <a:pt x="631795" y="32273"/>
                </a:cubicBezTo>
                <a:cubicBezTo>
                  <a:pt x="639810" y="34029"/>
                  <a:pt x="643372" y="43689"/>
                  <a:pt x="645153" y="51593"/>
                </a:cubicBezTo>
                <a:cubicBezTo>
                  <a:pt x="644262" y="56862"/>
                  <a:pt x="644262" y="63888"/>
                  <a:pt x="639810" y="68279"/>
                </a:cubicBezTo>
                <a:cubicBezTo>
                  <a:pt x="638029" y="63010"/>
                  <a:pt x="642481" y="58619"/>
                  <a:pt x="641591" y="53350"/>
                </a:cubicBezTo>
                <a:cubicBezTo>
                  <a:pt x="641591" y="45446"/>
                  <a:pt x="635357" y="38420"/>
                  <a:pt x="629123" y="34029"/>
                </a:cubicBezTo>
                <a:cubicBezTo>
                  <a:pt x="626451" y="34029"/>
                  <a:pt x="622889" y="36664"/>
                  <a:pt x="620218" y="34029"/>
                </a:cubicBezTo>
                <a:cubicBezTo>
                  <a:pt x="620218" y="34029"/>
                  <a:pt x="620218" y="34029"/>
                  <a:pt x="618437" y="31395"/>
                </a:cubicBezTo>
                <a:cubicBezTo>
                  <a:pt x="596173" y="26126"/>
                  <a:pt x="572128" y="22613"/>
                  <a:pt x="549864" y="20856"/>
                </a:cubicBezTo>
                <a:cubicBezTo>
                  <a:pt x="545412" y="19978"/>
                  <a:pt x="540959" y="20856"/>
                  <a:pt x="536506" y="19100"/>
                </a:cubicBezTo>
                <a:cubicBezTo>
                  <a:pt x="519586" y="19100"/>
                  <a:pt x="503556" y="18222"/>
                  <a:pt x="488416" y="19100"/>
                </a:cubicBezTo>
                <a:cubicBezTo>
                  <a:pt x="473277" y="18222"/>
                  <a:pt x="458138" y="20856"/>
                  <a:pt x="442998" y="22613"/>
                </a:cubicBezTo>
                <a:cubicBezTo>
                  <a:pt x="438546" y="23491"/>
                  <a:pt x="433202" y="22613"/>
                  <a:pt x="428750" y="25247"/>
                </a:cubicBezTo>
                <a:cubicBezTo>
                  <a:pt x="423406" y="24369"/>
                  <a:pt x="418063" y="26126"/>
                  <a:pt x="413610" y="27004"/>
                </a:cubicBezTo>
                <a:cubicBezTo>
                  <a:pt x="405595" y="27882"/>
                  <a:pt x="396690" y="33151"/>
                  <a:pt x="393128" y="41055"/>
                </a:cubicBezTo>
                <a:cubicBezTo>
                  <a:pt x="389566" y="46324"/>
                  <a:pt x="390456" y="53350"/>
                  <a:pt x="393128" y="58619"/>
                </a:cubicBezTo>
                <a:cubicBezTo>
                  <a:pt x="393128" y="60375"/>
                  <a:pt x="393128" y="62131"/>
                  <a:pt x="392237" y="63888"/>
                </a:cubicBezTo>
                <a:cubicBezTo>
                  <a:pt x="387784" y="62131"/>
                  <a:pt x="386003" y="55984"/>
                  <a:pt x="386003" y="51593"/>
                </a:cubicBezTo>
                <a:cubicBezTo>
                  <a:pt x="386003" y="41933"/>
                  <a:pt x="393128" y="34029"/>
                  <a:pt x="400252" y="27882"/>
                </a:cubicBezTo>
                <a:cubicBezTo>
                  <a:pt x="416282" y="19978"/>
                  <a:pt x="434984" y="19100"/>
                  <a:pt x="452795" y="16466"/>
                </a:cubicBezTo>
                <a:cubicBezTo>
                  <a:pt x="452795" y="16466"/>
                  <a:pt x="452795" y="16466"/>
                  <a:pt x="465262" y="16466"/>
                </a:cubicBezTo>
                <a:cubicBezTo>
                  <a:pt x="465262" y="15587"/>
                  <a:pt x="465262" y="14709"/>
                  <a:pt x="465262" y="13831"/>
                </a:cubicBezTo>
                <a:cubicBezTo>
                  <a:pt x="461700" y="11196"/>
                  <a:pt x="458138" y="13831"/>
                  <a:pt x="453685" y="13831"/>
                </a:cubicBezTo>
                <a:cubicBezTo>
                  <a:pt x="435874" y="13831"/>
                  <a:pt x="418954" y="17344"/>
                  <a:pt x="402033" y="22613"/>
                </a:cubicBezTo>
                <a:cubicBezTo>
                  <a:pt x="390456" y="28760"/>
                  <a:pt x="379770" y="42811"/>
                  <a:pt x="382441" y="55984"/>
                </a:cubicBezTo>
                <a:cubicBezTo>
                  <a:pt x="383332" y="61253"/>
                  <a:pt x="386003" y="65644"/>
                  <a:pt x="390456" y="69157"/>
                </a:cubicBezTo>
                <a:cubicBezTo>
                  <a:pt x="391347" y="71792"/>
                  <a:pt x="388675" y="73548"/>
                  <a:pt x="386894" y="75304"/>
                </a:cubicBezTo>
                <a:cubicBezTo>
                  <a:pt x="380660" y="77061"/>
                  <a:pt x="377988" y="69157"/>
                  <a:pt x="373536" y="65644"/>
                </a:cubicBezTo>
                <a:cubicBezTo>
                  <a:pt x="373536" y="65644"/>
                  <a:pt x="373536" y="65644"/>
                  <a:pt x="374426" y="63010"/>
                </a:cubicBezTo>
                <a:cubicBezTo>
                  <a:pt x="370864" y="62131"/>
                  <a:pt x="371755" y="56862"/>
                  <a:pt x="369973" y="52471"/>
                </a:cubicBezTo>
                <a:cubicBezTo>
                  <a:pt x="369083" y="40177"/>
                  <a:pt x="377098" y="30517"/>
                  <a:pt x="385113" y="21735"/>
                </a:cubicBezTo>
                <a:cubicBezTo>
                  <a:pt x="391347" y="16466"/>
                  <a:pt x="397580" y="12075"/>
                  <a:pt x="404705" y="11196"/>
                </a:cubicBezTo>
                <a:cubicBezTo>
                  <a:pt x="422516" y="4171"/>
                  <a:pt x="442998" y="3293"/>
                  <a:pt x="462591" y="658"/>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tIns="180000" rIns="180000" bIns="180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dirty="0">
                <a:solidFill>
                  <a:schemeClr val="accent1"/>
                </a:solidFill>
                <a:latin typeface="华文新魏" panose="02010800040101010101" pitchFamily="2" charset="-122"/>
                <a:ea typeface="华文新魏" panose="02010800040101010101" pitchFamily="2" charset="-122"/>
              </a:rPr>
              <a:t>数学活动</a:t>
            </a:r>
            <a:endParaRPr lang="zh-CN" altLang="en-US" sz="2400" dirty="0">
              <a:solidFill>
                <a:schemeClr val="accent1"/>
              </a:solidFill>
              <a:latin typeface="华文新魏" panose="02010800040101010101" pitchFamily="2" charset="-122"/>
              <a:ea typeface="华文新魏" panose="02010800040101010101" pitchFamily="2" charset="-122"/>
            </a:endParaRPr>
          </a:p>
        </p:txBody>
      </p:sp>
      <p:grpSp>
        <p:nvGrpSpPr>
          <p:cNvPr id="13" name="组合 12"/>
          <p:cNvGrpSpPr/>
          <p:nvPr>
            <p:custDataLst>
              <p:tags r:id="rId12"/>
            </p:custDataLst>
          </p:nvPr>
        </p:nvGrpSpPr>
        <p:grpSpPr>
          <a:xfrm>
            <a:off x="2557034" y="2910194"/>
            <a:ext cx="1374361" cy="894726"/>
            <a:chOff x="5700202" y="3105825"/>
            <a:chExt cx="1374361" cy="766389"/>
          </a:xfrm>
        </p:grpSpPr>
        <p:cxnSp>
          <p:nvCxnSpPr>
            <p:cNvPr id="14" name="直接箭头连接符 13"/>
            <p:cNvCxnSpPr/>
            <p:nvPr>
              <p:custDataLst>
                <p:tags r:id="rId13"/>
              </p:custDataLst>
            </p:nvPr>
          </p:nvCxnSpPr>
          <p:spPr>
            <a:xfrm rot="19800000" flipH="1">
              <a:off x="7074562" y="3105826"/>
              <a:ext cx="1" cy="766388"/>
            </a:xfrm>
            <a:prstGeom prst="straightConnector1">
              <a:avLst/>
            </a:prstGeom>
            <a:ln w="38100">
              <a:solidFill>
                <a:schemeClr val="accent1"/>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custDataLst>
                <p:tags r:id="rId14"/>
              </p:custDataLst>
            </p:nvPr>
          </p:nvCxnSpPr>
          <p:spPr>
            <a:xfrm rot="1800000" flipH="1">
              <a:off x="5700202" y="3105825"/>
              <a:ext cx="1" cy="766388"/>
            </a:xfrm>
            <a:prstGeom prst="straightConnector1">
              <a:avLst/>
            </a:prstGeom>
            <a:ln w="38100">
              <a:solidFill>
                <a:schemeClr val="accent1"/>
              </a:solidFill>
              <a:headEnd w="lg" len="lg"/>
              <a:tailEnd type="triangle"/>
            </a:ln>
          </p:spPr>
          <p:style>
            <a:lnRef idx="1">
              <a:schemeClr val="accent1"/>
            </a:lnRef>
            <a:fillRef idx="0">
              <a:schemeClr val="accent1"/>
            </a:fillRef>
            <a:effectRef idx="0">
              <a:schemeClr val="accent1"/>
            </a:effectRef>
            <a:fontRef idx="minor">
              <a:schemeClr val="tx1"/>
            </a:fontRef>
          </p:style>
        </p:cxnSp>
      </p:grpSp>
    </p:spTree>
    <p:custDataLst>
      <p:tags r:id="rId15"/>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1"/>
            </p:custDataLst>
          </p:nvPr>
        </p:nvGrpSpPr>
        <p:grpSpPr>
          <a:xfrm>
            <a:off x="320476" y="345306"/>
            <a:ext cx="3236673" cy="691684"/>
            <a:chOff x="2579171" y="3933056"/>
            <a:chExt cx="3236673" cy="691684"/>
          </a:xfrm>
        </p:grpSpPr>
        <p:sp>
          <p:nvSpPr>
            <p:cNvPr id="29" name="Rectangle 634"/>
            <p:cNvSpPr>
              <a:spLocks noChangeArrowheads="1"/>
            </p:cNvSpPr>
            <p:nvPr>
              <p:custDataLst>
                <p:tags r:id="rId2"/>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3"/>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4"/>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
        <p:nvSpPr>
          <p:cNvPr id="7" name="文本框 6"/>
          <p:cNvSpPr txBox="1"/>
          <p:nvPr>
            <p:custDataLst>
              <p:tags r:id="rId5"/>
            </p:custDataLst>
          </p:nvPr>
        </p:nvSpPr>
        <p:spPr>
          <a:xfrm>
            <a:off x="575310" y="1075690"/>
            <a:ext cx="3275330" cy="460375"/>
          </a:xfrm>
          <a:prstGeom prst="rect">
            <a:avLst/>
          </a:prstGeom>
          <a:noFill/>
        </p:spPr>
        <p:txBody>
          <a:bodyPr wrap="square" rtlCol="0" anchor="t">
            <a:spAutoFit/>
          </a:bodyPr>
          <a:p>
            <a:r>
              <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rPr>
              <a:t>（一）科学活动</a:t>
            </a:r>
            <a:endParaRPr lang="zh-CN" altLang="en-US" sz="2400">
              <a:solidFill>
                <a:srgbClr val="ED7D31"/>
              </a:solidFill>
              <a:latin typeface="思源黑体 CN Heavy" panose="020B0A00000000000000" charset="-122"/>
              <a:ea typeface="思源黑体 CN Heavy" panose="020B0A00000000000000" charset="-122"/>
              <a:cs typeface="思源黑体 CN Heavy" panose="020B0A00000000000000" charset="-122"/>
            </a:endParaRPr>
          </a:p>
        </p:txBody>
      </p:sp>
      <p:pic>
        <p:nvPicPr>
          <p:cNvPr id="4" name="C9F754DE-2CAD-44b6-B708-469DEB6407EB-2" descr="C:/Users/HD/AppData/Local/Temp/wpp.qxOAvmwpp"/>
          <p:cNvPicPr>
            <a:picLocks noChangeAspect="1"/>
          </p:cNvPicPr>
          <p:nvPr/>
        </p:nvPicPr>
        <p:blipFill>
          <a:blip r:embed="rId6"/>
          <a:stretch>
            <a:fillRect/>
          </a:stretch>
        </p:blipFill>
        <p:spPr>
          <a:xfrm>
            <a:off x="1253490" y="170180"/>
            <a:ext cx="9076690" cy="6062345"/>
          </a:xfrm>
          <a:prstGeom prst="rect">
            <a:avLst/>
          </a:prstGeom>
        </p:spPr>
      </p:pic>
    </p:spTree>
    <p:custDataLst>
      <p:tags r:id="rId7"/>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18795" y="1591310"/>
            <a:ext cx="11087735" cy="645160"/>
          </a:xfrm>
          <a:prstGeom prst="rect">
            <a:avLst/>
          </a:prstGeom>
          <a:noFill/>
        </p:spPr>
        <p:txBody>
          <a:bodyPr wrap="square" rtlCol="0" anchor="t">
            <a:spAutoFit/>
          </a:bodyPr>
          <a:p>
            <a:pPr indent="457200" fontAlgn="auto"/>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科学游戏是指在教师的指导下，运用一定的物品材料，包括水、石、沙、土、树叶、木、竹、贝壳以及科技产品、玩具、图片等，以对儿童进行科学教育为目的的有规则的游戏。</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2"/>
            </p:custDataLst>
          </p:nvPr>
        </p:nvSpPr>
        <p:spPr>
          <a:xfrm>
            <a:off x="518795" y="1169035"/>
            <a:ext cx="4253865" cy="398780"/>
          </a:xfrm>
          <a:prstGeom prst="rect">
            <a:avLst/>
          </a:prstGeom>
          <a:noFill/>
        </p:spPr>
        <p:txBody>
          <a:bodyPr wrap="square" rtlCol="0" anchor="t">
            <a:spAutoFit/>
          </a:bodyPr>
          <a:p>
            <a:r>
              <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rPr>
              <a:t>1. 科学游戏</a:t>
            </a:r>
            <a:endParaRPr lang="zh-CN" altLang="en-US" sz="2000" b="1">
              <a:solidFill>
                <a:srgbClr val="018BE9"/>
              </a:solidFill>
              <a:latin typeface="微软雅黑" panose="020B0503020204020204" pitchFamily="34" charset="-122"/>
              <a:ea typeface="微软雅黑" panose="020B0503020204020204" pitchFamily="34" charset="-122"/>
              <a:cs typeface="思源黑体 CN Heavy" panose="020B0A00000000000000" charset="-122"/>
            </a:endParaRPr>
          </a:p>
        </p:txBody>
      </p:sp>
      <p:cxnSp>
        <p:nvCxnSpPr>
          <p:cNvPr id="41" name="直接连接符 40"/>
          <p:cNvCxnSpPr/>
          <p:nvPr>
            <p:custDataLst>
              <p:tags r:id="rId3"/>
            </p:custDataLst>
          </p:nvPr>
        </p:nvCxnSpPr>
        <p:spPr>
          <a:xfrm flipV="1">
            <a:off x="4388471" y="4657733"/>
            <a:ext cx="164296" cy="186090"/>
          </a:xfrm>
          <a:prstGeom prst="line">
            <a:avLst/>
          </a:prstGeom>
          <a:ln w="12700">
            <a:solidFill>
              <a:srgbClr val="FFFFFF">
                <a:lumMod val="85000"/>
              </a:srgbClr>
            </a:solidFill>
          </a:ln>
        </p:spPr>
        <p:style>
          <a:lnRef idx="1">
            <a:srgbClr val="026CD4"/>
          </a:lnRef>
          <a:fillRef idx="0">
            <a:srgbClr val="026CD4"/>
          </a:fillRef>
          <a:effectRef idx="0">
            <a:srgbClr val="026CD4"/>
          </a:effectRef>
          <a:fontRef idx="minor">
            <a:srgbClr val="000000"/>
          </a:fontRef>
        </p:style>
      </p:cxnSp>
      <p:cxnSp>
        <p:nvCxnSpPr>
          <p:cNvPr id="42" name="直接连接符 41"/>
          <p:cNvCxnSpPr/>
          <p:nvPr>
            <p:custDataLst>
              <p:tags r:id="rId4"/>
            </p:custDataLst>
          </p:nvPr>
        </p:nvCxnSpPr>
        <p:spPr>
          <a:xfrm>
            <a:off x="4090476" y="4104073"/>
            <a:ext cx="250216" cy="838"/>
          </a:xfrm>
          <a:prstGeom prst="line">
            <a:avLst/>
          </a:prstGeom>
          <a:ln w="12700">
            <a:solidFill>
              <a:srgbClr val="FFFFFF">
                <a:lumMod val="85000"/>
              </a:srgbClr>
            </a:solidFill>
          </a:ln>
        </p:spPr>
        <p:style>
          <a:lnRef idx="1">
            <a:srgbClr val="026CD4"/>
          </a:lnRef>
          <a:fillRef idx="0">
            <a:srgbClr val="026CD4"/>
          </a:fillRef>
          <a:effectRef idx="0">
            <a:srgbClr val="026CD4"/>
          </a:effectRef>
          <a:fontRef idx="minor">
            <a:srgbClr val="000000"/>
          </a:fontRef>
        </p:style>
      </p:cxnSp>
      <p:cxnSp>
        <p:nvCxnSpPr>
          <p:cNvPr id="43" name="直接连接符 42"/>
          <p:cNvCxnSpPr/>
          <p:nvPr>
            <p:custDataLst>
              <p:tags r:id="rId5"/>
            </p:custDataLst>
          </p:nvPr>
        </p:nvCxnSpPr>
        <p:spPr>
          <a:xfrm>
            <a:off x="4520495" y="3365162"/>
            <a:ext cx="139148" cy="202436"/>
          </a:xfrm>
          <a:prstGeom prst="line">
            <a:avLst/>
          </a:prstGeom>
          <a:ln w="12700">
            <a:solidFill>
              <a:srgbClr val="FFFFFF">
                <a:lumMod val="85000"/>
              </a:srgbClr>
            </a:solidFill>
          </a:ln>
        </p:spPr>
        <p:style>
          <a:lnRef idx="1">
            <a:srgbClr val="026CD4"/>
          </a:lnRef>
          <a:fillRef idx="0">
            <a:srgbClr val="026CD4"/>
          </a:fillRef>
          <a:effectRef idx="0">
            <a:srgbClr val="026CD4"/>
          </a:effectRef>
          <a:fontRef idx="minor">
            <a:srgbClr val="000000"/>
          </a:fontRef>
        </p:style>
      </p:cxnSp>
      <p:sp>
        <p:nvSpPr>
          <p:cNvPr id="5" name="椭圆 4"/>
          <p:cNvSpPr/>
          <p:nvPr>
            <p:custDataLst>
              <p:tags r:id="rId6"/>
            </p:custDataLst>
          </p:nvPr>
        </p:nvSpPr>
        <p:spPr>
          <a:xfrm rot="21180000" flipH="1">
            <a:off x="4352427" y="3179072"/>
            <a:ext cx="208304" cy="208304"/>
          </a:xfrm>
          <a:prstGeom prst="ellipse">
            <a:avLst/>
          </a:prstGeom>
          <a:solidFill>
            <a:srgbClr val="63B8F1">
              <a:lumMod val="40000"/>
              <a:lumOff val="60000"/>
            </a:srgbClr>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 name="椭圆 5"/>
          <p:cNvSpPr/>
          <p:nvPr>
            <p:custDataLst>
              <p:tags r:id="rId7"/>
            </p:custDataLst>
          </p:nvPr>
        </p:nvSpPr>
        <p:spPr>
          <a:xfrm flipH="1">
            <a:off x="3884687" y="4000131"/>
            <a:ext cx="208304" cy="208304"/>
          </a:xfrm>
          <a:prstGeom prst="ellipse">
            <a:avLst/>
          </a:prstGeom>
          <a:solidFill>
            <a:srgbClr val="008BFF"/>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grpSp>
        <p:nvGrpSpPr>
          <p:cNvPr id="65" name="组合 64"/>
          <p:cNvGrpSpPr/>
          <p:nvPr/>
        </p:nvGrpSpPr>
        <p:grpSpPr>
          <a:xfrm>
            <a:off x="415290" y="2299335"/>
            <a:ext cx="3798570" cy="1330960"/>
            <a:chOff x="654" y="3971"/>
            <a:chExt cx="5982" cy="2096"/>
          </a:xfrm>
        </p:grpSpPr>
        <p:sp>
          <p:nvSpPr>
            <p:cNvPr id="7" name="文本框 6"/>
            <p:cNvSpPr txBox="1"/>
            <p:nvPr>
              <p:custDataLst>
                <p:tags r:id="rId8"/>
              </p:custDataLst>
            </p:nvPr>
          </p:nvSpPr>
          <p:spPr>
            <a:xfrm flipH="1">
              <a:off x="4025" y="3971"/>
              <a:ext cx="2611" cy="628"/>
            </a:xfrm>
            <a:prstGeom prst="rect">
              <a:avLst/>
            </a:prstGeom>
            <a:noFill/>
          </p:spPr>
          <p:txBody>
            <a:bodyPr wrap="square" rtlCol="0">
              <a:spAutoFit/>
            </a:bodyPr>
            <a:p>
              <a:pPr algn="r">
                <a:lnSpc>
                  <a:spcPct val="100000"/>
                </a:lnSpc>
              </a:pPr>
              <a:r>
                <a:rPr lang="zh-CN" altLang="en-US" sz="2000">
                  <a:latin typeface="思源黑体 CN Bold" panose="020B0800000000000000" charset="-122"/>
                  <a:ea typeface="思源黑体 CN Bold" panose="020B0800000000000000" charset="-122"/>
                </a:rPr>
                <a:t>感知类游戏</a:t>
              </a:r>
              <a:endParaRPr lang="zh-CN" altLang="en-US" sz="2000">
                <a:latin typeface="思源黑体 CN Bold" panose="020B0800000000000000" charset="-122"/>
                <a:ea typeface="思源黑体 CN Bold" panose="020B0800000000000000" charset="-122"/>
              </a:endParaRPr>
            </a:p>
          </p:txBody>
        </p:sp>
        <p:sp>
          <p:nvSpPr>
            <p:cNvPr id="48" name="文本框 47"/>
            <p:cNvSpPr txBox="1"/>
            <p:nvPr>
              <p:custDataLst>
                <p:tags r:id="rId9"/>
              </p:custDataLst>
            </p:nvPr>
          </p:nvSpPr>
          <p:spPr>
            <a:xfrm flipH="1">
              <a:off x="654" y="4566"/>
              <a:ext cx="5981" cy="1501"/>
            </a:xfrm>
            <a:prstGeom prst="rect">
              <a:avLst/>
            </a:prstGeom>
            <a:noFill/>
          </p:spPr>
          <p:txBody>
            <a:bodyPr wrap="square" rtlCol="0">
              <a:spAutoFit/>
            </a:bodyPr>
            <a:p>
              <a:pPr algn="l" fontAlgn="auto">
                <a:lnSpc>
                  <a:spcPct val="100000"/>
                </a:lnSpc>
              </a:pPr>
              <a:r>
                <a:rPr lang="zh-CN" altLang="en-US" sz="1400">
                  <a:latin typeface="思源黑体 CN Light" panose="020B0300000000000000" charset="-122"/>
                  <a:ea typeface="思源黑体 CN Light" panose="020B0300000000000000" charset="-122"/>
                </a:rPr>
                <a:t>让幼儿通过感觉器官感知、辨别自然物体的属性和功能。</a:t>
              </a:r>
              <a:endParaRPr lang="zh-CN" altLang="en-US" sz="1400">
                <a:latin typeface="思源黑体 CN Light" panose="020B0300000000000000" charset="-122"/>
                <a:ea typeface="思源黑体 CN Light" panose="020B0300000000000000" charset="-122"/>
              </a:endParaRPr>
            </a:p>
            <a:p>
              <a:pPr algn="l" fontAlgn="auto">
                <a:lnSpc>
                  <a:spcPct val="100000"/>
                </a:lnSpc>
              </a:pPr>
              <a:r>
                <a:rPr lang="zh-CN" altLang="en-US" sz="1400" u="sng">
                  <a:solidFill>
                    <a:srgbClr val="018BE9"/>
                  </a:solidFill>
                  <a:latin typeface="思源黑体 CN Light" panose="020B0300000000000000" charset="-122"/>
                  <a:ea typeface="思源黑体 CN Light" panose="020B0300000000000000" charset="-122"/>
                </a:rPr>
                <a:t>例如，幼儿通过看、听、摸、闻、尝的全感官来感知核桃，充分了解核桃的特征、味道等。</a:t>
              </a:r>
              <a:endParaRPr lang="zh-CN" altLang="en-US" sz="1400" u="sng">
                <a:solidFill>
                  <a:srgbClr val="018BE9"/>
                </a:solidFill>
                <a:latin typeface="思源黑体 CN Light" panose="020B0300000000000000" charset="-122"/>
                <a:ea typeface="思源黑体 CN Light" panose="020B0300000000000000" charset="-122"/>
              </a:endParaRPr>
            </a:p>
          </p:txBody>
        </p:sp>
      </p:grpSp>
      <p:sp>
        <p:nvSpPr>
          <p:cNvPr id="55" name="椭圆 54"/>
          <p:cNvSpPr/>
          <p:nvPr>
            <p:custDataLst>
              <p:tags r:id="rId10"/>
            </p:custDataLst>
          </p:nvPr>
        </p:nvSpPr>
        <p:spPr>
          <a:xfrm flipH="1">
            <a:off x="4214117" y="4809874"/>
            <a:ext cx="208304" cy="208304"/>
          </a:xfrm>
          <a:prstGeom prst="ellipse">
            <a:avLst/>
          </a:prstGeom>
          <a:solidFill>
            <a:srgbClr val="63B8F1">
              <a:lumMod val="40000"/>
              <a:lumOff val="60000"/>
            </a:srgbClr>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 name="椭圆 7"/>
          <p:cNvSpPr/>
          <p:nvPr>
            <p:custDataLst>
              <p:tags r:id="rId11"/>
            </p:custDataLst>
          </p:nvPr>
        </p:nvSpPr>
        <p:spPr>
          <a:xfrm>
            <a:off x="6717950" y="3439765"/>
            <a:ext cx="1388131" cy="1388131"/>
          </a:xfrm>
          <a:prstGeom prst="ellipse">
            <a:avLst/>
          </a:prstGeom>
          <a:solidFill>
            <a:srgbClr val="7BC0EE">
              <a:lumMod val="60000"/>
              <a:lumOff val="40000"/>
            </a:srgbClr>
          </a:solidFill>
          <a:ln w="28575">
            <a:solidFill>
              <a:srgbClr val="026CD4">
                <a:lumMod val="50000"/>
              </a:srgbClr>
            </a:solid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0" name="椭圆 9"/>
          <p:cNvSpPr/>
          <p:nvPr>
            <p:custDataLst>
              <p:tags r:id="rId12"/>
            </p:custDataLst>
          </p:nvPr>
        </p:nvSpPr>
        <p:spPr>
          <a:xfrm>
            <a:off x="4329794" y="3439765"/>
            <a:ext cx="1388131" cy="1388131"/>
          </a:xfrm>
          <a:prstGeom prst="ellipse">
            <a:avLst/>
          </a:prstGeom>
          <a:solidFill>
            <a:srgbClr val="7BC0EE">
              <a:lumMod val="60000"/>
              <a:lumOff val="40000"/>
            </a:srgbClr>
          </a:solidFill>
          <a:ln w="28575">
            <a:solidFill>
              <a:srgbClr val="026CD4">
                <a:lumMod val="50000"/>
              </a:srgbClr>
            </a:solid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1" name="饼形 10"/>
          <p:cNvSpPr/>
          <p:nvPr>
            <p:custDataLst>
              <p:tags r:id="rId13"/>
            </p:custDataLst>
          </p:nvPr>
        </p:nvSpPr>
        <p:spPr>
          <a:xfrm>
            <a:off x="4339853" y="3449824"/>
            <a:ext cx="1368013" cy="1368013"/>
          </a:xfrm>
          <a:prstGeom prst="pie">
            <a:avLst>
              <a:gd name="adj1" fmla="val 15768391"/>
              <a:gd name="adj2" fmla="val 6369969"/>
            </a:avLst>
          </a:prstGeom>
          <a:solidFill>
            <a:srgbClr val="008BFF"/>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12" name="饼形 11"/>
          <p:cNvSpPr/>
          <p:nvPr>
            <p:custDataLst>
              <p:tags r:id="rId14"/>
            </p:custDataLst>
          </p:nvPr>
        </p:nvSpPr>
        <p:spPr>
          <a:xfrm flipH="1">
            <a:off x="6728009" y="3449824"/>
            <a:ext cx="1368013" cy="1368013"/>
          </a:xfrm>
          <a:prstGeom prst="pie">
            <a:avLst>
              <a:gd name="adj1" fmla="val 15768391"/>
              <a:gd name="adj2" fmla="val 6369969"/>
            </a:avLst>
          </a:prstGeom>
          <a:solidFill>
            <a:srgbClr val="008BFF"/>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13" name="饼形 12"/>
          <p:cNvSpPr/>
          <p:nvPr>
            <p:custDataLst>
              <p:tags r:id="rId15"/>
            </p:custDataLst>
          </p:nvPr>
        </p:nvSpPr>
        <p:spPr>
          <a:xfrm flipH="1">
            <a:off x="6728009" y="3449824"/>
            <a:ext cx="1368013" cy="1368013"/>
          </a:xfrm>
          <a:prstGeom prst="pie">
            <a:avLst>
              <a:gd name="adj1" fmla="val 9267628"/>
              <a:gd name="adj2" fmla="val 12714257"/>
            </a:avLst>
          </a:prstGeom>
          <a:solidFill>
            <a:srgbClr val="008BFF"/>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14" name="饼形 13"/>
          <p:cNvSpPr/>
          <p:nvPr>
            <p:custDataLst>
              <p:tags r:id="rId16"/>
            </p:custDataLst>
          </p:nvPr>
        </p:nvSpPr>
        <p:spPr>
          <a:xfrm>
            <a:off x="4339853" y="3449824"/>
            <a:ext cx="1368013" cy="1368013"/>
          </a:xfrm>
          <a:prstGeom prst="pie">
            <a:avLst>
              <a:gd name="adj1" fmla="val 9267628"/>
              <a:gd name="adj2" fmla="val 12714257"/>
            </a:avLst>
          </a:prstGeom>
          <a:solidFill>
            <a:srgbClr val="008BFF"/>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pic>
        <p:nvPicPr>
          <p:cNvPr id="15" name="图片 14" descr="俄国人他会突然"/>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901057" y="2804796"/>
            <a:ext cx="2590592" cy="1607332"/>
          </a:xfrm>
          <a:prstGeom prst="rect">
            <a:avLst/>
          </a:prstGeom>
        </p:spPr>
      </p:pic>
      <p:sp>
        <p:nvSpPr>
          <p:cNvPr id="16" name="椭圆 15"/>
          <p:cNvSpPr/>
          <p:nvPr>
            <p:custDataLst>
              <p:tags r:id="rId20"/>
            </p:custDataLst>
          </p:nvPr>
        </p:nvSpPr>
        <p:spPr>
          <a:xfrm>
            <a:off x="5981972" y="4164008"/>
            <a:ext cx="144597" cy="144597"/>
          </a:xfrm>
          <a:prstGeom prst="ellipse">
            <a:avLst/>
          </a:prstGeom>
          <a:solidFill>
            <a:srgbClr val="7BC0EE"/>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19" name="图片 18" descr="32313537353836363b32313537353834373bcebbd6c3"/>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629047" y="3575142"/>
            <a:ext cx="288775" cy="288775"/>
          </a:xfrm>
          <a:prstGeom prst="rect">
            <a:avLst/>
          </a:prstGeom>
        </p:spPr>
      </p:pic>
      <p:pic>
        <p:nvPicPr>
          <p:cNvPr id="20" name="图片 19" descr="32313537353836363b32313537353835353bb4f2d3a1bbfa"/>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420744" y="3984204"/>
            <a:ext cx="265304" cy="265304"/>
          </a:xfrm>
          <a:prstGeom prst="rect">
            <a:avLst/>
          </a:prstGeom>
        </p:spPr>
      </p:pic>
      <p:pic>
        <p:nvPicPr>
          <p:cNvPr id="21" name="图片 20" descr="32313537353836363b32313537353835373bcec4bcfebcd0"/>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600128" y="4381113"/>
            <a:ext cx="231355" cy="231355"/>
          </a:xfrm>
          <a:prstGeom prst="rect">
            <a:avLst/>
          </a:prstGeom>
        </p:spPr>
      </p:pic>
      <p:pic>
        <p:nvPicPr>
          <p:cNvPr id="22" name="图片 21" descr="32313537353836363b32313537353835313bcdbcb2e1"/>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7754857" y="3997616"/>
            <a:ext cx="238480" cy="238480"/>
          </a:xfrm>
          <a:prstGeom prst="rect">
            <a:avLst/>
          </a:prstGeom>
        </p:spPr>
      </p:pic>
      <p:pic>
        <p:nvPicPr>
          <p:cNvPr id="23" name="图片 22" descr="32313537353836363b32313537353835373bcec4bcfebcd0"/>
          <p:cNvPicPr>
            <a:picLocks noChangeAspect="1"/>
          </p:cNvPicPr>
          <p:nvPr>
            <p:custDataLst>
              <p:tags r:id="rId33"/>
            </p:custDataLst>
          </p:nvPr>
        </p:nvPicPr>
        <p:blipFill>
          <a:blip r:embed="rId28">
            <a:extLst>
              <a:ext uri="{96DAC541-7B7A-43D3-8B79-37D633B846F1}">
                <asvg:svgBlip xmlns:asvg="http://schemas.microsoft.com/office/drawing/2016/SVG/main" r:embed="rId29"/>
              </a:ext>
            </a:extLst>
          </a:blip>
          <a:stretch>
            <a:fillRect/>
          </a:stretch>
        </p:blipFill>
        <p:spPr>
          <a:xfrm>
            <a:off x="7538591" y="3624179"/>
            <a:ext cx="239738" cy="239738"/>
          </a:xfrm>
          <a:prstGeom prst="rect">
            <a:avLst/>
          </a:prstGeom>
        </p:spPr>
      </p:pic>
      <p:pic>
        <p:nvPicPr>
          <p:cNvPr id="24" name="图片 23" descr="32313537353836363b32313537353836303bc8d5c0fa"/>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7604812" y="4369796"/>
            <a:ext cx="238480" cy="238480"/>
          </a:xfrm>
          <a:prstGeom prst="rect">
            <a:avLst/>
          </a:prstGeom>
        </p:spPr>
      </p:pic>
      <p:cxnSp>
        <p:nvCxnSpPr>
          <p:cNvPr id="27" name="直接连接符 26"/>
          <p:cNvCxnSpPr/>
          <p:nvPr>
            <p:custDataLst>
              <p:tags r:id="rId37"/>
            </p:custDataLst>
          </p:nvPr>
        </p:nvCxnSpPr>
        <p:spPr>
          <a:xfrm flipH="1" flipV="1">
            <a:off x="7895682" y="4641806"/>
            <a:ext cx="164296" cy="186090"/>
          </a:xfrm>
          <a:prstGeom prst="line">
            <a:avLst/>
          </a:prstGeom>
          <a:ln w="12700">
            <a:solidFill>
              <a:srgbClr val="FFFFFF">
                <a:lumMod val="85000"/>
              </a:srgbClr>
            </a:solidFill>
          </a:ln>
        </p:spPr>
        <p:style>
          <a:lnRef idx="1">
            <a:srgbClr val="026CD4"/>
          </a:lnRef>
          <a:fillRef idx="0">
            <a:srgbClr val="026CD4"/>
          </a:fillRef>
          <a:effectRef idx="0">
            <a:srgbClr val="026CD4"/>
          </a:effectRef>
          <a:fontRef idx="minor">
            <a:srgbClr val="000000"/>
          </a:fontRef>
        </p:style>
      </p:cxnSp>
      <p:cxnSp>
        <p:nvCxnSpPr>
          <p:cNvPr id="29" name="直接连接符 28"/>
          <p:cNvCxnSpPr/>
          <p:nvPr>
            <p:custDataLst>
              <p:tags r:id="rId38"/>
            </p:custDataLst>
          </p:nvPr>
        </p:nvCxnSpPr>
        <p:spPr>
          <a:xfrm flipH="1">
            <a:off x="8107758" y="4088147"/>
            <a:ext cx="250216" cy="838"/>
          </a:xfrm>
          <a:prstGeom prst="line">
            <a:avLst/>
          </a:prstGeom>
          <a:ln w="12700">
            <a:solidFill>
              <a:srgbClr val="FFFFFF">
                <a:lumMod val="85000"/>
              </a:srgbClr>
            </a:solidFill>
          </a:ln>
        </p:spPr>
        <p:style>
          <a:lnRef idx="1">
            <a:srgbClr val="026CD4"/>
          </a:lnRef>
          <a:fillRef idx="0">
            <a:srgbClr val="026CD4"/>
          </a:fillRef>
          <a:effectRef idx="0">
            <a:srgbClr val="026CD4"/>
          </a:effectRef>
          <a:fontRef idx="minor">
            <a:srgbClr val="000000"/>
          </a:fontRef>
        </p:style>
      </p:cxnSp>
      <p:cxnSp>
        <p:nvCxnSpPr>
          <p:cNvPr id="30" name="直接连接符 29"/>
          <p:cNvCxnSpPr/>
          <p:nvPr>
            <p:custDataLst>
              <p:tags r:id="rId39"/>
            </p:custDataLst>
          </p:nvPr>
        </p:nvCxnSpPr>
        <p:spPr>
          <a:xfrm flipH="1">
            <a:off x="7788806" y="3349235"/>
            <a:ext cx="139148" cy="202436"/>
          </a:xfrm>
          <a:prstGeom prst="line">
            <a:avLst/>
          </a:prstGeom>
          <a:ln w="12700">
            <a:solidFill>
              <a:srgbClr val="FFFFFF">
                <a:lumMod val="85000"/>
              </a:srgbClr>
            </a:solidFill>
          </a:ln>
        </p:spPr>
        <p:style>
          <a:lnRef idx="1">
            <a:srgbClr val="026CD4"/>
          </a:lnRef>
          <a:fillRef idx="0">
            <a:srgbClr val="026CD4"/>
          </a:fillRef>
          <a:effectRef idx="0">
            <a:srgbClr val="026CD4"/>
          </a:effectRef>
          <a:fontRef idx="minor">
            <a:srgbClr val="000000"/>
          </a:fontRef>
        </p:style>
      </p:cxnSp>
      <p:sp>
        <p:nvSpPr>
          <p:cNvPr id="32" name="椭圆 31"/>
          <p:cNvSpPr/>
          <p:nvPr>
            <p:custDataLst>
              <p:tags r:id="rId40"/>
            </p:custDataLst>
          </p:nvPr>
        </p:nvSpPr>
        <p:spPr>
          <a:xfrm rot="21180000">
            <a:off x="7887719" y="3163145"/>
            <a:ext cx="208304" cy="208304"/>
          </a:xfrm>
          <a:prstGeom prst="ellipse">
            <a:avLst/>
          </a:prstGeom>
          <a:solidFill>
            <a:srgbClr val="63B8F1">
              <a:lumMod val="40000"/>
              <a:lumOff val="60000"/>
            </a:srgbClr>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49" name="椭圆 48"/>
          <p:cNvSpPr/>
          <p:nvPr>
            <p:custDataLst>
              <p:tags r:id="rId41"/>
            </p:custDataLst>
          </p:nvPr>
        </p:nvSpPr>
        <p:spPr>
          <a:xfrm>
            <a:off x="8355459" y="3984204"/>
            <a:ext cx="208304" cy="208304"/>
          </a:xfrm>
          <a:prstGeom prst="ellipse">
            <a:avLst/>
          </a:prstGeom>
          <a:solidFill>
            <a:srgbClr val="008BFF"/>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1" name="椭圆 60"/>
          <p:cNvSpPr/>
          <p:nvPr>
            <p:custDataLst>
              <p:tags r:id="rId42"/>
            </p:custDataLst>
          </p:nvPr>
        </p:nvSpPr>
        <p:spPr>
          <a:xfrm>
            <a:off x="8026029" y="4793948"/>
            <a:ext cx="208304" cy="208304"/>
          </a:xfrm>
          <a:prstGeom prst="ellipse">
            <a:avLst/>
          </a:prstGeom>
          <a:solidFill>
            <a:srgbClr val="63B8F1">
              <a:lumMod val="40000"/>
              <a:lumOff val="60000"/>
            </a:srgbClr>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grpSp>
        <p:nvGrpSpPr>
          <p:cNvPr id="66" name="组合 65"/>
          <p:cNvGrpSpPr/>
          <p:nvPr/>
        </p:nvGrpSpPr>
        <p:grpSpPr>
          <a:xfrm>
            <a:off x="320040" y="3705860"/>
            <a:ext cx="3484880" cy="1581785"/>
            <a:chOff x="654" y="3915"/>
            <a:chExt cx="5488" cy="2491"/>
          </a:xfrm>
        </p:grpSpPr>
        <p:sp>
          <p:nvSpPr>
            <p:cNvPr id="67" name="文本框 66"/>
            <p:cNvSpPr txBox="1"/>
            <p:nvPr>
              <p:custDataLst>
                <p:tags r:id="rId43"/>
              </p:custDataLst>
            </p:nvPr>
          </p:nvSpPr>
          <p:spPr>
            <a:xfrm flipH="1">
              <a:off x="3531" y="3915"/>
              <a:ext cx="2611" cy="628"/>
            </a:xfrm>
            <a:prstGeom prst="rect">
              <a:avLst/>
            </a:prstGeom>
            <a:noFill/>
          </p:spPr>
          <p:txBody>
            <a:bodyPr wrap="square" rtlCol="0">
              <a:spAutoFit/>
            </a:bodyPr>
            <a:p>
              <a:pPr algn="r">
                <a:lnSpc>
                  <a:spcPct val="100000"/>
                </a:lnSpc>
              </a:pPr>
              <a:r>
                <a:rPr lang="zh-CN" altLang="en-US" sz="2000">
                  <a:solidFill>
                    <a:srgbClr val="018BE9"/>
                  </a:solidFill>
                  <a:latin typeface="思源黑体 CN Bold" panose="020B0800000000000000" charset="-122"/>
                  <a:ea typeface="思源黑体 CN Bold" panose="020B0800000000000000" charset="-122"/>
                </a:rPr>
                <a:t>图片类游戏</a:t>
              </a:r>
              <a:endParaRPr lang="zh-CN" altLang="en-US" sz="2000">
                <a:solidFill>
                  <a:srgbClr val="018BE9"/>
                </a:solidFill>
                <a:latin typeface="思源黑体 CN Bold" panose="020B0800000000000000" charset="-122"/>
                <a:ea typeface="思源黑体 CN Bold" panose="020B0800000000000000" charset="-122"/>
              </a:endParaRPr>
            </a:p>
          </p:txBody>
        </p:sp>
        <p:sp>
          <p:nvSpPr>
            <p:cNvPr id="68" name="文本框 67"/>
            <p:cNvSpPr txBox="1"/>
            <p:nvPr>
              <p:custDataLst>
                <p:tags r:id="rId44"/>
              </p:custDataLst>
            </p:nvPr>
          </p:nvSpPr>
          <p:spPr>
            <a:xfrm flipH="1">
              <a:off x="654" y="4566"/>
              <a:ext cx="5488" cy="1840"/>
            </a:xfrm>
            <a:prstGeom prst="rect">
              <a:avLst/>
            </a:prstGeom>
            <a:noFill/>
          </p:spPr>
          <p:txBody>
            <a:bodyPr wrap="square" rtlCol="0">
              <a:spAutoFit/>
            </a:bodyPr>
            <a:p>
              <a:pPr algn="l" fontAlgn="auto">
                <a:lnSpc>
                  <a:spcPct val="100000"/>
                </a:lnSpc>
              </a:pPr>
              <a:r>
                <a:rPr lang="zh-CN" altLang="en-US" sz="1400">
                  <a:latin typeface="思源黑体 CN Light" panose="020B0300000000000000" charset="-122"/>
                  <a:ea typeface="思源黑体 CN Light" panose="020B0300000000000000" charset="-122"/>
                </a:rPr>
                <a:t>将绘有科学内容的小图片分发给幼儿，游戏双方的图片内容有一定的联系，双方根据图片内容进行配对。</a:t>
              </a:r>
              <a:endParaRPr lang="zh-CN" altLang="en-US" sz="1400">
                <a:latin typeface="思源黑体 CN Light" panose="020B0300000000000000" charset="-122"/>
                <a:ea typeface="思源黑体 CN Light" panose="020B0300000000000000" charset="-122"/>
              </a:endParaRPr>
            </a:p>
            <a:p>
              <a:pPr algn="l" fontAlgn="auto">
                <a:lnSpc>
                  <a:spcPct val="100000"/>
                </a:lnSpc>
              </a:pPr>
              <a:r>
                <a:rPr lang="zh-CN" altLang="en-US" sz="1400" u="sng">
                  <a:solidFill>
                    <a:srgbClr val="018BE9"/>
                  </a:solidFill>
                  <a:latin typeface="思源黑体 CN Light" panose="020B0300000000000000" charset="-122"/>
                  <a:ea typeface="思源黑体 CN Light" panose="020B0300000000000000" charset="-122"/>
                </a:rPr>
                <a:t>例如，一个幼儿拿兔子，一个幼儿拿胡萝卜，这两张图片就配对成功了。</a:t>
              </a:r>
              <a:endParaRPr lang="zh-CN" altLang="en-US" sz="1400" u="sng">
                <a:solidFill>
                  <a:srgbClr val="018BE9"/>
                </a:solidFill>
                <a:latin typeface="思源黑体 CN Light" panose="020B0300000000000000" charset="-122"/>
                <a:ea typeface="思源黑体 CN Light" panose="020B0300000000000000" charset="-122"/>
              </a:endParaRPr>
            </a:p>
          </p:txBody>
        </p:sp>
      </p:grpSp>
      <p:grpSp>
        <p:nvGrpSpPr>
          <p:cNvPr id="69" name="组合 68"/>
          <p:cNvGrpSpPr/>
          <p:nvPr/>
        </p:nvGrpSpPr>
        <p:grpSpPr>
          <a:xfrm>
            <a:off x="1174750" y="5129530"/>
            <a:ext cx="3726180" cy="1150620"/>
            <a:chOff x="-2603" y="3915"/>
            <a:chExt cx="5868" cy="1812"/>
          </a:xfrm>
        </p:grpSpPr>
        <p:sp>
          <p:nvSpPr>
            <p:cNvPr id="70" name="文本框 69"/>
            <p:cNvSpPr txBox="1"/>
            <p:nvPr>
              <p:custDataLst>
                <p:tags r:id="rId45"/>
              </p:custDataLst>
            </p:nvPr>
          </p:nvSpPr>
          <p:spPr>
            <a:xfrm flipH="1">
              <a:off x="654" y="3915"/>
              <a:ext cx="2611" cy="628"/>
            </a:xfrm>
            <a:prstGeom prst="rect">
              <a:avLst/>
            </a:prstGeom>
            <a:noFill/>
          </p:spPr>
          <p:txBody>
            <a:bodyPr wrap="square" rtlCol="0">
              <a:spAutoFit/>
            </a:bodyPr>
            <a:p>
              <a:pPr algn="l">
                <a:lnSpc>
                  <a:spcPct val="100000"/>
                </a:lnSpc>
              </a:pPr>
              <a:r>
                <a:rPr lang="zh-CN" altLang="en-US" sz="2000">
                  <a:latin typeface="思源黑体 CN Bold" panose="020B0800000000000000" charset="-122"/>
                  <a:ea typeface="思源黑体 CN Bold" panose="020B0800000000000000" charset="-122"/>
                </a:rPr>
                <a:t>活动性游戏</a:t>
              </a:r>
              <a:endParaRPr lang="zh-CN" altLang="en-US" sz="2000">
                <a:latin typeface="思源黑体 CN Bold" panose="020B0800000000000000" charset="-122"/>
                <a:ea typeface="思源黑体 CN Bold" panose="020B0800000000000000" charset="-122"/>
              </a:endParaRPr>
            </a:p>
          </p:txBody>
        </p:sp>
        <p:sp>
          <p:nvSpPr>
            <p:cNvPr id="71" name="文本框 70"/>
            <p:cNvSpPr txBox="1"/>
            <p:nvPr>
              <p:custDataLst>
                <p:tags r:id="rId46"/>
              </p:custDataLst>
            </p:nvPr>
          </p:nvSpPr>
          <p:spPr>
            <a:xfrm flipH="1">
              <a:off x="-2603" y="4566"/>
              <a:ext cx="5488" cy="1161"/>
            </a:xfrm>
            <a:prstGeom prst="rect">
              <a:avLst/>
            </a:prstGeom>
            <a:noFill/>
          </p:spPr>
          <p:txBody>
            <a:bodyPr wrap="square" rtlCol="0">
              <a:spAutoFit/>
            </a:bodyPr>
            <a:p>
              <a:pPr algn="l" fontAlgn="auto">
                <a:lnSpc>
                  <a:spcPct val="100000"/>
                </a:lnSpc>
              </a:pPr>
              <a:r>
                <a:rPr lang="zh-CN" altLang="en-US" sz="1400">
                  <a:latin typeface="思源黑体 CN Light" panose="020B0300000000000000" charset="-122"/>
                  <a:ea typeface="思源黑体 CN Light" panose="020B0300000000000000" charset="-122"/>
                </a:rPr>
                <a:t>一般具有体育游戏的特点，同时将科学教育的内容寓于其中，如</a:t>
              </a:r>
              <a:r>
                <a:rPr lang="zh-CN" altLang="en-US" sz="1400" u="sng">
                  <a:solidFill>
                    <a:srgbClr val="018BE9"/>
                  </a:solidFill>
                  <a:latin typeface="思源黑体 CN Light" panose="020B0300000000000000" charset="-122"/>
                  <a:ea typeface="思源黑体 CN Light" panose="020B0300000000000000" charset="-122"/>
                </a:rPr>
                <a:t>捉影子、放风筝、吹泡泡、玩风车、玩陀螺</a:t>
              </a:r>
              <a:r>
                <a:rPr lang="zh-CN" altLang="en-US" sz="1400">
                  <a:latin typeface="思源黑体 CN Light" panose="020B0300000000000000" charset="-122"/>
                  <a:ea typeface="思源黑体 CN Light" panose="020B0300000000000000" charset="-122"/>
                </a:rPr>
                <a:t>等。</a:t>
              </a:r>
              <a:endParaRPr lang="zh-CN" altLang="en-US" sz="1400">
                <a:latin typeface="思源黑体 CN Light" panose="020B0300000000000000" charset="-122"/>
                <a:ea typeface="思源黑体 CN Light" panose="020B0300000000000000" charset="-122"/>
              </a:endParaRPr>
            </a:p>
          </p:txBody>
        </p:sp>
      </p:grpSp>
      <p:grpSp>
        <p:nvGrpSpPr>
          <p:cNvPr id="72" name="组合 71"/>
          <p:cNvGrpSpPr/>
          <p:nvPr/>
        </p:nvGrpSpPr>
        <p:grpSpPr>
          <a:xfrm>
            <a:off x="8244840" y="2108835"/>
            <a:ext cx="3797935" cy="1330960"/>
            <a:chOff x="12798" y="3471"/>
            <a:chExt cx="5981" cy="2096"/>
          </a:xfrm>
        </p:grpSpPr>
        <p:sp>
          <p:nvSpPr>
            <p:cNvPr id="73" name="文本框 72"/>
            <p:cNvSpPr txBox="1"/>
            <p:nvPr>
              <p:custDataLst>
                <p:tags r:id="rId47"/>
              </p:custDataLst>
            </p:nvPr>
          </p:nvSpPr>
          <p:spPr>
            <a:xfrm flipH="1">
              <a:off x="12798" y="3471"/>
              <a:ext cx="2611" cy="628"/>
            </a:xfrm>
            <a:prstGeom prst="rect">
              <a:avLst/>
            </a:prstGeom>
            <a:noFill/>
          </p:spPr>
          <p:txBody>
            <a:bodyPr wrap="square" rtlCol="0">
              <a:spAutoFit/>
            </a:bodyPr>
            <a:p>
              <a:pPr algn="l">
                <a:lnSpc>
                  <a:spcPct val="100000"/>
                </a:lnSpc>
              </a:pPr>
              <a:r>
                <a:rPr lang="zh-CN" altLang="en-US" sz="2000">
                  <a:latin typeface="思源黑体 CN Bold" panose="020B0800000000000000" charset="-122"/>
                  <a:ea typeface="思源黑体 CN Bold" panose="020B0800000000000000" charset="-122"/>
                </a:rPr>
                <a:t>语言性游戏</a:t>
              </a:r>
              <a:endParaRPr lang="zh-CN" altLang="en-US" sz="2000">
                <a:latin typeface="思源黑体 CN Bold" panose="020B0800000000000000" charset="-122"/>
                <a:ea typeface="思源黑体 CN Bold" panose="020B0800000000000000" charset="-122"/>
              </a:endParaRPr>
            </a:p>
          </p:txBody>
        </p:sp>
        <p:sp>
          <p:nvSpPr>
            <p:cNvPr id="74" name="文本框 73"/>
            <p:cNvSpPr txBox="1"/>
            <p:nvPr>
              <p:custDataLst>
                <p:tags r:id="rId48"/>
              </p:custDataLst>
            </p:nvPr>
          </p:nvSpPr>
          <p:spPr>
            <a:xfrm flipH="1">
              <a:off x="12798" y="4066"/>
              <a:ext cx="5981" cy="1501"/>
            </a:xfrm>
            <a:prstGeom prst="rect">
              <a:avLst/>
            </a:prstGeom>
            <a:noFill/>
          </p:spPr>
          <p:txBody>
            <a:bodyPr wrap="square" rtlCol="0">
              <a:spAutoFit/>
            </a:bodyPr>
            <a:p>
              <a:pPr algn="l" fontAlgn="auto">
                <a:lnSpc>
                  <a:spcPct val="100000"/>
                </a:lnSpc>
              </a:pPr>
              <a:r>
                <a:rPr lang="zh-CN" altLang="en-US" sz="1400">
                  <a:latin typeface="思源黑体 CN Light" panose="020B0300000000000000" charset="-122"/>
                  <a:ea typeface="思源黑体 CN Light" panose="020B0300000000000000" charset="-122"/>
                </a:rPr>
                <a:t>幼儿在具有感性经验的基础上，脱离实物和图片，运用口头言语进行的游戏。</a:t>
              </a:r>
              <a:endParaRPr lang="zh-CN" altLang="en-US" sz="1400">
                <a:latin typeface="思源黑体 CN Light" panose="020B0300000000000000" charset="-122"/>
                <a:ea typeface="思源黑体 CN Light" panose="020B0300000000000000" charset="-122"/>
              </a:endParaRPr>
            </a:p>
            <a:p>
              <a:pPr algn="l" fontAlgn="auto">
                <a:lnSpc>
                  <a:spcPct val="100000"/>
                </a:lnSpc>
              </a:pPr>
              <a:r>
                <a:rPr lang="zh-CN" altLang="en-US" sz="1400" u="sng">
                  <a:solidFill>
                    <a:srgbClr val="018BE9"/>
                  </a:solidFill>
                  <a:latin typeface="思源黑体 CN Light" panose="020B0300000000000000" charset="-122"/>
                  <a:ea typeface="思源黑体 CN Light" panose="020B0300000000000000" charset="-122"/>
                </a:rPr>
                <a:t>例如，老师问“什么动物水里游”，小朋友答“小鱼小鱼水里游”。</a:t>
              </a:r>
              <a:endParaRPr lang="zh-CN" altLang="en-US" sz="1400" u="sng">
                <a:solidFill>
                  <a:srgbClr val="018BE9"/>
                </a:solidFill>
                <a:latin typeface="思源黑体 CN Light" panose="020B0300000000000000" charset="-122"/>
                <a:ea typeface="思源黑体 CN Light" panose="020B0300000000000000" charset="-122"/>
              </a:endParaRPr>
            </a:p>
          </p:txBody>
        </p:sp>
      </p:grpSp>
      <p:grpSp>
        <p:nvGrpSpPr>
          <p:cNvPr id="75" name="组合 74"/>
          <p:cNvGrpSpPr/>
          <p:nvPr/>
        </p:nvGrpSpPr>
        <p:grpSpPr>
          <a:xfrm>
            <a:off x="8735060" y="3551555"/>
            <a:ext cx="3289300" cy="1330960"/>
            <a:chOff x="12798" y="3471"/>
            <a:chExt cx="5180" cy="2096"/>
          </a:xfrm>
        </p:grpSpPr>
        <p:sp>
          <p:nvSpPr>
            <p:cNvPr id="76" name="文本框 75"/>
            <p:cNvSpPr txBox="1"/>
            <p:nvPr>
              <p:custDataLst>
                <p:tags r:id="rId49"/>
              </p:custDataLst>
            </p:nvPr>
          </p:nvSpPr>
          <p:spPr>
            <a:xfrm flipH="1">
              <a:off x="12798" y="3471"/>
              <a:ext cx="2611" cy="628"/>
            </a:xfrm>
            <a:prstGeom prst="rect">
              <a:avLst/>
            </a:prstGeom>
            <a:noFill/>
          </p:spPr>
          <p:txBody>
            <a:bodyPr wrap="square" rtlCol="0">
              <a:spAutoFit/>
            </a:bodyPr>
            <a:p>
              <a:pPr algn="l">
                <a:lnSpc>
                  <a:spcPct val="100000"/>
                </a:lnSpc>
              </a:pPr>
              <a:r>
                <a:rPr lang="zh-CN" altLang="en-US" sz="2000">
                  <a:solidFill>
                    <a:srgbClr val="018BE9"/>
                  </a:solidFill>
                  <a:latin typeface="思源黑体 CN Bold" panose="020B0800000000000000" charset="-122"/>
                  <a:ea typeface="思源黑体 CN Bold" panose="020B0800000000000000" charset="-122"/>
                </a:rPr>
                <a:t>棋牌类游戏</a:t>
              </a:r>
              <a:endParaRPr lang="zh-CN" altLang="en-US" sz="2000">
                <a:solidFill>
                  <a:srgbClr val="018BE9"/>
                </a:solidFill>
                <a:latin typeface="思源黑体 CN Bold" panose="020B0800000000000000" charset="-122"/>
                <a:ea typeface="思源黑体 CN Bold" panose="020B0800000000000000" charset="-122"/>
              </a:endParaRPr>
            </a:p>
          </p:txBody>
        </p:sp>
        <p:sp>
          <p:nvSpPr>
            <p:cNvPr id="77" name="文本框 76"/>
            <p:cNvSpPr txBox="1"/>
            <p:nvPr>
              <p:custDataLst>
                <p:tags r:id="rId50"/>
              </p:custDataLst>
            </p:nvPr>
          </p:nvSpPr>
          <p:spPr>
            <a:xfrm flipH="1">
              <a:off x="12798" y="4066"/>
              <a:ext cx="5180" cy="1501"/>
            </a:xfrm>
            <a:prstGeom prst="rect">
              <a:avLst/>
            </a:prstGeom>
            <a:noFill/>
          </p:spPr>
          <p:txBody>
            <a:bodyPr wrap="square" rtlCol="0">
              <a:spAutoFit/>
            </a:bodyPr>
            <a:p>
              <a:pPr algn="l" fontAlgn="auto">
                <a:lnSpc>
                  <a:spcPct val="100000"/>
                </a:lnSpc>
              </a:pPr>
              <a:r>
                <a:rPr lang="zh-CN" altLang="en-US" sz="1400">
                  <a:latin typeface="思源黑体 CN Light" panose="020B0300000000000000" charset="-122"/>
                  <a:ea typeface="思源黑体 CN Light" panose="020B0300000000000000" charset="-122"/>
                </a:rPr>
                <a:t>包括象棋、围棋、五子棋、军棋、跳棋等，以及教师自制的游戏棋。棋牌类游戏能够发展幼儿观察、分析、判断的能力，培养幼儿遵守游戏规则的习惯。</a:t>
              </a:r>
              <a:endParaRPr lang="zh-CN" altLang="en-US" sz="1400">
                <a:latin typeface="思源黑体 CN Light" panose="020B0300000000000000" charset="-122"/>
                <a:ea typeface="思源黑体 CN Light" panose="020B0300000000000000" charset="-122"/>
              </a:endParaRPr>
            </a:p>
          </p:txBody>
        </p:sp>
      </p:grpSp>
      <p:grpSp>
        <p:nvGrpSpPr>
          <p:cNvPr id="78" name="组合 77"/>
          <p:cNvGrpSpPr/>
          <p:nvPr/>
        </p:nvGrpSpPr>
        <p:grpSpPr>
          <a:xfrm>
            <a:off x="7491730" y="5067300"/>
            <a:ext cx="4414520" cy="1136015"/>
            <a:chOff x="12724" y="3373"/>
            <a:chExt cx="6952" cy="1789"/>
          </a:xfrm>
        </p:grpSpPr>
        <p:sp>
          <p:nvSpPr>
            <p:cNvPr id="79" name="文本框 78"/>
            <p:cNvSpPr txBox="1"/>
            <p:nvPr>
              <p:custDataLst>
                <p:tags r:id="rId51"/>
              </p:custDataLst>
            </p:nvPr>
          </p:nvSpPr>
          <p:spPr>
            <a:xfrm flipH="1">
              <a:off x="12724" y="3373"/>
              <a:ext cx="2611" cy="628"/>
            </a:xfrm>
            <a:prstGeom prst="rect">
              <a:avLst/>
            </a:prstGeom>
            <a:noFill/>
          </p:spPr>
          <p:txBody>
            <a:bodyPr wrap="square" rtlCol="0">
              <a:spAutoFit/>
            </a:bodyPr>
            <a:p>
              <a:pPr algn="l">
                <a:lnSpc>
                  <a:spcPct val="100000"/>
                </a:lnSpc>
              </a:pPr>
              <a:r>
                <a:rPr lang="zh-CN" altLang="en-US" sz="2000">
                  <a:latin typeface="思源黑体 CN Bold" panose="020B0800000000000000" charset="-122"/>
                  <a:ea typeface="思源黑体 CN Bold" panose="020B0800000000000000" charset="-122"/>
                </a:rPr>
                <a:t>记忆类游戏</a:t>
              </a:r>
              <a:endParaRPr lang="zh-CN" altLang="en-US" sz="2000">
                <a:latin typeface="思源黑体 CN Bold" panose="020B0800000000000000" charset="-122"/>
                <a:ea typeface="思源黑体 CN Bold" panose="020B0800000000000000" charset="-122"/>
              </a:endParaRPr>
            </a:p>
          </p:txBody>
        </p:sp>
        <p:sp>
          <p:nvSpPr>
            <p:cNvPr id="80" name="文本框 79"/>
            <p:cNvSpPr txBox="1"/>
            <p:nvPr>
              <p:custDataLst>
                <p:tags r:id="rId52"/>
              </p:custDataLst>
            </p:nvPr>
          </p:nvSpPr>
          <p:spPr>
            <a:xfrm flipH="1">
              <a:off x="12724" y="4001"/>
              <a:ext cx="6952" cy="1161"/>
            </a:xfrm>
            <a:prstGeom prst="rect">
              <a:avLst/>
            </a:prstGeom>
            <a:noFill/>
          </p:spPr>
          <p:txBody>
            <a:bodyPr wrap="square" rtlCol="0">
              <a:spAutoFit/>
            </a:bodyPr>
            <a:p>
              <a:pPr algn="l" fontAlgn="auto">
                <a:lnSpc>
                  <a:spcPct val="100000"/>
                </a:lnSpc>
              </a:pPr>
              <a:r>
                <a:rPr lang="zh-CN" altLang="en-US" sz="1400">
                  <a:latin typeface="思源黑体 CN Light" panose="020B0300000000000000" charset="-122"/>
                  <a:ea typeface="思源黑体 CN Light" panose="020B0300000000000000" charset="-122"/>
                </a:rPr>
                <a:t>通过游戏锻炼幼儿记忆能力的游戏，如配对记忆棋，把棋子先正面朝上，让幼儿记忆棋子画面的位置，然后把棋子倒扣在桌子上，要连续翻出相同的两个图案。</a:t>
              </a:r>
              <a:endParaRPr lang="zh-CN" altLang="en-US" sz="1400">
                <a:latin typeface="思源黑体 CN Light" panose="020B0300000000000000" charset="-122"/>
                <a:ea typeface="思源黑体 CN Light" panose="020B0300000000000000" charset="-122"/>
              </a:endParaRPr>
            </a:p>
          </p:txBody>
        </p:sp>
      </p:grpSp>
      <p:grpSp>
        <p:nvGrpSpPr>
          <p:cNvPr id="81" name="组合 80"/>
          <p:cNvGrpSpPr/>
          <p:nvPr>
            <p:custDataLst>
              <p:tags r:id="rId53"/>
            </p:custDataLst>
          </p:nvPr>
        </p:nvGrpSpPr>
        <p:grpSpPr>
          <a:xfrm>
            <a:off x="320476" y="345306"/>
            <a:ext cx="3236673" cy="691684"/>
            <a:chOff x="2579171" y="3933056"/>
            <a:chExt cx="3236673" cy="691684"/>
          </a:xfrm>
        </p:grpSpPr>
        <p:sp>
          <p:nvSpPr>
            <p:cNvPr id="82" name="Rectangle 634"/>
            <p:cNvSpPr>
              <a:spLocks noChangeArrowheads="1"/>
            </p:cNvSpPr>
            <p:nvPr>
              <p:custDataLst>
                <p:tags r:id="rId54"/>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83" name="Freeform 71"/>
            <p:cNvSpPr/>
            <p:nvPr>
              <p:custDataLst>
                <p:tags r:id="rId55"/>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84" name="矩形 83"/>
            <p:cNvSpPr/>
            <p:nvPr>
              <p:custDataLst>
                <p:tags r:id="rId56"/>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5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75310" y="1609090"/>
            <a:ext cx="11019155" cy="101473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科学游戏类是近几年“新晋”考题，虽然现有题目数量不多，抽中概率不高，但可能随着题库的逐步扩充而被更多考生抽中，因此考生在科学游戏部分也要做相应的准备。考题的出题形式依然是以“游戏”的面貌展现在考生面前，考生仍是需要先行判断领域，再进行游戏环节设计。</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575310" y="1169035"/>
            <a:ext cx="289242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rPr>
              <a:t>（1）科学游戏类考情分析</a:t>
            </a:r>
            <a:endParaRPr lang="zh-CN" altLang="en-US" b="1">
              <a:solidFill>
                <a:srgbClr val="FF0000"/>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5" name="图片 4" descr="src=http___ss2.meipian.me_users_247951017_bf7ef571-ceea-4cbf-98a8-0a6d2eb5789c.jpg_meipian-raw_bucket_ivwen_key_dXNlcnMvMjQ3OTUxMDE3L2JmN2VmNTcxLWNlZWEtNGNiZi05OGE4LTBhNmQyZWI1Nzg5Yy5qcGc=_sign_b424689d0ebc0b4c0a4461d1.webp"/>
          <p:cNvPicPr>
            <a:picLocks noChangeAspect="1"/>
          </p:cNvPicPr>
          <p:nvPr/>
        </p:nvPicPr>
        <p:blipFill>
          <a:blip r:embed="rId3"/>
          <a:stretch>
            <a:fillRect/>
          </a:stretch>
        </p:blipFill>
        <p:spPr>
          <a:xfrm>
            <a:off x="4670425" y="2832735"/>
            <a:ext cx="2851150" cy="2832735"/>
          </a:xfrm>
          <a:prstGeom prst="rect">
            <a:avLst/>
          </a:prstGeom>
        </p:spPr>
      </p:pic>
      <p:grpSp>
        <p:nvGrpSpPr>
          <p:cNvPr id="7" name="组合 6"/>
          <p:cNvGrpSpPr/>
          <p:nvPr>
            <p:custDataLst>
              <p:tags r:id="rId4"/>
            </p:custDataLst>
          </p:nvPr>
        </p:nvGrpSpPr>
        <p:grpSpPr>
          <a:xfrm>
            <a:off x="320476" y="345306"/>
            <a:ext cx="3236673" cy="691684"/>
            <a:chOff x="2579171" y="3933056"/>
            <a:chExt cx="3236673" cy="691684"/>
          </a:xfrm>
        </p:grpSpPr>
        <p:sp>
          <p:nvSpPr>
            <p:cNvPr id="29" name="Rectangle 634"/>
            <p:cNvSpPr>
              <a:spLocks noChangeArrowheads="1"/>
            </p:cNvSpPr>
            <p:nvPr>
              <p:custDataLst>
                <p:tags r:id="rId5"/>
              </p:custDataLst>
            </p:nvPr>
          </p:nvSpPr>
          <p:spPr bwMode="auto">
            <a:xfrm>
              <a:off x="2579171" y="3933056"/>
              <a:ext cx="3236673" cy="691684"/>
            </a:xfrm>
            <a:prstGeom prst="rect">
              <a:avLst/>
            </a:prstGeom>
            <a:solidFill>
              <a:schemeClr val="accent4"/>
            </a:solidFill>
            <a:ln>
              <a:noFill/>
            </a:ln>
          </p:spPr>
          <p:txBody>
            <a:bodyPr vert="horz" wrap="square" lIns="91440" tIns="45720" rIns="91440" bIns="45720" numCol="1" anchor="t" anchorCtr="0" compatLnSpc="1"/>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8" name="Freeform 71"/>
            <p:cNvSpPr/>
            <p:nvPr>
              <p:custDataLst>
                <p:tags r:id="rId6"/>
              </p:custDataLst>
            </p:nvPr>
          </p:nvSpPr>
          <p:spPr bwMode="auto">
            <a:xfrm>
              <a:off x="2853049" y="4100393"/>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7" name="矩形 36"/>
            <p:cNvSpPr/>
            <p:nvPr>
              <p:custDataLst>
                <p:tags r:id="rId7"/>
              </p:custDataLst>
            </p:nvPr>
          </p:nvSpPr>
          <p:spPr>
            <a:xfrm>
              <a:off x="3304779" y="4058954"/>
              <a:ext cx="2423704" cy="400110"/>
            </a:xfrm>
            <a:prstGeom prst="rect">
              <a:avLst/>
            </a:prstGeom>
          </p:spPr>
          <p:txBody>
            <a:bodyPr wrap="square">
              <a:noAutofit/>
            </a:bodyPr>
            <a:p>
              <a:r>
                <a:rPr lang="zh-CN" altLang="en-US" sz="2400" b="1" dirty="0">
                  <a:solidFill>
                    <a:schemeClr val="bg1"/>
                  </a:solidFill>
                  <a:latin typeface="微软雅黑" panose="020B0503020204020204" pitchFamily="34" charset="-122"/>
                  <a:ea typeface="微软雅黑" panose="020B0503020204020204" pitchFamily="34" charset="-122"/>
                  <a:cs typeface="+mj-cs"/>
                </a:rPr>
                <a:t>四、科学领域</a:t>
              </a:r>
              <a:endParaRPr lang="en-US" altLang="zh-CN" sz="2400" b="1" dirty="0">
                <a:solidFill>
                  <a:schemeClr val="bg1"/>
                </a:solidFill>
                <a:latin typeface="微软雅黑" panose="020B0503020204020204" pitchFamily="34" charset="-122"/>
                <a:ea typeface="微软雅黑" panose="020B0503020204020204" pitchFamily="34" charset="-122"/>
                <a:cs typeface="+mj-cs"/>
              </a:endParaRPr>
            </a:p>
          </p:txBody>
        </p:sp>
      </p:gr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MH" val="20170216142000"/>
  <p:tag name="MH_LIBRARY" val="GRAPHIC"/>
  <p:tag name="MH_ORDER" val="TextBox 17"/>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677_2*n_h_h_i*1_2_2_2"/>
  <p:tag name="KSO_WM_TEMPLATE_CATEGORY" val="diagram"/>
  <p:tag name="KSO_WM_TEMPLATE_INDEX" val="2022867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0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1_1*l_h_a*1_1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Lst>
</file>

<file path=ppt/tags/tag100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1_1*l_h_f*1_1_1"/>
  <p:tag name="KSO_WM_TEMPLATE_CATEGORY" val="diagram"/>
  <p:tag name="KSO_WM_TEMPLATE_INDEX" val="20228071"/>
  <p:tag name="KSO_WM_UNIT_LAYERLEVEL" val="1_1_1"/>
  <p:tag name="KSO_WM_TAG_VERSION" val="1.0"/>
  <p:tag name="KSO_WM_BEAUTIFY_FLAG" val="#wm#"/>
  <p:tag name="KSO_WM_UNIT_TEXT_FILL_FORE_SCHEMECOLOR_INDEX" val="13"/>
  <p:tag name="KSO_WM_UNIT_TEXT_FILL_TYPE" val="1"/>
</p:tagLst>
</file>

<file path=ppt/tags/tag100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003.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100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100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100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007.xml><?xml version="1.0" encoding="utf-8"?>
<p:tagLst xmlns:p="http://schemas.openxmlformats.org/presentationml/2006/main">
  <p:tag name="KSO_WM_BEAUTIFY_FLAG" val=""/>
</p:tagLst>
</file>

<file path=ppt/tags/tag1008.xml><?xml version="1.0" encoding="utf-8"?>
<p:tagLst xmlns:p="http://schemas.openxmlformats.org/presentationml/2006/main">
  <p:tag name="KSO_WM_BEAUTIFY_FLAG" val=""/>
</p:tagLst>
</file>

<file path=ppt/tags/tag1009.xml><?xml version="1.0" encoding="utf-8"?>
<p:tagLst xmlns:p="http://schemas.openxmlformats.org/presentationml/2006/main">
  <p:tag name="KSO_WM_BEAUTIFY_FLAG" val=""/>
</p:tagLst>
</file>

<file path=ppt/tags/tag10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8677_2*n_h_h_f*1_2_2_1"/>
  <p:tag name="KSO_WM_TEMPLATE_CATEGORY" val="diagram"/>
  <p:tag name="KSO_WM_TEMPLATE_INDEX" val="20228677"/>
  <p:tag name="KSO_WM_UNIT_LAYERLEVEL" val="1_1_1_1"/>
  <p:tag name="KSO_WM_TAG_VERSION" val="1.0"/>
  <p:tag name="KSO_WM_BEAUTIFY_FLAG" val="#wm#"/>
</p:tagLst>
</file>

<file path=ppt/tags/tag1010.xml><?xml version="1.0" encoding="utf-8"?>
<p:tagLst xmlns:p="http://schemas.openxmlformats.org/presentationml/2006/main">
  <p:tag name="KSO_WM_BEAUTIFY_FLAG" val=""/>
</p:tagLst>
</file>

<file path=ppt/tags/tag1011.xml><?xml version="1.0" encoding="utf-8"?>
<p:tagLst xmlns:p="http://schemas.openxmlformats.org/presentationml/2006/main">
  <p:tag name="KSO_WM_BEAUTIFY_FLAG" val=""/>
</p:tagLst>
</file>

<file path=ppt/tags/tag1012.xml><?xml version="1.0" encoding="utf-8"?>
<p:tagLst xmlns:p="http://schemas.openxmlformats.org/presentationml/2006/main">
  <p:tag name="KSO_WM_BEAUTIFY_FLAG" val=""/>
</p:tagLst>
</file>

<file path=ppt/tags/tag101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014.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101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101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101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181_3*n_h_h_i*1_2_1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677_2*n_h_i*1_1_1"/>
  <p:tag name="KSO_WM_TEMPLATE_CATEGORY" val="diagram"/>
  <p:tag name="KSO_WM_TEMPLATE_INDEX" val="202286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160181_3*n_h_h_i*1_2_4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181_3*n_h_h_i*1_2_2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181_3*n_h_h_i*1_2_3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160181_3*n_h_h_i*1_2_1_2"/>
  <p:tag name="KSO_WM_TEMPLATE_CATEGORY" val="diagram"/>
  <p:tag name="KSO_WM_TEMPLATE_INDEX" val="160181"/>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160181_3*n_h_h_i*1_2_2_2"/>
  <p:tag name="KSO_WM_TEMPLATE_CATEGORY" val="diagram"/>
  <p:tag name="KSO_WM_TEMPLATE_INDEX" val="160181"/>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160181_3*n_h_h_i*1_2_3_2"/>
  <p:tag name="KSO_WM_TEMPLATE_CATEGORY" val="diagram"/>
  <p:tag name="KSO_WM_TEMPLATE_INDEX" val="160181"/>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160181_3*n_h_h_i*1_2_4_2"/>
  <p:tag name="KSO_WM_TEMPLATE_CATEGORY" val="diagram"/>
  <p:tag name="KSO_WM_TEMPLATE_INDEX" val="160181"/>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27.xml><?xml version="1.0" encoding="utf-8"?>
<p:tagLst xmlns:p="http://schemas.openxmlformats.org/presentationml/2006/main">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160181_3*n_h_f*1_1_1"/>
  <p:tag name="KSO_WM_TEMPLATE_CATEGORY" val="diagram"/>
  <p:tag name="KSO_WM_TEMPLATE_INDEX" val="160181"/>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1028.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029.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10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677_2*n_h_h_i*1_2_2_3"/>
  <p:tag name="KSO_WM_TEMPLATE_CATEGORY" val="diagram"/>
  <p:tag name="KSO_WM_TEMPLATE_INDEX" val="20228677"/>
  <p:tag name="KSO_WM_UNIT_LAYERLEVEL" val="1_1_1_1"/>
  <p:tag name="KSO_WM_TAG_VERSION" val="1.0"/>
  <p:tag name="KSO_WM_BEAUTIFY_FLAG" val="#wm#"/>
  <p:tag name="KSO_WM_UNIT_FILL_FORE_SCHEMECOLOR_INDEX" val="5"/>
  <p:tag name="KSO_WM_UNIT_FILL_TYPE" val="1"/>
</p:tagLst>
</file>

<file path=ppt/tags/tag103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103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103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033.xml><?xml version="1.0" encoding="utf-8"?>
<p:tagLst xmlns:p="http://schemas.openxmlformats.org/presentationml/2006/main">
  <p:tag name="KSO_WM_BEAUTIFY_FLAG" val=""/>
</p:tagLst>
</file>

<file path=ppt/tags/tag1034.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1"/>
  <p:tag name="KSO_WM_UNIT_ID" val="diagram20168875_4*m_h_i*1_4_1"/>
  <p:tag name="KSO_WM_UNIT_LAYERLEVEL" val="1_1_1"/>
  <p:tag name="KSO_WM_DIAGRAM_GROUP_CODE" val="m1-1"/>
  <p:tag name="KSO_WM_UNIT_TEXT_FILL_FORE_SCHEMECOLOR_INDEX" val="13"/>
  <p:tag name="KSO_WM_UNIT_TEXT_FILL_TYPE" val="1"/>
</p:tagLst>
</file>

<file path=ppt/tags/tag1035.xml><?xml version="1.0" encoding="utf-8"?>
<p:tagLst xmlns:p="http://schemas.openxmlformats.org/presentationml/2006/main">
  <p:tag name="KSO_WM_UNIT_LAYERLEVEL" val="1_1"/>
  <p:tag name="KSO_WM_DIAGRAM_GROUP_CODE" val="m1_1"/>
  <p:tag name="KSO_WM_TAG_VERSION" val="1.0"/>
  <p:tag name="KSO_WM_BEAUTIFY_FLAG" val="#wm#"/>
  <p:tag name="KSO_WM_UNIT_TYPE" val="i"/>
  <p:tag name="KSO_WM_UNIT_ID" val="diagram20168875_4*i*1"/>
  <p:tag name="KSO_WM_TEMPLATE_CATEGORY" val="diagram"/>
  <p:tag name="KSO_WM_TEMPLATE_INDEX" val="20168875"/>
  <p:tag name="KSO_WM_UNIT_INDEX" val="1"/>
</p:tagLst>
</file>

<file path=ppt/tags/tag1036.xml><?xml version="1.0" encoding="utf-8"?>
<p:tagLst xmlns:p="http://schemas.openxmlformats.org/presentationml/2006/main">
  <p:tag name="KSO_WM_UNIT_LAYERLEVEL" val="1_1"/>
  <p:tag name="KSO_WM_DIAGRAM_GROUP_CODE" val="m1_1"/>
  <p:tag name="KSO_WM_TAG_VERSION" val="1.0"/>
  <p:tag name="KSO_WM_BEAUTIFY_FLAG" val="#wm#"/>
  <p:tag name="KSO_WM_UNIT_TYPE" val="i"/>
  <p:tag name="KSO_WM_UNIT_ID" val="diagram20168875_4*i*2"/>
  <p:tag name="KSO_WM_TEMPLATE_CATEGORY" val="diagram"/>
  <p:tag name="KSO_WM_TEMPLATE_INDEX" val="20168875"/>
  <p:tag name="KSO_WM_UNIT_INDEX" val="2"/>
</p:tagLst>
</file>

<file path=ppt/tags/tag1037.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1"/>
  <p:tag name="KSO_WM_UNIT_ID" val="diagram20168875_4*m_h_i*1_2_1"/>
  <p:tag name="KSO_WM_UNIT_LAYERLEVEL" val="1_1_1"/>
  <p:tag name="KSO_WM_DIAGRAM_GROUP_CODE" val="m1-1"/>
  <p:tag name="KSO_WM_UNIT_FILL_FORE_SCHEMECOLOR_INDEX" val="7"/>
  <p:tag name="KSO_WM_UNIT_FILL_TYPE" val="1"/>
  <p:tag name="KSO_WM_UNIT_TEXT_FILL_FORE_SCHEMECOLOR_INDEX" val="13"/>
  <p:tag name="KSO_WM_UNIT_TEXT_FILL_TYPE" val="1"/>
</p:tagLst>
</file>

<file path=ppt/tags/tag1038.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2"/>
  <p:tag name="KSO_WM_UNIT_ID" val="diagram20168875_4*m_h_i*1_2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1039.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2"/>
  <p:tag name="KSO_WM_UNIT_ID" val="diagram20168875_4*m_h_i*1_4_2"/>
  <p:tag name="KSO_WM_UNIT_LAYERLEVEL" val="1_1_1"/>
  <p:tag name="KSO_WM_DIAGRAM_GROUP_CODE" val="m1-1"/>
  <p:tag name="KSO_WM_UNIT_FILL_FORE_SCHEMECOLOR_INDEX" val="7"/>
  <p:tag name="KSO_WM_UNIT_FILL_TYPE" val="1"/>
  <p:tag name="KSO_WM_UNIT_TEXT_FILL_FORE_SCHEMECOLOR_INDEX" val="13"/>
  <p:tag name="KSO_WM_UNIT_TEXT_FILL_TYPE" val="1"/>
</p:tagLst>
</file>

<file path=ppt/tags/tag10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677_2*n_h_h_i*1_2_1_3"/>
  <p:tag name="KSO_WM_TEMPLATE_CATEGORY" val="diagram"/>
  <p:tag name="KSO_WM_TEMPLATE_INDEX" val="20228677"/>
  <p:tag name="KSO_WM_UNIT_LAYERLEVEL" val="1_1_1_1"/>
  <p:tag name="KSO_WM_TAG_VERSION" val="1.0"/>
  <p:tag name="KSO_WM_BEAUTIFY_FLAG" val="#wm#"/>
  <p:tag name="KSO_WM_UNIT_FILL_FORE_SCHEMECOLOR_INDEX" val="5"/>
  <p:tag name="KSO_WM_UNIT_FILL_TYPE" val="1"/>
</p:tagLst>
</file>

<file path=ppt/tags/tag1040.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3"/>
  <p:tag name="KSO_WM_UNIT_ID" val="diagram20168875_4*m_h_i*1_4_3"/>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1041.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1"/>
  <p:tag name="KSO_WM_UNIT_ID" val="diagram20168875_4*m_h_i*1_3_1"/>
  <p:tag name="KSO_WM_UNIT_LAYERLEVEL" val="1_1_1"/>
  <p:tag name="KSO_WM_DIAGRAM_GROUP_CODE" val="m1-1"/>
  <p:tag name="KSO_WM_UNIT_FILL_FORE_SCHEMECOLOR_INDEX" val="5"/>
  <p:tag name="KSO_WM_UNIT_FILL_TYPE" val="1"/>
  <p:tag name="KSO_WM_UNIT_TEXT_FILL_FORE_SCHEMECOLOR_INDEX" val="13"/>
  <p:tag name="KSO_WM_UNIT_TEXT_FILL_TYPE" val="1"/>
</p:tagLst>
</file>

<file path=ppt/tags/tag1042.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2"/>
  <p:tag name="KSO_WM_UNIT_ID" val="diagram20168875_4*m_h_i*1_3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1043.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3"/>
  <p:tag name="KSO_WM_UNIT_ID" val="diagram20168875_4*m_h_i*1_3_3"/>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1044.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3"/>
  <p:tag name="KSO_WM_UNIT_ID" val="diagram20168875_4*m_h_i*1_2_3"/>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1045.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1"/>
  <p:tag name="KSO_WM_UNIT_ID" val="diagram20168875_4*m_h_i*1_1_1"/>
  <p:tag name="KSO_WM_UNIT_LAYERLEVEL" val="1_1_1"/>
  <p:tag name="KSO_WM_DIAGRAM_GROUP_CODE" val="m1-1"/>
</p:tagLst>
</file>

<file path=ppt/tags/tag1046.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2"/>
  <p:tag name="KSO_WM_UNIT_ID" val="diagram20168875_4*m_h_i*1_1_2"/>
  <p:tag name="KSO_WM_UNIT_LAYERLEVEL" val="1_1_1"/>
  <p:tag name="KSO_WM_DIAGRAM_GROUP_CODE" val="m1-1"/>
  <p:tag name="KSO_WM_UNIT_FILL_FORE_SCHEMECOLOR_INDEX" val="5"/>
  <p:tag name="KSO_WM_UNIT_FILL_TYPE" val="1"/>
  <p:tag name="KSO_WM_UNIT_TEXT_FILL_FORE_SCHEMECOLOR_INDEX" val="13"/>
  <p:tag name="KSO_WM_UNIT_TEXT_FILL_TYPE" val="1"/>
</p:tagLst>
</file>

<file path=ppt/tags/tag1047.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3"/>
  <p:tag name="KSO_WM_UNIT_ID" val="diagram20168875_4*m_h_i*1_1_3"/>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1048.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4"/>
  <p:tag name="KSO_WM_UNIT_ID" val="diagram20168875_4*m_h_i*1_1_4"/>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1049.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677_2*n_h_i*1_1_2"/>
  <p:tag name="KSO_WM_TEMPLATE_CATEGORY" val="diagram"/>
  <p:tag name="KSO_WM_TEMPLATE_INDEX" val="202286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50.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1051.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4"/>
  <p:tag name="KSO_WM_UNIT_ID" val="diagram20168875_4*m_h_i*1_4_4"/>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1052.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5"/>
  <p:tag name="KSO_WM_UNIT_ID" val="diagram20168875_4*m_h_i*1_1_5"/>
  <p:tag name="KSO_WM_UNIT_LAYERLEVEL" val="1_1_1"/>
  <p:tag name="KSO_WM_DIAGRAM_GROUP_CODE" val="m1-1"/>
  <p:tag name="KSO_WM_UNIT_TEXT_FILL_FORE_SCHEMECOLOR_INDEX" val="14"/>
  <p:tag name="KSO_WM_UNIT_TEXT_FILL_TYPE" val="1"/>
</p:tagLst>
</file>

<file path=ppt/tags/tag1053.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5"/>
  <p:tag name="KSO_WM_UNIT_ID" val="diagram20168875_4*m_h_i*1_4_5"/>
  <p:tag name="KSO_WM_UNIT_LAYERLEVEL" val="1_1_1"/>
  <p:tag name="KSO_WM_DIAGRAM_GROUP_CODE" val="m1-1"/>
  <p:tag name="KSO_WM_UNIT_TEXT_FILL_FORE_SCHEMECOLOR_INDEX" val="14"/>
  <p:tag name="KSO_WM_UNIT_TEXT_FILL_TYPE" val="1"/>
</p:tagLst>
</file>

<file path=ppt/tags/tag1054.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4"/>
  <p:tag name="KSO_WM_UNIT_ID" val="diagram20168875_4*m_h_i*1_2_4"/>
  <p:tag name="KSO_WM_UNIT_LAYERLEVEL" val="1_1_1"/>
  <p:tag name="KSO_WM_DIAGRAM_GROUP_CODE" val="m1-1"/>
  <p:tag name="KSO_WM_UNIT_TEXT_FILL_FORE_SCHEMECOLOR_INDEX" val="14"/>
  <p:tag name="KSO_WM_UNIT_TEXT_FILL_TYPE" val="1"/>
</p:tagLst>
</file>

<file path=ppt/tags/tag1055.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4"/>
  <p:tag name="KSO_WM_UNIT_ID" val="diagram20168875_4*m_h_i*1_3_4"/>
  <p:tag name="KSO_WM_UNIT_LAYERLEVEL" val="1_1_1"/>
  <p:tag name="KSO_WM_DIAGRAM_GROUP_CODE" val="m1-1"/>
  <p:tag name="KSO_WM_UNIT_TEXT_FILL_FORE_SCHEMECOLOR_INDEX" val="14"/>
  <p:tag name="KSO_WM_UNIT_TEXT_FILL_TYPE" val="1"/>
</p:tagLst>
</file>

<file path=ppt/tags/tag1056.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1057.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1058.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1059.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677_2*n_h_i*1_1_3"/>
  <p:tag name="KSO_WM_TEMPLATE_CATEGORY" val="diagram"/>
  <p:tag name="KSO_WM_TEMPLATE_INDEX" val="202286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60.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1061.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1062.xml><?xml version="1.0" encoding="utf-8"?>
<p:tagLst xmlns:p="http://schemas.openxmlformats.org/presentationml/2006/main">
  <p:tag name="KSO_WM_BEAUTIFY_FLAG" val=""/>
</p:tagLst>
</file>

<file path=ppt/tags/tag106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064.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106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106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106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068.xml><?xml version="1.0" encoding="utf-8"?>
<p:tagLst xmlns:p="http://schemas.openxmlformats.org/presentationml/2006/main">
  <p:tag name="KSO_WM_BEAUTIFY_FLAG" val=""/>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2*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28677_2*n_h_i*1_1_4"/>
  <p:tag name="KSO_WM_TEMPLATE_CATEGORY" val="diagram"/>
  <p:tag name="KSO_WM_TEMPLATE_INDEX" val="202286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70.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2*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2*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2*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2*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074.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2*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75.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2*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2*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2*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2*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079.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2*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28677_2*n_h_i*1_1_5"/>
  <p:tag name="KSO_WM_TEMPLATE_CATEGORY" val="diagram"/>
  <p:tag name="KSO_WM_TEMPLATE_INDEX" val="202286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80.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2*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2*m_h_i*1_3_2"/>
  <p:tag name="KSO_WM_TEMPLATE_CATEGORY" val="diagram"/>
  <p:tag name="KSO_WM_TEMPLATE_INDEX" val="160433"/>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2*m_h_i*1_3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2*m_h_i*1_3_3"/>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084.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2*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8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086.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108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108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108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09.xml><?xml version="1.0" encoding="utf-8"?>
<p:tagLst xmlns:p="http://schemas.openxmlformats.org/presentationml/2006/main">
  <p:tag name="MH_TYPE" val="#NeiR#"/>
  <p:tag name="MH_NUMBER" val="5"/>
  <p:tag name="MH_CATEGORY" val="#BingLLB#"/>
  <p:tag name="MH_LAYOUT" val="SubTitle"/>
  <p:tag name="MH" val="20170216141240"/>
  <p:tag name="MH_LIBRARY" val="GRAPHIC"/>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2*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Lst>
</file>

<file path=ppt/tags/tag109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2*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2*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2*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2*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096.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2*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97.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2*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2*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2*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xml><?xml version="1.0" encoding="utf-8"?>
<p:tagLst xmlns:p="http://schemas.openxmlformats.org/presentationml/2006/main">
  <p:tag name="MH" val="20170216142000"/>
  <p:tag name="MH_LIBRARY" val="GRAPHIC"/>
  <p:tag name="MH_ORDER" val="Isosceles Triangle 18"/>
</p:tagLst>
</file>

<file path=ppt/tags/tag11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2*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10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2*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10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2*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2*m_h_i*1_3_2"/>
  <p:tag name="KSO_WM_TEMPLATE_CATEGORY" val="diagram"/>
  <p:tag name="KSO_WM_TEMPLATE_INDEX" val="160433"/>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2*m_h_i*1_3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2*m_h_i*1_3_3"/>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106.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2*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10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108.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110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111.xml><?xml version="1.0" encoding="utf-8"?>
<p:tagLst xmlns:p="http://schemas.openxmlformats.org/presentationml/2006/main">
  <p:tag name="KSO_WM_BEAUTIFY_FLAG" val=""/>
</p:tagLst>
</file>

<file path=ppt/tags/tag111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111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112.xml><?xml version="1.0" encoding="utf-8"?>
<p:tagLst xmlns:p="http://schemas.openxmlformats.org/presentationml/2006/main">
  <p:tag name="KSO_WM_BEAUTIFY_FLAG" val=""/>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2*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Lst>
</file>

<file path=ppt/tags/tag111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2*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2*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2*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2*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11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2*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11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2*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BEAUTIFY_FLAG" val=""/>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2*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2*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2*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12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2*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12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2*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2*m_h_i*1_3_2"/>
  <p:tag name="KSO_WM_TEMPLATE_CATEGORY" val="diagram"/>
  <p:tag name="KSO_WM_TEMPLATE_INDEX" val="160433"/>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2*m_h_i*1_3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2*m_h_i*1_3_3"/>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12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2*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12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0183_1*q_h_i*1_1_1"/>
  <p:tag name="KSO_WM_TEMPLATE_CATEGORY" val="diagram"/>
  <p:tag name="KSO_WM_TEMPLATE_INDEX" val="20230183"/>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13"/>
  <p:tag name="KSO_WM_UNIT_TEXT_FILL_TYPE" val="1"/>
</p:tagLst>
</file>

<file path=ppt/tags/tag1130.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113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113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113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134.xml><?xml version="1.0" encoding="utf-8"?>
<p:tagLst xmlns:p="http://schemas.openxmlformats.org/presentationml/2006/main">
  <p:tag name="KSO_WM_BEAUTIFY_FLAG" val=""/>
</p:tagLst>
</file>

<file path=ppt/tags/tag1135.xml><?xml version="1.0" encoding="utf-8"?>
<p:tagLst xmlns:p="http://schemas.openxmlformats.org/presentationml/2006/main">
  <p:tag name="KSO_WM_BEAUTIFY_FLAG" val=""/>
</p:tagLst>
</file>

<file path=ppt/tags/tag1136.xml><?xml version="1.0" encoding="utf-8"?>
<p:tagLst xmlns:p="http://schemas.openxmlformats.org/presentationml/2006/main">
  <p:tag name="TABLE_ENDDRAG_ORIGIN_RECT" val="852*452"/>
  <p:tag name="TABLE_ENDDRAG_RECT" val="71*135*852*452"/>
  <p:tag name="KSO_WM_BEAUTIFY_FLAG" val=""/>
</p:tagLst>
</file>

<file path=ppt/tags/tag113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138.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113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30183_1*q_i*1_1"/>
  <p:tag name="KSO_WM_TEMPLATE_CATEGORY" val="diagram"/>
  <p:tag name="KSO_WM_TEMPLATE_INDEX" val="20230183"/>
  <p:tag name="KSO_WM_UNIT_LAYERLEVEL" val="1_1"/>
  <p:tag name="KSO_WM_TAG_VERSION" val="1.0"/>
  <p:tag name="KSO_WM_BEAUTIFY_FLAG" val="#wm#"/>
  <p:tag name="KSO_WM_UNIT_LINE_FORE_SCHEMECOLOR_INDEX" val="5"/>
  <p:tag name="KSO_WM_UNIT_LINE_FILL_TYPE" val="2"/>
  <p:tag name="KSO_WM_UNIT_SHADOW_SCHEMECOLOR_INDEX" val="5"/>
  <p:tag name="KSO_WM_UNIT_TEXT_FILL_FORE_SCHEMECOLOR_INDEX" val="2"/>
  <p:tag name="KSO_WM_UNIT_TEXT_FILL_TYPE" val="1"/>
</p:tagLst>
</file>

<file path=ppt/tags/tag114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114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BEAUTIFY_FLAG" val=""/>
</p:tagLst>
</file>

<file path=ppt/tags/tag114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148.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14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0183_1*q_h_i*1_2_1"/>
  <p:tag name="KSO_WM_TEMPLATE_CATEGORY" val="diagram"/>
  <p:tag name="KSO_WM_TEMPLATE_INDEX" val="20230183"/>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13"/>
  <p:tag name="KSO_WM_UNIT_TEXT_FILL_TYPE" val="1"/>
</p:tagLst>
</file>

<file path=ppt/tags/tag115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15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TEMPLATE_CATEGORY" val="diagram"/>
  <p:tag name="KSO_WM_TEMPLATE_INDEX" val="160821"/>
  <p:tag name="KSO_WM_UNIT_TYPE" val="p_h_f"/>
  <p:tag name="KSO_WM_UNIT_INDEX" val="1_1_1"/>
  <p:tag name="KSO_WM_UNIT_ID" val="257*p_h_f*1_1_1"/>
  <p:tag name="KSO_WM_UNIT_CLEAR" val="1"/>
  <p:tag name="KSO_WM_UNIT_LAYERLEVEL" val="1_1_1"/>
  <p:tag name="KSO_WM_UNIT_VALUE" val="25"/>
  <p:tag name="KSO_WM_UNIT_HIGHLIGHT" val="0"/>
  <p:tag name="KSO_WM_UNIT_COMPATIBLE" val="0"/>
  <p:tag name="KSO_WM_UNIT_PRESET_TEXT_INDEX" val="3"/>
  <p:tag name="KSO_WM_UNIT_PRESET_TEXT_LEN" val="12"/>
  <p:tag name="KSO_WM_BEAUTIFY_FLAG" val="#wm#"/>
  <p:tag name="KSO_WM_TAG_VERSION" val="1.0"/>
  <p:tag name="KSO_WM_DIAGRAM_GROUP_CODE" val="p1-1"/>
  <p:tag name="KSO_WM_UNIT_FILL_FORE_SCHEMECOLOR_INDEX" val="5"/>
  <p:tag name="KSO_WM_UNIT_FILL_TYPE" val="1"/>
  <p:tag name="KSO_WM_UNIT_TEXT_FILL_FORE_SCHEMECOLOR_INDEX" val="5"/>
  <p:tag name="KSO_WM_UNIT_TEXT_FILL_TYPE" val="1"/>
</p:tagLst>
</file>

<file path=ppt/tags/tag1156.xml><?xml version="1.0" encoding="utf-8"?>
<p:tagLst xmlns:p="http://schemas.openxmlformats.org/presentationml/2006/main">
  <p:tag name="KSO_WM_TEMPLATE_CATEGORY" val="diagram"/>
  <p:tag name="KSO_WM_TEMPLATE_INDEX" val="160821"/>
  <p:tag name="KSO_WM_UNIT_TYPE" val="p_h_f"/>
  <p:tag name="KSO_WM_UNIT_INDEX" val="1_2_1"/>
  <p:tag name="KSO_WM_UNIT_ID" val="257*p_h_f*1_2_1"/>
  <p:tag name="KSO_WM_UNIT_CLEAR" val="1"/>
  <p:tag name="KSO_WM_UNIT_LAYERLEVEL" val="1_1_1"/>
  <p:tag name="KSO_WM_UNIT_VALUE" val="25"/>
  <p:tag name="KSO_WM_UNIT_HIGHLIGHT" val="0"/>
  <p:tag name="KSO_WM_UNIT_COMPATIBLE" val="0"/>
  <p:tag name="KSO_WM_UNIT_PRESET_TEXT_INDEX" val="3"/>
  <p:tag name="KSO_WM_UNIT_PRESET_TEXT_LEN" val="12"/>
  <p:tag name="KSO_WM_BEAUTIFY_FLAG" val="#wm#"/>
  <p:tag name="KSO_WM_TAG_VERSION" val="1.0"/>
  <p:tag name="KSO_WM_DIAGRAM_GROUP_CODE" val="p1-1"/>
  <p:tag name="KSO_WM_UNIT_FILL_FORE_SCHEMECOLOR_INDEX" val="5"/>
  <p:tag name="KSO_WM_UNIT_FILL_TYPE" val="1"/>
  <p:tag name="KSO_WM_UNIT_TEXT_FILL_FORE_SCHEMECOLOR_INDEX" val="5"/>
  <p:tag name="KSO_WM_UNIT_TEXT_FILL_TYPE" val="1"/>
</p:tagLst>
</file>

<file path=ppt/tags/tag1157.xml><?xml version="1.0" encoding="utf-8"?>
<p:tagLst xmlns:p="http://schemas.openxmlformats.org/presentationml/2006/main">
  <p:tag name="KSO_WM_TEMPLATE_CATEGORY" val="diagram"/>
  <p:tag name="KSO_WM_TEMPLATE_INDEX" val="160821"/>
  <p:tag name="KSO_WM_UNIT_TYPE" val="p_h_f"/>
  <p:tag name="KSO_WM_UNIT_INDEX" val="1_2_2"/>
  <p:tag name="KSO_WM_UNIT_ID" val="257*p_h_f*1_2_2"/>
  <p:tag name="KSO_WM_UNIT_CLEAR" val="1"/>
  <p:tag name="KSO_WM_UNIT_LAYERLEVEL" val="1_1_1"/>
  <p:tag name="KSO_WM_UNIT_VALUE" val="25"/>
  <p:tag name="KSO_WM_UNIT_HIGHLIGHT" val="0"/>
  <p:tag name="KSO_WM_UNIT_COMPATIBLE" val="0"/>
  <p:tag name="KSO_WM_UNIT_PRESET_TEXT_INDEX" val="3"/>
  <p:tag name="KSO_WM_UNIT_PRESET_TEXT_LEN" val="12"/>
  <p:tag name="KSO_WM_BEAUTIFY_FLAG" val="#wm#"/>
  <p:tag name="KSO_WM_TAG_VERSION" val="1.0"/>
  <p:tag name="KSO_WM_DIAGRAM_GROUP_CODE" val="p1-1"/>
  <p:tag name="KSO_WM_UNIT_FILL_FORE_SCHEMECOLOR_INDEX" val="5"/>
  <p:tag name="KSO_WM_UNIT_FILL_TYPE" val="1"/>
  <p:tag name="KSO_WM_UNIT_TEXT_FILL_FORE_SCHEMECOLOR_INDEX" val="5"/>
  <p:tag name="KSO_WM_UNIT_TEXT_FILL_TYPE" val="1"/>
</p:tagLst>
</file>

<file path=ppt/tags/tag1158.xml><?xml version="1.0" encoding="utf-8"?>
<p:tagLst xmlns:p="http://schemas.openxmlformats.org/presentationml/2006/main">
  <p:tag name="KSO_WM_TAG_VERSION" val="1.0"/>
  <p:tag name="KSO_WM_BEAUTIFY_FLAG" val="#wm#"/>
  <p:tag name="KSO_WM_UNIT_TYPE" val="i"/>
  <p:tag name="KSO_WM_UNIT_ID" val="diagram160821_2*i*4"/>
  <p:tag name="KSO_WM_TEMPLATE_CATEGORY" val="diagram"/>
  <p:tag name="KSO_WM_TEMPLATE_INDEX" val="160821"/>
  <p:tag name="KSO_WM_UNIT_INDEX" val="4"/>
</p:tagLst>
</file>

<file path=ppt/tags/tag1159.xml><?xml version="1.0" encoding="utf-8"?>
<p:tagLst xmlns:p="http://schemas.openxmlformats.org/presentationml/2006/main">
  <p:tag name="KSO_WM_TEMPLATE_CATEGORY" val="diagram"/>
  <p:tag name="KSO_WM_TEMPLATE_INDEX" val="160821"/>
  <p:tag name="KSO_WM_UNIT_TYPE" val="p_i"/>
  <p:tag name="KSO_WM_UNIT_INDEX" val="1_1"/>
  <p:tag name="KSO_WM_UNIT_ID" val="257*p_i*1_1"/>
  <p:tag name="KSO_WM_UNIT_CLEAR" val="1"/>
  <p:tag name="KSO_WM_UNIT_LAYERLEVEL" val="1_1"/>
  <p:tag name="KSO_WM_BEAUTIFY_FLAG" val="#wm#"/>
  <p:tag name="KSO_WM_TAG_VERSION" val="1.0"/>
  <p:tag name="KSO_WM_DIAGRAM_GROUP_CODE" val="p1-1"/>
  <p:tag name="KSO_WM_UNIT_LINE_FORE_SCHEMECOLOR_INDEX" val="5"/>
  <p:tag name="KSO_WM_UNIT_LINE_FILL_TYPE"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30183_1*q_h_i*1_3_1"/>
  <p:tag name="KSO_WM_TEMPLATE_CATEGORY" val="diagram"/>
  <p:tag name="KSO_WM_TEMPLATE_INDEX" val="20230183"/>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13"/>
  <p:tag name="KSO_WM_UNIT_TEXT_FILL_TYPE" val="1"/>
</p:tagLst>
</file>

<file path=ppt/tags/tag1160.xml><?xml version="1.0" encoding="utf-8"?>
<p:tagLst xmlns:p="http://schemas.openxmlformats.org/presentationml/2006/main">
  <p:tag name="KSO_WM_TEMPLATE_CATEGORY" val="diagram"/>
  <p:tag name="KSO_WM_TEMPLATE_INDEX" val="160821"/>
  <p:tag name="KSO_WM_UNIT_TYPE" val="p_i"/>
  <p:tag name="KSO_WM_UNIT_INDEX" val="1_2"/>
  <p:tag name="KSO_WM_UNIT_ID" val="257*p_i*1_2"/>
  <p:tag name="KSO_WM_UNIT_CLEAR" val="1"/>
  <p:tag name="KSO_WM_UNIT_LAYERLEVEL" val="1_1"/>
  <p:tag name="KSO_WM_BEAUTIFY_FLAG" val="#wm#"/>
  <p:tag name="KSO_WM_TAG_VERSION" val="1.0"/>
  <p:tag name="KSO_WM_DIAGRAM_GROUP_CODE" val="p1-1"/>
  <p:tag name="KSO_WM_UNIT_LINE_FORE_SCHEMECOLOR_INDEX" val="5"/>
  <p:tag name="KSO_WM_UNIT_LINE_FILL_TYPE" val="2"/>
</p:tagLst>
</file>

<file path=ppt/tags/tag116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162.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16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16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16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BEAUTIFY_FLAG" val=""/>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30183_1*q_h_i*1_4_1"/>
  <p:tag name="KSO_WM_TEMPLATE_CATEGORY" val="diagram"/>
  <p:tag name="KSO_WM_TEMPLATE_INDEX" val="20230183"/>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13"/>
  <p:tag name="KSO_WM_UNIT_TEXT_FILL_TYPE" val="1"/>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3_2"/>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3_2"/>
  <p:tag name="KSO_WM_UNIT_LINE_FORE_SCHEMECOLOR_INDEX" val="14"/>
  <p:tag name="KSO_WM_UNIT_LINE_FILL_TYPE" val="2"/>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2_2"/>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2_2"/>
  <p:tag name="KSO_WM_UNIT_LINE_FORE_SCHEMECOLOR_INDEX" val="14"/>
  <p:tag name="KSO_WM_UNIT_LINE_FILL_TYPE" val="2"/>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1_2"/>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1_2"/>
  <p:tag name="KSO_WM_UNIT_LINE_FORE_SCHEMECOLOR_INDEX" val="14"/>
  <p:tag name="KSO_WM_UNIT_LINE_FILL_TYPE" val="2"/>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1_1"/>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1_1"/>
  <p:tag name="KSO_WM_UNIT_FILL_FORE_SCHEMECOLOR_INDEX" val="9"/>
  <p:tag name="KSO_WM_UNIT_FILL_TYPE" val="1"/>
  <p:tag name="KSO_WM_UNIT_TEXT_FILL_FORE_SCHEMECOLOR_INDEX" val="2"/>
  <p:tag name="KSO_WM_UNIT_TEXT_FILL_TYPE" val="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2_1"/>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2_1"/>
  <p:tag name="KSO_WM_UNIT_FILL_FORE_SCHEMECOLOR_INDEX" val="7"/>
  <p:tag name="KSO_WM_UNIT_FILL_TYPE" val="1"/>
  <p:tag name="KSO_WM_UNIT_TEXT_FILL_FORE_SCHEMECOLOR_INDEX" val="2"/>
  <p:tag name="KSO_WM_UNIT_TEXT_FILL_TYPE" val="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a*1_1_1"/>
  <p:tag name="KSO_WM_TEMPLATE_CATEGORY" val="diagram"/>
  <p:tag name="KSO_WM_TEMPLATE_INDEX" val="20228022"/>
  <p:tag name="KSO_WM_UNIT_LAYERLEVEL" val="1_1_1"/>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TEXT_FILL_FORE_SCHEMECOLOR_INDEX" val="13"/>
  <p:tag name="KSO_WM_UNIT_TEXT_FILL_TYPE" val="1"/>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f*1_1_1"/>
  <p:tag name="KSO_WM_TEMPLATE_CATEGORY" val="diagram"/>
  <p:tag name="KSO_WM_TEMPLATE_INDEX" val="20228022"/>
  <p:tag name="KSO_WM_UNIT_LAYERLEVEL" val="1_1_1"/>
  <p:tag name="KSO_WM_TAG_VERSION" val="1.0"/>
  <p:tag name="KSO_WM_BEAUTIFY_FLAG" val="#wm#"/>
  <p:tag name="KSO_WM_UNIT_SUBTYPE" val="a"/>
  <p:tag name="KSO_WM_UNIT_PRESET_TEXT" val="单击此处输入你的正文，文字是您思想的提炼，为了最终演示。"/>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3_1"/>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3_1"/>
  <p:tag name="KSO_WM_UNIT_FILL_FORE_SCHEMECOLOR_INDEX" val="9"/>
  <p:tag name="KSO_WM_UNIT_FILL_TYPE" val="1"/>
  <p:tag name="KSO_WM_UNIT_TEXT_FILL_FORE_SCHEMECOLOR_INDEX" val="2"/>
  <p:tag name="KSO_WM_UNIT_TEXT_FILL_TYPE" val="1"/>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i*1_1"/>
  <p:tag name="KSO_WM_TEMPLATE_CATEGORY" val="diagram"/>
  <p:tag name="KSO_WM_TEMPLATE_INDEX" val="20228022"/>
  <p:tag name="KSO_WM_UNIT_LAYERLEVEL" val="1_1"/>
  <p:tag name="KSO_WM_TAG_VERSION" val="1.0"/>
  <p:tag name="KSO_WM_BEAUTIFY_FLAG" val="#wm#"/>
  <p:tag name="KSO_WM_DIAGRAM_GROUP_CODE" val="l1-1"/>
  <p:tag name="KSO_WM_UNIT_TYPE" val="l_i"/>
  <p:tag name="KSO_WM_UNIT_INDEX" val="1_1"/>
  <p:tag name="KSO_WM_UNIT_FILL_FORE_SCHEMECOLOR_INDEX" val="10"/>
  <p:tag name="KSO_WM_UNIT_FILL_TYPE" val="1"/>
  <p:tag name="KSO_WM_UNIT_LINE_FORE_SCHEMECOLOR_INDEX" val="5"/>
  <p:tag name="KSO_WM_UNIT_LINE_FILL_TYPE" val="2"/>
  <p:tag name="KSO_WM_UNIT_TEXT_FILL_FORE_SCHEMECOLOR_INDEX" val="2"/>
  <p:tag name="KSO_WM_UNIT_TEXT_FILL_TYPE" val="1"/>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i*1_2"/>
  <p:tag name="KSO_WM_TEMPLATE_CATEGORY" val="diagram"/>
  <p:tag name="KSO_WM_TEMPLATE_INDEX" val="20228022"/>
  <p:tag name="KSO_WM_UNIT_LAYERLEVEL" val="1_1"/>
  <p:tag name="KSO_WM_TAG_VERSION" val="1.0"/>
  <p:tag name="KSO_WM_BEAUTIFY_FLAG" val="#wm#"/>
  <p:tag name="KSO_WM_DIAGRAM_GROUP_CODE" val="l1-1"/>
  <p:tag name="KSO_WM_UNIT_TYPE" val="l_i"/>
  <p:tag name="KSO_WM_UNIT_INDEX" val="1_2"/>
  <p:tag name="KSO_WM_UNIT_FILL_FORE_SCHEMECOLOR_INDEX" val="10"/>
  <p:tag name="KSO_WM_UNIT_FILL_TYPE" val="1"/>
  <p:tag name="KSO_WM_UNIT_LINE_FORE_SCHEMECOLOR_INDEX" val="5"/>
  <p:tag name="KSO_WM_UNIT_LINE_FILL_TYPE" val="2"/>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30183_1*q_h_i*1_5_1"/>
  <p:tag name="KSO_WM_TEMPLATE_CATEGORY" val="diagram"/>
  <p:tag name="KSO_WM_TEMPLATE_INDEX" val="20230183"/>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13"/>
  <p:tag name="KSO_WM_UNIT_TEXT_FILL_TYPE" val="1"/>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i*1_3"/>
  <p:tag name="KSO_WM_TEMPLATE_CATEGORY" val="diagram"/>
  <p:tag name="KSO_WM_TEMPLATE_INDEX" val="20228022"/>
  <p:tag name="KSO_WM_UNIT_LAYERLEVEL" val="1_1"/>
  <p:tag name="KSO_WM_TAG_VERSION" val="1.0"/>
  <p:tag name="KSO_WM_BEAUTIFY_FLAG" val="#wm#"/>
  <p:tag name="KSO_WM_DIAGRAM_GROUP_CODE" val="l1-1"/>
  <p:tag name="KSO_WM_UNIT_TYPE" val="l_i"/>
  <p:tag name="KSO_WM_UNIT_INDEX" val="1_3"/>
  <p:tag name="KSO_WM_UNIT_FILL_FORE_SCHEMECOLOR_INDEX" val="7"/>
  <p:tag name="KSO_WM_UNIT_FILL_TYPE" val="1"/>
  <p:tag name="KSO_WM_UNIT_TEXT_FILL_FORE_SCHEMECOLOR_INDEX" val="13"/>
  <p:tag name="KSO_WM_UNIT_TEXT_FILL_TYPE" val="1"/>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i*1_4"/>
  <p:tag name="KSO_WM_TEMPLATE_CATEGORY" val="diagram"/>
  <p:tag name="KSO_WM_TEMPLATE_INDEX" val="20228022"/>
  <p:tag name="KSO_WM_UNIT_LAYERLEVEL" val="1_1"/>
  <p:tag name="KSO_WM_TAG_VERSION" val="1.0"/>
  <p:tag name="KSO_WM_BEAUTIFY_FLAG" val="#wm#"/>
  <p:tag name="KSO_WM_DIAGRAM_GROUP_CODE" val="l1-1"/>
  <p:tag name="KSO_WM_UNIT_TYPE" val="l_i"/>
  <p:tag name="KSO_WM_UNIT_INDEX" val="1_4"/>
  <p:tag name="KSO_WM_UNIT_FILL_FORE_SCHEMECOLOR_INDEX" val="7"/>
  <p:tag name="KSO_WM_UNIT_FILL_TYPE" val="1"/>
  <p:tag name="KSO_WM_UNIT_TEXT_FILL_FORE_SCHEMECOLOR_INDEX" val="13"/>
  <p:tag name="KSO_WM_UNIT_TEXT_FILL_TYPE" val="1"/>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i*1_5"/>
  <p:tag name="KSO_WM_TEMPLATE_CATEGORY" val="diagram"/>
  <p:tag name="KSO_WM_TEMPLATE_INDEX" val="20228022"/>
  <p:tag name="KSO_WM_UNIT_LAYERLEVEL" val="1_1"/>
  <p:tag name="KSO_WM_TAG_VERSION" val="1.0"/>
  <p:tag name="KSO_WM_BEAUTIFY_FLAG" val="#wm#"/>
  <p:tag name="KSO_WM_DIAGRAM_GROUP_CODE" val="l1-1"/>
  <p:tag name="KSO_WM_UNIT_TYPE" val="l_i"/>
  <p:tag name="KSO_WM_UNIT_INDEX" val="1_5"/>
  <p:tag name="KSO_WM_UNIT_FILL_FORE_SCHEMECOLOR_INDEX" val="7"/>
  <p:tag name="KSO_WM_UNIT_FILL_TYPE" val="1"/>
  <p:tag name="KSO_WM_UNIT_TEXT_FILL_FORE_SCHEMECOLOR_INDEX" val="13"/>
  <p:tag name="KSO_WM_UNIT_TEXT_FILL_TYPE" val="1"/>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i*1_6"/>
  <p:tag name="KSO_WM_TEMPLATE_CATEGORY" val="diagram"/>
  <p:tag name="KSO_WM_TEMPLATE_INDEX" val="20228022"/>
  <p:tag name="KSO_WM_UNIT_LAYERLEVEL" val="1_1"/>
  <p:tag name="KSO_WM_TAG_VERSION" val="1.0"/>
  <p:tag name="KSO_WM_BEAUTIFY_FLAG" val="#wm#"/>
  <p:tag name="KSO_WM_DIAGRAM_GROUP_CODE" val="l1-1"/>
  <p:tag name="KSO_WM_UNIT_TYPE" val="l_i"/>
  <p:tag name="KSO_WM_UNIT_INDEX" val="1_6"/>
  <p:tag name="KSO_WM_UNIT_FILL_FORE_SCHEMECOLOR_INDEX" val="7"/>
  <p:tag name="KSO_WM_UNIT_FILL_TYPE" val="1"/>
  <p:tag name="KSO_WM_UNIT_TEXT_FILL_FORE_SCHEMECOLOR_INDEX" val="13"/>
  <p:tag name="KSO_WM_UNIT_TEXT_FILL_TYPE" val="1"/>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i*1_7"/>
  <p:tag name="KSO_WM_TEMPLATE_CATEGORY" val="diagram"/>
  <p:tag name="KSO_WM_TEMPLATE_INDEX" val="20228022"/>
  <p:tag name="KSO_WM_UNIT_LAYERLEVEL" val="1_1"/>
  <p:tag name="KSO_WM_TAG_VERSION" val="1.0"/>
  <p:tag name="KSO_WM_BEAUTIFY_FLAG" val="#wm#"/>
  <p:tag name="KSO_WM_DIAGRAM_GROUP_CODE" val="l1-1"/>
  <p:tag name="KSO_WM_UNIT_TYPE" val="l_i"/>
  <p:tag name="KSO_WM_UNIT_INDEX" val="1_7"/>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i*1_8"/>
  <p:tag name="KSO_WM_TEMPLATE_CATEGORY" val="diagram"/>
  <p:tag name="KSO_WM_TEMPLATE_INDEX" val="20228022"/>
  <p:tag name="KSO_WM_UNIT_LAYERLEVEL" val="1_1"/>
  <p:tag name="KSO_WM_TAG_VERSION" val="1.0"/>
  <p:tag name="KSO_WM_BEAUTIFY_FLAG" val="#wm#"/>
  <p:tag name="KSO_WM_DIAGRAM_GROUP_CODE" val="l1-1"/>
  <p:tag name="KSO_WM_UNIT_TYPE" val="l_i"/>
  <p:tag name="KSO_WM_UNIT_INDEX" val="1_8"/>
  <p:tag name="KSO_WM_UNIT_FILL_FORE_SCHEMECOLOR_INDEX" val="10"/>
  <p:tag name="KSO_WM_UNIT_FILL_TYPE" val="1"/>
  <p:tag name="KSO_WM_UNIT_TEXT_FILL_FORE_SCHEMECOLOR_INDEX" val="2"/>
  <p:tag name="KSO_WM_UNIT_TEXT_FILL_TYPE" val="1"/>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x*1_1_1"/>
  <p:tag name="KSO_WM_TEMPLATE_CATEGORY" val="diagram"/>
  <p:tag name="KSO_WM_TEMPLATE_INDEX" val="20228022"/>
  <p:tag name="KSO_WM_UNIT_LAYERLEVEL" val="1_1_1"/>
  <p:tag name="KSO_WM_TAG_VERSION" val="1.0"/>
  <p:tag name="KSO_WM_BEAUTIFY_FLAG" val="#wm#"/>
  <p:tag name="KSO_WM_UNIT_VALUE" val="121*121"/>
  <p:tag name="KSO_WM_DIAGRAM_GROUP_CODE" val="l1-1"/>
  <p:tag name="KSO_WM_UNIT_TYPE" val="l_h_x"/>
  <p:tag name="KSO_WM_UNIT_INDEX" val="1_1_1"/>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x*1_2_1"/>
  <p:tag name="KSO_WM_TEMPLATE_CATEGORY" val="diagram"/>
  <p:tag name="KSO_WM_TEMPLATE_INDEX" val="20228022"/>
  <p:tag name="KSO_WM_UNIT_LAYERLEVEL" val="1_1_1"/>
  <p:tag name="KSO_WM_TAG_VERSION" val="1.0"/>
  <p:tag name="KSO_WM_BEAUTIFY_FLAG" val="#wm#"/>
  <p:tag name="KSO_WM_UNIT_VALUE" val="112*112"/>
  <p:tag name="KSO_WM_DIAGRAM_GROUP_CODE" val="l1-1"/>
  <p:tag name="KSO_WM_UNIT_TYPE" val="l_h_x"/>
  <p:tag name="KSO_WM_UNIT_INDEX" val="1_2_1"/>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x*1_3_1"/>
  <p:tag name="KSO_WM_TEMPLATE_CATEGORY" val="diagram"/>
  <p:tag name="KSO_WM_TEMPLATE_INDEX" val="20228022"/>
  <p:tag name="KSO_WM_UNIT_LAYERLEVEL" val="1_1_1"/>
  <p:tag name="KSO_WM_TAG_VERSION" val="1.0"/>
  <p:tag name="KSO_WM_BEAUTIFY_FLAG" val="#wm#"/>
  <p:tag name="KSO_WM_UNIT_VALUE" val="97*97"/>
  <p:tag name="KSO_WM_DIAGRAM_GROUP_CODE" val="l1-1"/>
  <p:tag name="KSO_WM_UNIT_TYPE" val="l_h_x"/>
  <p:tag name="KSO_WM_UNIT_INDEX" val="1_3_1"/>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x*1_5_1"/>
  <p:tag name="KSO_WM_TEMPLATE_CATEGORY" val="diagram"/>
  <p:tag name="KSO_WM_TEMPLATE_INDEX" val="20228022"/>
  <p:tag name="KSO_WM_UNIT_LAYERLEVEL" val="1_1_1"/>
  <p:tag name="KSO_WM_TAG_VERSION" val="1.0"/>
  <p:tag name="KSO_WM_BEAUTIFY_FLAG" val="#wm#"/>
  <p:tag name="KSO_WM_UNIT_VALUE" val="100*100"/>
  <p:tag name="KSO_WM_DIAGRAM_GROUP_CODE" val="l1-1"/>
  <p:tag name="KSO_WM_UNIT_TYPE" val="l_h_x"/>
  <p:tag name="KSO_WM_UNIT_INDEX" val="1_5_1"/>
</p:tagLst>
</file>

<file path=ppt/tags/tag119.xml><?xml version="1.0" encoding="utf-8"?>
<p:tagLst xmlns:p="http://schemas.openxmlformats.org/presentationml/2006/main">
  <p:tag name="KSO_WM_UNIT_ISCONTENTSTITLE" val="0"/>
  <p:tag name="KSO_WM_UNIT_ISNUMDGMTITLE" val="0"/>
  <p:tag name="KSO_WM_UNIT_PRESET_TEXT" val="AISAS"/>
  <p:tag name="KSO_WM_UNIT_NOCLEAR" val="0"/>
  <p:tag name="KSO_WM_UNIT_VALUE" val="5"/>
  <p:tag name="KSO_WM_UNIT_HIGHLIGHT" val="0"/>
  <p:tag name="KSO_WM_UNIT_COMPATIBLE" val="0"/>
  <p:tag name="KSO_WM_UNIT_DIAGRAM_ISNUMVISUAL" val="0"/>
  <p:tag name="KSO_WM_UNIT_DIAGRAM_ISREFERUNIT" val="0"/>
  <p:tag name="KSO_WM_DIAGRAM_GROUP_CODE" val="q1-1"/>
  <p:tag name="KSO_WM_UNIT_TYPE" val="q_a"/>
  <p:tag name="KSO_WM_UNIT_INDEX" val="1_1"/>
  <p:tag name="KSO_WM_UNIT_ID" val="diagram20230183_1*q_a*1_1"/>
  <p:tag name="KSO_WM_TEMPLATE_CATEGORY" val="diagram"/>
  <p:tag name="KSO_WM_TEMPLATE_INDEX" val="20230183"/>
  <p:tag name="KSO_WM_UNIT_LAYERLEVEL" val="1_1"/>
  <p:tag name="KSO_WM_TAG_VERSION" val="1.0"/>
  <p:tag name="KSO_WM_BEAUTIFY_FLAG" val="#wm#"/>
  <p:tag name="KSO_WM_UNIT_TEXT_FILL_FORE_SCHEMECOLOR_INDEX" val="5"/>
  <p:tag name="KSO_WM_UNIT_TEXT_FILL_TYPE" val="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x*1_4_1"/>
  <p:tag name="KSO_WM_TEMPLATE_CATEGORY" val="diagram"/>
  <p:tag name="KSO_WM_TEMPLATE_INDEX" val="20228022"/>
  <p:tag name="KSO_WM_UNIT_LAYERLEVEL" val="1_1_1"/>
  <p:tag name="KSO_WM_TAG_VERSION" val="1.0"/>
  <p:tag name="KSO_WM_BEAUTIFY_FLAG" val="#wm#"/>
  <p:tag name="KSO_WM_UNIT_VALUE" val="101*101"/>
  <p:tag name="KSO_WM_DIAGRAM_GROUP_CODE" val="l1-1"/>
  <p:tag name="KSO_WM_UNIT_TYPE" val="l_h_x"/>
  <p:tag name="KSO_WM_UNIT_INDEX" val="1_4_1"/>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x*1_6_1"/>
  <p:tag name="KSO_WM_TEMPLATE_CATEGORY" val="diagram"/>
  <p:tag name="KSO_WM_TEMPLATE_INDEX" val="20228022"/>
  <p:tag name="KSO_WM_UNIT_LAYERLEVEL" val="1_1_1"/>
  <p:tag name="KSO_WM_TAG_VERSION" val="1.0"/>
  <p:tag name="KSO_WM_BEAUTIFY_FLAG" val="#wm#"/>
  <p:tag name="KSO_WM_UNIT_VALUE" val="100*100"/>
  <p:tag name="KSO_WM_DIAGRAM_GROUP_CODE" val="l1-1"/>
  <p:tag name="KSO_WM_UNIT_TYPE" val="l_h_x"/>
  <p:tag name="KSO_WM_UNIT_INDEX" val="1_6_1"/>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6_2"/>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6_2"/>
  <p:tag name="KSO_WM_UNIT_LINE_FORE_SCHEMECOLOR_INDEX" val="14"/>
  <p:tag name="KSO_WM_UNIT_LINE_FILL_TYPE" val="2"/>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5_2"/>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5_2"/>
  <p:tag name="KSO_WM_UNIT_LINE_FORE_SCHEMECOLOR_INDEX" val="14"/>
  <p:tag name="KSO_WM_UNIT_LINE_FILL_TYPE" val="2"/>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4_2"/>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4_2"/>
  <p:tag name="KSO_WM_UNIT_LINE_FORE_SCHEMECOLOR_INDEX" val="14"/>
  <p:tag name="KSO_WM_UNIT_LINE_FILL_TYPE" val="2"/>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4_1"/>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4_1"/>
  <p:tag name="KSO_WM_UNIT_FILL_FORE_SCHEMECOLOR_INDEX" val="9"/>
  <p:tag name="KSO_WM_UNIT_FILL_TYPE" val="1"/>
  <p:tag name="KSO_WM_UNIT_TEXT_FILL_FORE_SCHEMECOLOR_INDEX" val="2"/>
  <p:tag name="KSO_WM_UNIT_TEXT_FILL_TYPE" val="1"/>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5_1"/>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5_1"/>
  <p:tag name="KSO_WM_UNIT_FILL_FORE_SCHEMECOLOR_INDEX" val="7"/>
  <p:tag name="KSO_WM_UNIT_FILL_TYPE" val="1"/>
  <p:tag name="KSO_WM_UNIT_TEXT_FILL_FORE_SCHEMECOLOR_INDEX" val="2"/>
  <p:tag name="KSO_WM_UNIT_TEXT_FILL_TYPE" val="1"/>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i*1_6_1"/>
  <p:tag name="KSO_WM_TEMPLATE_CATEGORY" val="diagram"/>
  <p:tag name="KSO_WM_TEMPLATE_INDEX" val="20228022"/>
  <p:tag name="KSO_WM_UNIT_LAYERLEVEL" val="1_1_1"/>
  <p:tag name="KSO_WM_TAG_VERSION" val="1.0"/>
  <p:tag name="KSO_WM_BEAUTIFY_FLAG" val="#wm#"/>
  <p:tag name="KSO_WM_DIAGRAM_GROUP_CODE" val="l1-1"/>
  <p:tag name="KSO_WM_UNIT_TYPE" val="l_h_i"/>
  <p:tag name="KSO_WM_UNIT_INDEX" val="1_6_1"/>
  <p:tag name="KSO_WM_UNIT_FILL_FORE_SCHEMECOLOR_INDEX" val="9"/>
  <p:tag name="KSO_WM_UNIT_FILL_TYPE" val="1"/>
  <p:tag name="KSO_WM_UNIT_TEXT_FILL_FORE_SCHEMECOLOR_INDEX" val="2"/>
  <p:tag name="KSO_WM_UNIT_TEXT_FILL_TYPE" val="1"/>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a*1_1_1"/>
  <p:tag name="KSO_WM_TEMPLATE_CATEGORY" val="diagram"/>
  <p:tag name="KSO_WM_TEMPLATE_INDEX" val="20228022"/>
  <p:tag name="KSO_WM_UNIT_LAYERLEVEL" val="1_1_1"/>
  <p:tag name="KSO_WM_TAG_VERSION" val="1.0"/>
  <p:tag name="KSO_WM_BEAUTIFY_FLAG" val=""/>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TEXT_FILL_FORE_SCHEMECOLOR_INDEX" val="13"/>
  <p:tag name="KSO_WM_UNIT_TEXT_FILL_TYPE" val="1"/>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f*1_1_1"/>
  <p:tag name="KSO_WM_TEMPLATE_CATEGORY" val="diagram"/>
  <p:tag name="KSO_WM_TEMPLATE_INDEX" val="20228022"/>
  <p:tag name="KSO_WM_UNIT_LAYERLEVEL" val="1_1_1"/>
  <p:tag name="KSO_WM_TAG_VERSION" val="1.0"/>
  <p:tag name="KSO_WM_BEAUTIFY_FLAG" val=""/>
  <p:tag name="KSO_WM_UNIT_SUBTYPE" val="a"/>
  <p:tag name="KSO_WM_UNIT_PRESET_TEXT" val="单击此处输入你的正文，文字是您思想的提炼，为了最终演示。"/>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12.xml><?xml version="1.0" encoding="utf-8"?>
<p:tagLst xmlns:p="http://schemas.openxmlformats.org/presentationml/2006/main">
  <p:tag name="MH" val="20170216142000"/>
  <p:tag name="MH_LIBRARY" val="GRAPHIC"/>
  <p:tag name="MH_ORDER" val="Isosceles Triangle 19"/>
</p:tagLst>
</file>

<file path=ppt/tags/tag120.xml><?xml version="1.0" encoding="utf-8"?>
<p:tagLst xmlns:p="http://schemas.openxmlformats.org/presentationml/2006/main">
  <p:tag name="KSO_WM_UNIT_ISCONTENTSTITLE" val="0"/>
  <p:tag name="KSO_WM_UNIT_ISNUMDGMTITLE" val="0"/>
  <p:tag name="KSO_WM_UNIT_PRESET_TEXT" val="注意"/>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30183_1*q_h_a*1_5_1"/>
  <p:tag name="KSO_WM_TEMPLATE_CATEGORY" val="diagram"/>
  <p:tag name="KSO_WM_TEMPLATE_INDEX" val="20230183"/>
  <p:tag name="KSO_WM_UNIT_LAYERLEVEL" val="1_1_1"/>
  <p:tag name="KSO_WM_TAG_VERSION" val="1.0"/>
  <p:tag name="KSO_WM_BEAUTIFY_FLAG" val="#wm#"/>
  <p:tag name="KSO_WM_UNIT_TEXT_FILL_FORE_SCHEMECOLOR_INDEX" val="14"/>
  <p:tag name="KSO_WM_UNIT_TEXT_FILL_TYPE" val="1"/>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a*1_1_1"/>
  <p:tag name="KSO_WM_TEMPLATE_CATEGORY" val="diagram"/>
  <p:tag name="KSO_WM_TEMPLATE_INDEX" val="20228022"/>
  <p:tag name="KSO_WM_UNIT_LAYERLEVEL" val="1_1_1"/>
  <p:tag name="KSO_WM_TAG_VERSION" val="1.0"/>
  <p:tag name="KSO_WM_BEAUTIFY_FLAG" val=""/>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TEXT_FILL_FORE_SCHEMECOLOR_INDEX" val="13"/>
  <p:tag name="KSO_WM_UNIT_TEXT_FILL_TYPE" val="1"/>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f*1_1_1"/>
  <p:tag name="KSO_WM_TEMPLATE_CATEGORY" val="diagram"/>
  <p:tag name="KSO_WM_TEMPLATE_INDEX" val="20228022"/>
  <p:tag name="KSO_WM_UNIT_LAYERLEVEL" val="1_1_1"/>
  <p:tag name="KSO_WM_TAG_VERSION" val="1.0"/>
  <p:tag name="KSO_WM_BEAUTIFY_FLAG" val=""/>
  <p:tag name="KSO_WM_UNIT_SUBTYPE" val="a"/>
  <p:tag name="KSO_WM_UNIT_PRESET_TEXT" val="单击此处输入你的正文，文字是您思想的提炼，为了最终演示。"/>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a*1_1_1"/>
  <p:tag name="KSO_WM_TEMPLATE_CATEGORY" val="diagram"/>
  <p:tag name="KSO_WM_TEMPLATE_INDEX" val="20228022"/>
  <p:tag name="KSO_WM_UNIT_LAYERLEVEL" val="1_1_1"/>
  <p:tag name="KSO_WM_TAG_VERSION" val="1.0"/>
  <p:tag name="KSO_WM_BEAUTIFY_FLAG" val=""/>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TEXT_FILL_FORE_SCHEMECOLOR_INDEX" val="13"/>
  <p:tag name="KSO_WM_UNIT_TEXT_FILL_TYPE" val="1"/>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f*1_1_1"/>
  <p:tag name="KSO_WM_TEMPLATE_CATEGORY" val="diagram"/>
  <p:tag name="KSO_WM_TEMPLATE_INDEX" val="20228022"/>
  <p:tag name="KSO_WM_UNIT_LAYERLEVEL" val="1_1_1"/>
  <p:tag name="KSO_WM_TAG_VERSION" val="1.0"/>
  <p:tag name="KSO_WM_BEAUTIFY_FLAG" val=""/>
  <p:tag name="KSO_WM_UNIT_SUBTYPE" val="a"/>
  <p:tag name="KSO_WM_UNIT_PRESET_TEXT" val="单击此处输入你的正文，文字是您思想的提炼，为了最终演示。"/>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a*1_1_1"/>
  <p:tag name="KSO_WM_TEMPLATE_CATEGORY" val="diagram"/>
  <p:tag name="KSO_WM_TEMPLATE_INDEX" val="20228022"/>
  <p:tag name="KSO_WM_UNIT_LAYERLEVEL" val="1_1_1"/>
  <p:tag name="KSO_WM_TAG_VERSION" val="1.0"/>
  <p:tag name="KSO_WM_BEAUTIFY_FLAG" val=""/>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TEXT_FILL_FORE_SCHEMECOLOR_INDEX" val="13"/>
  <p:tag name="KSO_WM_UNIT_TEXT_FILL_TYPE" val="1"/>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f*1_1_1"/>
  <p:tag name="KSO_WM_TEMPLATE_CATEGORY" val="diagram"/>
  <p:tag name="KSO_WM_TEMPLATE_INDEX" val="20228022"/>
  <p:tag name="KSO_WM_UNIT_LAYERLEVEL" val="1_1_1"/>
  <p:tag name="KSO_WM_TAG_VERSION" val="1.0"/>
  <p:tag name="KSO_WM_BEAUTIFY_FLAG" val=""/>
  <p:tag name="KSO_WM_UNIT_SUBTYPE" val="a"/>
  <p:tag name="KSO_WM_UNIT_PRESET_TEXT" val="单击此处输入你的正文，文字是您思想的提炼，为了最终演示。"/>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a*1_1_1"/>
  <p:tag name="KSO_WM_TEMPLATE_CATEGORY" val="diagram"/>
  <p:tag name="KSO_WM_TEMPLATE_INDEX" val="20228022"/>
  <p:tag name="KSO_WM_UNIT_LAYERLEVEL" val="1_1_1"/>
  <p:tag name="KSO_WM_TAG_VERSION" val="1.0"/>
  <p:tag name="KSO_WM_BEAUTIFY_FLAG" val=""/>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TEXT_FILL_FORE_SCHEMECOLOR_INDEX" val="13"/>
  <p:tag name="KSO_WM_UNIT_TEXT_FILL_TYPE" val="1"/>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22_6*l_h_f*1_1_1"/>
  <p:tag name="KSO_WM_TEMPLATE_CATEGORY" val="diagram"/>
  <p:tag name="KSO_WM_TEMPLATE_INDEX" val="20228022"/>
  <p:tag name="KSO_WM_UNIT_LAYERLEVEL" val="1_1_1"/>
  <p:tag name="KSO_WM_TAG_VERSION" val="1.0"/>
  <p:tag name="KSO_WM_BEAUTIFY_FLAG" val=""/>
  <p:tag name="KSO_WM_UNIT_SUBTYPE" val="a"/>
  <p:tag name="KSO_WM_UNIT_PRESET_TEXT" val="单击此处输入你的正文，文字是您思想的提炼，为了最终演示。"/>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1208.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20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21.xml><?xml version="1.0" encoding="utf-8"?>
<p:tagLst xmlns:p="http://schemas.openxmlformats.org/presentationml/2006/main">
  <p:tag name="KSO_WM_UNIT_ISCONTENTSTITLE" val="0"/>
  <p:tag name="KSO_WM_UNIT_ISNUMDGMTITLE" val="0"/>
  <p:tag name="KSO_WM_UNIT_PRESET_TEXT" val="分享"/>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30183_1*q_h_a*1_4_1"/>
  <p:tag name="KSO_WM_TEMPLATE_CATEGORY" val="diagram"/>
  <p:tag name="KSO_WM_TEMPLATE_INDEX" val="20230183"/>
  <p:tag name="KSO_WM_UNIT_LAYERLEVEL" val="1_1_1"/>
  <p:tag name="KSO_WM_TAG_VERSION" val="1.0"/>
  <p:tag name="KSO_WM_BEAUTIFY_FLAG" val="#wm#"/>
  <p:tag name="KSO_WM_UNIT_TEXT_FILL_FORE_SCHEMECOLOR_INDEX" val="14"/>
  <p:tag name="KSO_WM_UNIT_TEXT_FILL_TYPE" val="1"/>
</p:tagLst>
</file>

<file path=ppt/tags/tag121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21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21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21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21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21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21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22.xml><?xml version="1.0" encoding="utf-8"?>
<p:tagLst xmlns:p="http://schemas.openxmlformats.org/presentationml/2006/main">
  <p:tag name="KSO_WM_UNIT_ISCONTENTSTITLE" val="0"/>
  <p:tag name="KSO_WM_UNIT_ISNUMDGMTITLE" val="0"/>
  <p:tag name="KSO_WM_UNIT_PRESET_TEXT" val="行动"/>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30183_1*q_h_a*1_3_1"/>
  <p:tag name="KSO_WM_TEMPLATE_CATEGORY" val="diagram"/>
  <p:tag name="KSO_WM_TEMPLATE_INDEX" val="20230183"/>
  <p:tag name="KSO_WM_UNIT_LAYERLEVEL" val="1_1_1"/>
  <p:tag name="KSO_WM_TAG_VERSION" val="1.0"/>
  <p:tag name="KSO_WM_BEAUTIFY_FLAG" val="#wm#"/>
  <p:tag name="KSO_WM_UNIT_TEXT_FILL_FORE_SCHEMECOLOR_INDEX" val="14"/>
  <p:tag name="KSO_WM_UNIT_TEXT_FILL_TYPE" val="1"/>
</p:tagLst>
</file>

<file path=ppt/tags/tag1220.xml><?xml version="1.0" encoding="utf-8"?>
<p:tagLst xmlns:p="http://schemas.openxmlformats.org/presentationml/2006/main">
  <p:tag name="KSO_WM_BEAUTIFY_FLAG" val=""/>
</p:tagLst>
</file>

<file path=ppt/tags/tag122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wm#"/>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22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wm#"/>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1"/>
  <p:tag name="KSO_WM_UNIT_FILL_FORE_SCHEMECOLOR_INDEX" val="15"/>
  <p:tag name="KSO_WM_UNIT_FILL_TYPE" val="1"/>
  <p:tag name="KSO_WM_UNIT_TEXT_FILL_FORE_SCHEMECOLOR_INDEX" val="2"/>
  <p:tag name="KSO_WM_UNIT_TEXT_FILL_TYPE" val="1"/>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2"/>
  <p:tag name="KSO_WM_UNIT_FILL_FORE_SCHEMECOLOR_INDEX" val="15"/>
  <p:tag name="KSO_WM_UNIT_FILL_TYPE" val="1"/>
  <p:tag name="KSO_WM_UNIT_TEXT_FILL_FORE_SCHEMECOLOR_INDEX" val="2"/>
  <p:tag name="KSO_WM_UNIT_TEXT_FILL_TYPE" val="1"/>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3"/>
  <p:tag name="KSO_WM_UNIT_FILL_FORE_SCHEMECOLOR_INDEX" val="6"/>
  <p:tag name="KSO_WM_UNIT_FILL_TYPE" val="1"/>
  <p:tag name="KSO_WM_UNIT_TEXT_FILL_FORE_SCHEMECOLOR_INDEX" val="2"/>
  <p:tag name="KSO_WM_UNIT_TEXT_FILL_TYPE" val="1"/>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4"/>
  <p:tag name="KSO_WM_UNIT_TEXT_FILL_FORE_SCHEMECOLOR_INDEX" val="14"/>
  <p:tag name="KSO_WM_UNIT_TEXT_FILL_TYPE" val="1"/>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7"/>
  <p:tag name="KSO_WM_UNIT_FILL_FORE_SCHEMECOLOR_INDEX" val="15"/>
  <p:tag name="KSO_WM_UNIT_FILL_TYPE" val="1"/>
  <p:tag name="KSO_WM_UNIT_TEXT_FILL_FORE_SCHEMECOLOR_INDEX" val="2"/>
  <p:tag name="KSO_WM_UNIT_TEXT_FILL_TYPE" val="1"/>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6"/>
  <p:tag name="KSO_WM_UNIT_FILL_FORE_SCHEMECOLOR_INDEX" val="15"/>
  <p:tag name="KSO_WM_UNIT_FILL_TYPE" val="1"/>
  <p:tag name="KSO_WM_UNIT_TEXT_FILL_FORE_SCHEMECOLOR_INDEX" val="2"/>
  <p:tag name="KSO_WM_UNIT_TEXT_FILL_TYPE" val="1"/>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5"/>
  <p:tag name="KSO_WM_UNIT_TEXT_FILL_FORE_SCHEMECOLOR_INDEX" val="2"/>
  <p:tag name="KSO_WM_UNIT_TEXT_FILL_TYPE" val="1"/>
</p:tagLst>
</file>

<file path=ppt/tags/tag123.xml><?xml version="1.0" encoding="utf-8"?>
<p:tagLst xmlns:p="http://schemas.openxmlformats.org/presentationml/2006/main">
  <p:tag name="KSO_WM_UNIT_ISCONTENTSTITLE" val="0"/>
  <p:tag name="KSO_WM_UNIT_ISNUMDGMTITLE" val="0"/>
  <p:tag name="KSO_WM_UNIT_PRESET_TEXT" val="搜索"/>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30183_1*q_h_a*1_2_1"/>
  <p:tag name="KSO_WM_TEMPLATE_CATEGORY" val="diagram"/>
  <p:tag name="KSO_WM_TEMPLATE_INDEX" val="20230183"/>
  <p:tag name="KSO_WM_UNIT_LAYERLEVEL" val="1_1_1"/>
  <p:tag name="KSO_WM_TAG_VERSION" val="1.0"/>
  <p:tag name="KSO_WM_BEAUTIFY_FLAG" val="#wm#"/>
  <p:tag name="KSO_WM_UNIT_TEXT_FILL_FORE_SCHEMECOLOR_INDEX" val="14"/>
  <p:tag name="KSO_WM_UNIT_TEXT_FILL_TYPE" val="1"/>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4"/>
  <p:tag name="KSO_WM_UNIT_FILL_FORE_SCHEMECOLOR_INDEX" val="7"/>
  <p:tag name="KSO_WM_UNIT_FILL_TYPE" val="1"/>
  <p:tag name="KSO_WM_UNIT_TEXT_FILL_FORE_SCHEMECOLOR_INDEX" val="2"/>
  <p:tag name="KSO_WM_UNIT_TEXT_FILL_TYPE" val="1"/>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3"/>
  <p:tag name="KSO_WM_UNIT_FILL_FORE_SCHEMECOLOR_INDEX" val="7"/>
  <p:tag name="KSO_WM_UNIT_FILL_TYPE" val="1"/>
  <p:tag name="KSO_WM_UNIT_TEXT_FILL_FORE_SCHEMECOLOR_INDEX" val="2"/>
  <p:tag name="KSO_WM_UNIT_TEXT_FILL_TYPE" val="1"/>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2"/>
  <p:tag name="KSO_WM_UNIT_FILL_FORE_SCHEMECOLOR_INDEX" val="6"/>
  <p:tag name="KSO_WM_UNIT_FILL_TYPE" val="1"/>
  <p:tag name="KSO_WM_UNIT_TEXT_FILL_FORE_SCHEMECOLOR_INDEX" val="2"/>
  <p:tag name="KSO_WM_UNIT_TEXT_FILL_TYPE" val="1"/>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1"/>
  <p:tag name="KSO_WM_UNIT_TEXT_FILL_FORE_SCHEMECOLOR_INDEX" val="14"/>
  <p:tag name="KSO_WM_UNIT_TEXT_FILL_TYPE" val="1"/>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8"/>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8"/>
  <p:tag name="KSO_WM_UNIT_FILL_FORE_SCHEMECOLOR_INDEX" val="15"/>
  <p:tag name="KSO_WM_UNIT_FILL_TYPE" val="1"/>
  <p:tag name="KSO_WM_UNIT_TEXT_FILL_FORE_SCHEMECOLOR_INDEX" val="2"/>
  <p:tag name="KSO_WM_UNIT_TEXT_FILL_TYPE" val="1"/>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7"/>
  <p:tag name="KSO_WM_UNIT_FILL_FORE_SCHEMECOLOR_INDEX" val="15"/>
  <p:tag name="KSO_WM_UNIT_FILL_TYPE" val="1"/>
  <p:tag name="KSO_WM_UNIT_TEXT_FILL_FORE_SCHEMECOLOR_INDEX" val="2"/>
  <p:tag name="KSO_WM_UNIT_TEXT_FILL_TYPE" val="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6"/>
  <p:tag name="KSO_WM_UNIT_TEXT_FILL_FORE_SCHEMECOLOR_INDEX" val="2"/>
  <p:tag name="KSO_WM_UNIT_TEXT_FILL_TYPE" val="1"/>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5"/>
  <p:tag name="KSO_WM_UNIT_FILL_FORE_SCHEMECOLOR_INDEX" val="7"/>
  <p:tag name="KSO_WM_UNIT_FILL_TYPE" val="1"/>
  <p:tag name="KSO_WM_UNIT_TEXT_FILL_FORE_SCHEMECOLOR_INDEX" val="2"/>
  <p:tag name="KSO_WM_UNIT_TEXT_FILL_TYPE" val="1"/>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4"/>
  <p:tag name="KSO_WM_UNIT_FILL_FORE_SCHEMECOLOR_INDEX" val="7"/>
  <p:tag name="KSO_WM_UNIT_FILL_TYPE" val="1"/>
  <p:tag name="KSO_WM_UNIT_TEXT_FILL_FORE_SCHEMECOLOR_INDEX" val="2"/>
  <p:tag name="KSO_WM_UNIT_TEXT_FILL_TYPE" val="1"/>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3"/>
  <p:tag name="KSO_WM_UNIT_FILL_FORE_SCHEMECOLOR_INDEX" val="6"/>
  <p:tag name="KSO_WM_UNIT_FILL_TYPE" val="1"/>
  <p:tag name="KSO_WM_UNIT_TEXT_FILL_FORE_SCHEMECOLOR_INDEX" val="2"/>
  <p:tag name="KSO_WM_UNIT_TEXT_FILL_TYPE" val="1"/>
</p:tagLst>
</file>

<file path=ppt/tags/tag124.xml><?xml version="1.0" encoding="utf-8"?>
<p:tagLst xmlns:p="http://schemas.openxmlformats.org/presentationml/2006/main">
  <p:tag name="KSO_WM_UNIT_ISCONTENTSTITLE" val="0"/>
  <p:tag name="KSO_WM_UNIT_ISNUMDGMTITLE" val="0"/>
  <p:tag name="KSO_WM_UNIT_PRESET_TEXT" val="兴趣"/>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0183_1*q_h_a*1_1_1"/>
  <p:tag name="KSO_WM_TEMPLATE_CATEGORY" val="diagram"/>
  <p:tag name="KSO_WM_TEMPLATE_INDEX" val="20230183"/>
  <p:tag name="KSO_WM_UNIT_LAYERLEVEL" val="1_1_1"/>
  <p:tag name="KSO_WM_TAG_VERSION" val="1.0"/>
  <p:tag name="KSO_WM_BEAUTIFY_FLAG" val="#wm#"/>
  <p:tag name="KSO_WM_UNIT_TEXT_FILL_FORE_SCHEMECOLOR_INDEX" val="14"/>
  <p:tag name="KSO_WM_UNIT_TEXT_FILL_TYPE" val="1"/>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2"/>
  <p:tag name="KSO_WM_UNIT_FILL_FORE_SCHEMECOLOR_INDEX" val="8"/>
  <p:tag name="KSO_WM_UNIT_FILL_TYPE" val="1"/>
  <p:tag name="KSO_WM_UNIT_TEXT_FILL_FORE_SCHEMECOLOR_INDEX" val="2"/>
  <p:tag name="KSO_WM_UNIT_TEXT_FILL_TYPE" val="1"/>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1"/>
  <p:tag name="KSO_WM_UNIT_TEXT_FILL_FORE_SCHEMECOLOR_INDEX" val="14"/>
  <p:tag name="KSO_WM_UNIT_TEXT_FILL_TYPE" val="1"/>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1"/>
  <p:tag name="KSO_WM_UNIT_FILL_FORE_SCHEMECOLOR_INDEX" val="15"/>
  <p:tag name="KSO_WM_UNIT_FILL_TYPE" val="1"/>
  <p:tag name="KSO_WM_UNIT_TEXT_FILL_FORE_SCHEMECOLOR_INDEX" val="2"/>
  <p:tag name="KSO_WM_UNIT_TEXT_FILL_TYPE" val="1"/>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2"/>
  <p:tag name="KSO_WM_UNIT_FILL_FORE_SCHEMECOLOR_INDEX" val="15"/>
  <p:tag name="KSO_WM_UNIT_FILL_TYPE" val="1"/>
  <p:tag name="KSO_WM_UNIT_TEXT_FILL_FORE_SCHEMECOLOR_INDEX" val="2"/>
  <p:tag name="KSO_WM_UNIT_TEXT_FILL_TYPE" val="1"/>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3"/>
  <p:tag name="KSO_WM_UNIT_TEXT_FILL_FORE_SCHEMECOLOR_INDEX" val="2"/>
  <p:tag name="KSO_WM_UNIT_TEXT_FILL_TYPE" val="1"/>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4"/>
  <p:tag name="KSO_WM_UNIT_FILL_FORE_SCHEMECOLOR_INDEX" val="8"/>
  <p:tag name="KSO_WM_UNIT_FILL_TYPE" val="1"/>
  <p:tag name="KSO_WM_UNIT_TEXT_FILL_FORE_SCHEMECOLOR_INDEX" val="2"/>
  <p:tag name="KSO_WM_UNIT_TEXT_FILL_TYPE" val="1"/>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5"/>
  <p:tag name="KSO_WM_UNIT_FILL_FORE_SCHEMECOLOR_INDEX" val="8"/>
  <p:tag name="KSO_WM_UNIT_FILL_TYPE" val="1"/>
  <p:tag name="KSO_WM_UNIT_TEXT_FILL_FORE_SCHEMECOLOR_INDEX" val="2"/>
  <p:tag name="KSO_WM_UNIT_TEXT_FILL_TYPE" val="1"/>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6"/>
  <p:tag name="KSO_WM_UNIT_FILL_FORE_SCHEMECOLOR_INDEX" val="7"/>
  <p:tag name="KSO_WM_UNIT_FILL_TYPE" val="1"/>
  <p:tag name="KSO_WM_UNIT_TEXT_FILL_FORE_SCHEMECOLOR_INDEX" val="2"/>
  <p:tag name="KSO_WM_UNIT_TEXT_FILL_TYPE" val="1"/>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7"/>
  <p:tag name="KSO_WM_UNIT_FILL_FORE_SCHEMECOLOR_INDEX" val="7"/>
  <p:tag name="KSO_WM_UNIT_FILL_TYPE" val="1"/>
  <p:tag name="KSO_WM_UNIT_TEXT_FILL_FORE_SCHEMECOLOR_INDEX" val="2"/>
  <p:tag name="KSO_WM_UNIT_TEXT_FILL_TYPE" val="1"/>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8"/>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8"/>
  <p:tag name="KSO_WM_UNIT_FILL_FORE_SCHEMECOLOR_INDEX" val="6"/>
  <p:tag name="KSO_WM_UNIT_FILL_TYPE" val="1"/>
  <p:tag name="KSO_WM_UNIT_TEXT_FILL_FORE_SCHEMECOLOR_INDEX" val="2"/>
  <p:tag name="KSO_WM_UNIT_TEXT_FILL_TYPE" val="1"/>
</p:tagLst>
</file>

<file path=ppt/tags/tag125.xml><?xml version="1.0" encoding="utf-8"?>
<p:tagLst xmlns:p="http://schemas.openxmlformats.org/presentationml/2006/main">
  <p:tag name="KSO_WM_UNIT_ISCONTENTSTITLE" val="0"/>
  <p:tag name="KSO_WM_UNIT_ISNUMDGMTITLE" val="0"/>
  <p:tag name="KSO_WM_UNIT_PRESET_TEXT" val="行动Action"/>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3_1_1"/>
  <p:tag name="KSO_WM_UNIT_ID" val="diagram20230183_1*q_h_h_a*1_3_1_1"/>
  <p:tag name="KSO_WM_TEMPLATE_CATEGORY" val="diagram"/>
  <p:tag name="KSO_WM_TEMPLATE_INDEX" val="20230183"/>
  <p:tag name="KSO_WM_UNIT_LAYERLEVEL" val="1_1_1_1"/>
  <p:tag name="KSO_WM_TAG_VERSION" val="1.0"/>
  <p:tag name="KSO_WM_BEAUTIFY_FLAG" val="#wm#"/>
  <p:tag name="KSO_WM_UNIT_TEXT_FILL_FORE_SCHEMECOLOR_INDEX" val="5"/>
  <p:tag name="KSO_WM_UNIT_TEXT_FILL_TYPE" val="1"/>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9"/>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9"/>
  <p:tag name="KSO_WM_UNIT_TEXT_FILL_FORE_SCHEMECOLOR_INDEX" val="14"/>
  <p:tag name="KSO_WM_UNIT_TEXT_FILL_TYPE" val="1"/>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1"/>
  <p:tag name="KSO_WM_UNIT_FILL_FORE_SCHEMECOLOR_INDEX" val="8"/>
  <p:tag name="KSO_WM_UNIT_FILL_TYPE" val="1"/>
  <p:tag name="KSO_WM_UNIT_TEXT_FILL_FORE_SCHEMECOLOR_INDEX" val="2"/>
  <p:tag name="KSO_WM_UNIT_TEXT_FILL_TYPE" val="1"/>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2"/>
  <p:tag name="KSO_WM_UNIT_FILL_FORE_SCHEMECOLOR_INDEX" val="15"/>
  <p:tag name="KSO_WM_UNIT_FILL_TYPE" val="1"/>
  <p:tag name="KSO_WM_UNIT_TEXT_FILL_FORE_SCHEMECOLOR_INDEX" val="2"/>
  <p:tag name="KSO_WM_UNIT_TEXT_FILL_TYPE" val="1"/>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3"/>
  <p:tag name="KSO_WM_UNIT_FILL_FORE_SCHEMECOLOR_INDEX" val="15"/>
  <p:tag name="KSO_WM_UNIT_FILL_TYPE" val="1"/>
  <p:tag name="KSO_WM_UNIT_TEXT_FILL_FORE_SCHEMECOLOR_INDEX" val="2"/>
  <p:tag name="KSO_WM_UNIT_TEXT_FILL_TYPE" val="1"/>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4"/>
  <p:tag name="KSO_WM_UNIT_TEXT_FILL_FORE_SCHEMECOLOR_INDEX" val="2"/>
  <p:tag name="KSO_WM_UNIT_TEXT_FILL_TYPE" val="1"/>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5"/>
  <p:tag name="KSO_WM_UNIT_FILL_FORE_SCHEMECOLOR_INDEX" val="8"/>
  <p:tag name="KSO_WM_UNIT_FILL_TYPE" val="1"/>
  <p:tag name="KSO_WM_UNIT_TEXT_FILL_FORE_SCHEMECOLOR_INDEX" val="2"/>
  <p:tag name="KSO_WM_UNIT_TEXT_FILL_TYPE" val="1"/>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6"/>
  <p:tag name="KSO_WM_UNIT_FILL_FORE_SCHEMECOLOR_INDEX" val="7"/>
  <p:tag name="KSO_WM_UNIT_FILL_TYPE" val="1"/>
  <p:tag name="KSO_WM_UNIT_TEXT_FILL_FORE_SCHEMECOLOR_INDEX" val="2"/>
  <p:tag name="KSO_WM_UNIT_TEXT_FILL_TYPE" val="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7"/>
  <p:tag name="KSO_WM_UNIT_FILL_FORE_SCHEMECOLOR_INDEX" val="7"/>
  <p:tag name="KSO_WM_UNIT_FILL_TYPE" val="1"/>
  <p:tag name="KSO_WM_UNIT_TEXT_FILL_FORE_SCHEMECOLOR_INDEX" val="2"/>
  <p:tag name="KSO_WM_UNIT_TEXT_FILL_TYPE" val="1"/>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8"/>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8"/>
  <p:tag name="KSO_WM_UNIT_FILL_FORE_SCHEMECOLOR_INDEX" val="6"/>
  <p:tag name="KSO_WM_UNIT_FILL_TYPE" val="1"/>
  <p:tag name="KSO_WM_UNIT_TEXT_FILL_FORE_SCHEMECOLOR_INDEX" val="2"/>
  <p:tag name="KSO_WM_UNIT_TEXT_FILL_TYPE" val="1"/>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9"/>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9"/>
  <p:tag name="KSO_WM_UNIT_FILL_FORE_SCHEMECOLOR_INDEX" val="6"/>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UNIT_ISCONTENTSTITLE" val="0"/>
  <p:tag name="KSO_WM_UNIT_ISNUMDGMTITLE" val="0"/>
  <p:tag name="KSO_WM_UNIT_PRESET_TEXT" val="兴趣Interest"/>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h_a"/>
  <p:tag name="KSO_WM_UNIT_INDEX" val="1_1_1_1"/>
  <p:tag name="KSO_WM_UNIT_ID" val="diagram20230183_1*q_h_h_a*1_1_1_1"/>
  <p:tag name="KSO_WM_TEMPLATE_CATEGORY" val="diagram"/>
  <p:tag name="KSO_WM_TEMPLATE_INDEX" val="20230183"/>
  <p:tag name="KSO_WM_UNIT_LAYERLEVEL" val="1_1_1_1"/>
  <p:tag name="KSO_WM_TAG_VERSION" val="1.0"/>
  <p:tag name="KSO_WM_BEAUTIFY_FLAG" val="#wm#"/>
  <p:tag name="KSO_WM_UNIT_TEXT_FILL_FORE_SCHEMECOLOR_INDEX" val="5"/>
  <p:tag name="KSO_WM_UNIT_TEXT_FILL_TYPE" val="1"/>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10"/>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10"/>
  <p:tag name="KSO_WM_UNIT_TEXT_FILL_FORE_SCHEMECOLOR_INDEX" val="14"/>
  <p:tag name="KSO_WM_UNIT_TEXT_FILL_TYPE" val="1"/>
</p:tagLst>
</file>

<file path=ppt/tags/tag12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2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2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2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2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2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2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2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269.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27.xml><?xml version="1.0" encoding="utf-8"?>
<p:tagLst xmlns:p="http://schemas.openxmlformats.org/presentationml/2006/main">
  <p:tag name="KSO_WM_UNIT_ISCONTENTSTITLE" val="0"/>
  <p:tag name="KSO_WM_UNIT_ISNUMDGMTITLE" val="0"/>
  <p:tag name="KSO_WM_UNIT_PRESET_TEXT" val="Attention注意"/>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h_a"/>
  <p:tag name="KSO_WM_UNIT_INDEX" val="1_5_1_1"/>
  <p:tag name="KSO_WM_UNIT_ID" val="diagram20230183_1*q_h_h_a*1_5_1_1"/>
  <p:tag name="KSO_WM_TEMPLATE_CATEGORY" val="diagram"/>
  <p:tag name="KSO_WM_TEMPLATE_INDEX" val="20230183"/>
  <p:tag name="KSO_WM_UNIT_LAYERLEVEL" val="1_1_1_1"/>
  <p:tag name="KSO_WM_TAG_VERSION" val="1.0"/>
  <p:tag name="KSO_WM_BEAUTIFY_FLAG" val="#wm#"/>
  <p:tag name="KSO_WM_UNIT_TEXT_FILL_FORE_SCHEMECOLOR_INDEX" val="5"/>
  <p:tag name="KSO_WM_UNIT_TEXT_FILL_TYPE" val="1"/>
</p:tagLst>
</file>

<file path=ppt/tags/tag127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27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27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27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274.xml><?xml version="1.0" encoding="utf-8"?>
<p:tagLst xmlns:p="http://schemas.openxmlformats.org/presentationml/2006/main">
  <p:tag name="KSO_WM_BEAUTIFY_FLAG" val=""/>
</p:tagLst>
</file>

<file path=ppt/tags/tag1275.xml><?xml version="1.0" encoding="utf-8"?>
<p:tagLst xmlns:p="http://schemas.openxmlformats.org/presentationml/2006/main">
  <p:tag name="KSO_WM_BEAUTIFY_FLAG" val=""/>
</p:tagLst>
</file>

<file path=ppt/tags/tag1276.xml><?xml version="1.0" encoding="utf-8"?>
<p:tagLst xmlns:p="http://schemas.openxmlformats.org/presentationml/2006/main">
  <p:tag name="TABLE_ENDDRAG_ORIGIN_RECT" val="852*452"/>
  <p:tag name="TABLE_ENDDRAG_RECT" val="71*135*852*452"/>
  <p:tag name="KSO_WM_BEAUTIFY_FLAG" val=""/>
</p:tagLst>
</file>

<file path=ppt/tags/tag1277.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27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27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28.xml><?xml version="1.0" encoding="utf-8"?>
<p:tagLst xmlns:p="http://schemas.openxmlformats.org/presentationml/2006/main">
  <p:tag name="KSO_WM_UNIT_ISCONTENTSTITLE" val="0"/>
  <p:tag name="KSO_WM_UNIT_ISNUMDGMTITLE" val="0"/>
  <p:tag name="KSO_WM_UNIT_PRESET_TEXT" val="搜索Search"/>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2_1_1"/>
  <p:tag name="KSO_WM_UNIT_ID" val="diagram20230183_1*q_h_h_a*1_2_1_1"/>
  <p:tag name="KSO_WM_TEMPLATE_CATEGORY" val="diagram"/>
  <p:tag name="KSO_WM_TEMPLATE_INDEX" val="20230183"/>
  <p:tag name="KSO_WM_UNIT_LAYERLEVEL" val="1_1_1_1"/>
  <p:tag name="KSO_WM_TAG_VERSION" val="1.0"/>
  <p:tag name="KSO_WM_BEAUTIFY_FLAG" val="#wm#"/>
  <p:tag name="KSO_WM_UNIT_TEXT_FILL_FORE_SCHEMECOLOR_INDEX" val="5"/>
  <p:tag name="KSO_WM_UNIT_TEXT_FILL_TYPE" val="1"/>
</p:tagLst>
</file>

<file path=ppt/tags/tag128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28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282.xml><?xml version="1.0" encoding="utf-8"?>
<p:tagLst xmlns:p="http://schemas.openxmlformats.org/presentationml/2006/main">
  <p:tag name="KSO_WM_BEAUTIFY_FLAG" val=""/>
</p:tagLst>
</file>

<file path=ppt/tags/tag1283.xml><?xml version="1.0" encoding="utf-8"?>
<p:tagLst xmlns:p="http://schemas.openxmlformats.org/presentationml/2006/main">
  <p:tag name="KSO_WM_BEAUTIFY_FLAG" val=""/>
</p:tagLst>
</file>

<file path=ppt/tags/tag1284.xml><?xml version="1.0" encoding="utf-8"?>
<p:tagLst xmlns:p="http://schemas.openxmlformats.org/presentationml/2006/main">
  <p:tag name="KSO_WM_BEAUTIFY_FLAG" val=""/>
</p:tagLst>
</file>

<file path=ppt/tags/tag1285.xml><?xml version="1.0" encoding="utf-8"?>
<p:tagLst xmlns:p="http://schemas.openxmlformats.org/presentationml/2006/main">
  <p:tag name="KSO_WM_BEAUTIFY_FLAG" val=""/>
</p:tagLst>
</file>

<file path=ppt/tags/tag1286.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28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28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28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29.xml><?xml version="1.0" encoding="utf-8"?>
<p:tagLst xmlns:p="http://schemas.openxmlformats.org/presentationml/2006/main">
  <p:tag name="KSO_WM_UNIT_SUBTYPE" val="a"/>
  <p:tag name="KSO_WM_UNIT_PRESET_TEXT" val="购买产品成功后再分享给自己的朋友"/>
  <p:tag name="KSO_WM_UNIT_NOCLEAR" val="0"/>
  <p:tag name="KSO_WM_UNIT_VALUE" val="45"/>
  <p:tag name="KSO_WM_UNIT_HIGHLIGHT" val="0"/>
  <p:tag name="KSO_WM_UNIT_COMPATIBLE" val="0"/>
  <p:tag name="KSO_WM_UNIT_DIAGRAM_ISNUMVISUAL" val="0"/>
  <p:tag name="KSO_WM_UNIT_DIAGRAM_ISREFERUNIT" val="0"/>
  <p:tag name="KSO_WM_DIAGRAM_GROUP_CODE" val="q1-1"/>
  <p:tag name="KSO_WM_UNIT_TYPE" val="q_h_h_f"/>
  <p:tag name="KSO_WM_UNIT_INDEX" val="1_4_1_1"/>
  <p:tag name="KSO_WM_UNIT_ID" val="diagram20230183_1*q_h_h_f*1_4_1_1"/>
  <p:tag name="KSO_WM_TEMPLATE_CATEGORY" val="diagram"/>
  <p:tag name="KSO_WM_TEMPLATE_INDEX" val="20230183"/>
  <p:tag name="KSO_WM_UNIT_LAYERLEVEL" val="1_1_1_1"/>
  <p:tag name="KSO_WM_TAG_VERSION" val="1.0"/>
  <p:tag name="KSO_WM_BEAUTIFY_FLAG" val="#wm#"/>
  <p:tag name="KSO_WM_UNIT_TEXT_FILL_FORE_SCHEMECOLOR_INDEX" val="13"/>
  <p:tag name="KSO_WM_UNIT_TEXT_FILL_TYPE" val="1"/>
</p:tagLst>
</file>

<file path=ppt/tags/tag129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291.xml><?xml version="1.0" encoding="utf-8"?>
<p:tagLst xmlns:p="http://schemas.openxmlformats.org/presentationml/2006/main">
  <p:tag name="KSO_WM_BEAUTIFY_FLAG" val=""/>
</p:tagLst>
</file>

<file path=ppt/tags/tag129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wm#"/>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2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wm#"/>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1"/>
  <p:tag name="KSO_WM_UNIT_FILL_FORE_SCHEMECOLOR_INDEX" val="15"/>
  <p:tag name="KSO_WM_UNIT_FILL_TYPE" val="1"/>
  <p:tag name="KSO_WM_UNIT_TEXT_FILL_FORE_SCHEMECOLOR_INDEX" val="2"/>
  <p:tag name="KSO_WM_UNIT_TEXT_FILL_TYPE" val="1"/>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2"/>
  <p:tag name="KSO_WM_UNIT_FILL_FORE_SCHEMECOLOR_INDEX" val="15"/>
  <p:tag name="KSO_WM_UNIT_FILL_TYPE" val="1"/>
  <p:tag name="KSO_WM_UNIT_TEXT_FILL_FORE_SCHEMECOLOR_INDEX" val="2"/>
  <p:tag name="KSO_WM_UNIT_TEXT_FILL_TYPE" val="1"/>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3"/>
  <p:tag name="KSO_WM_UNIT_FILL_FORE_SCHEMECOLOR_INDEX" val="6"/>
  <p:tag name="KSO_WM_UNIT_FILL_TYPE" val="1"/>
  <p:tag name="KSO_WM_UNIT_TEXT_FILL_FORE_SCHEMECOLOR_INDEX" val="2"/>
  <p:tag name="KSO_WM_UNIT_TEXT_FILL_TYPE" val="1"/>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4"/>
  <p:tag name="KSO_WM_UNIT_TEXT_FILL_FORE_SCHEMECOLOR_INDEX" val="14"/>
  <p:tag name="KSO_WM_UNIT_TEXT_FILL_TYPE" val="1"/>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7"/>
  <p:tag name="KSO_WM_UNIT_FILL_FORE_SCHEMECOLOR_INDEX" val="15"/>
  <p:tag name="KSO_WM_UNIT_FILL_TYPE" val="1"/>
  <p:tag name="KSO_WM_UNIT_TEXT_FILL_FORE_SCHEMECOLOR_INDEX" val="2"/>
  <p:tag name="KSO_WM_UNIT_TEXT_FILL_TYPE" val="1"/>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6"/>
  <p:tag name="KSO_WM_UNIT_FILL_FORE_SCHEMECOLOR_INDEX" val="15"/>
  <p:tag name="KSO_WM_UNIT_FILL_TYPE" val="1"/>
  <p:tag name="KSO_WM_UNIT_TEXT_FILL_FORE_SCHEMECOLOR_INDEX" val="2"/>
  <p:tag name="KSO_WM_UNIT_TEXT_FILL_TYPE" val="1"/>
</p:tagLst>
</file>

<file path=ppt/tags/tag13.xml><?xml version="1.0" encoding="utf-8"?>
<p:tagLst xmlns:p="http://schemas.openxmlformats.org/presentationml/2006/main">
  <p:tag name="MH" val="20170216142000"/>
  <p:tag name="MH_LIBRARY" val="GRAPHIC"/>
  <p:tag name="MH_ORDER" val="Isosceles Triangle 20"/>
</p:tagLst>
</file>

<file path=ppt/tags/tag130.xml><?xml version="1.0" encoding="utf-8"?>
<p:tagLst xmlns:p="http://schemas.openxmlformats.org/presentationml/2006/main">
  <p:tag name="KSO_WM_UNIT_ISCONTENTSTITLE" val="0"/>
  <p:tag name="KSO_WM_UNIT_ISNUMDGMTITLE" val="0"/>
  <p:tag name="KSO_WM_UNIT_PRESET_TEXT" val="Share分享"/>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4_1_1"/>
  <p:tag name="KSO_WM_UNIT_ID" val="diagram20230183_1*q_h_h_a*1_4_1_1"/>
  <p:tag name="KSO_WM_TEMPLATE_CATEGORY" val="diagram"/>
  <p:tag name="KSO_WM_TEMPLATE_INDEX" val="20230183"/>
  <p:tag name="KSO_WM_UNIT_LAYERLEVEL" val="1_1_1_1"/>
  <p:tag name="KSO_WM_TAG_VERSION" val="1.0"/>
  <p:tag name="KSO_WM_BEAUTIFY_FLAG" val="#wm#"/>
  <p:tag name="KSO_WM_UNIT_TEXT_FILL_FORE_SCHEMECOLOR_INDEX" val="5"/>
  <p:tag name="KSO_WM_UNIT_TEXT_FILL_TYPE" val="1"/>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5"/>
  <p:tag name="KSO_WM_UNIT_TEXT_FILL_FORE_SCHEMECOLOR_INDEX" val="2"/>
  <p:tag name="KSO_WM_UNIT_TEXT_FILL_TYPE" val="1"/>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4"/>
  <p:tag name="KSO_WM_UNIT_FILL_FORE_SCHEMECOLOR_INDEX" val="7"/>
  <p:tag name="KSO_WM_UNIT_FILL_TYPE" val="1"/>
  <p:tag name="KSO_WM_UNIT_TEXT_FILL_FORE_SCHEMECOLOR_INDEX" val="2"/>
  <p:tag name="KSO_WM_UNIT_TEXT_FILL_TYPE" val="1"/>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3"/>
  <p:tag name="KSO_WM_UNIT_FILL_FORE_SCHEMECOLOR_INDEX" val="7"/>
  <p:tag name="KSO_WM_UNIT_FILL_TYPE" val="1"/>
  <p:tag name="KSO_WM_UNIT_TEXT_FILL_FORE_SCHEMECOLOR_INDEX" val="2"/>
  <p:tag name="KSO_WM_UNIT_TEXT_FILL_TYPE" val="1"/>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2"/>
  <p:tag name="KSO_WM_UNIT_FILL_FORE_SCHEMECOLOR_INDEX" val="6"/>
  <p:tag name="KSO_WM_UNIT_FILL_TYPE" val="1"/>
  <p:tag name="KSO_WM_UNIT_TEXT_FILL_FORE_SCHEMECOLOR_INDEX" val="2"/>
  <p:tag name="KSO_WM_UNIT_TEXT_FILL_TYPE" val="1"/>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1"/>
  <p:tag name="KSO_WM_UNIT_TEXT_FILL_FORE_SCHEMECOLOR_INDEX" val="14"/>
  <p:tag name="KSO_WM_UNIT_TEXT_FILL_TYPE" val="1"/>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8"/>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8"/>
  <p:tag name="KSO_WM_UNIT_FILL_FORE_SCHEMECOLOR_INDEX" val="15"/>
  <p:tag name="KSO_WM_UNIT_FILL_TYPE" val="1"/>
  <p:tag name="KSO_WM_UNIT_TEXT_FILL_FORE_SCHEMECOLOR_INDEX" val="2"/>
  <p:tag name="KSO_WM_UNIT_TEXT_FILL_TYPE" val="1"/>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7"/>
  <p:tag name="KSO_WM_UNIT_FILL_FORE_SCHEMECOLOR_INDEX" val="15"/>
  <p:tag name="KSO_WM_UNIT_FILL_TYPE" val="1"/>
  <p:tag name="KSO_WM_UNIT_TEXT_FILL_FORE_SCHEMECOLOR_INDEX" val="2"/>
  <p:tag name="KSO_WM_UNIT_TEXT_FILL_TYPE" val="1"/>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6"/>
  <p:tag name="KSO_WM_UNIT_TEXT_FILL_FORE_SCHEMECOLOR_INDEX" val="2"/>
  <p:tag name="KSO_WM_UNIT_TEXT_FILL_TYPE" val="1"/>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5"/>
  <p:tag name="KSO_WM_UNIT_FILL_FORE_SCHEMECOLOR_INDEX" val="7"/>
  <p:tag name="KSO_WM_UNIT_FILL_TYPE" val="1"/>
  <p:tag name="KSO_WM_UNIT_TEXT_FILL_FORE_SCHEMECOLOR_INDEX" val="2"/>
  <p:tag name="KSO_WM_UNIT_TEXT_FILL_TYPE" val="1"/>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4"/>
  <p:tag name="KSO_WM_UNIT_FILL_FORE_SCHEMECOLOR_INDEX" val="7"/>
  <p:tag name="KSO_WM_UNIT_FILL_TYPE" val="1"/>
  <p:tag name="KSO_WM_UNIT_TEXT_FILL_FORE_SCHEMECOLOR_INDEX" val="2"/>
  <p:tag name="KSO_WM_UNIT_TEXT_FILL_TYPE" val="1"/>
</p:tagLst>
</file>

<file path=ppt/tags/tag131.xml><?xml version="1.0" encoding="utf-8"?>
<p:tagLst xmlns:p="http://schemas.openxmlformats.org/presentationml/2006/main">
  <p:tag name="KSO_WM_UNIT_SUBTYPE" val="a"/>
  <p:tag name="KSO_WM_UNIT_PRESET_TEXT" val="购买产品成功后再分享给自己的朋友"/>
  <p:tag name="KSO_WM_UNIT_NOCLEAR" val="0"/>
  <p:tag name="KSO_WM_UNIT_VALUE" val="45"/>
  <p:tag name="KSO_WM_UNIT_HIGHLIGHT" val="0"/>
  <p:tag name="KSO_WM_UNIT_COMPATIBLE" val="0"/>
  <p:tag name="KSO_WM_UNIT_DIAGRAM_ISNUMVISUAL" val="0"/>
  <p:tag name="KSO_WM_UNIT_DIAGRAM_ISREFERUNIT" val="0"/>
  <p:tag name="KSO_WM_DIAGRAM_GROUP_CODE" val="q1-1"/>
  <p:tag name="KSO_WM_UNIT_TYPE" val="q_h_h_f"/>
  <p:tag name="KSO_WM_UNIT_INDEX" val="1_4_1_1"/>
  <p:tag name="KSO_WM_UNIT_ID" val="diagram20230183_1*q_h_h_f*1_4_1_1"/>
  <p:tag name="KSO_WM_TEMPLATE_CATEGORY" val="diagram"/>
  <p:tag name="KSO_WM_TEMPLATE_INDEX" val="20230183"/>
  <p:tag name="KSO_WM_UNIT_LAYERLEVEL" val="1_1_1_1"/>
  <p:tag name="KSO_WM_TAG_VERSION" val="1.0"/>
  <p:tag name="KSO_WM_BEAUTIFY_FLAG" val=""/>
  <p:tag name="KSO_WM_UNIT_TEXT_FILL_FORE_SCHEMECOLOR_INDEX" val="13"/>
  <p:tag name="KSO_WM_UNIT_TEXT_FILL_TYPE" val="1"/>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3"/>
  <p:tag name="KSO_WM_UNIT_FILL_FORE_SCHEMECOLOR_INDEX" val="6"/>
  <p:tag name="KSO_WM_UNIT_FILL_TYPE" val="1"/>
  <p:tag name="KSO_WM_UNIT_TEXT_FILL_FORE_SCHEMECOLOR_INDEX" val="2"/>
  <p:tag name="KSO_WM_UNIT_TEXT_FILL_TYPE" val="1"/>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2"/>
  <p:tag name="KSO_WM_UNIT_FILL_FORE_SCHEMECOLOR_INDEX" val="8"/>
  <p:tag name="KSO_WM_UNIT_FILL_TYPE" val="1"/>
  <p:tag name="KSO_WM_UNIT_TEXT_FILL_FORE_SCHEMECOLOR_INDEX" val="2"/>
  <p:tag name="KSO_WM_UNIT_TEXT_FILL_TYPE" val="1"/>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1"/>
  <p:tag name="KSO_WM_UNIT_TEXT_FILL_FORE_SCHEMECOLOR_INDEX" val="14"/>
  <p:tag name="KSO_WM_UNIT_TEXT_FILL_TYPE" val="1"/>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1"/>
  <p:tag name="KSO_WM_UNIT_FILL_FORE_SCHEMECOLOR_INDEX" val="15"/>
  <p:tag name="KSO_WM_UNIT_FILL_TYPE" val="1"/>
  <p:tag name="KSO_WM_UNIT_TEXT_FILL_FORE_SCHEMECOLOR_INDEX" val="2"/>
  <p:tag name="KSO_WM_UNIT_TEXT_FILL_TYPE" val="1"/>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2"/>
  <p:tag name="KSO_WM_UNIT_FILL_FORE_SCHEMECOLOR_INDEX" val="15"/>
  <p:tag name="KSO_WM_UNIT_FILL_TYPE" val="1"/>
  <p:tag name="KSO_WM_UNIT_TEXT_FILL_FORE_SCHEMECOLOR_INDEX" val="2"/>
  <p:tag name="KSO_WM_UNIT_TEXT_FILL_TYPE" val="1"/>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3"/>
  <p:tag name="KSO_WM_UNIT_TEXT_FILL_FORE_SCHEMECOLOR_INDEX" val="2"/>
  <p:tag name="KSO_WM_UNIT_TEXT_FILL_TYPE" val="1"/>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4"/>
  <p:tag name="KSO_WM_UNIT_FILL_FORE_SCHEMECOLOR_INDEX" val="8"/>
  <p:tag name="KSO_WM_UNIT_FILL_TYPE" val="1"/>
  <p:tag name="KSO_WM_UNIT_TEXT_FILL_FORE_SCHEMECOLOR_INDEX" val="2"/>
  <p:tag name="KSO_WM_UNIT_TEXT_FILL_TYPE" val="1"/>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5"/>
  <p:tag name="KSO_WM_UNIT_FILL_FORE_SCHEMECOLOR_INDEX" val="8"/>
  <p:tag name="KSO_WM_UNIT_FILL_TYPE" val="1"/>
  <p:tag name="KSO_WM_UNIT_TEXT_FILL_FORE_SCHEMECOLOR_INDEX" val="2"/>
  <p:tag name="KSO_WM_UNIT_TEXT_FILL_TYPE" val="1"/>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6"/>
  <p:tag name="KSO_WM_UNIT_FILL_FORE_SCHEMECOLOR_INDEX" val="7"/>
  <p:tag name="KSO_WM_UNIT_FILL_TYPE" val="1"/>
  <p:tag name="KSO_WM_UNIT_TEXT_FILL_FORE_SCHEMECOLOR_INDEX" val="2"/>
  <p:tag name="KSO_WM_UNIT_TEXT_FILL_TYPE" val="1"/>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7"/>
  <p:tag name="KSO_WM_UNIT_FILL_FORE_SCHEMECOLOR_INDEX" val="7"/>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UNIT_SUBTYPE" val="a"/>
  <p:tag name="KSO_WM_UNIT_PRESET_TEXT" val="购买产品成功后再分享给自己的朋友"/>
  <p:tag name="KSO_WM_UNIT_NOCLEAR" val="0"/>
  <p:tag name="KSO_WM_UNIT_VALUE" val="45"/>
  <p:tag name="KSO_WM_UNIT_HIGHLIGHT" val="0"/>
  <p:tag name="KSO_WM_UNIT_COMPATIBLE" val="0"/>
  <p:tag name="KSO_WM_UNIT_DIAGRAM_ISNUMVISUAL" val="0"/>
  <p:tag name="KSO_WM_UNIT_DIAGRAM_ISREFERUNIT" val="0"/>
  <p:tag name="KSO_WM_DIAGRAM_GROUP_CODE" val="q1-1"/>
  <p:tag name="KSO_WM_UNIT_TYPE" val="q_h_h_f"/>
  <p:tag name="KSO_WM_UNIT_INDEX" val="1_4_1_1"/>
  <p:tag name="KSO_WM_UNIT_ID" val="diagram20230183_1*q_h_h_f*1_4_1_1"/>
  <p:tag name="KSO_WM_TEMPLATE_CATEGORY" val="diagram"/>
  <p:tag name="KSO_WM_TEMPLATE_INDEX" val="20230183"/>
  <p:tag name="KSO_WM_UNIT_LAYERLEVEL" val="1_1_1_1"/>
  <p:tag name="KSO_WM_TAG_VERSION" val="1.0"/>
  <p:tag name="KSO_WM_BEAUTIFY_FLAG" val=""/>
  <p:tag name="KSO_WM_UNIT_TEXT_FILL_FORE_SCHEMECOLOR_INDEX" val="13"/>
  <p:tag name="KSO_WM_UNIT_TEXT_FILL_TYPE" val="1"/>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8"/>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8"/>
  <p:tag name="KSO_WM_UNIT_FILL_FORE_SCHEMECOLOR_INDEX" val="6"/>
  <p:tag name="KSO_WM_UNIT_FILL_TYPE" val="1"/>
  <p:tag name="KSO_WM_UNIT_TEXT_FILL_FORE_SCHEMECOLOR_INDEX" val="2"/>
  <p:tag name="KSO_WM_UNIT_TEXT_FILL_TYPE" val="1"/>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9"/>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9"/>
  <p:tag name="KSO_WM_UNIT_TEXT_FILL_FORE_SCHEMECOLOR_INDEX" val="14"/>
  <p:tag name="KSO_WM_UNIT_TEXT_FILL_TYPE" val="1"/>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1"/>
  <p:tag name="KSO_WM_UNIT_FILL_FORE_SCHEMECOLOR_INDEX" val="8"/>
  <p:tag name="KSO_WM_UNIT_FILL_TYPE" val="1"/>
  <p:tag name="KSO_WM_UNIT_TEXT_FILL_FORE_SCHEMECOLOR_INDEX" val="2"/>
  <p:tag name="KSO_WM_UNIT_TEXT_FILL_TYPE" val="1"/>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2"/>
  <p:tag name="KSO_WM_UNIT_FILL_FORE_SCHEMECOLOR_INDEX" val="15"/>
  <p:tag name="KSO_WM_UNIT_FILL_TYPE" val="1"/>
  <p:tag name="KSO_WM_UNIT_TEXT_FILL_FORE_SCHEMECOLOR_INDEX" val="2"/>
  <p:tag name="KSO_WM_UNIT_TEXT_FILL_TYPE" val="1"/>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3"/>
  <p:tag name="KSO_WM_UNIT_FILL_FORE_SCHEMECOLOR_INDEX" val="15"/>
  <p:tag name="KSO_WM_UNIT_FILL_TYPE" val="1"/>
  <p:tag name="KSO_WM_UNIT_TEXT_FILL_FORE_SCHEMECOLOR_INDEX" val="2"/>
  <p:tag name="KSO_WM_UNIT_TEXT_FILL_TYPE" val="1"/>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4"/>
  <p:tag name="KSO_WM_UNIT_TEXT_FILL_FORE_SCHEMECOLOR_INDEX" val="2"/>
  <p:tag name="KSO_WM_UNIT_TEXT_FILL_TYPE" val="1"/>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5"/>
  <p:tag name="KSO_WM_UNIT_FILL_FORE_SCHEMECOLOR_INDEX" val="8"/>
  <p:tag name="KSO_WM_UNIT_FILL_TYPE" val="1"/>
  <p:tag name="KSO_WM_UNIT_TEXT_FILL_FORE_SCHEMECOLOR_INDEX" val="2"/>
  <p:tag name="KSO_WM_UNIT_TEXT_FILL_TYPE" val="1"/>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6"/>
  <p:tag name="KSO_WM_UNIT_FILL_FORE_SCHEMECOLOR_INDEX" val="7"/>
  <p:tag name="KSO_WM_UNIT_FILL_TYPE" val="1"/>
  <p:tag name="KSO_WM_UNIT_TEXT_FILL_FORE_SCHEMECOLOR_INDEX" val="2"/>
  <p:tag name="KSO_WM_UNIT_TEXT_FILL_TYPE" val="1"/>
</p:tagLst>
</file>

<file path=ppt/tags/tag1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7"/>
  <p:tag name="KSO_WM_UNIT_FILL_FORE_SCHEMECOLOR_INDEX" val="7"/>
  <p:tag name="KSO_WM_UNIT_FILL_TYPE" val="1"/>
  <p:tag name="KSO_WM_UNIT_TEXT_FILL_FORE_SCHEMECOLOR_INDEX" val="2"/>
  <p:tag name="KSO_WM_UNIT_TEXT_FILL_TYPE" val="1"/>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8"/>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8"/>
  <p:tag name="KSO_WM_UNIT_FILL_FORE_SCHEMECOLOR_INDEX" val="6"/>
  <p:tag name="KSO_WM_UNIT_FILL_TYPE" val="1"/>
  <p:tag name="KSO_WM_UNIT_TEXT_FILL_FORE_SCHEMECOLOR_INDEX" val="2"/>
  <p:tag name="KSO_WM_UNIT_TEXT_FILL_TYPE" val="1"/>
</p:tagLst>
</file>

<file path=ppt/tags/tag133.xml><?xml version="1.0" encoding="utf-8"?>
<p:tagLst xmlns:p="http://schemas.openxmlformats.org/presentationml/2006/main">
  <p:tag name="KSO_WM_UNIT_SUBTYPE" val="a"/>
  <p:tag name="KSO_WM_UNIT_PRESET_TEXT" val="购买产品成功后再分享给自己的朋友"/>
  <p:tag name="KSO_WM_UNIT_NOCLEAR" val="0"/>
  <p:tag name="KSO_WM_UNIT_VALUE" val="45"/>
  <p:tag name="KSO_WM_UNIT_HIGHLIGHT" val="0"/>
  <p:tag name="KSO_WM_UNIT_COMPATIBLE" val="0"/>
  <p:tag name="KSO_WM_UNIT_DIAGRAM_ISNUMVISUAL" val="0"/>
  <p:tag name="KSO_WM_UNIT_DIAGRAM_ISREFERUNIT" val="0"/>
  <p:tag name="KSO_WM_DIAGRAM_GROUP_CODE" val="q1-1"/>
  <p:tag name="KSO_WM_UNIT_TYPE" val="q_h_h_f"/>
  <p:tag name="KSO_WM_UNIT_INDEX" val="1_4_1_1"/>
  <p:tag name="KSO_WM_UNIT_ID" val="diagram20230183_1*q_h_h_f*1_4_1_1"/>
  <p:tag name="KSO_WM_TEMPLATE_CATEGORY" val="diagram"/>
  <p:tag name="KSO_WM_TEMPLATE_INDEX" val="20230183"/>
  <p:tag name="KSO_WM_UNIT_LAYERLEVEL" val="1_1_1_1"/>
  <p:tag name="KSO_WM_TAG_VERSION" val="1.0"/>
  <p:tag name="KSO_WM_BEAUTIFY_FLAG" val=""/>
  <p:tag name="KSO_WM_UNIT_TEXT_FILL_FORE_SCHEMECOLOR_INDEX" val="13"/>
  <p:tag name="KSO_WM_UNIT_TEXT_FILL_TYPE" val="1"/>
</p:tagLst>
</file>

<file path=ppt/tags/tag1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9"/>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9"/>
  <p:tag name="KSO_WM_UNIT_FILL_FORE_SCHEMECOLOR_INDEX" val="6"/>
  <p:tag name="KSO_WM_UNIT_FILL_TYPE" val="1"/>
  <p:tag name="KSO_WM_UNIT_TEXT_FILL_FORE_SCHEMECOLOR_INDEX" val="2"/>
  <p:tag name="KSO_WM_UNIT_TEXT_FILL_TYPE" val="1"/>
</p:tagLst>
</file>

<file path=ppt/tags/tag1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10"/>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10"/>
  <p:tag name="KSO_WM_UNIT_TEXT_FILL_FORE_SCHEMECOLOR_INDEX" val="14"/>
  <p:tag name="KSO_WM_UNIT_TEXT_FILL_TYPE" val="1"/>
</p:tagLst>
</file>

<file path=ppt/tags/tag133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33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33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3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33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33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33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33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34.xml><?xml version="1.0" encoding="utf-8"?>
<p:tagLst xmlns:p="http://schemas.openxmlformats.org/presentationml/2006/main">
  <p:tag name="KSO_WM_UNIT_SUBTYPE" val="a"/>
  <p:tag name="KSO_WM_UNIT_PRESET_TEXT" val="购买产品成功后再分享给自己的朋友"/>
  <p:tag name="KSO_WM_UNIT_NOCLEAR" val="0"/>
  <p:tag name="KSO_WM_UNIT_VALUE" val="45"/>
  <p:tag name="KSO_WM_UNIT_HIGHLIGHT" val="0"/>
  <p:tag name="KSO_WM_UNIT_COMPATIBLE" val="0"/>
  <p:tag name="KSO_WM_UNIT_DIAGRAM_ISNUMVISUAL" val="0"/>
  <p:tag name="KSO_WM_UNIT_DIAGRAM_ISREFERUNIT" val="0"/>
  <p:tag name="KSO_WM_DIAGRAM_GROUP_CODE" val="q1-1"/>
  <p:tag name="KSO_WM_UNIT_TYPE" val="q_h_h_f"/>
  <p:tag name="KSO_WM_UNIT_INDEX" val="1_4_1_1"/>
  <p:tag name="KSO_WM_UNIT_ID" val="diagram20230183_1*q_h_h_f*1_4_1_1"/>
  <p:tag name="KSO_WM_TEMPLATE_CATEGORY" val="diagram"/>
  <p:tag name="KSO_WM_TEMPLATE_INDEX" val="20230183"/>
  <p:tag name="KSO_WM_UNIT_LAYERLEVEL" val="1_1_1_1"/>
  <p:tag name="KSO_WM_TAG_VERSION" val="1.0"/>
  <p:tag name="KSO_WM_BEAUTIFY_FLAG" val=""/>
  <p:tag name="KSO_WM_UNIT_TEXT_FILL_FORE_SCHEMECOLOR_INDEX" val="13"/>
  <p:tag name="KSO_WM_UNIT_TEXT_FILL_TYPE" val="1"/>
</p:tagLst>
</file>

<file path=ppt/tags/tag1340.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34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34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34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34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345.xml><?xml version="1.0" encoding="utf-8"?>
<p:tagLst xmlns:p="http://schemas.openxmlformats.org/presentationml/2006/main">
  <p:tag name="KSO_WM_BEAUTIFY_FLAG" val=""/>
</p:tagLst>
</file>

<file path=ppt/tags/tag1346.xml><?xml version="1.0" encoding="utf-8"?>
<p:tagLst xmlns:p="http://schemas.openxmlformats.org/presentationml/2006/main">
  <p:tag name="KSO_WM_BEAUTIFY_FLAG" val=""/>
</p:tagLst>
</file>

<file path=ppt/tags/tag1347.xml><?xml version="1.0" encoding="utf-8"?>
<p:tagLst xmlns:p="http://schemas.openxmlformats.org/presentationml/2006/main">
  <p:tag name="TABLE_ENDDRAG_ORIGIN_RECT" val="852*452"/>
  <p:tag name="TABLE_ENDDRAG_RECT" val="71*135*852*452"/>
  <p:tag name="KSO_WM_BEAUTIFY_FLAG" val=""/>
</p:tagLst>
</file>

<file path=ppt/tags/tag1348.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34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35.xml><?xml version="1.0" encoding="utf-8"?>
<p:tagLst xmlns:p="http://schemas.openxmlformats.org/presentationml/2006/main">
  <p:tag name="MH_TYPE" val="#NeiR#"/>
  <p:tag name="MH_NUMBER" val="5"/>
  <p:tag name="MH_CATEGORY" val="#BingLLB#"/>
  <p:tag name="MH_LAYOUT" val="SubTitle"/>
  <p:tag name="MH" val="20170216141240"/>
  <p:tag name="MH_LIBRARY" val="GRAPHIC"/>
</p:tagLst>
</file>

<file path=ppt/tags/tag135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35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35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353.xml><?xml version="1.0" encoding="utf-8"?>
<p:tagLst xmlns:p="http://schemas.openxmlformats.org/presentationml/2006/main">
  <p:tag name="KSO_WM_BEAUTIFY_FLAG" val=""/>
</p:tagLst>
</file>

<file path=ppt/tags/tag1354.xml><?xml version="1.0" encoding="utf-8"?>
<p:tagLst xmlns:p="http://schemas.openxmlformats.org/presentationml/2006/main">
  <p:tag name="KSO_WM_BEAUTIFY_FLAG" val=""/>
</p:tagLst>
</file>

<file path=ppt/tags/tag1355.xml><?xml version="1.0" encoding="utf-8"?>
<p:tagLst xmlns:p="http://schemas.openxmlformats.org/presentationml/2006/main">
  <p:tag name="KSO_WM_BEAUTIFY_FLAG" val=""/>
</p:tagLst>
</file>

<file path=ppt/tags/tag1356.xml><?xml version="1.0" encoding="utf-8"?>
<p:tagLst xmlns:p="http://schemas.openxmlformats.org/presentationml/2006/main">
  <p:tag name="KSO_WM_BEAUTIFY_FLAG" val=""/>
</p:tagLst>
</file>

<file path=ppt/tags/tag1357.xml><?xml version="1.0" encoding="utf-8"?>
<p:tagLst xmlns:p="http://schemas.openxmlformats.org/presentationml/2006/main">
  <p:tag name="KSO_WM_BEAUTIFY_FLAG" val=""/>
</p:tagLst>
</file>

<file path=ppt/tags/tag1358.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35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3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36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36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36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363.xml><?xml version="1.0" encoding="utf-8"?>
<p:tagLst xmlns:p="http://schemas.openxmlformats.org/presentationml/2006/main">
  <p:tag name="KSO_WM_BEAUTIFY_FLAG" val=""/>
</p:tagLst>
</file>

<file path=ppt/tags/tag13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wm#"/>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36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wm#"/>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1"/>
  <p:tag name="KSO_WM_UNIT_FILL_FORE_SCHEMECOLOR_INDEX" val="15"/>
  <p:tag name="KSO_WM_UNIT_FILL_TYPE" val="1"/>
  <p:tag name="KSO_WM_UNIT_TEXT_FILL_FORE_SCHEMECOLOR_INDEX" val="2"/>
  <p:tag name="KSO_WM_UNIT_TEXT_FILL_TYPE" val="1"/>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2"/>
  <p:tag name="KSO_WM_UNIT_FILL_FORE_SCHEMECOLOR_INDEX" val="15"/>
  <p:tag name="KSO_WM_UNIT_FILL_TYPE" val="1"/>
  <p:tag name="KSO_WM_UNIT_TEXT_FILL_FORE_SCHEMECOLOR_INDEX" val="2"/>
  <p:tag name="KSO_WM_UNIT_TEXT_FILL_TYPE" val="1"/>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3"/>
  <p:tag name="KSO_WM_UNIT_FILL_FORE_SCHEMECOLOR_INDEX" val="6"/>
  <p:tag name="KSO_WM_UNIT_FILL_TYPE" val="1"/>
  <p:tag name="KSO_WM_UNIT_TEXT_FILL_FORE_SCHEMECOLOR_INDEX" val="2"/>
  <p:tag name="KSO_WM_UNIT_TEXT_FILL_TYPE" val="1"/>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1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1_4"/>
  <p:tag name="KSO_WM_UNIT_TEXT_FILL_FORE_SCHEMECOLOR_INDEX" val="14"/>
  <p:tag name="KSO_WM_UNIT_TEXT_FILL_TYPE" val="1"/>
</p:tagLst>
</file>

<file path=ppt/tags/tag137.xml><?xml version="1.0" encoding="utf-8"?>
<p:tagLst xmlns:p="http://schemas.openxmlformats.org/presentationml/2006/main">
  <p:tag name="KSO_WM_BEAUTIFY_FLAG" val=""/>
</p:tagLst>
</file>

<file path=ppt/tags/tag1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7"/>
  <p:tag name="KSO_WM_UNIT_FILL_FORE_SCHEMECOLOR_INDEX" val="15"/>
  <p:tag name="KSO_WM_UNIT_FILL_TYPE" val="1"/>
  <p:tag name="KSO_WM_UNIT_TEXT_FILL_FORE_SCHEMECOLOR_INDEX" val="2"/>
  <p:tag name="KSO_WM_UNIT_TEXT_FILL_TYPE" val="1"/>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6"/>
  <p:tag name="KSO_WM_UNIT_FILL_FORE_SCHEMECOLOR_INDEX" val="15"/>
  <p:tag name="KSO_WM_UNIT_FILL_TYPE" val="1"/>
  <p:tag name="KSO_WM_UNIT_TEXT_FILL_FORE_SCHEMECOLOR_INDEX" val="2"/>
  <p:tag name="KSO_WM_UNIT_TEXT_FILL_TYPE" val="1"/>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5"/>
  <p:tag name="KSO_WM_UNIT_TEXT_FILL_FORE_SCHEMECOLOR_INDEX" val="2"/>
  <p:tag name="KSO_WM_UNIT_TEXT_FILL_TYPE" val="1"/>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4"/>
  <p:tag name="KSO_WM_UNIT_FILL_FORE_SCHEMECOLOR_INDEX" val="7"/>
  <p:tag name="KSO_WM_UNIT_FILL_TYPE" val="1"/>
  <p:tag name="KSO_WM_UNIT_TEXT_FILL_FORE_SCHEMECOLOR_INDEX" val="2"/>
  <p:tag name="KSO_WM_UNIT_TEXT_FILL_TYPE" val="1"/>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3"/>
  <p:tag name="KSO_WM_UNIT_FILL_FORE_SCHEMECOLOR_INDEX" val="7"/>
  <p:tag name="KSO_WM_UNIT_FILL_TYPE" val="1"/>
  <p:tag name="KSO_WM_UNIT_TEXT_FILL_FORE_SCHEMECOLOR_INDEX" val="2"/>
  <p:tag name="KSO_WM_UNIT_TEXT_FILL_TYPE" val="1"/>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2"/>
  <p:tag name="KSO_WM_UNIT_FILL_FORE_SCHEMECOLOR_INDEX" val="6"/>
  <p:tag name="KSO_WM_UNIT_FILL_TYPE" val="1"/>
  <p:tag name="KSO_WM_UNIT_TEXT_FILL_FORE_SCHEMECOLOR_INDEX" val="2"/>
  <p:tag name="KSO_WM_UNIT_TEXT_FILL_TYPE" val="1"/>
</p:tagLst>
</file>

<file path=ppt/tags/tag1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2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2_1"/>
  <p:tag name="KSO_WM_UNIT_TEXT_FILL_FORE_SCHEMECOLOR_INDEX" val="14"/>
  <p:tag name="KSO_WM_UNIT_TEXT_FILL_TYPE" val="1"/>
</p:tagLst>
</file>

<file path=ppt/tags/tag1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8"/>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8"/>
  <p:tag name="KSO_WM_UNIT_FILL_FORE_SCHEMECOLOR_INDEX" val="15"/>
  <p:tag name="KSO_WM_UNIT_FILL_TYPE" val="1"/>
  <p:tag name="KSO_WM_UNIT_TEXT_FILL_FORE_SCHEMECOLOR_INDEX" val="2"/>
  <p:tag name="KSO_WM_UNIT_TEXT_FILL_TYPE" val="1"/>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7"/>
  <p:tag name="KSO_WM_UNIT_FILL_FORE_SCHEMECOLOR_INDEX" val="15"/>
  <p:tag name="KSO_WM_UNIT_FILL_TYPE" val="1"/>
  <p:tag name="KSO_WM_UNIT_TEXT_FILL_FORE_SCHEMECOLOR_INDEX" val="2"/>
  <p:tag name="KSO_WM_UNIT_TEXT_FILL_TYPE" val="1"/>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6"/>
  <p:tag name="KSO_WM_UNIT_TEXT_FILL_FORE_SCHEMECOLOR_INDEX" val="2"/>
  <p:tag name="KSO_WM_UNIT_TEXT_FILL_TYPE" val="1"/>
</p:tagLst>
</file>

<file path=ppt/tags/tag138.xml><?xml version="1.0" encoding="utf-8"?>
<p:tagLst xmlns:p="http://schemas.openxmlformats.org/presentationml/2006/main">
  <p:tag name="KSO_WM_BEAUTIFY_FLAG" val=""/>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5"/>
  <p:tag name="KSO_WM_UNIT_FILL_FORE_SCHEMECOLOR_INDEX" val="7"/>
  <p:tag name="KSO_WM_UNIT_FILL_TYPE" val="1"/>
  <p:tag name="KSO_WM_UNIT_TEXT_FILL_FORE_SCHEMECOLOR_INDEX" val="2"/>
  <p:tag name="KSO_WM_UNIT_TEXT_FILL_TYPE" val="1"/>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4"/>
  <p:tag name="KSO_WM_UNIT_FILL_FORE_SCHEMECOLOR_INDEX" val="7"/>
  <p:tag name="KSO_WM_UNIT_FILL_TYPE" val="1"/>
  <p:tag name="KSO_WM_UNIT_TEXT_FILL_FORE_SCHEMECOLOR_INDEX" val="2"/>
  <p:tag name="KSO_WM_UNIT_TEXT_FILL_TYPE" val="1"/>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3"/>
  <p:tag name="KSO_WM_UNIT_FILL_FORE_SCHEMECOLOR_INDEX" val="6"/>
  <p:tag name="KSO_WM_UNIT_FILL_TYPE" val="1"/>
  <p:tag name="KSO_WM_UNIT_TEXT_FILL_FORE_SCHEMECOLOR_INDEX" val="2"/>
  <p:tag name="KSO_WM_UNIT_TEXT_FILL_TYPE" val="1"/>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2"/>
  <p:tag name="KSO_WM_UNIT_FILL_FORE_SCHEMECOLOR_INDEX" val="8"/>
  <p:tag name="KSO_WM_UNIT_FILL_TYPE" val="1"/>
  <p:tag name="KSO_WM_UNIT_TEXT_FILL_FORE_SCHEMECOLOR_INDEX" val="2"/>
  <p:tag name="KSO_WM_UNIT_TEXT_FILL_TYPE" val="1"/>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3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3_1"/>
  <p:tag name="KSO_WM_UNIT_TEXT_FILL_FORE_SCHEMECOLOR_INDEX" val="14"/>
  <p:tag name="KSO_WM_UNIT_TEXT_FILL_TYPE" val="1"/>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1"/>
  <p:tag name="KSO_WM_UNIT_FILL_FORE_SCHEMECOLOR_INDEX" val="15"/>
  <p:tag name="KSO_WM_UNIT_FILL_TYPE" val="1"/>
  <p:tag name="KSO_WM_UNIT_TEXT_FILL_FORE_SCHEMECOLOR_INDEX" val="2"/>
  <p:tag name="KSO_WM_UNIT_TEXT_FILL_TYPE" val="1"/>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2"/>
  <p:tag name="KSO_WM_UNIT_FILL_FORE_SCHEMECOLOR_INDEX" val="15"/>
  <p:tag name="KSO_WM_UNIT_FILL_TYPE" val="1"/>
  <p:tag name="KSO_WM_UNIT_TEXT_FILL_FORE_SCHEMECOLOR_INDEX" val="2"/>
  <p:tag name="KSO_WM_UNIT_TEXT_FILL_TYPE" val="1"/>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3"/>
  <p:tag name="KSO_WM_UNIT_TEXT_FILL_FORE_SCHEMECOLOR_INDEX" val="2"/>
  <p:tag name="KSO_WM_UNIT_TEXT_FILL_TYPE" val="1"/>
</p:tagLst>
</file>

<file path=ppt/tags/tag1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4"/>
  <p:tag name="KSO_WM_UNIT_FILL_FORE_SCHEMECOLOR_INDEX" val="8"/>
  <p:tag name="KSO_WM_UNIT_FILL_TYPE" val="1"/>
  <p:tag name="KSO_WM_UNIT_TEXT_FILL_FORE_SCHEMECOLOR_INDEX" val="2"/>
  <p:tag name="KSO_WM_UNIT_TEXT_FILL_TYPE" val="1"/>
</p:tagLst>
</file>

<file path=ppt/tags/tag1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5"/>
  <p:tag name="KSO_WM_UNIT_FILL_FORE_SCHEMECOLOR_INDEX" val="8"/>
  <p:tag name="KSO_WM_UNIT_FILL_TYPE" val="1"/>
  <p:tag name="KSO_WM_UNIT_TEXT_FILL_FORE_SCHEMECOLOR_INDEX" val="2"/>
  <p:tag name="KSO_WM_UNIT_TEXT_FILL_TYPE" val="1"/>
</p:tagLst>
</file>

<file path=ppt/tags/tag139.xml><?xml version="1.0" encoding="utf-8"?>
<p:tagLst xmlns:p="http://schemas.openxmlformats.org/presentationml/2006/main">
  <p:tag name="KSO_WM_BEAUTIFY_FLAG" val=""/>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6"/>
  <p:tag name="KSO_WM_UNIT_FILL_FORE_SCHEMECOLOR_INDEX" val="7"/>
  <p:tag name="KSO_WM_UNIT_FILL_TYPE" val="1"/>
  <p:tag name="KSO_WM_UNIT_TEXT_FILL_FORE_SCHEMECOLOR_INDEX" val="2"/>
  <p:tag name="KSO_WM_UNIT_TEXT_FILL_TYPE" val="1"/>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7"/>
  <p:tag name="KSO_WM_UNIT_FILL_FORE_SCHEMECOLOR_INDEX" val="7"/>
  <p:tag name="KSO_WM_UNIT_FILL_TYPE" val="1"/>
  <p:tag name="KSO_WM_UNIT_TEXT_FILL_FORE_SCHEMECOLOR_INDEX" val="2"/>
  <p:tag name="KSO_WM_UNIT_TEXT_FILL_TYPE" val="1"/>
</p:tagLst>
</file>

<file path=ppt/tags/tag1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8"/>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8"/>
  <p:tag name="KSO_WM_UNIT_FILL_FORE_SCHEMECOLOR_INDEX" val="6"/>
  <p:tag name="KSO_WM_UNIT_FILL_TYPE" val="1"/>
  <p:tag name="KSO_WM_UNIT_TEXT_FILL_FORE_SCHEMECOLOR_INDEX" val="2"/>
  <p:tag name="KSO_WM_UNIT_TEXT_FILL_TYPE" val="1"/>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4_9"/>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4_9"/>
  <p:tag name="KSO_WM_UNIT_TEXT_FILL_FORE_SCHEMECOLOR_INDEX" val="14"/>
  <p:tag name="KSO_WM_UNIT_TEXT_FILL_TYPE" val="1"/>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1"/>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1"/>
  <p:tag name="KSO_WM_UNIT_FILL_FORE_SCHEMECOLOR_INDEX" val="8"/>
  <p:tag name="KSO_WM_UNIT_FILL_TYPE" val="1"/>
  <p:tag name="KSO_WM_UNIT_TEXT_FILL_FORE_SCHEMECOLOR_INDEX" val="2"/>
  <p:tag name="KSO_WM_UNIT_TEXT_FILL_TYPE" val="1"/>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2"/>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2"/>
  <p:tag name="KSO_WM_UNIT_FILL_FORE_SCHEMECOLOR_INDEX" val="15"/>
  <p:tag name="KSO_WM_UNIT_FILL_TYPE" val="1"/>
  <p:tag name="KSO_WM_UNIT_TEXT_FILL_FORE_SCHEMECOLOR_INDEX" val="2"/>
  <p:tag name="KSO_WM_UNIT_TEXT_FILL_TYPE" val="1"/>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3"/>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3"/>
  <p:tag name="KSO_WM_UNIT_FILL_FORE_SCHEMECOLOR_INDEX" val="15"/>
  <p:tag name="KSO_WM_UNIT_FILL_TYPE" val="1"/>
  <p:tag name="KSO_WM_UNIT_TEXT_FILL_FORE_SCHEMECOLOR_INDEX" val="2"/>
  <p:tag name="KSO_WM_UNIT_TEXT_FILL_TYPE" val="1"/>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4"/>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4"/>
  <p:tag name="KSO_WM_UNIT_TEXT_FILL_FORE_SCHEMECOLOR_INDEX" val="2"/>
  <p:tag name="KSO_WM_UNIT_TEXT_FILL_TYPE" val="1"/>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5"/>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5"/>
  <p:tag name="KSO_WM_UNIT_FILL_FORE_SCHEMECOLOR_INDEX" val="8"/>
  <p:tag name="KSO_WM_UNIT_FILL_TYPE" val="1"/>
  <p:tag name="KSO_WM_UNIT_TEXT_FILL_FORE_SCHEMECOLOR_INDEX" val="2"/>
  <p:tag name="KSO_WM_UNIT_TEXT_FILL_TYPE" val="1"/>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6"/>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6"/>
  <p:tag name="KSO_WM_UNIT_FILL_FORE_SCHEMECOLOR_INDEX" val="7"/>
  <p:tag name="KSO_WM_UNIT_FILL_TYPE" val="1"/>
  <p:tag name="KSO_WM_UNIT_TEXT_FILL_FORE_SCHEMECOLOR_INDEX" val="2"/>
  <p:tag name="KSO_WM_UNIT_TEXT_FILL_TYPE" val="1"/>
</p:tagLst>
</file>

<file path=ppt/tags/tag14.xml><?xml version="1.0" encoding="utf-8"?>
<p:tagLst xmlns:p="http://schemas.openxmlformats.org/presentationml/2006/main">
  <p:tag name="MH" val="20170216142000"/>
  <p:tag name="MH_LIBRARY" val="GRAPHIC"/>
  <p:tag name="MH_ORDER" val="Isosceles Triangle 21"/>
</p:tagLst>
</file>

<file path=ppt/tags/tag140.xml><?xml version="1.0" encoding="utf-8"?>
<p:tagLst xmlns:p="http://schemas.openxmlformats.org/presentationml/2006/main">
  <p:tag name="KSO_WM_BEAUTIFY_FLAG" val=""/>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7"/>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7"/>
  <p:tag name="KSO_WM_UNIT_FILL_FORE_SCHEMECOLOR_INDEX" val="7"/>
  <p:tag name="KSO_WM_UNIT_FILL_TYPE" val="1"/>
  <p:tag name="KSO_WM_UNIT_TEXT_FILL_FORE_SCHEMECOLOR_INDEX" val="2"/>
  <p:tag name="KSO_WM_UNIT_TEXT_FILL_TYPE" val="1"/>
</p:tagLst>
</file>

<file path=ppt/tags/tag1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8"/>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8"/>
  <p:tag name="KSO_WM_UNIT_FILL_FORE_SCHEMECOLOR_INDEX" val="6"/>
  <p:tag name="KSO_WM_UNIT_FILL_TYPE" val="1"/>
  <p:tag name="KSO_WM_UNIT_TEXT_FILL_FORE_SCHEMECOLOR_INDEX" val="2"/>
  <p:tag name="KSO_WM_UNIT_TEXT_FILL_TYPE" val="1"/>
</p:tagLst>
</file>

<file path=ppt/tags/tag1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9"/>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9"/>
  <p:tag name="KSO_WM_UNIT_FILL_FORE_SCHEMECOLOR_INDEX" val="6"/>
  <p:tag name="KSO_WM_UNIT_FILL_TYPE" val="1"/>
  <p:tag name="KSO_WM_UNIT_TEXT_FILL_FORE_SCHEMECOLOR_INDEX" val="2"/>
  <p:tag name="KSO_WM_UNIT_TEXT_FILL_TYPE" val="1"/>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7_4*m_h_i*1_5_10"/>
  <p:tag name="KSO_WM_TEMPLATE_CATEGORY" val="diagram"/>
  <p:tag name="KSO_WM_TEMPLATE_INDEX" val="20200177"/>
  <p:tag name="KSO_WM_UNIT_LAYERLEVEL" val="1_1_1"/>
  <p:tag name="KSO_WM_TAG_VERSION" val="1.0"/>
  <p:tag name="KSO_WM_BEAUTIFY_FLAG" val="#wm#"/>
  <p:tag name="KSO_WM_DIAGRAM_GROUP_CODE" val="m1-1"/>
  <p:tag name="KSO_WM_UNIT_TYPE" val="m_h_i"/>
  <p:tag name="KSO_WM_UNIT_INDEX" val="1_5_10"/>
  <p:tag name="KSO_WM_UNIT_TEXT_FILL_FORE_SCHEMECOLOR_INDEX" val="14"/>
  <p:tag name="KSO_WM_UNIT_TEXT_FILL_TYPE" val="1"/>
</p:tagLst>
</file>

<file path=ppt/tags/tag140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40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40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4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40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40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41.xml><?xml version="1.0" encoding="utf-8"?>
<p:tagLst xmlns:p="http://schemas.openxmlformats.org/presentationml/2006/main">
  <p:tag name="MH_TYPE" val="#NeiR#"/>
  <p:tag name="MH_NUMBER" val="5"/>
  <p:tag name="MH_CATEGORY" val="#BingLLB#"/>
  <p:tag name="MH_LAYOUT" val="SubTitle"/>
  <p:tag name="MH" val="20170216141240"/>
  <p:tag name="MH_LIBRARY" val="GRAPHIC"/>
</p:tagLst>
</file>

<file path=ppt/tags/tag141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0177_4*m_h_a*1_1_1"/>
  <p:tag name="KSO_WM_TEMPLATE_CATEGORY" val="diagram"/>
  <p:tag name="KSO_WM_TEMPLATE_INDEX" val="20200177"/>
  <p:tag name="KSO_WM_UNIT_LAYERLEVEL" val="1_1_1"/>
  <p:tag name="KSO_WM_TAG_VERSION" val="1.0"/>
  <p:tag name="KSO_WM_BEAUTIFY_FLAG" val=""/>
  <p:tag name="KSO_WM_DIAGRAM_GROUP_CODE" val="m1-1"/>
  <p:tag name="KSO_WM_UNIT_TYPE" val="m_h_a"/>
  <p:tag name="KSO_WM_UNIT_INDEX" val="1_1_1"/>
  <p:tag name="KSO_WM_UNIT_PRESET_TEXT" val="添加标题"/>
  <p:tag name="KSO_WM_UNIT_VALUE" val="5"/>
  <p:tag name="KSO_WM_UNIT_TEXT_FILL_FORE_SCHEMECOLOR_INDEX" val="13"/>
  <p:tag name="KSO_WM_UNIT_TEXT_FILL_TYPE" val="1"/>
</p:tagLst>
</file>

<file path=ppt/tags/tag141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0177_4*m_h_f*1_1_1"/>
  <p:tag name="KSO_WM_TEMPLATE_CATEGORY" val="diagram"/>
  <p:tag name="KSO_WM_TEMPLATE_INDEX" val="20200177"/>
  <p:tag name="KSO_WM_UNIT_LAYERLEVEL" val="1_1_1"/>
  <p:tag name="KSO_WM_TAG_VERSION" val="1.0"/>
  <p:tag name="KSO_WM_BEAUTIFY_FLAG" val=""/>
  <p:tag name="KSO_WM_DIAGRAM_GROUP_CODE" val="m1-1"/>
  <p:tag name="KSO_WM_UNIT_TYPE" val="m_h_f"/>
  <p:tag name="KSO_WM_UNIT_INDEX" val="1_1_1"/>
  <p:tag name="KSO_WM_UNIT_PRESET_TEXT" val="单击此处添加文本具体内容"/>
  <p:tag name="KSO_WM_UNIT_VALUE" val="21"/>
  <p:tag name="KSO_WM_UNIT_TEXT_FILL_FORE_SCHEMECOLOR_INDEX" val="13"/>
  <p:tag name="KSO_WM_UNIT_TEXT_FILL_TYPE" val="1"/>
</p:tagLst>
</file>

<file path=ppt/tags/tag1412.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41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41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41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41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417.xml><?xml version="1.0" encoding="utf-8"?>
<p:tagLst xmlns:p="http://schemas.openxmlformats.org/presentationml/2006/main">
  <p:tag name="KSO_WM_BEAUTIFY_FLAG" val=""/>
</p:tagLst>
</file>

<file path=ppt/tags/tag1418.xml><?xml version="1.0" encoding="utf-8"?>
<p:tagLst xmlns:p="http://schemas.openxmlformats.org/presentationml/2006/main">
  <p:tag name="KSO_WM_BEAUTIFY_FLAG" val=""/>
</p:tagLst>
</file>

<file path=ppt/tags/tag1419.xml><?xml version="1.0" encoding="utf-8"?>
<p:tagLst xmlns:p="http://schemas.openxmlformats.org/presentationml/2006/main">
  <p:tag name="TABLE_ENDDRAG_ORIGIN_RECT" val="852*452"/>
  <p:tag name="TABLE_ENDDRAG_RECT" val="71*135*852*452"/>
  <p:tag name="KSO_WM_BEAUTIFY_FLAG" val=""/>
</p:tagLst>
</file>

<file path=ppt/tags/tag14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420.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42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42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42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42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425.xml><?xml version="1.0" encoding="utf-8"?>
<p:tagLst xmlns:p="http://schemas.openxmlformats.org/presentationml/2006/main">
  <p:tag name="KSO_WM_BEAUTIFY_FLAG" val=""/>
</p:tagLst>
</file>

<file path=ppt/tags/tag1426.xml><?xml version="1.0" encoding="utf-8"?>
<p:tagLst xmlns:p="http://schemas.openxmlformats.org/presentationml/2006/main">
  <p:tag name="KSO_WM_BEAUTIFY_FLAG" val=""/>
</p:tagLst>
</file>

<file path=ppt/tags/tag1427.xml><?xml version="1.0" encoding="utf-8"?>
<p:tagLst xmlns:p="http://schemas.openxmlformats.org/presentationml/2006/main">
  <p:tag name="KSO_WM_BEAUTIFY_FLAG" val=""/>
</p:tagLst>
</file>

<file path=ppt/tags/tag1428.xml><?xml version="1.0" encoding="utf-8"?>
<p:tagLst xmlns:p="http://schemas.openxmlformats.org/presentationml/2006/main">
  <p:tag name="KSO_WM_BEAUTIFY_FLAG" val=""/>
</p:tagLst>
</file>

<file path=ppt/tags/tag1429.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30.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43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43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43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43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435.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43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43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43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439.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4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441.xml><?xml version="1.0" encoding="utf-8"?>
<p:tagLst xmlns:p="http://schemas.openxmlformats.org/presentationml/2006/main">
  <p:tag name="KSO_WM_BEAUTIFY_FLAG" val=""/>
</p:tagLst>
</file>

<file path=ppt/tags/tag1442.xml><?xml version="1.0" encoding="utf-8"?>
<p:tagLst xmlns:p="http://schemas.openxmlformats.org/presentationml/2006/main">
  <p:tag name="KSO_WM_BEAUTIFY_FLAG" val=""/>
</p:tagLst>
</file>

<file path=ppt/tags/tag1443.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44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44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44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44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448.xml><?xml version="1.0" encoding="utf-8"?>
<p:tagLst xmlns:p="http://schemas.openxmlformats.org/presentationml/2006/main">
  <p:tag name="KSO_WM_BEAUTIFY_FLAG" val=""/>
</p:tagLst>
</file>

<file path=ppt/tags/tag1449.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45.xml><?xml version="1.0" encoding="utf-8"?>
<p:tagLst xmlns:p="http://schemas.openxmlformats.org/presentationml/2006/main">
  <p:tag name="MH_TYPE" val="#NeiR#"/>
  <p:tag name="MH_NUMBER" val="5"/>
  <p:tag name="MH_CATEGORY" val="#BingLLB#"/>
  <p:tag name="MH_LAYOUT" val="SubTitle"/>
  <p:tag name="MH" val="20170216141240"/>
  <p:tag name="MH_LIBRARY" val="GRAPHIC"/>
</p:tagLst>
</file>

<file path=ppt/tags/tag145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45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45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45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454.xml><?xml version="1.0" encoding="utf-8"?>
<p:tagLst xmlns:p="http://schemas.openxmlformats.org/presentationml/2006/main">
  <p:tag name="KSO_WM_BEAUTIFY_FLAG" val=""/>
</p:tagLst>
</file>

<file path=ppt/tags/tag1455.xml><?xml version="1.0" encoding="utf-8"?>
<p:tagLst xmlns:p="http://schemas.openxmlformats.org/presentationml/2006/main">
  <p:tag name="TABLE_ENDDRAG_ORIGIN_RECT" val="852*452"/>
  <p:tag name="TABLE_ENDDRAG_RECT" val="71*135*852*452"/>
  <p:tag name="KSO_WM_BEAUTIFY_FLAG" val=""/>
</p:tagLst>
</file>

<file path=ppt/tags/tag1456.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45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45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45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4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460.xml><?xml version="1.0" encoding="utf-8"?>
<p:tagLst xmlns:p="http://schemas.openxmlformats.org/presentationml/2006/main">
  <p:tag name="KSO_WM_BEAUTIFY_FLAG" val=""/>
</p:tagLst>
</file>

<file path=ppt/tags/tag146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462.xml><?xml version="1.0" encoding="utf-8"?>
<p:tagLst xmlns:p="http://schemas.openxmlformats.org/presentationml/2006/main">
  <p:tag name="TABLE_ENDDRAG_ORIGIN_RECT" val="852*452"/>
  <p:tag name="TABLE_ENDDRAG_RECT" val="71*135*852*452"/>
  <p:tag name="KSO_WM_BEAUTIFY_FLAG" val=""/>
</p:tagLst>
</file>

<file path=ppt/tags/tag1463.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46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46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46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46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468.xml><?xml version="1.0" encoding="utf-8"?>
<p:tagLst xmlns:p="http://schemas.openxmlformats.org/presentationml/2006/main">
  <p:tag name="KSO_WM_BEAUTIFY_FLAG" val=""/>
</p:tagLst>
</file>

<file path=ppt/tags/tag1469.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70.xml><?xml version="1.0" encoding="utf-8"?>
<p:tagLst xmlns:p="http://schemas.openxmlformats.org/presentationml/2006/main">
  <p:tag name="KSO_WM_BEAUTIFY_FLAG" val=""/>
</p:tagLst>
</file>

<file path=ppt/tags/tag1471.xml><?xml version="1.0" encoding="utf-8"?>
<p:tagLst xmlns:p="http://schemas.openxmlformats.org/presentationml/2006/main">
  <p:tag name="KSO_WM_BEAUTIFY_FLAG" val=""/>
</p:tagLst>
</file>

<file path=ppt/tags/tag1472.xml><?xml version="1.0" encoding="utf-8"?>
<p:tagLst xmlns:p="http://schemas.openxmlformats.org/presentationml/2006/main">
  <p:tag name="KSO_WM_BEAUTIFY_FLAG" val=""/>
</p:tagLst>
</file>

<file path=ppt/tags/tag1473.xml><?xml version="1.0" encoding="utf-8"?>
<p:tagLst xmlns:p="http://schemas.openxmlformats.org/presentationml/2006/main">
  <p:tag name="KSO_WM_TAG_VERSION" val="1.0"/>
  <p:tag name="KSO_WM_BEAUTIFY_FLAG" val="#wm#"/>
  <p:tag name="KSO_WM_UNIT_TYPE" val="i"/>
  <p:tag name="KSO_WM_UNIT_ID" val="custom160206_10*i*24"/>
  <p:tag name="KSO_WM_TEMPLATE_CATEGORY" val="custom"/>
  <p:tag name="KSO_WM_TEMPLATE_INDEX" val="160206"/>
  <p:tag name="KSO_WM_UNIT_INDEX" val="24"/>
</p:tagLst>
</file>

<file path=ppt/tags/tag147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7"/>
  <p:tag name="KSO_WM_UNIT_ID" val="custom160206_10*l_i*1_7"/>
  <p:tag name="KSO_WM_UNIT_CLEAR" val="1"/>
  <p:tag name="KSO_WM_UNIT_LAYERLEVEL" val="1_1"/>
  <p:tag name="KSO_WM_DIAGRAM_GROUP_CODE" val="l1-1"/>
</p:tagLst>
</file>

<file path=ppt/tags/tag147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8"/>
  <p:tag name="KSO_WM_UNIT_ID" val="custom160206_10*l_i*1_8"/>
  <p:tag name="KSO_WM_UNIT_CLEAR" val="1"/>
  <p:tag name="KSO_WM_UNIT_LAYERLEVEL" val="1_1"/>
  <p:tag name="KSO_WM_DIAGRAM_GROUP_CODE" val="l1-1"/>
</p:tagLst>
</file>

<file path=ppt/tags/tag147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4_1"/>
  <p:tag name="KSO_WM_UNIT_ID" val="custom160206_10*l_h_a*1_4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47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478.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47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48.xml><?xml version="1.0" encoding="utf-8"?>
<p:tagLst xmlns:p="http://schemas.openxmlformats.org/presentationml/2006/main">
  <p:tag name="KSO_WM_BEAUTIFY_FLAG" val=""/>
</p:tagLst>
</file>

<file path=ppt/tags/tag148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48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482.xml><?xml version="1.0" encoding="utf-8"?>
<p:tagLst xmlns:p="http://schemas.openxmlformats.org/presentationml/2006/main">
  <p:tag name="KSO_WM_BEAUTIFY_FLAG" val=""/>
</p:tagLst>
</file>

<file path=ppt/tags/tag1483.xml><?xml version="1.0" encoding="utf-8"?>
<p:tagLst xmlns:p="http://schemas.openxmlformats.org/presentationml/2006/main">
  <p:tag name="KSO_WM_BEAUTIFY_FLAG" val=""/>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057_5*n_h_i*1_1_1"/>
  <p:tag name="KSO_WM_TEMPLATE_CATEGORY" val="diagram"/>
  <p:tag name="KSO_WM_TEMPLATE_INDEX" val="2022805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057_5*n_h_i*1_1_2"/>
  <p:tag name="KSO_WM_TEMPLATE_CATEGORY" val="diagram"/>
  <p:tag name="KSO_WM_TEMPLATE_INDEX" val="2022805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057_5*n_h_i*1_1_3"/>
  <p:tag name="KSO_WM_TEMPLATE_CATEGORY" val="diagram"/>
  <p:tag name="KSO_WM_TEMPLATE_INDEX" val="2022805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228057_5*n_h_h_i*1_1_3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2"/>
  <p:tag name="KSO_WM_UNIT_ID" val="diagram20228057_5*n_h_h_i*1_1_3_2"/>
  <p:tag name="KSO_WM_TEMPLATE_CATEGORY" val="diagram"/>
  <p:tag name="KSO_WM_TEMPLATE_INDEX" val="2022805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3"/>
  <p:tag name="KSO_WM_UNIT_ID" val="diagram20228057_5*n_h_h_i*1_1_3_3"/>
  <p:tag name="KSO_WM_TEMPLATE_CATEGORY" val="diagram"/>
  <p:tag name="KSO_WM_TEMPLATE_INDEX" val="2022805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9.xml><?xml version="1.0" encoding="utf-8"?>
<p:tagLst xmlns:p="http://schemas.openxmlformats.org/presentationml/2006/main">
  <p:tag name="MH_TYPE" val="#NeiR#"/>
  <p:tag name="MH_NUMBER" val="5"/>
  <p:tag name="MH_CATEGORY" val="#BingLLB#"/>
  <p:tag name="MH_LAYOUT" val="SubTitle"/>
  <p:tag name="MH" val="20170216141240"/>
  <p:tag name="MH_LIBRARY" val="GRAPHIC"/>
</p:tagLst>
</file>

<file path=ppt/tags/tag149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3_1"/>
  <p:tag name="KSO_WM_UNIT_ID" val="diagram20228057_5*n_h_h_a*1_1_3_1"/>
  <p:tag name="KSO_WM_TEMPLATE_CATEGORY" val="diagram"/>
  <p:tag name="KSO_WM_TEMPLATE_INDEX" val="20228057"/>
  <p:tag name="KSO_WM_UNIT_LAYERLEVEL" val="1_1_1_1"/>
  <p:tag name="KSO_WM_TAG_VERSION" val="1.0"/>
  <p:tag name="KSO_WM_BEAUTIFY_FLAG" val="#wm#"/>
  <p:tag name="KSO_WM_UNIT_TEXT_FILL_FORE_SCHEMECOLOR_INDEX" val="7"/>
  <p:tag name="KSO_WM_UNIT_TEXT_FILL_TYPE" val="1"/>
</p:tagLst>
</file>

<file path=ppt/tags/tag1491.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3_1"/>
  <p:tag name="KSO_WM_UNIT_ID" val="diagram20228057_5*n_h_h_x*1_1_3_1"/>
  <p:tag name="KSO_WM_TEMPLATE_CATEGORY" val="diagram"/>
  <p:tag name="KSO_WM_TEMPLATE_INDEX" val="20228057"/>
  <p:tag name="KSO_WM_UNIT_LAYERLEVEL" val="1_1_1_1"/>
  <p:tag name="KSO_WM_TAG_VERSION" val="1.0"/>
  <p:tag name="KSO_WM_BEAUTIFY_FLAG" val="#wm#"/>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20228057_5*n_h_h_i*1_1_2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2"/>
  <p:tag name="KSO_WM_UNIT_ID" val="diagram20228057_5*n_h_h_i*1_1_2_2"/>
  <p:tag name="KSO_WM_TEMPLATE_CATEGORY" val="diagram"/>
  <p:tag name="KSO_WM_TEMPLATE_INDEX" val="2022805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3"/>
  <p:tag name="KSO_WM_UNIT_ID" val="diagram20228057_5*n_h_h_i*1_1_2_3"/>
  <p:tag name="KSO_WM_TEMPLATE_CATEGORY" val="diagram"/>
  <p:tag name="KSO_WM_TEMPLATE_INDEX" val="2022805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9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2_1"/>
  <p:tag name="KSO_WM_UNIT_ID" val="diagram20228057_5*n_h_h_a*1_1_2_1"/>
  <p:tag name="KSO_WM_TEMPLATE_CATEGORY" val="diagram"/>
  <p:tag name="KSO_WM_TEMPLATE_INDEX" val="20228057"/>
  <p:tag name="KSO_WM_UNIT_LAYERLEVEL" val="1_1_1_1"/>
  <p:tag name="KSO_WM_TAG_VERSION" val="1.0"/>
  <p:tag name="KSO_WM_BEAUTIFY_FLAG" val="#wm#"/>
  <p:tag name="KSO_WM_UNIT_TEXT_FILL_FORE_SCHEMECOLOR_INDEX" val="6"/>
  <p:tag name="KSO_WM_UNIT_TEXT_FILL_TYPE" val="1"/>
</p:tagLst>
</file>

<file path=ppt/tags/tag1496.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2_1"/>
  <p:tag name="KSO_WM_UNIT_ID" val="diagram20228057_5*n_h_h_x*1_1_2_1"/>
  <p:tag name="KSO_WM_TEMPLATE_CATEGORY" val="diagram"/>
  <p:tag name="KSO_WM_TEMPLATE_INDEX" val="20228057"/>
  <p:tag name="KSO_WM_UNIT_LAYERLEVEL" val="1_1_1_1"/>
  <p:tag name="KSO_WM_TAG_VERSION" val="1.0"/>
  <p:tag name="KSO_WM_BEAUTIFY_FLAG" val="#wm#"/>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20228057_5*n_h_h_i*1_1_1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2"/>
  <p:tag name="KSO_WM_UNIT_ID" val="diagram20228057_5*n_h_h_i*1_1_1_2"/>
  <p:tag name="KSO_WM_TEMPLATE_CATEGORY" val="diagram"/>
  <p:tag name="KSO_WM_TEMPLATE_INDEX" val="2022805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3"/>
  <p:tag name="KSO_WM_UNIT_ID" val="diagram20228057_5*n_h_h_i*1_1_1_3"/>
  <p:tag name="KSO_WM_TEMPLATE_CATEGORY" val="diagram"/>
  <p:tag name="KSO_WM_TEMPLATE_INDEX" val="2022805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xml><?xml version="1.0" encoding="utf-8"?>
<p:tagLst xmlns:p="http://schemas.openxmlformats.org/presentationml/2006/main">
  <p:tag name="MH" val="20170216142000"/>
  <p:tag name="MH_LIBRARY" val="GRAPHIC"/>
  <p:tag name="MH_ORDER" val="Isosceles Triangle 22"/>
</p:tagLst>
</file>

<file path=ppt/tags/tag15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50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1_1"/>
  <p:tag name="KSO_WM_UNIT_ID" val="diagram20228057_5*n_h_h_a*1_1_1_1"/>
  <p:tag name="KSO_WM_TEMPLATE_CATEGORY" val="diagram"/>
  <p:tag name="KSO_WM_TEMPLATE_INDEX" val="20228057"/>
  <p:tag name="KSO_WM_UNIT_LAYERLEVEL" val="1_1_1_1"/>
  <p:tag name="KSO_WM_TAG_VERSION" val="1.0"/>
  <p:tag name="KSO_WM_BEAUTIFY_FLAG" val="#wm#"/>
  <p:tag name="KSO_WM_UNIT_TEXT_FILL_FORE_SCHEMECOLOR_INDEX" val="5"/>
  <p:tag name="KSO_WM_UNIT_TEXT_FILL_TYPE" val="1"/>
</p:tagLst>
</file>

<file path=ppt/tags/tag1501.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1_1"/>
  <p:tag name="KSO_WM_UNIT_ID" val="diagram20228057_5*n_h_h_x*1_1_1_1"/>
  <p:tag name="KSO_WM_TEMPLATE_CATEGORY" val="diagram"/>
  <p:tag name="KSO_WM_TEMPLATE_INDEX" val="20228057"/>
  <p:tag name="KSO_WM_UNIT_LAYERLEVEL" val="1_1_1_1"/>
  <p:tag name="KSO_WM_TAG_VERSION" val="1.0"/>
  <p:tag name="KSO_WM_BEAUTIFY_FLAG" val="#wm#"/>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20228057_5*n_h_h_i*1_1_4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2"/>
  <p:tag name="KSO_WM_UNIT_ID" val="diagram20228057_5*n_h_h_i*1_1_4_2"/>
  <p:tag name="KSO_WM_TEMPLATE_CATEGORY" val="diagram"/>
  <p:tag name="KSO_WM_TEMPLATE_INDEX" val="20228057"/>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3"/>
  <p:tag name="KSO_WM_UNIT_ID" val="diagram20228057_5*n_h_h_i*1_1_4_3"/>
  <p:tag name="KSO_WM_TEMPLATE_CATEGORY" val="diagram"/>
  <p:tag name="KSO_WM_TEMPLATE_INDEX" val="20228057"/>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50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4_1"/>
  <p:tag name="KSO_WM_UNIT_ID" val="diagram20228057_5*n_h_h_a*1_1_4_1"/>
  <p:tag name="KSO_WM_TEMPLATE_CATEGORY" val="diagram"/>
  <p:tag name="KSO_WM_TEMPLATE_INDEX" val="20228057"/>
  <p:tag name="KSO_WM_UNIT_LAYERLEVEL" val="1_1_1_1"/>
  <p:tag name="KSO_WM_TAG_VERSION" val="1.0"/>
  <p:tag name="KSO_WM_BEAUTIFY_FLAG" val="#wm#"/>
  <p:tag name="KSO_WM_UNIT_TEXT_FILL_FORE_SCHEMECOLOR_INDEX" val="8"/>
  <p:tag name="KSO_WM_UNIT_TEXT_FILL_TYPE" val="1"/>
</p:tagLst>
</file>

<file path=ppt/tags/tag1506.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4_1"/>
  <p:tag name="KSO_WM_UNIT_ID" val="diagram20228057_5*n_h_h_x*1_1_4_1"/>
  <p:tag name="KSO_WM_TEMPLATE_CATEGORY" val="diagram"/>
  <p:tag name="KSO_WM_TEMPLATE_INDEX" val="20228057"/>
  <p:tag name="KSO_WM_UNIT_LAYERLEVEL" val="1_1_1_1"/>
  <p:tag name="KSO_WM_TAG_VERSION" val="1.0"/>
  <p:tag name="KSO_WM_BEAUTIFY_FLAG" val="#wm#"/>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1"/>
  <p:tag name="KSO_WM_UNIT_ID" val="diagram20228057_5*n_h_h_i*1_1_5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2"/>
  <p:tag name="KSO_WM_UNIT_ID" val="diagram20228057_5*n_h_h_i*1_1_5_2"/>
  <p:tag name="KSO_WM_TEMPLATE_CATEGORY" val="diagram"/>
  <p:tag name="KSO_WM_TEMPLATE_INDEX" val="20228057"/>
  <p:tag name="KSO_WM_UNIT_LAYERLEVEL" val="1_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3"/>
  <p:tag name="KSO_WM_UNIT_ID" val="diagram20228057_5*n_h_h_i*1_1_5_3"/>
  <p:tag name="KSO_WM_TEMPLATE_CATEGORY" val="diagram"/>
  <p:tag name="KSO_WM_TEMPLATE_INDEX" val="20228057"/>
  <p:tag name="KSO_WM_UNIT_LAYERLEVEL" val="1_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51.xml><?xml version="1.0" encoding="utf-8"?>
<p:tagLst xmlns:p="http://schemas.openxmlformats.org/presentationml/2006/main">
  <p:tag name="KSO_WM_BEAUTIFY_FLAG" val=""/>
</p:tagLst>
</file>

<file path=ppt/tags/tag15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5_1"/>
  <p:tag name="KSO_WM_UNIT_ID" val="diagram20228057_5*n_h_h_a*1_1_5_1"/>
  <p:tag name="KSO_WM_TEMPLATE_CATEGORY" val="diagram"/>
  <p:tag name="KSO_WM_TEMPLATE_INDEX" val="20228057"/>
  <p:tag name="KSO_WM_UNIT_LAYERLEVEL" val="1_1_1_1"/>
  <p:tag name="KSO_WM_TAG_VERSION" val="1.0"/>
  <p:tag name="KSO_WM_BEAUTIFY_FLAG" val="#wm#"/>
  <p:tag name="KSO_WM_UNIT_TEXT_FILL_FORE_SCHEMECOLOR_INDEX" val="9"/>
  <p:tag name="KSO_WM_UNIT_TEXT_FILL_TYPE" val="1"/>
</p:tagLst>
</file>

<file path=ppt/tags/tag1511.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5_1"/>
  <p:tag name="KSO_WM_UNIT_ID" val="diagram20228057_5*n_h_h_x*1_1_5_1"/>
  <p:tag name="KSO_WM_TEMPLATE_CATEGORY" val="diagram"/>
  <p:tag name="KSO_WM_TEMPLATE_INDEX" val="20228057"/>
  <p:tag name="KSO_WM_UNIT_LAYERLEVEL" val="1_1_1_1"/>
  <p:tag name="KSO_WM_TAG_VERSION" val="1.0"/>
  <p:tag name="KSO_WM_BEAUTIFY_FLAG" val="#wm#"/>
</p:tagLst>
</file>

<file path=ppt/tags/tag151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20228057_5*n_h_h_f*1_1_1_1"/>
  <p:tag name="KSO_WM_TEMPLATE_CATEGORY" val="diagram"/>
  <p:tag name="KSO_WM_TEMPLATE_INDEX" val="20228057"/>
  <p:tag name="KSO_WM_UNIT_LAYERLEVEL" val="1_1_1_1"/>
  <p:tag name="KSO_WM_TAG_VERSION" val="1.0"/>
  <p:tag name="KSO_WM_BEAUTIFY_FLAG" val="#wm#"/>
  <p:tag name="KSO_WM_UNIT_TEXT_FILL_FORE_SCHEMECOLOR_INDEX" val="5"/>
  <p:tag name="KSO_WM_UNIT_TEXT_FILL_TYPE" val="1"/>
</p:tagLst>
</file>

<file path=ppt/tags/tag151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20228057_5*n_h_h_f*1_1_3_1"/>
  <p:tag name="KSO_WM_TEMPLATE_CATEGORY" val="diagram"/>
  <p:tag name="KSO_WM_TEMPLATE_INDEX" val="20228057"/>
  <p:tag name="KSO_WM_UNIT_LAYERLEVEL" val="1_1_1_1"/>
  <p:tag name="KSO_WM_TAG_VERSION" val="1.0"/>
  <p:tag name="KSO_WM_BEAUTIFY_FLAG" val="#wm#"/>
  <p:tag name="KSO_WM_UNIT_TEXT_FILL_FORE_SCHEMECOLOR_INDEX" val="7"/>
  <p:tag name="KSO_WM_UNIT_TEXT_FILL_TYPE" val="1"/>
</p:tagLst>
</file>

<file path=ppt/tags/tag151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20228057_5*n_h_h_f*1_1_4_1"/>
  <p:tag name="KSO_WM_TEMPLATE_CATEGORY" val="diagram"/>
  <p:tag name="KSO_WM_TEMPLATE_INDEX" val="20228057"/>
  <p:tag name="KSO_WM_UNIT_LAYERLEVEL" val="1_1_1_1"/>
  <p:tag name="KSO_WM_TAG_VERSION" val="1.0"/>
  <p:tag name="KSO_WM_BEAUTIFY_FLAG" val="#wm#"/>
  <p:tag name="KSO_WM_UNIT_TEXT_FILL_FORE_SCHEMECOLOR_INDEX" val="8"/>
  <p:tag name="KSO_WM_UNIT_TEXT_FILL_TYPE" val="1"/>
</p:tagLst>
</file>

<file path=ppt/tags/tag151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5_1"/>
  <p:tag name="KSO_WM_UNIT_ID" val="diagram20228057_5*n_h_h_f*1_1_5_1"/>
  <p:tag name="KSO_WM_TEMPLATE_CATEGORY" val="diagram"/>
  <p:tag name="KSO_WM_TEMPLATE_INDEX" val="20228057"/>
  <p:tag name="KSO_WM_UNIT_LAYERLEVEL" val="1_1_1_1"/>
  <p:tag name="KSO_WM_TAG_VERSION" val="1.0"/>
  <p:tag name="KSO_WM_BEAUTIFY_FLAG" val="#wm#"/>
  <p:tag name="KSO_WM_UNIT_TEXT_FILL_FORE_SCHEMECOLOR_INDEX" val="9"/>
  <p:tag name="KSO_WM_UNIT_TEXT_FILL_TYPE" val="1"/>
</p:tagLst>
</file>

<file path=ppt/tags/tag151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517.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51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51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52.xml><?xml version="1.0" encoding="utf-8"?>
<p:tagLst xmlns:p="http://schemas.openxmlformats.org/presentationml/2006/main">
  <p:tag name="KSO_WM_BEAUTIFY_FLAG" val=""/>
</p:tagLst>
</file>

<file path=ppt/tags/tag152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521.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i*1_1_1"/>
  <p:tag name="KSO_WM_UNIT_LAYERLEVEL" val="1_1_1"/>
  <p:tag name="KSO_WM_DIAGRAM_GROUP_CODE" val="p1-1"/>
  <p:tag name="KSO_WM_UNIT_HIGHLIGHT" val="0"/>
  <p:tag name="KSO_WM_UNIT_COMPATIBLE" val="0"/>
  <p:tag name="KSO_WM_UNIT_DIAGRAM_ISNUMVISUAL" val="0"/>
  <p:tag name="KSO_WM_UNIT_DIAGRAM_ISREFERUNIT" val="0"/>
  <p:tag name="KSO_WM_UNIT_TYPE" val="p_h_i"/>
  <p:tag name="KSO_WM_UNIT_INDEX" val="1_1_1"/>
  <p:tag name="KSO_WM_UNIT_FILL_FORE_SCHEMECOLOR_INDEX" val="8"/>
  <p:tag name="KSO_WM_UNIT_FILL_TYPE" val="1"/>
  <p:tag name="KSO_WM_UNIT_TEXT_FILL_FORE_SCHEMECOLOR_INDEX" val="2"/>
  <p:tag name="KSO_WM_UNIT_TEXT_FILL_TYPE" val="1"/>
</p:tagLst>
</file>

<file path=ppt/tags/tag1522.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i*1_1_2"/>
  <p:tag name="KSO_WM_UNIT_LAYERLEVEL" val="1_1_1"/>
  <p:tag name="KSO_WM_DIAGRAM_GROUP_CODE" val="p1-1"/>
  <p:tag name="KSO_WM_UNIT_HIGHLIGHT" val="0"/>
  <p:tag name="KSO_WM_UNIT_COMPATIBLE" val="0"/>
  <p:tag name="KSO_WM_UNIT_DIAGRAM_ISNUMVISUAL" val="0"/>
  <p:tag name="KSO_WM_UNIT_DIAGRAM_ISREFERUNIT" val="0"/>
  <p:tag name="KSO_WM_UNIT_TYPE" val="p_h_i"/>
  <p:tag name="KSO_WM_UNIT_INDEX" val="1_1_2"/>
  <p:tag name="KSO_WM_UNIT_FILL_FORE_SCHEMECOLOR_INDEX" val="5"/>
  <p:tag name="KSO_WM_UNIT_FILL_TYPE" val="1"/>
  <p:tag name="KSO_WM_UNIT_TEXT_FILL_FORE_SCHEMECOLOR_INDEX" val="2"/>
  <p:tag name="KSO_WM_UNIT_TEXT_FILL_TYPE" val="1"/>
</p:tagLst>
</file>

<file path=ppt/tags/tag1523.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i*1_1_3"/>
  <p:tag name="KSO_WM_UNIT_LAYERLEVEL" val="1_1_1"/>
  <p:tag name="KSO_WM_DIAGRAM_GROUP_CODE" val="p1-1"/>
  <p:tag name="KSO_WM_UNIT_HIGHLIGHT" val="0"/>
  <p:tag name="KSO_WM_UNIT_COMPATIBLE" val="0"/>
  <p:tag name="KSO_WM_UNIT_DIAGRAM_ISNUMVISUAL" val="0"/>
  <p:tag name="KSO_WM_UNIT_DIAGRAM_ISREFERUNIT" val="0"/>
  <p:tag name="KSO_WM_UNIT_TYPE" val="p_h_i"/>
  <p:tag name="KSO_WM_UNIT_INDEX" val="1_1_3"/>
  <p:tag name="KSO_WM_UNIT_FILL_FORE_SCHEMECOLOR_INDEX" val="8"/>
  <p:tag name="KSO_WM_UNIT_FILL_TYPE" val="1"/>
  <p:tag name="KSO_WM_UNIT_TEXT_FILL_FORE_SCHEMECOLOR_INDEX" val="2"/>
  <p:tag name="KSO_WM_UNIT_TEXT_FILL_TYPE" val="1"/>
</p:tagLst>
</file>

<file path=ppt/tags/tag1524.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i*1_1_4"/>
  <p:tag name="KSO_WM_UNIT_LAYERLEVEL" val="1_1_1"/>
  <p:tag name="KSO_WM_DIAGRAM_GROUP_CODE" val="p1-1"/>
  <p:tag name="KSO_WM_UNIT_HIGHLIGHT" val="0"/>
  <p:tag name="KSO_WM_UNIT_COMPATIBLE" val="0"/>
  <p:tag name="KSO_WM_UNIT_DIAGRAM_ISNUMVISUAL" val="0"/>
  <p:tag name="KSO_WM_UNIT_DIAGRAM_ISREFERUNIT" val="0"/>
  <p:tag name="KSO_WM_UNIT_TYPE" val="p_h_i"/>
  <p:tag name="KSO_WM_UNIT_INDEX" val="1_1_4"/>
  <p:tag name="KSO_WM_UNIT_FILL_FORE_SCHEMECOLOR_INDEX" val="8"/>
  <p:tag name="KSO_WM_UNIT_FILL_TYPE" val="1"/>
  <p:tag name="KSO_WM_UNIT_TEXT_FILL_FORE_SCHEMECOLOR_INDEX" val="2"/>
  <p:tag name="KSO_WM_UNIT_TEXT_FILL_TYPE" val="1"/>
</p:tagLst>
</file>

<file path=ppt/tags/tag1525.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f*1_1_1"/>
  <p:tag name="KSO_WM_UNIT_LAYERLEVEL" val="1_1_1"/>
  <p:tag name="KSO_WM_UNIT_HIGHLIGHT" val="0"/>
  <p:tag name="KSO_WM_UNIT_COMPATIBLE" val="0"/>
  <p:tag name="KSO_WM_DIAGRAM_GROUP_CODE" val="p1-1"/>
  <p:tag name="KSO_WM_UNIT_DIAGRAM_ISNUMVISUAL" val="0"/>
  <p:tag name="KSO_WM_UNIT_DIAGRAM_ISREFERUNIT" val="0"/>
  <p:tag name="KSO_WM_UNIT_PRESET_TEXT" val="添加标题"/>
  <p:tag name="KSO_WM_UNIT_NOCLEAR" val="0"/>
  <p:tag name="KSO_WM_UNIT_VALUE" val="4"/>
  <p:tag name="KSO_WM_UNIT_TYPE" val="p_h_f"/>
  <p:tag name="KSO_WM_UNIT_INDEX" val="1_1_1"/>
  <p:tag name="KSO_WM_UNIT_TEXT_FILL_FORE_SCHEMECOLOR_INDEX" val="13"/>
  <p:tag name="KSO_WM_UNIT_TEXT_FILL_TYPE" val="1"/>
</p:tagLst>
</file>

<file path=ppt/tags/tag1526.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i*1_1"/>
  <p:tag name="KSO_WM_UNIT_LAYERLEVEL" val="1_1"/>
  <p:tag name="KSO_WM_DIAGRAM_GROUP_CODE" val="p1-1"/>
  <p:tag name="KSO_WM_UNIT_HIGHLIGHT" val="0"/>
  <p:tag name="KSO_WM_UNIT_COMPATIBLE" val="0"/>
  <p:tag name="KSO_WM_UNIT_DIAGRAM_ISNUMVISUAL" val="0"/>
  <p:tag name="KSO_WM_UNIT_DIAGRAM_ISREFERUNIT" val="0"/>
  <p:tag name="KSO_WM_UNIT_TYPE" val="p_i"/>
  <p:tag name="KSO_WM_UNIT_INDEX" val="1_1"/>
  <p:tag name="KSO_WM_UNIT_LINE_FORE_SCHEMECOLOR_INDEX" val="8"/>
  <p:tag name="KSO_WM_UNIT_LINE_FILL_TYPE" val="2"/>
</p:tagLst>
</file>

<file path=ppt/tags/tag1527.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i*1_2"/>
  <p:tag name="KSO_WM_UNIT_LAYERLEVEL" val="1_1"/>
  <p:tag name="KSO_WM_DIAGRAM_GROUP_CODE" val="p1-1"/>
  <p:tag name="KSO_WM_UNIT_HIGHLIGHT" val="0"/>
  <p:tag name="KSO_WM_UNIT_COMPATIBLE" val="0"/>
  <p:tag name="KSO_WM_UNIT_DIAGRAM_ISNUMVISUAL" val="0"/>
  <p:tag name="KSO_WM_UNIT_DIAGRAM_ISREFERUNIT" val="0"/>
  <p:tag name="KSO_WM_UNIT_TYPE" val="p_i"/>
  <p:tag name="KSO_WM_UNIT_INDEX" val="1_2"/>
  <p:tag name="KSO_WM_UNIT_FILL_FORE_SCHEMECOLOR_INDEX" val="5"/>
  <p:tag name="KSO_WM_UNIT_FILL_TYPE" val="1"/>
  <p:tag name="KSO_WM_UNIT_LINE_FORE_SCHEMECOLOR_INDEX" val="8"/>
  <p:tag name="KSO_WM_UNIT_LINE_FILL_TYPE" val="2"/>
  <p:tag name="KSO_WM_UNIT_TEXT_FILL_FORE_SCHEMECOLOR_INDEX" val="13"/>
  <p:tag name="KSO_WM_UNIT_TEXT_FILL_TYPE" val="1"/>
</p:tagLst>
</file>

<file path=ppt/tags/tag1528.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i*1_3"/>
  <p:tag name="KSO_WM_UNIT_LAYERLEVEL" val="1_1"/>
  <p:tag name="KSO_WM_DIAGRAM_GROUP_CODE" val="p1-1"/>
  <p:tag name="KSO_WM_UNIT_HIGHLIGHT" val="0"/>
  <p:tag name="KSO_WM_UNIT_COMPATIBLE" val="0"/>
  <p:tag name="KSO_WM_UNIT_DIAGRAM_ISNUMVISUAL" val="0"/>
  <p:tag name="KSO_WM_UNIT_DIAGRAM_ISREFERUNIT" val="0"/>
  <p:tag name="KSO_WM_UNIT_TYPE" val="p_i"/>
  <p:tag name="KSO_WM_UNIT_INDEX" val="1_3"/>
  <p:tag name="KSO_WM_UNIT_FILL_FORE_SCHEMECOLOR_INDEX" val="5"/>
  <p:tag name="KSO_WM_UNIT_FILL_TYPE" val="1"/>
  <p:tag name="KSO_WM_UNIT_LINE_FORE_SCHEMECOLOR_INDEX" val="8"/>
  <p:tag name="KSO_WM_UNIT_LINE_FILL_TYPE" val="2"/>
  <p:tag name="KSO_WM_UNIT_TEXT_FILL_FORE_SCHEMECOLOR_INDEX" val="13"/>
  <p:tag name="KSO_WM_UNIT_TEXT_FILL_TYPE" val="1"/>
</p:tagLst>
</file>

<file path=ppt/tags/tag1529.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1_1"/>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1_1"/>
  <p:tag name="KSO_WM_UNIT_FILL_FORE_SCHEMECOLOR_INDEX" val="8"/>
  <p:tag name="KSO_WM_UNIT_FILL_TYPE" val="1"/>
  <p:tag name="KSO_WM_UNIT_TEXT_FILL_FORE_SCHEMECOLOR_INDEX" val="2"/>
  <p:tag name="KSO_WM_UNIT_TEXT_FILL_TYPE" val="1"/>
</p:tagLst>
</file>

<file path=ppt/tags/tag153.xml><?xml version="1.0" encoding="utf-8"?>
<p:tagLst xmlns:p="http://schemas.openxmlformats.org/presentationml/2006/main">
  <p:tag name="MH_TYPE" val="#NeiR#"/>
  <p:tag name="MH_NUMBER" val="3"/>
  <p:tag name="MH_CATEGORY" val="#BingLLB#"/>
  <p:tag name="MH_LAYOUT" val="SubTitle"/>
  <p:tag name="MH" val="20151027151310"/>
  <p:tag name="MH_LIBRARY" val="GRAPHIC"/>
  <p:tag name="KSO_WM_TEMPLATE_CATEGORY" val="custom"/>
  <p:tag name="KSO_WM_TEMPLATE_INDEX" val="160521"/>
  <p:tag name="KSO_WM_SLIDE_ID" val="custom160521_18"/>
  <p:tag name="KSO_WM_SLIDE_INDEX" val="18"/>
  <p:tag name="KSO_WM_SLIDE_ITEM_CNT" val="4"/>
  <p:tag name="KSO_WM_SLIDE_LAYOUT" val="a_l"/>
  <p:tag name="KSO_WM_SLIDE_LAYOUT_CNT" val="1_1"/>
  <p:tag name="KSO_WM_SLIDE_TYPE" val="text"/>
  <p:tag name="KSO_WM_BEAUTIFY_FLAG" val="#wm#"/>
  <p:tag name="KSO_WM_TAG_VERSION" val="1.0"/>
  <p:tag name="KSO_WM_SLIDE_POSITION" val="62*211"/>
  <p:tag name="KSO_WM_SLIDE_SIZE" val="837*198"/>
  <p:tag name="KSO_WM_DIAGRAM_GROUP_CODE" val="l1-2"/>
</p:tagLst>
</file>

<file path=ppt/tags/tag1530.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1_2"/>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1_2"/>
  <p:tag name="KSO_WM_UNIT_FILL_FORE_SCHEMECOLOR_INDEX" val="5"/>
  <p:tag name="KSO_WM_UNIT_FILL_TYPE" val="1"/>
  <p:tag name="KSO_WM_UNIT_TEXT_FILL_FORE_SCHEMECOLOR_INDEX" val="2"/>
  <p:tag name="KSO_WM_UNIT_TEXT_FILL_TYPE" val="1"/>
</p:tagLst>
</file>

<file path=ppt/tags/tag1531.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1_3"/>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1_3"/>
  <p:tag name="KSO_WM_UNIT_FILL_FORE_SCHEMECOLOR_INDEX" val="8"/>
  <p:tag name="KSO_WM_UNIT_FILL_TYPE" val="1"/>
  <p:tag name="KSO_WM_UNIT_TEXT_FILL_FORE_SCHEMECOLOR_INDEX" val="2"/>
  <p:tag name="KSO_WM_UNIT_TEXT_FILL_TYPE" val="1"/>
</p:tagLst>
</file>

<file path=ppt/tags/tag1532.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1_4"/>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1_4"/>
  <p:tag name="KSO_WM_UNIT_FILL_FORE_SCHEMECOLOR_INDEX" val="8"/>
  <p:tag name="KSO_WM_UNIT_FILL_TYPE" val="1"/>
  <p:tag name="KSO_WM_UNIT_TEXT_FILL_FORE_SCHEMECOLOR_INDEX" val="2"/>
  <p:tag name="KSO_WM_UNIT_TEXT_FILL_TYPE" val="1"/>
</p:tagLst>
</file>

<file path=ppt/tags/tag1533.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f*1_1_1_1"/>
  <p:tag name="KSO_WM_UNIT_LAYERLEVEL" val="1_1_1_1"/>
  <p:tag name="KSO_WM_UNIT_HIGHLIGHT" val="0"/>
  <p:tag name="KSO_WM_UNIT_COMPATIBLE" val="0"/>
  <p:tag name="KSO_WM_DIAGRAM_GROUP_CODE" val="p1-1"/>
  <p:tag name="KSO_WM_UNIT_DIAGRAM_ISNUMVISUAL" val="0"/>
  <p:tag name="KSO_WM_UNIT_DIAGRAM_ISREFERUNIT" val="0"/>
  <p:tag name="KSO_WM_UNIT_PRESET_TEXT" val="添加标题"/>
  <p:tag name="KSO_WM_UNIT_NOCLEAR" val="0"/>
  <p:tag name="KSO_WM_UNIT_VALUE" val="4"/>
  <p:tag name="KSO_WM_UNIT_TYPE" val="p_h_h_f"/>
  <p:tag name="KSO_WM_UNIT_INDEX" val="1_1_1_1"/>
  <p:tag name="KSO_WM_UNIT_TEXT_FILL_FORE_SCHEMECOLOR_INDEX" val="13"/>
  <p:tag name="KSO_WM_UNIT_TEXT_FILL_TYPE" val="1"/>
</p:tagLst>
</file>

<file path=ppt/tags/tag1534.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3_1"/>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3_1"/>
  <p:tag name="KSO_WM_UNIT_FILL_FORE_SCHEMECOLOR_INDEX" val="8"/>
  <p:tag name="KSO_WM_UNIT_FILL_TYPE" val="1"/>
  <p:tag name="KSO_WM_UNIT_TEXT_FILL_FORE_SCHEMECOLOR_INDEX" val="2"/>
  <p:tag name="KSO_WM_UNIT_TEXT_FILL_TYPE" val="1"/>
</p:tagLst>
</file>

<file path=ppt/tags/tag1535.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3_2"/>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3_2"/>
  <p:tag name="KSO_WM_UNIT_FILL_FORE_SCHEMECOLOR_INDEX" val="5"/>
  <p:tag name="KSO_WM_UNIT_FILL_TYPE" val="1"/>
  <p:tag name="KSO_WM_UNIT_TEXT_FILL_FORE_SCHEMECOLOR_INDEX" val="2"/>
  <p:tag name="KSO_WM_UNIT_TEXT_FILL_TYPE" val="1"/>
</p:tagLst>
</file>

<file path=ppt/tags/tag1536.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3_3"/>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3_3"/>
  <p:tag name="KSO_WM_UNIT_FILL_FORE_SCHEMECOLOR_INDEX" val="8"/>
  <p:tag name="KSO_WM_UNIT_FILL_TYPE" val="1"/>
  <p:tag name="KSO_WM_UNIT_TEXT_FILL_FORE_SCHEMECOLOR_INDEX" val="2"/>
  <p:tag name="KSO_WM_UNIT_TEXT_FILL_TYPE" val="1"/>
</p:tagLst>
</file>

<file path=ppt/tags/tag1537.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3_4"/>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3_4"/>
  <p:tag name="KSO_WM_UNIT_FILL_FORE_SCHEMECOLOR_INDEX" val="8"/>
  <p:tag name="KSO_WM_UNIT_FILL_TYPE" val="1"/>
  <p:tag name="KSO_WM_UNIT_TEXT_FILL_FORE_SCHEMECOLOR_INDEX" val="2"/>
  <p:tag name="KSO_WM_UNIT_TEXT_FILL_TYPE" val="1"/>
</p:tagLst>
</file>

<file path=ppt/tags/tag1538.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f*1_1_3_1"/>
  <p:tag name="KSO_WM_UNIT_LAYERLEVEL" val="1_1_1_1"/>
  <p:tag name="KSO_WM_UNIT_HIGHLIGHT" val="0"/>
  <p:tag name="KSO_WM_UNIT_COMPATIBLE" val="0"/>
  <p:tag name="KSO_WM_DIAGRAM_GROUP_CODE" val="p1-1"/>
  <p:tag name="KSO_WM_UNIT_DIAGRAM_ISNUMVISUAL" val="0"/>
  <p:tag name="KSO_WM_UNIT_DIAGRAM_ISREFERUNIT" val="0"/>
  <p:tag name="KSO_WM_UNIT_PRESET_TEXT" val="添加标题"/>
  <p:tag name="KSO_WM_UNIT_NOCLEAR" val="0"/>
  <p:tag name="KSO_WM_UNIT_VALUE" val="4"/>
  <p:tag name="KSO_WM_UNIT_TYPE" val="p_h_h_f"/>
  <p:tag name="KSO_WM_UNIT_INDEX" val="1_1_3_1"/>
  <p:tag name="KSO_WM_UNIT_TEXT_FILL_FORE_SCHEMECOLOR_INDEX" val="13"/>
  <p:tag name="KSO_WM_UNIT_TEXT_FILL_TYPE" val="1"/>
</p:tagLst>
</file>

<file path=ppt/tags/tag1539.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i*1_4"/>
  <p:tag name="KSO_WM_UNIT_LAYERLEVEL" val="1_1"/>
  <p:tag name="KSO_WM_DIAGRAM_GROUP_CODE" val="p1-1"/>
  <p:tag name="KSO_WM_UNIT_HIGHLIGHT" val="0"/>
  <p:tag name="KSO_WM_UNIT_COMPATIBLE" val="0"/>
  <p:tag name="KSO_WM_UNIT_DIAGRAM_ISNUMVISUAL" val="0"/>
  <p:tag name="KSO_WM_UNIT_DIAGRAM_ISREFERUNIT" val="0"/>
  <p:tag name="KSO_WM_UNIT_TYPE" val="p_i"/>
  <p:tag name="KSO_WM_UNIT_INDEX" val="1_4"/>
  <p:tag name="KSO_WM_UNIT_LINE_FORE_SCHEMECOLOR_INDEX" val="8"/>
  <p:tag name="KSO_WM_UNIT_LINE_FILL_TYPE" val="2"/>
</p:tagLst>
</file>

<file path=ppt/tags/tag15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540.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2_1"/>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2_1"/>
  <p:tag name="KSO_WM_UNIT_FILL_FORE_SCHEMECOLOR_INDEX" val="8"/>
  <p:tag name="KSO_WM_UNIT_FILL_TYPE" val="1"/>
  <p:tag name="KSO_WM_UNIT_TEXT_FILL_FORE_SCHEMECOLOR_INDEX" val="2"/>
  <p:tag name="KSO_WM_UNIT_TEXT_FILL_TYPE" val="1"/>
</p:tagLst>
</file>

<file path=ppt/tags/tag1541.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2_2"/>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2_2"/>
  <p:tag name="KSO_WM_UNIT_FILL_FORE_SCHEMECOLOR_INDEX" val="5"/>
  <p:tag name="KSO_WM_UNIT_FILL_TYPE" val="1"/>
  <p:tag name="KSO_WM_UNIT_TEXT_FILL_FORE_SCHEMECOLOR_INDEX" val="2"/>
  <p:tag name="KSO_WM_UNIT_TEXT_FILL_TYPE" val="1"/>
</p:tagLst>
</file>

<file path=ppt/tags/tag1542.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2_3"/>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2_3"/>
  <p:tag name="KSO_WM_UNIT_FILL_FORE_SCHEMECOLOR_INDEX" val="8"/>
  <p:tag name="KSO_WM_UNIT_FILL_TYPE" val="1"/>
  <p:tag name="KSO_WM_UNIT_TEXT_FILL_FORE_SCHEMECOLOR_INDEX" val="2"/>
  <p:tag name="KSO_WM_UNIT_TEXT_FILL_TYPE" val="1"/>
</p:tagLst>
</file>

<file path=ppt/tags/tag1543.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2_4"/>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2_4"/>
  <p:tag name="KSO_WM_UNIT_FILL_FORE_SCHEMECOLOR_INDEX" val="8"/>
  <p:tag name="KSO_WM_UNIT_FILL_TYPE" val="1"/>
  <p:tag name="KSO_WM_UNIT_TEXT_FILL_FORE_SCHEMECOLOR_INDEX" val="2"/>
  <p:tag name="KSO_WM_UNIT_TEXT_FILL_TYPE" val="1"/>
</p:tagLst>
</file>

<file path=ppt/tags/tag1544.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f*1_1_2_1"/>
  <p:tag name="KSO_WM_UNIT_LAYERLEVEL" val="1_1_1_1"/>
  <p:tag name="KSO_WM_UNIT_HIGHLIGHT" val="0"/>
  <p:tag name="KSO_WM_UNIT_COMPATIBLE" val="0"/>
  <p:tag name="KSO_WM_DIAGRAM_GROUP_CODE" val="p1-1"/>
  <p:tag name="KSO_WM_UNIT_DIAGRAM_ISNUMVISUAL" val="0"/>
  <p:tag name="KSO_WM_UNIT_DIAGRAM_ISREFERUNIT" val="0"/>
  <p:tag name="KSO_WM_UNIT_PRESET_TEXT" val="添加标题"/>
  <p:tag name="KSO_WM_UNIT_NOCLEAR" val="0"/>
  <p:tag name="KSO_WM_UNIT_VALUE" val="4"/>
  <p:tag name="KSO_WM_UNIT_TYPE" val="p_h_h_f"/>
  <p:tag name="KSO_WM_UNIT_INDEX" val="1_1_2_1"/>
  <p:tag name="KSO_WM_UNIT_TEXT_FILL_FORE_SCHEMECOLOR_INDEX" val="13"/>
  <p:tag name="KSO_WM_UNIT_TEXT_FILL_TYPE" val="1"/>
</p:tagLst>
</file>

<file path=ppt/tags/tag154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546.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54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54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54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55.xml><?xml version="1.0" encoding="utf-8"?>
<p:tagLst xmlns:p="http://schemas.openxmlformats.org/presentationml/2006/main">
  <p:tag name="KSO_WM_BEAUTIFY_FLAG" val=""/>
</p:tagLst>
</file>

<file path=ppt/tags/tag1550.xml><?xml version="1.0" encoding="utf-8"?>
<p:tagLst xmlns:p="http://schemas.openxmlformats.org/presentationml/2006/main">
  <p:tag name="KSO_WM_BEAUTIFY_FLAG" val=""/>
</p:tagLst>
</file>

<file path=ppt/tags/tag1551.xml><?xml version="1.0" encoding="utf-8"?>
<p:tagLst xmlns:p="http://schemas.openxmlformats.org/presentationml/2006/main">
  <p:tag name="KSO_WM_BEAUTIFY_FLAG" val=""/>
</p:tagLst>
</file>

<file path=ppt/tags/tag1552.xml><?xml version="1.0" encoding="utf-8"?>
<p:tagLst xmlns:p="http://schemas.openxmlformats.org/presentationml/2006/main">
  <p:tag name="KSO_WM_BEAUTIFY_FLAG" val=""/>
</p:tagLst>
</file>

<file path=ppt/tags/tag155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554.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55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55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55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558.xml><?xml version="1.0" encoding="utf-8"?>
<p:tagLst xmlns:p="http://schemas.openxmlformats.org/presentationml/2006/main">
  <p:tag name="KSO_WM_BEAUTIFY_FLAG" val=""/>
</p:tagLst>
</file>

<file path=ppt/tags/tag1559.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60.xml><?xml version="1.0" encoding="utf-8"?>
<p:tagLst xmlns:p="http://schemas.openxmlformats.org/presentationml/2006/main">
  <p:tag name="KSO_WM_BEAUTIFY_FLAG" val=""/>
</p:tagLst>
</file>

<file path=ppt/tags/tag1561.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987_5*m_h_i*1_1_2"/>
  <p:tag name="KSO_WM_TEMPLATE_CATEGORY" val="diagram"/>
  <p:tag name="KSO_WM_TEMPLATE_INDEX" val="20227987"/>
  <p:tag name="KSO_WM_UNIT_LAYERLEVEL" val="1_1_1"/>
  <p:tag name="KSO_WM_TAG_VERSION" val="1.0"/>
  <p:tag name="KSO_WM_BEAUTIFY_FLAG" val="#wm#"/>
</p:tagLst>
</file>

<file path=ppt/tags/tag1562.xml><?xml version="1.0" encoding="utf-8"?>
<p:tagLst xmlns:p="http://schemas.openxmlformats.org/presentationml/2006/main">
  <p:tag name="KSO_WM_UNIT_FILL_FORE_SCHEMECOLOR_INDEX_BRIGHTNESS" val="0"/>
  <p:tag name="KSO_WM_UNIT_FILL_FORE_SCHEMECOLOR_INDEX" val="10"/>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987_5*m_h_i*1_2_2"/>
  <p:tag name="KSO_WM_TEMPLATE_CATEGORY" val="diagram"/>
  <p:tag name="KSO_WM_TEMPLATE_INDEX" val="20227987"/>
  <p:tag name="KSO_WM_UNIT_LAYERLEVEL" val="1_1_1"/>
  <p:tag name="KSO_WM_TAG_VERSION" val="1.0"/>
  <p:tag name="KSO_WM_BEAUTIFY_FLAG" val="#wm#"/>
</p:tagLst>
</file>

<file path=ppt/tags/tag1563.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987_5*m_h_i*1_3_2"/>
  <p:tag name="KSO_WM_TEMPLATE_CATEGORY" val="diagram"/>
  <p:tag name="KSO_WM_TEMPLATE_INDEX" val="20227987"/>
  <p:tag name="KSO_WM_UNIT_LAYERLEVEL" val="1_1_1"/>
  <p:tag name="KSO_WM_TAG_VERSION" val="1.0"/>
  <p:tag name="KSO_WM_BEAUTIFY_FLAG" val="#wm#"/>
</p:tagLst>
</file>

<file path=ppt/tags/tag1564.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27987_5*m_i*1_1"/>
  <p:tag name="KSO_WM_TEMPLATE_CATEGORY" val="diagram"/>
  <p:tag name="KSO_WM_TEMPLATE_INDEX" val="20227987"/>
  <p:tag name="KSO_WM_UNIT_LAYERLEVEL" val="1_1"/>
  <p:tag name="KSO_WM_TAG_VERSION" val="1.0"/>
  <p:tag name="KSO_WM_BEAUTIFY_FLAG" val="#wm#"/>
</p:tagLst>
</file>

<file path=ppt/tags/tag156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27987_5*m_i*1_2"/>
  <p:tag name="KSO_WM_TEMPLATE_CATEGORY" val="diagram"/>
  <p:tag name="KSO_WM_TEMPLATE_INDEX" val="20227987"/>
  <p:tag name="KSO_WM_UNIT_LAYERLEVEL" val="1_1"/>
  <p:tag name="KSO_WM_TAG_VERSION" val="1.0"/>
  <p:tag name="KSO_WM_BEAUTIFY_FLAG" val="#wm#"/>
</p:tagLst>
</file>

<file path=ppt/tags/tag1566.xml><?xml version="1.0" encoding="utf-8"?>
<p:tagLst xmlns:p="http://schemas.openxmlformats.org/presentationml/2006/main">
  <p:tag name="KSO_WM_UNIT_FILL_FORE_SCHEMECOLOR_INDEX_BRIGHTNESS" val="0.6"/>
  <p:tag name="KSO_WM_UNIT_FILL_FORE_SCHEMECOLOR_INDEX" val="5"/>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27987_5*m_h_i*1_3_3"/>
  <p:tag name="KSO_WM_TEMPLATE_CATEGORY" val="diagram"/>
  <p:tag name="KSO_WM_TEMPLATE_INDEX" val="20227987"/>
  <p:tag name="KSO_WM_UNIT_LAYERLEVEL" val="1_1_1"/>
  <p:tag name="KSO_WM_TAG_VERSION" val="1.0"/>
  <p:tag name="KSO_WM_BEAUTIFY_FLAG" val="#wm#"/>
</p:tagLst>
</file>

<file path=ppt/tags/tag1567.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7987_5*m_h_i*1_2_3"/>
  <p:tag name="KSO_WM_TEMPLATE_CATEGORY" val="diagram"/>
  <p:tag name="KSO_WM_TEMPLATE_INDEX" val="20227987"/>
  <p:tag name="KSO_WM_UNIT_LAYERLEVEL" val="1_1_1"/>
  <p:tag name="KSO_WM_TAG_VERSION" val="1.0"/>
  <p:tag name="KSO_WM_BEAUTIFY_FLAG" val="#wm#"/>
</p:tagLst>
</file>

<file path=ppt/tags/tag1568.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987_5*m_h_a*1_1_1"/>
  <p:tag name="KSO_WM_TEMPLATE_CATEGORY" val="diagram"/>
  <p:tag name="KSO_WM_TEMPLATE_INDEX" val="20227987"/>
  <p:tag name="KSO_WM_UNIT_LAYERLEVEL" val="1_1_1"/>
  <p:tag name="KSO_WM_TAG_VERSION" val="1.0"/>
  <p:tag name="KSO_WM_BEAUTIFY_FLAG" val="#wm#"/>
</p:tagLst>
</file>

<file path=ppt/tags/tag156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5*m_h_f*1_1_1"/>
  <p:tag name="KSO_WM_TEMPLATE_CATEGORY" val="diagram"/>
  <p:tag name="KSO_WM_TEMPLATE_INDEX" val="20227987"/>
  <p:tag name="KSO_WM_UNIT_LAYERLEVEL" val="1_1_1"/>
  <p:tag name="KSO_WM_TAG_VERSION" val="1.0"/>
  <p:tag name="KSO_WM_BEAUTIFY_FLAG" val="#wm#"/>
</p:tagLst>
</file>

<file path=ppt/tags/tag157.xml><?xml version="1.0" encoding="utf-8"?>
<p:tagLst xmlns:p="http://schemas.openxmlformats.org/presentationml/2006/main">
  <p:tag name="MH_TYPE" val="#NeiR#"/>
  <p:tag name="MH_NUMBER" val="3"/>
  <p:tag name="MH_CATEGORY" val="#BingLLB#"/>
  <p:tag name="MH_LAYOUT" val="SubTitle"/>
  <p:tag name="MH" val="20151027151310"/>
  <p:tag name="MH_LIBRARY" val="GRAPHIC"/>
  <p:tag name="KSO_WM_TEMPLATE_CATEGORY" val="custom"/>
  <p:tag name="KSO_WM_TEMPLATE_INDEX" val="160521"/>
  <p:tag name="KSO_WM_SLIDE_ID" val="custom160521_18"/>
  <p:tag name="KSO_WM_SLIDE_INDEX" val="18"/>
  <p:tag name="KSO_WM_SLIDE_ITEM_CNT" val="4"/>
  <p:tag name="KSO_WM_SLIDE_LAYOUT" val="a_l"/>
  <p:tag name="KSO_WM_SLIDE_LAYOUT_CNT" val="1_1"/>
  <p:tag name="KSO_WM_SLIDE_TYPE" val="text"/>
  <p:tag name="KSO_WM_BEAUTIFY_FLAG" val="#wm#"/>
  <p:tag name="KSO_WM_TAG_VERSION" val="1.0"/>
  <p:tag name="KSO_WM_SLIDE_POSITION" val="62*211"/>
  <p:tag name="KSO_WM_SLIDE_SIZE" val="837*198"/>
  <p:tag name="KSO_WM_DIAGRAM_GROUP_CODE" val="l1-2"/>
</p:tagLst>
</file>

<file path=ppt/tags/tag157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987_5*m_h_i*1_1_1"/>
  <p:tag name="KSO_WM_TEMPLATE_CATEGORY" val="diagram"/>
  <p:tag name="KSO_WM_TEMPLATE_INDEX" val="20227987"/>
  <p:tag name="KSO_WM_UNIT_LAYERLEVEL" val="1_1_1"/>
  <p:tag name="KSO_WM_TAG_VERSION" val="1.0"/>
  <p:tag name="KSO_WM_BEAUTIFY_FLAG" val="#wm#"/>
</p:tagLst>
</file>

<file path=ppt/tags/tag157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987_5*m_h_i*1_2_1"/>
  <p:tag name="KSO_WM_TEMPLATE_CATEGORY" val="diagram"/>
  <p:tag name="KSO_WM_TEMPLATE_INDEX" val="20227987"/>
  <p:tag name="KSO_WM_UNIT_LAYERLEVEL" val="1_1_1"/>
  <p:tag name="KSO_WM_TAG_VERSION" val="1.0"/>
  <p:tag name="KSO_WM_BEAUTIFY_FLAG" val="#wm#"/>
</p:tagLst>
</file>

<file path=ppt/tags/tag157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987_5*m_h_i*1_3_1"/>
  <p:tag name="KSO_WM_TEMPLATE_CATEGORY" val="diagram"/>
  <p:tag name="KSO_WM_TEMPLATE_INDEX" val="20227987"/>
  <p:tag name="KSO_WM_UNIT_LAYERLEVEL" val="1_1_1"/>
  <p:tag name="KSO_WM_TAG_VERSION" val="1.0"/>
  <p:tag name="KSO_WM_BEAUTIFY_FLAG" val="#wm#"/>
</p:tagLst>
</file>

<file path=ppt/tags/tag1573.xml><?xml version="1.0" encoding="utf-8"?>
<p:tagLst xmlns:p="http://schemas.openxmlformats.org/presentationml/2006/main">
  <p:tag name="KSO_WM_UNIT_FILL_FORE_SCHEMECOLOR_INDEX_BRIGHTNESS" val="0"/>
  <p:tag name="KSO_WM_UNIT_FILL_FORE_SCHEMECOLOR_INDEX" val="10"/>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987_5*m_h_i*1_4_2"/>
  <p:tag name="KSO_WM_TEMPLATE_CATEGORY" val="diagram"/>
  <p:tag name="KSO_WM_TEMPLATE_INDEX" val="20227987"/>
  <p:tag name="KSO_WM_UNIT_LAYERLEVEL" val="1_1_1"/>
  <p:tag name="KSO_WM_TAG_VERSION" val="1.0"/>
  <p:tag name="KSO_WM_BEAUTIFY_FLAG" val="#wm#"/>
</p:tagLst>
</file>

<file path=ppt/tags/tag1574.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27987_5*m_h_i*1_4_3"/>
  <p:tag name="KSO_WM_TEMPLATE_CATEGORY" val="diagram"/>
  <p:tag name="KSO_WM_TEMPLATE_INDEX" val="20227987"/>
  <p:tag name="KSO_WM_UNIT_LAYERLEVEL" val="1_1_1"/>
  <p:tag name="KSO_WM_TAG_VERSION" val="1.0"/>
  <p:tag name="KSO_WM_BEAUTIFY_FLAG" val="#wm#"/>
</p:tagLst>
</file>

<file path=ppt/tags/tag157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27987_5*m_h_i*1_4_1"/>
  <p:tag name="KSO_WM_TEMPLATE_CATEGORY" val="diagram"/>
  <p:tag name="KSO_WM_TEMPLATE_INDEX" val="20227987"/>
  <p:tag name="KSO_WM_UNIT_LAYERLEVEL" val="1_1_1"/>
  <p:tag name="KSO_WM_TAG_VERSION" val="1.0"/>
  <p:tag name="KSO_WM_BEAUTIFY_FLAG" val="#wm#"/>
</p:tagLst>
</file>

<file path=ppt/tags/tag1576.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27987_5*m_h_i*1_5_2"/>
  <p:tag name="KSO_WM_TEMPLATE_CATEGORY" val="diagram"/>
  <p:tag name="KSO_WM_TEMPLATE_INDEX" val="20227987"/>
  <p:tag name="KSO_WM_UNIT_LAYERLEVEL" val="1_1_1"/>
  <p:tag name="KSO_WM_TAG_VERSION" val="1.0"/>
  <p:tag name="KSO_WM_BEAUTIFY_FLAG" val="#wm#"/>
</p:tagLst>
</file>

<file path=ppt/tags/tag1577.xml><?xml version="1.0" encoding="utf-8"?>
<p:tagLst xmlns:p="http://schemas.openxmlformats.org/presentationml/2006/main">
  <p:tag name="KSO_WM_UNIT_FILL_FORE_SCHEMECOLOR_INDEX_BRIGHTNESS" val="0.6"/>
  <p:tag name="KSO_WM_UNIT_FILL_FORE_SCHEMECOLOR_INDEX" val="5"/>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27987_5*m_h_i*1_5_3"/>
  <p:tag name="KSO_WM_TEMPLATE_CATEGORY" val="diagram"/>
  <p:tag name="KSO_WM_TEMPLATE_INDEX" val="20227987"/>
  <p:tag name="KSO_WM_UNIT_LAYERLEVEL" val="1_1_1"/>
  <p:tag name="KSO_WM_TAG_VERSION" val="1.0"/>
  <p:tag name="KSO_WM_BEAUTIFY_FLAG" val="#wm#"/>
</p:tagLst>
</file>

<file path=ppt/tags/tag157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227987_5*m_h_i*1_5_1"/>
  <p:tag name="KSO_WM_TEMPLATE_CATEGORY" val="diagram"/>
  <p:tag name="KSO_WM_TEMPLATE_INDEX" val="20227987"/>
  <p:tag name="KSO_WM_UNIT_LAYERLEVEL" val="1_1_1"/>
  <p:tag name="KSO_WM_TAG_VERSION" val="1.0"/>
  <p:tag name="KSO_WM_BEAUTIFY_FLAG" val="#wm#"/>
</p:tagLst>
</file>

<file path=ppt/tags/tag1579.xml><?xml version="1.0" encoding="utf-8"?>
<p:tagLst xmlns:p="http://schemas.openxmlformats.org/presentationml/2006/main">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27987_5*m_i*1_3"/>
  <p:tag name="KSO_WM_TEMPLATE_CATEGORY" val="diagram"/>
  <p:tag name="KSO_WM_TEMPLATE_INDEX" val="20227987"/>
  <p:tag name="KSO_WM_UNIT_LAYERLEVEL" val="1_1"/>
  <p:tag name="KSO_WM_TAG_VERSION" val="1.0"/>
  <p:tag name="KSO_WM_BEAUTIFY_FLAG" val="#wm#"/>
</p:tagLst>
</file>

<file path=ppt/tags/tag15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580.xml><?xml version="1.0" encoding="utf-8"?>
<p:tagLst xmlns:p="http://schemas.openxmlformats.org/presentationml/2006/main">
  <p:tag name="KSO_WM_UNIT_FILL_FORE_SCHEMECOLOR_INDEX_BRIGHTNESS" val="-0.5"/>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27987_5*m_i*1_4"/>
  <p:tag name="KSO_WM_TEMPLATE_CATEGORY" val="diagram"/>
  <p:tag name="KSO_WM_TEMPLATE_INDEX" val="20227987"/>
  <p:tag name="KSO_WM_UNIT_LAYERLEVEL" val="1_1"/>
  <p:tag name="KSO_WM_TAG_VERSION" val="1.0"/>
  <p:tag name="KSO_WM_BEAUTIFY_FLAG" val="#wm#"/>
</p:tagLst>
</file>

<file path=ppt/tags/tag158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5*m_h_f*1_1_1"/>
  <p:tag name="KSO_WM_TEMPLATE_CATEGORY" val="diagram"/>
  <p:tag name="KSO_WM_TEMPLATE_INDEX" val="20227987"/>
  <p:tag name="KSO_WM_UNIT_LAYERLEVEL" val="1_1_1"/>
  <p:tag name="KSO_WM_TAG_VERSION" val="1.0"/>
  <p:tag name="KSO_WM_BEAUTIFY_FLAG" val=""/>
</p:tagLst>
</file>

<file path=ppt/tags/tag158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5*m_h_f*1_1_1"/>
  <p:tag name="KSO_WM_TEMPLATE_CATEGORY" val="diagram"/>
  <p:tag name="KSO_WM_TEMPLATE_INDEX" val="20227987"/>
  <p:tag name="KSO_WM_UNIT_LAYERLEVEL" val="1_1_1"/>
  <p:tag name="KSO_WM_TAG_VERSION" val="1.0"/>
  <p:tag name="KSO_WM_BEAUTIFY_FLAG" val=""/>
</p:tagLst>
</file>

<file path=ppt/tags/tag158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5*m_h_f*1_1_1"/>
  <p:tag name="KSO_WM_TEMPLATE_CATEGORY" val="diagram"/>
  <p:tag name="KSO_WM_TEMPLATE_INDEX" val="20227987"/>
  <p:tag name="KSO_WM_UNIT_LAYERLEVEL" val="1_1_1"/>
  <p:tag name="KSO_WM_TAG_VERSION" val="1.0"/>
  <p:tag name="KSO_WM_BEAUTIFY_FLAG" val=""/>
</p:tagLst>
</file>

<file path=ppt/tags/tag1584.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5*m_h_f*1_1_1"/>
  <p:tag name="KSO_WM_TEMPLATE_CATEGORY" val="diagram"/>
  <p:tag name="KSO_WM_TEMPLATE_INDEX" val="20227987"/>
  <p:tag name="KSO_WM_UNIT_LAYERLEVEL" val="1_1_1"/>
  <p:tag name="KSO_WM_TAG_VERSION" val="1.0"/>
  <p:tag name="KSO_WM_BEAUTIFY_FLAG" val=""/>
</p:tagLst>
</file>

<file path=ppt/tags/tag158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586.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58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58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58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59.xml><?xml version="1.0" encoding="utf-8"?>
<p:tagLst xmlns:p="http://schemas.openxmlformats.org/presentationml/2006/main">
  <p:tag name="KSO_WM_BEAUTIFY_FLAG" val=""/>
</p:tagLst>
</file>

<file path=ppt/tags/tag1590.xml><?xml version="1.0" encoding="utf-8"?>
<p:tagLst xmlns:p="http://schemas.openxmlformats.org/presentationml/2006/main">
  <p:tag name="KSO_WM_BEAUTIFY_FLAG" val=""/>
</p:tagLst>
</file>

<file path=ppt/tags/tag1591.xml><?xml version="1.0" encoding="utf-8"?>
<p:tagLst xmlns:p="http://schemas.openxmlformats.org/presentationml/2006/main">
  <p:tag name="KSO_WM_BEAUTIFY_FLAG" val=""/>
</p:tagLst>
</file>

<file path=ppt/tags/tag1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31_4*l_i*1_1"/>
  <p:tag name="KSO_WM_TEMPLATE_CATEGORY" val="diagram"/>
  <p:tag name="KSO_WM_TEMPLATE_INDEX" val="20227931"/>
  <p:tag name="KSO_WM_UNIT_LAYERLEVEL" val="1_1"/>
  <p:tag name="KSO_WM_TAG_VERSION" val="1.0"/>
  <p:tag name="KSO_WM_BEAUTIFY_FLAG" val="#wm#"/>
  <p:tag name="KSO_WM_UNIT_LINE_FORE_SCHEMECOLOR_INDEX" val="7"/>
  <p:tag name="KSO_WM_UNIT_LINE_FILL_TYPE" val="2"/>
</p:tagLst>
</file>

<file path=ppt/tags/tag1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1_4*l_h_i*1_2_2"/>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1_4*l_h_i*1_2_4"/>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31_4*l_h_i*1_2_5"/>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7931_4*l_h_i*1_2_6"/>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7931_4*l_h_i*1_2_7"/>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7931_4*l_h_i*1_2_8"/>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7931_4*l_h_i*1_2_9"/>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6.xml><?xml version="1.0" encoding="utf-8"?>
<p:tagLst xmlns:p="http://schemas.openxmlformats.org/presentationml/2006/main">
  <p:tag name="MH" val="20170216142000"/>
  <p:tag name="MH_LIBRARY" val="GRAPHIC"/>
  <p:tag name="MH_ORDER" val="Oval 23"/>
</p:tagLst>
</file>

<file path=ppt/tags/tag160.xml><?xml version="1.0" encoding="utf-8"?>
<p:tagLst xmlns:p="http://schemas.openxmlformats.org/presentationml/2006/main">
  <p:tag name="MH_TYPE" val="#NeiR#"/>
  <p:tag name="MH_NUMBER" val="3"/>
  <p:tag name="MH_CATEGORY" val="#BingLLB#"/>
  <p:tag name="MH_LAYOUT" val="SubTitle"/>
  <p:tag name="MH" val="20151027151310"/>
  <p:tag name="MH_LIBRARY" val="GRAPHIC"/>
  <p:tag name="KSO_WM_TEMPLATE_CATEGORY" val="custom"/>
  <p:tag name="KSO_WM_TEMPLATE_INDEX" val="160521"/>
  <p:tag name="KSO_WM_SLIDE_ID" val="custom160521_18"/>
  <p:tag name="KSO_WM_SLIDE_INDEX" val="18"/>
  <p:tag name="KSO_WM_SLIDE_ITEM_CNT" val="4"/>
  <p:tag name="KSO_WM_SLIDE_LAYOUT" val="a_l"/>
  <p:tag name="KSO_WM_SLIDE_LAYOUT_CNT" val="1_1"/>
  <p:tag name="KSO_WM_SLIDE_TYPE" val="text"/>
  <p:tag name="KSO_WM_BEAUTIFY_FLAG" val="#wm#"/>
  <p:tag name="KSO_WM_TAG_VERSION" val="1.0"/>
  <p:tag name="KSO_WM_SLIDE_POSITION" val="62*211"/>
  <p:tag name="KSO_WM_SLIDE_SIZE" val="837*198"/>
  <p:tag name="KSO_WM_DIAGRAM_GROUP_CODE" val="l1-2"/>
</p:tagLst>
</file>

<file path=ppt/tags/tag1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7931_4*l_h_i*1_2_10"/>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1"/>
  <p:tag name="KSO_WM_UNIT_ID" val="diagram20227931_4*l_h_i*1_2_11"/>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1_4*l_h_i*1_2_3"/>
  <p:tag name="KSO_WM_TEMPLATE_CATEGORY" val="diagram"/>
  <p:tag name="KSO_WM_TEMPLATE_INDEX" val="20227931"/>
  <p:tag name="KSO_WM_UNIT_LAYERLEVEL" val="1_1_1"/>
  <p:tag name="KSO_WM_TAG_VERSION" val="1.0"/>
  <p:tag name="KSO_WM_BEAUTIFY_FLAG" val="#wm#"/>
  <p:tag name="KSO_WM_UNIT_FILL_FORE_SCHEMECOLOR_INDEX" val="8"/>
  <p:tag name="KSO_WM_UNIT_FILL_TYPE" val="1"/>
  <p:tag name="KSO_WM_UNIT_GLOW_SCHEMECOLOR_INDEX" val="9"/>
  <p:tag name="KSO_WM_UNIT_TEXT_FILL_FORE_SCHEMECOLOR_INDEX" val="2"/>
  <p:tag name="KSO_WM_UNIT_TEXT_FILL_TYPE" val="1"/>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1_4*l_h_i*1_2_1"/>
  <p:tag name="KSO_WM_TEMPLATE_CATEGORY" val="diagram"/>
  <p:tag name="KSO_WM_TEMPLATE_INDEX" val="20227931"/>
  <p:tag name="KSO_WM_UNIT_LAYERLEVEL" val="1_1_1"/>
  <p:tag name="KSO_WM_TAG_VERSION" val="1.0"/>
  <p:tag name="KSO_WM_BEAUTIFY_FLAG" val="#wm#"/>
  <p:tag name="KSO_WM_UNIT_LINE_FORE_SCHEMECOLOR_INDEX" val="8"/>
  <p:tag name="KSO_WM_UNIT_LINE_FILL_TYPE" val="2"/>
</p:tagLst>
</file>

<file path=ppt/tags/tag1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31_4*l_h_i*1_2_1"/>
  <p:tag name="KSO_WM_TEMPLATE_CATEGORY" val="diagram"/>
  <p:tag name="KSO_WM_TEMPLATE_INDEX" val="20227931"/>
  <p:tag name="KSO_WM_UNIT_LAYERLEVEL" val="1_1_1"/>
  <p:tag name="KSO_WM_TAG_VERSION" val="1.0"/>
  <p:tag name="KSO_WM_BEAUTIFY_FLAG" val="#wm#"/>
  <p:tag name="KSO_WM_UNIT_TEXT_FILL_FORE_SCHEMECOLOR_INDEX" val="14"/>
  <p:tag name="KSO_WM_UNIT_TEXT_FILL_TYPE" val="1"/>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1_4*l_h_i*1_1_2"/>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1_4*l_h_i*1_1_4"/>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1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31_4*l_h_i*1_1_5"/>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7931_4*l_h_i*1_1_6"/>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7931_4*l_h_i*1_1_7"/>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16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7931_4*l_h_i*1_1_8"/>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1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7931_4*l_h_i*1_1_9"/>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0"/>
  <p:tag name="KSO_WM_UNIT_ID" val="diagram20227931_4*l_h_i*1_1_10"/>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1"/>
  <p:tag name="KSO_WM_UNIT_ID" val="diagram20227931_4*l_h_i*1_1_11"/>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1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1_4*l_h_i*1_1_3"/>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GLOW_SCHEMECOLOR_INDEX" val="9"/>
  <p:tag name="KSO_WM_UNIT_TEXT_FILL_FORE_SCHEMECOLOR_INDEX" val="2"/>
  <p:tag name="KSO_WM_UNIT_TEXT_FILL_TYPE" val="1"/>
</p:tagLst>
</file>

<file path=ppt/tags/tag1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1_4*l_h_i*1_1_1"/>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1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31_4*l_h_i*1_1_1"/>
  <p:tag name="KSO_WM_TEMPLATE_CATEGORY" val="diagram"/>
  <p:tag name="KSO_WM_TEMPLATE_INDEX" val="20227931"/>
  <p:tag name="KSO_WM_UNIT_LAYERLEVEL" val="1_1_1"/>
  <p:tag name="KSO_WM_TAG_VERSION" val="1.0"/>
  <p:tag name="KSO_WM_BEAUTIFY_FLAG" val="#wm#"/>
  <p:tag name="KSO_WM_UNIT_TEXT_FILL_FORE_SCHEMECOLOR_INDEX" val="14"/>
  <p:tag name="KSO_WM_UNIT_TEXT_FILL_TYPE" val="1"/>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1_4*l_h_i*1_4_2"/>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1_4*l_h_i*1_4_4"/>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31_4*l_h_i*1_4_5"/>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62.xml><?xml version="1.0" encoding="utf-8"?>
<p:tagLst xmlns:p="http://schemas.openxmlformats.org/presentationml/2006/main">
  <p:tag name="KSO_WM_BEAUTIFY_FLAG" val=""/>
</p:tagLst>
</file>

<file path=ppt/tags/tag1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27931_4*l_h_i*1_4_6"/>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227931_4*l_h_i*1_4_7"/>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227931_4*l_h_i*1_4_8"/>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9"/>
  <p:tag name="KSO_WM_UNIT_ID" val="diagram20227931_4*l_h_i*1_4_9"/>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0"/>
  <p:tag name="KSO_WM_UNIT_ID" val="diagram20227931_4*l_h_i*1_4_10"/>
  <p:tag name="KSO_WM_TEMPLATE_CATEGORY" val="diagram"/>
  <p:tag name="KSO_WM_TEMPLATE_INDEX" val="202279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1"/>
  <p:tag name="KSO_WM_UNIT_ID" val="diagram20227931_4*l_h_i*1_4_11"/>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1_4*l_h_i*1_4_3"/>
  <p:tag name="KSO_WM_TEMPLATE_CATEGORY" val="diagram"/>
  <p:tag name="KSO_WM_TEMPLATE_INDEX" val="20227931"/>
  <p:tag name="KSO_WM_UNIT_LAYERLEVEL" val="1_1_1"/>
  <p:tag name="KSO_WM_TAG_VERSION" val="1.0"/>
  <p:tag name="KSO_WM_BEAUTIFY_FLAG" val="#wm#"/>
  <p:tag name="KSO_WM_UNIT_FILL_FORE_SCHEMECOLOR_INDEX" val="8"/>
  <p:tag name="KSO_WM_UNIT_FILL_TYPE" val="1"/>
  <p:tag name="KSO_WM_UNIT_GLOW_SCHEMECOLOR_INDEX" val="9"/>
  <p:tag name="KSO_WM_UNIT_TEXT_FILL_FORE_SCHEMECOLOR_INDEX" val="2"/>
  <p:tag name="KSO_WM_UNIT_TEXT_FILL_TYPE" val="1"/>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1_4*l_h_i*1_4_1"/>
  <p:tag name="KSO_WM_TEMPLATE_CATEGORY" val="diagram"/>
  <p:tag name="KSO_WM_TEMPLATE_INDEX" val="20227931"/>
  <p:tag name="KSO_WM_UNIT_LAYERLEVEL" val="1_1_1"/>
  <p:tag name="KSO_WM_TAG_VERSION" val="1.0"/>
  <p:tag name="KSO_WM_BEAUTIFY_FLAG" val="#wm#"/>
  <p:tag name="KSO_WM_UNIT_LINE_FORE_SCHEMECOLOR_INDEX" val="9"/>
  <p:tag name="KSO_WM_UNIT_LINE_FILL_TYPE" val="2"/>
</p:tagLst>
</file>

<file path=ppt/tags/tag1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31_4*l_h_i*1_4_1"/>
  <p:tag name="KSO_WM_TEMPLATE_CATEGORY" val="diagram"/>
  <p:tag name="KSO_WM_TEMPLATE_INDEX" val="20227931"/>
  <p:tag name="KSO_WM_UNIT_LAYERLEVEL" val="1_1_1"/>
  <p:tag name="KSO_WM_TAG_VERSION" val="1.0"/>
  <p:tag name="KSO_WM_BEAUTIFY_FLAG" val="#wm#"/>
  <p:tag name="KSO_WM_UNIT_TEXT_FILL_FORE_SCHEMECOLOR_INDEX" val="14"/>
  <p:tag name="KSO_WM_UNIT_TEXT_FILL_TYPE" val="1"/>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1_4*l_h_i*1_3_2"/>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163.xml><?xml version="1.0" encoding="utf-8"?>
<p:tagLst xmlns:p="http://schemas.openxmlformats.org/presentationml/2006/main">
  <p:tag name="MH_TYPE" val="#NeiR#"/>
  <p:tag name="MH_NUMBER" val="3"/>
  <p:tag name="MH_CATEGORY" val="#BingLLB#"/>
  <p:tag name="MH_LAYOUT" val="SubTitle"/>
  <p:tag name="MH" val="20151027151310"/>
  <p:tag name="MH_LIBRARY" val="GRAPHIC"/>
  <p:tag name="KSO_WM_TEMPLATE_CATEGORY" val="custom"/>
  <p:tag name="KSO_WM_TEMPLATE_INDEX" val="160521"/>
  <p:tag name="KSO_WM_SLIDE_ID" val="custom160521_18"/>
  <p:tag name="KSO_WM_SLIDE_INDEX" val="18"/>
  <p:tag name="KSO_WM_SLIDE_ITEM_CNT" val="4"/>
  <p:tag name="KSO_WM_SLIDE_LAYOUT" val="a_l"/>
  <p:tag name="KSO_WM_SLIDE_LAYOUT_CNT" val="1_1"/>
  <p:tag name="KSO_WM_SLIDE_TYPE" val="text"/>
  <p:tag name="KSO_WM_BEAUTIFY_FLAG" val="#wm#"/>
  <p:tag name="KSO_WM_TAG_VERSION" val="1.0"/>
  <p:tag name="KSO_WM_SLIDE_POSITION" val="62*211"/>
  <p:tag name="KSO_WM_SLIDE_SIZE" val="837*198"/>
  <p:tag name="KSO_WM_DIAGRAM_GROUP_CODE" val="l1-2"/>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1_4*l_h_i*1_3_4"/>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31_4*l_h_i*1_3_5"/>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7931_4*l_h_i*1_3_6"/>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7931_4*l_h_i*1_3_7"/>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7931_4*l_h_i*1_3_8"/>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1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7931_4*l_h_i*1_3_9"/>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7931_4*l_h_i*1_3_10"/>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1"/>
  <p:tag name="KSO_WM_UNIT_ID" val="diagram20227931_4*l_h_i*1_3_11"/>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1_4*l_h_i*1_3_3"/>
  <p:tag name="KSO_WM_TEMPLATE_CATEGORY" val="diagram"/>
  <p:tag name="KSO_WM_TEMPLATE_INDEX" val="20227931"/>
  <p:tag name="KSO_WM_UNIT_LAYERLEVEL" val="1_1_1"/>
  <p:tag name="KSO_WM_TAG_VERSION" val="1.0"/>
  <p:tag name="KSO_WM_BEAUTIFY_FLAG" val="#wm#"/>
  <p:tag name="KSO_WM_UNIT_FILL_FORE_SCHEMECOLOR_INDEX" val="7"/>
  <p:tag name="KSO_WM_UNIT_FILL_TYPE" val="1"/>
  <p:tag name="KSO_WM_UNIT_GLOW_SCHEMECOLOR_INDEX" val="9"/>
  <p:tag name="KSO_WM_UNIT_TEXT_FILL_FORE_SCHEMECOLOR_INDEX" val="2"/>
  <p:tag name="KSO_WM_UNIT_TEXT_FILL_TYPE" val="1"/>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1_4*l_h_i*1_3_1"/>
  <p:tag name="KSO_WM_TEMPLATE_CATEGORY" val="diagram"/>
  <p:tag name="KSO_WM_TEMPLATE_INDEX" val="20227931"/>
  <p:tag name="KSO_WM_UNIT_LAYERLEVEL" val="1_1_1"/>
  <p:tag name="KSO_WM_TAG_VERSION" val="1.0"/>
  <p:tag name="KSO_WM_BEAUTIFY_FLAG" val="#wm#"/>
  <p:tag name="KSO_WM_UNIT_LINE_FORE_SCHEMECOLOR_INDEX" val="7"/>
  <p:tag name="KSO_WM_UNIT_LINE_FILL_TYPE" val="2"/>
</p:tagLst>
</file>

<file path=ppt/tags/tag16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31_4*l_h_i*1_3_1"/>
  <p:tag name="KSO_WM_TEMPLATE_CATEGORY" val="diagram"/>
  <p:tag name="KSO_WM_TEMPLATE_INDEX" val="20227931"/>
  <p:tag name="KSO_WM_UNIT_LAYERLEVEL" val="1_1_1"/>
  <p:tag name="KSO_WM_TAG_VERSION" val="1.0"/>
  <p:tag name="KSO_WM_BEAUTIFY_FLAG" val="#wm#"/>
  <p:tag name="KSO_WM_UNIT_TEXT_FILL_FORE_SCHEMECOLOR_INDEX" val="14"/>
  <p:tag name="KSO_WM_UNIT_TEXT_FILL_TYPE" val="1"/>
</p:tagLst>
</file>

<file path=ppt/tags/tag1641.xml><?xml version="1.0" encoding="utf-8"?>
<p:tagLst xmlns:p="http://schemas.openxmlformats.org/presentationml/2006/main">
  <p:tag name="KSO_WM_BEAUTIFY_FLAG" val=""/>
</p:tagLst>
</file>

<file path=ppt/tags/tag1642.xml><?xml version="1.0" encoding="utf-8"?>
<p:tagLst xmlns:p="http://schemas.openxmlformats.org/presentationml/2006/main">
  <p:tag name="KSO_WM_BEAUTIFY_FLAG" val=""/>
</p:tagLst>
</file>

<file path=ppt/tags/tag1643.xml><?xml version="1.0" encoding="utf-8"?>
<p:tagLst xmlns:p="http://schemas.openxmlformats.org/presentationml/2006/main">
  <p:tag name="KSO_WM_BEAUTIFY_FLAG" val=""/>
</p:tagLst>
</file>

<file path=ppt/tags/tag1644.xml><?xml version="1.0" encoding="utf-8"?>
<p:tagLst xmlns:p="http://schemas.openxmlformats.org/presentationml/2006/main">
  <p:tag name="KSO_WM_BEAUTIFY_FLAG" val=""/>
</p:tagLst>
</file>

<file path=ppt/tags/tag164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646.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64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64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64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65.xml><?xml version="1.0" encoding="utf-8"?>
<p:tagLst xmlns:p="http://schemas.openxmlformats.org/presentationml/2006/main">
  <p:tag name="KSO_WM_BEAUTIFY_FLAG" val=""/>
</p:tagLst>
</file>

<file path=ppt/tags/tag1650.xml><?xml version="1.0" encoding="utf-8"?>
<p:tagLst xmlns:p="http://schemas.openxmlformats.org/presentationml/2006/main">
  <p:tag name="KSO_WM_BEAUTIFY_FLAG" val=""/>
</p:tagLst>
</file>

<file path=ppt/tags/tag165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64_3*l_i*1_1"/>
  <p:tag name="KSO_WM_TEMPLATE_CATEGORY" val="diagram"/>
  <p:tag name="KSO_WM_TEMPLATE_INDEX" val="20227964"/>
  <p:tag name="KSO_WM_UNIT_LAYERLEVEL" val="1_1"/>
  <p:tag name="KSO_WM_TAG_VERSION" val="1.0"/>
  <p:tag name="KSO_WM_BEAUTIFY_FLAG" val="#wm#"/>
</p:tagLst>
</file>

<file path=ppt/tags/tag1652.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3*l_i*1_2"/>
  <p:tag name="KSO_WM_TEMPLATE_CATEGORY" val="diagram"/>
  <p:tag name="KSO_WM_TEMPLATE_INDEX" val="20227964"/>
  <p:tag name="KSO_WM_UNIT_LAYERLEVEL" val="1_1"/>
  <p:tag name="KSO_WM_TAG_VERSION" val="1.0"/>
  <p:tag name="KSO_WM_BEAUTIFY_FLAG" val="#wm#"/>
</p:tagLst>
</file>

<file path=ppt/tags/tag1653.xml><?xml version="1.0" encoding="utf-8"?>
<p:tagLst xmlns:p="http://schemas.openxmlformats.org/presentationml/2006/main">
  <p:tag name="KSO_WM_UNIT_LINE_FORE_SCHEMECOLOR_INDEX_BRIGHTNESS" val="0"/>
  <p:tag name="KSO_WM_UNIT_LINE_FORE_SCHEMECOLOR_INDEX" val="6"/>
  <p:tag name="KSO_WM_UNIT_LINE_FILL_TYPE" val="2"/>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64_3*l_i*1_3"/>
  <p:tag name="KSO_WM_TEMPLATE_CATEGORY" val="diagram"/>
  <p:tag name="KSO_WM_TEMPLATE_INDEX" val="20227964"/>
  <p:tag name="KSO_WM_UNIT_LAYERLEVEL" val="1_1"/>
  <p:tag name="KSO_WM_TAG_VERSION" val="1.0"/>
  <p:tag name="KSO_WM_BEAUTIFY_FLAG" val="#wm#"/>
</p:tagLst>
</file>

<file path=ppt/tags/tag1654.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3*l_x*1_1"/>
  <p:tag name="KSO_WM_TEMPLATE_CATEGORY" val="diagram"/>
  <p:tag name="KSO_WM_TEMPLATE_INDEX" val="20227964"/>
  <p:tag name="KSO_WM_UNIT_LAYERLEVEL" val="1_1"/>
  <p:tag name="KSO_WM_TAG_VERSION" val="1.0"/>
  <p:tag name="KSO_WM_BEAUTIFY_FLAG" val="#wm#"/>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3*l_i*1_4"/>
  <p:tag name="KSO_WM_TEMPLATE_CATEGORY" val="diagram"/>
  <p:tag name="KSO_WM_TEMPLATE_INDEX" val="20227964"/>
  <p:tag name="KSO_WM_UNIT_LAYERLEVEL" val="1_1"/>
  <p:tag name="KSO_WM_TAG_VERSION" val="1.0"/>
  <p:tag name="KSO_WM_BEAUTIFY_FLAG" val="#wm#"/>
</p:tagLst>
</file>

<file path=ppt/tags/tag1656.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64_3*l_h_i*1_2_3"/>
  <p:tag name="KSO_WM_TEMPLATE_CATEGORY" val="diagram"/>
  <p:tag name="KSO_WM_TEMPLATE_INDEX" val="20227964"/>
  <p:tag name="KSO_WM_UNIT_LAYERLEVEL" val="1_1_1"/>
  <p:tag name="KSO_WM_TAG_VERSION" val="1.0"/>
  <p:tag name="KSO_WM_BEAUTIFY_FLAG" val="#wm#"/>
</p:tagLst>
</file>

<file path=ppt/tags/tag165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3*l_h_i*1_1_3"/>
  <p:tag name="KSO_WM_TEMPLATE_CATEGORY" val="diagram"/>
  <p:tag name="KSO_WM_TEMPLATE_INDEX" val="20227964"/>
  <p:tag name="KSO_WM_UNIT_LAYERLEVEL" val="1_1_1"/>
  <p:tag name="KSO_WM_TAG_VERSION" val="1.0"/>
  <p:tag name="KSO_WM_BEAUTIFY_FLAG" val="#wm#"/>
</p:tagLst>
</file>

<file path=ppt/tags/tag1658.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3*l_h_i*1_3_3"/>
  <p:tag name="KSO_WM_TEMPLATE_CATEGORY" val="diagram"/>
  <p:tag name="KSO_WM_TEMPLATE_INDEX" val="20227964"/>
  <p:tag name="KSO_WM_UNIT_LAYERLEVEL" val="1_1_1"/>
  <p:tag name="KSO_WM_TAG_VERSION" val="1.0"/>
  <p:tag name="KSO_WM_BEAUTIFY_FLAG" val="#wm#"/>
</p:tagLst>
</file>

<file path=ppt/tags/tag165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64_3*l_h_i*1_2_2"/>
  <p:tag name="KSO_WM_TEMPLATE_CATEGORY" val="diagram"/>
  <p:tag name="KSO_WM_TEMPLATE_INDEX" val="20227964"/>
  <p:tag name="KSO_WM_UNIT_LAYERLEVEL" val="1_1_1"/>
  <p:tag name="KSO_WM_TAG_VERSION" val="1.0"/>
  <p:tag name="KSO_WM_BEAUTIFY_FLAG" val="#wm#"/>
  <p:tag name="KSO_WM_UNIT_FILL_FORE_SCHEMECOLOR_INDEX" val="5"/>
  <p:tag name="KSO_WM_UNIT_FILL_TYPE" val="1"/>
</p:tagLst>
</file>

<file path=ppt/tags/tag166.xml><?xml version="1.0" encoding="utf-8"?>
<p:tagLst xmlns:p="http://schemas.openxmlformats.org/presentationml/2006/main">
  <p:tag name="MH_TYPE" val="#NeiR#"/>
  <p:tag name="MH_NUMBER" val="3"/>
  <p:tag name="MH_CATEGORY" val="#BingLLB#"/>
  <p:tag name="MH_LAYOUT" val="SubTitle"/>
  <p:tag name="MH" val="20151027151310"/>
  <p:tag name="MH_LIBRARY" val="GRAPHIC"/>
  <p:tag name="KSO_WM_TEMPLATE_CATEGORY" val="custom"/>
  <p:tag name="KSO_WM_TEMPLATE_INDEX" val="160521"/>
  <p:tag name="KSO_WM_SLIDE_ID" val="custom160521_18"/>
  <p:tag name="KSO_WM_SLIDE_INDEX" val="18"/>
  <p:tag name="KSO_WM_SLIDE_ITEM_CNT" val="4"/>
  <p:tag name="KSO_WM_SLIDE_LAYOUT" val="a_l"/>
  <p:tag name="KSO_WM_SLIDE_LAYOUT_CNT" val="1_1"/>
  <p:tag name="KSO_WM_SLIDE_TYPE" val="text"/>
  <p:tag name="KSO_WM_BEAUTIFY_FLAG" val="#wm#"/>
  <p:tag name="KSO_WM_TAG_VERSION" val="1.0"/>
  <p:tag name="KSO_WM_SLIDE_POSITION" val="62*211"/>
  <p:tag name="KSO_WM_SLIDE_SIZE" val="837*198"/>
  <p:tag name="KSO_WM_DIAGRAM_GROUP_CODE" val="l1-2"/>
</p:tagLst>
</file>

<file path=ppt/tags/tag166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Lst>
</file>

<file path=ppt/tags/tag166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Lst>
</file>

<file path=ppt/tags/tag1662.xml><?xml version="1.0" encoding="utf-8"?>
<p:tagLst xmlns:p="http://schemas.openxmlformats.org/presentationml/2006/main">
  <p:tag name="KSO_WM_UNIT_FILL_FORE_SCHEMECOLOR_INDEX_BRIGHTNESS" val="0.8"/>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4_3*l_h_i*1_2_1"/>
  <p:tag name="KSO_WM_TEMPLATE_CATEGORY" val="diagram"/>
  <p:tag name="KSO_WM_TEMPLATE_INDEX" val="20227964"/>
  <p:tag name="KSO_WM_UNIT_LAYERLEVEL" val="1_1_1"/>
  <p:tag name="KSO_WM_TAG_VERSION" val="1.0"/>
  <p:tag name="KSO_WM_BEAUTIFY_FLAG" val="#wm#"/>
</p:tagLst>
</file>

<file path=ppt/tags/tag1663.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3*l_h_i*1_3_1"/>
  <p:tag name="KSO_WM_TEMPLATE_CATEGORY" val="diagram"/>
  <p:tag name="KSO_WM_TEMPLATE_INDEX" val="20227964"/>
  <p:tag name="KSO_WM_UNIT_LAYERLEVEL" val="1_1_1"/>
  <p:tag name="KSO_WM_TAG_VERSION" val="1.0"/>
  <p:tag name="KSO_WM_BEAUTIFY_FLAG" val="#wm#"/>
</p:tagLst>
</file>

<file path=ppt/tags/tag1664.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3*l_h_i*1_1_1"/>
  <p:tag name="KSO_WM_TEMPLATE_CATEGORY" val="diagram"/>
  <p:tag name="KSO_WM_TEMPLATE_INDEX" val="20227964"/>
  <p:tag name="KSO_WM_UNIT_LAYERLEVEL" val="1_1_1"/>
  <p:tag name="KSO_WM_TAG_VERSION" val="1.0"/>
  <p:tag name="KSO_WM_BEAUTIFY_FLAG" val="#wm#"/>
</p:tagLst>
</file>

<file path=ppt/tags/tag166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3*l_h_x*1_1_1"/>
  <p:tag name="KSO_WM_TEMPLATE_CATEGORY" val="diagram"/>
  <p:tag name="KSO_WM_TEMPLATE_INDEX" val="20227964"/>
  <p:tag name="KSO_WM_UNIT_LAYERLEVEL" val="1_1_1"/>
  <p:tag name="KSO_WM_TAG_VERSION" val="1.0"/>
  <p:tag name="KSO_WM_BEAUTIFY_FLAG" val="#wm#"/>
</p:tagLst>
</file>

<file path=ppt/tags/tag166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4_3*l_h_x*1_2_1"/>
  <p:tag name="KSO_WM_TEMPLATE_CATEGORY" val="diagram"/>
  <p:tag name="KSO_WM_TEMPLATE_INDEX" val="20227964"/>
  <p:tag name="KSO_WM_UNIT_LAYERLEVEL" val="1_1_1"/>
  <p:tag name="KSO_WM_TAG_VERSION" val="1.0"/>
  <p:tag name="KSO_WM_BEAUTIFY_FLAG" val="#wm#"/>
</p:tagLst>
</file>

<file path=ppt/tags/tag166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3*l_h_x*1_3_1"/>
  <p:tag name="KSO_WM_TEMPLATE_CATEGORY" val="diagram"/>
  <p:tag name="KSO_WM_TEMPLATE_INDEX" val="20227964"/>
  <p:tag name="KSO_WM_UNIT_LAYERLEVEL" val="1_1_1"/>
  <p:tag name="KSO_WM_TAG_VERSION" val="1.0"/>
  <p:tag name="KSO_WM_BEAUTIFY_FLAG" val="#wm#"/>
</p:tagLst>
</file>

<file path=ppt/tags/tag166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3*l_h_f*1_1_1"/>
  <p:tag name="KSO_WM_TEMPLATE_CATEGORY" val="diagram"/>
  <p:tag name="KSO_WM_TEMPLATE_INDEX" val="20227964"/>
  <p:tag name="KSO_WM_UNIT_LAYERLEVEL" val="1_1_1"/>
  <p:tag name="KSO_WM_TAG_VERSION" val="1.0"/>
  <p:tag name="KSO_WM_BEAUTIFY_FLAG" val="#wm#"/>
</p:tagLst>
</file>

<file path=ppt/tags/tag166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4_3*l_h_f*1_2_1"/>
  <p:tag name="KSO_WM_TEMPLATE_CATEGORY" val="diagram"/>
  <p:tag name="KSO_WM_TEMPLATE_INDEX" val="20227964"/>
  <p:tag name="KSO_WM_UNIT_LAYERLEVEL" val="1_1_1"/>
  <p:tag name="KSO_WM_TAG_VERSION" val="1.0"/>
  <p:tag name="KSO_WM_BEAUTIFY_FLAG" val="#wm#"/>
</p:tagLst>
</file>

<file path=ppt/tags/tag16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67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3*l_h_f*1_3_1"/>
  <p:tag name="KSO_WM_TEMPLATE_CATEGORY" val="diagram"/>
  <p:tag name="KSO_WM_TEMPLATE_INDEX" val="20227964"/>
  <p:tag name="KSO_WM_UNIT_LAYERLEVEL" val="1_1_1"/>
  <p:tag name="KSO_WM_TAG_VERSION" val="1.0"/>
  <p:tag name="KSO_WM_BEAUTIFY_FLAG" val="#wm#"/>
</p:tagLst>
</file>

<file path=ppt/tags/tag167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672.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67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67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67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676.xml><?xml version="1.0" encoding="utf-8"?>
<p:tagLst xmlns:p="http://schemas.openxmlformats.org/presentationml/2006/main">
  <p:tag name="KSO_WM_TAG_VERSION" val="1.0"/>
  <p:tag name="KSO_WM_BEAUTIFY_FLAG" val="#wm#"/>
  <p:tag name="KSO_WM_UNIT_TYPE" val="i"/>
  <p:tag name="KSO_WM_UNIT_ID" val="diagram20170819_3*i*0"/>
  <p:tag name="KSO_WM_TEMPLATE_CATEGORY" val="diagram"/>
  <p:tag name="KSO_WM_TEMPLATE_INDEX" val="20170819"/>
  <p:tag name="KSO_WM_UNIT_INDEX" val="0"/>
</p:tagLst>
</file>

<file path=ppt/tags/tag1677.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i"/>
  <p:tag name="KSO_WM_UNIT_INDEX" val="1_1"/>
  <p:tag name="KSO_WM_UNIT_ID" val="diagram20170819_3*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678.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i"/>
  <p:tag name="KSO_WM_UNIT_INDEX" val="1_2"/>
  <p:tag name="KSO_WM_UNIT_ID" val="diagram20170819_3*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679.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i"/>
  <p:tag name="KSO_WM_UNIT_INDEX" val="1_3"/>
  <p:tag name="KSO_WM_UNIT_ID" val="diagram20170819_3*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68.xml><?xml version="1.0" encoding="utf-8"?>
<p:tagLst xmlns:p="http://schemas.openxmlformats.org/presentationml/2006/main">
  <p:tag name="KSO_WM_BEAUTIFY_FLAG" val=""/>
</p:tagLst>
</file>

<file path=ppt/tags/tag1680.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i"/>
  <p:tag name="KSO_WM_UNIT_INDEX" val="1_4"/>
  <p:tag name="KSO_WM_UNIT_ID" val="diagram20170819_3*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681.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i"/>
  <p:tag name="KSO_WM_UNIT_INDEX" val="1_5"/>
  <p:tag name="KSO_WM_UNIT_ID" val="diagram20170819_3*m_i*1_5"/>
  <p:tag name="KSO_WM_UNIT_LAYERLEVEL" val="1_1"/>
  <p:tag name="KSO_WM_DIAGRAM_GROUP_CODE" val="m1-1"/>
  <p:tag name="KSO_WM_UNIT_FILL_FORE_SCHEMECOLOR_INDEX" val="14"/>
  <p:tag name="KSO_WM_UNIT_FILL_TYPE" val="1"/>
</p:tagLst>
</file>

<file path=ppt/tags/tag1682.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i"/>
  <p:tag name="KSO_WM_UNIT_INDEX" val="1_6"/>
  <p:tag name="KSO_WM_UNIT_ID" val="diagram20170819_3*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683.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h_i"/>
  <p:tag name="KSO_WM_UNIT_INDEX" val="1_1_1"/>
  <p:tag name="KSO_WM_UNIT_ID" val="diagram20170819_3*m_h_i*1_1_1"/>
  <p:tag name="KSO_WM_UNIT_LAYERLEVEL" val="1_1_1"/>
  <p:tag name="KSO_WM_DIAGRAM_GROUP_CODE" val="m1-1"/>
  <p:tag name="KSO_WM_UNIT_FILL_FORE_SCHEMECOLOR_INDEX" val="14"/>
  <p:tag name="KSO_WM_UNIT_FILL_TYPE" val="1"/>
  <p:tag name="KSO_WM_UNIT_LINE_FORE_SCHEMECOLOR_INDEX" val="14"/>
  <p:tag name="KSO_WM_UNIT_LINE_FILL_TYPE" val="2"/>
  <p:tag name="KSO_WM_UNIT_TEXT_FILL_FORE_SCHEMECOLOR_INDEX" val="14"/>
  <p:tag name="KSO_WM_UNIT_TEXT_FILL_TYPE" val="1"/>
</p:tagLst>
</file>

<file path=ppt/tags/tag1684.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h_i"/>
  <p:tag name="KSO_WM_UNIT_INDEX" val="1_2_1"/>
  <p:tag name="KSO_WM_UNIT_ID" val="diagram20170819_3*m_h_i*1_2_1"/>
  <p:tag name="KSO_WM_UNIT_LAYERLEVEL" val="1_1_1"/>
  <p:tag name="KSO_WM_DIAGRAM_GROUP_CODE" val="m1-1"/>
  <p:tag name="KSO_WM_UNIT_FILL_FORE_SCHEMECOLOR_INDEX" val="14"/>
  <p:tag name="KSO_WM_UNIT_FILL_TYPE" val="1"/>
  <p:tag name="KSO_WM_UNIT_LINE_FORE_SCHEMECOLOR_INDEX" val="14"/>
  <p:tag name="KSO_WM_UNIT_LINE_FILL_TYPE" val="2"/>
  <p:tag name="KSO_WM_UNIT_TEXT_FILL_FORE_SCHEMECOLOR_INDEX" val="14"/>
  <p:tag name="KSO_WM_UNIT_TEXT_FILL_TYPE" val="1"/>
</p:tagLst>
</file>

<file path=ppt/tags/tag1685.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h_i"/>
  <p:tag name="KSO_WM_UNIT_INDEX" val="1_3_1"/>
  <p:tag name="KSO_WM_UNIT_ID" val="diagram20170819_3*m_h_i*1_3_1"/>
  <p:tag name="KSO_WM_UNIT_LAYERLEVEL" val="1_1_1"/>
  <p:tag name="KSO_WM_DIAGRAM_GROUP_CODE" val="m1-1"/>
  <p:tag name="KSO_WM_UNIT_FILL_FORE_SCHEMECOLOR_INDEX" val="14"/>
  <p:tag name="KSO_WM_UNIT_FILL_TYPE" val="1"/>
  <p:tag name="KSO_WM_UNIT_LINE_FORE_SCHEMECOLOR_INDEX" val="14"/>
  <p:tag name="KSO_WM_UNIT_LINE_FILL_TYPE" val="2"/>
  <p:tag name="KSO_WM_UNIT_TEXT_FILL_FORE_SCHEMECOLOR_INDEX" val="14"/>
  <p:tag name="KSO_WM_UNIT_TEXT_FILL_TYPE" val="1"/>
</p:tagLst>
</file>

<file path=ppt/tags/tag1686.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h_i"/>
  <p:tag name="KSO_WM_UNIT_INDEX" val="1_4_1"/>
  <p:tag name="KSO_WM_UNIT_ID" val="diagram20170819_3*m_h_i*1_4_1"/>
  <p:tag name="KSO_WM_UNIT_LAYERLEVEL" val="1_1_1"/>
  <p:tag name="KSO_WM_DIAGRAM_GROUP_CODE" val="m1-1"/>
  <p:tag name="KSO_WM_UNIT_FILL_FORE_SCHEMECOLOR_INDEX" val="14"/>
  <p:tag name="KSO_WM_UNIT_FILL_TYPE" val="1"/>
  <p:tag name="KSO_WM_UNIT_LINE_FORE_SCHEMECOLOR_INDEX" val="14"/>
  <p:tag name="KSO_WM_UNIT_LINE_FILL_TYPE" val="2"/>
  <p:tag name="KSO_WM_UNIT_TEXT_FILL_FORE_SCHEMECOLOR_INDEX" val="14"/>
  <p:tag name="KSO_WM_UNIT_TEXT_FILL_TYPE" val="1"/>
</p:tagLst>
</file>

<file path=ppt/tags/tag1687.xml><?xml version="1.0" encoding="utf-8"?>
<p:tagLst xmlns:p="http://schemas.openxmlformats.org/presentationml/2006/main">
  <p:tag name="KSO_WM_TAG_VERSION" val="1.0"/>
  <p:tag name="KSO_WM_BEAUTIFY_FLAG" val="#wm#"/>
  <p:tag name="KSO_WM_TEMPLATE_CATEGORY" val="diagram"/>
  <p:tag name="KSO_WM_TEMPLATE_INDEX" val="20170819"/>
  <p:tag name="KSO_WM_UNIT_TYPE" val="m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m1-1"/>
  <p:tag name="KSO_WM_UNIT_ID" val="diagram20170819_3*m_h_f*1_1_1"/>
  <p:tag name="KSO_WM_UNIT_TEXT_FILL_FORE_SCHEMECOLOR_INDEX" val="14"/>
  <p:tag name="KSO_WM_UNIT_TEXT_FILL_TYPE" val="1"/>
</p:tagLst>
</file>

<file path=ppt/tags/tag1688.xml><?xml version="1.0" encoding="utf-8"?>
<p:tagLst xmlns:p="http://schemas.openxmlformats.org/presentationml/2006/main">
  <p:tag name="KSO_WM_BEAUTIFY_FLAG" val=""/>
</p:tagLst>
</file>

<file path=ppt/tags/tag1689.xml><?xml version="1.0" encoding="utf-8"?>
<p:tagLst xmlns:p="http://schemas.openxmlformats.org/presentationml/2006/main">
  <p:tag name="KSO_WM_BEAUTIFY_FLAG" val=""/>
</p:tagLst>
</file>

<file path=ppt/tags/tag169.xml><?xml version="1.0" encoding="utf-8"?>
<p:tagLst xmlns:p="http://schemas.openxmlformats.org/presentationml/2006/main">
  <p:tag name="MH_TYPE" val="#NeiR#"/>
  <p:tag name="MH_NUMBER" val="3"/>
  <p:tag name="MH_CATEGORY" val="#BingLLB#"/>
  <p:tag name="MH_LAYOUT" val="SubTitle"/>
  <p:tag name="MH" val="20151027151310"/>
  <p:tag name="MH_LIBRARY" val="GRAPHIC"/>
  <p:tag name="KSO_WM_TEMPLATE_CATEGORY" val="custom"/>
  <p:tag name="KSO_WM_TEMPLATE_INDEX" val="160521"/>
  <p:tag name="KSO_WM_SLIDE_ID" val="custom160521_18"/>
  <p:tag name="KSO_WM_SLIDE_INDEX" val="18"/>
  <p:tag name="KSO_WM_SLIDE_ITEM_CNT" val="4"/>
  <p:tag name="KSO_WM_SLIDE_LAYOUT" val="a_l"/>
  <p:tag name="KSO_WM_SLIDE_LAYOUT_CNT" val="1_1"/>
  <p:tag name="KSO_WM_SLIDE_TYPE" val="text"/>
  <p:tag name="KSO_WM_BEAUTIFY_FLAG" val="#wm#"/>
  <p:tag name="KSO_WM_TAG_VERSION" val="1.0"/>
  <p:tag name="KSO_WM_SLIDE_POSITION" val="62*211"/>
  <p:tag name="KSO_WM_SLIDE_SIZE" val="837*198"/>
  <p:tag name="KSO_WM_DIAGRAM_GROUP_CODE" val="l1-2"/>
</p:tagLst>
</file>

<file path=ppt/tags/tag1690.xml><?xml version="1.0" encoding="utf-8"?>
<p:tagLst xmlns:p="http://schemas.openxmlformats.org/presentationml/2006/main">
  <p:tag name="KSO_WM_BEAUTIFY_FLAG" val=""/>
</p:tagLst>
</file>

<file path=ppt/tags/tag1691.xml><?xml version="1.0" encoding="utf-8"?>
<p:tagLst xmlns:p="http://schemas.openxmlformats.org/presentationml/2006/main">
  <p:tag name="KSO_WM_TAG_VERSION" val="1.0"/>
  <p:tag name="KSO_WM_BEAUTIFY_FLAG" val=""/>
  <p:tag name="KSO_WM_TEMPLATE_CATEGORY" val="diagram"/>
  <p:tag name="KSO_WM_TEMPLATE_INDEX" val="20170819"/>
  <p:tag name="KSO_WM_UNIT_TYPE" val="m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m1-1"/>
  <p:tag name="KSO_WM_UNIT_ID" val="diagram20170819_3*m_h_f*1_1_1"/>
  <p:tag name="KSO_WM_UNIT_TEXT_FILL_FORE_SCHEMECOLOR_INDEX" val="14"/>
  <p:tag name="KSO_WM_UNIT_TEXT_FILL_TYPE" val="1"/>
</p:tagLst>
</file>

<file path=ppt/tags/tag1692.xml><?xml version="1.0" encoding="utf-8"?>
<p:tagLst xmlns:p="http://schemas.openxmlformats.org/presentationml/2006/main">
  <p:tag name="KSO_WM_TAG_VERSION" val="1.0"/>
  <p:tag name="KSO_WM_BEAUTIFY_FLAG" val=""/>
  <p:tag name="KSO_WM_TEMPLATE_CATEGORY" val="diagram"/>
  <p:tag name="KSO_WM_TEMPLATE_INDEX" val="20170819"/>
  <p:tag name="KSO_WM_UNIT_TYPE" val="m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m1-1"/>
  <p:tag name="KSO_WM_UNIT_ID" val="diagram20170819_3*m_h_f*1_1_1"/>
  <p:tag name="KSO_WM_UNIT_TEXT_FILL_FORE_SCHEMECOLOR_INDEX" val="14"/>
  <p:tag name="KSO_WM_UNIT_TEXT_FILL_TYPE" val="1"/>
</p:tagLst>
</file>

<file path=ppt/tags/tag1693.xml><?xml version="1.0" encoding="utf-8"?>
<p:tagLst xmlns:p="http://schemas.openxmlformats.org/presentationml/2006/main">
  <p:tag name="KSO_WM_TAG_VERSION" val="1.0"/>
  <p:tag name="KSO_WM_BEAUTIFY_FLAG" val=""/>
  <p:tag name="KSO_WM_TEMPLATE_CATEGORY" val="diagram"/>
  <p:tag name="KSO_WM_TEMPLATE_INDEX" val="20170819"/>
  <p:tag name="KSO_WM_UNIT_TYPE" val="m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m1-1"/>
  <p:tag name="KSO_WM_UNIT_ID" val="diagram20170819_3*m_h_f*1_1_1"/>
  <p:tag name="KSO_WM_UNIT_TEXT_FILL_FORE_SCHEMECOLOR_INDEX" val="14"/>
  <p:tag name="KSO_WM_UNIT_TEXT_FILL_TYPE" val="1"/>
</p:tagLst>
</file>

<file path=ppt/tags/tag169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695.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69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69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69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699.xml><?xml version="1.0" encoding="utf-8"?>
<p:tagLst xmlns:p="http://schemas.openxmlformats.org/presentationml/2006/main">
  <p:tag name="KSO_WM_BEAUTIFY_FLAG" val=""/>
</p:tagLst>
</file>

<file path=ppt/tags/tag17.xml><?xml version="1.0" encoding="utf-8"?>
<p:tagLst xmlns:p="http://schemas.openxmlformats.org/presentationml/2006/main">
  <p:tag name="MH" val="20170216142000"/>
  <p:tag name="MH_LIBRARY" val="GRAPHIC"/>
  <p:tag name="MH_ORDER" val="Oval 24"/>
</p:tagLst>
</file>

<file path=ppt/tags/tag17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70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971_3*n_h_h_a*1_2_1_1"/>
  <p:tag name="KSO_WM_TEMPLATE_CATEGORY" val="diagram"/>
  <p:tag name="KSO_WM_TEMPLATE_INDEX" val="20227971"/>
  <p:tag name="KSO_WM_UNIT_LAYERLEVEL" val="1_1_1_1"/>
  <p:tag name="KSO_WM_TAG_VERSION" val="1.0"/>
  <p:tag name="KSO_WM_BEAUTIFY_FLAG" val="#wm#"/>
  <p:tag name="KSO_WM_UNIT_TEXT_FILL_FORE_SCHEMECOLOR_INDEX" val="5"/>
  <p:tag name="KSO_WM_UNIT_TEXT_FILL_TYPE" val="1"/>
</p:tagLst>
</file>

<file path=ppt/tags/tag17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971_3*n_h_h_a*1_2_2_1"/>
  <p:tag name="KSO_WM_TEMPLATE_CATEGORY" val="diagram"/>
  <p:tag name="KSO_WM_TEMPLATE_INDEX" val="20227971"/>
  <p:tag name="KSO_WM_UNIT_LAYERLEVEL" val="1_1_1_1"/>
  <p:tag name="KSO_WM_TAG_VERSION" val="1.0"/>
  <p:tag name="KSO_WM_BEAUTIFY_FLAG" val="#wm#"/>
</p:tagLst>
</file>

<file path=ppt/tags/tag170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971_3*n_h_h_f*1_2_3_1"/>
  <p:tag name="KSO_WM_TEMPLATE_CATEGORY" val="diagram"/>
  <p:tag name="KSO_WM_TEMPLATE_INDEX" val="20227971"/>
  <p:tag name="KSO_WM_UNIT_LAYERLEVEL" val="1_1_1_1"/>
  <p:tag name="KSO_WM_TAG_VERSION" val="1.0"/>
  <p:tag name="KSO_WM_BEAUTIFY_FLAG" val="#wm#"/>
  <p:tag name="KSO_WM_UNIT_TEXT_FILL_FORE_SCHEMECOLOR_INDEX" val="13"/>
  <p:tag name="KSO_WM_UNIT_TEXT_FILL_TYPE" val="1"/>
</p:tagLst>
</file>

<file path=ppt/tags/tag170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971_3*n_h_h_a*1_2_3_1"/>
  <p:tag name="KSO_WM_TEMPLATE_CATEGORY" val="diagram"/>
  <p:tag name="KSO_WM_TEMPLATE_INDEX" val="20227971"/>
  <p:tag name="KSO_WM_UNIT_LAYERLEVEL" val="1_1_1_1"/>
  <p:tag name="KSO_WM_TAG_VERSION" val="1.0"/>
  <p:tag name="KSO_WM_BEAUTIFY_FLAG" val="#wm#"/>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971_3*n_h_i*1_1_1"/>
  <p:tag name="KSO_WM_TEMPLATE_CATEGORY" val="diagram"/>
  <p:tag name="KSO_WM_TEMPLATE_INDEX" val="2022797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27971_3*n_h_i*1_1_4"/>
  <p:tag name="KSO_WM_TEMPLATE_CATEGORY" val="diagram"/>
  <p:tag name="KSO_WM_TEMPLATE_INDEX" val="20227971"/>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971_3*n_h_h_i*1_2_1_1"/>
  <p:tag name="KSO_WM_TEMPLATE_CATEGORY" val="diagram"/>
  <p:tag name="KSO_WM_TEMPLATE_INDEX" val="20227971"/>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7971_3*n_h_h_i*1_2_2_1"/>
  <p:tag name="KSO_WM_TEMPLATE_CATEGORY" val="diagram"/>
  <p:tag name="KSO_WM_TEMPLATE_INDEX" val="20227971"/>
  <p:tag name="KSO_WM_UNIT_LAYERLEVEL" val="1_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7971_3*n_h_h_i*1_2_3_1"/>
  <p:tag name="KSO_WM_TEMPLATE_CATEGORY" val="diagram"/>
  <p:tag name="KSO_WM_TEMPLATE_INDEX" val="20227971"/>
  <p:tag name="KSO_WM_UNIT_LAYERLEVEL" val="1_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709.xml><?xml version="1.0" encoding="utf-8"?>
<p:tagLst xmlns:p="http://schemas.openxmlformats.org/presentationml/2006/main">
  <p:tag name="KSO_WM_UNIT_VALUE" val="254*254"/>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7971_3*n_h_x*1_1_1"/>
  <p:tag name="KSO_WM_TEMPLATE_CATEGORY" val="diagram"/>
  <p:tag name="KSO_WM_TEMPLATE_INDEX" val="20227971"/>
  <p:tag name="KSO_WM_UNIT_LAYERLEVEL" val="1_1_1"/>
  <p:tag name="KSO_WM_TAG_VERSION" val="1.0"/>
  <p:tag name="KSO_WM_BEAUTIFY_FLAG" val="#wm#"/>
</p:tagLst>
</file>

<file path=ppt/tags/tag171.xml><?xml version="1.0" encoding="utf-8"?>
<p:tagLst xmlns:p="http://schemas.openxmlformats.org/presentationml/2006/main">
  <p:tag name="KSO_WM_BEAUTIFY_FLAG" val=""/>
</p:tagLst>
</file>

<file path=ppt/tags/tag1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971_3*n_h_i*1_1_2"/>
  <p:tag name="KSO_WM_TEMPLATE_CATEGORY" val="diagram"/>
  <p:tag name="KSO_WM_TEMPLATE_INDEX" val="20227971"/>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7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971_3*n_h_i*1_1_3"/>
  <p:tag name="KSO_WM_TEMPLATE_CATEGORY" val="diagram"/>
  <p:tag name="KSO_WM_TEMPLATE_INDEX" val="20227971"/>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71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971_3*n_h_h_x*1_2_1_1"/>
  <p:tag name="KSO_WM_TEMPLATE_CATEGORY" val="diagram"/>
  <p:tag name="KSO_WM_TEMPLATE_INDEX" val="20227971"/>
  <p:tag name="KSO_WM_UNIT_LAYERLEVEL" val="1_1_1_1"/>
  <p:tag name="KSO_WM_TAG_VERSION" val="1.0"/>
  <p:tag name="KSO_WM_BEAUTIFY_FLAG" val="#wm#"/>
</p:tagLst>
</file>

<file path=ppt/tags/tag171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971_3*n_h_h_x*1_2_3_1"/>
  <p:tag name="KSO_WM_TEMPLATE_CATEGORY" val="diagram"/>
  <p:tag name="KSO_WM_TEMPLATE_INDEX" val="20227971"/>
  <p:tag name="KSO_WM_UNIT_LAYERLEVEL" val="1_1_1_1"/>
  <p:tag name="KSO_WM_TAG_VERSION" val="1.0"/>
  <p:tag name="KSO_WM_BEAUTIFY_FLAG" val="#wm#"/>
</p:tagLst>
</file>

<file path=ppt/tags/tag171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7971_3*n_h_h_x*1_2_2_1"/>
  <p:tag name="KSO_WM_TEMPLATE_CATEGORY" val="diagram"/>
  <p:tag name="KSO_WM_TEMPLATE_INDEX" val="20227971"/>
  <p:tag name="KSO_WM_UNIT_LAYERLEVEL" val="1_1_1_1"/>
  <p:tag name="KSO_WM_TAG_VERSION" val="1.0"/>
  <p:tag name="KSO_WM_BEAUTIFY_FLAG" val="#wm#"/>
</p:tagLst>
</file>

<file path=ppt/tags/tag171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716.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71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71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71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3*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3*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3*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3*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3*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3*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72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3*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Lst>
</file>

<file path=ppt/tags/tag1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3*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3*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037_3*m_h_i*1_4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17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4_1"/>
  <p:tag name="KSO_WM_UNIT_ID" val="diagram20199037_3*m_h_y*1_4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7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199037_3*m_h_z*1_4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3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3*m_h_f*1_1_1"/>
  <p:tag name="KSO_WM_TEMPLATE_CATEGORY" val="diagram"/>
  <p:tag name="KSO_WM_TEMPLATE_INDEX" val="20199037"/>
  <p:tag name="KSO_WM_UNIT_LAYERLEVEL" val="1_1_1"/>
  <p:tag name="KSO_WM_TAG_VERSION" val="1.0"/>
  <p:tag name="KSO_WM_BEAUTIFY_FLAG" val=""/>
  <p:tag name="KSO_WM_UNIT_TEXT_FILL_FORE_SCHEMECOLOR_INDEX" val="13"/>
  <p:tag name="KSO_WM_UNIT_TEXT_FILL_TYPE" val="1"/>
</p:tagLst>
</file>

<file path=ppt/tags/tag1733.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3*m_h_f*1_1_1"/>
  <p:tag name="KSO_WM_TEMPLATE_CATEGORY" val="diagram"/>
  <p:tag name="KSO_WM_TEMPLATE_INDEX" val="20199037"/>
  <p:tag name="KSO_WM_UNIT_LAYERLEVEL" val="1_1_1"/>
  <p:tag name="KSO_WM_TAG_VERSION" val="1.0"/>
  <p:tag name="KSO_WM_BEAUTIFY_FLAG" val=""/>
  <p:tag name="KSO_WM_UNIT_TEXT_FILL_FORE_SCHEMECOLOR_INDEX" val="13"/>
  <p:tag name="KSO_WM_UNIT_TEXT_FILL_TYPE" val="1"/>
</p:tagLst>
</file>

<file path=ppt/tags/tag1734.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3*m_h_f*1_1_1"/>
  <p:tag name="KSO_WM_TEMPLATE_CATEGORY" val="diagram"/>
  <p:tag name="KSO_WM_TEMPLATE_INDEX" val="20199037"/>
  <p:tag name="KSO_WM_UNIT_LAYERLEVEL" val="1_1_1"/>
  <p:tag name="KSO_WM_TAG_VERSION" val="1.0"/>
  <p:tag name="KSO_WM_BEAUTIFY_FLAG" val=""/>
  <p:tag name="KSO_WM_UNIT_TEXT_FILL_FORE_SCHEMECOLOR_INDEX" val="13"/>
  <p:tag name="KSO_WM_UNIT_TEXT_FILL_TYPE" val="1"/>
</p:tagLst>
</file>

<file path=ppt/tags/tag1735.xml><?xml version="1.0" encoding="utf-8"?>
<p:tagLst xmlns:p="http://schemas.openxmlformats.org/presentationml/2006/main">
  <p:tag name="KSO_WM_BEAUTIFY_FLAG" val=""/>
</p:tagLst>
</file>

<file path=ppt/tags/tag173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737.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73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73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174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741.xml><?xml version="1.0" encoding="utf-8"?>
<p:tagLst xmlns:p="http://schemas.openxmlformats.org/presentationml/2006/main">
  <p:tag name="KSO_WM_BEAUTIFY_FLAG" val=""/>
</p:tagLst>
</file>

<file path=ppt/tags/tag1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652_4*m_h_i*1_1_1"/>
  <p:tag name="KSO_WM_TEMPLATE_CATEGORY" val="diagram"/>
  <p:tag name="KSO_WM_TEMPLATE_INDEX" val="160652"/>
  <p:tag name="KSO_WM_UNIT_LAYERLEVEL" val="1_1_1"/>
  <p:tag name="KSO_WM_TAG_VERSION" val="1.0"/>
  <p:tag name="KSO_WM_BEAUTIFY_FLAG" val="#wm#"/>
  <p:tag name="KSO_WM_UNIT_FILL_FORE_SCHEMECOLOR_INDEX" val="5"/>
  <p:tag name="KSO_WM_UNIT_FILL_TYPE" val="1"/>
</p:tagLst>
</file>

<file path=ppt/tags/tag1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652_4*m_h_i*1_2_1"/>
  <p:tag name="KSO_WM_TEMPLATE_CATEGORY" val="diagram"/>
  <p:tag name="KSO_WM_TEMPLATE_INDEX" val="160652"/>
  <p:tag name="KSO_WM_UNIT_LAYERLEVEL" val="1_1_1"/>
  <p:tag name="KSO_WM_TAG_VERSION" val="1.0"/>
  <p:tag name="KSO_WM_BEAUTIFY_FLAG" val="#wm#"/>
  <p:tag name="KSO_WM_UNIT_FILL_FORE_SCHEMECOLOR_INDEX" val="6"/>
  <p:tag name="KSO_WM_UNIT_FILL_TYPE" val="1"/>
</p:tagLst>
</file>

<file path=ppt/tags/tag1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652_4*m_h_i*1_3_1"/>
  <p:tag name="KSO_WM_TEMPLATE_CATEGORY" val="diagram"/>
  <p:tag name="KSO_WM_TEMPLATE_INDEX" val="160652"/>
  <p:tag name="KSO_WM_UNIT_LAYERLEVEL" val="1_1_1"/>
  <p:tag name="KSO_WM_TAG_VERSION" val="1.0"/>
  <p:tag name="KSO_WM_BEAUTIFY_FLAG" val="#wm#"/>
  <p:tag name="KSO_WM_UNIT_FILL_FORE_SCHEMECOLOR_INDEX" val="7"/>
  <p:tag name="KSO_WM_UNIT_FILL_TYPE" val="1"/>
</p:tagLst>
</file>

<file path=ppt/tags/tag1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652_4*m_h_i*1_4_1"/>
  <p:tag name="KSO_WM_TEMPLATE_CATEGORY" val="diagram"/>
  <p:tag name="KSO_WM_TEMPLATE_INDEX" val="160652"/>
  <p:tag name="KSO_WM_UNIT_LAYERLEVEL" val="1_1_1"/>
  <p:tag name="KSO_WM_TAG_VERSION" val="1.0"/>
  <p:tag name="KSO_WM_BEAUTIFY_FLAG" val="#wm#"/>
  <p:tag name="KSO_WM_UNIT_FILL_FORE_SCHEMECOLOR_INDEX" val="8"/>
  <p:tag name="KSO_WM_UNIT_FILL_TYPE" val="1"/>
</p:tagLst>
</file>

<file path=ppt/tags/tag1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652_4*m_h_i*1_5_1"/>
  <p:tag name="KSO_WM_TEMPLATE_CATEGORY" val="diagram"/>
  <p:tag name="KSO_WM_TEMPLATE_INDEX" val="160652"/>
  <p:tag name="KSO_WM_UNIT_LAYERLEVEL" val="1_1_1"/>
  <p:tag name="KSO_WM_TAG_VERSION" val="1.0"/>
  <p:tag name="KSO_WM_BEAUTIFY_FLAG" val="#wm#"/>
  <p:tag name="KSO_WM_UNIT_FILL_FORE_SCHEMECOLOR_INDEX" val="9"/>
  <p:tag name="KSO_WM_UNIT_FILL_TYPE" val="1"/>
</p:tagLst>
</file>

<file path=ppt/tags/tag174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652_4*m_h_f*1_1_1"/>
  <p:tag name="KSO_WM_TEMPLATE_CATEGORY" val="diagram"/>
  <p:tag name="KSO_WM_TEMPLATE_INDEX" val="160652"/>
  <p:tag name="KSO_WM_UNIT_LAYERLEVEL" val="1_1_1"/>
  <p:tag name="KSO_WM_TAG_VERSION" val="1.0"/>
  <p:tag name="KSO_WM_BEAUTIFY_FLAG" val="#wm#"/>
  <p:tag name="KSO_WM_UNIT_TEXT_FILL_FORE_SCHEMECOLOR_INDEX" val="13"/>
  <p:tag name="KSO_WM_UNIT_TEXT_FILL_TYPE" val="1"/>
</p:tagLst>
</file>

<file path=ppt/tags/tag1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652_4*m_h_i*1_2_2"/>
  <p:tag name="KSO_WM_TEMPLATE_CATEGORY" val="diagram"/>
  <p:tag name="KSO_WM_TEMPLATE_INDEX" val="160652"/>
  <p:tag name="KSO_WM_UNIT_LAYERLEVEL" val="1_1_1"/>
  <p:tag name="KSO_WM_TAG_VERSION" val="1.0"/>
  <p:tag name="KSO_WM_BEAUTIFY_FLAG" val="#wm#"/>
  <p:tag name="KSO_WM_UNIT_TEXT_FILL_FORE_SCHEMECOLOR_INDEX" val="14"/>
  <p:tag name="KSO_WM_UNIT_TEXT_FILL_TYPE" val="1"/>
</p:tagLst>
</file>

<file path=ppt/tags/tag1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652_4*m_h_i*1_1_2"/>
  <p:tag name="KSO_WM_TEMPLATE_CATEGORY" val="diagram"/>
  <p:tag name="KSO_WM_TEMPLATE_INDEX" val="160652"/>
  <p:tag name="KSO_WM_UNIT_LAYERLEVEL" val="1_1_1"/>
  <p:tag name="KSO_WM_TAG_VERSION" val="1.0"/>
  <p:tag name="KSO_WM_BEAUTIFY_FLAG" val="#wm#"/>
  <p:tag name="KSO_WM_UNIT_TEXT_FILL_FORE_SCHEMECOLOR_INDEX" val="14"/>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1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652_4*m_h_i*1_3_2"/>
  <p:tag name="KSO_WM_TEMPLATE_CATEGORY" val="diagram"/>
  <p:tag name="KSO_WM_TEMPLATE_INDEX" val="160652"/>
  <p:tag name="KSO_WM_UNIT_LAYERLEVEL" val="1_1_1"/>
  <p:tag name="KSO_WM_TAG_VERSION" val="1.0"/>
  <p:tag name="KSO_WM_BEAUTIFY_FLAG" val="#wm#"/>
  <p:tag name="KSO_WM_UNIT_TEXT_FILL_FORE_SCHEMECOLOR_INDEX" val="14"/>
  <p:tag name="KSO_WM_UNIT_TEXT_FILL_TYPE" val="1"/>
</p:tagLst>
</file>

<file path=ppt/tags/tag1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160652_4*m_h_i*1_4_2"/>
  <p:tag name="KSO_WM_TEMPLATE_CATEGORY" val="diagram"/>
  <p:tag name="KSO_WM_TEMPLATE_INDEX" val="160652"/>
  <p:tag name="KSO_WM_UNIT_LAYERLEVEL" val="1_1_1"/>
  <p:tag name="KSO_WM_TAG_VERSION" val="1.0"/>
  <p:tag name="KSO_WM_BEAUTIFY_FLAG" val="#wm#"/>
  <p:tag name="KSO_WM_UNIT_TEXT_FILL_FORE_SCHEMECOLOR_INDEX" val="14"/>
  <p:tag name="KSO_WM_UNIT_TEXT_FILL_TYPE" val="1"/>
</p:tagLst>
</file>

<file path=ppt/tags/tag1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ID" val="diagram160652_4*m_h_i*1_5_2"/>
  <p:tag name="KSO_WM_TEMPLATE_CATEGORY" val="diagram"/>
  <p:tag name="KSO_WM_TEMPLATE_INDEX" val="160652"/>
  <p:tag name="KSO_WM_UNIT_LAYERLEVEL" val="1_1_1"/>
  <p:tag name="KSO_WM_TAG_VERSION" val="1.0"/>
  <p:tag name="KSO_WM_BEAUTIFY_FLAG" val="#wm#"/>
  <p:tag name="KSO_WM_UNIT_TEXT_FILL_FORE_SCHEMECOLOR_INDEX" val="14"/>
  <p:tag name="KSO_WM_UNIT_TEXT_FILL_TYPE" val="1"/>
</p:tagLst>
</file>

<file path=ppt/tags/tag175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652_4*m_h_f*1_1_1"/>
  <p:tag name="KSO_WM_TEMPLATE_CATEGORY" val="diagram"/>
  <p:tag name="KSO_WM_TEMPLATE_INDEX" val="160652"/>
  <p:tag name="KSO_WM_UNIT_LAYERLEVEL" val="1_1_1"/>
  <p:tag name="KSO_WM_TAG_VERSION" val="1.0"/>
  <p:tag name="KSO_WM_BEAUTIFY_FLAG" val=""/>
  <p:tag name="KSO_WM_UNIT_TEXT_FILL_FORE_SCHEMECOLOR_INDEX" val="13"/>
  <p:tag name="KSO_WM_UNIT_TEXT_FILL_TYPE" val="1"/>
</p:tagLst>
</file>

<file path=ppt/tags/tag175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652_4*m_h_f*1_1_1"/>
  <p:tag name="KSO_WM_TEMPLATE_CATEGORY" val="diagram"/>
  <p:tag name="KSO_WM_TEMPLATE_INDEX" val="160652"/>
  <p:tag name="KSO_WM_UNIT_LAYERLEVEL" val="1_1_1"/>
  <p:tag name="KSO_WM_TAG_VERSION" val="1.0"/>
  <p:tag name="KSO_WM_BEAUTIFY_FLAG" val=""/>
  <p:tag name="KSO_WM_UNIT_TEXT_FILL_FORE_SCHEMECOLOR_INDEX" val="13"/>
  <p:tag name="KSO_WM_UNIT_TEXT_FILL_TYPE" val="1"/>
</p:tagLst>
</file>

<file path=ppt/tags/tag175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652_4*m_h_f*1_1_1"/>
  <p:tag name="KSO_WM_TEMPLATE_CATEGORY" val="diagram"/>
  <p:tag name="KSO_WM_TEMPLATE_INDEX" val="160652"/>
  <p:tag name="KSO_WM_UNIT_LAYERLEVEL" val="1_1_1"/>
  <p:tag name="KSO_WM_TAG_VERSION" val="1.0"/>
  <p:tag name="KSO_WM_BEAUTIFY_FLAG" val=""/>
  <p:tag name="KSO_WM_UNIT_TEXT_FILL_FORE_SCHEMECOLOR_INDEX" val="13"/>
  <p:tag name="KSO_WM_UNIT_TEXT_FILL_TYPE" val="1"/>
</p:tagLst>
</file>

<file path=ppt/tags/tag175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652_4*m_h_f*1_1_1"/>
  <p:tag name="KSO_WM_TEMPLATE_CATEGORY" val="diagram"/>
  <p:tag name="KSO_WM_TEMPLATE_INDEX" val="160652"/>
  <p:tag name="KSO_WM_UNIT_LAYERLEVEL" val="1_1_1"/>
  <p:tag name="KSO_WM_TAG_VERSION" val="1.0"/>
  <p:tag name="KSO_WM_BEAUTIFY_FLAG" val=""/>
  <p:tag name="KSO_WM_UNIT_TEXT_FILL_FORE_SCHEMECOLOR_INDEX" val="13"/>
  <p:tag name="KSO_WM_UNIT_TEXT_FILL_TYPE" val="1"/>
</p:tagLst>
</file>

<file path=ppt/tags/tag175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758.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75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176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76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762.xml><?xml version="1.0" encoding="utf-8"?>
<p:tagLst xmlns:p="http://schemas.openxmlformats.org/presentationml/2006/main">
  <p:tag name="KSO_WM_BEAUTIFY_FLAG" val=""/>
</p:tagLst>
</file>

<file path=ppt/tags/tag1763.xml><?xml version="1.0" encoding="utf-8"?>
<p:tagLst xmlns:p="http://schemas.openxmlformats.org/presentationml/2006/main">
  <p:tag name="KSO_WM_BEAUTIFY_FLAG" val=""/>
</p:tagLst>
</file>

<file path=ppt/tags/tag17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20_2*n_h_h_i*1_2_2_1"/>
  <p:tag name="KSO_WM_TEMPLATE_CATEGORY" val="diagram"/>
  <p:tag name="KSO_WM_TEMPLATE_INDEX" val="20228120"/>
  <p:tag name="KSO_WM_UNIT_LAYERLEVEL" val="1_1_1_1"/>
  <p:tag name="KSO_WM_TAG_VERSION" val="1.0"/>
  <p:tag name="KSO_WM_BEAUTIFY_FLAG" val="#wm#"/>
  <p:tag name="KSO_WM_UNIT_LINE_FORE_SCHEMECOLOR_INDEX" val="6"/>
  <p:tag name="KSO_WM_UNIT_LINE_FILL_TYPE" val="2"/>
</p:tagLst>
</file>

<file path=ppt/tags/tag1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20_2*n_h_h_i*1_2_1_1"/>
  <p:tag name="KSO_WM_TEMPLATE_CATEGORY" val="diagram"/>
  <p:tag name="KSO_WM_TEMPLATE_INDEX" val="20228120"/>
  <p:tag name="KSO_WM_UNIT_LAYERLEVEL" val="1_1_1_1"/>
  <p:tag name="KSO_WM_TAG_VERSION" val="1.0"/>
  <p:tag name="KSO_WM_BEAUTIFY_FLAG" val="#wm#"/>
  <p:tag name="KSO_WM_UNIT_LINE_FORE_SCHEMECOLOR_INDEX" val="5"/>
  <p:tag name="KSO_WM_UNIT_LINE_FILL_TYPE" val="2"/>
</p:tagLst>
</file>

<file path=ppt/tags/tag17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20_2*n_h_h_i*1_2_1_2"/>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20_2*n_h_h_i*1_2_2_2"/>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7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120_2*n_h_i*1_1_2"/>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69.xml><?xml version="1.0" encoding="utf-8"?>
<p:tagLst xmlns:p="http://schemas.openxmlformats.org/presentationml/2006/main">
  <p:tag name="KSO_WM_BEAUTIFY_FLAG" val=""/>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177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771.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77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77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77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775.xml><?xml version="1.0" encoding="utf-8"?>
<p:tagLst xmlns:p="http://schemas.openxmlformats.org/presentationml/2006/main">
  <p:tag name="KSO_WM_BEAUTIFY_FLAG" val=""/>
</p:tagLst>
</file>

<file path=ppt/tags/tag1776.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f"/>
  <p:tag name="KSO_WM_UNIT_INDEX" val="1_1_1"/>
  <p:tag name="KSO_WM_UNIT_CLEAR" val="1"/>
  <p:tag name="KSO_WM_UNIT_LAYERLEVEL" val="1_1_1"/>
  <p:tag name="KSO_WM_UNIT_VALUE" val="25"/>
  <p:tag name="KSO_WM_UNIT_HIGHLIGHT" val="0"/>
  <p:tag name="KSO_WM_UNIT_COMPATIBLE" val="0"/>
  <p:tag name="KSO_WM_UNIT_PRESET_TEXT_INDEX" val="4"/>
  <p:tag name="KSO_WM_UNIT_PRESET_TEXT_LEN" val="57"/>
  <p:tag name="KSO_WM_DIAGRAM_GROUP_CODE" val="m1-1"/>
  <p:tag name="KSO_WM_UNIT_ID" val="diagram20169549_4*m_h_f*1_1_1"/>
  <p:tag name="KSO_WM_UNIT_TEXT_FILL_FORE_SCHEMECOLOR_INDEX" val="14"/>
  <p:tag name="KSO_WM_UNIT_TEXT_FILL_TYPE" val="1"/>
</p:tagLst>
</file>

<file path=ppt/tags/tag1777.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f"/>
  <p:tag name="KSO_WM_UNIT_INDEX" val="1_2_1"/>
  <p:tag name="KSO_WM_UNIT_CLEAR" val="1"/>
  <p:tag name="KSO_WM_UNIT_LAYERLEVEL" val="1_1_1"/>
  <p:tag name="KSO_WM_UNIT_VALUE" val="25"/>
  <p:tag name="KSO_WM_UNIT_HIGHLIGHT" val="0"/>
  <p:tag name="KSO_WM_UNIT_COMPATIBLE" val="0"/>
  <p:tag name="KSO_WM_UNIT_PRESET_TEXT_INDEX" val="4"/>
  <p:tag name="KSO_WM_UNIT_PRESET_TEXT_LEN" val="57"/>
  <p:tag name="KSO_WM_DIAGRAM_GROUP_CODE" val="m1-1"/>
  <p:tag name="KSO_WM_UNIT_ID" val="diagram20169549_4*m_h_f*1_2_1"/>
  <p:tag name="KSO_WM_UNIT_TEXT_FILL_FORE_SCHEMECOLOR_INDEX" val="14"/>
  <p:tag name="KSO_WM_UNIT_TEXT_FILL_TYPE" val="1"/>
</p:tagLst>
</file>

<file path=ppt/tags/tag1778.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f"/>
  <p:tag name="KSO_WM_UNIT_INDEX" val="1_3_1"/>
  <p:tag name="KSO_WM_UNIT_CLEAR" val="1"/>
  <p:tag name="KSO_WM_UNIT_LAYERLEVEL" val="1_1_1"/>
  <p:tag name="KSO_WM_UNIT_VALUE" val="25"/>
  <p:tag name="KSO_WM_UNIT_HIGHLIGHT" val="0"/>
  <p:tag name="KSO_WM_UNIT_COMPATIBLE" val="0"/>
  <p:tag name="KSO_WM_UNIT_PRESET_TEXT_INDEX" val="4"/>
  <p:tag name="KSO_WM_UNIT_PRESET_TEXT_LEN" val="57"/>
  <p:tag name="KSO_WM_DIAGRAM_GROUP_CODE" val="m1-1"/>
  <p:tag name="KSO_WM_UNIT_ID" val="diagram20169549_4*m_h_f*1_3_1"/>
  <p:tag name="KSO_WM_UNIT_TEXT_FILL_FORE_SCHEMECOLOR_INDEX" val="14"/>
  <p:tag name="KSO_WM_UNIT_TEXT_FILL_TYPE" val="1"/>
</p:tagLst>
</file>

<file path=ppt/tags/tag1779.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f"/>
  <p:tag name="KSO_WM_UNIT_INDEX" val="1_4_1"/>
  <p:tag name="KSO_WM_UNIT_CLEAR" val="1"/>
  <p:tag name="KSO_WM_UNIT_LAYERLEVEL" val="1_1_1"/>
  <p:tag name="KSO_WM_UNIT_VALUE" val="25"/>
  <p:tag name="KSO_WM_UNIT_HIGHLIGHT" val="0"/>
  <p:tag name="KSO_WM_UNIT_COMPATIBLE" val="0"/>
  <p:tag name="KSO_WM_UNIT_PRESET_TEXT_INDEX" val="4"/>
  <p:tag name="KSO_WM_UNIT_PRESET_TEXT_LEN" val="57"/>
  <p:tag name="KSO_WM_DIAGRAM_GROUP_CODE" val="m1-1"/>
  <p:tag name="KSO_WM_UNIT_ID" val="diagram20169549_4*m_h_f*1_4_1"/>
  <p:tag name="KSO_WM_UNIT_TEXT_FILL_FORE_SCHEMECOLOR_INDEX" val="14"/>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1780.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a"/>
  <p:tag name="KSO_WM_UNIT_INDEX" val="1_1_1"/>
  <p:tag name="KSO_WM_UNIT_CLEAR" val="1"/>
  <p:tag name="KSO_WM_UNIT_LAYERLEVEL" val="1_1_1"/>
  <p:tag name="KSO_WM_UNIT_VALUE" val="10"/>
  <p:tag name="KSO_WM_UNIT_HIGHLIGHT" val="0"/>
  <p:tag name="KSO_WM_UNIT_COMPATIBLE" val="0"/>
  <p:tag name="KSO_WM_DIAGRAM_GROUP_CODE" val="m1-1"/>
  <p:tag name="KSO_WM_UNIT_ID" val="diagram20169549_4*m_h_a*1_1_1"/>
  <p:tag name="KSO_WM_UNIT_PRESET_TEXT" val="Lorem1"/>
  <p:tag name="KSO_WM_UNIT_FILL_FORE_SCHEMECOLOR_INDEX" val="5"/>
  <p:tag name="KSO_WM_UNIT_FILL_TYPE" val="1"/>
  <p:tag name="KSO_WM_UNIT_TEXT_FILL_FORE_SCHEMECOLOR_INDEX" val="14"/>
  <p:tag name="KSO_WM_UNIT_TEXT_FILL_TYPE" val="1"/>
</p:tagLst>
</file>

<file path=ppt/tags/tag1781.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a"/>
  <p:tag name="KSO_WM_UNIT_INDEX" val="1_3_1"/>
  <p:tag name="KSO_WM_UNIT_CLEAR" val="1"/>
  <p:tag name="KSO_WM_UNIT_LAYERLEVEL" val="1_1_1"/>
  <p:tag name="KSO_WM_UNIT_VALUE" val="10"/>
  <p:tag name="KSO_WM_UNIT_HIGHLIGHT" val="0"/>
  <p:tag name="KSO_WM_UNIT_COMPATIBLE" val="0"/>
  <p:tag name="KSO_WM_DIAGRAM_GROUP_CODE" val="m1-1"/>
  <p:tag name="KSO_WM_UNIT_ID" val="diagram20169549_4*m_h_a*1_3_1"/>
  <p:tag name="KSO_WM_UNIT_PRESET_TEXT" val="Lorem3"/>
  <p:tag name="KSO_WM_UNIT_FILL_FORE_SCHEMECOLOR_INDEX" val="7"/>
  <p:tag name="KSO_WM_UNIT_FILL_TYPE" val="1"/>
  <p:tag name="KSO_WM_UNIT_TEXT_FILL_FORE_SCHEMECOLOR_INDEX" val="14"/>
  <p:tag name="KSO_WM_UNIT_TEXT_FILL_TYPE" val="1"/>
</p:tagLst>
</file>

<file path=ppt/tags/tag1782.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a"/>
  <p:tag name="KSO_WM_UNIT_INDEX" val="1_4_1"/>
  <p:tag name="KSO_WM_UNIT_CLEAR" val="1"/>
  <p:tag name="KSO_WM_UNIT_LAYERLEVEL" val="1_1_1"/>
  <p:tag name="KSO_WM_UNIT_VALUE" val="10"/>
  <p:tag name="KSO_WM_UNIT_HIGHLIGHT" val="0"/>
  <p:tag name="KSO_WM_UNIT_COMPATIBLE" val="0"/>
  <p:tag name="KSO_WM_DIAGRAM_GROUP_CODE" val="m1-1"/>
  <p:tag name="KSO_WM_UNIT_ID" val="diagram20169549_4*m_h_a*1_4_1"/>
  <p:tag name="KSO_WM_UNIT_PRESET_TEXT" val="Lorem4"/>
  <p:tag name="KSO_WM_UNIT_FILL_FORE_SCHEMECOLOR_INDEX" val="8"/>
  <p:tag name="KSO_WM_UNIT_FILL_TYPE" val="1"/>
  <p:tag name="KSO_WM_UNIT_TEXT_FILL_FORE_SCHEMECOLOR_INDEX" val="14"/>
  <p:tag name="KSO_WM_UNIT_TEXT_FILL_TYPE" val="1"/>
</p:tagLst>
</file>

<file path=ppt/tags/tag1783.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a"/>
  <p:tag name="KSO_WM_UNIT_INDEX" val="1_2_1"/>
  <p:tag name="KSO_WM_UNIT_CLEAR" val="1"/>
  <p:tag name="KSO_WM_UNIT_LAYERLEVEL" val="1_1_1"/>
  <p:tag name="KSO_WM_UNIT_VALUE" val="10"/>
  <p:tag name="KSO_WM_UNIT_HIGHLIGHT" val="0"/>
  <p:tag name="KSO_WM_UNIT_COMPATIBLE" val="0"/>
  <p:tag name="KSO_WM_DIAGRAM_GROUP_CODE" val="m1-1"/>
  <p:tag name="KSO_WM_UNIT_ID" val="diagram20169549_4*m_h_a*1_2_1"/>
  <p:tag name="KSO_WM_UNIT_PRESET_TEXT" val="Lorem2"/>
  <p:tag name="KSO_WM_UNIT_FILL_FORE_SCHEMECOLOR_INDEX" val="6"/>
  <p:tag name="KSO_WM_UNIT_FILL_TYPE" val="1"/>
  <p:tag name="KSO_WM_UNIT_TEXT_FILL_FORE_SCHEMECOLOR_INDEX" val="14"/>
  <p:tag name="KSO_WM_UNIT_TEXT_FILL_TYPE" val="1"/>
</p:tagLst>
</file>

<file path=ppt/tags/tag178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785.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78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78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78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789.xml><?xml version="1.0" encoding="utf-8"?>
<p:tagLst xmlns:p="http://schemas.openxmlformats.org/presentationml/2006/main">
  <p:tag name="KSO_WM_BEAUTIFY_FLAG" v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1790.xml><?xml version="1.0" encoding="utf-8"?>
<p:tagLst xmlns:p="http://schemas.openxmlformats.org/presentationml/2006/main">
  <p:tag name="KSO_WM_BEAUTIFY_FLAG" val=""/>
</p:tagLst>
</file>

<file path=ppt/tags/tag1791.xml><?xml version="1.0" encoding="utf-8"?>
<p:tagLst xmlns:p="http://schemas.openxmlformats.org/presentationml/2006/main">
  <p:tag name="TABLE_ENDDRAG_ORIGIN_RECT" val="903*211"/>
  <p:tag name="TABLE_ENDDRAG_RECT" val="25*165*903*211"/>
  <p:tag name="TABLE_EMPHASIZE_COLOR" val="16637868"/>
</p:tagLst>
</file>

<file path=ppt/tags/tag179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793.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79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79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79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797.xml><?xml version="1.0" encoding="utf-8"?>
<p:tagLst xmlns:p="http://schemas.openxmlformats.org/presentationml/2006/main">
  <p:tag name="KSO_WM_BEAUTIFY_FLAG" val=""/>
</p:tagLst>
</file>

<file path=ppt/tags/tag1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4_2*l_h_i*1_1_2"/>
  <p:tag name="KSO_WM_TEMPLATE_CATEGORY" val="diagram"/>
  <p:tag name="KSO_WM_TEMPLATE_INDEX" val="2022805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4_2*l_h_i*1_2_2"/>
  <p:tag name="KSO_WM_TEMPLATE_CATEGORY" val="diagram"/>
  <p:tag name="KSO_WM_TEMPLATE_INDEX" val="20228054"/>
  <p:tag name="KSO_WM_UNIT_LAYERLEVEL" val="1_1_1"/>
  <p:tag name="KSO_WM_TAG_VERSION" val="1.0"/>
  <p:tag name="KSO_WM_BEAUTIFY_FLAG" val="#wm#"/>
  <p:tag name="KSO_WM_UNIT_TEXT_FILL_FORE_SCHEMECOLOR_INDEX" val="2"/>
  <p:tag name="KSO_WM_UNIT_TEXT_FILL_TYPE" val="1"/>
</p:tagLst>
</file>

<file path=ppt/tags/tag18.xml><?xml version="1.0" encoding="utf-8"?>
<p:tagLst xmlns:p="http://schemas.openxmlformats.org/presentationml/2006/main">
  <p:tag name="MH" val="20170216142000"/>
  <p:tag name="MH_LIBRARY" val="GRAPHIC"/>
  <p:tag name="MH_ORDER" val="Oval 25"/>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1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4_2*l_h_i*1_1_1"/>
  <p:tag name="KSO_WM_TEMPLATE_CATEGORY" val="diagram"/>
  <p:tag name="KSO_WM_TEMPLATE_INDEX" val="20228054"/>
  <p:tag name="KSO_WM_UNIT_LAYERLEVEL" val="1_1_1"/>
  <p:tag name="KSO_WM_TAG_VERSION" val="1.0"/>
  <p:tag name="KSO_WM_BEAUTIFY_FLAG" val="#wm#"/>
  <p:tag name="KSO_WM_UNIT_LINE_FORE_SCHEMECOLOR_INDEX" val="9"/>
  <p:tag name="KSO_WM_UNIT_LINE_FILL_TYPE" val="2"/>
</p:tagLst>
</file>

<file path=ppt/tags/tag18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4_2*l_h_i*1_2_1"/>
  <p:tag name="KSO_WM_TEMPLATE_CATEGORY" val="diagram"/>
  <p:tag name="KSO_WM_TEMPLATE_INDEX" val="20228054"/>
  <p:tag name="KSO_WM_UNIT_LAYERLEVEL" val="1_1_1"/>
  <p:tag name="KSO_WM_TAG_VERSION" val="1.0"/>
  <p:tag name="KSO_WM_BEAUTIFY_FLAG" val="#wm#"/>
</p:tagLst>
</file>

<file path=ppt/tags/tag18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4_2*l_h_a*1_1_1"/>
  <p:tag name="KSO_WM_TEMPLATE_CATEGORY" val="diagram"/>
  <p:tag name="KSO_WM_TEMPLATE_INDEX" val="20228054"/>
  <p:tag name="KSO_WM_UNIT_LAYERLEVEL" val="1_1_1"/>
  <p:tag name="KSO_WM_TAG_VERSION" val="1.0"/>
  <p:tag name="KSO_WM_BEAUTIFY_FLAG" val="#wm#"/>
  <p:tag name="KSO_WM_UNIT_TEXT_FILL_FORE_SCHEMECOLOR_INDEX" val="5"/>
  <p:tag name="KSO_WM_UNIT_TEXT_FILL_TYPE" val="1"/>
</p:tagLst>
</file>

<file path=ppt/tags/tag180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4_2*l_h_f*1_1_1"/>
  <p:tag name="KSO_WM_TEMPLATE_CATEGORY" val="diagram"/>
  <p:tag name="KSO_WM_TEMPLATE_INDEX" val="20228054"/>
  <p:tag name="KSO_WM_UNIT_LAYERLEVEL" val="1_1_1"/>
  <p:tag name="KSO_WM_TAG_VERSION" val="1.0"/>
  <p:tag name="KSO_WM_BEAUTIFY_FLAG" val="#wm#"/>
  <p:tag name="KSO_WM_UNIT_TEXT_FILL_FORE_SCHEMECOLOR_INDEX" val="6"/>
  <p:tag name="KSO_WM_UNIT_TEXT_FILL_TYPE" val="1"/>
</p:tagLst>
</file>

<file path=ppt/tags/tag180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4_2*l_h_a*1_2_1"/>
  <p:tag name="KSO_WM_TEMPLATE_CATEGORY" val="diagram"/>
  <p:tag name="KSO_WM_TEMPLATE_INDEX" val="20228054"/>
  <p:tag name="KSO_WM_UNIT_LAYERLEVEL" val="1_1_1"/>
  <p:tag name="KSO_WM_TAG_VERSION" val="1.0"/>
  <p:tag name="KSO_WM_BEAUTIFY_FLAG" val="#wm#"/>
  <p:tag name="KSO_WM_UNIT_TEXT_FILL_FORE_SCHEMECOLOR_INDEX" val="5"/>
  <p:tag name="KSO_WM_UNIT_TEXT_FILL_TYPE" val="1"/>
</p:tagLst>
</file>

<file path=ppt/tags/tag180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4_2*l_h_f*1_1_1"/>
  <p:tag name="KSO_WM_TEMPLATE_CATEGORY" val="diagram"/>
  <p:tag name="KSO_WM_TEMPLATE_INDEX" val="20228054"/>
  <p:tag name="KSO_WM_UNIT_LAYERLEVEL" val="1_1_1"/>
  <p:tag name="KSO_WM_TAG_VERSION" val="1.0"/>
  <p:tag name="KSO_WM_BEAUTIFY_FLAG" val=""/>
  <p:tag name="KSO_WM_UNIT_TEXT_FILL_FORE_SCHEMECOLOR_INDEX" val="6"/>
  <p:tag name="KSO_WM_UNIT_TEXT_FILL_TYPE" val="1"/>
</p:tagLst>
</file>

<file path=ppt/tags/tag1806.xml><?xml version="1.0" encoding="utf-8"?>
<p:tagLst xmlns:p="http://schemas.openxmlformats.org/presentationml/2006/main">
  <p:tag name="KSO_WM_BEAUTIFY_FLAG" val=""/>
</p:tagLst>
</file>

<file path=ppt/tags/tag1807.xml><?xml version="1.0" encoding="utf-8"?>
<p:tagLst xmlns:p="http://schemas.openxmlformats.org/presentationml/2006/main">
  <p:tag name="KSO_WM_BEAUTIFY_FLAG" val=""/>
</p:tagLst>
</file>

<file path=ppt/tags/tag1808.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809.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181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81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81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813.xml><?xml version="1.0" encoding="utf-8"?>
<p:tagLst xmlns:p="http://schemas.openxmlformats.org/presentationml/2006/main">
  <p:tag name="KSO_WM_BEAUTIFY_FLAG" val=""/>
</p:tagLst>
</file>

<file path=ppt/tags/tag1814.xml><?xml version="1.0" encoding="utf-8"?>
<p:tagLst xmlns:p="http://schemas.openxmlformats.org/presentationml/2006/main">
  <p:tag name="KSO_WM_BEAUTIFY_FLAG" val=""/>
</p:tagLst>
</file>

<file path=ppt/tags/tag1815.xml><?xml version="1.0" encoding="utf-8"?>
<p:tagLst xmlns:p="http://schemas.openxmlformats.org/presentationml/2006/main">
  <p:tag name="KSO_WM_BEAUTIFY_FLAG" val=""/>
</p:tagLst>
</file>

<file path=ppt/tags/tag181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817.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81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81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182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821.xml><?xml version="1.0" encoding="utf-8"?>
<p:tagLst xmlns:p="http://schemas.openxmlformats.org/presentationml/2006/main">
  <p:tag name="KSO_WM_BEAUTIFY_FLAG" val=""/>
</p:tagLst>
</file>

<file path=ppt/tags/tag1822.xml><?xml version="1.0" encoding="utf-8"?>
<p:tagLst xmlns:p="http://schemas.openxmlformats.org/presentationml/2006/main">
  <p:tag name="KSO_WM_BEAUTIFY_FLAG" val=""/>
</p:tagLst>
</file>

<file path=ppt/tags/tag182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824.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82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82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82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828.xml><?xml version="1.0" encoding="utf-8"?>
<p:tagLst xmlns:p="http://schemas.openxmlformats.org/presentationml/2006/main">
  <p:tag name="KSO_WM_BEAUTIFY_FLAG" val=""/>
</p:tagLst>
</file>

<file path=ppt/tags/tag1829.xml><?xml version="1.0" encoding="utf-8"?>
<p:tagLst xmlns:p="http://schemas.openxmlformats.org/presentationml/2006/main">
  <p:tag name="KSO_WM_BEAUTIFY_FLAG" val=""/>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1830.xml><?xml version="1.0" encoding="utf-8"?>
<p:tagLst xmlns:p="http://schemas.openxmlformats.org/presentationml/2006/main">
  <p:tag name="KSO_WM_BEAUTIFY_FLAG" val=""/>
</p:tagLst>
</file>

<file path=ppt/tags/tag1831.xml><?xml version="1.0" encoding="utf-8"?>
<p:tagLst xmlns:p="http://schemas.openxmlformats.org/presentationml/2006/main">
  <p:tag name="KSO_WM_BEAUTIFY_FLAG" val=""/>
</p:tagLst>
</file>

<file path=ppt/tags/tag1832.xml><?xml version="1.0" encoding="utf-8"?>
<p:tagLst xmlns:p="http://schemas.openxmlformats.org/presentationml/2006/main">
  <p:tag name="KSO_WM_BEAUTIFY_FLAG" val=""/>
</p:tagLst>
</file>

<file path=ppt/tags/tag183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834.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83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83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83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838.xml><?xml version="1.0" encoding="utf-8"?>
<p:tagLst xmlns:p="http://schemas.openxmlformats.org/presentationml/2006/main">
  <p:tag name="KSO_WM_BEAUTIFY_FLAG" val=""/>
</p:tagLst>
</file>

<file path=ppt/tags/tag1839.xml><?xml version="1.0" encoding="utf-8"?>
<p:tagLst xmlns:p="http://schemas.openxmlformats.org/presentationml/2006/main">
  <p:tag name="KSO_WM_BEAUTIFY_FLAG" val=""/>
</p:tagLst>
</file>

<file path=ppt/tags/tag184.xml><?xml version="1.0" encoding="utf-8"?>
<p:tagLst xmlns:p="http://schemas.openxmlformats.org/presentationml/2006/main">
  <p:tag name="MH_TYPE" val="#NeiR#"/>
  <p:tag name="MH_NUMBER" val="3"/>
  <p:tag name="MH_CATEGORY" val="#BingLLB#"/>
  <p:tag name="MH_LAYOUT" val="SubTitle"/>
  <p:tag name="MH" val="20151027151310"/>
  <p:tag name="MH_LIBRARY" val="GRAPHIC"/>
  <p:tag name="KSO_WM_TEMPLATE_CATEGORY" val="custom"/>
  <p:tag name="KSO_WM_TEMPLATE_INDEX" val="160521"/>
  <p:tag name="KSO_WM_SLIDE_ID" val="custom160521_18"/>
  <p:tag name="KSO_WM_SLIDE_INDEX" val="18"/>
  <p:tag name="KSO_WM_SLIDE_ITEM_CNT" val="4"/>
  <p:tag name="KSO_WM_SLIDE_LAYOUT" val="a_l"/>
  <p:tag name="KSO_WM_SLIDE_LAYOUT_CNT" val="1_1"/>
  <p:tag name="KSO_WM_SLIDE_TYPE" val="text"/>
  <p:tag name="KSO_WM_BEAUTIFY_FLAG" val="#wm#"/>
  <p:tag name="KSO_WM_TAG_VERSION" val="1.0"/>
  <p:tag name="KSO_WM_SLIDE_POSITION" val="62*211"/>
  <p:tag name="KSO_WM_SLIDE_SIZE" val="837*198"/>
  <p:tag name="KSO_WM_DIAGRAM_GROUP_CODE" val="l1-2"/>
</p:tagLst>
</file>

<file path=ppt/tags/tag1840.xml><?xml version="1.0" encoding="utf-8"?>
<p:tagLst xmlns:p="http://schemas.openxmlformats.org/presentationml/2006/main">
  <p:tag name="KSO_WM_BEAUTIFY_FLAG" val=""/>
</p:tagLst>
</file>

<file path=ppt/tags/tag1841.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1"/>
  <p:tag name="KSO_WM_UNIT_LAYERLEVEL" val="1_1"/>
  <p:tag name="KSO_WM_DIAGRAM_GROUP_CODE" val="m1-1"/>
  <p:tag name="KSO_WM_UNIT_ID" val="diagram20170934_2*m_i*1_1"/>
  <p:tag name="KSO_WM_UNIT_FILL_FORE_SCHEMECOLOR_INDEX" val="8"/>
  <p:tag name="KSO_WM_UNIT_FILL_TYPE" val="1"/>
  <p:tag name="KSO_WM_UNIT_TEXT_FILL_FORE_SCHEMECOLOR_INDEX" val="13"/>
  <p:tag name="KSO_WM_UNIT_TEXT_FILL_TYPE" val="1"/>
</p:tagLst>
</file>

<file path=ppt/tags/tag1842.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2"/>
  <p:tag name="KSO_WM_UNIT_LAYERLEVEL" val="1_1"/>
  <p:tag name="KSO_WM_DIAGRAM_GROUP_CODE" val="m1-1"/>
  <p:tag name="KSO_WM_UNIT_ID" val="diagram20170934_2*m_i*1_2"/>
  <p:tag name="KSO_WM_UNIT_FILL_FORE_SCHEMECOLOR_INDEX" val="5"/>
  <p:tag name="KSO_WM_UNIT_FILL_TYPE" val="1"/>
  <p:tag name="KSO_WM_UNIT_TEXT_FILL_FORE_SCHEMECOLOR_INDEX" val="13"/>
  <p:tag name="KSO_WM_UNIT_TEXT_FILL_TYPE" val="1"/>
</p:tagLst>
</file>

<file path=ppt/tags/tag1843.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3"/>
  <p:tag name="KSO_WM_UNIT_LAYERLEVEL" val="1_1"/>
  <p:tag name="KSO_WM_DIAGRAM_GROUP_CODE" val="m1-1"/>
  <p:tag name="KSO_WM_UNIT_ID" val="diagram20170934_2*m_i*1_3"/>
  <p:tag name="KSO_WM_UNIT_FILL_FORE_SCHEMECOLOR_INDEX" val="9"/>
  <p:tag name="KSO_WM_UNIT_FILL_TYPE" val="1"/>
  <p:tag name="KSO_WM_UNIT_TEXT_FILL_FORE_SCHEMECOLOR_INDEX" val="13"/>
  <p:tag name="KSO_WM_UNIT_TEXT_FILL_TYPE" val="1"/>
</p:tagLst>
</file>

<file path=ppt/tags/tag1844.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4"/>
  <p:tag name="KSO_WM_UNIT_LAYERLEVEL" val="1_1"/>
  <p:tag name="KSO_WM_DIAGRAM_GROUP_CODE" val="m1-1"/>
  <p:tag name="KSO_WM_UNIT_ID" val="diagram20170934_2*m_i*1_4"/>
  <p:tag name="KSO_WM_UNIT_FILL_FORE_SCHEMECOLOR_INDEX" val="8"/>
  <p:tag name="KSO_WM_UNIT_FILL_TYPE" val="1"/>
  <p:tag name="KSO_WM_UNIT_TEXT_FILL_FORE_SCHEMECOLOR_INDEX" val="13"/>
  <p:tag name="KSO_WM_UNIT_TEXT_FILL_TYPE" val="1"/>
</p:tagLst>
</file>

<file path=ppt/tags/tag1845.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5"/>
  <p:tag name="KSO_WM_UNIT_LAYERLEVEL" val="1_1"/>
  <p:tag name="KSO_WM_DIAGRAM_GROUP_CODE" val="m1-1"/>
  <p:tag name="KSO_WM_UNIT_ID" val="diagram20170934_2*m_i*1_5"/>
  <p:tag name="KSO_WM_UNIT_FILL_FORE_SCHEMECOLOR_INDEX" val="6"/>
  <p:tag name="KSO_WM_UNIT_FILL_TYPE" val="1"/>
  <p:tag name="KSO_WM_UNIT_TEXT_FILL_FORE_SCHEMECOLOR_INDEX" val="13"/>
  <p:tag name="KSO_WM_UNIT_TEXT_FILL_TYPE" val="1"/>
</p:tagLst>
</file>

<file path=ppt/tags/tag1846.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6"/>
  <p:tag name="KSO_WM_UNIT_LAYERLEVEL" val="1_1"/>
  <p:tag name="KSO_WM_DIAGRAM_GROUP_CODE" val="m1-1"/>
  <p:tag name="KSO_WM_UNIT_ID" val="diagram20170934_2*m_i*1_6"/>
  <p:tag name="KSO_WM_UNIT_FILL_FORE_SCHEMECOLOR_INDEX" val="5"/>
  <p:tag name="KSO_WM_UNIT_FILL_TYPE" val="1"/>
  <p:tag name="KSO_WM_UNIT_TEXT_FILL_FORE_SCHEMECOLOR_INDEX" val="13"/>
  <p:tag name="KSO_WM_UNIT_TEXT_FILL_TYPE" val="1"/>
</p:tagLst>
</file>

<file path=ppt/tags/tag1847.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48.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49.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9"/>
  <p:tag name="KSO_WM_UNIT_LAYERLEVEL" val="1_1"/>
  <p:tag name="KSO_WM_DIAGRAM_GROUP_CODE" val="m1-1"/>
  <p:tag name="KSO_WM_UNIT_ID" val="diagram20170934_2*m_i*1_9"/>
  <p:tag name="KSO_WM_UNIT_FILL_FORE_SCHEMECOLOR_INDEX" val="9"/>
  <p:tag name="KSO_WM_UNIT_FILL_TYPE" val="1"/>
  <p:tag name="KSO_WM_UNIT_TEXT_FILL_FORE_SCHEMECOLOR_INDEX" val="13"/>
  <p:tag name="KSO_WM_UNIT_TEXT_FILL_TYPE" val="1"/>
</p:tagLst>
</file>

<file path=ppt/tags/tag185.xml><?xml version="1.0" encoding="utf-8"?>
<p:tagLst xmlns:p="http://schemas.openxmlformats.org/presentationml/2006/main">
  <p:tag name="MH" val="20170216142000"/>
  <p:tag name="MH_LIBRARY" val="GRAPHIC"/>
  <p:tag name="MH_ORDER" val="TextBox 17"/>
</p:tagLst>
</file>

<file path=ppt/tags/tag1850.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51.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52.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53.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54.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55.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5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857.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85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85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86.xml><?xml version="1.0" encoding="utf-8"?>
<p:tagLst xmlns:p="http://schemas.openxmlformats.org/presentationml/2006/main">
  <p:tag name="MH" val="20170216142000"/>
  <p:tag name="MH_LIBRARY" val="GRAPHIC"/>
  <p:tag name="MH_ORDER" val="Isosceles Triangle 18"/>
</p:tagLst>
</file>

<file path=ppt/tags/tag186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861.xml><?xml version="1.0" encoding="utf-8"?>
<p:tagLst xmlns:p="http://schemas.openxmlformats.org/presentationml/2006/main">
  <p:tag name="KSO_WM_BEAUTIFY_FLAG" val=""/>
</p:tagLst>
</file>

<file path=ppt/tags/tag1862.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1"/>
  <p:tag name="KSO_WM_UNIT_LAYERLEVEL" val="1_1"/>
  <p:tag name="KSO_WM_DIAGRAM_GROUP_CODE" val="m1-1"/>
  <p:tag name="KSO_WM_UNIT_ID" val="diagram20170934_2*m_i*1_1"/>
  <p:tag name="KSO_WM_UNIT_FILL_FORE_SCHEMECOLOR_INDEX" val="8"/>
  <p:tag name="KSO_WM_UNIT_FILL_TYPE" val="1"/>
  <p:tag name="KSO_WM_UNIT_TEXT_FILL_FORE_SCHEMECOLOR_INDEX" val="13"/>
  <p:tag name="KSO_WM_UNIT_TEXT_FILL_TYPE" val="1"/>
</p:tagLst>
</file>

<file path=ppt/tags/tag1863.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2"/>
  <p:tag name="KSO_WM_UNIT_LAYERLEVEL" val="1_1"/>
  <p:tag name="KSO_WM_DIAGRAM_GROUP_CODE" val="m1-1"/>
  <p:tag name="KSO_WM_UNIT_ID" val="diagram20170934_2*m_i*1_2"/>
  <p:tag name="KSO_WM_UNIT_FILL_FORE_SCHEMECOLOR_INDEX" val="5"/>
  <p:tag name="KSO_WM_UNIT_FILL_TYPE" val="1"/>
  <p:tag name="KSO_WM_UNIT_TEXT_FILL_FORE_SCHEMECOLOR_INDEX" val="13"/>
  <p:tag name="KSO_WM_UNIT_TEXT_FILL_TYPE" val="1"/>
</p:tagLst>
</file>

<file path=ppt/tags/tag1864.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3"/>
  <p:tag name="KSO_WM_UNIT_LAYERLEVEL" val="1_1"/>
  <p:tag name="KSO_WM_DIAGRAM_GROUP_CODE" val="m1-1"/>
  <p:tag name="KSO_WM_UNIT_ID" val="diagram20170934_2*m_i*1_3"/>
  <p:tag name="KSO_WM_UNIT_FILL_FORE_SCHEMECOLOR_INDEX" val="9"/>
  <p:tag name="KSO_WM_UNIT_FILL_TYPE" val="1"/>
  <p:tag name="KSO_WM_UNIT_TEXT_FILL_FORE_SCHEMECOLOR_INDEX" val="13"/>
  <p:tag name="KSO_WM_UNIT_TEXT_FILL_TYPE" val="1"/>
</p:tagLst>
</file>

<file path=ppt/tags/tag1865.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4"/>
  <p:tag name="KSO_WM_UNIT_LAYERLEVEL" val="1_1"/>
  <p:tag name="KSO_WM_DIAGRAM_GROUP_CODE" val="m1-1"/>
  <p:tag name="KSO_WM_UNIT_ID" val="diagram20170934_2*m_i*1_4"/>
  <p:tag name="KSO_WM_UNIT_FILL_FORE_SCHEMECOLOR_INDEX" val="8"/>
  <p:tag name="KSO_WM_UNIT_FILL_TYPE" val="1"/>
  <p:tag name="KSO_WM_UNIT_TEXT_FILL_FORE_SCHEMECOLOR_INDEX" val="13"/>
  <p:tag name="KSO_WM_UNIT_TEXT_FILL_TYPE" val="1"/>
</p:tagLst>
</file>

<file path=ppt/tags/tag1866.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5"/>
  <p:tag name="KSO_WM_UNIT_LAYERLEVEL" val="1_1"/>
  <p:tag name="KSO_WM_DIAGRAM_GROUP_CODE" val="m1-1"/>
  <p:tag name="KSO_WM_UNIT_ID" val="diagram20170934_2*m_i*1_5"/>
  <p:tag name="KSO_WM_UNIT_FILL_FORE_SCHEMECOLOR_INDEX" val="6"/>
  <p:tag name="KSO_WM_UNIT_FILL_TYPE" val="1"/>
  <p:tag name="KSO_WM_UNIT_TEXT_FILL_FORE_SCHEMECOLOR_INDEX" val="13"/>
  <p:tag name="KSO_WM_UNIT_TEXT_FILL_TYPE" val="1"/>
</p:tagLst>
</file>

<file path=ppt/tags/tag1867.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6"/>
  <p:tag name="KSO_WM_UNIT_LAYERLEVEL" val="1_1"/>
  <p:tag name="KSO_WM_DIAGRAM_GROUP_CODE" val="m1-1"/>
  <p:tag name="KSO_WM_UNIT_ID" val="diagram20170934_2*m_i*1_6"/>
  <p:tag name="KSO_WM_UNIT_FILL_FORE_SCHEMECOLOR_INDEX" val="5"/>
  <p:tag name="KSO_WM_UNIT_FILL_TYPE" val="1"/>
  <p:tag name="KSO_WM_UNIT_TEXT_FILL_FORE_SCHEMECOLOR_INDEX" val="13"/>
  <p:tag name="KSO_WM_UNIT_TEXT_FILL_TYPE" val="1"/>
</p:tagLst>
</file>

<file path=ppt/tags/tag1868.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69.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7.xml><?xml version="1.0" encoding="utf-8"?>
<p:tagLst xmlns:p="http://schemas.openxmlformats.org/presentationml/2006/main">
  <p:tag name="MH" val="20170216142000"/>
  <p:tag name="MH_LIBRARY" val="GRAPHIC"/>
  <p:tag name="MH_ORDER" val="Isosceles Triangle 19"/>
</p:tagLst>
</file>

<file path=ppt/tags/tag1870.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9"/>
  <p:tag name="KSO_WM_UNIT_LAYERLEVEL" val="1_1"/>
  <p:tag name="KSO_WM_DIAGRAM_GROUP_CODE" val="m1-1"/>
  <p:tag name="KSO_WM_UNIT_ID" val="diagram20170934_2*m_i*1_9"/>
  <p:tag name="KSO_WM_UNIT_FILL_FORE_SCHEMECOLOR_INDEX" val="9"/>
  <p:tag name="KSO_WM_UNIT_FILL_TYPE" val="1"/>
  <p:tag name="KSO_WM_UNIT_TEXT_FILL_FORE_SCHEMECOLOR_INDEX" val="13"/>
  <p:tag name="KSO_WM_UNIT_TEXT_FILL_TYPE" val="1"/>
</p:tagLst>
</file>

<file path=ppt/tags/tag1871.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72.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73.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74.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75.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76.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7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878.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87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88.xml><?xml version="1.0" encoding="utf-8"?>
<p:tagLst xmlns:p="http://schemas.openxmlformats.org/presentationml/2006/main">
  <p:tag name="MH" val="20170216142000"/>
  <p:tag name="MH_LIBRARY" val="GRAPHIC"/>
  <p:tag name="MH_ORDER" val="Isosceles Triangle 20"/>
</p:tagLst>
</file>

<file path=ppt/tags/tag188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88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882.xml><?xml version="1.0" encoding="utf-8"?>
<p:tagLst xmlns:p="http://schemas.openxmlformats.org/presentationml/2006/main">
  <p:tag name="KSO_WM_BEAUTIFY_FLAG" val=""/>
</p:tagLst>
</file>

<file path=ppt/tags/tag1883.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1"/>
  <p:tag name="KSO_WM_UNIT_LAYERLEVEL" val="1_1"/>
  <p:tag name="KSO_WM_DIAGRAM_GROUP_CODE" val="m1-1"/>
  <p:tag name="KSO_WM_UNIT_ID" val="diagram20170934_2*m_i*1_1"/>
  <p:tag name="KSO_WM_UNIT_FILL_FORE_SCHEMECOLOR_INDEX" val="8"/>
  <p:tag name="KSO_WM_UNIT_FILL_TYPE" val="1"/>
  <p:tag name="KSO_WM_UNIT_TEXT_FILL_FORE_SCHEMECOLOR_INDEX" val="13"/>
  <p:tag name="KSO_WM_UNIT_TEXT_FILL_TYPE" val="1"/>
</p:tagLst>
</file>

<file path=ppt/tags/tag1884.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2"/>
  <p:tag name="KSO_WM_UNIT_LAYERLEVEL" val="1_1"/>
  <p:tag name="KSO_WM_DIAGRAM_GROUP_CODE" val="m1-1"/>
  <p:tag name="KSO_WM_UNIT_ID" val="diagram20170934_2*m_i*1_2"/>
  <p:tag name="KSO_WM_UNIT_FILL_FORE_SCHEMECOLOR_INDEX" val="5"/>
  <p:tag name="KSO_WM_UNIT_FILL_TYPE" val="1"/>
  <p:tag name="KSO_WM_UNIT_TEXT_FILL_FORE_SCHEMECOLOR_INDEX" val="13"/>
  <p:tag name="KSO_WM_UNIT_TEXT_FILL_TYPE" val="1"/>
</p:tagLst>
</file>

<file path=ppt/tags/tag1885.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3"/>
  <p:tag name="KSO_WM_UNIT_LAYERLEVEL" val="1_1"/>
  <p:tag name="KSO_WM_DIAGRAM_GROUP_CODE" val="m1-1"/>
  <p:tag name="KSO_WM_UNIT_ID" val="diagram20170934_2*m_i*1_3"/>
  <p:tag name="KSO_WM_UNIT_FILL_FORE_SCHEMECOLOR_INDEX" val="9"/>
  <p:tag name="KSO_WM_UNIT_FILL_TYPE" val="1"/>
  <p:tag name="KSO_WM_UNIT_TEXT_FILL_FORE_SCHEMECOLOR_INDEX" val="13"/>
  <p:tag name="KSO_WM_UNIT_TEXT_FILL_TYPE" val="1"/>
</p:tagLst>
</file>

<file path=ppt/tags/tag1886.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4"/>
  <p:tag name="KSO_WM_UNIT_LAYERLEVEL" val="1_1"/>
  <p:tag name="KSO_WM_DIAGRAM_GROUP_CODE" val="m1-1"/>
  <p:tag name="KSO_WM_UNIT_ID" val="diagram20170934_2*m_i*1_4"/>
  <p:tag name="KSO_WM_UNIT_FILL_FORE_SCHEMECOLOR_INDEX" val="8"/>
  <p:tag name="KSO_WM_UNIT_FILL_TYPE" val="1"/>
  <p:tag name="KSO_WM_UNIT_TEXT_FILL_FORE_SCHEMECOLOR_INDEX" val="13"/>
  <p:tag name="KSO_WM_UNIT_TEXT_FILL_TYPE" val="1"/>
</p:tagLst>
</file>

<file path=ppt/tags/tag1887.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5"/>
  <p:tag name="KSO_WM_UNIT_LAYERLEVEL" val="1_1"/>
  <p:tag name="KSO_WM_DIAGRAM_GROUP_CODE" val="m1-1"/>
  <p:tag name="KSO_WM_UNIT_ID" val="diagram20170934_2*m_i*1_5"/>
  <p:tag name="KSO_WM_UNIT_FILL_FORE_SCHEMECOLOR_INDEX" val="6"/>
  <p:tag name="KSO_WM_UNIT_FILL_TYPE" val="1"/>
  <p:tag name="KSO_WM_UNIT_TEXT_FILL_FORE_SCHEMECOLOR_INDEX" val="13"/>
  <p:tag name="KSO_WM_UNIT_TEXT_FILL_TYPE" val="1"/>
</p:tagLst>
</file>

<file path=ppt/tags/tag1888.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6"/>
  <p:tag name="KSO_WM_UNIT_LAYERLEVEL" val="1_1"/>
  <p:tag name="KSO_WM_DIAGRAM_GROUP_CODE" val="m1-1"/>
  <p:tag name="KSO_WM_UNIT_ID" val="diagram20170934_2*m_i*1_6"/>
  <p:tag name="KSO_WM_UNIT_FILL_FORE_SCHEMECOLOR_INDEX" val="5"/>
  <p:tag name="KSO_WM_UNIT_FILL_TYPE" val="1"/>
  <p:tag name="KSO_WM_UNIT_TEXT_FILL_FORE_SCHEMECOLOR_INDEX" val="13"/>
  <p:tag name="KSO_WM_UNIT_TEXT_FILL_TYPE" val="1"/>
</p:tagLst>
</file>

<file path=ppt/tags/tag1889.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9.xml><?xml version="1.0" encoding="utf-8"?>
<p:tagLst xmlns:p="http://schemas.openxmlformats.org/presentationml/2006/main">
  <p:tag name="MH" val="20170216142000"/>
  <p:tag name="MH_LIBRARY" val="GRAPHIC"/>
  <p:tag name="MH_ORDER" val="Isosceles Triangle 21"/>
</p:tagLst>
</file>

<file path=ppt/tags/tag1890.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91.xml><?xml version="1.0" encoding="utf-8"?>
<p:tagLst xmlns:p="http://schemas.openxmlformats.org/presentationml/2006/main">
  <p:tag name="KSO_WM_TAG_VERSION" val="1.0"/>
  <p:tag name="KSO_WM_BEAUTIFY_FLAG" val="#wm#"/>
  <p:tag name="KSO_WM_TEMPLATE_CATEGORY" val="diagram"/>
  <p:tag name="KSO_WM_TEMPLATE_INDEX" val="20170934"/>
  <p:tag name="KSO_WM_UNIT_TYPE" val="m_i"/>
  <p:tag name="KSO_WM_UNIT_INDEX" val="1_9"/>
  <p:tag name="KSO_WM_UNIT_LAYERLEVEL" val="1_1"/>
  <p:tag name="KSO_WM_DIAGRAM_GROUP_CODE" val="m1-1"/>
  <p:tag name="KSO_WM_UNIT_ID" val="diagram20170934_2*m_i*1_9"/>
  <p:tag name="KSO_WM_UNIT_FILL_FORE_SCHEMECOLOR_INDEX" val="9"/>
  <p:tag name="KSO_WM_UNIT_FILL_TYPE" val="1"/>
  <p:tag name="KSO_WM_UNIT_TEXT_FILL_FORE_SCHEMECOLOR_INDEX" val="13"/>
  <p:tag name="KSO_WM_UNIT_TEXT_FILL_TYPE" val="1"/>
</p:tagLst>
</file>

<file path=ppt/tags/tag1892.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93.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94.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95.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96.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a"/>
  <p:tag name="KSO_WM_UNIT_INDEX" val="1_1"/>
  <p:tag name="KSO_WM_UNIT_LAYERLEVEL" val="1_1"/>
  <p:tag name="KSO_WM_UNIT_VALUE" val="20"/>
  <p:tag name="KSO_WM_UNIT_HIGHLIGHT" val="0"/>
  <p:tag name="KSO_WM_UNIT_COMPATIBLE" val="0"/>
  <p:tag name="KSO_WM_UNIT_CLEAR" val="0"/>
  <p:tag name="KSO_WM_UNIT_PRESET_TEXT_INDEX" val="3"/>
  <p:tag name="KSO_WM_UNIT_PRESET_TEXT_LEN" val="11"/>
  <p:tag name="KSO_WM_DIAGRAM_GROUP_CODE" val="m1_1"/>
  <p:tag name="KSO_WM_UNIT_ID" val="diagram20170934_2*h_a*1_1"/>
  <p:tag name="KSO_WM_UNIT_TEXT_FILL_FORE_SCHEMECOLOR_INDEX" val="6"/>
  <p:tag name="KSO_WM_UNIT_TEXT_FILL_TYPE" val="1"/>
</p:tagLst>
</file>

<file path=ppt/tags/tag1897.xml><?xml version="1.0" encoding="utf-8"?>
<p:tagLst xmlns:p="http://schemas.openxmlformats.org/presentationml/2006/main">
  <p:tag name="KSO_WM_TAG_VERSION" val="1.0"/>
  <p:tag name="KSO_WM_BEAUTIFY_FLAG" val=""/>
  <p:tag name="KSO_WM_TEMPLATE_CATEGORY" val="diagram"/>
  <p:tag name="KSO_WM_TEMPLATE_INDEX" val="20170934"/>
  <p:tag name="KSO_WM_UNIT_TYPE" val="h_f"/>
  <p:tag name="KSO_WM_UNIT_INDEX" val="1_1"/>
  <p:tag name="KSO_WM_UNIT_LAYERLEVEL" val="1_1"/>
  <p:tag name="KSO_WM_UNIT_VALUE" val="90"/>
  <p:tag name="KSO_WM_UNIT_HIGHLIGHT" val="0"/>
  <p:tag name="KSO_WM_UNIT_COMPATIBLE" val="0"/>
  <p:tag name="KSO_WM_UNIT_CLEAR" val="0"/>
  <p:tag name="KSO_WM_UNIT_PRESET_TEXT_INDEX" val="5"/>
  <p:tag name="KSO_WM_UNIT_PRESET_TEXT_LEN" val="124"/>
  <p:tag name="KSO_WM_DIAGRAM_GROUP_CODE" val="m1_1"/>
  <p:tag name="KSO_WM_UNIT_ID" val="diagram20170934_2*h_f*1_1"/>
  <p:tag name="KSO_WM_UNIT_TEXT_FILL_FORE_SCHEMECOLOR_INDEX" val="14"/>
  <p:tag name="KSO_WM_UNIT_TEXT_FILL_TYPE" val="1"/>
</p:tagLst>
</file>

<file path=ppt/tags/tag1898.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899.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9.xml><?xml version="1.0" encoding="utf-8"?>
<p:tagLst xmlns:p="http://schemas.openxmlformats.org/presentationml/2006/main">
  <p:tag name="MH" val="20170216142000"/>
  <p:tag name="MH_LIBRARY" val="GRAPHIC"/>
  <p:tag name="MH_ORDER" val="Isosceles Triangle 26"/>
</p:tagLst>
</file>

<file path=ppt/tags/tag190.xml><?xml version="1.0" encoding="utf-8"?>
<p:tagLst xmlns:p="http://schemas.openxmlformats.org/presentationml/2006/main">
  <p:tag name="MH" val="20170216142000"/>
  <p:tag name="MH_LIBRARY" val="GRAPHIC"/>
  <p:tag name="MH_ORDER" val="Isosceles Triangle 22"/>
</p:tagLst>
</file>

<file path=ppt/tags/tag190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90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90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903.xml><?xml version="1.0" encoding="utf-8"?>
<p:tagLst xmlns:p="http://schemas.openxmlformats.org/presentationml/2006/main">
  <p:tag name="KSO_WM_BEAUTIFY_FLAG" val=""/>
</p:tagLst>
</file>

<file path=ppt/tags/tag1904.xml><?xml version="1.0" encoding="utf-8"?>
<p:tagLst xmlns:p="http://schemas.openxmlformats.org/presentationml/2006/main">
  <p:tag name="KSO_WM_BEAUTIFY_FLAG" val=""/>
</p:tagLst>
</file>

<file path=ppt/tags/tag1905.xml><?xml version="1.0" encoding="utf-8"?>
<p:tagLst xmlns:p="http://schemas.openxmlformats.org/presentationml/2006/main">
  <p:tag name="KSO_WM_TEMPLATE_CATEGORY" val="diagram"/>
  <p:tag name="KSO_WM_TEMPLATE_INDEX" val="20178798"/>
  <p:tag name="KSO_WM_UNIT_TYPE" val="m_h_i"/>
  <p:tag name="KSO_WM_UNIT_INDEX" val="1_1_1"/>
  <p:tag name="KSO_WM_UNIT_ID" val="diagram20178798_4*m_h_i*1_1_1"/>
  <p:tag name="KSO_WM_UNIT_LAYERLEVEL" val="1_1_1"/>
  <p:tag name="KSO_WM_BEAUTIFY_FLAG" val="#wm#"/>
  <p:tag name="KSO_WM_TAG_VERSION" val="1.0"/>
  <p:tag name="KSO_WM_DIAGRAM_GROUP_CODE" val="m1-1"/>
  <p:tag name="KSO_WM_UNIT_FILL_FORE_SCHEMECOLOR_INDEX" val="5"/>
  <p:tag name="KSO_WM_UNIT_FILL_TYPE" val="1"/>
</p:tagLst>
</file>

<file path=ppt/tags/tag1906.xml><?xml version="1.0" encoding="utf-8"?>
<p:tagLst xmlns:p="http://schemas.openxmlformats.org/presentationml/2006/main">
  <p:tag name="KSO_WM_TEMPLATE_CATEGORY" val="diagram"/>
  <p:tag name="KSO_WM_TEMPLATE_INDEX" val="20178798"/>
  <p:tag name="KSO_WM_UNIT_TYPE" val="m_h_a"/>
  <p:tag name="KSO_WM_UNIT_INDEX" val="1_1_1"/>
  <p:tag name="KSO_WM_UNIT_ID" val="diagram20178798_4*m_h_a*1_1_1"/>
  <p:tag name="KSO_WM_UNIT_LAYERLEVEL" val="1_1_1"/>
  <p:tag name="KSO_WM_UNIT_VALUE" val="8"/>
  <p:tag name="KSO_WM_UNIT_HIGHLIGHT" val="0"/>
  <p:tag name="KSO_WM_UNIT_COMPATIBLE" val="0"/>
  <p:tag name="KSO_WM_UNIT_CLEAR" val="0"/>
  <p:tag name="KSO_WM_BEAUTIFY_FLAG" val="#wm#"/>
  <p:tag name="KSO_WM_TAG_VERSION" val="1.0"/>
  <p:tag name="KSO_WM_DIAGRAM_GROUP_CODE" val="m1-1"/>
  <p:tag name="KSO_WM_UNIT_PRESET_TEXT" val="单击此处添加文字"/>
  <p:tag name="KSO_WM_UNIT_TEXT_FILL_FORE_SCHEMECOLOR_INDEX" val="2"/>
  <p:tag name="KSO_WM_UNIT_TEXT_FILL_TYPE" val="1"/>
</p:tagLst>
</file>

<file path=ppt/tags/tag1907.xml><?xml version="1.0" encoding="utf-8"?>
<p:tagLst xmlns:p="http://schemas.openxmlformats.org/presentationml/2006/main">
  <p:tag name="KSO_WM_TEMPLATE_CATEGORY" val="diagram"/>
  <p:tag name="KSO_WM_TEMPLATE_INDEX" val="20178798"/>
  <p:tag name="KSO_WM_UNIT_TYPE" val="m_h_f"/>
  <p:tag name="KSO_WM_UNIT_INDEX" val="1_1_1"/>
  <p:tag name="KSO_WM_UNIT_ID" val="diagram20178798_4*m_h_f*1_1_1"/>
  <p:tag name="KSO_WM_UNIT_LAYERLEVEL" val="1_1_1"/>
  <p:tag name="KSO_WM_UNIT_VALUE" val="98"/>
  <p:tag name="KSO_WM_UNIT_HIGHLIGHT" val="0"/>
  <p:tag name="KSO_WM_UNIT_COMPATIBLE" val="0"/>
  <p:tag name="KSO_WM_UNIT_CLEAR" val="0"/>
  <p:tag name="KSO_WM_BEAUTIFY_FLAG" val="#wm#"/>
  <p:tag name="KSO_WM_TAG_VERSION" val="1.0"/>
  <p:tag name="KSO_WM_DIAGRAM_GROUP_CODE" val="m1-1"/>
  <p:tag name="KSO_WM_UNIT_PRESET_TEXT" val="请在这里输入您的主要叙述内容&#13;请在这里输入您的主要叙述内容"/>
  <p:tag name="KSO_WM_UNIT_TEXT_FILL_FORE_SCHEMECOLOR_INDEX" val="3"/>
  <p:tag name="KSO_WM_UNIT_TEXT_FILL_TYPE" val="1"/>
</p:tagLst>
</file>

<file path=ppt/tags/tag1908.xml><?xml version="1.0" encoding="utf-8"?>
<p:tagLst xmlns:p="http://schemas.openxmlformats.org/presentationml/2006/main">
  <p:tag name="KSO_WM_TEMPLATE_CATEGORY" val="diagram"/>
  <p:tag name="KSO_WM_TEMPLATE_INDEX" val="20178798"/>
  <p:tag name="KSO_WM_UNIT_TYPE" val="m_h_i"/>
  <p:tag name="KSO_WM_UNIT_INDEX" val="1_2_1"/>
  <p:tag name="KSO_WM_UNIT_ID" val="diagram20178798_4*m_h_i*1_2_1"/>
  <p:tag name="KSO_WM_UNIT_LAYERLEVEL" val="1_1_1"/>
  <p:tag name="KSO_WM_BEAUTIFY_FLAG" val="#wm#"/>
  <p:tag name="KSO_WM_TAG_VERSION" val="1.0"/>
  <p:tag name="KSO_WM_DIAGRAM_GROUP_CODE" val="m1-1"/>
  <p:tag name="KSO_WM_UNIT_FILL_FORE_SCHEMECOLOR_INDEX" val="7"/>
  <p:tag name="KSO_WM_UNIT_FILL_TYPE" val="1"/>
</p:tagLst>
</file>

<file path=ppt/tags/tag1909.xml><?xml version="1.0" encoding="utf-8"?>
<p:tagLst xmlns:p="http://schemas.openxmlformats.org/presentationml/2006/main">
  <p:tag name="KSO_WM_TEMPLATE_CATEGORY" val="diagram"/>
  <p:tag name="KSO_WM_TEMPLATE_INDEX" val="20178798"/>
  <p:tag name="KSO_WM_UNIT_TYPE" val="m_h_i"/>
  <p:tag name="KSO_WM_UNIT_INDEX" val="1_4_1"/>
  <p:tag name="KSO_WM_UNIT_ID" val="diagram20178798_4*m_h_i*1_4_1"/>
  <p:tag name="KSO_WM_UNIT_LAYERLEVEL" val="1_1_1"/>
  <p:tag name="KSO_WM_BEAUTIFY_FLAG" val="#wm#"/>
  <p:tag name="KSO_WM_TAG_VERSION" val="1.0"/>
  <p:tag name="KSO_WM_DIAGRAM_GROUP_CODE" val="m1-1"/>
  <p:tag name="KSO_WM_UNIT_FILL_FORE_SCHEMECOLOR_INDEX" val="7"/>
  <p:tag name="KSO_WM_UNIT_FILL_TYPE" val="1"/>
</p:tagLst>
</file>

<file path=ppt/tags/tag191.xml><?xml version="1.0" encoding="utf-8"?>
<p:tagLst xmlns:p="http://schemas.openxmlformats.org/presentationml/2006/main">
  <p:tag name="MH" val="20170216142000"/>
  <p:tag name="MH_LIBRARY" val="GRAPHIC"/>
  <p:tag name="MH_ORDER" val="Oval 23"/>
</p:tagLst>
</file>

<file path=ppt/tags/tag1910.xml><?xml version="1.0" encoding="utf-8"?>
<p:tagLst xmlns:p="http://schemas.openxmlformats.org/presentationml/2006/main">
  <p:tag name="KSO_WM_TEMPLATE_CATEGORY" val="diagram"/>
  <p:tag name="KSO_WM_TEMPLATE_INDEX" val="20178798"/>
  <p:tag name="KSO_WM_UNIT_TYPE" val="m_h_i"/>
  <p:tag name="KSO_WM_UNIT_INDEX" val="1_3_1"/>
  <p:tag name="KSO_WM_UNIT_ID" val="diagram20178798_4*m_h_i*1_3_1"/>
  <p:tag name="KSO_WM_UNIT_LAYERLEVEL" val="1_1_1"/>
  <p:tag name="KSO_WM_BEAUTIFY_FLAG" val="#wm#"/>
  <p:tag name="KSO_WM_TAG_VERSION" val="1.0"/>
  <p:tag name="KSO_WM_DIAGRAM_GROUP_CODE" val="m1-1"/>
  <p:tag name="KSO_WM_UNIT_FILL_FORE_SCHEMECOLOR_INDEX" val="5"/>
  <p:tag name="KSO_WM_UNIT_FILL_TYPE" val="1"/>
</p:tagLst>
</file>

<file path=ppt/tags/tag1911.xml><?xml version="1.0" encoding="utf-8"?>
<p:tagLst xmlns:p="http://schemas.openxmlformats.org/presentationml/2006/main">
  <p:tag name="KSO_WM_TEMPLATE_CATEGORY" val="diagram"/>
  <p:tag name="KSO_WM_TEMPLATE_INDEX" val="20178798"/>
  <p:tag name="KSO_WM_UNIT_TYPE" val="m_h_i"/>
  <p:tag name="KSO_WM_UNIT_INDEX" val="1_5_1"/>
  <p:tag name="KSO_WM_UNIT_ID" val="diagram20178798_4*m_h_i*1_5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4"/>
  <p:tag name="KSO_WM_UNIT_TEXT_FILL_TYPE" val="1"/>
</p:tagLst>
</file>

<file path=ppt/tags/tag1912.xml><?xml version="1.0" encoding="utf-8"?>
<p:tagLst xmlns:p="http://schemas.openxmlformats.org/presentationml/2006/main">
  <p:tag name="KSO_WM_TEMPLATE_CATEGORY" val="diagram"/>
  <p:tag name="KSO_WM_TEMPLATE_INDEX" val="20178798"/>
  <p:tag name="KSO_WM_UNIT_TYPE" val="m_h_a"/>
  <p:tag name="KSO_WM_UNIT_INDEX" val="1_1_1"/>
  <p:tag name="KSO_WM_UNIT_ID" val="diagram20178798_4*m_h_a*1_1_1"/>
  <p:tag name="KSO_WM_UNIT_LAYERLEVEL" val="1_1_1"/>
  <p:tag name="KSO_WM_UNIT_VALUE" val="8"/>
  <p:tag name="KSO_WM_UNIT_HIGHLIGHT" val="0"/>
  <p:tag name="KSO_WM_UNIT_COMPATIBLE" val="0"/>
  <p:tag name="KSO_WM_UNIT_CLEAR" val="0"/>
  <p:tag name="KSO_WM_BEAUTIFY_FLAG" val=""/>
  <p:tag name="KSO_WM_TAG_VERSION" val="1.0"/>
  <p:tag name="KSO_WM_DIAGRAM_GROUP_CODE" val="m1-1"/>
  <p:tag name="KSO_WM_UNIT_PRESET_TEXT" val="单击此处添加文字"/>
  <p:tag name="KSO_WM_UNIT_TEXT_FILL_FORE_SCHEMECOLOR_INDEX" val="2"/>
  <p:tag name="KSO_WM_UNIT_TEXT_FILL_TYPE" val="1"/>
</p:tagLst>
</file>

<file path=ppt/tags/tag1913.xml><?xml version="1.0" encoding="utf-8"?>
<p:tagLst xmlns:p="http://schemas.openxmlformats.org/presentationml/2006/main">
  <p:tag name="KSO_WM_TEMPLATE_CATEGORY" val="diagram"/>
  <p:tag name="KSO_WM_TEMPLATE_INDEX" val="20178798"/>
  <p:tag name="KSO_WM_UNIT_TYPE" val="m_h_f"/>
  <p:tag name="KSO_WM_UNIT_INDEX" val="1_1_1"/>
  <p:tag name="KSO_WM_UNIT_ID" val="diagram20178798_4*m_h_f*1_1_1"/>
  <p:tag name="KSO_WM_UNIT_LAYERLEVEL" val="1_1_1"/>
  <p:tag name="KSO_WM_UNIT_VALUE" val="98"/>
  <p:tag name="KSO_WM_UNIT_HIGHLIGHT" val="0"/>
  <p:tag name="KSO_WM_UNIT_COMPATIBLE" val="0"/>
  <p:tag name="KSO_WM_UNIT_CLEAR" val="0"/>
  <p:tag name="KSO_WM_BEAUTIFY_FLAG" val=""/>
  <p:tag name="KSO_WM_TAG_VERSION" val="1.0"/>
  <p:tag name="KSO_WM_DIAGRAM_GROUP_CODE" val="m1-1"/>
  <p:tag name="KSO_WM_UNIT_PRESET_TEXT" val="请在这里输入您的主要叙述内容&#13;请在这里输入您的主要叙述内容"/>
  <p:tag name="KSO_WM_UNIT_TEXT_FILL_FORE_SCHEMECOLOR_INDEX" val="3"/>
  <p:tag name="KSO_WM_UNIT_TEXT_FILL_TYPE" val="1"/>
</p:tagLst>
</file>

<file path=ppt/tags/tag1914.xml><?xml version="1.0" encoding="utf-8"?>
<p:tagLst xmlns:p="http://schemas.openxmlformats.org/presentationml/2006/main">
  <p:tag name="KSO_WM_TEMPLATE_CATEGORY" val="diagram"/>
  <p:tag name="KSO_WM_TEMPLATE_INDEX" val="20178798"/>
  <p:tag name="KSO_WM_UNIT_TYPE" val="m_h_a"/>
  <p:tag name="KSO_WM_UNIT_INDEX" val="1_1_1"/>
  <p:tag name="KSO_WM_UNIT_ID" val="diagram20178798_4*m_h_a*1_1_1"/>
  <p:tag name="KSO_WM_UNIT_LAYERLEVEL" val="1_1_1"/>
  <p:tag name="KSO_WM_UNIT_VALUE" val="8"/>
  <p:tag name="KSO_WM_UNIT_HIGHLIGHT" val="0"/>
  <p:tag name="KSO_WM_UNIT_COMPATIBLE" val="0"/>
  <p:tag name="KSO_WM_UNIT_CLEAR" val="0"/>
  <p:tag name="KSO_WM_BEAUTIFY_FLAG" val=""/>
  <p:tag name="KSO_WM_TAG_VERSION" val="1.0"/>
  <p:tag name="KSO_WM_DIAGRAM_GROUP_CODE" val="m1-1"/>
  <p:tag name="KSO_WM_UNIT_PRESET_TEXT" val="单击此处添加文字"/>
  <p:tag name="KSO_WM_UNIT_TEXT_FILL_FORE_SCHEMECOLOR_INDEX" val="2"/>
  <p:tag name="KSO_WM_UNIT_TEXT_FILL_TYPE" val="1"/>
</p:tagLst>
</file>

<file path=ppt/tags/tag1915.xml><?xml version="1.0" encoding="utf-8"?>
<p:tagLst xmlns:p="http://schemas.openxmlformats.org/presentationml/2006/main">
  <p:tag name="KSO_WM_TEMPLATE_CATEGORY" val="diagram"/>
  <p:tag name="KSO_WM_TEMPLATE_INDEX" val="20178798"/>
  <p:tag name="KSO_WM_UNIT_TYPE" val="m_h_f"/>
  <p:tag name="KSO_WM_UNIT_INDEX" val="1_1_1"/>
  <p:tag name="KSO_WM_UNIT_ID" val="diagram20178798_4*m_h_f*1_1_1"/>
  <p:tag name="KSO_WM_UNIT_LAYERLEVEL" val="1_1_1"/>
  <p:tag name="KSO_WM_UNIT_VALUE" val="98"/>
  <p:tag name="KSO_WM_UNIT_HIGHLIGHT" val="0"/>
  <p:tag name="KSO_WM_UNIT_COMPATIBLE" val="0"/>
  <p:tag name="KSO_WM_UNIT_CLEAR" val="0"/>
  <p:tag name="KSO_WM_BEAUTIFY_FLAG" val=""/>
  <p:tag name="KSO_WM_TAG_VERSION" val="1.0"/>
  <p:tag name="KSO_WM_DIAGRAM_GROUP_CODE" val="m1-1"/>
  <p:tag name="KSO_WM_UNIT_PRESET_TEXT" val="请在这里输入您的主要叙述内容&#13;请在这里输入您的主要叙述内容"/>
  <p:tag name="KSO_WM_UNIT_TEXT_FILL_FORE_SCHEMECOLOR_INDEX" val="3"/>
  <p:tag name="KSO_WM_UNIT_TEXT_FILL_TYPE" val="1"/>
</p:tagLst>
</file>

<file path=ppt/tags/tag1916.xml><?xml version="1.0" encoding="utf-8"?>
<p:tagLst xmlns:p="http://schemas.openxmlformats.org/presentationml/2006/main">
  <p:tag name="KSO_WM_TEMPLATE_CATEGORY" val="diagram"/>
  <p:tag name="KSO_WM_TEMPLATE_INDEX" val="20178798"/>
  <p:tag name="KSO_WM_UNIT_TYPE" val="m_h_a"/>
  <p:tag name="KSO_WM_UNIT_INDEX" val="1_1_1"/>
  <p:tag name="KSO_WM_UNIT_ID" val="diagram20178798_4*m_h_a*1_1_1"/>
  <p:tag name="KSO_WM_UNIT_LAYERLEVEL" val="1_1_1"/>
  <p:tag name="KSO_WM_UNIT_VALUE" val="8"/>
  <p:tag name="KSO_WM_UNIT_HIGHLIGHT" val="0"/>
  <p:tag name="KSO_WM_UNIT_COMPATIBLE" val="0"/>
  <p:tag name="KSO_WM_UNIT_CLEAR" val="0"/>
  <p:tag name="KSO_WM_BEAUTIFY_FLAG" val=""/>
  <p:tag name="KSO_WM_TAG_VERSION" val="1.0"/>
  <p:tag name="KSO_WM_DIAGRAM_GROUP_CODE" val="m1-1"/>
  <p:tag name="KSO_WM_UNIT_PRESET_TEXT" val="单击此处添加文字"/>
  <p:tag name="KSO_WM_UNIT_TEXT_FILL_FORE_SCHEMECOLOR_INDEX" val="2"/>
  <p:tag name="KSO_WM_UNIT_TEXT_FILL_TYPE" val="1"/>
</p:tagLst>
</file>

<file path=ppt/tags/tag1917.xml><?xml version="1.0" encoding="utf-8"?>
<p:tagLst xmlns:p="http://schemas.openxmlformats.org/presentationml/2006/main">
  <p:tag name="KSO_WM_TEMPLATE_CATEGORY" val="diagram"/>
  <p:tag name="KSO_WM_TEMPLATE_INDEX" val="20178798"/>
  <p:tag name="KSO_WM_UNIT_TYPE" val="m_h_f"/>
  <p:tag name="KSO_WM_UNIT_INDEX" val="1_1_1"/>
  <p:tag name="KSO_WM_UNIT_ID" val="diagram20178798_4*m_h_f*1_1_1"/>
  <p:tag name="KSO_WM_UNIT_LAYERLEVEL" val="1_1_1"/>
  <p:tag name="KSO_WM_UNIT_VALUE" val="98"/>
  <p:tag name="KSO_WM_UNIT_HIGHLIGHT" val="0"/>
  <p:tag name="KSO_WM_UNIT_COMPATIBLE" val="0"/>
  <p:tag name="KSO_WM_UNIT_CLEAR" val="0"/>
  <p:tag name="KSO_WM_BEAUTIFY_FLAG" val=""/>
  <p:tag name="KSO_WM_TAG_VERSION" val="1.0"/>
  <p:tag name="KSO_WM_DIAGRAM_GROUP_CODE" val="m1-1"/>
  <p:tag name="KSO_WM_UNIT_PRESET_TEXT" val="请在这里输入您的主要叙述内容&#13;请在这里输入您的主要叙述内容"/>
  <p:tag name="KSO_WM_UNIT_TEXT_FILL_FORE_SCHEMECOLOR_INDEX" val="3"/>
  <p:tag name="KSO_WM_UNIT_TEXT_FILL_TYPE" val="1"/>
</p:tagLst>
</file>

<file path=ppt/tags/tag1918.xml><?xml version="1.0" encoding="utf-8"?>
<p:tagLst xmlns:p="http://schemas.openxmlformats.org/presentationml/2006/main">
  <p:tag name="KSO_WM_TEMPLATE_CATEGORY" val="diagram"/>
  <p:tag name="KSO_WM_TEMPLATE_INDEX" val="20178798"/>
  <p:tag name="KSO_WM_UNIT_TYPE" val="m_h_a"/>
  <p:tag name="KSO_WM_UNIT_INDEX" val="1_1_1"/>
  <p:tag name="KSO_WM_UNIT_ID" val="diagram20178798_4*m_h_a*1_1_1"/>
  <p:tag name="KSO_WM_UNIT_LAYERLEVEL" val="1_1_1"/>
  <p:tag name="KSO_WM_UNIT_VALUE" val="8"/>
  <p:tag name="KSO_WM_UNIT_HIGHLIGHT" val="0"/>
  <p:tag name="KSO_WM_UNIT_COMPATIBLE" val="0"/>
  <p:tag name="KSO_WM_UNIT_CLEAR" val="0"/>
  <p:tag name="KSO_WM_BEAUTIFY_FLAG" val=""/>
  <p:tag name="KSO_WM_TAG_VERSION" val="1.0"/>
  <p:tag name="KSO_WM_DIAGRAM_GROUP_CODE" val="m1-1"/>
  <p:tag name="KSO_WM_UNIT_PRESET_TEXT" val="单击此处添加文字"/>
  <p:tag name="KSO_WM_UNIT_TEXT_FILL_FORE_SCHEMECOLOR_INDEX" val="2"/>
  <p:tag name="KSO_WM_UNIT_TEXT_FILL_TYPE" val="1"/>
</p:tagLst>
</file>

<file path=ppt/tags/tag1919.xml><?xml version="1.0" encoding="utf-8"?>
<p:tagLst xmlns:p="http://schemas.openxmlformats.org/presentationml/2006/main">
  <p:tag name="KSO_WM_TEMPLATE_CATEGORY" val="diagram"/>
  <p:tag name="KSO_WM_TEMPLATE_INDEX" val="20178798"/>
  <p:tag name="KSO_WM_UNIT_TYPE" val="m_h_f"/>
  <p:tag name="KSO_WM_UNIT_INDEX" val="1_1_1"/>
  <p:tag name="KSO_WM_UNIT_ID" val="diagram20178798_4*m_h_f*1_1_1"/>
  <p:tag name="KSO_WM_UNIT_LAYERLEVEL" val="1_1_1"/>
  <p:tag name="KSO_WM_UNIT_VALUE" val="98"/>
  <p:tag name="KSO_WM_UNIT_HIGHLIGHT" val="0"/>
  <p:tag name="KSO_WM_UNIT_COMPATIBLE" val="0"/>
  <p:tag name="KSO_WM_UNIT_CLEAR" val="0"/>
  <p:tag name="KSO_WM_BEAUTIFY_FLAG" val=""/>
  <p:tag name="KSO_WM_TAG_VERSION" val="1.0"/>
  <p:tag name="KSO_WM_DIAGRAM_GROUP_CODE" val="m1-1"/>
  <p:tag name="KSO_WM_UNIT_PRESET_TEXT" val="请在这里输入您的主要叙述内容&#13;请在这里输入您的主要叙述内容"/>
  <p:tag name="KSO_WM_UNIT_TEXT_FILL_FORE_SCHEMECOLOR_INDEX" val="3"/>
  <p:tag name="KSO_WM_UNIT_TEXT_FILL_TYPE" val="1"/>
</p:tagLst>
</file>

<file path=ppt/tags/tag192.xml><?xml version="1.0" encoding="utf-8"?>
<p:tagLst xmlns:p="http://schemas.openxmlformats.org/presentationml/2006/main">
  <p:tag name="MH" val="20170216142000"/>
  <p:tag name="MH_LIBRARY" val="GRAPHIC"/>
  <p:tag name="MH_ORDER" val="Oval 24"/>
</p:tagLst>
</file>

<file path=ppt/tags/tag192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921.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92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92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92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925.xml><?xml version="1.0" encoding="utf-8"?>
<p:tagLst xmlns:p="http://schemas.openxmlformats.org/presentationml/2006/main">
  <p:tag name="KSO_WM_BEAUTIFY_FLAG" val=""/>
</p:tagLst>
</file>

<file path=ppt/tags/tag192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f"/>
  <p:tag name="KSO_WM_UNIT_INDEX" val="1"/>
  <p:tag name="KSO_WM_UNIT_ID" val="diagram20160814_4*f*1"/>
  <p:tag name="KSO_WM_UNIT_LAYERLEVEL" val="1"/>
  <p:tag name="KSO_WM_UNIT_VALUE" val="92"/>
  <p:tag name="KSO_WM_UNIT_HIGHLIGHT" val="0"/>
  <p:tag name="KSO_WM_UNIT_COMPATIBLE" val="0"/>
  <p:tag name="KSO_WM_UNIT_CLEAR" val="0"/>
  <p:tag name="KSO_WM_UNIT_PRESET_TEXT_INDEX" val="5"/>
  <p:tag name="KSO_WM_UNIT_PRESET_TEXT_LEN" val="124"/>
</p:tagLst>
</file>

<file path=ppt/tags/tag192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
  <p:tag name="KSO_WM_UNIT_ID" val="diagram20160814_4*m_i*1_2"/>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92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3"/>
  <p:tag name="KSO_WM_UNIT_ID" val="diagram20160814_4*m_i*1_3"/>
  <p:tag name="KSO_WM_UNIT_LAYERLEVEL" val="1_1"/>
  <p:tag name="KSO_WM_DIAGRAM_GROUP_CODE" val="m1-1"/>
  <p:tag name="KSO_WM_UNIT_TEXT_FILL_FORE_SCHEMECOLOR_INDEX" val="13"/>
  <p:tag name="KSO_WM_UNIT_TEXT_FILL_TYPE" val="1"/>
</p:tagLst>
</file>

<file path=ppt/tags/tag1929.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4"/>
  <p:tag name="KSO_WM_UNIT_ID" val="diagram20160814_4*m_i*1_4"/>
  <p:tag name="KSO_WM_UNIT_LAYERLEVEL" val="1_1"/>
  <p:tag name="KSO_WM_DIAGRAM_GROUP_CODE" val="m1-1"/>
  <p:tag name="KSO_WM_UNIT_FILL_FORE_SCHEMECOLOR_INDEX" val="13"/>
  <p:tag name="KSO_WM_UNIT_FILL_TYPE" val="1"/>
  <p:tag name="KSO_WM_UNIT_TEXT_FILL_FORE_SCHEMECOLOR_INDEX" val="13"/>
  <p:tag name="KSO_WM_UNIT_TEXT_FILL_TYPE" val="1"/>
</p:tagLst>
</file>

<file path=ppt/tags/tag193.xml><?xml version="1.0" encoding="utf-8"?>
<p:tagLst xmlns:p="http://schemas.openxmlformats.org/presentationml/2006/main">
  <p:tag name="MH" val="20170216142000"/>
  <p:tag name="MH_LIBRARY" val="GRAPHIC"/>
  <p:tag name="MH_ORDER" val="Oval 25"/>
</p:tagLst>
</file>

<file path=ppt/tags/tag1930.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5"/>
  <p:tag name="KSO_WM_UNIT_ID" val="diagram20160814_4*m_i*1_5"/>
  <p:tag name="KSO_WM_UNIT_LAYERLEVEL" val="1_1"/>
  <p:tag name="KSO_WM_DIAGRAM_GROUP_CODE" val="m1-1"/>
  <p:tag name="KSO_WM_UNIT_FILL_FORE_SCHEMECOLOR_INDEX" val="14"/>
  <p:tag name="KSO_WM_UNIT_FILL_TYPE" val="1"/>
  <p:tag name="KSO_WM_UNIT_TEXT_FILL_FORE_SCHEMECOLOR_INDEX" val="13"/>
  <p:tag name="KSO_WM_UNIT_TEXT_FILL_TYPE" val="1"/>
</p:tagLst>
</file>

<file path=ppt/tags/tag1931.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6"/>
  <p:tag name="KSO_WM_UNIT_ID" val="diagram20160814_4*m_i*1_6"/>
  <p:tag name="KSO_WM_UNIT_LAYERLEVEL" val="1_1"/>
  <p:tag name="KSO_WM_DIAGRAM_GROUP_CODE" val="m1-1"/>
  <p:tag name="KSO_WM_UNIT_FILL_FORE_SCHEMECOLOR_INDEX" val="14"/>
  <p:tag name="KSO_WM_UNIT_FILL_TYPE" val="1"/>
  <p:tag name="KSO_WM_UNIT_TEXT_FILL_FORE_SCHEMECOLOR_INDEX" val="13"/>
  <p:tag name="KSO_WM_UNIT_TEXT_FILL_TYPE" val="1"/>
</p:tagLst>
</file>

<file path=ppt/tags/tag193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7"/>
  <p:tag name="KSO_WM_UNIT_ID" val="diagram20160814_4*m_i*1_7"/>
  <p:tag name="KSO_WM_UNIT_LAYERLEVEL" val="1_1"/>
  <p:tag name="KSO_WM_DIAGRAM_GROUP_CODE" val="m1-1"/>
  <p:tag name="KSO_WM_UNIT_TEXT_FILL_FORE_SCHEMECOLOR_INDEX" val="13"/>
  <p:tag name="KSO_WM_UNIT_TEXT_FILL_TYPE" val="1"/>
</p:tagLst>
</file>

<file path=ppt/tags/tag1933.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8"/>
  <p:tag name="KSO_WM_UNIT_ID" val="diagram20160814_4*m_i*1_8"/>
  <p:tag name="KSO_WM_UNIT_LAYERLEVEL" val="1_1"/>
  <p:tag name="KSO_WM_DIAGRAM_GROUP_CODE" val="m1-1"/>
  <p:tag name="KSO_WM_UNIT_TEXT_FILL_FORE_SCHEMECOLOR_INDEX" val="13"/>
  <p:tag name="KSO_WM_UNIT_TEXT_FILL_TYPE" val="1"/>
</p:tagLst>
</file>

<file path=ppt/tags/tag193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9"/>
  <p:tag name="KSO_WM_UNIT_ID" val="diagram20160814_4*m_i*1_9"/>
  <p:tag name="KSO_WM_UNIT_LAYERLEVEL" val="1_1"/>
  <p:tag name="KSO_WM_DIAGRAM_GROUP_CODE" val="m1-1"/>
  <p:tag name="KSO_WM_UNIT_TEXT_FILL_FORE_SCHEMECOLOR_INDEX" val="13"/>
  <p:tag name="KSO_WM_UNIT_TEXT_FILL_TYPE" val="1"/>
</p:tagLst>
</file>

<file path=ppt/tags/tag193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0"/>
  <p:tag name="KSO_WM_UNIT_ID" val="diagram20160814_4*m_i*1_10"/>
  <p:tag name="KSO_WM_UNIT_LAYERLEVEL" val="1_1"/>
  <p:tag name="KSO_WM_DIAGRAM_GROUP_CODE" val="m1-1"/>
  <p:tag name="KSO_WM_UNIT_TEXT_FILL_FORE_SCHEMECOLOR_INDEX" val="13"/>
  <p:tag name="KSO_WM_UNIT_TEXT_FILL_TYPE" val="1"/>
</p:tagLst>
</file>

<file path=ppt/tags/tag193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1"/>
  <p:tag name="KSO_WM_UNIT_ID" val="diagram20160814_4*m_i*1_11"/>
  <p:tag name="KSO_WM_UNIT_LAYERLEVEL" val="1_1"/>
  <p:tag name="KSO_WM_DIAGRAM_GROUP_CODE" val="m1-1"/>
  <p:tag name="KSO_WM_UNIT_FILL_FORE_SCHEMECOLOR_INDEX" val="13"/>
  <p:tag name="KSO_WM_UNIT_FILL_TYPE" val="1"/>
  <p:tag name="KSO_WM_UNIT_TEXT_FILL_FORE_SCHEMECOLOR_INDEX" val="13"/>
  <p:tag name="KSO_WM_UNIT_TEXT_FILL_TYPE" val="1"/>
</p:tagLst>
</file>

<file path=ppt/tags/tag193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2"/>
  <p:tag name="KSO_WM_UNIT_ID" val="diagram20160814_4*m_i*1_12"/>
  <p:tag name="KSO_WM_UNIT_LAYERLEVEL" val="1_1"/>
  <p:tag name="KSO_WM_DIAGRAM_GROUP_CODE" val="m1-1"/>
  <p:tag name="KSO_WM_UNIT_FILL_FORE_SCHEMECOLOR_INDEX" val="13"/>
  <p:tag name="KSO_WM_UNIT_FILL_TYPE" val="1"/>
  <p:tag name="KSO_WM_UNIT_TEXT_FILL_FORE_SCHEMECOLOR_INDEX" val="13"/>
  <p:tag name="KSO_WM_UNIT_TEXT_FILL_TYPE" val="1"/>
</p:tagLst>
</file>

<file path=ppt/tags/tag193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3"/>
  <p:tag name="KSO_WM_UNIT_ID" val="diagram20160814_4*m_i*1_13"/>
  <p:tag name="KSO_WM_UNIT_LAYERLEVEL" val="1_1"/>
  <p:tag name="KSO_WM_DIAGRAM_GROUP_CODE" val="m1-1"/>
  <p:tag name="KSO_WM_UNIT_TEXT_FILL_FORE_SCHEMECOLOR_INDEX" val="13"/>
  <p:tag name="KSO_WM_UNIT_TEXT_FILL_TYPE" val="1"/>
</p:tagLst>
</file>

<file path=ppt/tags/tag1939.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4"/>
  <p:tag name="KSO_WM_UNIT_ID" val="diagram20160814_4*m_i*1_14"/>
  <p:tag name="KSO_WM_UNIT_LAYERLEVEL" val="1_1"/>
  <p:tag name="KSO_WM_DIAGRAM_GROUP_CODE" val="m1-1"/>
  <p:tag name="KSO_WM_UNIT_FILL_FORE_SCHEMECOLOR_INDEX" val="13"/>
  <p:tag name="KSO_WM_UNIT_FILL_TYPE" val="1"/>
  <p:tag name="KSO_WM_UNIT_TEXT_FILL_FORE_SCHEMECOLOR_INDEX" val="13"/>
  <p:tag name="KSO_WM_UNIT_TEXT_FILL_TYPE" val="1"/>
</p:tagLst>
</file>

<file path=ppt/tags/tag194.xml><?xml version="1.0" encoding="utf-8"?>
<p:tagLst xmlns:p="http://schemas.openxmlformats.org/presentationml/2006/main">
  <p:tag name="MH" val="20170216142000"/>
  <p:tag name="MH_LIBRARY" val="GRAPHIC"/>
  <p:tag name="MH_ORDER" val="Isosceles Triangle 26"/>
</p:tagLst>
</file>

<file path=ppt/tags/tag1940.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5"/>
  <p:tag name="KSO_WM_UNIT_ID" val="diagram20160814_4*m_i*1_15"/>
  <p:tag name="KSO_WM_UNIT_LAYERLEVEL" val="1_1"/>
  <p:tag name="KSO_WM_DIAGRAM_GROUP_CODE" val="m1-1"/>
  <p:tag name="KSO_WM_UNIT_FILL_FORE_SCHEMECOLOR_INDEX" val="14"/>
  <p:tag name="KSO_WM_UNIT_FILL_TYPE" val="1"/>
  <p:tag name="KSO_WM_UNIT_TEXT_FILL_FORE_SCHEMECOLOR_INDEX" val="13"/>
  <p:tag name="KSO_WM_UNIT_TEXT_FILL_TYPE" val="1"/>
</p:tagLst>
</file>

<file path=ppt/tags/tag1941.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6"/>
  <p:tag name="KSO_WM_UNIT_ID" val="diagram20160814_4*m_i*1_16"/>
  <p:tag name="KSO_WM_UNIT_LAYERLEVEL" val="1_1"/>
  <p:tag name="KSO_WM_DIAGRAM_GROUP_CODE" val="m1-1"/>
  <p:tag name="KSO_WM_UNIT_FILL_FORE_SCHEMECOLOR_INDEX" val="14"/>
  <p:tag name="KSO_WM_UNIT_FILL_TYPE" val="1"/>
  <p:tag name="KSO_WM_UNIT_TEXT_FILL_FORE_SCHEMECOLOR_INDEX" val="13"/>
  <p:tag name="KSO_WM_UNIT_TEXT_FILL_TYPE" val="1"/>
</p:tagLst>
</file>

<file path=ppt/tags/tag194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7"/>
  <p:tag name="KSO_WM_UNIT_ID" val="diagram20160814_4*m_i*1_17"/>
  <p:tag name="KSO_WM_UNIT_LAYERLEVEL" val="1_1"/>
  <p:tag name="KSO_WM_DIAGRAM_GROUP_CODE" val="m1-1"/>
  <p:tag name="KSO_WM_UNIT_FILL_FORE_SCHEMECOLOR_INDEX" val="14"/>
  <p:tag name="KSO_WM_UNIT_FILL_TYPE" val="1"/>
  <p:tag name="KSO_WM_UNIT_TEXT_FILL_FORE_SCHEMECOLOR_INDEX" val="13"/>
  <p:tag name="KSO_WM_UNIT_TEXT_FILL_TYPE" val="1"/>
</p:tagLst>
</file>

<file path=ppt/tags/tag1943.xml><?xml version="1.0" encoding="utf-8"?>
<p:tagLst xmlns:p="http://schemas.openxmlformats.org/presentationml/2006/main">
  <p:tag name="KSO_WM_TAG_VERSION" val="1.0"/>
  <p:tag name="KSO_WM_BEAUTIFY_FLAG" val="#wm#"/>
  <p:tag name="KSO_WM_UNIT_TYPE" val="i"/>
  <p:tag name="KSO_WM_UNIT_ID" val="diagram20160814_4*i*86"/>
  <p:tag name="KSO_WM_TEMPLATE_CATEGORY" val="diagram"/>
  <p:tag name="KSO_WM_TEMPLATE_INDEX" val="20160814"/>
  <p:tag name="KSO_WM_UNIT_INDEX" val="86"/>
</p:tagLst>
</file>

<file path=ppt/tags/tag194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h_f"/>
  <p:tag name="KSO_WM_UNIT_INDEX" val="1_3_1"/>
  <p:tag name="KSO_WM_UNIT_ID" val="diagram20160814_4*m_h_f*1_3_1"/>
  <p:tag name="KSO_WM_UNIT_LAYERLEVEL" val="1_1_1"/>
  <p:tag name="KSO_WM_UNIT_VALUE" val="4"/>
  <p:tag name="KSO_WM_UNIT_HIGHLIGHT" val="0"/>
  <p:tag name="KSO_WM_UNIT_COMPATIBLE" val="0"/>
  <p:tag name="KSO_WM_UNIT_CLEAR" val="0"/>
  <p:tag name="KSO_WM_DIAGRAM_GROUP_CODE" val="m1-1"/>
  <p:tag name="KSO_WM_UNIT_PRESET_TEXT_INDEX" val="3"/>
  <p:tag name="KSO_WM_UNIT_PRESET_TEXT_LEN" val="5"/>
  <p:tag name="KSO_WM_UNIT_TEXT_FILL_FORE_SCHEMECOLOR_INDEX" val="5"/>
  <p:tag name="KSO_WM_UNIT_TEXT_FILL_TYPE" val="1"/>
</p:tagLst>
</file>

<file path=ppt/tags/tag194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8"/>
  <p:tag name="KSO_WM_UNIT_ID" val="diagram20160814_4*m_i*1_18"/>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194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9"/>
  <p:tag name="KSO_WM_UNIT_ID" val="diagram20160814_4*m_i*1_19"/>
  <p:tag name="KSO_WM_UNIT_LAYERLEVEL" val="1_1"/>
  <p:tag name="KSO_WM_DIAGRAM_GROUP_CODE" val="m1-1"/>
  <p:tag name="KSO_WM_UNIT_FILL_FORE_SCHEMECOLOR_INDEX" val="13"/>
  <p:tag name="KSO_WM_UNIT_FILL_TYPE" val="1"/>
</p:tagLst>
</file>

<file path=ppt/tags/tag194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0"/>
  <p:tag name="KSO_WM_UNIT_ID" val="diagram20160814_4*m_i*1_20"/>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194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1"/>
  <p:tag name="KSO_WM_UNIT_ID" val="diagram20160814_4*m_i*1_21"/>
  <p:tag name="KSO_WM_UNIT_LAYERLEVEL" val="1_1"/>
  <p:tag name="KSO_WM_DIAGRAM_GROUP_CODE" val="m1-1"/>
  <p:tag name="KSO_WM_UNIT_FILL_FORE_SCHEMECOLOR_INDEX" val="5"/>
  <p:tag name="KSO_WM_UNIT_FILL_TYPE" val="1"/>
</p:tagLst>
</file>

<file path=ppt/tags/tag1949.xml><?xml version="1.0" encoding="utf-8"?>
<p:tagLst xmlns:p="http://schemas.openxmlformats.org/presentationml/2006/main">
  <p:tag name="KSO_WM_TAG_VERSION" val="1.0"/>
  <p:tag name="KSO_WM_BEAUTIFY_FLAG" val="#wm#"/>
  <p:tag name="KSO_WM_UNIT_TYPE" val="i"/>
  <p:tag name="KSO_WM_UNIT_ID" val="diagram20160814_4*i*97"/>
  <p:tag name="KSO_WM_TEMPLATE_CATEGORY" val="diagram"/>
  <p:tag name="KSO_WM_TEMPLATE_INDEX" val="20160814"/>
  <p:tag name="KSO_WM_UNIT_INDEX" val="97"/>
</p:tagLst>
</file>

<file path=ppt/tags/tag195.xml><?xml version="1.0" encoding="utf-8"?>
<p:tagLst xmlns:p="http://schemas.openxmlformats.org/presentationml/2006/main">
  <p:tag name="MH" val="20170216142000"/>
  <p:tag name="MH_LIBRARY" val="GRAPHIC"/>
  <p:tag name="MH_ORDER" val="Isosceles Triangle 27"/>
</p:tagLst>
</file>

<file path=ppt/tags/tag1950.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h_f"/>
  <p:tag name="KSO_WM_UNIT_INDEX" val="1_4_1"/>
  <p:tag name="KSO_WM_UNIT_ID" val="diagram20160814_4*m_h_f*1_4_1"/>
  <p:tag name="KSO_WM_UNIT_LAYERLEVEL" val="1_1_1"/>
  <p:tag name="KSO_WM_UNIT_VALUE" val="4"/>
  <p:tag name="KSO_WM_UNIT_HIGHLIGHT" val="0"/>
  <p:tag name="KSO_WM_UNIT_COMPATIBLE" val="0"/>
  <p:tag name="KSO_WM_UNIT_CLEAR" val="0"/>
  <p:tag name="KSO_WM_DIAGRAM_GROUP_CODE" val="m1-1"/>
  <p:tag name="KSO_WM_UNIT_PRESET_TEXT_INDEX" val="3"/>
  <p:tag name="KSO_WM_UNIT_PRESET_TEXT_LEN" val="5"/>
  <p:tag name="KSO_WM_UNIT_TEXT_FILL_FORE_SCHEMECOLOR_INDEX" val="6"/>
  <p:tag name="KSO_WM_UNIT_TEXT_FILL_TYPE" val="1"/>
</p:tagLst>
</file>

<file path=ppt/tags/tag1951.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2"/>
  <p:tag name="KSO_WM_UNIT_ID" val="diagram20160814_4*m_i*1_22"/>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195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3"/>
  <p:tag name="KSO_WM_UNIT_ID" val="diagram20160814_4*m_i*1_23"/>
  <p:tag name="KSO_WM_UNIT_LAYERLEVEL" val="1_1"/>
  <p:tag name="KSO_WM_DIAGRAM_GROUP_CODE" val="m1-1"/>
  <p:tag name="KSO_WM_UNIT_FILL_FORE_SCHEMECOLOR_INDEX" val="13"/>
  <p:tag name="KSO_WM_UNIT_FILL_TYPE" val="1"/>
</p:tagLst>
</file>

<file path=ppt/tags/tag1953.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4"/>
  <p:tag name="KSO_WM_UNIT_ID" val="diagram20160814_4*m_i*1_24"/>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195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5"/>
  <p:tag name="KSO_WM_UNIT_ID" val="diagram20160814_4*m_i*1_25"/>
  <p:tag name="KSO_WM_UNIT_LAYERLEVEL" val="1_1"/>
  <p:tag name="KSO_WM_DIAGRAM_GROUP_CODE" val="m1-1"/>
  <p:tag name="KSO_WM_UNIT_FILL_FORE_SCHEMECOLOR_INDEX" val="6"/>
  <p:tag name="KSO_WM_UNIT_FILL_TYPE" val="1"/>
</p:tagLst>
</file>

<file path=ppt/tags/tag1955.xml><?xml version="1.0" encoding="utf-8"?>
<p:tagLst xmlns:p="http://schemas.openxmlformats.org/presentationml/2006/main">
  <p:tag name="KSO_WM_TAG_VERSION" val="1.0"/>
  <p:tag name="KSO_WM_BEAUTIFY_FLAG" val="#wm#"/>
  <p:tag name="KSO_WM_UNIT_TYPE" val="i"/>
  <p:tag name="KSO_WM_UNIT_ID" val="diagram20160814_4*i*109"/>
  <p:tag name="KSO_WM_TEMPLATE_CATEGORY" val="diagram"/>
  <p:tag name="KSO_WM_TEMPLATE_INDEX" val="20160814"/>
  <p:tag name="KSO_WM_UNIT_INDEX" val="109"/>
</p:tagLst>
</file>

<file path=ppt/tags/tag195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h_f"/>
  <p:tag name="KSO_WM_UNIT_INDEX" val="1_1_1"/>
  <p:tag name="KSO_WM_UNIT_ID" val="diagram20160814_4*m_h_f*1_1_1"/>
  <p:tag name="KSO_WM_UNIT_LAYERLEVEL" val="1_1_1"/>
  <p:tag name="KSO_WM_UNIT_VALUE" val="4"/>
  <p:tag name="KSO_WM_UNIT_HIGHLIGHT" val="0"/>
  <p:tag name="KSO_WM_UNIT_COMPATIBLE" val="0"/>
  <p:tag name="KSO_WM_UNIT_CLEAR" val="0"/>
  <p:tag name="KSO_WM_DIAGRAM_GROUP_CODE" val="m1-1"/>
  <p:tag name="KSO_WM_UNIT_PRESET_TEXT_INDEX" val="3"/>
  <p:tag name="KSO_WM_UNIT_PRESET_TEXT_LEN" val="5"/>
  <p:tag name="KSO_WM_UNIT_TEXT_FILL_FORE_SCHEMECOLOR_INDEX" val="8"/>
  <p:tag name="KSO_WM_UNIT_TEXT_FILL_TYPE" val="1"/>
</p:tagLst>
</file>

<file path=ppt/tags/tag195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6"/>
  <p:tag name="KSO_WM_UNIT_ID" val="diagram20160814_4*m_i*1_26"/>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195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7"/>
  <p:tag name="KSO_WM_UNIT_ID" val="diagram20160814_4*m_i*1_27"/>
  <p:tag name="KSO_WM_UNIT_LAYERLEVEL" val="1_1"/>
  <p:tag name="KSO_WM_DIAGRAM_GROUP_CODE" val="m1-1"/>
  <p:tag name="KSO_WM_UNIT_FILL_FORE_SCHEMECOLOR_INDEX" val="13"/>
  <p:tag name="KSO_WM_UNIT_FILL_TYPE" val="1"/>
</p:tagLst>
</file>

<file path=ppt/tags/tag1959.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8"/>
  <p:tag name="KSO_WM_UNIT_ID" val="diagram20160814_4*m_i*1_28"/>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196.xml><?xml version="1.0" encoding="utf-8"?>
<p:tagLst xmlns:p="http://schemas.openxmlformats.org/presentationml/2006/main">
  <p:tag name="MH" val="20170216142000"/>
  <p:tag name="MH_LIBRARY" val="GRAPHIC"/>
  <p:tag name="MH_ORDER" val="Straight Connector 13"/>
</p:tagLst>
</file>

<file path=ppt/tags/tag1960.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9"/>
  <p:tag name="KSO_WM_UNIT_ID" val="diagram20160814_4*m_i*1_29"/>
  <p:tag name="KSO_WM_UNIT_LAYERLEVEL" val="1_1"/>
  <p:tag name="KSO_WM_DIAGRAM_GROUP_CODE" val="m1-1"/>
  <p:tag name="KSO_WM_UNIT_FILL_FORE_SCHEMECOLOR_INDEX" val="8"/>
  <p:tag name="KSO_WM_UNIT_FILL_TYPE" val="1"/>
</p:tagLst>
</file>

<file path=ppt/tags/tag1961.xml><?xml version="1.0" encoding="utf-8"?>
<p:tagLst xmlns:p="http://schemas.openxmlformats.org/presentationml/2006/main">
  <p:tag name="KSO_WM_TAG_VERSION" val="1.0"/>
  <p:tag name="KSO_WM_BEAUTIFY_FLAG" val="#wm#"/>
  <p:tag name="KSO_WM_UNIT_TYPE" val="i"/>
  <p:tag name="KSO_WM_UNIT_ID" val="diagram20160814_4*i*120"/>
  <p:tag name="KSO_WM_TEMPLATE_CATEGORY" val="diagram"/>
  <p:tag name="KSO_WM_TEMPLATE_INDEX" val="20160814"/>
  <p:tag name="KSO_WM_UNIT_INDEX" val="120"/>
</p:tagLst>
</file>

<file path=ppt/tags/tag196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h_f"/>
  <p:tag name="KSO_WM_UNIT_INDEX" val="1_2_1"/>
  <p:tag name="KSO_WM_UNIT_ID" val="diagram20160814_4*m_h_f*1_2_1"/>
  <p:tag name="KSO_WM_UNIT_LAYERLEVEL" val="1_1_1"/>
  <p:tag name="KSO_WM_UNIT_VALUE" val="4"/>
  <p:tag name="KSO_WM_UNIT_HIGHLIGHT" val="0"/>
  <p:tag name="KSO_WM_UNIT_COMPATIBLE" val="0"/>
  <p:tag name="KSO_WM_UNIT_CLEAR" val="0"/>
  <p:tag name="KSO_WM_DIAGRAM_GROUP_CODE" val="m1-1"/>
  <p:tag name="KSO_WM_UNIT_PRESET_TEXT_INDEX" val="3"/>
  <p:tag name="KSO_WM_UNIT_PRESET_TEXT_LEN" val="5"/>
  <p:tag name="KSO_WM_UNIT_TEXT_FILL_FORE_SCHEMECOLOR_INDEX" val="7"/>
  <p:tag name="KSO_WM_UNIT_TEXT_FILL_TYPE" val="1"/>
</p:tagLst>
</file>

<file path=ppt/tags/tag1963.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30"/>
  <p:tag name="KSO_WM_UNIT_ID" val="diagram20160814_4*m_i*1_30"/>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196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31"/>
  <p:tag name="KSO_WM_UNIT_ID" val="diagram20160814_4*m_i*1_31"/>
  <p:tag name="KSO_WM_UNIT_LAYERLEVEL" val="1_1"/>
  <p:tag name="KSO_WM_DIAGRAM_GROUP_CODE" val="m1-1"/>
  <p:tag name="KSO_WM_UNIT_FILL_FORE_SCHEMECOLOR_INDEX" val="13"/>
  <p:tag name="KSO_WM_UNIT_FILL_TYPE" val="1"/>
</p:tagLst>
</file>

<file path=ppt/tags/tag196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32"/>
  <p:tag name="KSO_WM_UNIT_ID" val="diagram20160814_4*m_i*1_32"/>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196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33"/>
  <p:tag name="KSO_WM_UNIT_ID" val="diagram20160814_4*m_i*1_33"/>
  <p:tag name="KSO_WM_UNIT_LAYERLEVEL" val="1_1"/>
  <p:tag name="KSO_WM_DIAGRAM_GROUP_CODE" val="m1-1"/>
  <p:tag name="KSO_WM_UNIT_FILL_FORE_SCHEMECOLOR_INDEX" val="7"/>
  <p:tag name="KSO_WM_UNIT_FILL_TYPE" val="1"/>
</p:tagLst>
</file>

<file path=ppt/tags/tag1967.xml><?xml version="1.0" encoding="utf-8"?>
<p:tagLst xmlns:p="http://schemas.openxmlformats.org/presentationml/2006/main">
  <p:tag name="KSO_WM_TAG_VERSION" val="1.0"/>
  <p:tag name="KSO_WM_BEAUTIFY_FLAG" val=""/>
  <p:tag name="KSO_WM_TEMPLATE_CATEGORY" val="diagram"/>
  <p:tag name="KSO_WM_TEMPLATE_INDEX" val="20160814"/>
  <p:tag name="KSO_WM_UNIT_TYPE" val="f"/>
  <p:tag name="KSO_WM_UNIT_INDEX" val="1"/>
  <p:tag name="KSO_WM_UNIT_ID" val="diagram20160814_4*f*1"/>
  <p:tag name="KSO_WM_UNIT_LAYERLEVEL" val="1"/>
  <p:tag name="KSO_WM_UNIT_VALUE" val="92"/>
  <p:tag name="KSO_WM_UNIT_HIGHLIGHT" val="0"/>
  <p:tag name="KSO_WM_UNIT_COMPATIBLE" val="0"/>
  <p:tag name="KSO_WM_UNIT_CLEAR" val="0"/>
  <p:tag name="KSO_WM_UNIT_PRESET_TEXT_INDEX" val="5"/>
  <p:tag name="KSO_WM_UNIT_PRESET_TEXT_LEN" val="124"/>
</p:tagLst>
</file>

<file path=ppt/tags/tag1968.xml><?xml version="1.0" encoding="utf-8"?>
<p:tagLst xmlns:p="http://schemas.openxmlformats.org/presentationml/2006/main">
  <p:tag name="KSO_WM_TAG_VERSION" val="1.0"/>
  <p:tag name="KSO_WM_BEAUTIFY_FLAG" val=""/>
  <p:tag name="KSO_WM_TEMPLATE_CATEGORY" val="diagram"/>
  <p:tag name="KSO_WM_TEMPLATE_INDEX" val="20160814"/>
  <p:tag name="KSO_WM_UNIT_TYPE" val="f"/>
  <p:tag name="KSO_WM_UNIT_INDEX" val="1"/>
  <p:tag name="KSO_WM_UNIT_ID" val="diagram20160814_4*f*1"/>
  <p:tag name="KSO_WM_UNIT_LAYERLEVEL" val="1"/>
  <p:tag name="KSO_WM_UNIT_VALUE" val="92"/>
  <p:tag name="KSO_WM_UNIT_HIGHLIGHT" val="0"/>
  <p:tag name="KSO_WM_UNIT_COMPATIBLE" val="0"/>
  <p:tag name="KSO_WM_UNIT_CLEAR" val="0"/>
  <p:tag name="KSO_WM_UNIT_PRESET_TEXT_INDEX" val="5"/>
  <p:tag name="KSO_WM_UNIT_PRESET_TEXT_LEN" val="124"/>
</p:tagLst>
</file>

<file path=ppt/tags/tag1969.xml><?xml version="1.0" encoding="utf-8"?>
<p:tagLst xmlns:p="http://schemas.openxmlformats.org/presentationml/2006/main">
  <p:tag name="KSO_WM_TAG_VERSION" val="1.0"/>
  <p:tag name="KSO_WM_BEAUTIFY_FLAG" val=""/>
  <p:tag name="KSO_WM_TEMPLATE_CATEGORY" val="diagram"/>
  <p:tag name="KSO_WM_TEMPLATE_INDEX" val="20160814"/>
  <p:tag name="KSO_WM_UNIT_TYPE" val="f"/>
  <p:tag name="KSO_WM_UNIT_INDEX" val="1"/>
  <p:tag name="KSO_WM_UNIT_ID" val="diagram20160814_4*f*1"/>
  <p:tag name="KSO_WM_UNIT_LAYERLEVEL" val="1"/>
  <p:tag name="KSO_WM_UNIT_VALUE" val="92"/>
  <p:tag name="KSO_WM_UNIT_HIGHLIGHT" val="0"/>
  <p:tag name="KSO_WM_UNIT_COMPATIBLE" val="0"/>
  <p:tag name="KSO_WM_UNIT_CLEAR" val="0"/>
  <p:tag name="KSO_WM_UNIT_PRESET_TEXT_INDEX" val="5"/>
  <p:tag name="KSO_WM_UNIT_PRESET_TEXT_LEN" val="124"/>
</p:tagLst>
</file>

<file path=ppt/tags/tag197.xml><?xml version="1.0" encoding="utf-8"?>
<p:tagLst xmlns:p="http://schemas.openxmlformats.org/presentationml/2006/main">
  <p:tag name="MH" val="20170216142000"/>
  <p:tag name="MH_LIBRARY" val="GRAPHIC"/>
  <p:tag name="MH_ORDER" val="文本框 16"/>
</p:tagLst>
</file>

<file path=ppt/tags/tag197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971.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97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97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197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1975.xml><?xml version="1.0" encoding="utf-8"?>
<p:tagLst xmlns:p="http://schemas.openxmlformats.org/presentationml/2006/main">
  <p:tag name="KSO_WM_BEAUTIFY_FLAG" val=""/>
</p:tagLst>
</file>

<file path=ppt/tags/tag1976.xml><?xml version="1.0" encoding="utf-8"?>
<p:tagLst xmlns:p="http://schemas.openxmlformats.org/presentationml/2006/main">
  <p:tag name="KSO_WM_TAG_VERSION" val="1.0"/>
  <p:tag name="KSO_WM_BEAUTIFY_FLAG" val="#wm#"/>
  <p:tag name="KSO_WM_TEMPLATE_CATEGORY" val="diagram"/>
  <p:tag name="KSO_WM_TEMPLATE_INDEX" val="20170908"/>
  <p:tag name="KSO_WM_UNIT_TYPE" val="m_h_i"/>
  <p:tag name="KSO_WM_UNIT_INDEX" val="1_2_1"/>
  <p:tag name="KSO_WM_UNIT_ID" val="diagram20170908_4*m_h_i*1_2_1"/>
  <p:tag name="KSO_WM_UNIT_LAYERLEVEL" val="1_1_1"/>
  <p:tag name="KSO_WM_DIAGRAM_GROUP_CODE" val="m1-1"/>
  <p:tag name="KSO_WM_UNIT_FILL_FORE_SCHEMECOLOR_INDEX" val="9"/>
  <p:tag name="KSO_WM_UNIT_FILL_TYPE" val="1"/>
  <p:tag name="KSO_WM_UNIT_LINE_FORE_SCHEMECOLOR_INDEX" val="16"/>
  <p:tag name="KSO_WM_UNIT_LINE_FILL_TYPE" val="2"/>
  <p:tag name="KSO_WM_UNIT_TEXT_FILL_FORE_SCHEMECOLOR_INDEX" val="2"/>
  <p:tag name="KSO_WM_UNIT_TEXT_FILL_TYPE" val="1"/>
</p:tagLst>
</file>

<file path=ppt/tags/tag1977.xml><?xml version="1.0" encoding="utf-8"?>
<p:tagLst xmlns:p="http://schemas.openxmlformats.org/presentationml/2006/main">
  <p:tag name="KSO_WM_TAG_VERSION" val="1.0"/>
  <p:tag name="KSO_WM_BEAUTIFY_FLAG" val="#wm#"/>
  <p:tag name="KSO_WM_TEMPLATE_CATEGORY" val="diagram"/>
  <p:tag name="KSO_WM_TEMPLATE_INDEX" val="20170908"/>
  <p:tag name="KSO_WM_UNIT_TYPE" val="m_h_i"/>
  <p:tag name="KSO_WM_UNIT_INDEX" val="1_2_2"/>
  <p:tag name="KSO_WM_UNIT_ID" val="diagram20170908_4*m_h_i*1_2_2"/>
  <p:tag name="KSO_WM_UNIT_LAYERLEVEL" val="1_1_1"/>
  <p:tag name="KSO_WM_DIAGRAM_GROUP_CODE" val="m1-1"/>
  <p:tag name="KSO_WM_UNIT_FILL_FORE_SCHEMECOLOR_INDEX" val="16"/>
  <p:tag name="KSO_WM_UNIT_FILL_TYPE" val="1"/>
  <p:tag name="KSO_WM_UNIT_TEXT_FILL_FORE_SCHEMECOLOR_INDEX" val="2"/>
  <p:tag name="KSO_WM_UNIT_TEXT_FILL_TYPE" val="1"/>
</p:tagLst>
</file>

<file path=ppt/tags/tag1978.xml><?xml version="1.0" encoding="utf-8"?>
<p:tagLst xmlns:p="http://schemas.openxmlformats.org/presentationml/2006/main">
  <p:tag name="KSO_WM_TAG_VERSION" val="1.0"/>
  <p:tag name="KSO_WM_BEAUTIFY_FLAG" val="#wm#"/>
  <p:tag name="KSO_WM_TEMPLATE_CATEGORY" val="diagram"/>
  <p:tag name="KSO_WM_TEMPLATE_INDEX" val="20170908"/>
  <p:tag name="KSO_WM_UNIT_TYPE" val="m_h_i"/>
  <p:tag name="KSO_WM_UNIT_INDEX" val="1_4_3"/>
  <p:tag name="KSO_WM_UNIT_ID" val="diagram20170908_4*m_h_i*1_4_3"/>
  <p:tag name="KSO_WM_UNIT_LAYERLEVEL" val="1_1_1"/>
  <p:tag name="KSO_WM_DIAGRAM_GROUP_CODE" val="m1-1"/>
  <p:tag name="KSO_WM_UNIT_FILL_FORE_SCHEMECOLOR_INDEX" val="9"/>
  <p:tag name="KSO_WM_UNIT_FILL_TYPE" val="1"/>
  <p:tag name="KSO_WM_UNIT_LINE_FORE_SCHEMECOLOR_INDEX" val="16"/>
  <p:tag name="KSO_WM_UNIT_LINE_FILL_TYPE" val="2"/>
  <p:tag name="KSO_WM_UNIT_TEXT_FILL_FORE_SCHEMECOLOR_INDEX" val="2"/>
  <p:tag name="KSO_WM_UNIT_TEXT_FILL_TYPE" val="1"/>
</p:tagLst>
</file>

<file path=ppt/tags/tag1979.xml><?xml version="1.0" encoding="utf-8"?>
<p:tagLst xmlns:p="http://schemas.openxmlformats.org/presentationml/2006/main">
  <p:tag name="KSO_WM_TAG_VERSION" val="1.0"/>
  <p:tag name="KSO_WM_BEAUTIFY_FLAG" val="#wm#"/>
  <p:tag name="KSO_WM_TEMPLATE_CATEGORY" val="diagram"/>
  <p:tag name="KSO_WM_TEMPLATE_INDEX" val="20170908"/>
  <p:tag name="KSO_WM_UNIT_TYPE" val="m_h_i"/>
  <p:tag name="KSO_WM_UNIT_INDEX" val="1_4_1"/>
  <p:tag name="KSO_WM_UNIT_ID" val="diagram20170908_4*m_h_i*1_4_1"/>
  <p:tag name="KSO_WM_UNIT_LAYERLEVEL" val="1_1_1"/>
  <p:tag name="KSO_WM_DIAGRAM_GROUP_CODE" val="m1-1"/>
  <p:tag name="KSO_WM_UNIT_FILL_FORE_SCHEMECOLOR_INDEX" val="16"/>
  <p:tag name="KSO_WM_UNIT_FILL_TYPE" val="1"/>
  <p:tag name="KSO_WM_UNIT_TEXT_FILL_FORE_SCHEMECOLOR_INDEX" val="2"/>
  <p:tag name="KSO_WM_UNIT_TEXT_FILL_TYPE" val="1"/>
</p:tagLst>
</file>

<file path=ppt/tags/tag198.xml><?xml version="1.0" encoding="utf-8"?>
<p:tagLst xmlns:p="http://schemas.openxmlformats.org/presentationml/2006/main">
  <p:tag name="MH" val="20170216142000"/>
  <p:tag name="MH_LIBRARY" val="GRAPHIC"/>
</p:tagLst>
</file>

<file path=ppt/tags/tag1980.xml><?xml version="1.0" encoding="utf-8"?>
<p:tagLst xmlns:p="http://schemas.openxmlformats.org/presentationml/2006/main">
  <p:tag name="KSO_WM_TAG_VERSION" val="1.0"/>
  <p:tag name="KSO_WM_BEAUTIFY_FLAG" val="#wm#"/>
  <p:tag name="KSO_WM_TEMPLATE_CATEGORY" val="diagram"/>
  <p:tag name="KSO_WM_TEMPLATE_INDEX" val="20170908"/>
  <p:tag name="KSO_WM_UNIT_TYPE" val="m_h_i"/>
  <p:tag name="KSO_WM_UNIT_INDEX" val="1_1_1"/>
  <p:tag name="KSO_WM_UNIT_ID" val="diagram20170908_4*m_h_i*1_1_1"/>
  <p:tag name="KSO_WM_UNIT_LAYERLEVEL" val="1_1_1"/>
  <p:tag name="KSO_WM_DIAGRAM_GROUP_CODE" val="m1-1"/>
  <p:tag name="KSO_WM_UNIT_FILL_FORE_SCHEMECOLOR_INDEX" val="5"/>
  <p:tag name="KSO_WM_UNIT_FILL_TYPE" val="1"/>
  <p:tag name="KSO_WM_UNIT_LINE_FORE_SCHEMECOLOR_INDEX" val="16"/>
  <p:tag name="KSO_WM_UNIT_LINE_FILL_TYPE" val="2"/>
  <p:tag name="KSO_WM_UNIT_TEXT_FILL_FORE_SCHEMECOLOR_INDEX" val="2"/>
  <p:tag name="KSO_WM_UNIT_TEXT_FILL_TYPE" val="1"/>
</p:tagLst>
</file>

<file path=ppt/tags/tag1981.xml><?xml version="1.0" encoding="utf-8"?>
<p:tagLst xmlns:p="http://schemas.openxmlformats.org/presentationml/2006/main">
  <p:tag name="KSO_WM_TAG_VERSION" val="1.0"/>
  <p:tag name="KSO_WM_BEAUTIFY_FLAG" val="#wm#"/>
  <p:tag name="KSO_WM_TEMPLATE_CATEGORY" val="diagram"/>
  <p:tag name="KSO_WM_TEMPLATE_INDEX" val="20170908"/>
  <p:tag name="KSO_WM_UNIT_TYPE" val="m_h_i"/>
  <p:tag name="KSO_WM_UNIT_INDEX" val="1_1_2"/>
  <p:tag name="KSO_WM_UNIT_ID" val="diagram20170908_4*m_h_i*1_1_2"/>
  <p:tag name="KSO_WM_UNIT_LAYERLEVEL" val="1_1_1"/>
  <p:tag name="KSO_WM_DIAGRAM_GROUP_CODE" val="m1-1"/>
  <p:tag name="KSO_WM_UNIT_FILL_FORE_SCHEMECOLOR_INDEX" val="16"/>
  <p:tag name="KSO_WM_UNIT_FILL_TYPE" val="1"/>
  <p:tag name="KSO_WM_UNIT_TEXT_FILL_FORE_SCHEMECOLOR_INDEX" val="2"/>
  <p:tag name="KSO_WM_UNIT_TEXT_FILL_TYPE" val="1"/>
</p:tagLst>
</file>

<file path=ppt/tags/tag1982.xml><?xml version="1.0" encoding="utf-8"?>
<p:tagLst xmlns:p="http://schemas.openxmlformats.org/presentationml/2006/main">
  <p:tag name="KSO_WM_TAG_VERSION" val="1.0"/>
  <p:tag name="KSO_WM_BEAUTIFY_FLAG" val="#wm#"/>
  <p:tag name="KSO_WM_TEMPLATE_CATEGORY" val="diagram"/>
  <p:tag name="KSO_WM_TEMPLATE_INDEX" val="20170908"/>
  <p:tag name="KSO_WM_UNIT_TYPE" val="m_h_i"/>
  <p:tag name="KSO_WM_UNIT_INDEX" val="1_3_3"/>
  <p:tag name="KSO_WM_UNIT_ID" val="diagram20170908_4*m_h_i*1_3_3"/>
  <p:tag name="KSO_WM_UNIT_LAYERLEVEL" val="1_1_1"/>
  <p:tag name="KSO_WM_DIAGRAM_GROUP_CODE" val="m1-1"/>
  <p:tag name="KSO_WM_UNIT_FILL_FORE_SCHEMECOLOR_INDEX" val="6"/>
  <p:tag name="KSO_WM_UNIT_FILL_TYPE" val="1"/>
  <p:tag name="KSO_WM_UNIT_LINE_FORE_SCHEMECOLOR_INDEX" val="16"/>
  <p:tag name="KSO_WM_UNIT_LINE_FILL_TYPE" val="2"/>
  <p:tag name="KSO_WM_UNIT_TEXT_FILL_FORE_SCHEMECOLOR_INDEX" val="2"/>
  <p:tag name="KSO_WM_UNIT_TEXT_FILL_TYPE" val="1"/>
</p:tagLst>
</file>

<file path=ppt/tags/tag1983.xml><?xml version="1.0" encoding="utf-8"?>
<p:tagLst xmlns:p="http://schemas.openxmlformats.org/presentationml/2006/main">
  <p:tag name="KSO_WM_TAG_VERSION" val="1.0"/>
  <p:tag name="KSO_WM_BEAUTIFY_FLAG" val="#wm#"/>
  <p:tag name="KSO_WM_TEMPLATE_CATEGORY" val="diagram"/>
  <p:tag name="KSO_WM_TEMPLATE_INDEX" val="20170908"/>
  <p:tag name="KSO_WM_UNIT_TYPE" val="m_h_i"/>
  <p:tag name="KSO_WM_UNIT_INDEX" val="1_3_1"/>
  <p:tag name="KSO_WM_UNIT_ID" val="diagram20170908_4*m_h_i*1_3_1"/>
  <p:tag name="KSO_WM_UNIT_LAYERLEVEL" val="1_1_1"/>
  <p:tag name="KSO_WM_DIAGRAM_GROUP_CODE" val="m1-1"/>
  <p:tag name="KSO_WM_UNIT_FILL_FORE_SCHEMECOLOR_INDEX" val="16"/>
  <p:tag name="KSO_WM_UNIT_FILL_TYPE" val="1"/>
  <p:tag name="KSO_WM_UNIT_TEXT_FILL_FORE_SCHEMECOLOR_INDEX" val="2"/>
  <p:tag name="KSO_WM_UNIT_TEXT_FILL_TYPE" val="1"/>
</p:tagLst>
</file>

<file path=ppt/tags/tag1984.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8"/>
  <p:tag name="KSO_WM_UNIT_TYPE" val="m_h_i"/>
  <p:tag name="KSO_WM_UNIT_INDEX" val="1_1_3"/>
  <p:tag name="KSO_WM_UNIT_ID" val="diagram20170908_4*m_h_i*1_1_3"/>
  <p:tag name="KSO_WM_UNIT_LAYERLEVEL" val="1_1_1"/>
  <p:tag name="KSO_WM_DIAGRAM_GROUP_CODE" val="m1-1"/>
  <p:tag name="KSO_WM_UNIT_TEXT_FILL_FORE_SCHEMECOLOR_INDEX" val="14"/>
  <p:tag name="KSO_WM_UNIT_TEXT_FILL_TYPE" val="1"/>
</p:tagLst>
</file>

<file path=ppt/tags/tag1985.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8"/>
  <p:tag name="KSO_WM_UNIT_TYPE" val="m_h_i"/>
  <p:tag name="KSO_WM_UNIT_INDEX" val="1_2_3"/>
  <p:tag name="KSO_WM_UNIT_ID" val="diagram20170908_4*m_h_i*1_2_3"/>
  <p:tag name="KSO_WM_UNIT_LAYERLEVEL" val="1_1_1"/>
  <p:tag name="KSO_WM_DIAGRAM_GROUP_CODE" val="m1-1"/>
  <p:tag name="KSO_WM_UNIT_TEXT_FILL_FORE_SCHEMECOLOR_INDEX" val="14"/>
  <p:tag name="KSO_WM_UNIT_TEXT_FILL_TYPE" val="1"/>
</p:tagLst>
</file>

<file path=ppt/tags/tag1986.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8"/>
  <p:tag name="KSO_WM_UNIT_TYPE" val="m_h_i"/>
  <p:tag name="KSO_WM_UNIT_INDEX" val="1_3_2"/>
  <p:tag name="KSO_WM_UNIT_ID" val="diagram20170908_4*m_h_i*1_3_2"/>
  <p:tag name="KSO_WM_UNIT_LAYERLEVEL" val="1_1_1"/>
  <p:tag name="KSO_WM_DIAGRAM_GROUP_CODE" val="m1-1"/>
  <p:tag name="KSO_WM_UNIT_TEXT_FILL_FORE_SCHEMECOLOR_INDEX" val="14"/>
  <p:tag name="KSO_WM_UNIT_TEXT_FILL_TYPE" val="1"/>
</p:tagLst>
</file>

<file path=ppt/tags/tag1987.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8"/>
  <p:tag name="KSO_WM_UNIT_TYPE" val="m_h_i"/>
  <p:tag name="KSO_WM_UNIT_INDEX" val="1_4_2"/>
  <p:tag name="KSO_WM_UNIT_ID" val="diagram20170908_4*m_h_i*1_4_2"/>
  <p:tag name="KSO_WM_UNIT_LAYERLEVEL" val="1_1_1"/>
  <p:tag name="KSO_WM_DIAGRAM_GROUP_CODE" val="m1-1"/>
  <p:tag name="KSO_WM_UNIT_TEXT_FILL_FORE_SCHEMECOLOR_INDEX" val="14"/>
  <p:tag name="KSO_WM_UNIT_TEXT_FILL_TYPE" val="1"/>
</p:tagLst>
</file>

<file path=ppt/tags/tag1988.xml><?xml version="1.0" encoding="utf-8"?>
<p:tagLst xmlns:p="http://schemas.openxmlformats.org/presentationml/2006/main">
  <p:tag name="KSO_WM_TAG_VERSION" val="1.0"/>
  <p:tag name="KSO_WM_BEAUTIFY_FLAG" val="#wm#"/>
  <p:tag name="KSO_WM_TEMPLATE_CATEGORY" val="diagram"/>
  <p:tag name="KSO_WM_TEMPLATE_INDEX" val="20170908"/>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1"/>
  <p:tag name="KSO_WM_DIAGRAM_GROUP_CODE" val="m1-1"/>
  <p:tag name="KSO_WM_UNIT_ID" val="diagram20170908_4*m_h_a*1_1_1"/>
  <p:tag name="KSO_WM_UNIT_TEXT_FILL_FORE_SCHEMECOLOR_INDEX" val="13"/>
  <p:tag name="KSO_WM_UNIT_TEXT_FILL_TYPE" val="1"/>
</p:tagLst>
</file>

<file path=ppt/tags/tag1989.xml><?xml version="1.0" encoding="utf-8"?>
<p:tagLst xmlns:p="http://schemas.openxmlformats.org/presentationml/2006/main">
  <p:tag name="KSO_WM_TAG_VERSION" val="1.0"/>
  <p:tag name="KSO_WM_BEAUTIFY_FLAG" val="#wm#"/>
  <p:tag name="KSO_WM_TEMPLATE_CATEGORY" val="diagram"/>
  <p:tag name="KSO_WM_TEMPLATE_INDEX" val="20170908"/>
  <p:tag name="KSO_WM_UNIT_TYPE" val="m_h_f"/>
  <p:tag name="KSO_WM_UNIT_INDEX" val="1_1_1"/>
  <p:tag name="KSO_WM_UNIT_ID" val="diagram20170908_4*m_h_f*1_1_1"/>
  <p:tag name="KSO_WM_UNIT_LAYERLEVEL" val="1_1_1"/>
  <p:tag name="KSO_WM_UNIT_VALUE" val="45"/>
  <p:tag name="KSO_WM_UNIT_HIGHLIGHT" val="0"/>
  <p:tag name="KSO_WM_UNIT_COMPATIBLE" val="0"/>
  <p:tag name="KSO_WM_UNIT_CLEAR" val="0"/>
  <p:tag name="KSO_WM_DIAGRAM_GROUP_CODE" val="m1-1"/>
  <p:tag name="KSO_WM_UNIT_PRESET_TEXT" val="Lorem ipsum dolor sit amet, consectetur adipisicing elit."/>
  <p:tag name="KSO_WM_UNIT_TEXT_FILL_FORE_SCHEMECOLOR_INDEX" val="13"/>
  <p:tag name="KSO_WM_UNIT_TEXT_FILL_TYPE" val="1"/>
</p:tagLst>
</file>

<file path=ppt/tags/tag199.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1990.xml><?xml version="1.0" encoding="utf-8"?>
<p:tagLst xmlns:p="http://schemas.openxmlformats.org/presentationml/2006/main">
  <p:tag name="KSO_WM_TAG_VERSION" val="1.0"/>
  <p:tag name="KSO_WM_BEAUTIFY_FLAG" val=""/>
  <p:tag name="KSO_WM_TEMPLATE_CATEGORY" val="diagram"/>
  <p:tag name="KSO_WM_TEMPLATE_INDEX" val="20170908"/>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1"/>
  <p:tag name="KSO_WM_DIAGRAM_GROUP_CODE" val="m1-1"/>
  <p:tag name="KSO_WM_UNIT_ID" val="diagram20170908_4*m_h_a*1_1_1"/>
  <p:tag name="KSO_WM_UNIT_TEXT_FILL_FORE_SCHEMECOLOR_INDEX" val="13"/>
  <p:tag name="KSO_WM_UNIT_TEXT_FILL_TYPE" val="1"/>
</p:tagLst>
</file>

<file path=ppt/tags/tag1991.xml><?xml version="1.0" encoding="utf-8"?>
<p:tagLst xmlns:p="http://schemas.openxmlformats.org/presentationml/2006/main">
  <p:tag name="KSO_WM_TAG_VERSION" val="1.0"/>
  <p:tag name="KSO_WM_BEAUTIFY_FLAG" val=""/>
  <p:tag name="KSO_WM_TEMPLATE_CATEGORY" val="diagram"/>
  <p:tag name="KSO_WM_TEMPLATE_INDEX" val="20170908"/>
  <p:tag name="KSO_WM_UNIT_TYPE" val="m_h_f"/>
  <p:tag name="KSO_WM_UNIT_INDEX" val="1_1_1"/>
  <p:tag name="KSO_WM_UNIT_ID" val="diagram20170908_4*m_h_f*1_1_1"/>
  <p:tag name="KSO_WM_UNIT_LAYERLEVEL" val="1_1_1"/>
  <p:tag name="KSO_WM_UNIT_VALUE" val="45"/>
  <p:tag name="KSO_WM_UNIT_HIGHLIGHT" val="0"/>
  <p:tag name="KSO_WM_UNIT_COMPATIBLE" val="0"/>
  <p:tag name="KSO_WM_UNIT_CLEAR" val="0"/>
  <p:tag name="KSO_WM_DIAGRAM_GROUP_CODE" val="m1-1"/>
  <p:tag name="KSO_WM_UNIT_PRESET_TEXT" val="Lorem ipsum dolor sit amet, consectetur adipisicing elit."/>
  <p:tag name="KSO_WM_UNIT_TEXT_FILL_FORE_SCHEMECOLOR_INDEX" val="13"/>
  <p:tag name="KSO_WM_UNIT_TEXT_FILL_TYPE" val="1"/>
</p:tagLst>
</file>

<file path=ppt/tags/tag1992.xml><?xml version="1.0" encoding="utf-8"?>
<p:tagLst xmlns:p="http://schemas.openxmlformats.org/presentationml/2006/main">
  <p:tag name="KSO_WM_TAG_VERSION" val="1.0"/>
  <p:tag name="KSO_WM_BEAUTIFY_FLAG" val=""/>
  <p:tag name="KSO_WM_TEMPLATE_CATEGORY" val="diagram"/>
  <p:tag name="KSO_WM_TEMPLATE_INDEX" val="20170908"/>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1"/>
  <p:tag name="KSO_WM_DIAGRAM_GROUP_CODE" val="m1-1"/>
  <p:tag name="KSO_WM_UNIT_ID" val="diagram20170908_4*m_h_a*1_1_1"/>
  <p:tag name="KSO_WM_UNIT_TEXT_FILL_FORE_SCHEMECOLOR_INDEX" val="13"/>
  <p:tag name="KSO_WM_UNIT_TEXT_FILL_TYPE" val="1"/>
</p:tagLst>
</file>

<file path=ppt/tags/tag1993.xml><?xml version="1.0" encoding="utf-8"?>
<p:tagLst xmlns:p="http://schemas.openxmlformats.org/presentationml/2006/main">
  <p:tag name="KSO_WM_TAG_VERSION" val="1.0"/>
  <p:tag name="KSO_WM_BEAUTIFY_FLAG" val=""/>
  <p:tag name="KSO_WM_TEMPLATE_CATEGORY" val="diagram"/>
  <p:tag name="KSO_WM_TEMPLATE_INDEX" val="20170908"/>
  <p:tag name="KSO_WM_UNIT_TYPE" val="m_h_f"/>
  <p:tag name="KSO_WM_UNIT_INDEX" val="1_1_1"/>
  <p:tag name="KSO_WM_UNIT_ID" val="diagram20170908_4*m_h_f*1_1_1"/>
  <p:tag name="KSO_WM_UNIT_LAYERLEVEL" val="1_1_1"/>
  <p:tag name="KSO_WM_UNIT_VALUE" val="45"/>
  <p:tag name="KSO_WM_UNIT_HIGHLIGHT" val="0"/>
  <p:tag name="KSO_WM_UNIT_COMPATIBLE" val="0"/>
  <p:tag name="KSO_WM_UNIT_CLEAR" val="0"/>
  <p:tag name="KSO_WM_DIAGRAM_GROUP_CODE" val="m1-1"/>
  <p:tag name="KSO_WM_UNIT_PRESET_TEXT" val="Lorem ipsum dolor sit amet, consectetur adipisicing elit."/>
  <p:tag name="KSO_WM_UNIT_TEXT_FILL_FORE_SCHEMECOLOR_INDEX" val="13"/>
  <p:tag name="KSO_WM_UNIT_TEXT_FILL_TYPE" val="1"/>
</p:tagLst>
</file>

<file path=ppt/tags/tag1994.xml><?xml version="1.0" encoding="utf-8"?>
<p:tagLst xmlns:p="http://schemas.openxmlformats.org/presentationml/2006/main">
  <p:tag name="KSO_WM_TAG_VERSION" val="1.0"/>
  <p:tag name="KSO_WM_BEAUTIFY_FLAG" val=""/>
  <p:tag name="KSO_WM_TEMPLATE_CATEGORY" val="diagram"/>
  <p:tag name="KSO_WM_TEMPLATE_INDEX" val="20170908"/>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1"/>
  <p:tag name="KSO_WM_DIAGRAM_GROUP_CODE" val="m1-1"/>
  <p:tag name="KSO_WM_UNIT_ID" val="diagram20170908_4*m_h_a*1_1_1"/>
  <p:tag name="KSO_WM_UNIT_TEXT_FILL_FORE_SCHEMECOLOR_INDEX" val="13"/>
  <p:tag name="KSO_WM_UNIT_TEXT_FILL_TYPE" val="1"/>
</p:tagLst>
</file>

<file path=ppt/tags/tag1995.xml><?xml version="1.0" encoding="utf-8"?>
<p:tagLst xmlns:p="http://schemas.openxmlformats.org/presentationml/2006/main">
  <p:tag name="KSO_WM_TAG_VERSION" val="1.0"/>
  <p:tag name="KSO_WM_BEAUTIFY_FLAG" val=""/>
  <p:tag name="KSO_WM_TEMPLATE_CATEGORY" val="diagram"/>
  <p:tag name="KSO_WM_TEMPLATE_INDEX" val="20170908"/>
  <p:tag name="KSO_WM_UNIT_TYPE" val="m_h_f"/>
  <p:tag name="KSO_WM_UNIT_INDEX" val="1_1_1"/>
  <p:tag name="KSO_WM_UNIT_ID" val="diagram20170908_4*m_h_f*1_1_1"/>
  <p:tag name="KSO_WM_UNIT_LAYERLEVEL" val="1_1_1"/>
  <p:tag name="KSO_WM_UNIT_VALUE" val="45"/>
  <p:tag name="KSO_WM_UNIT_HIGHLIGHT" val="0"/>
  <p:tag name="KSO_WM_UNIT_COMPATIBLE" val="0"/>
  <p:tag name="KSO_WM_UNIT_CLEAR" val="0"/>
  <p:tag name="KSO_WM_DIAGRAM_GROUP_CODE" val="m1-1"/>
  <p:tag name="KSO_WM_UNIT_PRESET_TEXT" val="Lorem ipsum dolor sit amet, consectetur adipisicing elit."/>
  <p:tag name="KSO_WM_UNIT_TEXT_FILL_FORE_SCHEMECOLOR_INDEX" val="13"/>
  <p:tag name="KSO_WM_UNIT_TEXT_FILL_TYPE" val="1"/>
</p:tagLst>
</file>

<file path=ppt/tags/tag199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1997.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199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199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2.xml><?xml version="1.0" encoding="utf-8"?>
<p:tagLst xmlns:p="http://schemas.openxmlformats.org/presentationml/2006/main">
  <p:tag name="MH" val="20170216122942"/>
  <p:tag name="MH_LIBRARY" val="GRAPHIC"/>
  <p:tag name="MH_ORDER" val="AutoShape 3"/>
</p:tagLst>
</file>

<file path=ppt/tags/tag20.xml><?xml version="1.0" encoding="utf-8"?>
<p:tagLst xmlns:p="http://schemas.openxmlformats.org/presentationml/2006/main">
  <p:tag name="MH" val="20170216142000"/>
  <p:tag name="MH_LIBRARY" val="GRAPHIC"/>
  <p:tag name="MH_ORDER" val="Isosceles Triangle 27"/>
</p:tagLst>
</file>

<file path=ppt/tags/tag20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200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2001.xml><?xml version="1.0" encoding="utf-8"?>
<p:tagLst xmlns:p="http://schemas.openxmlformats.org/presentationml/2006/main">
  <p:tag name="KSO_WM_BEAUTIFY_FLAG" val=""/>
</p:tagLst>
</file>

<file path=ppt/tags/tag2002.xml><?xml version="1.0" encoding="utf-8"?>
<p:tagLst xmlns:p="http://schemas.openxmlformats.org/presentationml/2006/main">
  <p:tag name="KSO_WM_BEAUTIFY_FLAG" val=""/>
</p:tagLst>
</file>

<file path=ppt/tags/tag2003.xml><?xml version="1.0" encoding="utf-8"?>
<p:tagLst xmlns:p="http://schemas.openxmlformats.org/presentationml/2006/main">
  <p:tag name="TABLE_ENDDRAG_ORIGIN_RECT" val="899*170"/>
  <p:tag name="TABLE_ENDDRAG_RECT" val="25*145*899*170"/>
</p:tagLst>
</file>

<file path=ppt/tags/tag200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05.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200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200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200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2009.xml><?xml version="1.0" encoding="utf-8"?>
<p:tagLst xmlns:p="http://schemas.openxmlformats.org/presentationml/2006/main">
  <p:tag name="KSO_WM_BEAUTIFY_FLAG" val=""/>
</p:tagLst>
</file>

<file path=ppt/tags/tag20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2010.xml><?xml version="1.0" encoding="utf-8"?>
<p:tagLst xmlns:p="http://schemas.openxmlformats.org/presentationml/2006/main">
  <p:tag name="KSO_WM_BEAUTIFY_FLAG" val=""/>
</p:tagLst>
</file>

<file path=ppt/tags/tag2011.xml><?xml version="1.0" encoding="utf-8"?>
<p:tagLst xmlns:p="http://schemas.openxmlformats.org/presentationml/2006/main">
  <p:tag name="KSO_WM_BEAUTIFY_FLAG" val=""/>
</p:tagLst>
</file>

<file path=ppt/tags/tag2012.xml><?xml version="1.0" encoding="utf-8"?>
<p:tagLst xmlns:p="http://schemas.openxmlformats.org/presentationml/2006/main">
  <p:tag name="KSO_WM_BEAUTIFY_FLAG" val=""/>
</p:tagLst>
</file>

<file path=ppt/tags/tag201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14.xml><?xml version="1.0" encoding="utf-8"?>
<p:tagLst xmlns:p="http://schemas.openxmlformats.org/presentationml/2006/main">
  <p:tag name="KSO_WM_TAG_VERSION" val="1.0"/>
  <p:tag name="KSO_WM_BEAUTIFY_FLAG" val="#wm#"/>
  <p:tag name="KSO_WM_UNIT_TYPE" val="i"/>
  <p:tag name="KSO_WM_UNIT_ID" val="custom160206_10*i*31"/>
  <p:tag name="KSO_WM_TEMPLATE_CATEGORY" val="custom"/>
  <p:tag name="KSO_WM_TEMPLATE_INDEX" val="160206"/>
  <p:tag name="KSO_WM_UNIT_INDEX" val="31"/>
</p:tagLst>
</file>

<file path=ppt/tags/tag201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9"/>
  <p:tag name="KSO_WM_UNIT_ID" val="custom160206_10*l_i*1_9"/>
  <p:tag name="KSO_WM_UNIT_CLEAR" val="1"/>
  <p:tag name="KSO_WM_UNIT_LAYERLEVEL" val="1_1"/>
  <p:tag name="KSO_WM_DIAGRAM_GROUP_CODE" val="l1-1"/>
</p:tagLst>
</file>

<file path=ppt/tags/tag201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0"/>
  <p:tag name="KSO_WM_UNIT_ID" val="custom160206_10*l_i*1_10"/>
  <p:tag name="KSO_WM_UNIT_CLEAR" val="1"/>
  <p:tag name="KSO_WM_UNIT_LAYERLEVEL" val="1_1"/>
  <p:tag name="KSO_WM_DIAGRAM_GROUP_CODE" val="l1-1"/>
</p:tagLst>
</file>

<file path=ppt/tags/tag201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5_1"/>
  <p:tag name="KSO_WM_UNIT_ID" val="custom160206_10*l_h_a*1_5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2018.xml><?xml version="1.0" encoding="utf-8"?>
<p:tagLst xmlns:p="http://schemas.openxmlformats.org/presentationml/2006/main">
  <p:tag name="KSO_WM_BEAUTIFY_FLAG" val=""/>
</p:tagLst>
</file>

<file path=ppt/tags/tag2019.xml><?xml version="1.0" encoding="utf-8"?>
<p:tagLst xmlns:p="http://schemas.openxmlformats.org/presentationml/2006/main">
  <p:tag name="KSO_WM_BEAUTIFY_FLAG" val=""/>
</p:tagLst>
</file>

<file path=ppt/tags/tag20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202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21.xml><?xml version="1.0" encoding="utf-8"?>
<p:tagLst xmlns:p="http://schemas.openxmlformats.org/presentationml/2006/main">
  <p:tag name="MH" val="20170216142000"/>
  <p:tag name="MH_LIBRARY" val="GRAPHIC"/>
  <p:tag name="MH_ORDER" val="TextBox 17"/>
</p:tagLst>
</file>

<file path=ppt/tags/tag2022.xml><?xml version="1.0" encoding="utf-8"?>
<p:tagLst xmlns:p="http://schemas.openxmlformats.org/presentationml/2006/main">
  <p:tag name="MH" val="20170216142000"/>
  <p:tag name="MH_LIBRARY" val="GRAPHIC"/>
  <p:tag name="MH_ORDER" val="Isosceles Triangle 18"/>
</p:tagLst>
</file>

<file path=ppt/tags/tag2023.xml><?xml version="1.0" encoding="utf-8"?>
<p:tagLst xmlns:p="http://schemas.openxmlformats.org/presentationml/2006/main">
  <p:tag name="MH" val="20170216142000"/>
  <p:tag name="MH_LIBRARY" val="GRAPHIC"/>
  <p:tag name="MH_ORDER" val="Isosceles Triangle 19"/>
</p:tagLst>
</file>

<file path=ppt/tags/tag2024.xml><?xml version="1.0" encoding="utf-8"?>
<p:tagLst xmlns:p="http://schemas.openxmlformats.org/presentationml/2006/main">
  <p:tag name="MH" val="20170216142000"/>
  <p:tag name="MH_LIBRARY" val="GRAPHIC"/>
  <p:tag name="MH_ORDER" val="Isosceles Triangle 20"/>
</p:tagLst>
</file>

<file path=ppt/tags/tag2025.xml><?xml version="1.0" encoding="utf-8"?>
<p:tagLst xmlns:p="http://schemas.openxmlformats.org/presentationml/2006/main">
  <p:tag name="MH" val="20170216142000"/>
  <p:tag name="MH_LIBRARY" val="GRAPHIC"/>
  <p:tag name="MH_ORDER" val="Isosceles Triangle 21"/>
</p:tagLst>
</file>

<file path=ppt/tags/tag2026.xml><?xml version="1.0" encoding="utf-8"?>
<p:tagLst xmlns:p="http://schemas.openxmlformats.org/presentationml/2006/main">
  <p:tag name="MH" val="20170216142000"/>
  <p:tag name="MH_LIBRARY" val="GRAPHIC"/>
  <p:tag name="MH_ORDER" val="Isosceles Triangle 22"/>
</p:tagLst>
</file>

<file path=ppt/tags/tag2027.xml><?xml version="1.0" encoding="utf-8"?>
<p:tagLst xmlns:p="http://schemas.openxmlformats.org/presentationml/2006/main">
  <p:tag name="MH" val="20170216142000"/>
  <p:tag name="MH_LIBRARY" val="GRAPHIC"/>
  <p:tag name="MH_ORDER" val="Oval 23"/>
</p:tagLst>
</file>

<file path=ppt/tags/tag2028.xml><?xml version="1.0" encoding="utf-8"?>
<p:tagLst xmlns:p="http://schemas.openxmlformats.org/presentationml/2006/main">
  <p:tag name="MH" val="20170216142000"/>
  <p:tag name="MH_LIBRARY" val="GRAPHIC"/>
  <p:tag name="MH_ORDER" val="Oval 24"/>
</p:tagLst>
</file>

<file path=ppt/tags/tag2029.xml><?xml version="1.0" encoding="utf-8"?>
<p:tagLst xmlns:p="http://schemas.openxmlformats.org/presentationml/2006/main">
  <p:tag name="MH" val="20170216142000"/>
  <p:tag name="MH_LIBRARY" val="GRAPHIC"/>
  <p:tag name="MH_ORDER" val="Oval 25"/>
</p:tagLst>
</file>

<file path=ppt/tags/tag203.xml><?xml version="1.0" encoding="utf-8"?>
<p:tagLst xmlns:p="http://schemas.openxmlformats.org/presentationml/2006/main">
  <p:tag name="KSO_WM_BEAUTIFY_FLAG" val=""/>
</p:tagLst>
</file>

<file path=ppt/tags/tag2030.xml><?xml version="1.0" encoding="utf-8"?>
<p:tagLst xmlns:p="http://schemas.openxmlformats.org/presentationml/2006/main">
  <p:tag name="MH" val="20170216142000"/>
  <p:tag name="MH_LIBRARY" val="GRAPHIC"/>
  <p:tag name="MH_ORDER" val="Isosceles Triangle 26"/>
</p:tagLst>
</file>

<file path=ppt/tags/tag2031.xml><?xml version="1.0" encoding="utf-8"?>
<p:tagLst xmlns:p="http://schemas.openxmlformats.org/presentationml/2006/main">
  <p:tag name="MH" val="20170216142000"/>
  <p:tag name="MH_LIBRARY" val="GRAPHIC"/>
  <p:tag name="MH_ORDER" val="Isosceles Triangle 27"/>
</p:tagLst>
</file>

<file path=ppt/tags/tag2032.xml><?xml version="1.0" encoding="utf-8"?>
<p:tagLst xmlns:p="http://schemas.openxmlformats.org/presentationml/2006/main">
  <p:tag name="MH" val="20170216142000"/>
  <p:tag name="MH_LIBRARY" val="GRAPHIC"/>
  <p:tag name="MH_ORDER" val="Straight Connector 13"/>
</p:tagLst>
</file>

<file path=ppt/tags/tag2033.xml><?xml version="1.0" encoding="utf-8"?>
<p:tagLst xmlns:p="http://schemas.openxmlformats.org/presentationml/2006/main">
  <p:tag name="MH" val="20170216142000"/>
  <p:tag name="MH_LIBRARY" val="GRAPHIC"/>
  <p:tag name="MH_ORDER" val="文本框 16"/>
</p:tagLst>
</file>

<file path=ppt/tags/tag2034.xml><?xml version="1.0" encoding="utf-8"?>
<p:tagLst xmlns:p="http://schemas.openxmlformats.org/presentationml/2006/main">
  <p:tag name="MH" val="20170216142000"/>
  <p:tag name="MH_LIBRARY" val="GRAPHIC"/>
</p:tagLst>
</file>

<file path=ppt/tags/tag2035.xml><?xml version="1.0" encoding="utf-8"?>
<p:tagLst xmlns:p="http://schemas.openxmlformats.org/presentationml/2006/main">
  <p:tag name="KSO_WM_BEAUTIFY_FLAG" val=""/>
</p:tagLst>
</file>

<file path=ppt/tags/tag2036.xml><?xml version="1.0" encoding="utf-8"?>
<p:tagLst xmlns:p="http://schemas.openxmlformats.org/presentationml/2006/main">
  <p:tag name="KSO_WM_BEAUTIFY_FLAG" val=""/>
</p:tagLst>
</file>

<file path=ppt/tags/tag2037.xml><?xml version="1.0" encoding="utf-8"?>
<p:tagLst xmlns:p="http://schemas.openxmlformats.org/presentationml/2006/main">
  <p:tag name="KSO_WM_BEAUTIFY_FLAG" val=""/>
</p:tagLst>
</file>

<file path=ppt/tags/tag203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39.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4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6_1*l_h_i*1_1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76_1*l_h_i*1_1_2"/>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Lst>
</file>

<file path=ppt/tags/tag2043.xml><?xml version="1.0" encoding="utf-8"?>
<p:tagLst xmlns:p="http://schemas.openxmlformats.org/presentationml/2006/main">
  <p:tag name="KSO_WM_BEAUTIFY_FLAG" val=""/>
</p:tagLst>
</file>

<file path=ppt/tags/tag204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45.xml><?xml version="1.0" encoding="utf-8"?>
<p:tagLst xmlns:p="http://schemas.openxmlformats.org/presentationml/2006/main">
  <p:tag name="KSO_WM_BEAUTIFY_FLAG" val=""/>
</p:tagLst>
</file>

<file path=ppt/tags/tag2046.xml><?xml version="1.0" encoding="utf-8"?>
<p:tagLst xmlns:p="http://schemas.openxmlformats.org/presentationml/2006/main">
  <p:tag name="KSO_WM_BEAUTIFY_FLAG" val=""/>
</p:tagLst>
</file>

<file path=ppt/tags/tag204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6_1*l_h_i*1_1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0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76_1*l_h_i*1_1_2"/>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17_2*n_h_i*1_1_1"/>
  <p:tag name="KSO_WM_TEMPLATE_CATEGORY" val="diagram"/>
  <p:tag name="KSO_WM_TEMPLATE_INDEX" val="20228117"/>
  <p:tag name="KSO_WM_UNIT_LAYERLEVEL" val="1_1_1"/>
  <p:tag name="KSO_WM_TAG_VERSION" val="1.0"/>
  <p:tag name="KSO_WM_BEAUTIFY_FLAG" val="#wm#"/>
</p:tagLst>
</file>

<file path=ppt/tags/tag2050.xml><?xml version="1.0" encoding="utf-8"?>
<p:tagLst xmlns:p="http://schemas.openxmlformats.org/presentationml/2006/main">
  <p:tag name="KSO_WM_BEAUTIFY_FLAG" val=""/>
</p:tagLst>
</file>

<file path=ppt/tags/tag205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52.xml><?xml version="1.0" encoding="utf-8"?>
<p:tagLst xmlns:p="http://schemas.openxmlformats.org/presentationml/2006/main">
  <p:tag name="KSO_WM_BEAUTIFY_FLAG" val=""/>
</p:tagLst>
</file>

<file path=ppt/tags/tag205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6_1*l_h_i*1_1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0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76_1*l_h_i*1_1_2"/>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Lst>
</file>

<file path=ppt/tags/tag2056.xml><?xml version="1.0" encoding="utf-8"?>
<p:tagLst xmlns:p="http://schemas.openxmlformats.org/presentationml/2006/main">
  <p:tag name="KSO_WM_BEAUTIFY_FLAG" val=""/>
</p:tagLst>
</file>

<file path=ppt/tags/tag205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58.xml><?xml version="1.0" encoding="utf-8"?>
<p:tagLst xmlns:p="http://schemas.openxmlformats.org/presentationml/2006/main">
  <p:tag name="KSO_WM_BEAUTIFY_FLAG" val=""/>
</p:tagLst>
</file>

<file path=ppt/tags/tag2059.xml><?xml version="1.0" encoding="utf-8"?>
<p:tagLst xmlns:p="http://schemas.openxmlformats.org/presentationml/2006/main">
  <p:tag name="KSO_WM_BEAUTIFY_FLAG" val=""/>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17_2*n_h_h_i*1_2_1_2"/>
  <p:tag name="KSO_WM_TEMPLATE_CATEGORY" val="diagram"/>
  <p:tag name="KSO_WM_TEMPLATE_INDEX" val="20228117"/>
  <p:tag name="KSO_WM_UNIT_LAYERLEVEL" val="1_1_1_1"/>
  <p:tag name="KSO_WM_TAG_VERSION" val="1.0"/>
  <p:tag name="KSO_WM_BEAUTIFY_FLAG" val="#wm#"/>
</p:tagLst>
</file>

<file path=ppt/tags/tag206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6_1*l_h_i*1_1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0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76_1*l_h_i*1_1_2"/>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Lst>
</file>

<file path=ppt/tags/tag2063.xml><?xml version="1.0" encoding="utf-8"?>
<p:tagLst xmlns:p="http://schemas.openxmlformats.org/presentationml/2006/main">
  <p:tag name="KSO_WM_BEAUTIFY_FLAG" val=""/>
</p:tagLst>
</file>

<file path=ppt/tags/tag206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65.xml><?xml version="1.0" encoding="utf-8"?>
<p:tagLst xmlns:p="http://schemas.openxmlformats.org/presentationml/2006/main">
  <p:tag name="KSO_WM_BEAUTIFY_FLAG" val=""/>
</p:tagLst>
</file>

<file path=ppt/tags/tag2066.xml><?xml version="1.0" encoding="utf-8"?>
<p:tagLst xmlns:p="http://schemas.openxmlformats.org/presentationml/2006/main">
  <p:tag name="KSO_WM_BEAUTIFY_FLAG" val=""/>
</p:tagLst>
</file>

<file path=ppt/tags/tag206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68.xml><?xml version="1.0" encoding="utf-8"?>
<p:tagLst xmlns:p="http://schemas.openxmlformats.org/presentationml/2006/main">
  <p:tag name="KSO_WM_BEAUTIFY_FLAG" val=""/>
</p:tagLst>
</file>

<file path=ppt/tags/tag206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17_2*n_h_h_i*1_2_2_2"/>
  <p:tag name="KSO_WM_TEMPLATE_CATEGORY" val="diagram"/>
  <p:tag name="KSO_WM_TEMPLATE_INDEX" val="20228117"/>
  <p:tag name="KSO_WM_UNIT_LAYERLEVEL" val="1_1_1_1"/>
  <p:tag name="KSO_WM_TAG_VERSION" val="1.0"/>
  <p:tag name="KSO_WM_BEAUTIFY_FLAG" val="#wm#"/>
</p:tagLst>
</file>

<file path=ppt/tags/tag2070.xml><?xml version="1.0" encoding="utf-8"?>
<p:tagLst xmlns:p="http://schemas.openxmlformats.org/presentationml/2006/main">
  <p:tag name="KSO_WM_BEAUTIFY_FLAG" val=""/>
</p:tagLst>
</file>

<file path=ppt/tags/tag207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7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7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7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8_3*l_h_i*1_1_1"/>
  <p:tag name="KSO_WM_TEMPLATE_CATEGORY" val="diagram"/>
  <p:tag name="KSO_WM_TEMPLATE_INDEX" val="20227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8_3*l_h_i*1_2_1"/>
  <p:tag name="KSO_WM_TEMPLATE_CATEGORY" val="diagram"/>
  <p:tag name="KSO_WM_TEMPLATE_INDEX" val="2022767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0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78_3*l_h_i*1_3_1"/>
  <p:tag name="KSO_WM_TEMPLATE_CATEGORY" val="diagram"/>
  <p:tag name="KSO_WM_TEMPLATE_INDEX" val="2022767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078.xml><?xml version="1.0" encoding="utf-8"?>
<p:tagLst xmlns:p="http://schemas.openxmlformats.org/presentationml/2006/main">
  <p:tag name="KSO_WM_BEAUTIFY_FLAG" val=""/>
</p:tagLst>
</file>

<file path=ppt/tags/tag2079.xml><?xml version="1.0" encoding="utf-8"?>
<p:tagLst xmlns:p="http://schemas.openxmlformats.org/presentationml/2006/main">
  <p:tag name="KSO_WM_BEAUTIFY_FLAG" val=""/>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17_2*n_h_h_i*1_2_1_3"/>
  <p:tag name="KSO_WM_TEMPLATE_CATEGORY" val="diagram"/>
  <p:tag name="KSO_WM_TEMPLATE_INDEX" val="20228117"/>
  <p:tag name="KSO_WM_UNIT_LAYERLEVEL" val="1_1_1_1"/>
  <p:tag name="KSO_WM_TAG_VERSION" val="1.0"/>
  <p:tag name="KSO_WM_BEAUTIFY_FLAG" val="#wm#"/>
</p:tagLst>
</file>

<file path=ppt/tags/tag2080.xml><?xml version="1.0" encoding="utf-8"?>
<p:tagLst xmlns:p="http://schemas.openxmlformats.org/presentationml/2006/main">
  <p:tag name="KSO_WM_BEAUTIFY_FLAG" val=""/>
</p:tagLst>
</file>

<file path=ppt/tags/tag208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8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8_3*l_h_i*1_1_1"/>
  <p:tag name="KSO_WM_TEMPLATE_CATEGORY" val="diagram"/>
  <p:tag name="KSO_WM_TEMPLATE_INDEX" val="20227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84.xml><?xml version="1.0" encoding="utf-8"?>
<p:tagLst xmlns:p="http://schemas.openxmlformats.org/presentationml/2006/main">
  <p:tag name="KSO_WM_BEAUTIFY_FLAG" val=""/>
</p:tagLst>
</file>

<file path=ppt/tags/tag208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8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8_3*l_h_i*1_1_1"/>
  <p:tag name="KSO_WM_TEMPLATE_CATEGORY" val="diagram"/>
  <p:tag name="KSO_WM_TEMPLATE_INDEX" val="20227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88.xml><?xml version="1.0" encoding="utf-8"?>
<p:tagLst xmlns:p="http://schemas.openxmlformats.org/presentationml/2006/main">
  <p:tag name="KSO_WM_BEAUTIFY_FLAG" val=""/>
</p:tagLst>
</file>

<file path=ppt/tags/tag208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17_2*n_h_h_i*1_2_1_1"/>
  <p:tag name="KSO_WM_TEMPLATE_CATEGORY" val="diagram"/>
  <p:tag name="KSO_WM_TEMPLATE_INDEX" val="20228117"/>
  <p:tag name="KSO_WM_UNIT_LAYERLEVEL" val="1_1_1_1"/>
  <p:tag name="KSO_WM_TAG_VERSION" val="1.0"/>
  <p:tag name="KSO_WM_BEAUTIFY_FLAG" val="#wm#"/>
</p:tagLst>
</file>

<file path=ppt/tags/tag209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9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92.xml><?xml version="1.0" encoding="utf-8"?>
<p:tagLst xmlns:p="http://schemas.openxmlformats.org/presentationml/2006/main">
  <p:tag name="KSO_WM_BEAUTIFY_FLAG" val=""/>
</p:tagLst>
</file>

<file path=ppt/tags/tag2093.xml><?xml version="1.0" encoding="utf-8"?>
<p:tagLst xmlns:p="http://schemas.openxmlformats.org/presentationml/2006/main">
  <p:tag name="KSO_WM_BEAUTIFY_FLAG" val=""/>
</p:tagLst>
</file>

<file path=ppt/tags/tag2094.xml><?xml version="1.0" encoding="utf-8"?>
<p:tagLst xmlns:p="http://schemas.openxmlformats.org/presentationml/2006/main">
  <p:tag name="KSO_WM_BEAUTIFY_FLAG" val=""/>
</p:tagLst>
</file>

<file path=ppt/tags/tag2095.xml><?xml version="1.0" encoding="utf-8"?>
<p:tagLst xmlns:p="http://schemas.openxmlformats.org/presentationml/2006/main">
  <p:tag name="KSO_WM_BEAUTIFY_FLAG" val=""/>
</p:tagLst>
</file>

<file path=ppt/tags/tag2096.xml><?xml version="1.0" encoding="utf-8"?>
<p:tagLst xmlns:p="http://schemas.openxmlformats.org/presentationml/2006/main">
  <p:tag name="KSO_WM_BEAUTIFY_FLAG" val=""/>
</p:tagLst>
</file>

<file path=ppt/tags/tag209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09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9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xml><?xml version="1.0" encoding="utf-8"?>
<p:tagLst xmlns:p="http://schemas.openxmlformats.org/presentationml/2006/main">
  <p:tag name="MH" val="20170216142000"/>
  <p:tag name="MH_LIBRARY" val="GRAPHIC"/>
  <p:tag name="MH_ORDER" val="Straight Connector 13"/>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17_2*n_h_h_i*1_2_2_3"/>
  <p:tag name="KSO_WM_TEMPLATE_CATEGORY" val="diagram"/>
  <p:tag name="KSO_WM_TEMPLATE_INDEX" val="20228117"/>
  <p:tag name="KSO_WM_UNIT_LAYERLEVEL" val="1_1_1_1"/>
  <p:tag name="KSO_WM_TAG_VERSION" val="1.0"/>
  <p:tag name="KSO_WM_BEAUTIFY_FLAG" val="#wm#"/>
</p:tagLst>
</file>

<file path=ppt/tags/tag2100.xml><?xml version="1.0" encoding="utf-8"?>
<p:tagLst xmlns:p="http://schemas.openxmlformats.org/presentationml/2006/main">
  <p:tag name="KSO_WM_BEAUTIFY_FLAG" val=""/>
</p:tagLst>
</file>

<file path=ppt/tags/tag2101.xml><?xml version="1.0" encoding="utf-8"?>
<p:tagLst xmlns:p="http://schemas.openxmlformats.org/presentationml/2006/main">
  <p:tag name="KSO_WM_BEAUTIFY_FLAG" val=""/>
</p:tagLst>
</file>

<file path=ppt/tags/tag2102.xml><?xml version="1.0" encoding="utf-8"?>
<p:tagLst xmlns:p="http://schemas.openxmlformats.org/presentationml/2006/main">
  <p:tag name="KSO_WM_BEAUTIFY_FLAG" val=""/>
</p:tagLst>
</file>

<file path=ppt/tags/tag2103.xml><?xml version="1.0" encoding="utf-8"?>
<p:tagLst xmlns:p="http://schemas.openxmlformats.org/presentationml/2006/main">
  <p:tag name="KSO_WM_BEAUTIFY_FLAG" val=""/>
</p:tagLst>
</file>

<file path=ppt/tags/tag2104.xml><?xml version="1.0" encoding="utf-8"?>
<p:tagLst xmlns:p="http://schemas.openxmlformats.org/presentationml/2006/main">
  <p:tag name="KSO_WM_BEAUTIFY_FLAG" val=""/>
</p:tagLst>
</file>

<file path=ppt/tags/tag210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0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0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08.xml><?xml version="1.0" encoding="utf-8"?>
<p:tagLst xmlns:p="http://schemas.openxmlformats.org/presentationml/2006/main">
  <p:tag name="KSO_WM_BEAUTIFY_FLAG" val=""/>
</p:tagLst>
</file>

<file path=ppt/tags/tag2109.xml><?xml version="1.0" encoding="utf-8"?>
<p:tagLst xmlns:p="http://schemas.openxmlformats.org/presentationml/2006/main">
  <p:tag name="KSO_WM_BEAUTIFY_FLAG" val=""/>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17_2*n_h_h_i*1_2_2_1"/>
  <p:tag name="KSO_WM_TEMPLATE_CATEGORY" val="diagram"/>
  <p:tag name="KSO_WM_TEMPLATE_INDEX" val="20228117"/>
  <p:tag name="KSO_WM_UNIT_LAYERLEVEL" val="1_1_1_1"/>
  <p:tag name="KSO_WM_TAG_VERSION" val="1.0"/>
  <p:tag name="KSO_WM_BEAUTIFY_FLAG" val="#wm#"/>
</p:tagLst>
</file>

<file path=ppt/tags/tag2110.xml><?xml version="1.0" encoding="utf-8"?>
<p:tagLst xmlns:p="http://schemas.openxmlformats.org/presentationml/2006/main">
  <p:tag name="KSO_WM_BEAUTIFY_FLAG" val=""/>
</p:tagLst>
</file>

<file path=ppt/tags/tag2111.xml><?xml version="1.0" encoding="utf-8"?>
<p:tagLst xmlns:p="http://schemas.openxmlformats.org/presentationml/2006/main">
  <p:tag name="KSO_WM_BEAUTIFY_FLAG" val=""/>
</p:tagLst>
</file>

<file path=ppt/tags/tag2112.xml><?xml version="1.0" encoding="utf-8"?>
<p:tagLst xmlns:p="http://schemas.openxmlformats.org/presentationml/2006/main">
  <p:tag name="KSO_WM_BEAUTIFY_FLAG" val=""/>
</p:tagLst>
</file>

<file path=ppt/tags/tag211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1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1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16.xml><?xml version="1.0" encoding="utf-8"?>
<p:tagLst xmlns:p="http://schemas.openxmlformats.org/presentationml/2006/main">
  <p:tag name="KSO_WM_BEAUTIFY_FLAG" val=""/>
</p:tagLst>
</file>

<file path=ppt/tags/tag2117.xml><?xml version="1.0" encoding="utf-8"?>
<p:tagLst xmlns:p="http://schemas.openxmlformats.org/presentationml/2006/main">
  <p:tag name="KSO_WM_BEAUTIFY_FLAG" val=""/>
</p:tagLst>
</file>

<file path=ppt/tags/tag2118.xml><?xml version="1.0" encoding="utf-8"?>
<p:tagLst xmlns:p="http://schemas.openxmlformats.org/presentationml/2006/main">
  <p:tag name="KSO_WM_BEAUTIFY_FLAG" val=""/>
</p:tagLst>
</file>

<file path=ppt/tags/tag2119.xml><?xml version="1.0" encoding="utf-8"?>
<p:tagLst xmlns:p="http://schemas.openxmlformats.org/presentationml/2006/main">
  <p:tag name="KSO_WM_BEAUTIFY_FLAG" val=""/>
</p:tagLst>
</file>

<file path=ppt/tags/tag21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8117_2*n_h_h_a*1_2_1_1"/>
  <p:tag name="KSO_WM_TEMPLATE_CATEGORY" val="diagram"/>
  <p:tag name="KSO_WM_TEMPLATE_INDEX" val="20228117"/>
  <p:tag name="KSO_WM_UNIT_LAYERLEVEL" val="1_1_1_1"/>
  <p:tag name="KSO_WM_TAG_VERSION" val="1.0"/>
  <p:tag name="KSO_WM_BEAUTIFY_FLAG" val="#wm#"/>
  <p:tag name="KSO_WM_UNIT_TEXT_FILL_FORE_SCHEMECOLOR_INDEX" val="5"/>
  <p:tag name="KSO_WM_UNIT_TEXT_FILL_TYPE" val="1"/>
</p:tagLst>
</file>

<file path=ppt/tags/tag2120.xml><?xml version="1.0" encoding="utf-8"?>
<p:tagLst xmlns:p="http://schemas.openxmlformats.org/presentationml/2006/main">
  <p:tag name="KSO_WM_BEAUTIFY_FLAG" val=""/>
</p:tagLst>
</file>

<file path=ppt/tags/tag2121.xml><?xml version="1.0" encoding="utf-8"?>
<p:tagLst xmlns:p="http://schemas.openxmlformats.org/presentationml/2006/main">
  <p:tag name="KSO_WM_BEAUTIFY_FLAG" val=""/>
</p:tagLst>
</file>

<file path=ppt/tags/tag212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2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2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25.xml><?xml version="1.0" encoding="utf-8"?>
<p:tagLst xmlns:p="http://schemas.openxmlformats.org/presentationml/2006/main">
  <p:tag name="KSO_WM_BEAUTIFY_FLAG" val=""/>
</p:tagLst>
</file>

<file path=ppt/tags/tag2126.xml><?xml version="1.0" encoding="utf-8"?>
<p:tagLst xmlns:p="http://schemas.openxmlformats.org/presentationml/2006/main">
  <p:tag name="KSO_WM_BEAUTIFY_FLAG" val=""/>
</p:tagLst>
</file>

<file path=ppt/tags/tag2127.xml><?xml version="1.0" encoding="utf-8"?>
<p:tagLst xmlns:p="http://schemas.openxmlformats.org/presentationml/2006/main">
  <p:tag name="KSO_WM_BEAUTIFY_FLAG" val=""/>
</p:tagLst>
</file>

<file path=ppt/tags/tag2128.xml><?xml version="1.0" encoding="utf-8"?>
<p:tagLst xmlns:p="http://schemas.openxmlformats.org/presentationml/2006/main">
  <p:tag name="KSO_WM_BEAUTIFY_FLAG" val=""/>
</p:tagLst>
</file>

<file path=ppt/tags/tag2129.xml><?xml version="1.0" encoding="utf-8"?>
<p:tagLst xmlns:p="http://schemas.openxmlformats.org/presentationml/2006/main">
  <p:tag name="KSO_WM_BEAUTIFY_FLAG" val=""/>
</p:tagLst>
</file>

<file path=ppt/tags/tag213.xml><?xml version="1.0" encoding="utf-8"?>
<p:tagLst xmlns:p="http://schemas.openxmlformats.org/presentationml/2006/main">
  <p:tag name="KSO_WM_UNIT_SUBTYPE" val="a"/>
  <p:tag name="KSO_WM_UNIT_PRESET_TEXT" val="单击此处输入你的正文。"/>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8117_2*n_h_h_f*1_2_1_1"/>
  <p:tag name="KSO_WM_TEMPLATE_CATEGORY" val="diagram"/>
  <p:tag name="KSO_WM_TEMPLATE_INDEX" val="20228117"/>
  <p:tag name="KSO_WM_UNIT_LAYERLEVEL" val="1_1_1_1"/>
  <p:tag name="KSO_WM_TAG_VERSION" val="1.0"/>
  <p:tag name="KSO_WM_BEAUTIFY_FLAG" val="#wm#"/>
  <p:tag name="KSO_WM_UNIT_TEXT_FILL_FORE_SCHEMECOLOR_INDEX" val="13"/>
  <p:tag name="KSO_WM_UNIT_TEXT_FILL_TYPE" val="1"/>
</p:tagLst>
</file>

<file path=ppt/tags/tag213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31.xml><?xml version="1.0" encoding="utf-8"?>
<p:tagLst xmlns:p="http://schemas.openxmlformats.org/presentationml/2006/main">
  <p:tag name="MH" val="20170216142000"/>
  <p:tag name="MH_LIBRARY" val="GRAPHIC"/>
  <p:tag name="MH_ORDER" val="TextBox 17"/>
</p:tagLst>
</file>

<file path=ppt/tags/tag2132.xml><?xml version="1.0" encoding="utf-8"?>
<p:tagLst xmlns:p="http://schemas.openxmlformats.org/presentationml/2006/main">
  <p:tag name="MH" val="20170216142000"/>
  <p:tag name="MH_LIBRARY" val="GRAPHIC"/>
  <p:tag name="MH_ORDER" val="Isosceles Triangle 18"/>
</p:tagLst>
</file>

<file path=ppt/tags/tag2133.xml><?xml version="1.0" encoding="utf-8"?>
<p:tagLst xmlns:p="http://schemas.openxmlformats.org/presentationml/2006/main">
  <p:tag name="MH" val="20170216142000"/>
  <p:tag name="MH_LIBRARY" val="GRAPHIC"/>
  <p:tag name="MH_ORDER" val="Isosceles Triangle 19"/>
</p:tagLst>
</file>

<file path=ppt/tags/tag2134.xml><?xml version="1.0" encoding="utf-8"?>
<p:tagLst xmlns:p="http://schemas.openxmlformats.org/presentationml/2006/main">
  <p:tag name="MH" val="20170216142000"/>
  <p:tag name="MH_LIBRARY" val="GRAPHIC"/>
  <p:tag name="MH_ORDER" val="Isosceles Triangle 20"/>
</p:tagLst>
</file>

<file path=ppt/tags/tag2135.xml><?xml version="1.0" encoding="utf-8"?>
<p:tagLst xmlns:p="http://schemas.openxmlformats.org/presentationml/2006/main">
  <p:tag name="MH" val="20170216142000"/>
  <p:tag name="MH_LIBRARY" val="GRAPHIC"/>
  <p:tag name="MH_ORDER" val="Isosceles Triangle 21"/>
</p:tagLst>
</file>

<file path=ppt/tags/tag2136.xml><?xml version="1.0" encoding="utf-8"?>
<p:tagLst xmlns:p="http://schemas.openxmlformats.org/presentationml/2006/main">
  <p:tag name="MH" val="20170216142000"/>
  <p:tag name="MH_LIBRARY" val="GRAPHIC"/>
  <p:tag name="MH_ORDER" val="Isosceles Triangle 22"/>
</p:tagLst>
</file>

<file path=ppt/tags/tag2137.xml><?xml version="1.0" encoding="utf-8"?>
<p:tagLst xmlns:p="http://schemas.openxmlformats.org/presentationml/2006/main">
  <p:tag name="MH" val="20170216142000"/>
  <p:tag name="MH_LIBRARY" val="GRAPHIC"/>
  <p:tag name="MH_ORDER" val="Oval 23"/>
</p:tagLst>
</file>

<file path=ppt/tags/tag2138.xml><?xml version="1.0" encoding="utf-8"?>
<p:tagLst xmlns:p="http://schemas.openxmlformats.org/presentationml/2006/main">
  <p:tag name="MH" val="20170216142000"/>
  <p:tag name="MH_LIBRARY" val="GRAPHIC"/>
  <p:tag name="MH_ORDER" val="Oval 24"/>
</p:tagLst>
</file>

<file path=ppt/tags/tag2139.xml><?xml version="1.0" encoding="utf-8"?>
<p:tagLst xmlns:p="http://schemas.openxmlformats.org/presentationml/2006/main">
  <p:tag name="MH" val="20170216142000"/>
  <p:tag name="MH_LIBRARY" val="GRAPHIC"/>
  <p:tag name="MH_ORDER" val="Oval 25"/>
</p:tagLst>
</file>

<file path=ppt/tags/tag21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8117_2*n_h_h_a*1_2_2_1"/>
  <p:tag name="KSO_WM_TEMPLATE_CATEGORY" val="diagram"/>
  <p:tag name="KSO_WM_TEMPLATE_INDEX" val="20228117"/>
  <p:tag name="KSO_WM_UNIT_LAYERLEVEL" val="1_1_1_1"/>
  <p:tag name="KSO_WM_TAG_VERSION" val="1.0"/>
  <p:tag name="KSO_WM_BEAUTIFY_FLAG" val="#wm#"/>
  <p:tag name="KSO_WM_UNIT_TEXT_FILL_FORE_SCHEMECOLOR_INDEX" val="6"/>
  <p:tag name="KSO_WM_UNIT_TEXT_FILL_TYPE" val="1"/>
</p:tagLst>
</file>

<file path=ppt/tags/tag2140.xml><?xml version="1.0" encoding="utf-8"?>
<p:tagLst xmlns:p="http://schemas.openxmlformats.org/presentationml/2006/main">
  <p:tag name="MH" val="20170216142000"/>
  <p:tag name="MH_LIBRARY" val="GRAPHIC"/>
  <p:tag name="MH_ORDER" val="Isosceles Triangle 26"/>
</p:tagLst>
</file>

<file path=ppt/tags/tag2141.xml><?xml version="1.0" encoding="utf-8"?>
<p:tagLst xmlns:p="http://schemas.openxmlformats.org/presentationml/2006/main">
  <p:tag name="MH" val="20170216142000"/>
  <p:tag name="MH_LIBRARY" val="GRAPHIC"/>
  <p:tag name="MH_ORDER" val="Isosceles Triangle 27"/>
</p:tagLst>
</file>

<file path=ppt/tags/tag2142.xml><?xml version="1.0" encoding="utf-8"?>
<p:tagLst xmlns:p="http://schemas.openxmlformats.org/presentationml/2006/main">
  <p:tag name="MH" val="20170216142000"/>
  <p:tag name="MH_LIBRARY" val="GRAPHIC"/>
  <p:tag name="MH_ORDER" val="Straight Connector 13"/>
</p:tagLst>
</file>

<file path=ppt/tags/tag2143.xml><?xml version="1.0" encoding="utf-8"?>
<p:tagLst xmlns:p="http://schemas.openxmlformats.org/presentationml/2006/main">
  <p:tag name="MH" val="20170216142000"/>
  <p:tag name="MH_LIBRARY" val="GRAPHIC"/>
  <p:tag name="MH_ORDER" val="文本框 16"/>
</p:tagLst>
</file>

<file path=ppt/tags/tag2144.xml><?xml version="1.0" encoding="utf-8"?>
<p:tagLst xmlns:p="http://schemas.openxmlformats.org/presentationml/2006/main">
  <p:tag name="MH" val="20170216142000"/>
  <p:tag name="MH_LIBRARY" val="GRAPHIC"/>
</p:tagLst>
</file>

<file path=ppt/tags/tag214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4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4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4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4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5.xml><?xml version="1.0" encoding="utf-8"?>
<p:tagLst xmlns:p="http://schemas.openxmlformats.org/presentationml/2006/main">
  <p:tag name="KSO_WM_UNIT_SUBTYPE" val="a"/>
  <p:tag name="KSO_WM_UNIT_PRESET_TEXT" val="单击此处输入你的正文。"/>
  <p:tag name="KSO_WM_UNIT_NOCLEAR" val="0"/>
  <p:tag name="KSO_WM_UNIT_VALUE" val="1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8117_2*n_h_h_f*1_2_2_1"/>
  <p:tag name="KSO_WM_TEMPLATE_CATEGORY" val="diagram"/>
  <p:tag name="KSO_WM_TEMPLATE_INDEX" val="20228117"/>
  <p:tag name="KSO_WM_UNIT_LAYERLEVEL" val="1_1_1_1"/>
  <p:tag name="KSO_WM_TAG_VERSION" val="1.0"/>
  <p:tag name="KSO_WM_BEAUTIFY_FLAG" val="#wm#"/>
  <p:tag name="KSO_WM_UNIT_TEXT_FILL_FORE_SCHEMECOLOR_INDEX" val="13"/>
  <p:tag name="KSO_WM_UNIT_TEXT_FILL_TYPE" val="1"/>
</p:tagLst>
</file>

<file path=ppt/tags/tag215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5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5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5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5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5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5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5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5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5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117_2*n_h_h_x*1_2_1_1"/>
  <p:tag name="KSO_WM_TEMPLATE_CATEGORY" val="diagram"/>
  <p:tag name="KSO_WM_TEMPLATE_INDEX" val="20228117"/>
  <p:tag name="KSO_WM_UNIT_LAYERLEVEL" val="1_1_1_1"/>
  <p:tag name="KSO_WM_TAG_VERSION" val="1.0"/>
  <p:tag name="KSO_WM_BEAUTIFY_FLAG" val="#wm#"/>
  <p:tag name="KSO_WM_UNIT_SHADOW_SCHEMECOLOR_INDEX" val="5"/>
</p:tagLst>
</file>

<file path=ppt/tags/tag216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6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6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6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6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6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6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6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68.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6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117_2*n_h_h_x*1_2_2_1"/>
  <p:tag name="KSO_WM_TEMPLATE_CATEGORY" val="diagram"/>
  <p:tag name="KSO_WM_TEMPLATE_INDEX" val="20228117"/>
  <p:tag name="KSO_WM_UNIT_LAYERLEVEL" val="1_1_1_1"/>
  <p:tag name="KSO_WM_TAG_VERSION" val="1.0"/>
  <p:tag name="KSO_WM_BEAUTIFY_FLAG" val="#wm#"/>
  <p:tag name="KSO_WM_UNIT_SHADOW_SCHEMECOLOR_INDEX" val="6"/>
</p:tagLst>
</file>

<file path=ppt/tags/tag217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7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7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7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7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7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7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7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7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7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8.xml><?xml version="1.0" encoding="utf-8"?>
<p:tagLst xmlns:p="http://schemas.openxmlformats.org/presentationml/2006/main">
  <p:tag name="KSO_WM_BEAUTIFY_FLAG" val=""/>
</p:tagLst>
</file>

<file path=ppt/tags/tag218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8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8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8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8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8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8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8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8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8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90.xml><?xml version="1.0" encoding="utf-8"?>
<p:tagLst xmlns:p="http://schemas.openxmlformats.org/presentationml/2006/main">
  <p:tag name="MH" val="20170216122942"/>
  <p:tag name="MH_LIBRARY" val="GRAPHIC"/>
  <p:tag name="MH_ORDER" val="文本框 1"/>
</p:tagLst>
</file>

<file path=ppt/tags/tag2191.xml><?xml version="1.0" encoding="utf-8"?>
<p:tagLst xmlns:p="http://schemas.openxmlformats.org/presentationml/2006/main">
  <p:tag name="KSO_WM_BEAUTIFY_FLAG" val=""/>
</p:tagLst>
</file>

<file path=ppt/tags/tag2192.xml><?xml version="1.0" encoding="utf-8"?>
<p:tagLst xmlns:p="http://schemas.openxmlformats.org/presentationml/2006/main">
  <p:tag name="MH" val="20170216144808"/>
  <p:tag name="MH_LIBRARY" val="GRAPHIC"/>
  <p:tag name="MH_ORDER" val="Freeform 28"/>
</p:tagLst>
</file>

<file path=ppt/tags/tag2193.xml><?xml version="1.0" encoding="utf-8"?>
<p:tagLst xmlns:p="http://schemas.openxmlformats.org/presentationml/2006/main">
  <p:tag name="MH" val="20170216144808"/>
  <p:tag name="MH_LIBRARY" val="GRAPHIC"/>
  <p:tag name="MH_ORDER" val="Freeform 9"/>
</p:tagLst>
</file>

<file path=ppt/tags/tag2194.xml><?xml version="1.0" encoding="utf-8"?>
<p:tagLst xmlns:p="http://schemas.openxmlformats.org/presentationml/2006/main">
  <p:tag name="MH" val="20170216144808"/>
  <p:tag name="MH_LIBRARY" val="GRAPHIC"/>
  <p:tag name="MH_ORDER" val="Freeform 10"/>
</p:tagLst>
</file>

<file path=ppt/tags/tag2196.xml><?xml version="1.0" encoding="utf-8"?>
<p:tagLst xmlns:p="http://schemas.openxmlformats.org/presentationml/2006/main">
  <p:tag name="COMMONDATA" val="eyJoZGlkIjoiZWNhYzc5NThlMmQ4YTlhZTI0ZTMyYWFhZWUyMTMxNjcifQ=="/>
</p:tagLst>
</file>

<file path=ppt/tags/tag22.xml><?xml version="1.0" encoding="utf-8"?>
<p:tagLst xmlns:p="http://schemas.openxmlformats.org/presentationml/2006/main">
  <p:tag name="MH" val="20170216142000"/>
  <p:tag name="MH_LIBRARY" val="GRAPHIC"/>
  <p:tag name="MH_ORDER" val="文本框 16"/>
</p:tagLst>
</file>

<file path=ppt/tags/tag220.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22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22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22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3.xml><?xml version="1.0" encoding="utf-8"?>
<p:tagLst xmlns:p="http://schemas.openxmlformats.org/presentationml/2006/main">
  <p:tag name="MH" val="20170216142000"/>
  <p:tag name="MH_LIBRARY" val="GRAPHIC"/>
</p:tagLst>
</file>

<file path=ppt/tags/tag230.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23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23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23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i*1_5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5_1"/>
  <p:tag name="KSO_WM_UNIT_FILL_FORE_SCHEMECOLOR_INDEX" val="5"/>
  <p:tag name="KSO_WM_UNIT_FILL_TYPE" val="1"/>
  <p:tag name="KSO_WM_UNIT_LINE_FORE_SCHEMECOLOR_INDEX" val="16"/>
  <p:tag name="KSO_WM_UNIT_LINE_FILL_TYPE"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i*1_4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1"/>
  <p:tag name="KSO_WM_UNIT_FILL_FORE_SCHEMECOLOR_INDEX" val="6"/>
  <p:tag name="KSO_WM_UNIT_FILL_TYPE" val="1"/>
  <p:tag name="KSO_WM_UNIT_LINE_FORE_SCHEMECOLOR_INDEX" val="16"/>
  <p:tag name="KSO_WM_UNIT_LINE_FILL_TYPE"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Lst>
</file>

<file path=ppt/tags/tag24.xml><?xml version="1.0" encoding="utf-8"?>
<p:tagLst xmlns:p="http://schemas.openxmlformats.org/presentationml/2006/main">
  <p:tag name="KSO_WM_TAG_VERSION" val="1.0"/>
  <p:tag name="KSO_WM_BEAUTIFY_FLAG" val="#wm#"/>
  <p:tag name="KSO_WM_TEMPLATE_CATEGORY" val="custom"/>
  <p:tag name="KSO_WM_TEMPLATE_INDEX" val="160449"/>
  <p:tag name="KSO_WM_UNIT_TYPE" val="a"/>
  <p:tag name="KSO_WM_UNIT_INDEX" val="1"/>
  <p:tag name="KSO_WM_UNIT_ID" val="custom160449_2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a*1_4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4_1"/>
  <p:tag name="KSO_WM_UNIT_PRESET_TEXT" val="添加标题"/>
  <p:tag name="KSO_WM_UNIT_VALUE" val="6"/>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a*1_5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5_1"/>
  <p:tag name="KSO_WM_UNIT_PRESET_TEXT" val="添加标题"/>
  <p:tag name="KSO_WM_UNIT_VALUE" val="6"/>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f*1_4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108"/>
</p:tagLst>
</file>

<file path=ppt/tags/tag25.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2"/>
  <p:tag name="KSO_WM_UNIT_ID" val="custom160449_21*m_i*1_2"/>
  <p:tag name="KSO_WM_UNIT_CLEAR" val="1"/>
  <p:tag name="KSO_WM_UNIT_LAYERLEVEL" val="1_1"/>
  <p:tag name="KSO_WM_DIAGRAM_GROUP_CODE" val="m1-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3*m_h_f*1_5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5_1"/>
  <p:tag name="KSO_WM_UNIT_PRESET_TEXT" val="单击此处添加文本具体内容，简明扼要的阐述您的观点。根据需要可酌情增减文字，以便观者准确的理解您传达的思想。"/>
  <p:tag name="KSO_WM_UNIT_VALUE" val="108"/>
</p:tagLst>
</file>

<file path=ppt/tags/tag25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52.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25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25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25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UNIT_VALUE" val="143*409"/>
  <p:tag name="KSO_WM_UNIT_HIGHLIGHT" val="0"/>
  <p:tag name="KSO_WM_UNIT_COMPATIBLE" val="0"/>
  <p:tag name="KSO_WM_UNIT_DIAGRAM_ISNUMVISUAL" val="0"/>
  <p:tag name="KSO_WM_UNIT_DIAGRAM_ISREFERUNIT" val="0"/>
  <p:tag name="KSO_WM_DIAGRAM_GROUP_CODE" val="m1-1"/>
  <p:tag name="KSO_WM_UNIT_TYPE" val="m_h_x"/>
  <p:tag name="KSO_WM_UNIT_INDEX" val="1_2_2"/>
  <p:tag name="KSO_WM_UNIT_ID" val="diagram20227672_6*m_h_x*1_2_2"/>
  <p:tag name="KSO_WM_TEMPLATE_CATEGORY" val="diagram"/>
  <p:tag name="KSO_WM_TEMPLATE_INDEX" val="2022767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672_6*m_h_i*1_1_1"/>
  <p:tag name="KSO_WM_TEMPLATE_CATEGORY" val="diagram"/>
  <p:tag name="KSO_WM_TEMPLATE_INDEX" val="2022767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672_6*m_h_i*1_1_2"/>
  <p:tag name="KSO_WM_TEMPLATE_CATEGORY" val="diagram"/>
  <p:tag name="KSO_WM_TEMPLATE_INDEX" val="2022767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26.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3"/>
  <p:tag name="KSO_WM_UNIT_ID" val="custom160449_21*m_i*1_3"/>
  <p:tag name="KSO_WM_UNIT_CLEAR" val="1"/>
  <p:tag name="KSO_WM_UNIT_LAYERLEVEL" val="1_1"/>
  <p:tag name="KSO_WM_DIAGRAM_GROUP_CODE" val="m1-2"/>
</p:tagLst>
</file>

<file path=ppt/tags/tag260.xml><?xml version="1.0" encoding="utf-8"?>
<p:tagLst xmlns:p="http://schemas.openxmlformats.org/presentationml/2006/main">
  <p:tag name="KSO_WM_UNIT_VALUE" val="143*409"/>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27672_6*m_h_x*1_3_1"/>
  <p:tag name="KSO_WM_TEMPLATE_CATEGORY" val="diagram"/>
  <p:tag name="KSO_WM_TEMPLATE_INDEX" val="20227672"/>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672_6*m_h_i*1_2_1"/>
  <p:tag name="KSO_WM_TEMPLATE_CATEGORY" val="diagram"/>
  <p:tag name="KSO_WM_TEMPLATE_INDEX" val="2022767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672_6*m_h_i*1_2_2"/>
  <p:tag name="KSO_WM_TEMPLATE_CATEGORY" val="diagram"/>
  <p:tag name="KSO_WM_TEMPLATE_INDEX" val="20227672"/>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63.xml><?xml version="1.0" encoding="utf-8"?>
<p:tagLst xmlns:p="http://schemas.openxmlformats.org/presentationml/2006/main">
  <p:tag name="KSO_WM_UNIT_VALUE" val="143*409"/>
  <p:tag name="KSO_WM_UNIT_HIGHLIGHT" val="0"/>
  <p:tag name="KSO_WM_UNIT_COMPATIBLE" val="0"/>
  <p:tag name="KSO_WM_UNIT_DIAGRAM_ISNUMVISUAL" val="0"/>
  <p:tag name="KSO_WM_UNIT_DIAGRAM_ISREFERUNIT" val="0"/>
  <p:tag name="KSO_WM_DIAGRAM_GROUP_CODE" val="m1-1"/>
  <p:tag name="KSO_WM_UNIT_TYPE" val="m_h_x"/>
  <p:tag name="KSO_WM_UNIT_INDEX" val="1_4_2"/>
  <p:tag name="KSO_WM_UNIT_ID" val="diagram20227672_6*m_h_x*1_4_2"/>
  <p:tag name="KSO_WM_TEMPLATE_CATEGORY" val="diagram"/>
  <p:tag name="KSO_WM_TEMPLATE_INDEX" val="2022767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672_6*m_h_i*1_3_1"/>
  <p:tag name="KSO_WM_TEMPLATE_CATEGORY" val="diagram"/>
  <p:tag name="KSO_WM_TEMPLATE_INDEX" val="2022767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672_6*m_h_i*1_3_2"/>
  <p:tag name="KSO_WM_TEMPLATE_CATEGORY" val="diagram"/>
  <p:tag name="KSO_WM_TEMPLATE_INDEX" val="2022767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266.xml><?xml version="1.0" encoding="utf-8"?>
<p:tagLst xmlns:p="http://schemas.openxmlformats.org/presentationml/2006/main">
  <p:tag name="KSO_WM_UNIT_VALUE" val="143*409"/>
  <p:tag name="KSO_WM_UNIT_HIGHLIGHT" val="0"/>
  <p:tag name="KSO_WM_UNIT_COMPATIBLE" val="0"/>
  <p:tag name="KSO_WM_UNIT_DIAGRAM_ISNUMVISUAL" val="0"/>
  <p:tag name="KSO_WM_UNIT_DIAGRAM_ISREFERUNIT" val="0"/>
  <p:tag name="KSO_WM_DIAGRAM_GROUP_CODE" val="m1-1"/>
  <p:tag name="KSO_WM_UNIT_TYPE" val="m_h_x"/>
  <p:tag name="KSO_WM_UNIT_INDEX" val="1_5_2"/>
  <p:tag name="KSO_WM_UNIT_ID" val="diagram20227672_6*m_h_x*1_5_2"/>
  <p:tag name="KSO_WM_TEMPLATE_CATEGORY" val="diagram"/>
  <p:tag name="KSO_WM_TEMPLATE_INDEX" val="20227672"/>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7672_6*m_h_i*1_4_1"/>
  <p:tag name="KSO_WM_TEMPLATE_CATEGORY" val="diagram"/>
  <p:tag name="KSO_WM_TEMPLATE_INDEX" val="2022767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672_6*m_h_i*1_4_2"/>
  <p:tag name="KSO_WM_TEMPLATE_CATEGORY" val="diagram"/>
  <p:tag name="KSO_WM_TEMPLATE_INDEX" val="20227672"/>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69.xml><?xml version="1.0" encoding="utf-8"?>
<p:tagLst xmlns:p="http://schemas.openxmlformats.org/presentationml/2006/main">
  <p:tag name="KSO_WM_UNIT_VALUE" val="143*409"/>
  <p:tag name="KSO_WM_UNIT_HIGHLIGHT" val="0"/>
  <p:tag name="KSO_WM_UNIT_COMPATIBLE" val="0"/>
  <p:tag name="KSO_WM_UNIT_DIAGRAM_ISNUMVISUAL" val="0"/>
  <p:tag name="KSO_WM_UNIT_DIAGRAM_ISREFERUNIT" val="0"/>
  <p:tag name="KSO_WM_DIAGRAM_GROUP_CODE" val="m1-1"/>
  <p:tag name="KSO_WM_UNIT_TYPE" val="m_h_x"/>
  <p:tag name="KSO_WM_UNIT_INDEX" val="1_6_2"/>
  <p:tag name="KSO_WM_UNIT_ID" val="diagram20227672_6*m_h_x*1_6_2"/>
  <p:tag name="KSO_WM_TEMPLATE_CATEGORY" val="diagram"/>
  <p:tag name="KSO_WM_TEMPLATE_INDEX" val="2022767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4"/>
  <p:tag name="KSO_WM_UNIT_ID" val="custom160449_21*m_i*1_4"/>
  <p:tag name="KSO_WM_UNIT_CLEAR" val="1"/>
  <p:tag name="KSO_WM_UNIT_LAYERLEVEL" val="1_1"/>
  <p:tag name="KSO_WM_DIAGRAM_GROUP_CODE" val="m1-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27672_6*m_h_i*1_5_1"/>
  <p:tag name="KSO_WM_TEMPLATE_CATEGORY" val="diagram"/>
  <p:tag name="KSO_WM_TEMPLATE_INDEX" val="2022767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27672_6*m_h_i*1_5_2"/>
  <p:tag name="KSO_WM_TEMPLATE_CATEGORY" val="diagram"/>
  <p:tag name="KSO_WM_TEMPLATE_INDEX" val="2022767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227672_6*m_h_i*1_6_2"/>
  <p:tag name="KSO_WM_TEMPLATE_CATEGORY" val="diagram"/>
  <p:tag name="KSO_WM_TEMPLATE_INDEX" val="2022767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227672_6*m_h_i*1_6_1"/>
  <p:tag name="KSO_WM_TEMPLATE_CATEGORY" val="diagram"/>
  <p:tag name="KSO_WM_TEMPLATE_INDEX" val="20227672"/>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7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72_6*m_h_a*1_1_1"/>
  <p:tag name="KSO_WM_TEMPLATE_CATEGORY" val="diagram"/>
  <p:tag name="KSO_WM_TEMPLATE_INDEX" val="20227672"/>
  <p:tag name="KSO_WM_UNIT_LAYERLEVEL" val="1_1_1"/>
  <p:tag name="KSO_WM_TAG_VERSION" val="1.0"/>
  <p:tag name="KSO_WM_BEAUTIFY_FLAG" val="#wm#"/>
  <p:tag name="KSO_WM_UNIT_TEXT_FILL_FORE_SCHEMECOLOR_INDEX" val="13"/>
  <p:tag name="KSO_WM_UNIT_TEXT_FILL_TYPE" val="1"/>
</p:tagLst>
</file>

<file path=ppt/tags/tag275.xml><?xml version="1.0" encoding="utf-8"?>
<p:tagLst xmlns:p="http://schemas.openxmlformats.org/presentationml/2006/main">
  <p:tag name="KSO_WM_UNIT_SUBTYPE" val="a"/>
  <p:tag name="KSO_WM_UNIT_PRESET_TEXT" val="单击此处输入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72_6*m_h_f*1_1_1"/>
  <p:tag name="KSO_WM_TEMPLATE_CATEGORY" val="diagram"/>
  <p:tag name="KSO_WM_TEMPLATE_INDEX" val="20227672"/>
  <p:tag name="KSO_WM_UNIT_LAYERLEVEL" val="1_1_1"/>
  <p:tag name="KSO_WM_TAG_VERSION" val="1.0"/>
  <p:tag name="KSO_WM_BEAUTIFY_FLAG" val="#wm#"/>
  <p:tag name="KSO_WM_UNIT_TEXT_FILL_FORE_SCHEMECOLOR_INDEX" val="14"/>
  <p:tag name="KSO_WM_UNIT_TEXT_FILL_TYPE" val="1"/>
</p:tagLst>
</file>

<file path=ppt/tags/tag276.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m1-1"/>
  <p:tag name="KSO_WM_UNIT_TYPE" val="m_h_x"/>
  <p:tag name="KSO_WM_UNIT_INDEX" val="1_3_2"/>
  <p:tag name="KSO_WM_UNIT_ID" val="diagram20227672_6*m_h_x*1_3_2"/>
  <p:tag name="KSO_WM_TEMPLATE_CATEGORY" val="diagram"/>
  <p:tag name="KSO_WM_TEMPLATE_INDEX" val="20227672"/>
  <p:tag name="KSO_WM_UNIT_LAYERLEVEL" val="1_1_1"/>
  <p:tag name="KSO_WM_TAG_VERSION" val="1.0"/>
  <p:tag name="KSO_WM_BEAUTIFY_FLAG" val="#wm#"/>
</p:tagLst>
</file>

<file path=ppt/tags/tag277.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7672_6*m_h_x*1_2_1"/>
  <p:tag name="KSO_WM_TEMPLATE_CATEGORY" val="diagram"/>
  <p:tag name="KSO_WM_TEMPLATE_INDEX" val="20227672"/>
  <p:tag name="KSO_WM_UNIT_LAYERLEVEL" val="1_1_1"/>
  <p:tag name="KSO_WM_TAG_VERSION" val="1.0"/>
  <p:tag name="KSO_WM_BEAUTIFY_FLAG" val="#wm#"/>
</p:tagLst>
</file>

<file path=ppt/tags/tag278.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27672_6*m_h_x*1_5_1"/>
  <p:tag name="KSO_WM_TEMPLATE_CATEGORY" val="diagram"/>
  <p:tag name="KSO_WM_TEMPLATE_INDEX" val="20227672"/>
  <p:tag name="KSO_WM_UNIT_LAYERLEVEL" val="1_1_1"/>
  <p:tag name="KSO_WM_TAG_VERSION" val="1.0"/>
  <p:tag name="KSO_WM_BEAUTIFY_FLAG" val="#wm#"/>
</p:tagLst>
</file>

<file path=ppt/tags/tag27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7672_6*m_h_x*1_1_1"/>
  <p:tag name="KSO_WM_TEMPLATE_CATEGORY" val="diagram"/>
  <p:tag name="KSO_WM_TEMPLATE_INDEX" val="20227672"/>
  <p:tag name="KSO_WM_UNIT_LAYERLEVEL" val="1_1_1"/>
  <p:tag name="KSO_WM_TAG_VERSION" val="1.0"/>
  <p:tag name="KSO_WM_BEAUTIFY_FLAG" val="#wm#"/>
</p:tagLst>
</file>

<file path=ppt/tags/tag28.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7"/>
  <p:tag name="KSO_WM_UNIT_ID" val="custom160449_21*m_i*1_7"/>
  <p:tag name="KSO_WM_UNIT_CLEAR" val="1"/>
  <p:tag name="KSO_WM_UNIT_LAYERLEVEL" val="1_1"/>
  <p:tag name="KSO_WM_DIAGRAM_GROUP_CODE" val="m1-2"/>
</p:tagLst>
</file>

<file path=ppt/tags/tag28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m1-1"/>
  <p:tag name="KSO_WM_UNIT_TYPE" val="m_h_x"/>
  <p:tag name="KSO_WM_UNIT_INDEX" val="1_6_1"/>
  <p:tag name="KSO_WM_UNIT_ID" val="diagram20227672_6*m_h_x*1_6_1"/>
  <p:tag name="KSO_WM_TEMPLATE_CATEGORY" val="diagram"/>
  <p:tag name="KSO_WM_TEMPLATE_INDEX" val="20227672"/>
  <p:tag name="KSO_WM_UNIT_LAYERLEVEL" val="1_1_1"/>
  <p:tag name="KSO_WM_TAG_VERSION" val="1.0"/>
  <p:tag name="KSO_WM_BEAUTIFY_FLAG" val="#wm#"/>
</p:tagLst>
</file>

<file path=ppt/tags/tag281.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27672_6*m_h_x*1_4_1"/>
  <p:tag name="KSO_WM_TEMPLATE_CATEGORY" val="diagram"/>
  <p:tag name="KSO_WM_TEMPLATE_INDEX" val="20227672"/>
  <p:tag name="KSO_WM_UNIT_LAYERLEVEL" val="1_1_1"/>
  <p:tag name="KSO_WM_TAG_VERSION" val="1.0"/>
  <p:tag name="KSO_WM_BEAUTIFY_FLAG" val="#wm#"/>
</p:tagLst>
</file>

<file path=ppt/tags/tag28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72_6*m_h_a*1_1_1"/>
  <p:tag name="KSO_WM_TEMPLATE_CATEGORY" val="diagram"/>
  <p:tag name="KSO_WM_TEMPLATE_INDEX" val="20227672"/>
  <p:tag name="KSO_WM_UNIT_LAYERLEVEL" val="1_1_1"/>
  <p:tag name="KSO_WM_TAG_VERSION" val="1.0"/>
  <p:tag name="KSO_WM_BEAUTIFY_FLAG" val=""/>
  <p:tag name="KSO_WM_UNIT_TEXT_FILL_FORE_SCHEMECOLOR_INDEX" val="13"/>
  <p:tag name="KSO_WM_UNIT_TEXT_FILL_TYPE" val="1"/>
</p:tagLst>
</file>

<file path=ppt/tags/tag283.xml><?xml version="1.0" encoding="utf-8"?>
<p:tagLst xmlns:p="http://schemas.openxmlformats.org/presentationml/2006/main">
  <p:tag name="KSO_WM_UNIT_SUBTYPE" val="a"/>
  <p:tag name="KSO_WM_UNIT_PRESET_TEXT" val="单击此处输入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72_6*m_h_f*1_1_1"/>
  <p:tag name="KSO_WM_TEMPLATE_CATEGORY" val="diagram"/>
  <p:tag name="KSO_WM_TEMPLATE_INDEX" val="20227672"/>
  <p:tag name="KSO_WM_UNIT_LAYERLEVEL" val="1_1_1"/>
  <p:tag name="KSO_WM_TAG_VERSION" val="1.0"/>
  <p:tag name="KSO_WM_BEAUTIFY_FLAG" val=""/>
  <p:tag name="KSO_WM_UNIT_TEXT_FILL_FORE_SCHEMECOLOR_INDEX" val="14"/>
  <p:tag name="KSO_WM_UNIT_TEXT_FILL_TYPE" val="1"/>
</p:tagLst>
</file>

<file path=ppt/tags/tag28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72_6*m_h_a*1_1_1"/>
  <p:tag name="KSO_WM_TEMPLATE_CATEGORY" val="diagram"/>
  <p:tag name="KSO_WM_TEMPLATE_INDEX" val="20227672"/>
  <p:tag name="KSO_WM_UNIT_LAYERLEVEL" val="1_1_1"/>
  <p:tag name="KSO_WM_TAG_VERSION" val="1.0"/>
  <p:tag name="KSO_WM_BEAUTIFY_FLAG" val=""/>
  <p:tag name="KSO_WM_UNIT_TEXT_FILL_FORE_SCHEMECOLOR_INDEX" val="13"/>
  <p:tag name="KSO_WM_UNIT_TEXT_FILL_TYPE" val="1"/>
</p:tagLst>
</file>

<file path=ppt/tags/tag285.xml><?xml version="1.0" encoding="utf-8"?>
<p:tagLst xmlns:p="http://schemas.openxmlformats.org/presentationml/2006/main">
  <p:tag name="KSO_WM_UNIT_SUBTYPE" val="a"/>
  <p:tag name="KSO_WM_UNIT_PRESET_TEXT" val="单击此处输入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72_6*m_h_f*1_1_1"/>
  <p:tag name="KSO_WM_TEMPLATE_CATEGORY" val="diagram"/>
  <p:tag name="KSO_WM_TEMPLATE_INDEX" val="20227672"/>
  <p:tag name="KSO_WM_UNIT_LAYERLEVEL" val="1_1_1"/>
  <p:tag name="KSO_WM_TAG_VERSION" val="1.0"/>
  <p:tag name="KSO_WM_BEAUTIFY_FLAG" val=""/>
  <p:tag name="KSO_WM_UNIT_TEXT_FILL_FORE_SCHEMECOLOR_INDEX" val="14"/>
  <p:tag name="KSO_WM_UNIT_TEXT_FILL_TYPE" val="1"/>
</p:tagLst>
</file>

<file path=ppt/tags/tag28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72_6*m_h_a*1_1_1"/>
  <p:tag name="KSO_WM_TEMPLATE_CATEGORY" val="diagram"/>
  <p:tag name="KSO_WM_TEMPLATE_INDEX" val="20227672"/>
  <p:tag name="KSO_WM_UNIT_LAYERLEVEL" val="1_1_1"/>
  <p:tag name="KSO_WM_TAG_VERSION" val="1.0"/>
  <p:tag name="KSO_WM_BEAUTIFY_FLAG" val=""/>
  <p:tag name="KSO_WM_UNIT_TEXT_FILL_FORE_SCHEMECOLOR_INDEX" val="13"/>
  <p:tag name="KSO_WM_UNIT_TEXT_FILL_TYPE" val="1"/>
</p:tagLst>
</file>

<file path=ppt/tags/tag287.xml><?xml version="1.0" encoding="utf-8"?>
<p:tagLst xmlns:p="http://schemas.openxmlformats.org/presentationml/2006/main">
  <p:tag name="KSO_WM_UNIT_SUBTYPE" val="a"/>
  <p:tag name="KSO_WM_UNIT_PRESET_TEXT" val="单击此处输入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72_6*m_h_f*1_1_1"/>
  <p:tag name="KSO_WM_TEMPLATE_CATEGORY" val="diagram"/>
  <p:tag name="KSO_WM_TEMPLATE_INDEX" val="20227672"/>
  <p:tag name="KSO_WM_UNIT_LAYERLEVEL" val="1_1_1"/>
  <p:tag name="KSO_WM_TAG_VERSION" val="1.0"/>
  <p:tag name="KSO_WM_BEAUTIFY_FLAG" val=""/>
  <p:tag name="KSO_WM_UNIT_TEXT_FILL_FORE_SCHEMECOLOR_INDEX" val="14"/>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72_6*m_h_a*1_1_1"/>
  <p:tag name="KSO_WM_TEMPLATE_CATEGORY" val="diagram"/>
  <p:tag name="KSO_WM_TEMPLATE_INDEX" val="20227672"/>
  <p:tag name="KSO_WM_UNIT_LAYERLEVEL" val="1_1_1"/>
  <p:tag name="KSO_WM_TAG_VERSION" val="1.0"/>
  <p:tag name="KSO_WM_BEAUTIFY_FLAG" val=""/>
  <p:tag name="KSO_WM_UNIT_TEXT_FILL_FORE_SCHEMECOLOR_INDEX" val="13"/>
  <p:tag name="KSO_WM_UNIT_TEXT_FILL_TYPE" val="1"/>
</p:tagLst>
</file>

<file path=ppt/tags/tag289.xml><?xml version="1.0" encoding="utf-8"?>
<p:tagLst xmlns:p="http://schemas.openxmlformats.org/presentationml/2006/main">
  <p:tag name="KSO_WM_UNIT_SUBTYPE" val="a"/>
  <p:tag name="KSO_WM_UNIT_PRESET_TEXT" val="单击此处输入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72_6*m_h_f*1_1_1"/>
  <p:tag name="KSO_WM_TEMPLATE_CATEGORY" val="diagram"/>
  <p:tag name="KSO_WM_TEMPLATE_INDEX" val="20227672"/>
  <p:tag name="KSO_WM_UNIT_LAYERLEVEL" val="1_1_1"/>
  <p:tag name="KSO_WM_TAG_VERSION" val="1.0"/>
  <p:tag name="KSO_WM_BEAUTIFY_FLAG" val=""/>
  <p:tag name="KSO_WM_UNIT_TEXT_FILL_FORE_SCHEMECOLOR_INDEX" val="14"/>
  <p:tag name="KSO_WM_UNIT_TEXT_FILL_TYPE" val="1"/>
</p:tagLst>
</file>

<file path=ppt/tags/tag29.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8"/>
  <p:tag name="KSO_WM_UNIT_ID" val="custom160449_21*m_i*1_8"/>
  <p:tag name="KSO_WM_UNIT_CLEAR" val="1"/>
  <p:tag name="KSO_WM_UNIT_LAYERLEVEL" val="1_1"/>
  <p:tag name="KSO_WM_DIAGRAM_GROUP_CODE" val="m1-2"/>
</p:tagLst>
</file>

<file path=ppt/tags/tag29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72_6*m_h_a*1_1_1"/>
  <p:tag name="KSO_WM_TEMPLATE_CATEGORY" val="diagram"/>
  <p:tag name="KSO_WM_TEMPLATE_INDEX" val="20227672"/>
  <p:tag name="KSO_WM_UNIT_LAYERLEVEL" val="1_1_1"/>
  <p:tag name="KSO_WM_TAG_VERSION" val="1.0"/>
  <p:tag name="KSO_WM_BEAUTIFY_FLAG" val=""/>
  <p:tag name="KSO_WM_UNIT_TEXT_FILL_FORE_SCHEMECOLOR_INDEX" val="13"/>
  <p:tag name="KSO_WM_UNIT_TEXT_FILL_TYPE" val="1"/>
</p:tagLst>
</file>

<file path=ppt/tags/tag291.xml><?xml version="1.0" encoding="utf-8"?>
<p:tagLst xmlns:p="http://schemas.openxmlformats.org/presentationml/2006/main">
  <p:tag name="KSO_WM_UNIT_SUBTYPE" val="a"/>
  <p:tag name="KSO_WM_UNIT_PRESET_TEXT" val="单击此处输入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72_6*m_h_f*1_1_1"/>
  <p:tag name="KSO_WM_TEMPLATE_CATEGORY" val="diagram"/>
  <p:tag name="KSO_WM_TEMPLATE_INDEX" val="20227672"/>
  <p:tag name="KSO_WM_UNIT_LAYERLEVEL" val="1_1_1"/>
  <p:tag name="KSO_WM_TAG_VERSION" val="1.0"/>
  <p:tag name="KSO_WM_BEAUTIFY_FLAG" val=""/>
  <p:tag name="KSO_WM_UNIT_TEXT_FILL_FORE_SCHEMECOLOR_INDEX" val="14"/>
  <p:tag name="KSO_WM_UNIT_TEXT_FILL_TYPE" val="1"/>
</p:tagLst>
</file>

<file path=ppt/tags/tag29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93.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29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29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29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MH" val="20170216122942"/>
  <p:tag name="MH_LIBRARY" val="GRAPHIC"/>
  <p:tag name="MH_ORDER" val="AutoShape 4"/>
</p:tagLst>
</file>

<file path=ppt/tags/tag30.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11"/>
  <p:tag name="KSO_WM_UNIT_ID" val="custom160449_21*m_i*1_11"/>
  <p:tag name="KSO_WM_UNIT_CLEAR" val="1"/>
  <p:tag name="KSO_WM_UNIT_LAYERLEVEL" val="1_1"/>
  <p:tag name="KSO_WM_DIAGRAM_GROUP_CODE" val="m1-2"/>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02.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0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0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0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TABLE_ENDDRAG_ORIGIN_RECT" val="893*166"/>
  <p:tag name="TABLE_ENDDRAG_RECT" val="15*296*893*166"/>
</p:tagLst>
</file>

<file path=ppt/tags/tag308.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09.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1.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12"/>
  <p:tag name="KSO_WM_UNIT_ID" val="custom160449_21*m_i*1_12"/>
  <p:tag name="KSO_WM_UNIT_CLEAR" val="1"/>
  <p:tag name="KSO_WM_UNIT_LAYERLEVEL" val="1_1"/>
  <p:tag name="KSO_WM_DIAGRAM_GROUP_CODE" val="m1-2"/>
</p:tagLst>
</file>

<file path=ppt/tags/tag31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1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1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17.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1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1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2.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15"/>
  <p:tag name="KSO_WM_UNIT_ID" val="custom160449_21*m_i*1_15"/>
  <p:tag name="KSO_WM_UNIT_CLEAR" val="1"/>
  <p:tag name="KSO_WM_UNIT_LAYERLEVEL" val="1_1"/>
  <p:tag name="KSO_WM_DIAGRAM_GROUP_CODE" val="m1-2"/>
</p:tagLst>
</file>

<file path=ppt/tags/tag32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21.xml><?xml version="1.0" encoding="utf-8"?>
<p:tagLst xmlns:p="http://schemas.openxmlformats.org/presentationml/2006/main">
  <p:tag name="TABLE_ENDDRAG_ORIGIN_RECT" val="893*166"/>
  <p:tag name="TABLE_ENDDRAG_RECT" val="15*296*893*166"/>
</p:tagLst>
</file>

<file path=ppt/tags/tag32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23.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2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2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2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16"/>
  <p:tag name="KSO_WM_UNIT_ID" val="custom160449_21*m_i*1_16"/>
  <p:tag name="KSO_WM_UNIT_CLEAR" val="1"/>
  <p:tag name="KSO_WM_UNIT_LAYERLEVEL" val="1_1"/>
  <p:tag name="KSO_WM_DIAGRAM_GROUP_CODE" val="m1-2"/>
</p:tagLst>
</file>

<file path=ppt/tags/tag33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31.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3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3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3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35.xml><?xml version="1.0" encoding="utf-8"?>
<p:tagLst xmlns:p="http://schemas.openxmlformats.org/presentationml/2006/main">
  <p:tag name="TABLE_ENDDRAG_ORIGIN_RECT" val="893*166"/>
  <p:tag name="TABLE_ENDDRAG_RECT" val="15*296*893*166"/>
</p:tagLst>
</file>

<file path=ppt/tags/tag33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37.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3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3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4.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17"/>
  <p:tag name="KSO_WM_UNIT_ID" val="custom160449_21*m_i*1_17"/>
  <p:tag name="KSO_WM_UNIT_CLEAR" val="1"/>
  <p:tag name="KSO_WM_UNIT_LAYERLEVEL" val="1_1"/>
  <p:tag name="KSO_WM_DIAGRAM_GROUP_CODE" val="m1-2"/>
</p:tagLst>
</file>

<file path=ppt/tags/tag34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41.xml><?xml version="1.0" encoding="utf-8"?>
<p:tagLst xmlns:p="http://schemas.openxmlformats.org/presentationml/2006/main">
  <p:tag name="TABLE_ENDDRAG_ORIGIN_RECT" val="893*166"/>
  <p:tag name="TABLE_ENDDRAG_RECT" val="15*296*893*166"/>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44.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4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4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4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h_f"/>
  <p:tag name="KSO_WM_UNIT_INDEX" val="1_5_1"/>
  <p:tag name="KSO_WM_UNIT_ID" val="custom160449_20*m_h_f*1_5_1"/>
  <p:tag name="KSO_WM_UNIT_CLEAR" val="1"/>
  <p:tag name="KSO_WM_UNIT_LAYERLEVEL" val="1_1_1"/>
  <p:tag name="KSO_WM_UNIT_VALUE" val="20"/>
  <p:tag name="KSO_WM_UNIT_HIGHLIGHT" val="0"/>
  <p:tag name="KSO_WM_UNIT_COMPATIBLE" val="0"/>
  <p:tag name="KSO_WM_UNIT_PRESET_TEXT_INDEX" val="4"/>
  <p:tag name="KSO_WM_UNIT_PRESET_TEXT_LEN" val="17"/>
  <p:tag name="KSO_WM_DIAGRAM_GROUP_CODE" val="m1-2"/>
</p:tagLst>
</file>

<file path=ppt/tags/tag35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51.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5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5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5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55.xml><?xml version="1.0" encoding="utf-8"?>
<p:tagLst xmlns:p="http://schemas.openxmlformats.org/presentationml/2006/main">
  <p:tag name="TABLE_ENDDRAG_ORIGIN_RECT" val="852*452"/>
  <p:tag name="TABLE_ENDDRAG_RECT" val="71*135*852*452"/>
</p:tagLst>
</file>

<file path=ppt/tags/tag35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57.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5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5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6.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h_f"/>
  <p:tag name="KSO_WM_UNIT_INDEX" val="1_5_1"/>
  <p:tag name="KSO_WM_UNIT_ID" val="custom160449_20*m_h_f*1_5_1"/>
  <p:tag name="KSO_WM_UNIT_CLEAR" val="1"/>
  <p:tag name="KSO_WM_UNIT_LAYERLEVEL" val="1_1_1"/>
  <p:tag name="KSO_WM_UNIT_VALUE" val="20"/>
  <p:tag name="KSO_WM_UNIT_HIGHLIGHT" val="0"/>
  <p:tag name="KSO_WM_UNIT_COMPATIBLE" val="0"/>
  <p:tag name="KSO_WM_UNIT_PRESET_TEXT_INDEX" val="4"/>
  <p:tag name="KSO_WM_UNIT_PRESET_TEXT_LEN" val="17"/>
  <p:tag name="KSO_WM_DIAGRAM_GROUP_CODE" val="m1-2"/>
</p:tagLst>
</file>

<file path=ppt/tags/tag36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TABLE_ENDDRAG_ORIGIN_RECT" val="853*153"/>
  <p:tag name="TABLE_ENDDRAG_RECT" val="53*293*853*153"/>
  <p:tag name="KSO_WM_BEAUTIFY_FLAG" val=""/>
</p:tagLst>
</file>

<file path=ppt/tags/tag36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66.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6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6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6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7.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2"/>
  <p:tag name="KSO_WM_UNIT_ID" val="custom160449_21*m_i*1_2"/>
  <p:tag name="KSO_WM_UNIT_CLEAR" val="1"/>
  <p:tag name="KSO_WM_UNIT_LAYERLEVEL" val="1_1"/>
  <p:tag name="KSO_WM_DIAGRAM_GROUP_CODE" val="m1-2"/>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TABLE_ENDDRAG_ORIGIN_RECT" val="853*153"/>
  <p:tag name="TABLE_ENDDRAG_RECT" val="53*293*853*153"/>
  <p:tag name="KSO_WM_BEAUTIFY_FLAG" val=""/>
</p:tagLst>
</file>

<file path=ppt/tags/tag37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76.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7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7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7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8.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7"/>
  <p:tag name="KSO_WM_UNIT_ID" val="custom160449_21*m_i*1_7"/>
  <p:tag name="KSO_WM_UNIT_CLEAR" val="1"/>
  <p:tag name="KSO_WM_UNIT_LAYERLEVEL" val="1_1"/>
  <p:tag name="KSO_WM_DIAGRAM_GROUP_CODE" val="m1-2"/>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83.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8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8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8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87.xml><?xml version="1.0" encoding="utf-8"?>
<p:tagLst xmlns:p="http://schemas.openxmlformats.org/presentationml/2006/main">
  <p:tag name="TABLE_ENDDRAG_ORIGIN_RECT" val="852*452"/>
  <p:tag name="TABLE_ENDDRAG_RECT" val="71*135*852*452"/>
</p:tagLst>
</file>

<file path=ppt/tags/tag388.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89.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9.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11"/>
  <p:tag name="KSO_WM_UNIT_ID" val="custom160449_21*m_i*1_11"/>
  <p:tag name="KSO_WM_UNIT_CLEAR" val="1"/>
  <p:tag name="KSO_WM_UNIT_LAYERLEVEL" val="1_1"/>
  <p:tag name="KSO_WM_DIAGRAM_GROUP_CODE" val="m1-2"/>
</p:tagLst>
</file>

<file path=ppt/tags/tag39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39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39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TABLE_ENDDRAG_ORIGIN_RECT" val="853*153"/>
  <p:tag name="TABLE_ENDDRAG_RECT" val="53*293*853*153"/>
  <p:tag name="KSO_WM_BEAUTIFY_FLAG" val=""/>
</p:tagLst>
</file>

<file path=ppt/tags/tag39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398.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39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4.xml><?xml version="1.0" encoding="utf-8"?>
<p:tagLst xmlns:p="http://schemas.openxmlformats.org/presentationml/2006/main">
  <p:tag name="MH" val="20170216122942"/>
  <p:tag name="MH_LIBRARY" val="GRAPHIC"/>
  <p:tag name="MH_ORDER" val="AutoShape 14"/>
</p:tagLst>
</file>

<file path=ppt/tags/tag40.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15"/>
  <p:tag name="KSO_WM_UNIT_ID" val="custom160449_21*m_i*1_15"/>
  <p:tag name="KSO_WM_UNIT_CLEAR" val="1"/>
  <p:tag name="KSO_WM_UNIT_LAYERLEVEL" val="1_1"/>
  <p:tag name="KSO_WM_DIAGRAM_GROUP_CODE" val="m1-2"/>
</p:tagLst>
</file>

<file path=ppt/tags/tag40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40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408.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40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41.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h_f"/>
  <p:tag name="KSO_WM_UNIT_INDEX" val="1_5_1"/>
  <p:tag name="KSO_WM_UNIT_ID" val="custom160449_20*m_h_f*1_5_1"/>
  <p:tag name="KSO_WM_UNIT_CLEAR" val="1"/>
  <p:tag name="KSO_WM_UNIT_LAYERLEVEL" val="1_1_1"/>
  <p:tag name="KSO_WM_UNIT_VALUE" val="20"/>
  <p:tag name="KSO_WM_UNIT_HIGHLIGHT" val="0"/>
  <p:tag name="KSO_WM_UNIT_COMPATIBLE" val="0"/>
  <p:tag name="KSO_WM_UNIT_PRESET_TEXT_INDEX" val="4"/>
  <p:tag name="KSO_WM_UNIT_PRESET_TEXT_LEN" val="17"/>
  <p:tag name="KSO_WM_DIAGRAM_GROUP_CODE" val="m1-2"/>
</p:tagLst>
</file>

<file path=ppt/tags/tag41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41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416.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41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41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41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4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4_1"/>
  <p:tag name="KSO_WM_UNIT_ID" val="diagram160038_3*m_h_a*1_4_1"/>
  <p:tag name="KSO_WM_UNIT_CLEAR" val="1"/>
  <p:tag name="KSO_WM_UNIT_LAYERLEVEL" val="1_1_1"/>
  <p:tag name="KSO_WM_UNIT_VALUE" val="39"/>
  <p:tag name="KSO_WM_UNIT_HIGHLIGHT" val="0"/>
  <p:tag name="KSO_WM_UNIT_COMPATIBLE" val="0"/>
  <p:tag name="KSO_WM_UNIT_PRESET_TEXT_INDEX" val="4"/>
  <p:tag name="KSO_WM_UNIT_PRESET_TEXT_LEN" val="12"/>
  <p:tag name="KSO_WM_DIAGRAM_GROUP_CODE" val="m1-1"/>
  <p:tag name="KSO_WM_UNIT_FILL_FORE_SCHEMECOLOR_INDEX" val="6"/>
  <p:tag name="KSO_WM_UNIT_FILL_TYPE" val="1"/>
  <p:tag name="KSO_WM_UNIT_TEXT_FILL_FORE_SCHEMECOLOR_INDEX" val="14"/>
  <p:tag name="KSO_WM_UNIT_TEXT_FILL_TYPE" val="1"/>
</p:tagLst>
</file>

<file path=ppt/tags/tag424.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3_1"/>
  <p:tag name="KSO_WM_UNIT_ID" val="diagram160038_3*m_h_a*1_3_1"/>
  <p:tag name="KSO_WM_UNIT_CLEAR" val="1"/>
  <p:tag name="KSO_WM_UNIT_LAYERLEVEL" val="1_1_1"/>
  <p:tag name="KSO_WM_UNIT_VALUE" val="39"/>
  <p:tag name="KSO_WM_UNIT_HIGHLIGHT" val="0"/>
  <p:tag name="KSO_WM_UNIT_COMPATIBLE" val="0"/>
  <p:tag name="KSO_WM_UNIT_PRESET_TEXT_INDEX" val="4"/>
  <p:tag name="KSO_WM_UNIT_PRESET_TEXT_LEN" val="12"/>
  <p:tag name="KSO_WM_DIAGRAM_GROUP_CODE" val="m1-1"/>
  <p:tag name="KSO_WM_UNIT_FILL_FORE_SCHEMECOLOR_INDEX" val="5"/>
  <p:tag name="KSO_WM_UNIT_FILL_TYPE" val="1"/>
  <p:tag name="KSO_WM_UNIT_TEXT_FILL_FORE_SCHEMECOLOR_INDEX" val="14"/>
  <p:tag name="KSO_WM_UNIT_TEXT_FILL_TYPE" val="1"/>
</p:tagLst>
</file>

<file path=ppt/tags/tag425.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2_1"/>
  <p:tag name="KSO_WM_UNIT_ID" val="diagram160038_3*m_h_a*1_2_1"/>
  <p:tag name="KSO_WM_UNIT_CLEAR" val="1"/>
  <p:tag name="KSO_WM_UNIT_LAYERLEVEL" val="1_1_1"/>
  <p:tag name="KSO_WM_UNIT_VALUE" val="39"/>
  <p:tag name="KSO_WM_UNIT_HIGHLIGHT" val="0"/>
  <p:tag name="KSO_WM_UNIT_COMPATIBLE" val="0"/>
  <p:tag name="KSO_WM_UNIT_PRESET_TEXT_INDEX" val="4"/>
  <p:tag name="KSO_WM_UNIT_PRESET_TEXT_LEN" val="12"/>
  <p:tag name="KSO_WM_DIAGRAM_GROUP_CODE" val="m1-1"/>
  <p:tag name="KSO_WM_UNIT_FILL_FORE_SCHEMECOLOR_INDEX" val="6"/>
  <p:tag name="KSO_WM_UNIT_FILL_TYPE" val="1"/>
  <p:tag name="KSO_WM_UNIT_TEXT_FILL_FORE_SCHEMECOLOR_INDEX" val="14"/>
  <p:tag name="KSO_WM_UNIT_TEXT_FILL_TYPE" val="1"/>
</p:tagLst>
</file>

<file path=ppt/tags/tag426.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1_1"/>
  <p:tag name="KSO_WM_UNIT_ID" val="diagram160038_3*m_h_a*1_1_1"/>
  <p:tag name="KSO_WM_UNIT_CLEAR" val="1"/>
  <p:tag name="KSO_WM_UNIT_LAYERLEVEL" val="1_1_1"/>
  <p:tag name="KSO_WM_UNIT_VALUE" val="39"/>
  <p:tag name="KSO_WM_UNIT_HIGHLIGHT" val="0"/>
  <p:tag name="KSO_WM_UNIT_COMPATIBLE" val="0"/>
  <p:tag name="KSO_WM_UNIT_PRESET_TEXT_INDEX" val="4"/>
  <p:tag name="KSO_WM_UNIT_PRESET_TEXT_LEN" val="12"/>
  <p:tag name="KSO_WM_DIAGRAM_GROUP_CODE" val="m1-1"/>
  <p:tag name="KSO_WM_UNIT_FILL_FORE_SCHEMECOLOR_INDEX" val="5"/>
  <p:tag name="KSO_WM_UNIT_FILL_TYPE" val="1"/>
  <p:tag name="KSO_WM_UNIT_TEXT_FILL_FORE_SCHEMECOLOR_INDEX" val="14"/>
  <p:tag name="KSO_WM_UNIT_TEXT_FILL_TYPE" val="1"/>
</p:tagLst>
</file>

<file path=ppt/tags/tag427.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28.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29.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3.xml><?xml version="1.0" encoding="utf-8"?>
<p:tagLst xmlns:p="http://schemas.openxmlformats.org/presentationml/2006/main">
  <p:tag name="KSO_WM_TEMPLATE_CATEGORY" val="custom"/>
  <p:tag name="KSO_WM_TEMPLATE_INDEX" val="160449"/>
  <p:tag name="KSO_WM_TAG_VERSION" val="1.0"/>
  <p:tag name="KSO_WM_SLIDE_ID" val="custom160449_22"/>
  <p:tag name="KSO_WM_SLIDE_INDEX" val="22"/>
  <p:tag name="KSO_WM_SLIDE_ITEM_CNT" val="4"/>
  <p:tag name="KSO_WM_SLIDE_LAYOUT" val="a_m"/>
  <p:tag name="KSO_WM_SLIDE_LAYOUT_CNT" val="1_1"/>
  <p:tag name="KSO_WM_SLIDE_TYPE" val="text"/>
  <p:tag name="KSO_WM_BEAUTIFY_FLAG" val="#wm#"/>
  <p:tag name="KSO_WM_SLIDE_POSITION" val="226*143"/>
  <p:tag name="KSO_WM_SLIDE_SIZE" val="508*285"/>
  <p:tag name="KSO_WM_DIAGRAM_GROUP_CODE" val="m1-2"/>
</p:tagLst>
</file>

<file path=ppt/tags/tag430.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3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432.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43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43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43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4_1"/>
  <p:tag name="KSO_WM_UNIT_ID" val="diagram160038_3*m_h_a*1_4_1"/>
  <p:tag name="KSO_WM_UNIT_CLEAR" val="1"/>
  <p:tag name="KSO_WM_UNIT_LAYERLEVEL" val="1_1_1"/>
  <p:tag name="KSO_WM_UNIT_VALUE" val="39"/>
  <p:tag name="KSO_WM_UNIT_HIGHLIGHT" val="0"/>
  <p:tag name="KSO_WM_UNIT_COMPATIBLE" val="0"/>
  <p:tag name="KSO_WM_UNIT_PRESET_TEXT_INDEX" val="4"/>
  <p:tag name="KSO_WM_UNIT_PRESET_TEXT_LEN" val="12"/>
  <p:tag name="KSO_WM_DIAGRAM_GROUP_CODE" val="m1-1"/>
  <p:tag name="KSO_WM_UNIT_FILL_FORE_SCHEMECOLOR_INDEX" val="6"/>
  <p:tag name="KSO_WM_UNIT_FILL_TYPE" val="1"/>
  <p:tag name="KSO_WM_UNIT_TEXT_FILL_FORE_SCHEMECOLOR_INDEX" val="14"/>
  <p:tag name="KSO_WM_UNIT_TEXT_FILL_TYPE" val="1"/>
</p:tagLst>
</file>

<file path=ppt/tags/tag439.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3_1"/>
  <p:tag name="KSO_WM_UNIT_ID" val="diagram160038_3*m_h_a*1_3_1"/>
  <p:tag name="KSO_WM_UNIT_CLEAR" val="1"/>
  <p:tag name="KSO_WM_UNIT_LAYERLEVEL" val="1_1_1"/>
  <p:tag name="KSO_WM_UNIT_VALUE" val="39"/>
  <p:tag name="KSO_WM_UNIT_HIGHLIGHT" val="0"/>
  <p:tag name="KSO_WM_UNIT_COMPATIBLE" val="0"/>
  <p:tag name="KSO_WM_UNIT_PRESET_TEXT_INDEX" val="4"/>
  <p:tag name="KSO_WM_UNIT_PRESET_TEXT_LEN" val="12"/>
  <p:tag name="KSO_WM_DIAGRAM_GROUP_CODE" val="m1-1"/>
  <p:tag name="KSO_WM_UNIT_FILL_FORE_SCHEMECOLOR_INDEX" val="5"/>
  <p:tag name="KSO_WM_UNIT_FILL_TYPE" val="1"/>
  <p:tag name="KSO_WM_UNIT_TEXT_FILL_FORE_SCHEMECOLOR_INDEX" val="14"/>
  <p:tag name="KSO_WM_UNIT_TEXT_FILL_TYPE" val="1"/>
</p:tagLst>
</file>

<file path=ppt/tags/tag44.xml><?xml version="1.0" encoding="utf-8"?>
<p:tagLst xmlns:p="http://schemas.openxmlformats.org/presentationml/2006/main">
  <p:tag name="KSO_WM_TAG_VERSION" val="1.0"/>
  <p:tag name="KSO_WM_BEAUTIFY_FLAG" val="#wm#"/>
  <p:tag name="KSO_WM_TEMPLATE_CATEGORY" val="custom"/>
  <p:tag name="KSO_WM_TEMPLATE_INDEX" val="160449"/>
  <p:tag name="KSO_WM_UNIT_TYPE" val="a"/>
  <p:tag name="KSO_WM_UNIT_INDEX" val="1"/>
  <p:tag name="KSO_WM_UNIT_ID" val="custom160449_2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440.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2_1"/>
  <p:tag name="KSO_WM_UNIT_ID" val="diagram160038_3*m_h_a*1_2_1"/>
  <p:tag name="KSO_WM_UNIT_CLEAR" val="1"/>
  <p:tag name="KSO_WM_UNIT_LAYERLEVEL" val="1_1_1"/>
  <p:tag name="KSO_WM_UNIT_VALUE" val="39"/>
  <p:tag name="KSO_WM_UNIT_HIGHLIGHT" val="0"/>
  <p:tag name="KSO_WM_UNIT_COMPATIBLE" val="0"/>
  <p:tag name="KSO_WM_UNIT_PRESET_TEXT_INDEX" val="4"/>
  <p:tag name="KSO_WM_UNIT_PRESET_TEXT_LEN" val="12"/>
  <p:tag name="KSO_WM_DIAGRAM_GROUP_CODE" val="m1-1"/>
  <p:tag name="KSO_WM_UNIT_FILL_FORE_SCHEMECOLOR_INDEX" val="6"/>
  <p:tag name="KSO_WM_UNIT_FILL_TYPE" val="1"/>
  <p:tag name="KSO_WM_UNIT_TEXT_FILL_FORE_SCHEMECOLOR_INDEX" val="14"/>
  <p:tag name="KSO_WM_UNIT_TEXT_FILL_TYPE" val="1"/>
</p:tagLst>
</file>

<file path=ppt/tags/tag441.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1_1"/>
  <p:tag name="KSO_WM_UNIT_ID" val="diagram160038_3*m_h_a*1_1_1"/>
  <p:tag name="KSO_WM_UNIT_CLEAR" val="1"/>
  <p:tag name="KSO_WM_UNIT_LAYERLEVEL" val="1_1_1"/>
  <p:tag name="KSO_WM_UNIT_VALUE" val="39"/>
  <p:tag name="KSO_WM_UNIT_HIGHLIGHT" val="0"/>
  <p:tag name="KSO_WM_UNIT_COMPATIBLE" val="0"/>
  <p:tag name="KSO_WM_UNIT_PRESET_TEXT_INDEX" val="4"/>
  <p:tag name="KSO_WM_UNIT_PRESET_TEXT_LEN" val="12"/>
  <p:tag name="KSO_WM_DIAGRAM_GROUP_CODE" val="m1-1"/>
  <p:tag name="KSO_WM_UNIT_FILL_FORE_SCHEMECOLOR_INDEX" val="5"/>
  <p:tag name="KSO_WM_UNIT_FILL_TYPE" val="1"/>
  <p:tag name="KSO_WM_UNIT_TEXT_FILL_FORE_SCHEMECOLOR_INDEX" val="14"/>
  <p:tag name="KSO_WM_UNIT_TEXT_FILL_TYPE" val="1"/>
</p:tagLst>
</file>

<file path=ppt/tags/tag442.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43.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44.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45.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4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447.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44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44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45.xml><?xml version="1.0" encoding="utf-8"?>
<p:tagLst xmlns:p="http://schemas.openxmlformats.org/presentationml/2006/main">
  <p:tag name="MH" val="20170216141637"/>
  <p:tag name="MH_LIBRARY" val="GRAPHIC"/>
  <p:tag name="MH_TYPE" val="PageTitle"/>
  <p:tag name="MH_ORDER" val="PageTitle"/>
</p:tagLst>
</file>

<file path=ppt/tags/tag45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54.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55.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56.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5_1"/>
  <p:tag name="KSO_WM_UNIT_ID" val="diagram160038_2*m_h_a*1_5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57.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4_1"/>
  <p:tag name="KSO_WM_UNIT_ID" val="diagram160038_2*m_h_a*1_4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58.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3_1"/>
  <p:tag name="KSO_WM_UNIT_ID" val="diagram160038_2*m_h_a*1_3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59.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2_1"/>
  <p:tag name="KSO_WM_UNIT_ID" val="diagram160038_2*m_h_a*1_2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6.xml><?xml version="1.0" encoding="utf-8"?>
<p:tagLst xmlns:p="http://schemas.openxmlformats.org/presentationml/2006/main">
  <p:tag name="MH" val="20170216141240"/>
  <p:tag name="MH_LIBRARY" val="GRAPHIC"/>
  <p:tag name="MH_TYPE" val="SubTitle"/>
  <p:tag name="MH_ORDER" val="1"/>
  <p:tag name="KSO_WM_BEAUTIFY_FLAG" val=""/>
</p:tagLst>
</file>

<file path=ppt/tags/tag460.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1_1"/>
  <p:tag name="KSO_WM_UNIT_ID" val="diagram160038_2*m_h_a*1_1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61.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f"/>
  <p:tag name="KSO_WM_UNIT_INDEX" val="1_1_1"/>
  <p:tag name="KSO_WM_UNIT_ID" val="diagram160038_2*m_h_f*1_1_1"/>
  <p:tag name="KSO_WM_UNIT_CLEAR" val="1"/>
  <p:tag name="KSO_WM_UNIT_LAYERLEVEL" val="1_1_1"/>
  <p:tag name="KSO_WM_UNIT_VALUE" val="33"/>
  <p:tag name="KSO_WM_UNIT_HIGHLIGHT" val="0"/>
  <p:tag name="KSO_WM_UNIT_COMPATIBLE" val="0"/>
  <p:tag name="KSO_WM_UNIT_PRESET_TEXT_INDEX" val="4"/>
  <p:tag name="KSO_WM_UNIT_PRESET_TEXT_LEN" val="24"/>
  <p:tag name="KSO_WM_DIAGRAM_GROUP_CODE" val="m1-1"/>
  <p:tag name="KSO_WM_UNIT_TEXT_FILL_FORE_SCHEMECOLOR_INDEX_BRIGHTNESS" val="0"/>
  <p:tag name="KSO_WM_UNIT_TEXT_FILL_FORE_SCHEMECOLOR_INDEX" val="13"/>
  <p:tag name="KSO_WM_UNIT_TEXT_FILL_TYPE" val="1"/>
  <p:tag name="KSO_WM_UNIT_USESOURCEFORMAT_APPLY" val="1"/>
</p:tagLst>
</file>

<file path=ppt/tags/tag462.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46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464.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46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46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46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TAG_VERSION" val="1.0"/>
  <p:tag name="KSO_WM_BEAUTIFY_FLAG" val=""/>
  <p:tag name="KSO_WM_UNIT_TYPE" val="i"/>
  <p:tag name="KSO_WM_UNIT_ID" val="custom160206_10*i*0"/>
  <p:tag name="KSO_WM_TEMPLATE_CATEGORY" val="custom"/>
  <p:tag name="KSO_WM_TEMPLATE_INDEX" val="160206"/>
  <p:tag name="KSO_WM_UNIT_INDEX" val="0"/>
</p:tagLst>
</file>

<file path=ppt/tags/tag47.xml><?xml version="1.0" encoding="utf-8"?>
<p:tagLst xmlns:p="http://schemas.openxmlformats.org/presentationml/2006/main">
  <p:tag name="MH" val="20170216141240"/>
  <p:tag name="MH_LIBRARY" val="GRAPHIC"/>
  <p:tag name="MH_TYPE" val="Other"/>
  <p:tag name="MH_ORDER" val="1"/>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TABLE_ENDDRAG_ORIGIN_RECT" val="847*233"/>
  <p:tag name="TABLE_ENDDRAG_RECT" val="53*162*847*233"/>
  <p:tag name="KSO_WM_BEAUTIFY_FLAG" val=""/>
</p:tagLst>
</file>

<file path=ppt/tags/tag47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473.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47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47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47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477.xml><?xml version="1.0" encoding="utf-8"?>
<p:tagLst xmlns:p="http://schemas.openxmlformats.org/presentationml/2006/main">
  <p:tag name="KSO_WM_TAG_VERSION" val="1.0"/>
  <p:tag name="KSO_WM_BEAUTIFY_FLAG" val=""/>
  <p:tag name="KSO_WM_UNIT_TYPE" val="i"/>
  <p:tag name="KSO_WM_UNIT_ID" val="custom160206_10*i*0"/>
  <p:tag name="KSO_WM_TEMPLATE_CATEGORY" val="custom"/>
  <p:tag name="KSO_WM_TEMPLATE_INDEX" val="160206"/>
  <p:tag name="KSO_WM_UNIT_INDEX" val="0"/>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TABLE_ENDDRAG_ORIGIN_RECT" val="847*233"/>
  <p:tag name="TABLE_ENDDRAG_RECT" val="53*162*847*233"/>
  <p:tag name="KSO_WM_BEAUTIFY_FLAG" val=""/>
</p:tagLst>
</file>

<file path=ppt/tags/tag48.xml><?xml version="1.0" encoding="utf-8"?>
<p:tagLst xmlns:p="http://schemas.openxmlformats.org/presentationml/2006/main">
  <p:tag name="MH" val="20170216141240"/>
  <p:tag name="MH_LIBRARY" val="GRAPHIC"/>
  <p:tag name="MH_TYPE" val="SubTitle"/>
  <p:tag name="MH_ORDER" val="1"/>
  <p:tag name="KSO_WM_BEAUTIFY_FLAG" val=""/>
</p:tagLst>
</file>

<file path=ppt/tags/tag48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481.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48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48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48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485.xml><?xml version="1.0" encoding="utf-8"?>
<p:tagLst xmlns:p="http://schemas.openxmlformats.org/presentationml/2006/main">
  <p:tag name="KSO_WM_TAG_VERSION" val="1.0"/>
  <p:tag name="KSO_WM_BEAUTIFY_FLAG" val=""/>
  <p:tag name="KSO_WM_UNIT_TYPE" val="i"/>
  <p:tag name="KSO_WM_UNIT_ID" val="custom160206_10*i*0"/>
  <p:tag name="KSO_WM_TEMPLATE_CATEGORY" val="custom"/>
  <p:tag name="KSO_WM_TEMPLATE_INDEX" val="160206"/>
  <p:tag name="KSO_WM_UNIT_INDEX" val="0"/>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TABLE_ENDDRAG_ORIGIN_RECT" val="847*233"/>
  <p:tag name="TABLE_ENDDRAG_RECT" val="53*162*847*233"/>
  <p:tag name="KSO_WM_BEAUTIFY_FLAG" val=""/>
</p:tagLst>
</file>

<file path=ppt/tags/tag488.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489.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49.xml><?xml version="1.0" encoding="utf-8"?>
<p:tagLst xmlns:p="http://schemas.openxmlformats.org/presentationml/2006/main">
  <p:tag name="MH" val="20170216141240"/>
  <p:tag name="MH_LIBRARY" val="GRAPHIC"/>
  <p:tag name="MH_TYPE" val="Other"/>
  <p:tag name="MH_ORDER" val="1"/>
  <p:tag name="KSO_WM_BEAUTIFY_FLAG" val=""/>
</p:tagLst>
</file>

<file path=ppt/tags/tag49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49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49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493.xml><?xml version="1.0" encoding="utf-8"?>
<p:tagLst xmlns:p="http://schemas.openxmlformats.org/presentationml/2006/main">
  <p:tag name="KSO_WM_TAG_VERSION" val="1.0"/>
  <p:tag name="KSO_WM_BEAUTIFY_FLAG" val=""/>
  <p:tag name="KSO_WM_UNIT_TYPE" val="i"/>
  <p:tag name="KSO_WM_UNIT_ID" val="custom160206_10*i*0"/>
  <p:tag name="KSO_WM_TEMPLATE_CATEGORY" val="custom"/>
  <p:tag name="KSO_WM_TEMPLATE_INDEX" val="160206"/>
  <p:tag name="KSO_WM_UNIT_INDEX" val="0"/>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TABLE_ENDDRAG_ORIGIN_RECT" val="847*233"/>
  <p:tag name="TABLE_ENDDRAG_RECT" val="53*162*847*233"/>
  <p:tag name="KSO_WM_BEAUTIFY_FLAG" val=""/>
</p:tagLst>
</file>

<file path=ppt/tags/tag49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497.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49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49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5.xml><?xml version="1.0" encoding="utf-8"?>
<p:tagLst xmlns:p="http://schemas.openxmlformats.org/presentationml/2006/main">
  <p:tag name="MH" val="20170216122942"/>
  <p:tag name="MH_LIBRARY" val="GRAPHIC"/>
  <p:tag name="MH_ORDER" val="文本框 1"/>
</p:tagLst>
</file>

<file path=ppt/tags/tag50.xml><?xml version="1.0" encoding="utf-8"?>
<p:tagLst xmlns:p="http://schemas.openxmlformats.org/presentationml/2006/main">
  <p:tag name="MH" val="20170216141240"/>
  <p:tag name="MH_LIBRARY" val="GRAPHIC"/>
  <p:tag name="MH_TYPE" val="SubTitle"/>
  <p:tag name="MH_ORDER" val="1"/>
  <p:tag name="KSO_WM_BEAUTIFY_FLAG" val=""/>
</p:tagLst>
</file>

<file path=ppt/tags/tag50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501.xml><?xml version="1.0" encoding="utf-8"?>
<p:tagLst xmlns:p="http://schemas.openxmlformats.org/presentationml/2006/main">
  <p:tag name="KSO_WM_TAG_VERSION" val="1.0"/>
  <p:tag name="KSO_WM_BEAUTIFY_FLAG" val=""/>
  <p:tag name="KSO_WM_UNIT_TYPE" val="i"/>
  <p:tag name="KSO_WM_UNIT_ID" val="custom160206_10*i*0"/>
  <p:tag name="KSO_WM_TEMPLATE_CATEGORY" val="custom"/>
  <p:tag name="KSO_WM_TEMPLATE_INDEX" val="160206"/>
  <p:tag name="KSO_WM_UNIT_INDEX" val="0"/>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TABLE_ENDDRAG_ORIGIN_RECT" val="847*233"/>
  <p:tag name="TABLE_ENDDRAG_RECT" val="53*162*847*233"/>
  <p:tag name="KSO_WM_BEAUTIFY_FLAG" val=""/>
</p:tagLst>
</file>

<file path=ppt/tags/tag50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505.xml><?xml version="1.0" encoding="utf-8"?>
<p:tagLst xmlns:p="http://schemas.openxmlformats.org/presentationml/2006/main">
  <p:tag name="KSO_WM_TAG_VERSION" val="1.0"/>
  <p:tag name="KSO_WM_BEAUTIFY_FLAG" val="#wm#"/>
  <p:tag name="KSO_WM_UNIT_TYPE" val="i"/>
  <p:tag name="KSO_WM_UNIT_ID" val="custom160206_10*i*3"/>
  <p:tag name="KSO_WM_TEMPLATE_CATEGORY" val="custom"/>
  <p:tag name="KSO_WM_TEMPLATE_INDEX" val="160206"/>
  <p:tag name="KSO_WM_UNIT_INDEX" val="3"/>
</p:tagLst>
</file>

<file path=ppt/tags/tag50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1"/>
  <p:tag name="KSO_WM_UNIT_ID" val="custom160206_10*l_i*1_1"/>
  <p:tag name="KSO_WM_UNIT_CLEAR" val="1"/>
  <p:tag name="KSO_WM_UNIT_LAYERLEVEL" val="1_1"/>
  <p:tag name="KSO_WM_DIAGRAM_GROUP_CODE" val="l1-1"/>
</p:tagLst>
</file>

<file path=ppt/tags/tag50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2"/>
  <p:tag name="KSO_WM_UNIT_ID" val="custom160206_10*l_i*1_2"/>
  <p:tag name="KSO_WM_UNIT_CLEAR" val="1"/>
  <p:tag name="KSO_WM_UNIT_LAYERLEVEL" val="1_1"/>
  <p:tag name="KSO_WM_DIAGRAM_GROUP_CODE" val="l1-1"/>
</p:tagLst>
</file>

<file path=ppt/tags/tag50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1_1"/>
  <p:tag name="KSO_WM_UNIT_ID" val="custom160206_10*l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MH" val="20170216141240"/>
  <p:tag name="MH_LIBRARY" val="GRAPHIC"/>
  <p:tag name="MH_TYPE" val="Other"/>
  <p:tag name="MH_ORDER" val="1"/>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516.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51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51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51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52.xml><?xml version="1.0" encoding="utf-8"?>
<p:tagLst xmlns:p="http://schemas.openxmlformats.org/presentationml/2006/main">
  <p:tag name="KSO_WM_TEMPLATE_CATEGORY" val="custom"/>
  <p:tag name="KSO_WM_TEMPLATE_INDEX" val="160449"/>
  <p:tag name="KSO_WM_TAG_VERSION" val="1.0"/>
  <p:tag name="KSO_WM_SLIDE_ID" val="custom160449_22"/>
  <p:tag name="KSO_WM_SLIDE_INDEX" val="22"/>
  <p:tag name="KSO_WM_SLIDE_ITEM_CNT" val="4"/>
  <p:tag name="KSO_WM_SLIDE_LAYOUT" val="a_m"/>
  <p:tag name="KSO_WM_SLIDE_LAYOUT_CNT" val="1_1"/>
  <p:tag name="KSO_WM_SLIDE_TYPE" val="text"/>
  <p:tag name="KSO_WM_BEAUTIFY_FLAG" val="#wm#"/>
  <p:tag name="KSO_WM_SLIDE_POSITION" val="226*143"/>
  <p:tag name="KSO_WM_SLIDE_SIZE" val="508*285"/>
  <p:tag name="KSO_WM_DIAGRAM_GROUP_CODE" val="m1-2"/>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17_5*n_h_i*1_1_1"/>
  <p:tag name="KSO_WM_TEMPLATE_CATEGORY" val="diagram"/>
  <p:tag name="KSO_WM_TEMPLATE_INDEX" val="20228117"/>
  <p:tag name="KSO_WM_UNIT_LAYERLEVEL" val="1_1_1"/>
  <p:tag name="KSO_WM_TAG_VERSION" val="1.0"/>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117_5*n_h_h_i*1_2_3_1"/>
  <p:tag name="KSO_WM_TEMPLATE_CATEGORY" val="diagram"/>
  <p:tag name="KSO_WM_TEMPLATE_INDEX" val="20228117"/>
  <p:tag name="KSO_WM_UNIT_LAYERLEVEL" val="1_1_1_1"/>
  <p:tag name="KSO_WM_TAG_VERSION" val="1.0"/>
  <p:tag name="KSO_WM_BEAUTIFY_FLAG" val="#wm#"/>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17_5*n_h_h_i*1_2_2_1"/>
  <p:tag name="KSO_WM_TEMPLATE_CATEGORY" val="diagram"/>
  <p:tag name="KSO_WM_TEMPLATE_INDEX" val="20228117"/>
  <p:tag name="KSO_WM_UNIT_LAYERLEVEL" val="1_1_1_1"/>
  <p:tag name="KSO_WM_TAG_VERSION" val="1.0"/>
  <p:tag name="KSO_WM_BEAUTIFY_FLAG" val="#wm#"/>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17_5*n_h_h_i*1_2_2_2"/>
  <p:tag name="KSO_WM_TEMPLATE_CATEGORY" val="diagram"/>
  <p:tag name="KSO_WM_TEMPLATE_INDEX" val="20228117"/>
  <p:tag name="KSO_WM_UNIT_LAYERLEVEL" val="1_1_1_1"/>
  <p:tag name="KSO_WM_TAG_VERSION" val="1.0"/>
  <p:tag name="KSO_WM_BEAUTIFY_FLAG" val="#wm#"/>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28117_5*n_h_h_i*1_2_5_1"/>
  <p:tag name="KSO_WM_TEMPLATE_CATEGORY" val="diagram"/>
  <p:tag name="KSO_WM_TEMPLATE_INDEX" val="20228117"/>
  <p:tag name="KSO_WM_UNIT_LAYERLEVEL" val="1_1_1_1"/>
  <p:tag name="KSO_WM_TAG_VERSION" val="1.0"/>
  <p:tag name="KSO_WM_BEAUTIFY_FLAG" val="#wm#"/>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117_5*n_h_h_i*1_2_4_1"/>
  <p:tag name="KSO_WM_TEMPLATE_CATEGORY" val="diagram"/>
  <p:tag name="KSO_WM_TEMPLATE_INDEX" val="20228117"/>
  <p:tag name="KSO_WM_UNIT_LAYERLEVEL" val="1_1_1_1"/>
  <p:tag name="KSO_WM_TAG_VERSION" val="1.0"/>
  <p:tag name="KSO_WM_BEAUTIFY_FLAG" val="#wm#"/>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17_5*n_h_h_i*1_2_2_3"/>
  <p:tag name="KSO_WM_TEMPLATE_CATEGORY" val="diagram"/>
  <p:tag name="KSO_WM_TEMPLATE_INDEX" val="20228117"/>
  <p:tag name="KSO_WM_UNIT_LAYERLEVEL" val="1_1_1_1"/>
  <p:tag name="KSO_WM_TAG_VERSION" val="1.0"/>
  <p:tag name="KSO_WM_BEAUTIFY_FLAG" val="#wm#"/>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17_5*n_h_h_i*1_2_1_1"/>
  <p:tag name="KSO_WM_TEMPLATE_CATEGORY" val="diagram"/>
  <p:tag name="KSO_WM_TEMPLATE_INDEX" val="20228117"/>
  <p:tag name="KSO_WM_UNIT_LAYERLEVEL" val="1_1_1_1"/>
  <p:tag name="KSO_WM_TAG_VERSION" val="1.0"/>
  <p:tag name="KSO_WM_BEAUTIFY_FLAG" val="#wm#"/>
</p:tagLst>
</file>

<file path=ppt/tags/tag5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17_5*n_h_h_i*1_2_1_2"/>
  <p:tag name="KSO_WM_TEMPLATE_CATEGORY" val="diagram"/>
  <p:tag name="KSO_WM_TEMPLATE_INDEX" val="20228117"/>
  <p:tag name="KSO_WM_UNIT_LAYERLEVEL" val="1_1_1_1"/>
  <p:tag name="KSO_WM_TAG_VERSION" val="1.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17_5*n_h_h_i*1_2_1_3"/>
  <p:tag name="KSO_WM_TEMPLATE_CATEGORY" val="diagram"/>
  <p:tag name="KSO_WM_TEMPLATE_INDEX" val="20228117"/>
  <p:tag name="KSO_WM_UNIT_LAYERLEVEL" val="1_1_1_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28117_5*n_h_h_i*1_2_5_2"/>
  <p:tag name="KSO_WM_TEMPLATE_CATEGORY" val="diagram"/>
  <p:tag name="KSO_WM_TEMPLATE_INDEX" val="20228117"/>
  <p:tag name="KSO_WM_UNIT_LAYERLEVEL" val="1_1_1_1"/>
  <p:tag name="KSO_WM_TAG_VERSION" val="1.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117_5*n_h_h_i*1_2_3_2"/>
  <p:tag name="KSO_WM_TEMPLATE_CATEGORY" val="diagram"/>
  <p:tag name="KSO_WM_TEMPLATE_INDEX" val="20228117"/>
  <p:tag name="KSO_WM_UNIT_LAYERLEVEL" val="1_1_1_1"/>
  <p:tag name="KSO_WM_TAG_VERSION" val="1.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117_5*n_h_h_i*1_2_4_2"/>
  <p:tag name="KSO_WM_TEMPLATE_CATEGORY" val="diagram"/>
  <p:tag name="KSO_WM_TEMPLATE_INDEX" val="20228117"/>
  <p:tag name="KSO_WM_UNIT_LAYERLEVEL" val="1_1_1_1"/>
  <p:tag name="KSO_WM_TAG_VERSION" val="1.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28117_5*n_h_h_i*1_2_4_3"/>
  <p:tag name="KSO_WM_TEMPLATE_CATEGORY" val="diagram"/>
  <p:tag name="KSO_WM_TEMPLATE_INDEX" val="20228117"/>
  <p:tag name="KSO_WM_UNIT_LAYERLEVEL" val="1_1_1_1"/>
  <p:tag name="KSO_WM_TAG_VERSION" val="1.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3"/>
  <p:tag name="KSO_WM_UNIT_ID" val="diagram20228117_5*n_h_h_i*1_2_5_3"/>
  <p:tag name="KSO_WM_TEMPLATE_CATEGORY" val="diagram"/>
  <p:tag name="KSO_WM_TEMPLATE_INDEX" val="20228117"/>
  <p:tag name="KSO_WM_UNIT_LAYERLEVEL" val="1_1_1_1"/>
  <p:tag name="KSO_WM_TAG_VERSION" val="1.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117_5*n_h_h_i*1_2_3_3"/>
  <p:tag name="KSO_WM_TEMPLATE_CATEGORY" val="diagram"/>
  <p:tag name="KSO_WM_TEMPLATE_INDEX" val="20228117"/>
  <p:tag name="KSO_WM_UNIT_LAYERLEVEL" val="1_1_1_1"/>
  <p:tag name="KSO_WM_TAG_VERSION" val="1.0"/>
  <p:tag name="KSO_WM_BEAUTIFY_FLAG" val="#wm#"/>
</p:tagLst>
</file>

<file path=ppt/tags/tag53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28117_5*n_h_h_a*1_2_5_1"/>
  <p:tag name="KSO_WM_TEMPLATE_CATEGORY" val="diagram"/>
  <p:tag name="KSO_WM_TEMPLATE_INDEX" val="20228117"/>
  <p:tag name="KSO_WM_UNIT_LAYERLEVEL" val="1_1_1_1"/>
  <p:tag name="KSO_WM_TAG_VERSION" val="1.0"/>
  <p:tag name="KSO_WM_BEAUTIFY_FLAG" val="#wm#"/>
  <p:tag name="KSO_WM_UNIT_TEXT_FILL_FORE_SCHEMECOLOR_INDEX" val="9"/>
  <p:tag name="KSO_WM_UNIT_TEXT_FILL_TYPE" val="1"/>
</p:tagLst>
</file>

<file path=ppt/tags/tag53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28117_5*n_h_h_a*1_2_5_1"/>
  <p:tag name="KSO_WM_TEMPLATE_CATEGORY" val="diagram"/>
  <p:tag name="KSO_WM_TEMPLATE_INDEX" val="20228117"/>
  <p:tag name="KSO_WM_UNIT_LAYERLEVEL" val="1_1_1_1"/>
  <p:tag name="KSO_WM_TAG_VERSION" val="1.0"/>
  <p:tag name="KSO_WM_BEAUTIFY_FLAG" val=""/>
  <p:tag name="KSO_WM_UNIT_TEXT_FILL_FORE_SCHEMECOLOR_INDEX" val="9"/>
  <p:tag name="KSO_WM_UNIT_TEXT_FILL_TYPE" val="1"/>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28117_5*n_h_h_a*1_2_5_1"/>
  <p:tag name="KSO_WM_TEMPLATE_CATEGORY" val="diagram"/>
  <p:tag name="KSO_WM_TEMPLATE_INDEX" val="20228117"/>
  <p:tag name="KSO_WM_UNIT_LAYERLEVEL" val="1_1_1_1"/>
  <p:tag name="KSO_WM_TAG_VERSION" val="1.0"/>
  <p:tag name="KSO_WM_BEAUTIFY_FLAG" val=""/>
  <p:tag name="KSO_WM_UNIT_TEXT_FILL_FORE_SCHEMECOLOR_INDEX" val="9"/>
  <p:tag name="KSO_WM_UNIT_TEXT_FILL_TYPE" val="1"/>
</p:tagLst>
</file>

<file path=ppt/tags/tag54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28117_5*n_h_h_a*1_2_5_1"/>
  <p:tag name="KSO_WM_TEMPLATE_CATEGORY" val="diagram"/>
  <p:tag name="KSO_WM_TEMPLATE_INDEX" val="20228117"/>
  <p:tag name="KSO_WM_UNIT_LAYERLEVEL" val="1_1_1_1"/>
  <p:tag name="KSO_WM_TAG_VERSION" val="1.0"/>
  <p:tag name="KSO_WM_BEAUTIFY_FLAG" val=""/>
  <p:tag name="KSO_WM_UNIT_TEXT_FILL_FORE_SCHEMECOLOR_INDEX" val="9"/>
  <p:tag name="KSO_WM_UNIT_TEXT_FILL_TYPE" val="1"/>
</p:tagLst>
</file>

<file path=ppt/tags/tag54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28117_5*n_h_h_a*1_2_5_1"/>
  <p:tag name="KSO_WM_TEMPLATE_CATEGORY" val="diagram"/>
  <p:tag name="KSO_WM_TEMPLATE_INDEX" val="20228117"/>
  <p:tag name="KSO_WM_UNIT_LAYERLEVEL" val="1_1_1_1"/>
  <p:tag name="KSO_WM_TAG_VERSION" val="1.0"/>
  <p:tag name="KSO_WM_BEAUTIFY_FLAG" val=""/>
  <p:tag name="KSO_WM_UNIT_TEXT_FILL_FORE_SCHEMECOLOR_INDEX" val="9"/>
  <p:tag name="KSO_WM_UNIT_TEXT_FILL_TYPE" val="1"/>
</p:tagLst>
</file>

<file path=ppt/tags/tag54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28117_5*n_h_h_a*1_2_5_1"/>
  <p:tag name="KSO_WM_TEMPLATE_CATEGORY" val="diagram"/>
  <p:tag name="KSO_WM_TEMPLATE_INDEX" val="20228117"/>
  <p:tag name="KSO_WM_UNIT_LAYERLEVEL" val="1_1_1_1"/>
  <p:tag name="KSO_WM_TAG_VERSION" val="1.0"/>
  <p:tag name="KSO_WM_BEAUTIFY_FLAG" val=""/>
  <p:tag name="KSO_WM_UNIT_TEXT_FILL_FORE_SCHEMECOLOR_INDEX" val="9"/>
  <p:tag name="KSO_WM_UNIT_TEXT_FILL_TYPE" val="1"/>
</p:tagLst>
</file>

<file path=ppt/tags/tag54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55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55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55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55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55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55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55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i"/>
  <p:tag name="KSO_WM_UNIT_INDEX" val="1_1_1"/>
  <p:tag name="KSO_WM_UNIT_ID" val="diagram20176523_4*m_h_i*1_1_1"/>
  <p:tag name="KSO_WM_UNIT_LAYERLEVEL" val="1_1_1"/>
  <p:tag name="KSO_WM_DIAGRAM_GROUP_CODE" val="m1-1"/>
  <p:tag name="KSO_WM_UNIT_FILL_FORE_SCHEMECOLOR_INDEX" val="8"/>
  <p:tag name="KSO_WM_UNIT_FILL_TYPE" val="1"/>
  <p:tag name="KSO_WM_UNIT_TEXT_FILL_FORE_SCHEMECOLOR_INDEX" val="13"/>
  <p:tag name="KSO_WM_UNIT_TEXT_FILL_TYPE" val="1"/>
</p:tagLst>
</file>

<file path=ppt/tags/tag561.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i"/>
  <p:tag name="KSO_WM_UNIT_INDEX" val="1_2_1"/>
  <p:tag name="KSO_WM_UNIT_ID" val="diagram20176523_4*m_h_i*1_2_1"/>
  <p:tag name="KSO_WM_UNIT_LAYERLEVEL" val="1_1_1"/>
  <p:tag name="KSO_WM_DIAGRAM_GROUP_CODE" val="m1-1"/>
  <p:tag name="KSO_WM_UNIT_FILL_FORE_SCHEMECOLOR_INDEX" val="15"/>
  <p:tag name="KSO_WM_UNIT_FILL_TYPE" val="1"/>
  <p:tag name="KSO_WM_UNIT_TEXT_FILL_FORE_SCHEMECOLOR_INDEX" val="2"/>
  <p:tag name="KSO_WM_UNIT_TEXT_FILL_TYPE" val="1"/>
</p:tagLst>
</file>

<file path=ppt/tags/tag562.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i"/>
  <p:tag name="KSO_WM_UNIT_INDEX" val="1_2_2"/>
  <p:tag name="KSO_WM_UNIT_ID" val="diagram20176523_4*m_h_i*1_2_2"/>
  <p:tag name="KSO_WM_UNIT_LAYERLEVEL" val="1_1_1"/>
  <p:tag name="KSO_WM_DIAGRAM_GROUP_CODE" val="m1-1"/>
  <p:tag name="KSO_WM_UNIT_FILL_FORE_SCHEMECOLOR_INDEX" val="8"/>
  <p:tag name="KSO_WM_UNIT_FILL_TYPE" val="1"/>
  <p:tag name="KSO_WM_UNIT_TEXT_FILL_FORE_SCHEMECOLOR_INDEX" val="13"/>
  <p:tag name="KSO_WM_UNIT_TEXT_FILL_TYPE" val="1"/>
</p:tagLst>
</file>

<file path=ppt/tags/tag563.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i"/>
  <p:tag name="KSO_WM_UNIT_INDEX" val="1_3_1"/>
  <p:tag name="KSO_WM_UNIT_ID" val="diagram20176523_4*m_h_i*1_3_1"/>
  <p:tag name="KSO_WM_UNIT_LAYERLEVEL" val="1_1_1"/>
  <p:tag name="KSO_WM_DIAGRAM_GROUP_CODE" val="m1-1"/>
  <p:tag name="KSO_WM_UNIT_FILL_FORE_SCHEMECOLOR_INDEX" val="8"/>
  <p:tag name="KSO_WM_UNIT_FILL_TYPE" val="1"/>
  <p:tag name="KSO_WM_UNIT_TEXT_FILL_FORE_SCHEMECOLOR_INDEX" val="13"/>
  <p:tag name="KSO_WM_UNIT_TEXT_FILL_TYPE" val="1"/>
</p:tagLst>
</file>

<file path=ppt/tags/tag564.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i"/>
  <p:tag name="KSO_WM_UNIT_INDEX" val="1_4_1"/>
  <p:tag name="KSO_WM_UNIT_ID" val="diagram20176523_4*m_h_i*1_4_1"/>
  <p:tag name="KSO_WM_UNIT_LAYERLEVEL" val="1_1_1"/>
  <p:tag name="KSO_WM_DIAGRAM_GROUP_CODE" val="m1-1"/>
  <p:tag name="KSO_WM_UNIT_FILL_FORE_SCHEMECOLOR_INDEX" val="8"/>
  <p:tag name="KSO_WM_UNIT_FILL_TYPE" val="1"/>
  <p:tag name="KSO_WM_UNIT_TEXT_FILL_FORE_SCHEMECOLOR_INDEX" val="13"/>
  <p:tag name="KSO_WM_UNIT_TEXT_FILL_TYPE" val="1"/>
</p:tagLst>
</file>

<file path=ppt/tags/tag565.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i"/>
  <p:tag name="KSO_WM_UNIT_INDEX" val="1_5_1"/>
  <p:tag name="KSO_WM_UNIT_ID" val="diagram20176523_4*m_h_i*1_5_1"/>
  <p:tag name="KSO_WM_UNIT_LAYERLEVEL" val="1_1_1"/>
  <p:tag name="KSO_WM_DIAGRAM_GROUP_CODE" val="m1-1"/>
  <p:tag name="KSO_WM_UNIT_FILL_FORE_SCHEMECOLOR_INDEX" val="8"/>
  <p:tag name="KSO_WM_UNIT_FILL_TYPE" val="1"/>
  <p:tag name="KSO_WM_UNIT_TEXT_FILL_FORE_SCHEMECOLOR_INDEX" val="13"/>
  <p:tag name="KSO_WM_UNIT_TEXT_FILL_TYPE" val="1"/>
</p:tagLst>
</file>

<file path=ppt/tags/tag566.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i"/>
  <p:tag name="KSO_WM_UNIT_INDEX" val="1_3_2"/>
  <p:tag name="KSO_WM_UNIT_ID" val="diagram20176523_4*m_h_i*1_3_2"/>
  <p:tag name="KSO_WM_UNIT_LAYERLEVEL" val="1_1_1"/>
  <p:tag name="KSO_WM_DIAGRAM_GROUP_CODE" val="m1-1"/>
  <p:tag name="KSO_WM_UNIT_FILL_FORE_SCHEMECOLOR_INDEX" val="15"/>
  <p:tag name="KSO_WM_UNIT_FILL_TYPE" val="1"/>
  <p:tag name="KSO_WM_UNIT_TEXT_FILL_FORE_SCHEMECOLOR_INDEX" val="2"/>
  <p:tag name="KSO_WM_UNIT_TEXT_FILL_TYPE" val="1"/>
</p:tagLst>
</file>

<file path=ppt/tags/tag567.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i"/>
  <p:tag name="KSO_WM_UNIT_INDEX" val="1_4_2"/>
  <p:tag name="KSO_WM_UNIT_ID" val="diagram20176523_4*m_h_i*1_4_2"/>
  <p:tag name="KSO_WM_UNIT_LAYERLEVEL" val="1_1_1"/>
  <p:tag name="KSO_WM_DIAGRAM_GROUP_CODE" val="m1-1"/>
  <p:tag name="KSO_WM_UNIT_FILL_FORE_SCHEMECOLOR_INDEX" val="15"/>
  <p:tag name="KSO_WM_UNIT_FILL_TYPE" val="1"/>
  <p:tag name="KSO_WM_UNIT_TEXT_FILL_FORE_SCHEMECOLOR_INDEX" val="2"/>
  <p:tag name="KSO_WM_UNIT_TEXT_FILL_TYPE" val="1"/>
</p:tagLst>
</file>

<file path=ppt/tags/tag568.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i"/>
  <p:tag name="KSO_WM_UNIT_INDEX" val="1_5_2"/>
  <p:tag name="KSO_WM_UNIT_ID" val="diagram20176523_4*m_h_i*1_5_2"/>
  <p:tag name="KSO_WM_UNIT_LAYERLEVEL" val="1_1_1"/>
  <p:tag name="KSO_WM_DIAGRAM_GROUP_CODE" val="m1-1"/>
  <p:tag name="KSO_WM_UNIT_FILL_FORE_SCHEMECOLOR_INDEX" val="15"/>
  <p:tag name="KSO_WM_UNIT_FILL_TYPE" val="1"/>
  <p:tag name="KSO_WM_UNIT_TEXT_FILL_FORE_SCHEMECOLOR_INDEX" val="2"/>
  <p:tag name="KSO_WM_UNIT_TEXT_FILL_TYPE" val="1"/>
</p:tagLst>
</file>

<file path=ppt/tags/tag569.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a"/>
  <p:tag name="KSO_WM_UNIT_INDEX" val="1_1_1"/>
  <p:tag name="KSO_WM_UNIT_ID" val="diagram20176523_4*m_h_a*1_1_1"/>
  <p:tag name="KSO_WM_UNIT_LAYERLEVEL" val="1_1_1"/>
  <p:tag name="KSO_WM_UNIT_VALUE" val="7"/>
  <p:tag name="KSO_WM_UNIT_HIGHLIGHT" val="0"/>
  <p:tag name="KSO_WM_UNIT_COMPATIBLE" val="0"/>
  <p:tag name="KSO_WM_UNIT_CLEAR" val="0"/>
  <p:tag name="KSO_WM_UNIT_PRESET_TEXT_INDEX" val="3"/>
  <p:tag name="KSO_WM_UNIT_PRESET_TEXT_LEN" val="12"/>
  <p:tag name="KSO_WM_DIAGRAM_GROUP_CODE" val="m1-1"/>
  <p:tag name="KSO_WM_UNIT_TEXT_FILL_FORE_SCHEMECOLOR_INDEX" val="13"/>
  <p:tag name="KSO_WM_UNIT_TEXT_FILL_TYPE" val="1"/>
</p:tagLst>
</file>

<file path=ppt/tags/tag57.xml><?xml version="1.0" encoding="utf-8"?>
<p:tagLst xmlns:p="http://schemas.openxmlformats.org/presentationml/2006/main">
  <p:tag name="MH_TYPE" val="#NeiR#"/>
  <p:tag name="MH_NUMBER" val="5"/>
  <p:tag name="MH_CATEGORY" val="#BingLLB#"/>
  <p:tag name="MH_LAYOUT" val="SubTitle"/>
  <p:tag name="MH" val="20170216141240"/>
  <p:tag name="MH_LIBRARY" val="GRAPHIC"/>
</p:tagLst>
</file>

<file path=ppt/tags/tag570.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a"/>
  <p:tag name="KSO_WM_UNIT_INDEX" val="1_2_1"/>
  <p:tag name="KSO_WM_UNIT_ID" val="diagram20176523_4*m_h_a*1_2_1"/>
  <p:tag name="KSO_WM_UNIT_LAYERLEVEL" val="1_1_1"/>
  <p:tag name="KSO_WM_UNIT_VALUE" val="7"/>
  <p:tag name="KSO_WM_UNIT_HIGHLIGHT" val="0"/>
  <p:tag name="KSO_WM_UNIT_COMPATIBLE" val="0"/>
  <p:tag name="KSO_WM_UNIT_CLEAR" val="0"/>
  <p:tag name="KSO_WM_UNIT_PRESET_TEXT_INDEX" val="3"/>
  <p:tag name="KSO_WM_UNIT_PRESET_TEXT_LEN" val="12"/>
  <p:tag name="KSO_WM_DIAGRAM_GROUP_CODE" val="m1-1"/>
  <p:tag name="KSO_WM_UNIT_TEXT_FILL_FORE_SCHEMECOLOR_INDEX" val="13"/>
  <p:tag name="KSO_WM_UNIT_TEXT_FILL_TYPE" val="1"/>
</p:tagLst>
</file>

<file path=ppt/tags/tag571.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a"/>
  <p:tag name="KSO_WM_UNIT_INDEX" val="1_3_1"/>
  <p:tag name="KSO_WM_UNIT_ID" val="diagram20176523_4*m_h_a*1_3_1"/>
  <p:tag name="KSO_WM_UNIT_LAYERLEVEL" val="1_1_1"/>
  <p:tag name="KSO_WM_UNIT_VALUE" val="7"/>
  <p:tag name="KSO_WM_UNIT_HIGHLIGHT" val="0"/>
  <p:tag name="KSO_WM_UNIT_COMPATIBLE" val="0"/>
  <p:tag name="KSO_WM_UNIT_CLEAR" val="0"/>
  <p:tag name="KSO_WM_UNIT_PRESET_TEXT_INDEX" val="3"/>
  <p:tag name="KSO_WM_UNIT_PRESET_TEXT_LEN" val="12"/>
  <p:tag name="KSO_WM_DIAGRAM_GROUP_CODE" val="m1-1"/>
  <p:tag name="KSO_WM_UNIT_TEXT_FILL_FORE_SCHEMECOLOR_INDEX" val="13"/>
  <p:tag name="KSO_WM_UNIT_TEXT_FILL_TYPE" val="1"/>
</p:tagLst>
</file>

<file path=ppt/tags/tag572.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a"/>
  <p:tag name="KSO_WM_UNIT_INDEX" val="1_4_1"/>
  <p:tag name="KSO_WM_UNIT_ID" val="diagram20176523_4*m_h_a*1_4_1"/>
  <p:tag name="KSO_WM_UNIT_LAYERLEVEL" val="1_1_1"/>
  <p:tag name="KSO_WM_UNIT_VALUE" val="7"/>
  <p:tag name="KSO_WM_UNIT_HIGHLIGHT" val="0"/>
  <p:tag name="KSO_WM_UNIT_COMPATIBLE" val="0"/>
  <p:tag name="KSO_WM_UNIT_CLEAR" val="0"/>
  <p:tag name="KSO_WM_UNIT_PRESET_TEXT_INDEX" val="3"/>
  <p:tag name="KSO_WM_UNIT_PRESET_TEXT_LEN" val="12"/>
  <p:tag name="KSO_WM_DIAGRAM_GROUP_CODE" val="m1-1"/>
  <p:tag name="KSO_WM_UNIT_TEXT_FILL_FORE_SCHEMECOLOR_INDEX" val="13"/>
  <p:tag name="KSO_WM_UNIT_TEXT_FILL_TYPE" val="1"/>
</p:tagLst>
</file>

<file path=ppt/tags/tag573.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a"/>
  <p:tag name="KSO_WM_UNIT_INDEX" val="1_5_1"/>
  <p:tag name="KSO_WM_UNIT_ID" val="diagram20176523_4*m_h_a*1_5_1"/>
  <p:tag name="KSO_WM_UNIT_LAYERLEVEL" val="1_1_1"/>
  <p:tag name="KSO_WM_UNIT_VALUE" val="7"/>
  <p:tag name="KSO_WM_UNIT_HIGHLIGHT" val="0"/>
  <p:tag name="KSO_WM_UNIT_COMPATIBLE" val="0"/>
  <p:tag name="KSO_WM_UNIT_CLEAR" val="0"/>
  <p:tag name="KSO_WM_UNIT_PRESET_TEXT_INDEX" val="3"/>
  <p:tag name="KSO_WM_UNIT_PRESET_TEXT_LEN" val="12"/>
  <p:tag name="KSO_WM_DIAGRAM_GROUP_CODE" val="m1-1"/>
  <p:tag name="KSO_WM_UNIT_TEXT_FILL_FORE_SCHEMECOLOR_INDEX" val="13"/>
  <p:tag name="KSO_WM_UNIT_TEXT_FILL_TYPE" val="1"/>
</p:tagLst>
</file>

<file path=ppt/tags/tag574.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f"/>
  <p:tag name="KSO_WM_UNIT_INDEX" val="1_1_1"/>
  <p:tag name="KSO_WM_UNIT_ID" val="diagram20176523_4*m_h_f*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m1-1"/>
  <p:tag name="KSO_WM_UNIT_TEXT_FILL_FORE_SCHEMECOLOR_INDEX" val="13"/>
  <p:tag name="KSO_WM_UNIT_TEXT_FILL_TYPE" val="1"/>
</p:tagLst>
</file>

<file path=ppt/tags/tag575.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f"/>
  <p:tag name="KSO_WM_UNIT_INDEX" val="1_2_1"/>
  <p:tag name="KSO_WM_UNIT_ID" val="diagram20176523_4*m_h_f*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m1-1"/>
  <p:tag name="KSO_WM_UNIT_TEXT_FILL_FORE_SCHEMECOLOR_INDEX" val="13"/>
  <p:tag name="KSO_WM_UNIT_TEXT_FILL_TYPE" val="1"/>
</p:tagLst>
</file>

<file path=ppt/tags/tag576.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f"/>
  <p:tag name="KSO_WM_UNIT_INDEX" val="1_3_1"/>
  <p:tag name="KSO_WM_UNIT_ID" val="diagram20176523_4*m_h_f*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m1-1"/>
  <p:tag name="KSO_WM_UNIT_TEXT_FILL_FORE_SCHEMECOLOR_INDEX" val="13"/>
  <p:tag name="KSO_WM_UNIT_TEXT_FILL_TYPE" val="1"/>
</p:tagLst>
</file>

<file path=ppt/tags/tag577.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f"/>
  <p:tag name="KSO_WM_UNIT_INDEX" val="1_4_1"/>
  <p:tag name="KSO_WM_UNIT_ID" val="diagram20176523_4*m_h_f*1_4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m1-1"/>
  <p:tag name="KSO_WM_UNIT_TEXT_FILL_FORE_SCHEMECOLOR_INDEX" val="13"/>
  <p:tag name="KSO_WM_UNIT_TEXT_FILL_TYPE" val="1"/>
</p:tagLst>
</file>

<file path=ppt/tags/tag578.xml><?xml version="1.0" encoding="utf-8"?>
<p:tagLst xmlns:p="http://schemas.openxmlformats.org/presentationml/2006/main">
  <p:tag name="KSO_WM_TEMPLATE_CATEGORY" val="diagram"/>
  <p:tag name="KSO_WM_TEMPLATE_INDEX" val="20176523"/>
  <p:tag name="KSO_WM_TAG_VERSION" val="1.0"/>
  <p:tag name="KSO_WM_BEAUTIFY_FLAG" val="#wm#"/>
  <p:tag name="KSO_WM_UNIT_TYPE" val="m_h_f"/>
  <p:tag name="KSO_WM_UNIT_INDEX" val="1_5_1"/>
  <p:tag name="KSO_WM_UNIT_ID" val="diagram20176523_4*m_h_f*1_5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m1-1"/>
  <p:tag name="KSO_WM_UNIT_TEXT_FILL_FORE_SCHEMECOLOR_INDEX" val="13"/>
  <p:tag name="KSO_WM_UNIT_TEXT_FILL_TYPE" val="1"/>
</p:tagLst>
</file>

<file path=ppt/tags/tag57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5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580.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58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58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58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58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58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591.xml><?xml version="1.0" encoding="utf-8"?>
<p:tagLst xmlns:p="http://schemas.openxmlformats.org/presentationml/2006/main">
  <p:tag name="TABLE_ENDDRAG_ORIGIN_RECT" val="884*111"/>
  <p:tag name="TABLE_ENDDRAG_RECT" val="37*148*884*111"/>
</p:tagLst>
</file>

<file path=ppt/tags/tag59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59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59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59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TABLE_ENDDRAG_ORIGIN_RECT" val="847*233"/>
  <p:tag name="TABLE_ENDDRAG_RECT" val="53*162*847*233"/>
  <p:tag name="KSO_WM_BEAUTIFY_FLAG" val=""/>
</p:tagLst>
</file>

<file path=ppt/tags/tag6.xml><?xml version="1.0" encoding="utf-8"?>
<p:tagLst xmlns:p="http://schemas.openxmlformats.org/presentationml/2006/main">
  <p:tag name="MH" val="20170216122942"/>
  <p:tag name="MH_LIBRARY" val="GRAPHIC"/>
  <p:tag name="MH_ORDER" val="TextBox 19"/>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0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0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0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1.xml><?xml version="1.0" encoding="utf-8"?>
<p:tagLst xmlns:p="http://schemas.openxmlformats.org/presentationml/2006/main">
  <p:tag name="MH_TYPE" val="#NeiR#"/>
  <p:tag name="MH_NUMBER" val="5"/>
  <p:tag name="MH_CATEGORY" val="#BingLLB#"/>
  <p:tag name="MH_LAYOUT" val="SubTitle"/>
  <p:tag name="MH" val="20170216141240"/>
  <p:tag name="MH_LIBRARY" val="GRAPHIC"/>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1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1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1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62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2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2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2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3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3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3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4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4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4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45.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646.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647.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648.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a"/>
  <p:tag name="KSO_WM_UNIT_INDEX" val="1_5_1"/>
  <p:tag name="KSO_WM_UNIT_ID" val="diagram160038_2*m_h_a*1_5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649.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a"/>
  <p:tag name="KSO_WM_UNIT_INDEX" val="1_4_1"/>
  <p:tag name="KSO_WM_UNIT_ID" val="diagram160038_2*m_h_a*1_4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a"/>
  <p:tag name="KSO_WM_UNIT_INDEX" val="1_3_1"/>
  <p:tag name="KSO_WM_UNIT_ID" val="diagram160038_2*m_h_a*1_3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651.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a"/>
  <p:tag name="KSO_WM_UNIT_INDEX" val="1_2_1"/>
  <p:tag name="KSO_WM_UNIT_ID" val="diagram160038_2*m_h_a*1_2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652.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a"/>
  <p:tag name="KSO_WM_UNIT_INDEX" val="1_1_1"/>
  <p:tag name="KSO_WM_UNIT_ID" val="diagram160038_2*m_h_a*1_1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653.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2*m_h_f*1_1_1"/>
  <p:tag name="KSO_WM_UNIT_CLEAR" val="1"/>
  <p:tag name="KSO_WM_UNIT_LAYERLEVEL" val="1_1_1"/>
  <p:tag name="KSO_WM_UNIT_VALUE" val="33"/>
  <p:tag name="KSO_WM_UNIT_HIGHLIGHT" val="0"/>
  <p:tag name="KSO_WM_UNIT_COMPATIBLE" val="0"/>
  <p:tag name="KSO_WM_UNIT_PRESET_TEXT_INDEX" val="4"/>
  <p:tag name="KSO_WM_UNIT_PRESET_TEXT_LEN" val="24"/>
  <p:tag name="KSO_WM_DIAGRAM_GROUP_CODE" val="m1-1"/>
  <p:tag name="KSO_WM_UNIT_TEXT_FILL_FORE_SCHEMECOLOR_INDEX_BRIGHTNESS" val="0"/>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655.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5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5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63.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6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6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6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6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7.xml><?xml version="1.0" encoding="utf-8"?>
<p:tagLst xmlns:p="http://schemas.openxmlformats.org/presentationml/2006/main">
  <p:tag name="MH_TYPE" val="#NeiR#"/>
  <p:tag name="MH_NUMBER" val="5"/>
  <p:tag name="MH_CATEGORY" val="#BingLLB#"/>
  <p:tag name="MH_LAYOUT" val="SubTitle"/>
  <p:tag name="MH" val="20170216141240"/>
  <p:tag name="MH_LIBRARY" val="GRAPHIC"/>
</p:tagLst>
</file>

<file path=ppt/tags/tag67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7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7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78.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7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8.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1"/>
  <p:tag name="KSO_WM_UNIT_ID" val="custom160449_18*m_i*1_1"/>
  <p:tag name="KSO_WM_UNIT_CLEAR" val="1"/>
  <p:tag name="KSO_WM_UNIT_LAYERLEVEL" val="1_1"/>
  <p:tag name="KSO_WM_DIAGRAM_GROUP_CODE" val="m1-1"/>
</p:tagLst>
</file>

<file path=ppt/tags/tag68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8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84.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8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8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8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TAG_VERSION" val="1.0"/>
  <p:tag name="KSO_WM_BEAUTIFY_FLAG" val="#wm#"/>
  <p:tag name="KSO_WM_UNIT_TYPE" val="i"/>
  <p:tag name="KSO_WM_UNIT_ID" val="custom160449_18*i*1"/>
  <p:tag name="KSO_WM_TEMPLATE_CATEGORY" val="custom"/>
  <p:tag name="KSO_WM_TEMPLATE_INDEX" val="160449"/>
  <p:tag name="KSO_WM_UNIT_INDEX" val="1"/>
</p:tagLst>
</file>

<file path=ppt/tags/tag690.xml><?xml version="1.0" encoding="utf-8"?>
<p:tagLst xmlns:p="http://schemas.openxmlformats.org/presentationml/2006/main">
  <p:tag name="TABLE_ENDDRAG_ORIGIN_RECT" val="847*233"/>
  <p:tag name="TABLE_ENDDRAG_RECT" val="53*162*847*233"/>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95.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69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69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69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MH" val="20170216122942"/>
  <p:tag name="MH_LIBRARY" val="GRAPHIC"/>
  <p:tag name="MH_ORDER" val="AutoShape 3"/>
  <p:tag name="KSO_WM_BEAUTIFY_FLAG" val=""/>
</p:tagLst>
</file>

<file path=ppt/tags/tag70.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2"/>
  <p:tag name="KSO_WM_UNIT_ID" val="custom160449_18*m_i*1_2"/>
  <p:tag name="KSO_WM_UNIT_CLEAR" val="1"/>
  <p:tag name="KSO_WM_UNIT_LAYERLEVEL" val="1_1"/>
  <p:tag name="KSO_WM_DIAGRAM_GROUP_CODE" val="m1-1"/>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71.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h_f"/>
  <p:tag name="KSO_WM_UNIT_INDEX" val="1_1_1"/>
  <p:tag name="KSO_WM_UNIT_ID" val="custom160449_18*m_h_f*1_1_1"/>
  <p:tag name="KSO_WM_UNIT_CLEAR" val="1"/>
  <p:tag name="KSO_WM_UNIT_LAYERLEVEL" val="1_1_1"/>
  <p:tag name="KSO_WM_UNIT_VALUE" val="27"/>
  <p:tag name="KSO_WM_UNIT_HIGHLIGHT" val="0"/>
  <p:tag name="KSO_WM_UNIT_COMPATIBLE" val="0"/>
  <p:tag name="KSO_WM_UNIT_PRESET_TEXT_INDEX" val="4"/>
  <p:tag name="KSO_WM_UNIT_PRESET_TEXT_LEN" val="26"/>
  <p:tag name="KSO_WM_DIAGRAM_GROUP_CODE" val="m1-1"/>
</p:tagLst>
</file>

<file path=ppt/tags/tag71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71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71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713.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714.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71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71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71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718.xml><?xml version="1.0" encoding="utf-8"?>
<p:tagLst xmlns:p="http://schemas.openxmlformats.org/presentationml/2006/main">
  <p:tag name="KSO_WM_TAG_VERSION" val="1.0"/>
  <p:tag name="KSO_WM_BEAUTIFY_FLAG" val="#wm#"/>
  <p:tag name="KSO_WM_TEMPLATE_CATEGORY" val="diagram"/>
  <p:tag name="KSO_WM_TEMPLATE_INDEX" val="20170760"/>
  <p:tag name="KSO_WM_UNIT_TYPE" val="a"/>
  <p:tag name="KSO_WM_UNIT_INDEX" val="1"/>
  <p:tag name="KSO_WM_UNIT_LAYERLEVEL" val="1"/>
  <p:tag name="KSO_WM_UNIT_VALUE" val="10"/>
  <p:tag name="KSO_WM_UNIT_ISCONTENTSTITLE" val="1"/>
  <p:tag name="KSO_WM_UNIT_HIGHLIGHT" val="0"/>
  <p:tag name="KSO_WM_UNIT_COMPATIBLE" val="0"/>
  <p:tag name="KSO_WM_UNIT_CLEAR" val="0"/>
  <p:tag name="KSO_WM_DIAGRAM_GROUP_CODE" val="l1_1"/>
  <p:tag name="KSO_WM_UNIT_ID" val="diagram20170760_3*a*1"/>
  <p:tag name="KSO_WM_UNIT_PRESET_TEXT" val="CONTENTS"/>
  <p:tag name="KSO_WM_UNIT_TEXT_FILL_FORE_SCHEMECOLOR_INDEX" val="8"/>
  <p:tag name="KSO_WM_UNIT_TEXT_FILL_TYPE" val="1"/>
</p:tagLst>
</file>

<file path=ppt/tags/tag719.xml><?xml version="1.0" encoding="utf-8"?>
<p:tagLst xmlns:p="http://schemas.openxmlformats.org/presentationml/2006/main">
  <p:tag name="KSO_WM_TAG_VERSION" val="1.0"/>
  <p:tag name="KSO_WM_BEAUTIFY_FLAG" val="#wm#"/>
  <p:tag name="KSO_WM_TEMPLATE_CATEGORY" val="diagram"/>
  <p:tag name="KSO_WM_TEMPLATE_INDEX" val="20170760"/>
  <p:tag name="KSO_WM_UNIT_TYPE" val="l_h_a"/>
  <p:tag name="KSO_WM_UNIT_INDEX" val="1_1_1"/>
  <p:tag name="KSO_WM_UNIT_LAYERLEVEL" val="1_1_1"/>
  <p:tag name="KSO_WM_UNIT_VALUE" val="17"/>
  <p:tag name="KSO_WM_UNIT_HIGHLIGHT" val="0"/>
  <p:tag name="KSO_WM_UNIT_COMPATIBLE" val="0"/>
  <p:tag name="KSO_WM_UNIT_CLEAR" val="0"/>
  <p:tag name="KSO_WM_UNIT_PRESET_TEXT_INDEX" val="3"/>
  <p:tag name="KSO_WM_UNIT_PRESET_TEXT_LEN" val="17"/>
  <p:tag name="KSO_WM_DIAGRAM_GROUP_CODE" val="l1-1"/>
  <p:tag name="KSO_WM_UNIT_ID" val="diagram20170760_3*l_h_a*1_1_1"/>
  <p:tag name="KSO_WM_UNIT_TEXT_FILL_FORE_SCHEMECOLOR_INDEX" val="6"/>
  <p:tag name="KSO_WM_UNIT_TEXT_FILL_TYPE" val="1"/>
</p:tagLst>
</file>

<file path=ppt/tags/tag72.xml><?xml version="1.0" encoding="utf-8"?>
<p:tagLst xmlns:p="http://schemas.openxmlformats.org/presentationml/2006/main">
  <p:tag name="KSO_WM_TAG_VERSION" val="1.0"/>
  <p:tag name="KSO_WM_BEAUTIFY_FLAG" val="#wm#"/>
  <p:tag name="KSO_WM_UNIT_TYPE" val="i"/>
  <p:tag name="KSO_WM_UNIT_ID" val="custom160449_18*i*6"/>
  <p:tag name="KSO_WM_TEMPLATE_CATEGORY" val="custom"/>
  <p:tag name="KSO_WM_TEMPLATE_INDEX" val="160449"/>
  <p:tag name="KSO_WM_UNIT_INDEX" val="6"/>
</p:tagLst>
</file>

<file path=ppt/tags/tag720.xml><?xml version="1.0" encoding="utf-8"?>
<p:tagLst xmlns:p="http://schemas.openxmlformats.org/presentationml/2006/main">
  <p:tag name="KSO_WM_TAG_VERSION" val="1.0"/>
  <p:tag name="KSO_WM_BEAUTIFY_FLAG" val="#wm#"/>
  <p:tag name="KSO_WM_TEMPLATE_CATEGORY" val="diagram"/>
  <p:tag name="KSO_WM_TEMPLATE_INDEX" val="20170760"/>
  <p:tag name="KSO_WM_UNIT_TYPE" val="l_h_f"/>
  <p:tag name="KSO_WM_UNIT_INDEX" val="1_1_1"/>
  <p:tag name="KSO_WM_UNIT_LAYERLEVEL" val="1_1_1"/>
  <p:tag name="KSO_WM_UNIT_VALUE" val="38"/>
  <p:tag name="KSO_WM_UNIT_HIGHLIGHT" val="0"/>
  <p:tag name="KSO_WM_UNIT_COMPATIBLE" val="0"/>
  <p:tag name="KSO_WM_UNIT_CLEAR" val="0"/>
  <p:tag name="KSO_WM_UNIT_PRESET_TEXT_INDEX" val="4"/>
  <p:tag name="KSO_WM_UNIT_PRESET_TEXT_LEN" val="57"/>
  <p:tag name="KSO_WM_DIAGRAM_GROUP_CODE" val="l1-1"/>
  <p:tag name="KSO_WM_UNIT_ID" val="diagram20170760_3*l_h_f*1_1_1"/>
  <p:tag name="KSO_WM_UNIT_TEXT_FILL_FORE_SCHEMECOLOR_INDEX" val="14"/>
  <p:tag name="KSO_WM_UNIT_TEXT_FILL_TYPE" val="1"/>
</p:tagLst>
</file>

<file path=ppt/tags/tag721.xml><?xml version="1.0" encoding="utf-8"?>
<p:tagLst xmlns:p="http://schemas.openxmlformats.org/presentationml/2006/main">
  <p:tag name="KSO_WM_TAG_VERSION" val="1.0"/>
  <p:tag name="KSO_WM_BEAUTIFY_FLAG" val="#wm#"/>
  <p:tag name="KSO_WM_TEMPLATE_CATEGORY" val="diagram"/>
  <p:tag name="KSO_WM_TEMPLATE_INDEX" val="20170760"/>
  <p:tag name="KSO_WM_UNIT_TYPE" val="l_h_a"/>
  <p:tag name="KSO_WM_UNIT_INDEX" val="1_2_1"/>
  <p:tag name="KSO_WM_UNIT_LAYERLEVEL" val="1_1_1"/>
  <p:tag name="KSO_WM_UNIT_VALUE" val="17"/>
  <p:tag name="KSO_WM_UNIT_HIGHLIGHT" val="0"/>
  <p:tag name="KSO_WM_UNIT_COMPATIBLE" val="0"/>
  <p:tag name="KSO_WM_UNIT_CLEAR" val="0"/>
  <p:tag name="KSO_WM_UNIT_PRESET_TEXT_INDEX" val="3"/>
  <p:tag name="KSO_WM_UNIT_PRESET_TEXT_LEN" val="17"/>
  <p:tag name="KSO_WM_DIAGRAM_GROUP_CODE" val="l1-1"/>
  <p:tag name="KSO_WM_UNIT_ID" val="diagram20170760_3*l_h_a*1_2_1"/>
  <p:tag name="KSO_WM_UNIT_TEXT_FILL_FORE_SCHEMECOLOR_INDEX" val="6"/>
  <p:tag name="KSO_WM_UNIT_TEXT_FILL_TYPE" val="1"/>
</p:tagLst>
</file>

<file path=ppt/tags/tag722.xml><?xml version="1.0" encoding="utf-8"?>
<p:tagLst xmlns:p="http://schemas.openxmlformats.org/presentationml/2006/main">
  <p:tag name="KSO_WM_TAG_VERSION" val="1.0"/>
  <p:tag name="KSO_WM_BEAUTIFY_FLAG" val="#wm#"/>
  <p:tag name="KSO_WM_TEMPLATE_CATEGORY" val="diagram"/>
  <p:tag name="KSO_WM_TEMPLATE_INDEX" val="20170760"/>
  <p:tag name="KSO_WM_UNIT_TYPE" val="l_h_f"/>
  <p:tag name="KSO_WM_UNIT_INDEX" val="1_2_1"/>
  <p:tag name="KSO_WM_UNIT_LAYERLEVEL" val="1_1_1"/>
  <p:tag name="KSO_WM_UNIT_VALUE" val="38"/>
  <p:tag name="KSO_WM_UNIT_HIGHLIGHT" val="0"/>
  <p:tag name="KSO_WM_UNIT_COMPATIBLE" val="0"/>
  <p:tag name="KSO_WM_UNIT_CLEAR" val="0"/>
  <p:tag name="KSO_WM_UNIT_PRESET_TEXT_INDEX" val="4"/>
  <p:tag name="KSO_WM_UNIT_PRESET_TEXT_LEN" val="57"/>
  <p:tag name="KSO_WM_DIAGRAM_GROUP_CODE" val="l1-1"/>
  <p:tag name="KSO_WM_UNIT_ID" val="diagram20170760_3*l_h_f*1_2_1"/>
  <p:tag name="KSO_WM_UNIT_TEXT_FILL_FORE_SCHEMECOLOR_INDEX" val="14"/>
  <p:tag name="KSO_WM_UNIT_TEXT_FILL_TYPE" val="1"/>
</p:tagLst>
</file>

<file path=ppt/tags/tag723.xml><?xml version="1.0" encoding="utf-8"?>
<p:tagLst xmlns:p="http://schemas.openxmlformats.org/presentationml/2006/main">
  <p:tag name="KSO_WM_TAG_VERSION" val="1.0"/>
  <p:tag name="KSO_WM_BEAUTIFY_FLAG" val="#wm#"/>
  <p:tag name="KSO_WM_TEMPLATE_CATEGORY" val="diagram"/>
  <p:tag name="KSO_WM_TEMPLATE_INDEX" val="20170760"/>
  <p:tag name="KSO_WM_UNIT_TYPE" val="l_h_a"/>
  <p:tag name="KSO_WM_UNIT_INDEX" val="1_3_1"/>
  <p:tag name="KSO_WM_UNIT_LAYERLEVEL" val="1_1_1"/>
  <p:tag name="KSO_WM_UNIT_VALUE" val="17"/>
  <p:tag name="KSO_WM_UNIT_HIGHLIGHT" val="0"/>
  <p:tag name="KSO_WM_UNIT_COMPATIBLE" val="0"/>
  <p:tag name="KSO_WM_UNIT_CLEAR" val="0"/>
  <p:tag name="KSO_WM_UNIT_PRESET_TEXT_INDEX" val="3"/>
  <p:tag name="KSO_WM_UNIT_PRESET_TEXT_LEN" val="17"/>
  <p:tag name="KSO_WM_DIAGRAM_GROUP_CODE" val="l1-1"/>
  <p:tag name="KSO_WM_UNIT_ID" val="diagram20170760_3*l_h_a*1_3_1"/>
  <p:tag name="KSO_WM_UNIT_TEXT_FILL_FORE_SCHEMECOLOR_INDEX" val="6"/>
  <p:tag name="KSO_WM_UNIT_TEXT_FILL_TYPE" val="1"/>
</p:tagLst>
</file>

<file path=ppt/tags/tag724.xml><?xml version="1.0" encoding="utf-8"?>
<p:tagLst xmlns:p="http://schemas.openxmlformats.org/presentationml/2006/main">
  <p:tag name="KSO_WM_TAG_VERSION" val="1.0"/>
  <p:tag name="KSO_WM_BEAUTIFY_FLAG" val="#wm#"/>
  <p:tag name="KSO_WM_TEMPLATE_CATEGORY" val="diagram"/>
  <p:tag name="KSO_WM_TEMPLATE_INDEX" val="20170760"/>
  <p:tag name="KSO_WM_UNIT_TYPE" val="l_h_f"/>
  <p:tag name="KSO_WM_UNIT_INDEX" val="1_3_1"/>
  <p:tag name="KSO_WM_UNIT_LAYERLEVEL" val="1_1_1"/>
  <p:tag name="KSO_WM_UNIT_VALUE" val="38"/>
  <p:tag name="KSO_WM_UNIT_HIGHLIGHT" val="0"/>
  <p:tag name="KSO_WM_UNIT_COMPATIBLE" val="0"/>
  <p:tag name="KSO_WM_UNIT_CLEAR" val="0"/>
  <p:tag name="KSO_WM_UNIT_PRESET_TEXT_INDEX" val="4"/>
  <p:tag name="KSO_WM_UNIT_PRESET_TEXT_LEN" val="57"/>
  <p:tag name="KSO_WM_DIAGRAM_GROUP_CODE" val="l1-1"/>
  <p:tag name="KSO_WM_UNIT_ID" val="diagram20170760_3*l_h_f*1_3_1"/>
  <p:tag name="KSO_WM_UNIT_TEXT_FILL_FORE_SCHEMECOLOR_INDEX" val="14"/>
  <p:tag name="KSO_WM_UNIT_TEXT_FILL_TYPE" val="1"/>
</p:tagLst>
</file>

<file path=ppt/tags/tag725.xml><?xml version="1.0" encoding="utf-8"?>
<p:tagLst xmlns:p="http://schemas.openxmlformats.org/presentationml/2006/main">
  <p:tag name="KSO_WM_TAG_VERSION" val="1.0"/>
  <p:tag name="KSO_WM_BEAUTIFY_FLAG" val="#wm#"/>
  <p:tag name="KSO_WM_UNIT_TYPE" val="i"/>
  <p:tag name="KSO_WM_UNIT_ID" val="diagram20170760_3*i*10"/>
  <p:tag name="KSO_WM_TEMPLATE_CATEGORY" val="diagram"/>
  <p:tag name="KSO_WM_TEMPLATE_INDEX" val="20170760"/>
  <p:tag name="KSO_WM_UNIT_INDEX" val="10"/>
</p:tagLst>
</file>

<file path=ppt/tags/tag726.xml><?xml version="1.0" encoding="utf-8"?>
<p:tagLst xmlns:p="http://schemas.openxmlformats.org/presentationml/2006/main">
  <p:tag name="KSO_WM_TAG_VERSION" val="1.0"/>
  <p:tag name="KSO_WM_BEAUTIFY_FLAG" val="#wm#"/>
  <p:tag name="KSO_WM_UNIT_TYPE" val="i"/>
  <p:tag name="KSO_WM_UNIT_ID" val="diagram20170760_3*i*11"/>
  <p:tag name="KSO_WM_TEMPLATE_CATEGORY" val="diagram"/>
  <p:tag name="KSO_WM_TEMPLATE_INDEX" val="20170760"/>
  <p:tag name="KSO_WM_UNIT_INDEX" val="11"/>
</p:tagLst>
</file>

<file path=ppt/tags/tag727.xml><?xml version="1.0" encoding="utf-8"?>
<p:tagLst xmlns:p="http://schemas.openxmlformats.org/presentationml/2006/main">
  <p:tag name="KSO_WM_TAG_VERSION" val="1.0"/>
  <p:tag name="KSO_WM_BEAUTIFY_FLAG" val="#wm#"/>
  <p:tag name="KSO_WM_UNIT_TYPE" val="i"/>
  <p:tag name="KSO_WM_UNIT_ID" val="diagram20170760_3*i*12"/>
  <p:tag name="KSO_WM_TEMPLATE_CATEGORY" val="diagram"/>
  <p:tag name="KSO_WM_TEMPLATE_INDEX" val="20170760"/>
  <p:tag name="KSO_WM_UNIT_INDEX" val="12"/>
</p:tagLst>
</file>

<file path=ppt/tags/tag728.xml><?xml version="1.0" encoding="utf-8"?>
<p:tagLst xmlns:p="http://schemas.openxmlformats.org/presentationml/2006/main">
  <p:tag name="KSO_WM_TAG_VERSION" val="1.0"/>
  <p:tag name="KSO_WM_BEAUTIFY_FLAG" val="#wm#"/>
  <p:tag name="KSO_WM_UNIT_TYPE" val="i"/>
  <p:tag name="KSO_WM_UNIT_ID" val="diagram20170760_3*i*13"/>
  <p:tag name="KSO_WM_TEMPLATE_CATEGORY" val="diagram"/>
  <p:tag name="KSO_WM_TEMPLATE_INDEX" val="20170760"/>
  <p:tag name="KSO_WM_UNIT_INDEX" val="13"/>
</p:tagLst>
</file>

<file path=ppt/tags/tag729.xml><?xml version="1.0" encoding="utf-8"?>
<p:tagLst xmlns:p="http://schemas.openxmlformats.org/presentationml/2006/main">
  <p:tag name="KSO_WM_TAG_VERSION" val="1.0"/>
  <p:tag name="KSO_WM_BEAUTIFY_FLAG" val="#wm#"/>
  <p:tag name="KSO_WM_UNIT_TYPE" val="i"/>
  <p:tag name="KSO_WM_UNIT_ID" val="diagram20170760_3*i*14"/>
  <p:tag name="KSO_WM_TEMPLATE_CATEGORY" val="diagram"/>
  <p:tag name="KSO_WM_TEMPLATE_INDEX" val="20170760"/>
  <p:tag name="KSO_WM_UNIT_INDEX" val="14"/>
</p:tagLst>
</file>

<file path=ppt/tags/tag73.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3"/>
  <p:tag name="KSO_WM_UNIT_ID" val="custom160449_18*m_i*1_3"/>
  <p:tag name="KSO_WM_UNIT_CLEAR" val="1"/>
  <p:tag name="KSO_WM_UNIT_LAYERLEVEL" val="1_1"/>
  <p:tag name="KSO_WM_DIAGRAM_GROUP_CODE" val="m1-1"/>
</p:tagLst>
</file>

<file path=ppt/tags/tag730.xml><?xml version="1.0" encoding="utf-8"?>
<p:tagLst xmlns:p="http://schemas.openxmlformats.org/presentationml/2006/main">
  <p:tag name="KSO_WM_TAG_VERSION" val="1.0"/>
  <p:tag name="KSO_WM_BEAUTIFY_FLAG" val="#wm#"/>
  <p:tag name="KSO_WM_UNIT_TYPE" val="i"/>
  <p:tag name="KSO_WM_UNIT_ID" val="diagram20170760_3*i*15"/>
  <p:tag name="KSO_WM_TEMPLATE_CATEGORY" val="diagram"/>
  <p:tag name="KSO_WM_TEMPLATE_INDEX" val="20170760"/>
  <p:tag name="KSO_WM_UNIT_INDEX" val="15"/>
</p:tagLst>
</file>

<file path=ppt/tags/tag731.xml><?xml version="1.0" encoding="utf-8"?>
<p:tagLst xmlns:p="http://schemas.openxmlformats.org/presentationml/2006/main">
  <p:tag name="KSO_WM_TAG_VERSION" val="1.0"/>
  <p:tag name="KSO_WM_BEAUTIFY_FLAG" val="#wm#"/>
  <p:tag name="KSO_WM_UNIT_TYPE" val="i"/>
  <p:tag name="KSO_WM_UNIT_ID" val="diagram20170760_3*i*16"/>
  <p:tag name="KSO_WM_TEMPLATE_CATEGORY" val="diagram"/>
  <p:tag name="KSO_WM_TEMPLATE_INDEX" val="20170760"/>
  <p:tag name="KSO_WM_UNIT_INDEX" val="16"/>
</p:tagLst>
</file>

<file path=ppt/tags/tag732.xml><?xml version="1.0" encoding="utf-8"?>
<p:tagLst xmlns:p="http://schemas.openxmlformats.org/presentationml/2006/main">
  <p:tag name="KSO_WM_TAG_VERSION" val="1.0"/>
  <p:tag name="KSO_WM_BEAUTIFY_FLAG" val="#wm#"/>
  <p:tag name="KSO_WM_UNIT_TYPE" val="i"/>
  <p:tag name="KSO_WM_UNIT_ID" val="diagram20170760_3*i*17"/>
  <p:tag name="KSO_WM_TEMPLATE_CATEGORY" val="diagram"/>
  <p:tag name="KSO_WM_TEMPLATE_INDEX" val="20170760"/>
  <p:tag name="KSO_WM_UNIT_INDEX" val="17"/>
</p:tagLst>
</file>

<file path=ppt/tags/tag733.xml><?xml version="1.0" encoding="utf-8"?>
<p:tagLst xmlns:p="http://schemas.openxmlformats.org/presentationml/2006/main">
  <p:tag name="KSO_WM_TAG_VERSION" val="1.0"/>
  <p:tag name="KSO_WM_BEAUTIFY_FLAG" val="#wm#"/>
  <p:tag name="KSO_WM_UNIT_TYPE" val="i"/>
  <p:tag name="KSO_WM_UNIT_ID" val="diagram20170760_3*i*18"/>
  <p:tag name="KSO_WM_TEMPLATE_CATEGORY" val="diagram"/>
  <p:tag name="KSO_WM_TEMPLATE_INDEX" val="20170760"/>
  <p:tag name="KSO_WM_UNIT_INDEX" val="18"/>
</p:tagLst>
</file>

<file path=ppt/tags/tag734.xml><?xml version="1.0" encoding="utf-8"?>
<p:tagLst xmlns:p="http://schemas.openxmlformats.org/presentationml/2006/main">
  <p:tag name="KSO_WM_TAG_VERSION" val="1.0"/>
  <p:tag name="KSO_WM_BEAUTIFY_FLAG" val="#wm#"/>
  <p:tag name="KSO_WM_UNIT_TYPE" val="i"/>
  <p:tag name="KSO_WM_UNIT_ID" val="diagram20170760_3*i*19"/>
  <p:tag name="KSO_WM_TEMPLATE_CATEGORY" val="diagram"/>
  <p:tag name="KSO_WM_TEMPLATE_INDEX" val="20170760"/>
  <p:tag name="KSO_WM_UNIT_INDEX" val="19"/>
</p:tagLst>
</file>

<file path=ppt/tags/tag735.xml><?xml version="1.0" encoding="utf-8"?>
<p:tagLst xmlns:p="http://schemas.openxmlformats.org/presentationml/2006/main">
  <p:tag name="KSO_WM_TAG_VERSION" val="1.0"/>
  <p:tag name="KSO_WM_BEAUTIFY_FLAG" val="#wm#"/>
  <p:tag name="KSO_WM_UNIT_TYPE" val="i"/>
  <p:tag name="KSO_WM_UNIT_ID" val="diagram20170760_3*i*20"/>
  <p:tag name="KSO_WM_TEMPLATE_CATEGORY" val="diagram"/>
  <p:tag name="KSO_WM_TEMPLATE_INDEX" val="20170760"/>
  <p:tag name="KSO_WM_UNIT_INDEX" val="20"/>
</p:tagLst>
</file>

<file path=ppt/tags/tag736.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737.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73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73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74.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h_f"/>
  <p:tag name="KSO_WM_UNIT_INDEX" val="1_3_1"/>
  <p:tag name="KSO_WM_UNIT_ID" val="custom160449_18*m_h_f*1_3_1"/>
  <p:tag name="KSO_WM_UNIT_CLEAR" val="1"/>
  <p:tag name="KSO_WM_UNIT_LAYERLEVEL" val="1_1_1"/>
  <p:tag name="KSO_WM_UNIT_VALUE" val="27"/>
  <p:tag name="KSO_WM_UNIT_HIGHLIGHT" val="0"/>
  <p:tag name="KSO_WM_UNIT_COMPATIBLE" val="0"/>
  <p:tag name="KSO_WM_UNIT_PRESET_TEXT_INDEX" val="4"/>
  <p:tag name="KSO_WM_UNIT_PRESET_TEXT_LEN" val="26"/>
  <p:tag name="KSO_WM_DIAGRAM_GROUP_CODE" val="m1-1"/>
</p:tagLst>
</file>

<file path=ppt/tags/tag74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057_5*n_h_i*1_1_1"/>
  <p:tag name="KSO_WM_TEMPLATE_CATEGORY" val="diagram"/>
  <p:tag name="KSO_WM_TEMPLATE_INDEX" val="2022805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057_5*n_h_i*1_1_2"/>
  <p:tag name="KSO_WM_TEMPLATE_CATEGORY" val="diagram"/>
  <p:tag name="KSO_WM_TEMPLATE_INDEX" val="2022805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057_5*n_h_i*1_1_3"/>
  <p:tag name="KSO_WM_TEMPLATE_CATEGORY" val="diagram"/>
  <p:tag name="KSO_WM_TEMPLATE_INDEX" val="2022805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228057_5*n_h_h_i*1_1_3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2"/>
  <p:tag name="KSO_WM_UNIT_ID" val="diagram20228057_5*n_h_h_i*1_1_3_2"/>
  <p:tag name="KSO_WM_TEMPLATE_CATEGORY" val="diagram"/>
  <p:tag name="KSO_WM_TEMPLATE_INDEX" val="2022805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3"/>
  <p:tag name="KSO_WM_UNIT_ID" val="diagram20228057_5*n_h_h_i*1_1_3_3"/>
  <p:tag name="KSO_WM_TEMPLATE_CATEGORY" val="diagram"/>
  <p:tag name="KSO_WM_TEMPLATE_INDEX" val="2022805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4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3_1"/>
  <p:tag name="KSO_WM_UNIT_ID" val="diagram20228057_5*n_h_h_a*1_1_3_1"/>
  <p:tag name="KSO_WM_TEMPLATE_CATEGORY" val="diagram"/>
  <p:tag name="KSO_WM_TEMPLATE_INDEX" val="20228057"/>
  <p:tag name="KSO_WM_UNIT_LAYERLEVEL" val="1_1_1_1"/>
  <p:tag name="KSO_WM_TAG_VERSION" val="1.0"/>
  <p:tag name="KSO_WM_BEAUTIFY_FLAG" val="#wm#"/>
  <p:tag name="KSO_WM_UNIT_TEXT_FILL_FORE_SCHEMECOLOR_INDEX" val="7"/>
  <p:tag name="KSO_WM_UNIT_TEXT_FILL_TYPE" val="1"/>
</p:tagLst>
</file>

<file path=ppt/tags/tag748.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3_1"/>
  <p:tag name="KSO_WM_UNIT_ID" val="diagram20228057_5*n_h_h_x*1_1_3_1"/>
  <p:tag name="KSO_WM_TEMPLATE_CATEGORY" val="diagram"/>
  <p:tag name="KSO_WM_TEMPLATE_INDEX" val="20228057"/>
  <p:tag name="KSO_WM_UNIT_LAYERLEVEL" val="1_1_1_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20228057_5*n_h_h_i*1_1_2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TAG_VERSION" val="1.0"/>
  <p:tag name="KSO_WM_BEAUTIFY_FLAG" val="#wm#"/>
  <p:tag name="KSO_WM_UNIT_TYPE" val="i"/>
  <p:tag name="KSO_WM_UNIT_ID" val="custom160449_18*i*11"/>
  <p:tag name="KSO_WM_TEMPLATE_CATEGORY" val="custom"/>
  <p:tag name="KSO_WM_TEMPLATE_INDEX" val="160449"/>
  <p:tag name="KSO_WM_UNIT_INDEX" val="1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2"/>
  <p:tag name="KSO_WM_UNIT_ID" val="diagram20228057_5*n_h_h_i*1_1_2_2"/>
  <p:tag name="KSO_WM_TEMPLATE_CATEGORY" val="diagram"/>
  <p:tag name="KSO_WM_TEMPLATE_INDEX" val="2022805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3"/>
  <p:tag name="KSO_WM_UNIT_ID" val="diagram20228057_5*n_h_h_i*1_1_2_3"/>
  <p:tag name="KSO_WM_TEMPLATE_CATEGORY" val="diagram"/>
  <p:tag name="KSO_WM_TEMPLATE_INDEX" val="2022805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2_1"/>
  <p:tag name="KSO_WM_UNIT_ID" val="diagram20228057_5*n_h_h_a*1_1_2_1"/>
  <p:tag name="KSO_WM_TEMPLATE_CATEGORY" val="diagram"/>
  <p:tag name="KSO_WM_TEMPLATE_INDEX" val="20228057"/>
  <p:tag name="KSO_WM_UNIT_LAYERLEVEL" val="1_1_1_1"/>
  <p:tag name="KSO_WM_TAG_VERSION" val="1.0"/>
  <p:tag name="KSO_WM_BEAUTIFY_FLAG" val="#wm#"/>
  <p:tag name="KSO_WM_UNIT_TEXT_FILL_FORE_SCHEMECOLOR_INDEX" val="6"/>
  <p:tag name="KSO_WM_UNIT_TEXT_FILL_TYPE" val="1"/>
</p:tagLst>
</file>

<file path=ppt/tags/tag753.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2_1"/>
  <p:tag name="KSO_WM_UNIT_ID" val="diagram20228057_5*n_h_h_x*1_1_2_1"/>
  <p:tag name="KSO_WM_TEMPLATE_CATEGORY" val="diagram"/>
  <p:tag name="KSO_WM_TEMPLATE_INDEX" val="20228057"/>
  <p:tag name="KSO_WM_UNIT_LAYERLEVEL" val="1_1_1_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20228057_5*n_h_h_i*1_1_1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2"/>
  <p:tag name="KSO_WM_UNIT_ID" val="diagram20228057_5*n_h_h_i*1_1_1_2"/>
  <p:tag name="KSO_WM_TEMPLATE_CATEGORY" val="diagram"/>
  <p:tag name="KSO_WM_TEMPLATE_INDEX" val="2022805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3"/>
  <p:tag name="KSO_WM_UNIT_ID" val="diagram20228057_5*n_h_h_i*1_1_1_3"/>
  <p:tag name="KSO_WM_TEMPLATE_CATEGORY" val="diagram"/>
  <p:tag name="KSO_WM_TEMPLATE_INDEX" val="2022805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1_1"/>
  <p:tag name="KSO_WM_UNIT_ID" val="diagram20228057_5*n_h_h_a*1_1_1_1"/>
  <p:tag name="KSO_WM_TEMPLATE_CATEGORY" val="diagram"/>
  <p:tag name="KSO_WM_TEMPLATE_INDEX" val="20228057"/>
  <p:tag name="KSO_WM_UNIT_LAYERLEVEL" val="1_1_1_1"/>
  <p:tag name="KSO_WM_TAG_VERSION" val="1.0"/>
  <p:tag name="KSO_WM_BEAUTIFY_FLAG" val="#wm#"/>
  <p:tag name="KSO_WM_UNIT_TEXT_FILL_FORE_SCHEMECOLOR_INDEX" val="5"/>
  <p:tag name="KSO_WM_UNIT_TEXT_FILL_TYPE" val="1"/>
</p:tagLst>
</file>

<file path=ppt/tags/tag758.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1_1"/>
  <p:tag name="KSO_WM_UNIT_ID" val="diagram20228057_5*n_h_h_x*1_1_1_1"/>
  <p:tag name="KSO_WM_TEMPLATE_CATEGORY" val="diagram"/>
  <p:tag name="KSO_WM_TEMPLATE_INDEX" val="20228057"/>
  <p:tag name="KSO_WM_UNIT_LAYERLEVEL" val="1_1_1_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20228057_5*n_h_h_i*1_1_4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76.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4"/>
  <p:tag name="KSO_WM_UNIT_ID" val="custom160449_18*m_i*1_4"/>
  <p:tag name="KSO_WM_UNIT_CLEAR" val="1"/>
  <p:tag name="KSO_WM_UNIT_LAYERLEVEL" val="1_1"/>
  <p:tag name="KSO_WM_DIAGRAM_GROUP_CODE" val="m1-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2"/>
  <p:tag name="KSO_WM_UNIT_ID" val="diagram20228057_5*n_h_h_i*1_1_4_2"/>
  <p:tag name="KSO_WM_TEMPLATE_CATEGORY" val="diagram"/>
  <p:tag name="KSO_WM_TEMPLATE_INDEX" val="20228057"/>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3"/>
  <p:tag name="KSO_WM_UNIT_ID" val="diagram20228057_5*n_h_h_i*1_1_4_3"/>
  <p:tag name="KSO_WM_TEMPLATE_CATEGORY" val="diagram"/>
  <p:tag name="KSO_WM_TEMPLATE_INDEX" val="20228057"/>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6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4_1"/>
  <p:tag name="KSO_WM_UNIT_ID" val="diagram20228057_5*n_h_h_a*1_1_4_1"/>
  <p:tag name="KSO_WM_TEMPLATE_CATEGORY" val="diagram"/>
  <p:tag name="KSO_WM_TEMPLATE_INDEX" val="20228057"/>
  <p:tag name="KSO_WM_UNIT_LAYERLEVEL" val="1_1_1_1"/>
  <p:tag name="KSO_WM_TAG_VERSION" val="1.0"/>
  <p:tag name="KSO_WM_BEAUTIFY_FLAG" val="#wm#"/>
  <p:tag name="KSO_WM_UNIT_TEXT_FILL_FORE_SCHEMECOLOR_INDEX" val="8"/>
  <p:tag name="KSO_WM_UNIT_TEXT_FILL_TYPE" val="1"/>
</p:tagLst>
</file>

<file path=ppt/tags/tag763.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4_1"/>
  <p:tag name="KSO_WM_UNIT_ID" val="diagram20228057_5*n_h_h_x*1_1_4_1"/>
  <p:tag name="KSO_WM_TEMPLATE_CATEGORY" val="diagram"/>
  <p:tag name="KSO_WM_TEMPLATE_INDEX" val="20228057"/>
  <p:tag name="KSO_WM_UNIT_LAYERLEVEL" val="1_1_1_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1"/>
  <p:tag name="KSO_WM_UNIT_ID" val="diagram20228057_5*n_h_h_i*1_1_5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2"/>
  <p:tag name="KSO_WM_UNIT_ID" val="diagram20228057_5*n_h_h_i*1_1_5_2"/>
  <p:tag name="KSO_WM_TEMPLATE_CATEGORY" val="diagram"/>
  <p:tag name="KSO_WM_TEMPLATE_INDEX" val="20228057"/>
  <p:tag name="KSO_WM_UNIT_LAYERLEVEL" val="1_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3"/>
  <p:tag name="KSO_WM_UNIT_ID" val="diagram20228057_5*n_h_h_i*1_1_5_3"/>
  <p:tag name="KSO_WM_TEMPLATE_CATEGORY" val="diagram"/>
  <p:tag name="KSO_WM_TEMPLATE_INDEX" val="20228057"/>
  <p:tag name="KSO_WM_UNIT_LAYERLEVEL" val="1_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6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5_1"/>
  <p:tag name="KSO_WM_UNIT_ID" val="diagram20228057_5*n_h_h_a*1_1_5_1"/>
  <p:tag name="KSO_WM_TEMPLATE_CATEGORY" val="diagram"/>
  <p:tag name="KSO_WM_TEMPLATE_INDEX" val="20228057"/>
  <p:tag name="KSO_WM_UNIT_LAYERLEVEL" val="1_1_1_1"/>
  <p:tag name="KSO_WM_TAG_VERSION" val="1.0"/>
  <p:tag name="KSO_WM_BEAUTIFY_FLAG" val="#wm#"/>
  <p:tag name="KSO_WM_UNIT_TEXT_FILL_FORE_SCHEMECOLOR_INDEX" val="9"/>
  <p:tag name="KSO_WM_UNIT_TEXT_FILL_TYPE" val="1"/>
</p:tagLst>
</file>

<file path=ppt/tags/tag768.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5_1"/>
  <p:tag name="KSO_WM_UNIT_ID" val="diagram20228057_5*n_h_h_x*1_1_5_1"/>
  <p:tag name="KSO_WM_TEMPLATE_CATEGORY" val="diagram"/>
  <p:tag name="KSO_WM_TEMPLATE_INDEX" val="20228057"/>
  <p:tag name="KSO_WM_UNIT_LAYERLEVEL" val="1_1_1_1"/>
  <p:tag name="KSO_WM_TAG_VERSION" val="1.0"/>
  <p:tag name="KSO_WM_BEAUTIFY_FLAG" val="#wm#"/>
</p:tagLst>
</file>

<file path=ppt/tags/tag76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20228057_5*n_h_h_f*1_1_1_1"/>
  <p:tag name="KSO_WM_TEMPLATE_CATEGORY" val="diagram"/>
  <p:tag name="KSO_WM_TEMPLATE_INDEX" val="20228057"/>
  <p:tag name="KSO_WM_UNIT_LAYERLEVEL" val="1_1_1_1"/>
  <p:tag name="KSO_WM_TAG_VERSION" val="1.0"/>
  <p:tag name="KSO_WM_BEAUTIFY_FLAG" val="#wm#"/>
  <p:tag name="KSO_WM_UNIT_TEXT_FILL_FORE_SCHEMECOLOR_INDEX" val="5"/>
  <p:tag name="KSO_WM_UNIT_TEXT_FILL_TYPE" val="1"/>
</p:tagLst>
</file>

<file path=ppt/tags/tag77.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h_f"/>
  <p:tag name="KSO_WM_UNIT_INDEX" val="1_2_1"/>
  <p:tag name="KSO_WM_UNIT_ID" val="custom160449_18*m_h_f*1_2_1"/>
  <p:tag name="KSO_WM_UNIT_CLEAR" val="1"/>
  <p:tag name="KSO_WM_UNIT_LAYERLEVEL" val="1_1_1"/>
  <p:tag name="KSO_WM_UNIT_VALUE" val="27"/>
  <p:tag name="KSO_WM_UNIT_HIGHLIGHT" val="0"/>
  <p:tag name="KSO_WM_UNIT_COMPATIBLE" val="0"/>
  <p:tag name="KSO_WM_UNIT_PRESET_TEXT_INDEX" val="4"/>
  <p:tag name="KSO_WM_UNIT_PRESET_TEXT_LEN" val="26"/>
  <p:tag name="KSO_WM_DIAGRAM_GROUP_CODE" val="m1-1"/>
</p:tagLst>
</file>

<file path=ppt/tags/tag77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20228057_5*n_h_h_f*1_1_2_1"/>
  <p:tag name="KSO_WM_TEMPLATE_CATEGORY" val="diagram"/>
  <p:tag name="KSO_WM_TEMPLATE_INDEX" val="20228057"/>
  <p:tag name="KSO_WM_UNIT_LAYERLEVEL" val="1_1_1_1"/>
  <p:tag name="KSO_WM_TAG_VERSION" val="1.0"/>
  <p:tag name="KSO_WM_BEAUTIFY_FLAG" val="#wm#"/>
  <p:tag name="KSO_WM_UNIT_TEXT_FILL_FORE_SCHEMECOLOR_INDEX" val="6"/>
  <p:tag name="KSO_WM_UNIT_TEXT_FILL_TYPE" val="1"/>
</p:tagLst>
</file>

<file path=ppt/tags/tag77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20228057_5*n_h_h_f*1_1_3_1"/>
  <p:tag name="KSO_WM_TEMPLATE_CATEGORY" val="diagram"/>
  <p:tag name="KSO_WM_TEMPLATE_INDEX" val="20228057"/>
  <p:tag name="KSO_WM_UNIT_LAYERLEVEL" val="1_1_1_1"/>
  <p:tag name="KSO_WM_TAG_VERSION" val="1.0"/>
  <p:tag name="KSO_WM_BEAUTIFY_FLAG" val="#wm#"/>
  <p:tag name="KSO_WM_UNIT_TEXT_FILL_FORE_SCHEMECOLOR_INDEX" val="7"/>
  <p:tag name="KSO_WM_UNIT_TEXT_FILL_TYPE" val="1"/>
</p:tagLst>
</file>

<file path=ppt/tags/tag77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20228057_5*n_h_h_f*1_1_4_1"/>
  <p:tag name="KSO_WM_TEMPLATE_CATEGORY" val="diagram"/>
  <p:tag name="KSO_WM_TEMPLATE_INDEX" val="20228057"/>
  <p:tag name="KSO_WM_UNIT_LAYERLEVEL" val="1_1_1_1"/>
  <p:tag name="KSO_WM_TAG_VERSION" val="1.0"/>
  <p:tag name="KSO_WM_BEAUTIFY_FLAG" val="#wm#"/>
  <p:tag name="KSO_WM_UNIT_TEXT_FILL_FORE_SCHEMECOLOR_INDEX" val="8"/>
  <p:tag name="KSO_WM_UNIT_TEXT_FILL_TYPE" val="1"/>
</p:tagLst>
</file>

<file path=ppt/tags/tag77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5_1"/>
  <p:tag name="KSO_WM_UNIT_ID" val="diagram20228057_5*n_h_h_f*1_1_5_1"/>
  <p:tag name="KSO_WM_TEMPLATE_CATEGORY" val="diagram"/>
  <p:tag name="KSO_WM_TEMPLATE_INDEX" val="20228057"/>
  <p:tag name="KSO_WM_UNIT_LAYERLEVEL" val="1_1_1_1"/>
  <p:tag name="KSO_WM_TAG_VERSION" val="1.0"/>
  <p:tag name="KSO_WM_BEAUTIFY_FLAG" val="#wm#"/>
  <p:tag name="KSO_WM_UNIT_TEXT_FILL_FORE_SCHEMECOLOR_INDEX" val="9"/>
  <p:tag name="KSO_WM_UNIT_TEXT_FILL_TYPE" val="1"/>
</p:tagLst>
</file>

<file path=ppt/tags/tag77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775.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77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77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77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779.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78.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5"/>
  <p:tag name="KSO_WM_UNIT_ID" val="custom160449_18*m_i*1_5"/>
  <p:tag name="KSO_WM_UNIT_CLEAR" val="1"/>
  <p:tag name="KSO_WM_UNIT_LAYERLEVEL" val="1_1"/>
  <p:tag name="KSO_WM_DIAGRAM_GROUP_CODE" val="m1-1"/>
</p:tagLst>
</file>

<file path=ppt/tags/tag780.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781.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782.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a"/>
  <p:tag name="KSO_WM_UNIT_INDEX" val="1_5_1"/>
  <p:tag name="KSO_WM_UNIT_ID" val="diagram160038_2*m_h_a*1_5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783.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a"/>
  <p:tag name="KSO_WM_UNIT_INDEX" val="1_4_1"/>
  <p:tag name="KSO_WM_UNIT_ID" val="diagram160038_2*m_h_a*1_4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784.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a"/>
  <p:tag name="KSO_WM_UNIT_INDEX" val="1_3_1"/>
  <p:tag name="KSO_WM_UNIT_ID" val="diagram160038_2*m_h_a*1_3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785.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a"/>
  <p:tag name="KSO_WM_UNIT_INDEX" val="1_2_1"/>
  <p:tag name="KSO_WM_UNIT_ID" val="diagram160038_2*m_h_a*1_2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786.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a"/>
  <p:tag name="KSO_WM_UNIT_INDEX" val="1_1_1"/>
  <p:tag name="KSO_WM_UNIT_ID" val="diagram160038_2*m_h_a*1_1_1"/>
  <p:tag name="KSO_WM_UNIT_CLEAR" val="1"/>
  <p:tag name="KSO_WM_UNIT_LAYERLEVEL" val="1_1_1"/>
  <p:tag name="KSO_WM_UNIT_VALUE" val="30"/>
  <p:tag name="KSO_WM_UNIT_HIGHLIGHT" val="0"/>
  <p:tag name="KSO_WM_UNIT_COMPATIBLE" val="0"/>
  <p:tag name="KSO_WM_UNIT_PRESET_TEXT_INDEX" val="4"/>
  <p:tag name="KSO_WM_UNIT_PRESET_TEXT_LEN" val="12"/>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787.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2*m_h_f*1_1_1"/>
  <p:tag name="KSO_WM_UNIT_CLEAR" val="1"/>
  <p:tag name="KSO_WM_UNIT_LAYERLEVEL" val="1_1_1"/>
  <p:tag name="KSO_WM_UNIT_VALUE" val="33"/>
  <p:tag name="KSO_WM_UNIT_HIGHLIGHT" val="0"/>
  <p:tag name="KSO_WM_UNIT_COMPATIBLE" val="0"/>
  <p:tag name="KSO_WM_UNIT_PRESET_TEXT_INDEX" val="4"/>
  <p:tag name="KSO_WM_UNIT_PRESET_TEXT_LEN" val="24"/>
  <p:tag name="KSO_WM_DIAGRAM_GROUP_CODE" val="m1-1"/>
  <p:tag name="KSO_WM_UNIT_TEXT_FILL_FORE_SCHEMECOLOR_INDEX_BRIGHTNESS" val="0"/>
  <p:tag name="KSO_WM_UNIT_TEXT_FILL_FORE_SCHEMECOLOR_INDEX" val="13"/>
  <p:tag name="KSO_WM_UNIT_TEXT_FILL_TYPE" val="1"/>
  <p:tag name="KSO_WM_UNIT_USESOURCEFORMAT_APPLY" val="1"/>
</p:tagLst>
</file>

<file path=ppt/tags/tag788.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3*m_h_f*1_1_1"/>
  <p:tag name="KSO_WM_UNIT_CLEAR" val="1"/>
  <p:tag name="KSO_WM_UNIT_LAYERLEVEL" val="1_1_1"/>
  <p:tag name="KSO_WM_UNIT_VALUE" val="39"/>
  <p:tag name="KSO_WM_UNIT_HIGHLIGHT" val="0"/>
  <p:tag name="KSO_WM_UNIT_COMPATIBLE" val="0"/>
  <p:tag name="KSO_WM_UNIT_PRESET_TEXT_INDEX" val="4"/>
  <p:tag name="KSO_WM_UNIT_PRESET_TEXT_LEN" val="24"/>
  <p:tag name="KSO_WM_DIAGRAM_GROUP_CODE" val="m1-1"/>
  <p:tag name="KSO_WM_UNIT_TEXT_FILL_FORE_SCHEMECOLOR_INDEX" val="13"/>
  <p:tag name="KSO_WM_UNIT_TEXT_FILL_TYPE" val="1"/>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TAG_VERSION" val="1.0"/>
  <p:tag name="KSO_WM_BEAUTIFY_FLAG" val="#wm#"/>
  <p:tag name="KSO_WM_UNIT_TYPE" val="i"/>
  <p:tag name="KSO_WM_UNIT_ID" val="custom160449_18*i*18"/>
  <p:tag name="KSO_WM_TEMPLATE_CATEGORY" val="custom"/>
  <p:tag name="KSO_WM_TEMPLATE_INDEX" val="160449"/>
  <p:tag name="KSO_WM_UNIT_INDEX" val="18"/>
</p:tagLst>
</file>

<file path=ppt/tags/tag79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791.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79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79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79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TABLE_ENDDRAG_ORIGIN_RECT" val="847*233"/>
  <p:tag name="TABLE_ENDDRAG_RECT" val="53*162*847*233"/>
  <p:tag name="KSO_WM_BEAUTIFY_FLAG" val=""/>
</p:tagLst>
</file>

<file path=ppt/tags/tag798.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799.xml><?xml version="1.0" encoding="utf-8"?>
<p:tagLst xmlns:p="http://schemas.openxmlformats.org/presentationml/2006/main">
  <p:tag name="KSO_WM_TAG_VERSION" val="1.0"/>
  <p:tag name="KSO_WM_BEAUTIFY_FLAG" val="#wm#"/>
  <p:tag name="KSO_WM_UNIT_TYPE" val="i"/>
  <p:tag name="KSO_WM_UNIT_ID" val="custom160206_10*i*10"/>
  <p:tag name="KSO_WM_TEMPLATE_CATEGORY" val="custom"/>
  <p:tag name="KSO_WM_TEMPLATE_INDEX" val="160206"/>
  <p:tag name="KSO_WM_UNIT_INDEX" val="10"/>
</p:tagLst>
</file>

<file path=ppt/tags/tag8.xml><?xml version="1.0" encoding="utf-8"?>
<p:tagLst xmlns:p="http://schemas.openxmlformats.org/presentationml/2006/main">
  <p:tag name="MH" val="20170216122942"/>
  <p:tag name="MH_LIBRARY" val="GRAPHIC"/>
  <p:tag name="MH_ORDER" val="文本框 1"/>
</p:tagLst>
</file>

<file path=ppt/tags/tag80.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6"/>
  <p:tag name="KSO_WM_UNIT_ID" val="custom160449_18*m_i*1_6"/>
  <p:tag name="KSO_WM_UNIT_CLEAR" val="1"/>
  <p:tag name="KSO_WM_UNIT_LAYERLEVEL" val="1_1"/>
  <p:tag name="KSO_WM_DIAGRAM_GROUP_CODE" val="m1-1"/>
</p:tagLst>
</file>

<file path=ppt/tags/tag80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3"/>
  <p:tag name="KSO_WM_UNIT_ID" val="custom160206_10*l_i*1_3"/>
  <p:tag name="KSO_WM_UNIT_CLEAR" val="1"/>
  <p:tag name="KSO_WM_UNIT_LAYERLEVEL" val="1_1"/>
  <p:tag name="KSO_WM_DIAGRAM_GROUP_CODE" val="l1-1"/>
</p:tagLst>
</file>

<file path=ppt/tags/tag80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4"/>
  <p:tag name="KSO_WM_UNIT_ID" val="custom160206_10*l_i*1_4"/>
  <p:tag name="KSO_WM_UNIT_CLEAR" val="1"/>
  <p:tag name="KSO_WM_UNIT_LAYERLEVEL" val="1_1"/>
  <p:tag name="KSO_WM_DIAGRAM_GROUP_CODE" val="l1-1"/>
</p:tagLst>
</file>

<file path=ppt/tags/tag80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2_1"/>
  <p:tag name="KSO_WM_UNIT_ID" val="custom160206_10*l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809.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81.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h_f"/>
  <p:tag name="KSO_WM_UNIT_INDEX" val="1_4_1"/>
  <p:tag name="KSO_WM_UNIT_ID" val="custom160449_18*m_h_f*1_4_1"/>
  <p:tag name="KSO_WM_UNIT_CLEAR" val="1"/>
  <p:tag name="KSO_WM_UNIT_LAYERLEVEL" val="1_1_1"/>
  <p:tag name="KSO_WM_UNIT_VALUE" val="27"/>
  <p:tag name="KSO_WM_UNIT_HIGHLIGHT" val="0"/>
  <p:tag name="KSO_WM_UNIT_COMPATIBLE" val="0"/>
  <p:tag name="KSO_WM_UNIT_PRESET_TEXT_INDEX" val="4"/>
  <p:tag name="KSO_WM_UNIT_PRESET_TEXT_LEN" val="26"/>
  <p:tag name="KSO_WM_DIAGRAM_GROUP_CODE" val="m1-1"/>
</p:tagLst>
</file>

<file path=ppt/tags/tag81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81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81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815.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81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81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81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7"/>
  <p:tag name="KSO_WM_UNIT_ID" val="custom160449_18*m_i*1_7"/>
  <p:tag name="KSO_WM_UNIT_CLEAR" val="1"/>
  <p:tag name="KSO_WM_UNIT_LAYERLEVEL" val="1_1"/>
  <p:tag name="KSO_WM_DIAGRAM_GROUP_CODE" val="m1-1"/>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024_3*n_h_h_i*1_2_1_1"/>
  <p:tag name="KSO_WM_TEMPLATE_CATEGORY" val="diagram"/>
  <p:tag name="KSO_WM_TEMPLATE_INDEX" val="20228024"/>
  <p:tag name="KSO_WM_UNIT_LAYERLEVEL" val="1_1_1_1"/>
  <p:tag name="KSO_WM_TAG_VERSION" val="1.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024_3*n_h_h_i*1_2_2_1"/>
  <p:tag name="KSO_WM_TEMPLATE_CATEGORY" val="diagram"/>
  <p:tag name="KSO_WM_TEMPLATE_INDEX" val="20228024"/>
  <p:tag name="KSO_WM_UNIT_LAYERLEVEL" val="1_1_1_1"/>
  <p:tag name="KSO_WM_TAG_VERSION" val="1.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024_3*n_h_h_i*1_2_3_1"/>
  <p:tag name="KSO_WM_TEMPLATE_CATEGORY" val="diagram"/>
  <p:tag name="KSO_WM_TEMPLATE_INDEX" val="20228024"/>
  <p:tag name="KSO_WM_UNIT_LAYERLEVEL" val="1_1_1_1"/>
  <p:tag name="KSO_WM_TAG_VERSION" val="1.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024_3*n_h_i*1_1_1"/>
  <p:tag name="KSO_WM_TEMPLATE_CATEGORY" val="diagram"/>
  <p:tag name="KSO_WM_TEMPLATE_INDEX" val="20228024"/>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024_3*n_h_h_i*1_2_1_2"/>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024_3*n_h_h_i*1_2_2_2"/>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024_3*n_h_h_i*1_2_3_2"/>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Lst>
</file>

<file path=ppt/tags/tag828.xml><?xml version="1.0" encoding="utf-8"?>
<p:tagLst xmlns:p="http://schemas.openxmlformats.org/presentationml/2006/main">
  <p:tag name="KSO_WM_UNIT_VALUE" val="254*254"/>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8024_3*n_h_x*1_1_1"/>
  <p:tag name="KSO_WM_TEMPLATE_CATEGORY" val="diagram"/>
  <p:tag name="KSO_WM_TEMPLATE_INDEX" val="20228024"/>
  <p:tag name="KSO_WM_UNIT_LAYERLEVEL" val="1_1_1"/>
  <p:tag name="KSO_WM_TAG_VERSION" val="1.0"/>
  <p:tag name="KSO_WM_BEAUTIFY_FLAG" val="#wm#"/>
</p:tagLst>
</file>

<file path=ppt/tags/tag829.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8024_3*n_h_a*1_1_1"/>
  <p:tag name="KSO_WM_TEMPLATE_CATEGORY" val="diagram"/>
  <p:tag name="KSO_WM_TEMPLATE_INDEX" val="20228024"/>
  <p:tag name="KSO_WM_UNIT_LAYERLEVEL" val="1_1_1"/>
  <p:tag name="KSO_WM_TAG_VERSION" val="1.0"/>
  <p:tag name="KSO_WM_BEAUTIFY_FLAG" val="#wm#"/>
  <p:tag name="KSO_WM_UNIT_TEXT_FILL_FORE_SCHEMECOLOR_INDEX" val="13"/>
  <p:tag name="KSO_WM_UNIT_TEXT_FILL_TYPE" val="1"/>
</p:tagLst>
</file>

<file path=ppt/tags/tag83.xml><?xml version="1.0" encoding="utf-8"?>
<p:tagLst xmlns:p="http://schemas.openxmlformats.org/presentationml/2006/main">
  <p:tag name="KSO_WM_TAG_VERSION" val="1.0"/>
  <p:tag name="KSO_WM_BEAUTIFY_FLAG" val="#wm#"/>
  <p:tag name="KSO_WM_UNIT_TYPE" val="i"/>
  <p:tag name="KSO_WM_UNIT_ID" val="custom160449_18*i*25"/>
  <p:tag name="KSO_WM_TEMPLATE_CATEGORY" val="custom"/>
  <p:tag name="KSO_WM_TEMPLATE_INDEX" val="160449"/>
  <p:tag name="KSO_WM_UNIT_INDEX" val="25"/>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024_3*n_h_h_i*1_2_1_3"/>
  <p:tag name="KSO_WM_TEMPLATE_CATEGORY" val="diagram"/>
  <p:tag name="KSO_WM_TEMPLATE_INDEX" val="20228024"/>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8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8024_3*n_h_h_a*1_2_1_1"/>
  <p:tag name="KSO_WM_TEMPLATE_CATEGORY" val="diagram"/>
  <p:tag name="KSO_WM_TEMPLATE_INDEX" val="20228024"/>
  <p:tag name="KSO_WM_UNIT_LAYERLEVEL" val="1_1_1_1"/>
  <p:tag name="KSO_WM_TAG_VERSION" val="1.0"/>
  <p:tag name="KSO_WM_BEAUTIFY_FLAG" val="#wm#"/>
  <p:tag name="KSO_WM_UNIT_TEXT_FILL_FORE_SCHEMECOLOR_INDEX" val="7"/>
  <p:tag name="KSO_WM_UNIT_TEXT_FILL_TYPE" val="1"/>
</p:tagLst>
</file>

<file path=ppt/tags/tag832.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6"/>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8024_3*n_h_h_f*1_2_1_1"/>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Lst>
</file>

<file path=ppt/tags/tag833.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024_3*n_h_h_x*1_2_1_1"/>
  <p:tag name="KSO_WM_TEMPLATE_CATEGORY" val="diagram"/>
  <p:tag name="KSO_WM_TEMPLATE_INDEX" val="20228024"/>
  <p:tag name="KSO_WM_UNIT_LAYERLEVEL" val="1_1_1_1"/>
  <p:tag name="KSO_WM_TAG_VERSION" val="1.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024_3*n_h_h_i*1_2_3_3"/>
  <p:tag name="KSO_WM_TEMPLATE_CATEGORY" val="diagram"/>
  <p:tag name="KSO_WM_TEMPLATE_INDEX" val="20228024"/>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83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8024_3*n_h_h_a*1_2_3_1"/>
  <p:tag name="KSO_WM_TEMPLATE_CATEGORY" val="diagram"/>
  <p:tag name="KSO_WM_TEMPLATE_INDEX" val="20228024"/>
  <p:tag name="KSO_WM_UNIT_LAYERLEVEL" val="1_1_1_1"/>
  <p:tag name="KSO_WM_TAG_VERSION" val="1.0"/>
  <p:tag name="KSO_WM_BEAUTIFY_FLAG" val="#wm#"/>
  <p:tag name="KSO_WM_UNIT_TEXT_FILL_FORE_SCHEMECOLOR_INDEX" val="9"/>
  <p:tag name="KSO_WM_UNIT_TEXT_FILL_TYPE" val="1"/>
</p:tagLst>
</file>

<file path=ppt/tags/tag83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VALUE" val="36"/>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8024_3*n_h_h_f*1_2_3_1"/>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Lst>
</file>

<file path=ppt/tags/tag837.xml><?xml version="1.0" encoding="utf-8"?>
<p:tagLst xmlns:p="http://schemas.openxmlformats.org/presentationml/2006/main">
  <p:tag name="KSO_WM_UNIT_VALUE" val="121*12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8024_3*n_h_h_x*1_2_3_1"/>
  <p:tag name="KSO_WM_TEMPLATE_CATEGORY" val="diagram"/>
  <p:tag name="KSO_WM_TEMPLATE_INDEX" val="20228024"/>
  <p:tag name="KSO_WM_UNIT_LAYERLEVEL" val="1_1_1_1"/>
  <p:tag name="KSO_WM_TAG_VERSION" val="1.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024_3*n_h_h_i*1_2_2_3"/>
  <p:tag name="KSO_WM_TEMPLATE_CATEGORY" val="diagram"/>
  <p:tag name="KSO_WM_TEMPLATE_INDEX" val="20228024"/>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83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8024_3*n_h_h_a*1_2_2_1"/>
  <p:tag name="KSO_WM_TEMPLATE_CATEGORY" val="diagram"/>
  <p:tag name="KSO_WM_TEMPLATE_INDEX" val="20228024"/>
  <p:tag name="KSO_WM_UNIT_LAYERLEVEL" val="1_1_1_1"/>
  <p:tag name="KSO_WM_TAG_VERSION" val="1.0"/>
  <p:tag name="KSO_WM_BEAUTIFY_FLAG" val="#wm#"/>
  <p:tag name="KSO_WM_UNIT_TEXT_FILL_FORE_SCHEMECOLOR_INDEX" val="8"/>
  <p:tag name="KSO_WM_UNIT_TEXT_FILL_TYPE" val="1"/>
</p:tagLst>
</file>

<file path=ppt/tags/tag84.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8"/>
  <p:tag name="KSO_WM_UNIT_ID" val="custom160449_18*m_i*1_8"/>
  <p:tag name="KSO_WM_UNIT_CLEAR" val="1"/>
  <p:tag name="KSO_WM_UNIT_LAYERLEVEL" val="1_1"/>
  <p:tag name="KSO_WM_DIAGRAM_GROUP_CODE" val="m1-1"/>
</p:tagLst>
</file>

<file path=ppt/tags/tag840.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6"/>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8024_3*n_h_h_f*1_2_2_1"/>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Lst>
</file>

<file path=ppt/tags/tag841.xml><?xml version="1.0" encoding="utf-8"?>
<p:tagLst xmlns:p="http://schemas.openxmlformats.org/presentationml/2006/main">
  <p:tag name="KSO_WM_UNIT_VALUE" val="119*11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024_3*n_h_h_x*1_2_2_1"/>
  <p:tag name="KSO_WM_TEMPLATE_CATEGORY" val="diagram"/>
  <p:tag name="KSO_WM_TEMPLATE_INDEX" val="20228024"/>
  <p:tag name="KSO_WM_UNIT_LAYERLEVEL" val="1_1_1_1"/>
  <p:tag name="KSO_WM_TAG_VERSION" val="1.0"/>
  <p:tag name="KSO_WM_BEAUTIFY_FLAG" val="#wm#"/>
</p:tagLst>
</file>

<file path=ppt/tags/tag84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843.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84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84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84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h_f"/>
  <p:tag name="KSO_WM_UNIT_INDEX" val="1_5_1"/>
  <p:tag name="KSO_WM_UNIT_ID" val="custom160449_18*m_h_f*1_5_1"/>
  <p:tag name="KSO_WM_UNIT_CLEAR" val="1"/>
  <p:tag name="KSO_WM_UNIT_LAYERLEVEL" val="1_1_1"/>
  <p:tag name="KSO_WM_UNIT_VALUE" val="27"/>
  <p:tag name="KSO_WM_UNIT_HIGHLIGHT" val="0"/>
  <p:tag name="KSO_WM_UNIT_COMPATIBLE" val="0"/>
  <p:tag name="KSO_WM_UNIT_PRESET_TEXT_INDEX" val="4"/>
  <p:tag name="KSO_WM_UNIT_PRESET_TEXT_LEN" val="26"/>
  <p:tag name="KSO_WM_DIAGRAM_GROUP_CODE" val="m1-1"/>
</p:tagLst>
</file>

<file path=ppt/tags/tag85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851.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85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85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85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1"/>
  <p:tag name="KSO_WM_UNIT_ID" val="diagram20168875_4*m_h_i*1_4_1"/>
  <p:tag name="KSO_WM_UNIT_LAYERLEVEL" val="1_1_1"/>
  <p:tag name="KSO_WM_DIAGRAM_GROUP_CODE" val="m1-1"/>
  <p:tag name="KSO_WM_UNIT_TEXT_FILL_FORE_SCHEMECOLOR_INDEX" val="13"/>
  <p:tag name="KSO_WM_UNIT_TEXT_FILL_TYPE" val="1"/>
</p:tagLst>
</file>

<file path=ppt/tags/tag857.xml><?xml version="1.0" encoding="utf-8"?>
<p:tagLst xmlns:p="http://schemas.openxmlformats.org/presentationml/2006/main">
  <p:tag name="KSO_WM_UNIT_LAYERLEVEL" val="1_1"/>
  <p:tag name="KSO_WM_DIAGRAM_GROUP_CODE" val="m1_1"/>
  <p:tag name="KSO_WM_TAG_VERSION" val="1.0"/>
  <p:tag name="KSO_WM_BEAUTIFY_FLAG" val="#wm#"/>
  <p:tag name="KSO_WM_UNIT_TYPE" val="i"/>
  <p:tag name="KSO_WM_UNIT_ID" val="diagram20168875_4*i*1"/>
  <p:tag name="KSO_WM_TEMPLATE_CATEGORY" val="diagram"/>
  <p:tag name="KSO_WM_TEMPLATE_INDEX" val="20168875"/>
  <p:tag name="KSO_WM_UNIT_INDEX" val="1"/>
</p:tagLst>
</file>

<file path=ppt/tags/tag858.xml><?xml version="1.0" encoding="utf-8"?>
<p:tagLst xmlns:p="http://schemas.openxmlformats.org/presentationml/2006/main">
  <p:tag name="KSO_WM_UNIT_LAYERLEVEL" val="1_1"/>
  <p:tag name="KSO_WM_DIAGRAM_GROUP_CODE" val="m1_1"/>
  <p:tag name="KSO_WM_TAG_VERSION" val="1.0"/>
  <p:tag name="KSO_WM_BEAUTIFY_FLAG" val="#wm#"/>
  <p:tag name="KSO_WM_UNIT_TYPE" val="i"/>
  <p:tag name="KSO_WM_UNIT_ID" val="diagram20168875_4*i*2"/>
  <p:tag name="KSO_WM_TEMPLATE_CATEGORY" val="diagram"/>
  <p:tag name="KSO_WM_TEMPLATE_INDEX" val="20168875"/>
  <p:tag name="KSO_WM_UNIT_INDEX" val="2"/>
</p:tagLst>
</file>

<file path=ppt/tags/tag859.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1"/>
  <p:tag name="KSO_WM_UNIT_ID" val="diagram20168875_4*m_h_i*1_2_1"/>
  <p:tag name="KSO_WM_UNIT_LAYERLEVEL" val="1_1_1"/>
  <p:tag name="KSO_WM_DIAGRAM_GROUP_CODE" val="m1-1"/>
  <p:tag name="KSO_WM_UNIT_FILL_FORE_SCHEMECOLOR_INDEX" val="7"/>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TAG_VERSION" val="1.0"/>
  <p:tag name="KSO_WM_BEAUTIFY_FLAG" val="#wm#"/>
  <p:tag name="KSO_WM_UNIT_TYPE" val="i"/>
  <p:tag name="KSO_WM_UNIT_ID" val="custom160449_18*i*30"/>
  <p:tag name="KSO_WM_TEMPLATE_CATEGORY" val="custom"/>
  <p:tag name="KSO_WM_TEMPLATE_INDEX" val="160449"/>
  <p:tag name="KSO_WM_UNIT_INDEX" val="30"/>
</p:tagLst>
</file>

<file path=ppt/tags/tag860.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2"/>
  <p:tag name="KSO_WM_UNIT_ID" val="diagram20168875_4*m_h_i*1_2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861.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2"/>
  <p:tag name="KSO_WM_UNIT_ID" val="diagram20168875_4*m_h_i*1_4_2"/>
  <p:tag name="KSO_WM_UNIT_LAYERLEVEL" val="1_1_1"/>
  <p:tag name="KSO_WM_DIAGRAM_GROUP_CODE" val="m1-1"/>
  <p:tag name="KSO_WM_UNIT_FILL_FORE_SCHEMECOLOR_INDEX" val="7"/>
  <p:tag name="KSO_WM_UNIT_FILL_TYPE" val="1"/>
  <p:tag name="KSO_WM_UNIT_TEXT_FILL_FORE_SCHEMECOLOR_INDEX" val="13"/>
  <p:tag name="KSO_WM_UNIT_TEXT_FILL_TYPE" val="1"/>
</p:tagLst>
</file>

<file path=ppt/tags/tag862.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3"/>
  <p:tag name="KSO_WM_UNIT_ID" val="diagram20168875_4*m_h_i*1_4_3"/>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863.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1"/>
  <p:tag name="KSO_WM_UNIT_ID" val="diagram20168875_4*m_h_i*1_3_1"/>
  <p:tag name="KSO_WM_UNIT_LAYERLEVEL" val="1_1_1"/>
  <p:tag name="KSO_WM_DIAGRAM_GROUP_CODE" val="m1-1"/>
  <p:tag name="KSO_WM_UNIT_FILL_FORE_SCHEMECOLOR_INDEX" val="5"/>
  <p:tag name="KSO_WM_UNIT_FILL_TYPE" val="1"/>
  <p:tag name="KSO_WM_UNIT_TEXT_FILL_FORE_SCHEMECOLOR_INDEX" val="13"/>
  <p:tag name="KSO_WM_UNIT_TEXT_FILL_TYPE" val="1"/>
</p:tagLst>
</file>

<file path=ppt/tags/tag864.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2"/>
  <p:tag name="KSO_WM_UNIT_ID" val="diagram20168875_4*m_h_i*1_3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865.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3"/>
  <p:tag name="KSO_WM_UNIT_ID" val="diagram20168875_4*m_h_i*1_3_3"/>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866.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3"/>
  <p:tag name="KSO_WM_UNIT_ID" val="diagram20168875_4*m_h_i*1_2_3"/>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867.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1"/>
  <p:tag name="KSO_WM_UNIT_ID" val="diagram20168875_4*m_h_i*1_1_1"/>
  <p:tag name="KSO_WM_UNIT_LAYERLEVEL" val="1_1_1"/>
  <p:tag name="KSO_WM_DIAGRAM_GROUP_CODE" val="m1-1"/>
</p:tagLst>
</file>

<file path=ppt/tags/tag868.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2"/>
  <p:tag name="KSO_WM_UNIT_ID" val="diagram20168875_4*m_h_i*1_1_2"/>
  <p:tag name="KSO_WM_UNIT_LAYERLEVEL" val="1_1_1"/>
  <p:tag name="KSO_WM_DIAGRAM_GROUP_CODE" val="m1-1"/>
  <p:tag name="KSO_WM_UNIT_FILL_FORE_SCHEMECOLOR_INDEX" val="5"/>
  <p:tag name="KSO_WM_UNIT_FILL_TYPE" val="1"/>
  <p:tag name="KSO_WM_UNIT_TEXT_FILL_FORE_SCHEMECOLOR_INDEX" val="13"/>
  <p:tag name="KSO_WM_UNIT_TEXT_FILL_TYPE" val="1"/>
</p:tagLst>
</file>

<file path=ppt/tags/tag869.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3"/>
  <p:tag name="KSO_WM_UNIT_ID" val="diagram20168875_4*m_h_i*1_1_3"/>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87.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9"/>
  <p:tag name="KSO_WM_UNIT_ID" val="custom160449_18*m_i*1_9"/>
  <p:tag name="KSO_WM_UNIT_CLEAR" val="1"/>
  <p:tag name="KSO_WM_UNIT_LAYERLEVEL" val="1_1"/>
  <p:tag name="KSO_WM_DIAGRAM_GROUP_CODE" val="m1-1"/>
</p:tagLst>
</file>

<file path=ppt/tags/tag870.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4"/>
  <p:tag name="KSO_WM_UNIT_ID" val="diagram20168875_4*m_h_i*1_1_4"/>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871.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872.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873.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4"/>
  <p:tag name="KSO_WM_UNIT_ID" val="diagram20168875_4*m_h_i*1_4_4"/>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874.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5"/>
  <p:tag name="KSO_WM_UNIT_ID" val="diagram20168875_4*m_h_i*1_1_5"/>
  <p:tag name="KSO_WM_UNIT_LAYERLEVEL" val="1_1_1"/>
  <p:tag name="KSO_WM_DIAGRAM_GROUP_CODE" val="m1-1"/>
  <p:tag name="KSO_WM_UNIT_TEXT_FILL_FORE_SCHEMECOLOR_INDEX" val="14"/>
  <p:tag name="KSO_WM_UNIT_TEXT_FILL_TYPE" val="1"/>
</p:tagLst>
</file>

<file path=ppt/tags/tag875.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5"/>
  <p:tag name="KSO_WM_UNIT_ID" val="diagram20168875_4*m_h_i*1_4_5"/>
  <p:tag name="KSO_WM_UNIT_LAYERLEVEL" val="1_1_1"/>
  <p:tag name="KSO_WM_DIAGRAM_GROUP_CODE" val="m1-1"/>
  <p:tag name="KSO_WM_UNIT_TEXT_FILL_FORE_SCHEMECOLOR_INDEX" val="14"/>
  <p:tag name="KSO_WM_UNIT_TEXT_FILL_TYPE" val="1"/>
</p:tagLst>
</file>

<file path=ppt/tags/tag876.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4"/>
  <p:tag name="KSO_WM_UNIT_ID" val="diagram20168875_4*m_h_i*1_2_4"/>
  <p:tag name="KSO_WM_UNIT_LAYERLEVEL" val="1_1_1"/>
  <p:tag name="KSO_WM_DIAGRAM_GROUP_CODE" val="m1-1"/>
  <p:tag name="KSO_WM_UNIT_TEXT_FILL_FORE_SCHEMECOLOR_INDEX" val="14"/>
  <p:tag name="KSO_WM_UNIT_TEXT_FILL_TYPE" val="1"/>
</p:tagLst>
</file>

<file path=ppt/tags/tag877.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4"/>
  <p:tag name="KSO_WM_UNIT_ID" val="diagram20168875_4*m_h_i*1_3_4"/>
  <p:tag name="KSO_WM_UNIT_LAYERLEVEL" val="1_1_1"/>
  <p:tag name="KSO_WM_DIAGRAM_GROUP_CODE" val="m1-1"/>
  <p:tag name="KSO_WM_UNIT_TEXT_FILL_FORE_SCHEMECOLOR_INDEX" val="14"/>
  <p:tag name="KSO_WM_UNIT_TEXT_FILL_TYPE" val="1"/>
</p:tagLst>
</file>

<file path=ppt/tags/tag878.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879.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88.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h_f"/>
  <p:tag name="KSO_WM_UNIT_INDEX" val="1_6_1"/>
  <p:tag name="KSO_WM_UNIT_ID" val="custom160449_18*m_h_f*1_6_1"/>
  <p:tag name="KSO_WM_UNIT_CLEAR" val="1"/>
  <p:tag name="KSO_WM_UNIT_LAYERLEVEL" val="1_1_1"/>
  <p:tag name="KSO_WM_UNIT_VALUE" val="27"/>
  <p:tag name="KSO_WM_UNIT_HIGHLIGHT" val="0"/>
  <p:tag name="KSO_WM_UNIT_COMPATIBLE" val="0"/>
  <p:tag name="KSO_WM_UNIT_PRESET_TEXT_INDEX" val="4"/>
  <p:tag name="KSO_WM_UNIT_PRESET_TEXT_LEN" val="26"/>
  <p:tag name="KSO_WM_DIAGRAM_GROUP_CODE" val="m1-1"/>
</p:tagLst>
</file>

<file path=ppt/tags/tag880.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881.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882.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883.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884.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885.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88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887.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888.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889.xml><?xml version="1.0" encoding="utf-8"?>
<p:tagLst xmlns:p="http://schemas.openxmlformats.org/presentationml/2006/main">
  <p:tag name="KSO_WM_BEAUTIFY_FLAG" val=""/>
</p:tagLst>
</file>

<file path=ppt/tags/tag89.xml><?xml version="1.0" encoding="utf-8"?>
<p:tagLst xmlns:p="http://schemas.openxmlformats.org/presentationml/2006/main">
  <p:tag name="KSO_WM_TAG_VERSION" val="1.0"/>
  <p:tag name="KSO_WM_BEAUTIFY_FLAG" val="#wm#"/>
  <p:tag name="KSO_WM_TEMPLATE_CATEGORY" val="custom"/>
  <p:tag name="KSO_WM_TEMPLATE_INDEX" val="160449"/>
  <p:tag name="KSO_WM_UNIT_TYPE" val="m_i"/>
  <p:tag name="KSO_WM_UNIT_INDEX" val="1_10"/>
  <p:tag name="KSO_WM_UNIT_ID" val="custom160449_18*m_i*1_10"/>
  <p:tag name="KSO_WM_UNIT_CLEAR" val="1"/>
  <p:tag name="KSO_WM_UNIT_LAYERLEVEL" val="1_1"/>
  <p:tag name="KSO_WM_DIAGRAM_GROUP_CODE" val="m1-1"/>
</p:tagLst>
</file>

<file path=ppt/tags/tag890.xml><?xml version="1.0" encoding="utf-8"?>
<p:tagLst xmlns:p="http://schemas.openxmlformats.org/presentationml/2006/main">
  <p:tag name="KSO_WM_BEAUTIFY_FLAG" val=""/>
</p:tagLst>
</file>

<file path=ppt/tags/tag891.xml><?xml version="1.0" encoding="utf-8"?>
<p:tagLst xmlns:p="http://schemas.openxmlformats.org/presentationml/2006/main">
  <p:tag name="TABLE_ENDDRAG_ORIGIN_RECT" val="847*233"/>
  <p:tag name="TABLE_ENDDRAG_RECT" val="53*162*847*233"/>
  <p:tag name="KSO_WM_BEAUTIFY_FLAG" val=""/>
</p:tagLst>
</file>

<file path=ppt/tags/tag89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893.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89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89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89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897.xml><?xml version="1.0" encoding="utf-8"?>
<p:tagLst xmlns:p="http://schemas.openxmlformats.org/presentationml/2006/main">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TAG_VERSION" val="1.0"/>
  <p:tag name="KSO_WM_BEAUTIFY_FLAG" val="#wm#"/>
  <p:tag name="KSO_WM_TEMPLATE_CATEGORY" val="custom"/>
  <p:tag name="KSO_WM_TEMPLATE_INDEX" val="160449"/>
  <p:tag name="KSO_WM_UNIT_TYPE" val="a"/>
  <p:tag name="KSO_WM_UNIT_INDEX" val="1"/>
  <p:tag name="KSO_WM_UNIT_ID" val="custom160449_18*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903.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90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90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906.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55_4*l_h_i*1_1_1"/>
  <p:tag name="KSO_WM_TEMPLATE_CATEGORY" val="diagram"/>
  <p:tag name="KSO_WM_TEMPLATE_INDEX" val="2022795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55_4*l_h_i*1_1_2"/>
  <p:tag name="KSO_WM_TEMPLATE_CATEGORY" val="diagram"/>
  <p:tag name="KSO_WM_TEMPLATE_INDEX" val="2022795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55_4*l_h_i*1_1_3"/>
  <p:tag name="KSO_WM_TEMPLATE_CATEGORY" val="diagram"/>
  <p:tag name="KSO_WM_TEMPLATE_INDEX" val="20227955"/>
  <p:tag name="KSO_WM_UNIT_LAYERLEVEL" val="1_1_1"/>
  <p:tag name="KSO_WM_TAG_VERSION" val="1.0"/>
  <p:tag name="KSO_WM_BEAUTIFY_FLAG" val="#wm#"/>
  <p:tag name="KSO_WM_UNIT_LINE_FORE_SCHEMECOLOR_INDEX" val="5"/>
  <p:tag name="KSO_WM_UNIT_LINE_FILL_TYPE" val="2"/>
</p:tagLst>
</file>

<file path=ppt/tags/tag91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55_4*l_h_x*1_1_1"/>
  <p:tag name="KSO_WM_TEMPLATE_CATEGORY" val="diagram"/>
  <p:tag name="KSO_WM_TEMPLATE_INDEX" val="20227955"/>
  <p:tag name="KSO_WM_UNIT_LAYERLEVEL" val="1_1_1"/>
  <p:tag name="KSO_WM_TAG_VERSION" val="1.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55_4*l_h_i*1_2_1"/>
  <p:tag name="KSO_WM_TEMPLATE_CATEGORY" val="diagram"/>
  <p:tag name="KSO_WM_TEMPLATE_INDEX" val="2022795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55_4*l_h_i*1_2_2"/>
  <p:tag name="KSO_WM_TEMPLATE_CATEGORY" val="diagram"/>
  <p:tag name="KSO_WM_TEMPLATE_INDEX" val="2022795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55_4*l_h_i*1_2_3"/>
  <p:tag name="KSO_WM_TEMPLATE_CATEGORY" val="diagram"/>
  <p:tag name="KSO_WM_TEMPLATE_INDEX" val="20227955"/>
  <p:tag name="KSO_WM_UNIT_LAYERLEVEL" val="1_1_1"/>
  <p:tag name="KSO_WM_TAG_VERSION" val="1.0"/>
  <p:tag name="KSO_WM_BEAUTIFY_FLAG" val="#wm#"/>
  <p:tag name="KSO_WM_UNIT_LINE_FORE_SCHEMECOLOR_INDEX" val="6"/>
  <p:tag name="KSO_WM_UNIT_LINE_FILL_TYPE" val="2"/>
</p:tagLst>
</file>

<file path=ppt/tags/tag916.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55_4*l_h_x*1_2_1"/>
  <p:tag name="KSO_WM_TEMPLATE_CATEGORY" val="diagram"/>
  <p:tag name="KSO_WM_TEMPLATE_INDEX" val="20227955"/>
  <p:tag name="KSO_WM_UNIT_LAYERLEVEL" val="1_1_1"/>
  <p:tag name="KSO_WM_TAG_VERSION" val="1.0"/>
  <p:tag name="KSO_WM_BEAUTIFY_FLAG" val="#wm#"/>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55_4*l_h_i*1_3_1"/>
  <p:tag name="KSO_WM_TEMPLATE_CATEGORY" val="diagram"/>
  <p:tag name="KSO_WM_TEMPLATE_INDEX" val="2022795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55_4*l_h_i*1_3_2"/>
  <p:tag name="KSO_WM_TEMPLATE_CATEGORY" val="diagram"/>
  <p:tag name="KSO_WM_TEMPLATE_INDEX" val="2022795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55_4*l_h_i*1_3_3"/>
  <p:tag name="KSO_WM_TEMPLATE_CATEGORY" val="diagram"/>
  <p:tag name="KSO_WM_TEMPLATE_INDEX" val="20227955"/>
  <p:tag name="KSO_WM_UNIT_LAYERLEVEL" val="1_1_1"/>
  <p:tag name="KSO_WM_TAG_VERSION" val="1.0"/>
  <p:tag name="KSO_WM_BEAUTIFY_FLAG" val="#wm#"/>
  <p:tag name="KSO_WM_UNIT_LINE_FORE_SCHEMECOLOR_INDEX" val="5"/>
  <p:tag name="KSO_WM_UNIT_LINE_FILL_TYPE" val="2"/>
</p:tagLst>
</file>

<file path=ppt/tags/tag92.xml><?xml version="1.0" encoding="utf-8"?>
<p:tagLst xmlns:p="http://schemas.openxmlformats.org/presentationml/2006/main">
  <p:tag name="KSO_WM_TEMPLATE_CATEGORY" val="custom"/>
  <p:tag name="KSO_WM_TEMPLATE_INDEX" val="160449"/>
  <p:tag name="KSO_WM_TAG_VERSION" val="1.0"/>
  <p:tag name="KSO_WM_SLIDE_ID" val="custom160449_18"/>
  <p:tag name="KSO_WM_SLIDE_INDEX" val="18"/>
  <p:tag name="KSO_WM_SLIDE_ITEM_CNT" val="6"/>
  <p:tag name="KSO_WM_SLIDE_LAYOUT" val="a_m"/>
  <p:tag name="KSO_WM_SLIDE_LAYOUT_CNT" val="1_1"/>
  <p:tag name="KSO_WM_SLIDE_TYPE" val="text"/>
  <p:tag name="KSO_WM_BEAUTIFY_FLAG" val="#wm#"/>
  <p:tag name="KSO_WM_SLIDE_POSITION" val="55*195"/>
  <p:tag name="KSO_WM_SLIDE_SIZE" val="850*241"/>
  <p:tag name="KSO_WM_DIAGRAM_GROUP_CODE" val="m1-1"/>
</p:tagLst>
</file>

<file path=ppt/tags/tag920.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55_4*l_h_x*1_3_1"/>
  <p:tag name="KSO_WM_TEMPLATE_CATEGORY" val="diagram"/>
  <p:tag name="KSO_WM_TEMPLATE_INDEX" val="20227955"/>
  <p:tag name="KSO_WM_UNIT_LAYERLEVEL" val="1_1_1"/>
  <p:tag name="KSO_WM_TAG_VERSION" val="1.0"/>
  <p:tag name="KSO_WM_BEAUTIFY_FLAG" val="#wm#"/>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55_4*l_h_i*1_4_1"/>
  <p:tag name="KSO_WM_TEMPLATE_CATEGORY" val="diagram"/>
  <p:tag name="KSO_WM_TEMPLATE_INDEX" val="2022795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55_4*l_h_i*1_4_2"/>
  <p:tag name="KSO_WM_TEMPLATE_CATEGORY" val="diagram"/>
  <p:tag name="KSO_WM_TEMPLATE_INDEX" val="2022795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55_4*l_h_i*1_4_3"/>
  <p:tag name="KSO_WM_TEMPLATE_CATEGORY" val="diagram"/>
  <p:tag name="KSO_WM_TEMPLATE_INDEX" val="20227955"/>
  <p:tag name="KSO_WM_UNIT_LAYERLEVEL" val="1_1_1"/>
  <p:tag name="KSO_WM_TAG_VERSION" val="1.0"/>
  <p:tag name="KSO_WM_BEAUTIFY_FLAG" val="#wm#"/>
  <p:tag name="KSO_WM_UNIT_LINE_FORE_SCHEMECOLOR_INDEX" val="6"/>
  <p:tag name="KSO_WM_UNIT_LINE_FILL_TYPE" val="2"/>
</p:tagLst>
</file>

<file path=ppt/tags/tag92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55_4*l_h_x*1_4_1"/>
  <p:tag name="KSO_WM_TEMPLATE_CATEGORY" val="diagram"/>
  <p:tag name="KSO_WM_TEMPLATE_INDEX" val="20227955"/>
  <p:tag name="KSO_WM_UNIT_LAYERLEVEL" val="1_1_1"/>
  <p:tag name="KSO_WM_TAG_VERSION" val="1.0"/>
  <p:tag name="KSO_WM_BEAUTIFY_FLAG" val="#wm#"/>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9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930.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93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93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93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938.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939.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94.xml><?xml version="1.0" encoding="utf-8"?>
<p:tagLst xmlns:p="http://schemas.openxmlformats.org/presentationml/2006/main">
  <p:tag name="KSO_WM_BEAUTIFY_FLAG" val=""/>
</p:tagLst>
</file>

<file path=ppt/tags/tag940.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94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1"/>
  <p:tag name="KSO_WM_UNIT_ID" val="diagram20168875_4*m_h_i*1_4_1"/>
  <p:tag name="KSO_WM_UNIT_LAYERLEVEL" val="1_1_1"/>
  <p:tag name="KSO_WM_DIAGRAM_GROUP_CODE" val="m1-1"/>
  <p:tag name="KSO_WM_UNIT_TEXT_FILL_FORE_SCHEMECOLOR_INDEX" val="13"/>
  <p:tag name="KSO_WM_UNIT_TEXT_FILL_TYPE" val="1"/>
</p:tagLst>
</file>

<file path=ppt/tags/tag944.xml><?xml version="1.0" encoding="utf-8"?>
<p:tagLst xmlns:p="http://schemas.openxmlformats.org/presentationml/2006/main">
  <p:tag name="KSO_WM_UNIT_LAYERLEVEL" val="1_1"/>
  <p:tag name="KSO_WM_DIAGRAM_GROUP_CODE" val="m1_1"/>
  <p:tag name="KSO_WM_TAG_VERSION" val="1.0"/>
  <p:tag name="KSO_WM_BEAUTIFY_FLAG" val="#wm#"/>
  <p:tag name="KSO_WM_UNIT_TYPE" val="i"/>
  <p:tag name="KSO_WM_UNIT_ID" val="diagram20168875_4*i*1"/>
  <p:tag name="KSO_WM_TEMPLATE_CATEGORY" val="diagram"/>
  <p:tag name="KSO_WM_TEMPLATE_INDEX" val="20168875"/>
  <p:tag name="KSO_WM_UNIT_INDEX" val="1"/>
</p:tagLst>
</file>

<file path=ppt/tags/tag945.xml><?xml version="1.0" encoding="utf-8"?>
<p:tagLst xmlns:p="http://schemas.openxmlformats.org/presentationml/2006/main">
  <p:tag name="KSO_WM_UNIT_LAYERLEVEL" val="1_1"/>
  <p:tag name="KSO_WM_DIAGRAM_GROUP_CODE" val="m1_1"/>
  <p:tag name="KSO_WM_TAG_VERSION" val="1.0"/>
  <p:tag name="KSO_WM_BEAUTIFY_FLAG" val="#wm#"/>
  <p:tag name="KSO_WM_UNIT_TYPE" val="i"/>
  <p:tag name="KSO_WM_UNIT_ID" val="diagram20168875_4*i*2"/>
  <p:tag name="KSO_WM_TEMPLATE_CATEGORY" val="diagram"/>
  <p:tag name="KSO_WM_TEMPLATE_INDEX" val="20168875"/>
  <p:tag name="KSO_WM_UNIT_INDEX" val="2"/>
</p:tagLst>
</file>

<file path=ppt/tags/tag946.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1"/>
  <p:tag name="KSO_WM_UNIT_ID" val="diagram20168875_4*m_h_i*1_2_1"/>
  <p:tag name="KSO_WM_UNIT_LAYERLEVEL" val="1_1_1"/>
  <p:tag name="KSO_WM_DIAGRAM_GROUP_CODE" val="m1-1"/>
  <p:tag name="KSO_WM_UNIT_FILL_FORE_SCHEMECOLOR_INDEX" val="7"/>
  <p:tag name="KSO_WM_UNIT_FILL_TYPE" val="1"/>
  <p:tag name="KSO_WM_UNIT_TEXT_FILL_FORE_SCHEMECOLOR_INDEX" val="13"/>
  <p:tag name="KSO_WM_UNIT_TEXT_FILL_TYPE" val="1"/>
</p:tagLst>
</file>

<file path=ppt/tags/tag947.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2"/>
  <p:tag name="KSO_WM_UNIT_ID" val="diagram20168875_4*m_h_i*1_2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948.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2"/>
  <p:tag name="KSO_WM_UNIT_ID" val="diagram20168875_4*m_h_i*1_4_2"/>
  <p:tag name="KSO_WM_UNIT_LAYERLEVEL" val="1_1_1"/>
  <p:tag name="KSO_WM_DIAGRAM_GROUP_CODE" val="m1-1"/>
  <p:tag name="KSO_WM_UNIT_FILL_FORE_SCHEMECOLOR_INDEX" val="7"/>
  <p:tag name="KSO_WM_UNIT_FILL_TYPE" val="1"/>
  <p:tag name="KSO_WM_UNIT_TEXT_FILL_FORE_SCHEMECOLOR_INDEX" val="13"/>
  <p:tag name="KSO_WM_UNIT_TEXT_FILL_TYPE" val="1"/>
</p:tagLst>
</file>

<file path=ppt/tags/tag949.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3"/>
  <p:tag name="KSO_WM_UNIT_ID" val="diagram20168875_4*m_h_i*1_4_3"/>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BEAUTIFY_FLAG" val=""/>
</p:tagLst>
</file>

<file path=ppt/tags/tag950.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1"/>
  <p:tag name="KSO_WM_UNIT_ID" val="diagram20168875_4*m_h_i*1_3_1"/>
  <p:tag name="KSO_WM_UNIT_LAYERLEVEL" val="1_1_1"/>
  <p:tag name="KSO_WM_DIAGRAM_GROUP_CODE" val="m1-1"/>
  <p:tag name="KSO_WM_UNIT_FILL_FORE_SCHEMECOLOR_INDEX" val="5"/>
  <p:tag name="KSO_WM_UNIT_FILL_TYPE" val="1"/>
  <p:tag name="KSO_WM_UNIT_TEXT_FILL_FORE_SCHEMECOLOR_INDEX" val="13"/>
  <p:tag name="KSO_WM_UNIT_TEXT_FILL_TYPE" val="1"/>
</p:tagLst>
</file>

<file path=ppt/tags/tag951.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2"/>
  <p:tag name="KSO_WM_UNIT_ID" val="diagram20168875_4*m_h_i*1_3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952.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3"/>
  <p:tag name="KSO_WM_UNIT_ID" val="diagram20168875_4*m_h_i*1_3_3"/>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953.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3"/>
  <p:tag name="KSO_WM_UNIT_ID" val="diagram20168875_4*m_h_i*1_2_3"/>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954.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1"/>
  <p:tag name="KSO_WM_UNIT_ID" val="diagram20168875_4*m_h_i*1_1_1"/>
  <p:tag name="KSO_WM_UNIT_LAYERLEVEL" val="1_1_1"/>
  <p:tag name="KSO_WM_DIAGRAM_GROUP_CODE" val="m1-1"/>
</p:tagLst>
</file>

<file path=ppt/tags/tag955.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2"/>
  <p:tag name="KSO_WM_UNIT_ID" val="diagram20168875_4*m_h_i*1_1_2"/>
  <p:tag name="KSO_WM_UNIT_LAYERLEVEL" val="1_1_1"/>
  <p:tag name="KSO_WM_DIAGRAM_GROUP_CODE" val="m1-1"/>
  <p:tag name="KSO_WM_UNIT_FILL_FORE_SCHEMECOLOR_INDEX" val="5"/>
  <p:tag name="KSO_WM_UNIT_FILL_TYPE" val="1"/>
  <p:tag name="KSO_WM_UNIT_TEXT_FILL_FORE_SCHEMECOLOR_INDEX" val="13"/>
  <p:tag name="KSO_WM_UNIT_TEXT_FILL_TYPE" val="1"/>
</p:tagLst>
</file>

<file path=ppt/tags/tag956.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3"/>
  <p:tag name="KSO_WM_UNIT_ID" val="diagram20168875_4*m_h_i*1_1_3"/>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957.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4"/>
  <p:tag name="KSO_WM_UNIT_ID" val="diagram20168875_4*m_h_i*1_1_4"/>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958.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959.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677_2*n_h_h_i*1_2_1_1"/>
  <p:tag name="KSO_WM_TEMPLATE_CATEGORY" val="diagram"/>
  <p:tag name="KSO_WM_TEMPLATE_INDEX" val="2022867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60.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4"/>
  <p:tag name="KSO_WM_UNIT_ID" val="diagram20168875_4*m_h_i*1_4_4"/>
  <p:tag name="KSO_WM_UNIT_LAYERLEVEL" val="1_1_1"/>
  <p:tag name="KSO_WM_DIAGRAM_GROUP_CODE" val="m1-1"/>
  <p:tag name="KSO_WM_UNIT_LINE_FORE_SCHEMECOLOR_INDEX" val="14"/>
  <p:tag name="KSO_WM_UNIT_LINE_FILL_TYPE" val="2"/>
  <p:tag name="KSO_WM_UNIT_TEXT_FILL_FORE_SCHEMECOLOR_INDEX" val="13"/>
  <p:tag name="KSO_WM_UNIT_TEXT_FILL_TYPE" val="1"/>
</p:tagLst>
</file>

<file path=ppt/tags/tag961.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1_5"/>
  <p:tag name="KSO_WM_UNIT_ID" val="diagram20168875_4*m_h_i*1_1_5"/>
  <p:tag name="KSO_WM_UNIT_LAYERLEVEL" val="1_1_1"/>
  <p:tag name="KSO_WM_DIAGRAM_GROUP_CODE" val="m1-1"/>
  <p:tag name="KSO_WM_UNIT_TEXT_FILL_FORE_SCHEMECOLOR_INDEX" val="14"/>
  <p:tag name="KSO_WM_UNIT_TEXT_FILL_TYPE" val="1"/>
</p:tagLst>
</file>

<file path=ppt/tags/tag962.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4_5"/>
  <p:tag name="KSO_WM_UNIT_ID" val="diagram20168875_4*m_h_i*1_4_5"/>
  <p:tag name="KSO_WM_UNIT_LAYERLEVEL" val="1_1_1"/>
  <p:tag name="KSO_WM_DIAGRAM_GROUP_CODE" val="m1-1"/>
  <p:tag name="KSO_WM_UNIT_TEXT_FILL_FORE_SCHEMECOLOR_INDEX" val="14"/>
  <p:tag name="KSO_WM_UNIT_TEXT_FILL_TYPE" val="1"/>
</p:tagLst>
</file>

<file path=ppt/tags/tag963.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2_4"/>
  <p:tag name="KSO_WM_UNIT_ID" val="diagram20168875_4*m_h_i*1_2_4"/>
  <p:tag name="KSO_WM_UNIT_LAYERLEVEL" val="1_1_1"/>
  <p:tag name="KSO_WM_DIAGRAM_GROUP_CODE" val="m1-1"/>
  <p:tag name="KSO_WM_UNIT_TEXT_FILL_FORE_SCHEMECOLOR_INDEX" val="14"/>
  <p:tag name="KSO_WM_UNIT_TEXT_FILL_TYPE" val="1"/>
</p:tagLst>
</file>

<file path=ppt/tags/tag964.xml><?xml version="1.0" encoding="utf-8"?>
<p:tagLst xmlns:p="http://schemas.openxmlformats.org/presentationml/2006/main">
  <p:tag name="KSO_WM_TAG_VERSION" val="1.0"/>
  <p:tag name="KSO_WM_BEAUTIFY_FLAG" val="#wm#"/>
  <p:tag name="KSO_WM_TEMPLATE_CATEGORY" val="diagram"/>
  <p:tag name="KSO_WM_TEMPLATE_INDEX" val="20168875"/>
  <p:tag name="KSO_WM_UNIT_TYPE" val="m_h_i"/>
  <p:tag name="KSO_WM_UNIT_INDEX" val="1_3_4"/>
  <p:tag name="KSO_WM_UNIT_ID" val="diagram20168875_4*m_h_i*1_3_4"/>
  <p:tag name="KSO_WM_UNIT_LAYERLEVEL" val="1_1_1"/>
  <p:tag name="KSO_WM_DIAGRAM_GROUP_CODE" val="m1-1"/>
  <p:tag name="KSO_WM_UNIT_TEXT_FILL_FORE_SCHEMECOLOR_INDEX" val="14"/>
  <p:tag name="KSO_WM_UNIT_TEXT_FILL_TYPE" val="1"/>
</p:tagLst>
</file>

<file path=ppt/tags/tag965.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966.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967.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968.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969.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m1-1"/>
  <p:tag name="KSO_WM_UNIT_ID" val="diagram20168875_4*m_h_f*1_1_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677_2*n_h_h_i*1_2_1_2"/>
  <p:tag name="KSO_WM_TEMPLATE_CATEGORY" val="diagram"/>
  <p:tag name="KSO_WM_TEMPLATE_INDEX" val="2022867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70.xml><?xml version="1.0" encoding="utf-8"?>
<p:tagLst xmlns:p="http://schemas.openxmlformats.org/presentationml/2006/main">
  <p:tag name="KSO_WM_TAG_VERSION" val="1.0"/>
  <p:tag name="KSO_WM_BEAUTIFY_FLAG" val=""/>
  <p:tag name="KSO_WM_TEMPLATE_CATEGORY" val="diagram"/>
  <p:tag name="KSO_WM_TEMPLATE_INDEX" val="20168875"/>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68875_4*m_h_a*1_1_1"/>
  <p:tag name="KSO_WM_UNIT_TEXT_FILL_FORE_SCHEMECOLOR_INDEX" val="13"/>
  <p:tag name="KSO_WM_UNIT_TEXT_FILL_TYPE" val="1"/>
</p:tagLst>
</file>

<file path=ppt/tags/tag971.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972.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97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97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975.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TABLE_ENDDRAG_ORIGIN_RECT" val="852*452"/>
  <p:tag name="TABLE_ENDDRAG_RECT" val="71*135*852*452"/>
  <p:tag name="KSO_WM_BEAUTIFY_FLAG" val=""/>
</p:tagLst>
</file>

<file path=ppt/tags/tag979.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9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8677_2*n_h_h_f*1_2_1_1"/>
  <p:tag name="KSO_WM_TEMPLATE_CATEGORY" val="diagram"/>
  <p:tag name="KSO_WM_TEMPLATE_INDEX" val="20228677"/>
  <p:tag name="KSO_WM_UNIT_LAYERLEVEL" val="1_1_1_1"/>
  <p:tag name="KSO_WM_TAG_VERSION" val="1.0"/>
  <p:tag name="KSO_WM_BEAUTIFY_FLAG" val="#wm#"/>
</p:tagLst>
</file>

<file path=ppt/tags/tag980.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981.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98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98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677_2*n_h_h_i*1_2_2_1"/>
  <p:tag name="KSO_WM_TEMPLATE_CATEGORY" val="diagram"/>
  <p:tag name="KSO_WM_TEMPLATE_INDEX" val="2022867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90.xml><?xml version="1.0" encoding="utf-8"?>
<p:tagLst xmlns:p="http://schemas.openxmlformats.org/presentationml/2006/main">
  <p:tag name="KSO_WM_TEMPLATE_CATEGORY" val="custom"/>
  <p:tag name="KSO_WM_TEMPLATE_INDEX" val="160206"/>
  <p:tag name="KSO_WM_TAG_VERSION" val="1.0"/>
  <p:tag name="KSO_WM_SLIDE_ID" val="custom16020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991.xml><?xml version="1.0" encoding="utf-8"?>
<p:tagLst xmlns:p="http://schemas.openxmlformats.org/presentationml/2006/main">
  <p:tag name="KSO_WM_TAG_VERSION" val="1.0"/>
  <p:tag name="KSO_WM_BEAUTIFY_FLAG" val="#wm#"/>
  <p:tag name="KSO_WM_UNIT_TYPE" val="i"/>
  <p:tag name="KSO_WM_UNIT_ID" val="custom160206_10*i*17"/>
  <p:tag name="KSO_WM_TEMPLATE_CATEGORY" val="custom"/>
  <p:tag name="KSO_WM_TEMPLATE_INDEX" val="160206"/>
  <p:tag name="KSO_WM_UNIT_INDEX" val="17"/>
</p:tagLst>
</file>

<file path=ppt/tags/tag992.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5"/>
  <p:tag name="KSO_WM_UNIT_ID" val="custom160206_10*l_i*1_5"/>
  <p:tag name="KSO_WM_UNIT_CLEAR" val="1"/>
  <p:tag name="KSO_WM_UNIT_LAYERLEVEL" val="1_1"/>
  <p:tag name="KSO_WM_DIAGRAM_GROUP_CODE" val="l1-1"/>
</p:tagLst>
</file>

<file path=ppt/tags/tag993.xml><?xml version="1.0" encoding="utf-8"?>
<p:tagLst xmlns:p="http://schemas.openxmlformats.org/presentationml/2006/main">
  <p:tag name="KSO_WM_TAG_VERSION" val="1.0"/>
  <p:tag name="KSO_WM_BEAUTIFY_FLAG" val=""/>
  <p:tag name="KSO_WM_TEMPLATE_CATEGORY" val="custom"/>
  <p:tag name="KSO_WM_TEMPLATE_INDEX" val="160206"/>
  <p:tag name="KSO_WM_UNIT_TYPE" val="l_i"/>
  <p:tag name="KSO_WM_UNIT_INDEX" val="1_6"/>
  <p:tag name="KSO_WM_UNIT_ID" val="custom160206_10*l_i*1_6"/>
  <p:tag name="KSO_WM_UNIT_CLEAR" val="1"/>
  <p:tag name="KSO_WM_UNIT_LAYERLEVEL" val="1_1"/>
  <p:tag name="KSO_WM_DIAGRAM_GROUP_CODE" val="l1-1"/>
</p:tagLst>
</file>

<file path=ppt/tags/tag994.xml><?xml version="1.0" encoding="utf-8"?>
<p:tagLst xmlns:p="http://schemas.openxmlformats.org/presentationml/2006/main">
  <p:tag name="KSO_WM_TAG_VERSION" val="1.0"/>
  <p:tag name="KSO_WM_BEAUTIFY_FLAG" val=""/>
  <p:tag name="KSO_WM_TEMPLATE_CATEGORY" val="custom"/>
  <p:tag name="KSO_WM_TEMPLATE_INDEX" val="160206"/>
  <p:tag name="KSO_WM_UNIT_TYPE" val="l_h_a"/>
  <p:tag name="KSO_WM_UNIT_INDEX" val="1_3_1"/>
  <p:tag name="KSO_WM_UNIT_ID" val="custom160206_10*l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l1-1"/>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1_1*l_h_i*1_1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1_1*l_h_i*1_1_3"/>
  <p:tag name="KSO_WM_TEMPLATE_CATEGORY" val="diagram"/>
  <p:tag name="KSO_WM_TEMPLATE_INDEX" val="20228071"/>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1_1*l_h_i*1_1_4"/>
  <p:tag name="KSO_WM_TEMPLATE_CATEGORY" val="diagram"/>
  <p:tag name="KSO_WM_TEMPLATE_INDEX" val="202280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Q0MjM3MzUyMzQ0IiwKCSJHcm91cElkIiA6ICI3MzA4NzQ4NzUiLAoJIkltYWdlIiA6ICJpVkJPUncwS0dnb0FBQUFOU1VoRVVnQUFBc1FBQUFKaENBWUFBQUJHaEtiZUFBQUFDWEJJV1hNQUFBc1RBQUFMRXdFQW1wd1lBQUFnQUVsRVFWUjRuT3pkZVhoVFpkNCs4UHVjazZSTjA1MldsdExTQlNpRjBwYTFnQ3l5T0NLYk9pT3l6S3ZpaktJeU00NG9EdXJvaUJ1S29EaHU0TXFvOExxOG9qOUZxTW9nc3U5dG9Xd0ZwQzFkb0tYN25qVGI3NDlBMmxCb0U2QTVTWE4vcm92TGs1UG5uUE9OTFhCeitwenZJL1RyUDhVTUlpSWlJaUlQSmNwZEFCRVJFUkdSbkJpSWlZaUlpTWlqTVJBVEVSRVJrVWRqSUNZaUlpSWlqOFpBVEVSRVJFUWVqWUdZaUlpSWlEd2FBekVSRVJFUmVUUUdZaUlpSWlMeWFBekVSRVJFUk9UUkdJaUppSWlJeUtNeEVCTVJFUkdSUjJNZ0ppSWlJaUtQeGtCTVJFUkVSQjZOZ1ppSWlJaUlQQm9ETVJFUkVSRjVOQVppSWlJaUl2Sm9ETVJFUkVSRTVORVlpSW1JaUlqSW96RVFFeEVSRVpGSFl5QW1JaUlpSW8vR1FFeEVSRVJFSG8yQm1JaUlpSWc4R2dNeEVSRVJFWGswQm1JaUlpSWk4bWdNeEVSRVJFVGswUmlJaVlpSWlNaWpNUkFURVJFUmtVZGpJQ1lpSWlJaWo4WkFURVJFUkVRZWpZR1lpSWlJaUR3YUF6RVJFUkVSZVRRR1lpSWlJaUx5YUF6RVJFUkVST1RSR0lpSmlJaUl5S014RUJNUkVSR1JSMk1nSmlJaUlpS1B4a0JNUkVSRVJCNk5nWmlJaUlpSVBCb0RNUkVSRVJGNU5BWmlJaUlpSXZKb0RNUkVSRVJFNU5FWWlJbUlpSWpJb3pFUUV4RVJFWkZIWXlBbUlpSWlJby9HUUV4RVJFUkVIbzJCbUlpSWlJZzhHZ014RVJFUkVYazBCbUlpSWlJaThtZ014RVJFUkVUazBSaUlpWWlJaU1pak1SQVRFUkVSa1VkaklDWWlJaUlpajhaQVRFUkVSRVFlallHWWlJaUlpRHdhQXpFUkVSR1JpMUdydmVVdXdhTXdFQk1SRVJHNWtIdnV2ZzFiZjEyTkcwWU1kT2c0U1JRUkZoYlM1aSs2UElYY0JSQVJFUkc1b3ZVL3ZIZk41L2pxcXpTc1hyUE9vV01xSzJ1ZzBhangzSE4vdzYyMy9RVmFyYzZ1NDhMRFE3SHg1NC9iSEpPWU5CVkhENiszdTVZSDV5M0NqaDNwZG85M1Z3ekVSRVJFUkpjUkd4TjV6ZWNJQ2dwdytKajFHN1pnOXV3cFNFbE93SU1Qek1TYmIzM20wUEh2dmY4bGR1N0tzTmwzMjdRSm1ENTlJZ0RndGRkWDJidzNkbXdxaGd6dWovZmUveEoxZFEwMjcrWG1GRHBjdnp0aUlDWWlJaUs2ak1Ta3FRNGZjOE9JZ1hoNThhTUlEUTNHd1VQWitPYWJqUTZmdzJ3MlkrblNqM0RQUGJkajNick5EaCtmbDFlRWpJeGpOdnRTaHlaYnQvL3p5YmMyNy9YdjN4czZYUk5XclBnY1JwUEo0ZXQxQmd6RVJFUkVSTmRJcVZSZy9pTnpNT2VlMjJFeW03SHl2Uyt3Y3VVWHJRS21sNWNLR1FlK3ZjSlpXcHQ0ODZoMngxd2EzSmU4c2dCTFhsbGc5elZpWXlMeDIrbDhqdzNEQUFNeEVSRVIwVFdKaTR2Q3NsZi9nWVNFT0JTZExjRVRUNzZPek14amx4MXJNcG1RbTlmK05JVFltRWlZVEdhY3lTOXl1SjdYbC84SHYyN1phN052NW96SnVQdXVXeTNuam8zRStuV3Q1MGRmT3JkNC9FMzNvcVNrek9IcnV5TUdZaUlpSXFLck5IUEdKQ3hjT0JmZVhpcWtwVzNGQ3krdVFHMWQvUlhINi9VR1RKMzJVTHZuUFhwNFBlb2JHdXdhZTZuUzBncms1dHFHN3FxcW1sYmp2bCszR2FkTzViWGFuNWpZRzVOdUdlM3dkZDBaQXpFUkVSSFJWWGh0MlJPWWRNdG8xTmMzNHFubmwyUGRENDdQOSswSUF3YjBiYld2VDN4c3EzMWJ0dTdGeG8wN0VSSVNoQkhEQjJESHpuUlVWdGJnOXR0dVlpQW1JaUlpb3ZhbERrMENBUHhoK3NNb0xDeVd1WnBtczJaT3hxeVprKzBlMzd0WE5KYThzZ0IvL0ovSFVWblorazZ5SjJBZ0ppSWlJcmNWSE95UFVTT1MwU2MrR3ZHOW94RGFOUWgrR2gvNGFMeVJucEdOaHg5ZERyUFozS0UxdUVvWXJxMnJ4OGVyMWlMdHgyM0l6czZ4ZVM4MU5SbWpSZzZTcVRMWHgwQk1SRVJFYmtVUUJBeExUY1Jkc3lkaXlLQytFRVhoc3VOU2gvUkRWR1FZOGd2c0Q2d0pDWEg0NXV1M0hLckgzb1V1cnFhTm03MGl1NGNoT2JrUHNyTnpFQmNiaWJqWTFqMlVzN056TUhuU0dCeS9KQ3dMRi83L21jenNNa0ZFUkVUazhycDM3NHFuRjk2RElZTmJ6NU85MUw0RHgxQlFXT0xRK1hXNkpydTZRQUJBang0UmtFVFI3dkVYRFJyVUQ2cy9YZHJ1T0Q5ZlRidGhlOUtVdWNqUFA0Y2hRNUt3K0tYNWRsMS82cTIyRCtwcE5ENEFBSjIyeWE3ak95TUdZaUlpSW5JTE40NGFpT2YrZFI4MEdyWE4va05acDdCNzd4R2NQSldQdlB4aTFOYldvNzVlQjRQQjRQQTFjbk1MN2U3c3NHM0xHblRwRXVod0p3aHRvNjdkRUcxdjJ6VzkzdklaZi9wNU8zYnZPV2p6M3ZoeHcvRE0wL053OTV5RktDbzZiOTN2NCtOdE02NWJlQ2dBb0t5czB1N1AwTmt3RUJNUkVaSExHM3ZqWUN4NWNaNTFlb1RSYU1SMzY3YmgwelZwS0M2cGtMazZ4eHc3ZnJyZEVPMW8yeld0VmdldFZvYzFueTNGanAwWmVPLzlMMUZkWFF2QUVuUmI5aE9PdldRNlJWTC8zaWd2cjBKRlpiV0RuNlR6WUNBbUlpSWlsNWFVMkJPTG4zdlFHb2FMaXM3amlXZFc0dVNwZkprcmN5MmlLQ0FscFM4eU1vL2I3TC9qRHplanFzb1Nqb3VMUzdGM2J4WStYclVXdVRtRjhQUFRZTXlZb1pBa0VWTW1qOFdHdEMwNGRTb1BINjlhaS9yNkJqaytoaXdZaUltSWlNaGxxZFZlZVA1ZjkwT3BsQUFBditVVTRxRy9MVVZOelpVWHYvQlVJU0ZCRUVVQkZSVlZOdnZ2dis5TzYvYitBMGZ3NDAvYnNmeU5Ud0FBenk5NkdMNitQc2pLT29HbHJ6Nk9FU01HNEtYRks2M3Zld29HWWlJaUluSlpjKzZhak1qSXJnQ0E2dXA2L1AyeE54aUdyeUEyTmdvQWNPdTA4ZmppeXczVy9SY2Z2R3RKcFZMaWlZVnpNWDM2Ukt4ZXN3NUxsMzJJZVEvTnhyeUhaaU01S1I2UHpIL1o0WWNGM1prb2R3RkVSRVJFbHhNVTZJZlpNMzluZmIzaS9XOVFWbGJWeGhHZWJVQktBZ0FnTGk0S3kxOTdFbDVlcWxaamZIMTlNT1BPU1VoYi93Rm16WnlNdFd0L3hySmxIOEZrTXVQZEZaL2prZm1MRVJIUkZWOTkrUWJHamsxMTlrZVFEUU14RVJFUnVhUXBrMFpDN2UwRkFNZyttWTkxNjdmTFhKRXRwZEsxZnRBK1ljSUlGQlNjdzlQUC9CdGp4Z3pGMC85cy9VRGVMUk5IWTlHemY0WEpiTUtqQzE3Qm91ZmZodEhVM0gvNGw4MTdNT2ZlSjlIUTBBaC9QMTlubGk4cjEvcEtFaEVSRVYwd2Z1eGc2L2FiNzN4bEU5eWNMUzR1Q3BXVjFhaXJhNERSYU1TRUNUZkEzOThYdFhXT1RkK3dkeEVQd0w0K3hBQlFWVldMK1krOWpNUit2ZkRaNnUreElXMEw2aHNhOE5JTDg2RldlK1BOTjU3RzloM3B5TWtwUUdsWkpkNTZlelgyN1Q4TW5WYUh2bjE3UWdBZ1NpSVVrZ1NsU2dtVlNvbGxyNjBDQUF3ZmxvSTlldzg1OUJuZEVRTXhFUkVSdVp6d3NHRDBUNHdEQUpTWFZ5UHo0QWxaNjFueHpyT0lpdXJXYXYvbXpYc2RPazlIek11dHFhbERhR2d3QU9DNzd6Y0JBTFpzMllkSmsrZGkxcXpKbURKbExPNzc4eDFYZGU0bHIzN0FRRXhFUkVRa2gzRTNOdDhkM3I3ekVFd21zNHpWV0xvem1FeG1TSklJUVJSUVg5K0lQYnNQNHUxMzF6aDBIa2NYOGJDWEpFa1lscHFNRXlkeXJmdHE2K3J4NFVkZjQ4T1B2b2FmbndZOWVrUWdJTUFYQWY2KzBHaDhvRklwb1ZRcUlJb2lCRUdBMld5RzBXaUN5V1NDd1dDQXdXREVmemZ0NnBCNlhZM1FyLzhVZWIvRGlJaUlpQzd4OXZMSE1DdzFFUUR3Mk1JM3NXTlhsc3dWdVQ1UkZHVC9oNE83NGtOMVJFUkU1SEppWWlLczIrbVo4azZYY0JjTXcxZVBnWmlJaUloY2lscnRoYkN1UVFDQTBySXFORGJxWks2SU9qc0dZaUlpSW5JcDBWRmgxdTNDb3ZNeVZrS2Vnb0dZaUlpSVhFcDBkUE4waWZ5Q0Voa3JJVS9CUUV4RVJFUXVKYVJMZ0hXN3BLUkN4a3JJVXpBUUV4RVJrVXRScTcyczI1dy9UTTdBUHNSRVJIVFZmRlZLM0ozVUh6ZjJpRUtrdngvVUN2NjEwaGswR2d3b3JLbkYxdndDckQ1OEJIVk5lcWRlMzl1N09SRHI5TTY5Tm5rbS9zbEZSRVJYWlZoRU56dzdlaVRDZlRWeWwwTFhtVnFoUU8vZ0lQUU9Ec0xVWGozeHd2YWQySHYybk5PdTc5UGlEckZleDBCTUhZOVRKb2lJeUdIRElycGh4YVNiR1lZOVFMaXZCaXNtM1l6VWlOYkxGbmVVbGxNbW12UUdwMTJYUEJjRE1SRVJPY1JYcGNTem8wZktYUVk1MmFMUkkrR3JVanJuWW9KekxrTjBFUU14RVJFNTVPNmsvcnd6N0lIQ2ZUVzRPNm0vVTY2bGIycStLK3psckJCT0hvMkJtSWlJSEhKamp5aTVTeUNaakhIUzExN2ZZcHFFeW91Qm1Eb2VBekVSRVRrazB0OVA3aEpJSnBGK3p2bmE2NXFhck51OFEwek93RUJNUkVRT1lXczF6K1dqZE03WHZxbmxsQWt2bFZPdVNaNk5nWmlJaUloY1NuMTlvM1hiejg5SHhrcklVekFRRXhFUmtVdXByS3kxYmdjRmNvb09kVHdHWWlJaUluSXBsVlUxMXUyZ0lBWmk2bmdNeEVSRVJPUlNLcXVhN3hBSEIvbkxXQWw1Q2daaUlpSWljaWt0cDB3RWNzb0VPUUVETVJFUkVia1Uyem5FdmhBRUxsMUhIWXVCbUlpSWlGeUtWdGNFcmM3U2kxaWhVRUNqVWN0Y0VYVjJETVJFUkVUa2Npb3FteCtzNHp4aTZtZ014RVJFUk9SeXFpcnJyTnVCN0RSQkhZeUJtSWlJaUZ4T3kwNFRYZmhnSFhVd0JtSWlJaUp5T2RYVnpZSFkzMThqWXlYa0NSaUlpWWlJeU9WVTE5UmJ0LzM4R0lpcFl6RVFFeEVSa2N1cGFSR0llWWVZT2hvRE1SRVJFYm1jNnRxV2dkaEh4a3JJRXpBUUV4RVJrY3RwZVljNHdOOVh4a3JJRXpBUUV4RVJrY3Vwc1psRDdIbDNpTlZxYjdsTDhDZ014RVJFNUxHRUx2NFF3NEk2N2dKS1JjZWR1NU9ycm03dVErenZZWGVJNzduN05tejlkVFZ1R0RIUW9lTWtVVVJZV0VpYnYrankrRHVWaUloY2p5UkNNVEFlaHF6ZmdDWURBRUR3ODRGeS9DQ1lTcXRnMkhYa3VseEdOZlVHQ0VGKzBQNzc2K3R5dnBZVUEzdERNYUkvbXRidmdpbS94UDREQlFHQ3B1MjdnK2E2eG11c3p2WFpUcG1RNTZHNjlUKzhkODNuK09xck5LeGVzODZoWXlvcmE2RFJxUEhjYzMvRHJiZjlCVnF0enE3andzTkRzZkhuajlzY2s1ZzBGVWNQcjdlN2xnZm5MY0tPSGVsMmozZFhETVJFUk9SeUZFUDdRakc4SHdRL0graC96UUFBbUJ0MUVMcDFnUlFSQW1QNlNaaDFUVEpYMlRaell4T2dVa0I1MDJEb1B2c1pNQmp0T2s3dzg0SFhueWUzT1ViNzc2L2hQZjlPdTJ0cCttNDdUSG5GZG85M0JVMU5ldXUySUFpeTFCQWJFM25ONXdnS0NuRDRtUFVidG1EMjdDbElTVTdBZ3cvTXhKdHZmZWJROGUrOS95VjI3c3F3MlhmYnRBbVlQbjBpQU9DMTExZlp2RGQyYkNxR0RPNlA5OTcvRW5WMURUYnY1ZVlVT2x5L08ySWdKaUlpbHlLRUJrS1JtZ0RvOUREc1BkYjhoc0VJWThaSktHN29EOFVOaWREL21pbGZrWFl3WnArQmxOSVRZcmN1VUtUMmRmaXV0bUh2TVpqTzJONVpsdnBGUStvZlozbC9lNWJOZTJKY040amRRMkhZZHh6UTZXM2VNMWZVd3QxSVV2T3N6c1lHclN3MUpDWk5kZmlZRzBZTXhNdUxIMFZvYURBT0hzckdOOTlzZFBnY1pyTVpTNWQraEh2dXVSM3IxbTEyK1BpOHZDSmtaQnl6MlpjNk5ObTYvWjlQdnJWNXIzLy8zdERwbXJCaXhlY3dta3dPWDY4ellDQW1JaUxYb1ZSQU5Xa1lJSXJRYjh1QStaSWdaTWc0Q1NrcERsSnlUeGgvSzRLcDRQeGxUNk9hTVE1aWhQM3pKZTI5MitybzFBckR0a09RQnNYRGVQeU1ROGNCZ0xteURxYXpaVGI3eE1qUTVuT25uN0I1VHhrV0JCaU1NT3crQ3BqTkRsL1AxVWlTWk4xdTFMcjJUd01BUUtsVVlQNGpjekRubnR0aE1wdXg4cjB2c0hMbEY2MENwcGVYQ2hrSHZyM0NXVnFiZVBPb2RzZGNHdHlYdkxJQVMxNVpZUGMxWW1NaThkdnBmSThOd3dBRE1SRVJ1UkRsVFVNZ0JQdkRsSE1XeHFPNXJRY1lqTkQva2c3VjdhT2huRFFjVFYvOUFuTjFmYXRocGpNbE1OYzB0RDcrRWxKY04wQ2xoREU3MzdGQ0ZSSzgvL1lIdTRkTHZkdi8wZnVsWVZ0NVN5cVV0NlRhZlEweHlBK21pcHBPRVlZQklDQ2dlZDV3ZllOcno1bU9pNHZDc2xmL2dZU0VPQlNkTGNFVFQ3Nk96TXhqbHgxck1wbVFtOWYrTklUWW1FaVlUR2FjeVM5eXVKN1hsLzhIdjI3WmE3TnY1b3pKdVB1dVd5M25qbzNFK25XdDUwZGZPcmQ0L0UzM29xU2tyTlc0em9pQm1JaUlYSUppUkNLa1BsRXcxelJBdjNIL0ZjZVo4b3BoeURnSnhhQjRxSDQvQmszZmJJVzUxamI4Mmt5MWFJTTQ1eFlJS2lYMFArMXRmM0JMWmpQTWxlMVBReENDL0N4anErcmFIWHNwdy9Zc0dIUFAydXhUSlBXRU5MQzM1ZHpCZnZDNjV4YmI2NkgxM1c3ZFIrdmQ4aUc4Mk9nSTYvYVJvemt5VnRLMm1UTW1ZZUhDdWZEMlVpRXRiU3RlZUhFRmF1dGEveVB0SXIzZWdLblRIbXIzdkVjUHIwZDlRNE5kWXk5VldscUIzRnpiMEYxVlZkTnEzUGZyTnVQVXFieFcreE1UZTJQU0xhTWR2cTQ3WXlBbUlpTFpLUWJIUXpHc0g2QTNRTDkrSjh6dC9JamNzRDBMWXJBL3hKaHdxR2FNZy82SFhUQ2RyM1JTdFFDTUp1ZysvYW5kWWQ3ejd3U2FESGFOdlpTNVh0dHE3cSs1c1hXM0FlUHhNekNYVmJmYUw0UUZRWXFQY3ZpNnJtTGtEYzF6WHRNenNtV3M1TXBlVy9ZRUp0MHlHdlgxalhqcStlVlk5NFBqODMwN3dvQUJmVnZ0NnhNZjIycmZscTE3c1hIalRvU0VCR0hFOEFIWXNUTWRsWlUxdVAyMm14aUlpWWpJc3loRkVWNEtCZFJLQ1FwQmdpUUtrQ0JBa2tSSUVDQ0tJa1JCZ0VJUUlJclgvMmwveGZCRUtJYjNBMHhtTkczWUE5UDVxdllQTXB2UnRINFhWTGVOZ2hqVkZhb1o0MkRZZVJpR2c3OTFtaWtEWWtTWFZ2dUUwTUJXKzB3NVoyRThWUWhCNHcweEtneW1NOFV3TitvZzlZdnBrRUI4LzUrbUlURFE3N3FmOXlJQmdLK2ZCamVOSHdvQTBPdU55RDZSQnk4dkpjd1h2cmJOL3hXczJ4ZS83bWFZclMvTkhmeTlrRG8wQ1FEd2gra1BvN0RRZGJwNHpKbzVHYk5tdHQycHBLWGV2YUt4NUpVRitPUC9QSTdLeXRaM2tqMEJBekVSa1p1U0JBSCtYbDd3VjZuZzUrMkZBSlVYL0ZRcStIdXI0SzlTSWNETEMzNWVLdmg1cWFCUktPR3RWTUJib1lCYVVzQmJJY0Zib1lSYUtVRVNaRnFqU1NGQmVkTVFTQWs5QUpNWitoLzN3SlIzenY3akRVWTBmYmNkeW9tcGtPS2pvTGh4QU1TKzBURHNPR3p0K3l0MENZRFgzVGUzZTZxMkhxcnJpQjdGOXBDU2UwSks3bW4zZUtGTEFKUzNwS0xwcTgyWHZaTjhQUmh2SDR3SGdwemJFMWlwbExEcHg3ZXY2dGg5QjQ3aDRVZVhkM2d3ZHBVd1hGdFhqNDlYclVYYWo5dVFuVzA3elNRMU5SbWpSZzZTcVRMWHgwQk1ST1JpSkVGRW1NWUhJUm9maFBpb0VhSys4TXZIQjExODFBaFZleVBFeHdkQjNtcDB3QTFicDVINlJsdkNzTUdJcGcyN1ljcDFJQXhmWkRSQm43WUhwblBsVUk1S2h0ZzFDR0o0Y1BOQ0dMb215d056a2dpcGR5VE1kWTB3RlphMmUxb3hKQUJDU0VDcjltVk9vZFBEY0NBYnBoTUZNSlhhM2kwWG83cENqQTV6ZmswWCtiblhjc0twUS9vaEtqSU0rUVgyQjlhRWhEaDg4L1ZiRGwzSDNvVXVycWFObTcwaXU0Y2hPYmtQc3JOekVCY2JpYmpZMWc5eVptZm5ZUEtrTVRoK1NWZ1dMdnhCWWpLenl3UVJFVG1KSkFqbzR1T0Q3cjYraVBCci90WGQxeGZkL0h3UnB0RkFjdUpDQkVhekdZMTZBNXFNUmpRWmpUQ2F6VENhVEREQkRJUEpETlBGMXhmK214elc5ZnBjOTNBT2hDQS9tTExQUUJyVUI2cmIybTh2ZFRsTi8yODdqSm1uWURwVERLbDNsS1VQN3dYbXVrYnJBM1BDN0FrUUEvMmcveVVkMEJ1dWZFSkpoTmNjeThOcWhuMzJQWngzdlFqK0dvamRnbUV1cllJUTdBY3B1UFhVQkhOcEZhUStVYTNDTWk1K3kzVGczVkJoZnc1MFEySWhpUjM3VXdWSkZJQkxmZy9vOVphRlRRVEJmT0cveldPRUN4Lys0aUVYRi9MWW4zNGNCWVVPckJJSVFLZHJzcXNMQkFEMDZCRUJTUlR0SG4vUm9FSDlzUHJUcGUyTzgvUFZ0QnUySjAyWmkvejhjeGd5SkFtTFg1cHYxL1duM21yN29KNUc0d01BMExsQmU3dU93a0JNUk5SQjFBb0ZvZ1A4RVJNUWlOaWdBTVFHQkNBNk1BRFJBZjVRWHFkQVVkdlVoQnFkRGpVNkhhcDFUYWpSTmFGYXAwTnRVeE9xdFRyVU51bFFvMnRDblY0UHJkNEFyZEVBcmNIeTMwYTlFVnFEQVFZSGU0K20zemZudXRRT1dQcjBBb0JZMzJqYnRVR3BnT0NydGp4Y2Q2VWYvL3Q0UWZCU0FRWkx1RFZYMUxiWlhjSjQ2RFRFbTRkQ2tSUUhROGJKSzQ1VERFbUE0Syt4bkMvenR5dU9FeU5Db0pveHJvMVBkNEdYc3QwK3g3cFBmb1M1cWc1aVpDaVVOdzl0LzV3QWRKL1pQcWduS0pVQUFMT2RLK0pkRFRIN0hFYjlZMG1IbmY4aUh4OXZyUDE4TVVKQ0xIT21mei9qU1JTZGJmL08vdldRbTF0b2QyZUhiVnZXb0V1WFFJYzdRV2diZGUyR2FIdmJydWt2L09QdXA1KzNZL2VlZ3pidmpSODNETTg4UFE5M3oxbUlvcUxtbnQwK1ByWjMrcnVGVy9wYmw1VTU4Y0ZVRjhOQVRFUjBqWlNpaU5qQUFNUjNDVWFmNEdERUJRVWlKaUFBNGI1WFA5ZXlvbEdMa3ZvNmxEWm9VZGJZZ1BLR1JwUTFOS0Nzc1JGbGpWcVVOelNpdkxFUlRjYU9Dei9PWk5pZVpiUHltcFFZQytYdmhzQzRQN3ZWQWhRWEtjY1Bzc3l4dFRNQUdyUHpvVWp0QzJsWVAwdG5oc3NFYlRHcXErVUJQNk1KK2gvM0FHMzlZOEZnYkxmMW10MXQxNHlXNnhoUEZqUlA5N2hZVTg4SUtNY05RdFAvL1FwelRZdDJYaXJidjhJRmY4dGRQdFRMczZyYjlkVFFvTVgvZmZNTC92TGdIUUNBSVlNU25CYUluZUhZOGRQdGhtaEgyNjVwdFRwb3RUcXMrV3dwZHV6TXdIdnZmNG5xYXN2M1oxbFpwVTAvNGRoTHBsTWs5ZStOOHZJcVZGUzI3bGJpS1JpSWlZZ2M0S2RVb1hlWElQVHBFbndoQUFjaExpakk0VHUrMVZvZHp0YlY0bXh0UFlwcWEzR3VyaDVGdFhVNFcyZloxaHJhK0pHK0I3Z1k3aTd0TDJ4RFlWbkp6TzQ3b2lZVEREc1BRemxsQkJRVEJrRy9mcmZ0TlVNQ29KdzhIQkFFNkxka3RKNlNjT25wemxlMjIwN040YlpyQmlQTWRZMVF6UmhuNmJlODd6aHc0Y2ZZNWdhdFRUOWg0WkxwRkVKWWtHVk1CejFRNTJ5L25XNitnenA0VUFLK1g3OWR4bXJjZ3lnS1NFbnBpNHpNNHpiNzcvakR6YWlxc29UajR1SlM3TjJiaFk5WHJVVnVUaUg4L0RRWU0yWW9KRW5FbE1sanNTRnRDMDZkeXNQSHE5YWl2cjc5eFcwNkN3WmlJcUlya0FRUnZZS0RrTncxQlAxRFE1RVVGb3BvZjMrN2p6ZWF6U2lvcVVGZWRUWE9WTlVndDZvYWVWWFZ5S3VwUnEzT2MrZnEyVU1NQ3dhQXRrT3A4c0pmWVczTkI3NkU4VlFoeE4rS0lQV0toSGxvQWd6N0xmMXR4YTZCVVA1K0RBUzFGd3k3anNCNFdNYUZJQVFCWXJjdU1KMHR0OWt0SmNZMmgrUGFCcGdLemxzZXZxdW9CYnlVa0dLN0FZSUFLYUVIak5uNU1KZFZ3M0FnRytZbTkvekhWVUdMSC9GM0MyL2RnbzVhQ3drSmdpZ0txS2l3L1gxei8zM05VM2IySHppQ0gzL2FqdVZ2ZkFJQWVIN1J3L0QxOVVGVzFna3NmZlZ4akJneEFDOHRYbWw5MzFNd0VCTVJYUkRrclVaS1dBaVN1M1pGVXRkUTlBdnBBbStGZlg5TW5xdXJ3NG1LQ3B3b3E4U3BpZ3JrVmxXanFMWVdlZ2ZuNXhJQXBRSmlaQ2pNRGJvMnB5UUlLc3VjV2VnY0MzeUdUUWNnZGcyRVltUVNZQWJNOVkxUVRoZ01LQ1FZZGgrMWVTaFBEb0tQdCtYcHNFYmJxUStLb1FuV2JWTmhLWXduQzJEWWNSZ0FvTHhwTUtCU3dsUmNBZVV0d3lCR2hVSC9hd1pNRjk1M1Ivb1dYMWUxMmt2R1N0eEhiS3lsNy9TdDA4YmppeTgzV1BkZmZQQ3VKWlZLaVNjV3pzWDA2Uk94ZXMwNkxGMzJJZVk5TkJ2ekhwcU41S1I0UERML1pZY2ZGblJuRE1SRTVMRUN2TDB3dUZzNGhvYUhZMGkzY01RRnRWNzA0RkpHc3hrNVZWVTRXVjZCN1BJS25DeXZ3TW1LU3RUb09zZVBxVjJCMUQ4V1VFZ3dIVC9UOWtDdkN3K1JOVG5XR3Myc2JVTFROOXVnbWpFT2lsR1doUlZnTUVLZnRnZkdrd1ZYVS9KMWRYRXFoSlFRRGNPaDA5YjlGeCs4c3lHSlVONDRBRkwvT0JnelQwRy83UkFVdy9wQk1id2Z4RzdCYVBwaGwxMUxUTHNpbzZsNUtveVAycjNhdmNsbFFJcmxIMDF4Y1ZGWS90cVQyUFRMcmxaamZIMTlNSG5TalhoZzdneDA2eGFLdFd0L3hySmxIOEZrTXVQZEZaOGpPenNIcnk1NUhGOTkrUVlXUHJrTVc3YnNjL2JIa0FVRE1SRjVERCtsQ29PN2hXTndSRGlHZGd0SDcrQ2dkbzhwYjJ4RTF2bFNITDd3NjNoWk9SbzlmSDV2UnhKODFaWWxuQUVZRHA1cWU2emF5ekpkd3RFMll3b0pZa3g0YzV1eUM4VHVJVENkcjJ6L0FiZ09KbmF6VEE4UWd2MmhtandjeHRPWDZUS2dVa0xxRXdWRmFsOElmajR3SHNtQmZ0c2h3R3lHWWM5Um1FdXJvTHdsRlY2emIwTFRUM3RoeWpucjVFOXg3VnEyeEZWNUsrVXJwQTFLcFd2RnFBa1RScUNnNEJ6ZWZ1ZC9zZVNWQlJnMkxMblZtRnNtanNhaVovK0tvck1sZUhUQks5aTRjYWZOKzc5czNvTTU5ejZKZDk5NUZ2NSt2czRxWFhhdTlaVWtJcnFPQkVGQXI4QkEzQkRWSFNPaklqRWdMTFROVmRsTVp1QkVlUmt5aTgvamNHa3BEcDh2UTNGOWZZZXZja1VXZ3RvTHF0dEhRL0JXd1poMUd1YnlLeThoSzJpOElmajdPSFQzVXdqMmg5UXZHbEppckNWTU4ra3RuUzE4MVZDazlJU1UwZ3RTU2krWWlzcGdQRlVJVSs0NW1LdWRINDdGWHQxaHJxNkRZZmRSS0NlbVFveHEzZmRaaW8rRWNzSmdtR3Zxb2Qrd0c4WlR0ai9hTnA0dWd2bnJMVkRlTmdxQ2wydUd5ZlpvL05UVzdjWUcrWDhDRXhjWGhjckthdFRWTmNCb05HTENoQnZnNysrTDJycjY5Zzl1d2Q1RlBBRDcraEFEUUZWVkxlWS85aklTKy9YQ1o2dS94NGEwTGFodmFNQkxMOHlIV3UyTk45OTRHdHQzcENNbnB3Q2xaWlY0NiszVjJMZi9NSFJhSGZyMjdRa0JnQ2lKVUVnU2xDb2xWQ29sbHIyMkNnQXdmRmdLOXV3OTVOQm5kRWNNeEVUVXFmZ29GVWp0Rm9HUlBicGpWR1IzZE5WY3VmV1oyV3pHaVlwS0hEaDNEZ2ZPbGVEZ3VSTFU2dm13bXh6RWlCQW9iMG1GNEsrQjZWeTU1VzRuWUxtYkd4SUFjNzNXTWpYQ1lJU2dVVU01WVJBZ0NEQVZuRy9qcENMRThHQ0lNZUdRZWtaQTZCSmcyZCtraCtIQUNSalRUMWc3TWhnelQwRXhLQjVTMzJpSTNVTWdkZzhCeGc2d1BMeDJyaHptODVVd2xkZkFWRlFLTkJuYTdTdHN3NDQreElCbEtvZCsvUzZJWFlOZ3lEeGxlVEN1eVFEbDc0WkFVQ3FnbW5vRGpIbkZNRmZVd0Z5dmhXSFhFY3VxZXdZanhLNkJBQzRzVkNFS2dDUUNrZ1REOWd0OW5xTzZ0djMveWdYNSt6WC8zcTJ1Y1N4MGRvUVY3enlMcUtodXJmWnYzcnpYb2ZOMHhMemNtcG82aElaYUhrVDk3dnROQUlBdFcvWmgwdVM1bURWck1xWk1HWXY3L256SFZaMTd5YXNmTUJBVEVibURJRzl2akkzdWdYRXhVVWlOaUdpekJkcnB5aXJzTFRxTDlITWxTQzhwWnJjSG1ZbGRBeUVOVG9EVXgvSXdrT2xNQ1pvMjdHN3VMU3dJVU0yYWNObGp6VG85RE9tWFgyQkRNU1FCaW1GOW16dFJ3Tkltelhna0Y4YnNNOEFsblJmTU5mWFFiOG1FZmtjV3BMZ0lpTDI2UTR3T2grRG5BOG5QQjRpUGdybXFEcm8xR3kzak8yQmVybG5iQkVGanVTdHFQSlpucVRubkxIU2YvQWhGY2s5SUNUMmdHTkxucXM2dDMzb1FjTE5BSE9EZkhJaHJYQ0FRN3o5d0JDYVRHWklrUWhBRjFOYzNZcy91ZzNqNzNUVU9uY2ZSUlR6c0pVa1NocVVtNDhTSlhPdSsycnA2ZlBqUjEvandvNi9oNTZkQmp4NFJDQWp3UllDL0x6UWFINmhVU2lpVkNvaWlDRUVRWURhYllUU2FZREtaWURBWVlEQVk4ZDlOcmVjaGQwWU14RVRrbGtJMWFveUxqakQ3dFBzQUFDQUFTVVJCVk1hRW1HZ01DZytIZUlXVmpodjBCdXc3ZXc0N0N3cXhzN0FRSlI3VVY5TWRTSVBpTFdGWXA0ZGh6MUVZRHY1bU95ZFliNEFwdndTQ253OGdTWmE3bndZalRNVVZNT3c5WnJ0UVJRdkdZM2xRREUyQXFiZ0NwcHl6TUo0cXRDL0VHb3d3bml5d1BGd25DQkM3QmtIc0hnSWhMTmdTVWk4RWRidjdDanRLRkNCR2RZVzVaYnM1blI2Ry9kbVdGbkZlU29pQnZvQzN5ckpLbjBvQlNCSUVTYlJkNnRoc2h0bGt0aXdzWWpMQjlGdmJxNTI1b3BaM2lHdHI1US9FLzNyMlRibExhSlBSYU1Uekw3eHp4ZmRyYSt0eDlHamI4L0k5R1FNeEVibU5FQjhmM0J3WGc5L0Z4aUM1YStnVng1MnVyTG9RZ0l0d3FPUThXNSs1TVAybWRKalBWOEY0TE0reVRQTmxOSDI3emVIem1odTAwSDc0ZzkycjJGMytKR2FZU2lwZ0txbTQrbk00eW1TRy9wZjBLNyt2MDhOVTRobkw2L3E3MkIxaWQyQXk4WG1IcThWQVRFUXVUYU5VWWx4TUQwenFHWWZVaUlncjNnaytXbHFHWC9MT1lIUGVHUlRVdUdlYktZOWtNTUtRY2ZscEQ5ZmozRzZKRDNFQ3VDUVF1OEFkWXVyY0dJaUp5T1VvUkJIREk3cGhjcStldURHbUI3d2xxZFVZczltTXpKTHoySHdoQkhNcUJGSG5Zak9IdUswbHZJbXVBd1ppSW5JWlBRTDg4ZnY0M3BnVzN3dEIzcGR2eEo5MXZoUS9uczdCcHR3OFZGeXlraGNSZFI3Ky9zMDljRGxsZ2pvYUF6RVJ5VW9sU1JnWDNRTi9TSWpIa0c3aGx4MXpwcVlHYWFkTzQ2ZWNYQlJ5T2dTUlJ3Z01iQm1JNVYwc2hUby9CbUlpa2tWTVFBQituOUFiMDNyMVFvQzNWNnYzcTdRNi9IZzZCMm1uVCtONFdRVVh4eUR5TUVHQmZ0YnRDamRkZnByY0J3TXhFVG1OS0FBanVrZGlkbUpmaklpTXVPeVlReVhuOFgvSFRtRHptVE5vTXJycFExRkVkTTBDQTVydkVGZFZNUkJUeDJJZ0pxSU81Nk5VWUdydlhwaVYyQmZSL3Y2dDN0Y2FERWc3bllPdmo1L0F5WEludHJnaUlwY2tDQUtDZ3BydkVGZnlEakYxTUFaaUl1b3czWHg5TVR1eEwyN3Qwd3QrU2xXcjkvT3FxN0gyK0Ftc1AzbWFTeVlUa1pXdnJ4clNoZTR5alZvZHRGeFJram9ZQXpFUlhYZmQvZnp3NTVRa1RJdnZDVW13WFViWmFEWmoyNWw4L04veEU5aC9ycGh6ZzRtb2xhREE1cDhrVlhLNkJEa0JBekVSWFRlUi9uNjRiMEF5cHZUcUNVbXdYVUdqb2xHTGIwK2N4RGZaSjNHK25pMlVpT2pLQWx0TWw2aXFaSWNKNm5nTXhFUjB6WG9FK09PK2xHUk02aFhYS2dpZktDL0hwMWxIc1RudkRKZFFKaUs3QkxkNG9LNmlza2JHU3NoVE1CQVQwVldMOXZmSGZRT1RNYWxuejFaTEtoOHZLOGVIQnc5aFczNGhwMFVRa1VOczdoQlhjOG9FZFR3R1lpSnlXRXhBQU80Zm1JeUpjWEd0Z3ZDeDBuSjhrSGtRT3dxTEdJUTdxVWFEQVdvRi8vcndSQTE2ZzFPdTA3SUhNVHRNa0RQd1R6UWlzbHRzWUFEbURrakJ6WEV4RUM2WkduRzR0QlFmWkJ6QzdxS3pETUtkWEdGTkxYb0hCOGxkQnNtZ3NOWTU0VlN0Ymw2NnZiNiswU25YSk0vR1FFeEU3ZXFpVnVOdlF3ZGhXcStlcllKd1ZzbDV2Sjk1Q0h2UG5tTVE5aEJiOHdzWWlEM1V0dndDcDF4SHBXcU9KenFkM2luWEpNL0dRRXhFVjZRVVJjeEs3SXU1QTFPZ1VTcHQzc3NzS2NFSEdZZllPczBEclQ1OEJGTjc5VVM0cjBidVVzaUp6dFhWNGJPc0kwNjVscXJGbEJ5ZG5vR1lPaDRETVJGZDFxakk3bmhzUkdxcmxlVU9GcC9IeW94TXBCZVhNQWg3cUxvbVBWN1l2aE1ySnQwc2R5bmtSQzlzMzRWNko0VlRSWXM3eEhyZUlTWW5ZQ0FtSWhzOUF2engyTENoR0IwVmFiTy91SzRlYit3N2dGL3l6akFJRS9hZVBZZS8vTGdSejQ0ZXlUdkZuVnh4WFQyZTM3NFQrODZlYzlvMVZjb1dkNGliR0lpcDR6RVFFeEVBd0ZlbHhIMHB5ZmhqLzM1UWlNMnJ5Mm1OUm54eTZEQldIejRLcmNFNVQ1aVRlOWg3OWh4bS9yL3ZjWGRTZjR6cEVZVklQei80S1BuWFNtZlFvRGVnc0xZVzIvSUxzUHJ3RWRRNU9aUWFUYzMvNkJaRnNZMlJSTmNILytRaThuQ2lBRXp1MVJOL0h6b1lYZFJxbS9jMjV1VGh6ZjBIVUZ6SGxlWG84dXFhOUZpWm5vbVY2Wmx5bDBLZGlMWlJaOTF1K1lBZFVVZmhkeG1SQit2Zk5SUUxoNmNpTVRURVp2L0o4Z29zM2IwUG1TVWxNbFZHUko2c29WRnIzVmJ5cHc3a0JQd3VJL0pBM2dvRi9qWmtFR1luOXJYWlg2WFY0WjMwZEt3NzhSdU1uQ2RNUkRMUmFwdXMyMTRxbFl5VmtLZGdJQ2J5TU1saFhmSENtRkdJOG05ZUNjcG9OdUdybzlsNFAvTVE2cHFhMmppYWlLampOYlNZTXVIajR5VmpKZVFwR0lpSlBJU1hKR0hlNElHNHEzOC9tOFUxTW9wTDhQTE8zY2l0cXBheE9pS2laaVhueTYzYkVkMUMyaGhKZEgwd0VCTjVnSDZoWGZEQ21OR0lEUXl3N3RNYWpYaG5menErT25ZY0pzNk9JQ0lYY2lhdjJMb2RHUmttWXlYa0tSaUlpVG94cFNoaTdzQVUzSnVTQktuRlhlR3Nrdk40YnR0T25LbXBrYkU2SXFMTEt6eDdIbWF6R1lJZ0lLcDdxTnpsa0FkZ0lDYnFwT0s3Qk9PRk1hUFFPempJdXEvSmFNU0s5RXg4ZnVRWUg1b2pJcGVsMCtseDlsd1p1a2VFSWlqSUgzNStQcWl0YlpDN0xPckUyTzJhcUpOUmlDTHVINUNNTmJkTnNRbkR4MHJMOGNmdmZzRHF3MGNaaG9uSTVlWGtuclZ1RHgzU3Q0MlJSTmVPZ1ppb0UrbnU1NGRQcGszQ3ZNRURJUW1XMzk0R2t3bnZITWpBdlQrazhjRTVJbklidTNabldiZkhqQndnWXlYeVVLdTk1UzdCb3pBUUUzVVNOMFpINFg5L1B4VjlRNXFmeUQ1UlhvNjd2bHVQL3h3NkRLUFpKR04xUkVTTytYVmJCc3dYZnBvMTZvWVVTSklrYzBYT2M4L2R0MkhycjZ0eHc0aUJEaDBuaVNMQ3drTGEvRVdYeHpuRVJHNU9Fa1RNR3p3QWYwcEpzdTR6bVlFUE13OWgxYUVzR0V3TXdrVGtmaW9xYW5BdzZ4UUdwc1REMzErRDRhbjlzSFAzWWFmV3NQNkg5Njc1SEY5OWxZYlZhOVk1ZEV4bFpRMDBHaldlZSs1dnVQVzJ2MENyMWJWL0VJRHc4RkJzL1Buak5zY2tKazNGMGNQcjdhN2x3WG1Mc0dOSHV0M2ozUlVETVpFYkMvSlc0NVZ4b3pFMG9wdDFYMFdqRmsvK3VoWHA1NHJiT0pLSXlQWDk4dXNCREV5SkJ3RDgvUzh6c0hmL2NSZ01CcWRkUHpZbThwclBFUlFVMFA2Z1M2emZzQVd6WjA5QlNuSUNIbnhnSnQ1ODZ6T0hqbi92L1MreGMxZUd6YjdicGszQTlPa1RBUUN2dmI3SzVyMnhZMU14WkhCL3ZQZitsNmlyczMxNE1UZW4wT0g2M1JFRE1aR2JTZzdyaXFYanhpSlVvN2J1eXl3cHdaT2J0NkdzZ1U5akU1SDdTL3RwTng2YWV6dDhOVDZJalkzQTlOK1B4WmRmYjNMYTlST1RwanA4ekEwakJ1TGx4WThpTkRRWUJ3OWw0NXR2TmpwOERyUFpqS1ZMUDhJOTk5eU9kZXMyTzN4OFhsNFJNaktPMmV4TEhacHMzZjdQSjkvYXZOZS9mMi9vZEUxWXNlSnpHRDMwcDRwQ3YvNVQrTGc1a1JzUkJBR3oraVhnMFdGRHJBL09BY0RxdzBmeHpvRU1UcEVnb2s3bHZudW40Y0g3YndjQTFOVTM0SS8zTEVKeFNZWE1WYldtVkNvdy81RTVtSFBQN1RDWnpmamdnNit3Y3VVWHJRS21sNWNLR1FlK3ZjSlpyczdGNE40OUlzeXVLUk9YK25idDJ6QVlqWmd4Yy81MXJjdWQ4QTR4a1J2UktKWDQxK2diOEx2WUdPdStlcjBlaTdidHhLOTVaMlNyaTRpb28venY1ejloNGszREVCUFREYjRhSDd6OXhnSTg4TmRYVVZucE9nc0x4Y1ZGWWRtci8wQkNRaHlLenBiZ2lTZGZSMmJtc2N1T05abE15TTFyZnhwQ2JFd2tUQ1l6enVRWE9WelA2OHYvZzErMzdMWFpOM1BHWk54OTE2MldjOGRHWXYyNjF2T2pMNTFiUFA2bWUxRlNVdWJ3OWQwUkF6R1JtNGdMQ3NTeUNXTVJFOUE4SCsyM3lpb3MzUFFyVjV3am9rNUwyNlRIb2hjL3hBY3Jub0tYbHhMUlBjTHgyY2ZQNHFsL3JjQ1Jvemx5bDRlWk15Wmg0Y0s1OFBaU0lTMXRLMTU0Y1FWcTYrcXZPRjZ2TjJEcXRJZmFQZS9Sdyt0UjM5QmcxOWhMbFpaV0lEZlhOblJYVmJYK2UrTDdkWnR4NmxSZXEvMkppYjB4NlpiUkRsL1huVEVRRTdtQmtaR1JlSFhDalZBcm1uL0xidmp0TkY3WnVRZU5UbnpBaEloSURzZFBuTUZULzFxQlphLzhEWklrSWF4ckVENWErVTlzK0drWFZuM3lBNHJPbHNwUzEydkxuc0NrVzBhanZyNFJUejIvSE90K2NIeStiMGNZTUtEMVFpWjk0bU5iN2R1eWRTODJidHlKa0pBZ2pCZytBRHQycHFPeXNnYTMzM1lUQXpFUnVaYmY5NG5IVXlPSFF4SUVBSURlWk1LeTNmdnc3WW1UMWg2ZFJFU2QzWTVkV1Zqd3hOdDRjZEVEOFBQemdTZ0ttRFo1SktaTkhvbXNJNmV4YTNjV1R2NVdnTHd6NTFCWDE0QzZPbTJIZDZSSUhXcHBkL21INlEranNOQjFPdnZNbWprWnMyWk90bnQ4NzE3UldQTEtBdnp4Zng1M3Fha296c1JBVE9TaUJFSEFnd05UTUhkZ2luVmZlV01qNXYvM0Z4d3JMWmV4TWlJaWVlemFjeGgzLytsNVBMWHdIZ3hMVGJUdVQrN2ZFOG45ZTdZYW4zbm9KUDcrMkhMb2RQb09yY3RWd25CdFhUMCtYclVXYVQ5dVEzYTI3WFNTMU5Sa2pCbzVTS2JLWEI4RE1aRUxVb2dpbmhrMUF0TjY5N0x1eTYycXhzTS9iOEs1dWpvWkt5TWlrdGZaNGpJOC9OaHlEQjNjRjNmTm5valUxRVJJNHVVWDNoMllFbzgrdlhzZzY4aHB1OCtma0JDSGI3NSt5NkdhN0YzbzRtcmF1Tmtyc25zWWtwUDdJRHM3QjNHeGtZaUxiZDFET1RzN0I1TW5qY0h4UzhLeUlGcCtBbW55NEJWTkdZaUpYSXl2U29sWHg0L0Y4TzRSMW4zcHhTVllzR2t6YW5WTjhoVkdST1JDOXFjZngvNzA0d2dLOHNlb0VVbm9FeCtOUHZFOUVCSWFCRCtOR2hwZk5iSU8vNFlUcC9JZE9xOU8xMlJYRndnQTZORWpBcElvMmozK29rR0QrbUgxcDB2YkhlZm5xMmszYkUrYU1oZjUrZWN3WkVnU0ZyOWtYOXUwcWJmYVBxaW4wZmdBQUhSYXovMDdob0dZeUlXRWF0UjQ2K2JmSVQ0NHlMcnY1NXhjUExkdEo1cU1SaGtySXlKeVRaV1ZOZmdoYlNkK1NOdDVYYzZYbTF0b2QyZUhiVnZXb0V1WFFJYzdRV2diZGUyR2FIdmJydW4xbG5uU1AvMjhIYnYzSExSNWIveTRZWGptNlhtNGU4NUNGQldkdCs3MzhmRzJHZGN0UEJRQVVGWldhZmRuNkd3WWlJbGNSTStnUUx3OThYY0l1L0F2ZFFENE5Pc0kzam1RRGhPZm5TTWk2alNPSFQvZGJvaDJ0TzJhVnF1RFZxdkRtcytXWXNmT0RMejMvcGVvcnE0RllBbTZMZnNKeDE0eW5TS3BmMitVbDFlaG9yTGF3VS9TZVRBUUU3bUF3ZDNDOGZydnhzRlBxUUlBbU16QXN0MTc4WC9IczJXdWpJaUkzSVVvQ2toSjZZdU16T00yKysvNHc4Mm9xcktFNCtMaVV1emRtNFdQVjYxRmJrNGgvUHcwR0RObUtDUkp4SlRKWTdFaGJRdE9uY3JEeDZ2V29yNitRWTZQSVFzR1lpS1pqZTNSQTBzbTNBamxoWWRDdEVZai92bnJWbXc5VXlCelpVUkU1RTVDUW9JZ2lnSXFLcXBzOXQ5LzM1M1c3ZjBIanVESG43WmorUnVmQUFDZVgvUXdmSDE5a0pWMUFrdGZmUndqUmd6QVM0dFhXdC8zRkF6RVJESWFHeDJGcFJOdWhDUll3bkNsVm90SE52NkNvNldlc1ZRbUVSRmRQN0d4VVFDQVc2ZU54eGRmYnJEdXYvamdYVXNxbFJKUExKeUw2ZE1uWXZXYWRWaTY3RVBNZTJnMjVqMDBHOGxKOFhoay9zc09QeXpvemk3ZnA0U0lPdHk0NkI1WU9tR3NOUXlmcTZ2RHZUK2tNUXdURWRGVkdaQ1NBQUNJaTR2Qzh0ZWVoSmVYcXRVWVgxOGZ6TGh6RXRMV2Y0QlpNeWRqN2RxZnNXelpSekNaekhoM3hlZDRaUDVpUkVSMHhWZGZ2b0d4WTFPZC9SRmt3MEJNSklOeE1kRjR0Y1dkNGJOMWRYaGd3ODhvckttVnVUSWlJcktYVXVsYVAyaWZNR0VFQ2dyTzRlbG4vbzB4WTRiaTZYKzJmaUR2bG9tanNlalp2OEprTnVIUkJhOWcwZk52dzJocTdqLzh5K1k5bUhQdmsyaG9hSVMvbjY4enk1ZVZhMzBsaVR6QStOaG9MQmszeGhxR2kycnI4R0RhejF4d2c0akloY1hGUmFHeXNocDFkUTB3R28yWU1PRUcrUHY3b3JhdTNxSHoyTHVJQjJCZkgySUFxS3FxeGZ6SFhrWml2MTc0YlBYMzJKQzJCZlVORFhqcGhmbFFxNzN4NWh0UFkvdU9kT1RrRktDMHJCSnZ2YjBhKy9ZZmhrNnJROSsrUFNFQUVDVVJDa21DVXFXRVNxWEVzdGRXQVFDR0QwdkJucjJISFBxTTdvaUJtTWlKTEdINFJraUNaVldnb3RvNlBKRDJFNG9kL0FPVmlJaWNhOFU3enlJcXFsdXIvWnMzNzNYb1BCMHhMN2VtcGc2aG9jRUFnTysrM3dRQTJMSmxIeVpObm90WnN5Wmp5cFN4dU8vUGQxelZ1WmU4K2dFRE1SRmRQeE5pby9HS1RSaXV4ZHdOUDZIRWc5cmFFQkc1cS8wSGpzQmtNa09TUkFpaWdQcjZSdXpaZlJCdnY3dkdvZk00dW9pSHZTUkp3ckRVWkp3NGtXdmRWMXRYanc4Lytob2ZmdlExL1B3MDZORWpBZ0VCdmdqdzk0Vkc0d09WU2dtbFVnRlJGQ0VJQXN4bU00eEdFMHdtRXd3R0F3d0dJLzY3YVZlSDFPdHFoSDc5cDdEbFAxRUh1eWsyQmkrUEcyTU53NFUxdFhnZ2pXR1lpSWl1SDFFVVlPSktUbGVGRDlVUmRiQUpzZEUyWWJpZ3BoWnowMzVtR0NZaW91dUtZZmpxY2NvRVVRY2EwaTBjaThjMmgrSDg2aG84bVBZenpqY3dEQk1SRWJrSzNpRW02aUR4d1VGNC9hYngxaFhvQ210cUdZYUppSWhjRUFNeFVRZm81dXVMdHlmZUJGK1ZFZ0JRMGFqRlgzNzZMOE13RVJHUkMySWdKcnJPL0wyODhQYkVteERpNHdNQWFOQWI4UERQLzBWUkxSZmRJQ0lpY2tVTXhFVFhrYmNrNGQrL0c0L1l3QUFBZ05Gc3dqOSsrUlhaNVJVeVYwWkVSRVJYd2tCTWRKMUlnb0RGNDI1RVNsaFg2NzdudHUzRW5xS3pNbFpGUkVSRTdXRWdKcm9PQkVIQTR5TlNNVFk2eXJydnJmM3BTUHN0UjhhcWlJaUl5QjRNeEVUWHdaK1MrMk5HM3dUcjZ5K09Ic2RuaDQvS1dCRVJFUkhaaTMySWlhN1J4SjZ4K091UVFkYlhtM0x6c0h6dlBwalpINTJJaU1ndDhBNHgwVFdJRHc3Q3M2TkhXbCtuRjVmZzJhMDd3TVdDaUlpSTNBY0RNZEZWOHZmeXdtczNqWWUzSkFHd0xNbThZTk5tNkl4R21Tc2pJaUlpUnpBUUUxMEZTUkR3eXJneDZPN25Dd0JvTkJqdytLYk5xTlUxeVZ3WkVSRVJPWXFCbU9ncXpCczhFTU83UjFoZlA3ZHRKMzZyckpLeElpSWlJcnBhRE1SRURob2ZHNDAvcFNSWlgzK2FkUVNiY3ZQa0s0aUlpSWl1Q1FNeGtRUGlnZ0x4L09oUjF0ZDdpczdpM1FNWk1sWkVSRVJFMTRxQm1NaE9ma29WWHA4d0RqNUtTN2ZDczNWMStPZVdiVEN5dnhvUkVaRmJZeUFtc29Nb0FDK09IWVVlQWY0QUFLM1JpQVdiZmtXMVZpZHpaVVJFUkhTdEdJaUo3SEJYVW4rTTd0RzhMUE9MMjNiaFpIbUZqQlVSRVJIUjljSkFUTlNPaEM3QitPdmdnZGJYbng4OWpwOXljbVNzaUlpSWlLNG5CbUtpTm5nckZGZzhiZ3dVb3VXM1NuWjVCZDdhZDBEbXFvaUlpT2g2WWlBbWFzUDgxQ0dJQ1FnQVlKazMvUFN2MjZBM21XU3Vpb2lJaUs0bkJtS2lLeGpUSXhKMzl1MWpmZjM2N24zSXE2NldzU0lpSWlMcUNBekVSSmZSUmEzR29oYjlocmZrNStQL25Ud2xZMFZFUkVUVVVSaUlpUzRoQ3NEelkwWWgwTnNMQUZEVzBJQVh0KytDbWYyR2lZaUlPaVVHWXFKTHpPelhGeU1pSTZ5dkYyM2JpU3IyR3lZaUl1cTBHSWlKV3VnVkZJaS9EeDFzZmYyL1I0NWhUOUZaR1NzaUlpS2lqc1pBVEhTQkpBaFlOSG9VVkpJRUFEaFpVWWwzRG1USVhCVVJFUkYxTkFaaW9ndG1KdlpGdjlBdUFBQzl5WVJudG14RGs5RW9jMVZFUkVUVTBSaUlpUUIwOC9YRlgxcXNSdmZ4d1N5Y3JxeVNzU0lpSWlKeUZnWmk4bmlDSU9DcGtjT2dWaWdBQURtVlZmamswR0dacXlJaUlpSm5ZU0FtajNkelhBeEdSa1lDQU14bU0xN2N1WnVyMFJFUkVYa1FCbUx5YUFIZVh2akg4RlRyNjYrelR5Q3I1THlNRlJFUkVaR3pNUkNUUjNzMGRRaUN2TDBCQU9jYkd2QXV1MG9RRVJGNUhBWmk4bGlwRWQwd3JYY3Y2K3NsdS9hZ3Jra3ZZMFZFUkVRa0J3Wmk4a2hla29TblI0Nnd2djRsOXd5Mm5pbVFzU0lpSWlLU0N3TXhlYVRaaWYwUTZlOEhBS2h0YXNLcnUvZktYQkVSRVJISmhZR1lQRTRYdFJyM0RVaTJ2bDZSbm9ueXhrWVpLeUlpSWlJNU1SQ1R4L25ya0VId1VUYjNIUDdtK0VtWkt5SWlJaUk1TVJDVFIwbm9Fb3hiZS9lMHZuNTk3MzRZemV3NVRFUkU1TWtZaU1sakNJS0FCY05USVFnQ0FHQjdmZ0gyRkoyVnVTb2lJaUtTR3dNeGVZeHhNVDB3S0R3TUFHQTBtL0R2ZmVreVYwUkVSRVN1Z0lHWVBJS1hKR0grMENIVzExOGR6VVplZGJXTUZSRVJFWkdyWUNBbWp6QXJzUys2Ky9rQ0FLcTFPbnh3OEpETUZSRVJFWkdyWUNDbVRpL0kyOXVtemRwN0dRZFJxMnVTc1NJaUlpSnlKUXpFMU9uTlNlNFBqVklKNEVLYnRXeTJXU01pSXFKbURNVFVxWFZScTNGbnZ3VHI2eFhwbVd5elJrUkVSRFlZaUtsVCsxTktFcndsQ1FDUVhWNkJMZmtGTWxkRVJFUkVyb2FCbURxdE1JMFBwdmZ0WTMyOThrQUd6R2F6akJVUkVSR1JLMklncGs3cnZnSEpVSXFXYi9Hczg2WFl5VVU0aUlpSTZESVlpS2xUNnU3bmk5djc5TGErWHBtZXlidkRSRVJFZEZrTXhOUXAzVDh3QlpKZytmWk9QMWVNL2VlS1phNklpSWlJWEJVRE1YVTZQUUw4TWFWWFQrdnJGUm04TzB4RVJFUlh4a0JNbmM2OXlVbVFCQUVBc0x2d0xBNFduNWU1SWlJaUluSmxETVRVcVlScTFKalNLODc2K29QTWd6SldRMFJFUk82QWdaZzZsZG45K2tGeG9iTkVaa2tKc3M2WHlsd1JFUkVSdVRvR1l1bzBmRlZLM0pIUTNIZjQwNnlqTWxaRFJFUjA5ZFJxYjdsTDhDZ014TlJwM0I0ZkQxK1ZFZ0NRVTFtRm5RVmNsWTZJaU56UFBYZmZocTIvcnNZTkl3WTZkSndraWdnTEMybnpGMTJlUXU0Q2lLNEhwU2ppZjVMNldWOS9kdmdvVEd3c1FVUkUxMkQ5RCs5ZDh6bSsraW9OcTllc2MraVl5c29hYURScVBQZmMzM0RyYlgrQlZxdXo2N2p3OEZCcy9QbmpOc2NrSmszRjBjUHI3YTdsd1htTHNHTkh1dDNqM1JVRE1YVUtFM3ZHb3F1UER3Q2d0TDRSUDUzT2tia2lJaUp5ZDdFeGtkZDhqcUNnQUllUFdiOWhDMmJQbm9LVTVBUTgrTUJNdlBuV1p3NGQvOTc3WDJMbnJneWJmYmRObTREcDB5Y0NBRjU3ZlpYTmUyUEhwbUxJNFA1NDcvMHZVVmZYWVBOZWJrNmh3L1c3SXdaaWNudUNJT0R1cFA3VzEvOTc5Q2owSnBPTUZSRVJVV2VRbURUVjRXTnVHREVRTHk5K0ZLR2h3VGg0S0J2ZmZMUFI0WE9ZeldZc1hmb1I3cm5uZHF4YnQ5bmg0L1B5aXBDUmNjeG1YK3JRWk92MmZ6NzUxdWE5L3YxN1E2ZHJ3b29WbjhQb29YOS9NaENUMnh2ZXZSdDZCUVVDQU9xYTlQaC9KMDdLWEJFUkVYa2FwVktCK1kvTXdaeDdib2ZKYk1iSzk3N0F5cFZmdEFxWVhsNHFaQno0OWdwbmFXM2l6YVBhSFhOcGNGL3l5Z0lzZVdXQjNkZUlqWW5FYjZmelBUWU1Bd3pFMUFuY21aQmczZjQyK3dUcW12UXlWa05FUko0bUxpNEt5MTc5QnhJUzRsQjB0Z1JQUFBrNk1qT1BYWGFzeVdSQ2JsNzcweEJpWXlKaE1wbHhKci9JNFhwZVgvNGYvTHBscjgyK21UTW00KzY3YnJXY096WVM2OWUxbmg5OTZkemk4VGZkaTVLU01vZXY3NDRZaU1tdGRmUDF4ZWdlVVFBc1AySmFtMzFDNW9xSWlNaVR6Snd4Q1FzWHpvVzNsd3BwYVZ2eHdvc3JVRnRYZjhYeGVyMEJVNmM5MU81NWp4NWVqL3FHQnJ2R1hxcTB0QUs1dWJhaHU2cXFwdFc0NzlkdHhxbFRlYTMySnliMnhxUmJSanQ4WFhmR1FFeHU3WTZFZUlpV1ZacXhzK2dzaW1ycjVDMklpSWc4eG12TG5zQ2tXMGFqdnI0UlR6Mi9IT3QrY0h5K2IwY1lNS0J2cTMxOTRtTmI3ZHV5ZFM4MmJ0eUprSkFnakJnK0FEdDJwcU95c2dhMzMzWVRBekdSdTFCSkVtN3YwOXY2ZXUxeDNoMG1JaUxuU1IyYUJBRDR3L1NIVVZoWUxITTF6V2JObkl4Wk15ZmJQYjUzcjJnc2VXVUIvdmcvajZPeXN2V2RaRS9BUUV4dWEzeDBOSUs4TFN2NW5LdXJ3NjRDejJnTlEwUkV6WUtEL1RGcVJETDZ4RWNqdm5jVVFyc0d3VS9qQXgrTk45SXpzdkh3bzh0aE5uZHNZM3BYQ2NPMWRmWDRlTlZhcFAyNERkblp0dTFIVTFPVE1XcmtJSmtxYzMwTXhPUzJadlJyWHFiNW0reVRNSGJ3SDNoRVJPUWFCRUhBc05SRTNEVjdJb1lNNmd2eDR0eTVTNlFPNlllb3lERGtGOWdmV0JNUzR2RE4xMjg1VkkrOUMxMWNUUnMzZTBWMkQwTnljaDlrWitjZ0xqWVNjYkd0ZXloblorZGc4cVF4T0g1SldCWXUvUDh6bWRsbGdzaXR4QWNISVNXc0t3REFZRExodXhPL3lWd1JFUkU1US9mdVhmSDB3bnN3WkhEcmViS1gybmZnR0FvS1N4dzZ2MDdYWkZjWENBRG8wU01Da2lqYVBmNmlRWVA2WWZXblM5c2Q1K2VyYVRkc1Q1b3lGL241NXpCa1NCSVd2elRmcnV0UHZkWDJRVDJOeHJLd2xVN2JaTmZ4blJFRE1ibWxPL28ydDFyN0pmY01LcldOTWxaRFJFVE9jT09vZ1hqdVgvZEJvMUhiN0QrVWRRcTc5eDdCeVZQNXlNc3ZSbTF0UGVycmRUQVlEQTVmSXplMzBPN09EdHUyckVHWExvRU9kNExRTnVyYURkSDJ0bDNUNnkyZjhhZWZ0MlAzbm9NMjc0MGZOd3pQUEQwUGQ4OVppS0tpODliOVBqN2VOdU82aFljQ0FNcktLdTMrREowTkF6RzVIUzlKd3NTNEdPdHJ0bG9qSXVyOHh0NDRHRXRlbkdlZEhtRTBHdkhkdW0zNGRFMGFpa3NxWks3T01jZU9uMjQzUkR2YWRrMnIxVUdyMVdITlowdXhZMmNHM252L1MxUlgxd0t3Qk4yVy9ZUmpMNWxPa2RTL044ckxxMUJSV2UzZ0orazhHSWpKN1l6dUVRVS9sUW9BVUZSYmk4eVM4KzBjUVVSRTdpd3BzU2NXUC9lZ05Rd1hGWjNIRTgrc3hNbFQrVEpYNWxwRVVVQktTbDlrWkI2MzJYL0hIMjVHVlpVbEhCY1hsMkx2M2l4OHZHb3Rjbk1LNGVlbndaZ3hReUZKSXFaTUhvc05hVnR3NmxRZVBsNjFGdlgxRFhKOERGbDBpa0NzMGFoeDEreUp1SEgwUUhUdkhncTF0NWZjSlZFSE0xNzRiemlBdlgrZkltY3BIcXRScTBOUlVTbTJicy9FbWk5K1JuMDlwNjBRMGZXblZudmgrWC9kRDZWU0FnRDhsbE9JaC82MkZEVTFWMTc4d2xPRmhBUkJGQVZVVkZUWjdMLy92anV0Mi9zUEhNR1BQMjNIOGpjK0FRQTh2K2hoK1ByNklDdnJCSmErK2poR2pCaUFseGF2dEw3dktkdytFS2NPNllkbm52b1R3c09DNVM2RnlLT292YjNRcTJja2V2V014SlJKSS9IU0svL0J2Z09YWDZxVWlPaHF6YmxyTWlJakxROVJWMWZYNCsrUHZjRXdmQVd4c1phVlcyK2ROaDVmZkxuQnV2L2lnM2N0cVZSS1BMRndMcVpQbjRqVmE5Wmg2YklQTWUraDJaajMwR3drSjhYamtma3ZPL3l3b0RzVDVTN2dXcVFPNllkMy9yMkFZWmhJWnVGaHdYam4zd3N3MUk2bnZvbUk3QlVVNklmWk0zOW5mYjNpL1c5UVZsYlZ4aEdlYlVDSzVZSHp1TGdvTEgvdFNYaDVxVnFOOGZYMXdZdzdKeUZ0L1FlWU5YTXkxcTc5R2N1V2ZRU1R5WXgzVjN5T1IrWXZSa1JFVjN6MTVSc1lPemJWMlI5Qk5tNGJpRFVhTlo1NTZrOXlsMEZFTGZ6cm4zOXU5ZlEzRWRIVm1qSnBwSFVhWlBiSmZLeGJ2MTNtaW13cGxhNzFnL1lKRTBhZ29PQWNubjdtM3hnelppaWUvbWZyQi9KdW1UZ2FpNTc5SzB4bUV4NWQ4QW9XUGY4MmpLYm0vc08vYk42RE9mYytpWWFHUnZqNytUcXpmRm01MWxmU0FYZk5uc2c3dzBRdUpqd3NHSGZObm9qM1AvcE83bEtJcUJNWVAzYXdkZnZOZDc2eUNXN09GaGNYaGNyS2F0VFZOY0JvTkdMQ2hCdmc3KytMMmpySHBtL1l1NGdIWUY4ZllnQ29xcXJGL01kZVJtSy9YdmhzOWZmWWtMWUY5UTBOZU9tRitWQ3J2ZkhtRzA5ais0NTA1T1FVb0xTc0lhL1dZd0FBSUFCSlJFRlVFbSs5dlJyNzloK0dUcXREMzc0OUlRQVFKUkVLU1lKU3BZUktwY1N5MTFZQkFJWVBTOEdldlljYytvenV5RzBEOFkyakI4cGRBaEZkeHBoUkF4aUlpZWlhaFljRm8zOWlIQUNndkx3YW1RZmxiYkc1NHAxbkVSWFZyZFgrelp2M09uU2VqcGlYVzFOVGg5QlF5MDNDNzc3ZkJBRFlzbVVmSmsyZWkxbXpKbVBLbExHNDc4OTNYTlc1bDd6NkFRT3hLK3ZlUFZUdUVvam9NaUs3ZDVXN0JDTHFCTWJkMkh4M2VQdk9RekNaekRKV1krbk9ZREtaSVVraUJGRkFmWDBqOXV3K2lMZmZYZVBRZVJ4ZHhNTmVraVJoV0dveVRwekl0ZTZycmF2SGh4OTlqUTgvK2hwK2ZocjA2QkdCZ0FCZkJQajdRcVB4Z1VxbGhGS3BnQ2lLRUFRQlpyTVpScU1KSnBNSkJvTUJCb01SLzkyMHEwUHFkVFZ1RzRqWldvM0lOYW5WL0wxSlJOZnVodUZKMXUxdE96SmxyTVRpWDgrK0tYY0piVElhalhqK2hYZXUrSDV0YlQyT0hqM2x4SXJjaTlzK1ZFZEVSRVNkVjB4TWhIVTdQWk1ya3RwRDdydm83b3lCbUlpSWlGeUtXdTJGc0s1QkFJRFNzaW8wTnVwa3JvZzZPd1ppSWlJaWNpblJVV0hXN2NLaTh6SldRcDZDZ1ppSWlJaGNTblIwODNTSi9JSVNHU3NoVDhGQVRFUkVSQzRscEV1QWRidWtwRUxHU3NoVE1CQVRFUkdSUzJuWnJZYnpoOGtaM0xidEdoRVJ5VThwZWFObjJCaUVCeVpDNHhVTVNWVEpYUkpkQjBaVEUrcDFGU2l1T29yVEpkdWdOMnFkZW4zdkZxMVZkWHE5VTY5Tm5vbUJtSWlJcmtxb1gyOE1pSmtPdFNwUTdsTG9PcE5FRmZ6VjRmQlhoeU9xeTJBY3pGdUwwbHJuOWJEMWFYR0hXSzlqSUthT3h5a1RSRVRrc0ZDLzNoZ1Jmei9Ec0FkUXF3SXhJdjUraFByMWN0NDFXd1RpSnIzQmFkY2x6OFZBVEVSRURsRkszaGdRTTEzdU1zakpCc1RjQ2FYazdaeUxDYzY1RE5GRkRNUkVST1NRbm1GamVHZllBNmxWZ2VnWk5zWXAxOUkzTmQ4VjlsSXBuWEpOOG13TXhFUkU1SkR3d0VTNVN5Q1poQWYwYzhwMTlDMm1TYWk4R0lpcDR6RVFFeEdSUXpSZXdYS1hRREx4OGU3aWxPdm9tcHFzMjd4RFRNN0FRRXhFUkE1aGF6WFBwWERTMTc2cDVaUUpMMzYvVWNkaklDWWlJdnIvN04xM1dKUG4rc0R4YnhMQ25nb0tDQ280Y1FBdW5MV3V1cmZXMGRiUmFlZXBIYitPMDU2TzAvWjA3MWE3dEVOYnRYWHZYVlRjZTZBNGNZQ0M3SjBBU1g1L3BJWXBKQWlFY1grdTYxd25lZk8rejN1ak5keDVjai8zSTJxVXJLd2MwMk1YRjBjclJpTHFDMG1JaFJCQ0NGR2pwS1JrbUI1N3VMdFlNUkpSWDBoQ0xJUVFRb2dhSlNVMTNmVFl3ME1TWWxIMUpDRVdRZ2doUkkyU2tsb3dROXpBdzlXS2tZajZRaEppSVlRUVF0UW9oVXNtM0tWa1FsUURTWWlGRUVJSVVhTVVyU0YyUnFHUXJldEUxWktFV0FnaGhCQTFpa2FiaTBacjdFVnNZMk9EazVPRGxTTVNkWjBreEVJSUlZU29jWkpUQ2hiV1NSMnhxR3FTRUFzaGhCQ2l4a2xOeVRROWRwZE9FNktLU1VJc2hCQkNpQnFuY0tlSmhyS3dUbFF4RzJzSFVOZUU3OWlOUnFzRllPamdBVmFPcGtERTd2MWN2eEZuZXQ2dFN5Z0JBYzJxUFk3VXRIUitXN2lFTHAxRDZOb2xGRHZibXJrbFoxNWVIc2VPbjZKYjEwN1Zkczk4blE0QUc1V3F3bU5jaTdrT2dGS2hvRWtUbjBxSlN3Z2hyQ0V0clNBaGRuVjFzbUlrb2o2UWhMaVNyZCs0bGZRTTR6L2ltcElRUit6ZXo4SkZmNW1lSzVWS2VuVHZXdTF4NU9mbjgvMVB2eElkZllYVFo4NnlkdDBtM256OUplenQ3YW85bHR2UjYvVnMyTFNOdjNkRWtKbVpSVjUrUHIxNmRLdVdleDg4ZEpURmY2NmdkYXRBZ3RxMm9WL2ZYaWlWbG4ySjg5NEhud0hHUlNqZmZQRkJWWVFwaEJEVklpMDl5L1RZeFVVU1lsRzFwR1Npamp0ODlEaC9MRmxXNUpoZXIrZnJPVDhTZnpPaFdtTlp0R1E1MGRGWEFGQW9GRXllTks1R0pjTmcvTEJ3NVdvTW1abkdOK0xsSzllU2xaMWRMZmMrZXV3RVdxMldrNmZPRUxGN244WEpzQkJDMUNYcGhSSmltU0VXVlUxKzQ5WmhCdzhkWmQ3UHY2UFg2d0VJNjlhWjd0MjZBSkNSa2Nsblg4NGw5dnFOYW9sbHg2NDk3TjU3d1BSODFJZ2hoQVozcUpaN1cyclNoTkhZMkJpL1BNbk16R0wxbW8xVmZrK05Sc3ZwTStkTXozdDA3MUxxZVZ1MmhYUDQ2SEd5YzNLcVBDWWhoTENtdEl6Q0NiR2pGU01SOVlHVVROUlJXN2Z2WU5tS3RSZ01CZ0NDTzdabjVyUXBLQlFLVkNvbGUvWWRKQzB0blU4L244UGpqODJrZGFzV1ZSYkw4Uk9STFBscnBlbTV2YjBkbVpsWi9MbDBWYVdNUDJuaW1Fb1o1eFpQejRZTTZOZUh6VnZEQWRnWnNaYyt2WHZnNytkYnFmY3A3RlRrR2ZMejh3SGo3SGxZdDVJSmNYNStQcXZYYmlJdkx3K2xVc2xMTHp4TjgyWk5xeXdtSVlTd3BzSXp4RzZ1emxhTVJOUUhraERYTWZuNStTeithd1VSdS9lYmpuWHBITUpETSs0emZRVS83ZjVKcUZRcWR1M2VSM1pPRGw5OC9UMFR4bzFpWVArN0tqMmVNMUhuK0hIK0F0TXNOUmhuUTdlSDc2cTBlMVIyUWd3d2RNaEFkdTg1UUZaMk5nYURnYjkzUkREOS9rbVZmcDliRGg4OVlYcmN0azByM04xSzl0eThGSDJGdkx3OEFOUTJOdmcxcWJvRVhRZ2hyQzI5U0ExeC9ac2hkbkN3SnlkSFkrMHc2ZzFKaU91UWhJUkVmcHkvZ0t2WFlrM0grdlh0emVSN3h4Ylo5bEtoVUhEZmxBblkyOXV6WlZzNGVyMmV2NWF0NHR6NUM5dy9kU0t1THBYVDN1YkN4V2ptL3ZDemFlYXpObkYwY0dEb2tBSHMyWHVRRWNQdm9VdW5rQ3E3VjNaMkRxY2l6NWllMzlXN1I2bm5uVDEzd2ZTNGRldVdwcklPSVVURk5XNWloOXBXU1V4MDFaUWgyZG9weWRYcXl6OVJsSkNXVnRDSDJMV2V6UkJQbnphR3A1OTZnTm5QL1k4OWU0K2FmWjFLcWNUVHEwR1o1OFRISjk1cGVIV1MvRWE5amNlZmZ0RnFZL1RzM3BVWjA2YVlmYjdCWUdCbnhGNVdyRnFIUm1OcythWlVLcGs4Y1N4MzkrMVY2alVLaFlJSjQwYlN2TGsvQzM3L0U0MUd5L0VUa1Z5NEdNM0U4YVBwRWRibGp2YU92M2pwTXQvTW5VZHVybkZHMDl1N01TL01mZ0lYNTRxL3FSa01CcGF0V012VzdUdE14L3IwN2w3cXVaWHg5M2ZMVC9NWDhoTUxLM3g5ZVgrZmUvY2ZNczM4ZXJpN0VScFNlbTMxcWNnbzArT1E0UFlWamtlSTJzREdSa0h2SVEzWnR5MFpyY2FZVUxvMVVETjJ1Zy9YcjJyWXN2eG1wZHpuL21mODhmSzI0OVdaa1pVeVhtRzlCemZrbnZHTitQM3JhNXlQekN6L2duOG9sUXBjM012KzlaeVduSGVuNGRWNFJVc21yTE9vYnUyYTcrNTRqQ1ZMMXJOZzRXcUxya2xKU2NmSnlZRzMzbnFhMFdPZU5QMXVMNCszdHhlYk44MHI4NXoySFVjU2VYS3QyYkhNZXVKTklpSU9tMzErYlNVSmNTMFhGeGZQSDB1V2MrNzhSZE94Qmg3dVBQTFFOQUxONkRQY3BWTUlmcjYrZlAvVHIxeS9FVWRXVmphL0xsak1qcDE3bURoK0ZDMWJCRmdjMDlGako1bi82Ky9rNVJsbmhyMjhQSG51bVZsM2xBem42M1Q4OHRzaURoMCtaanJXdFhNbzkwK1pXT0V4YTRwZHUvZVpIdmU5cTJlcDNTVVNFNU80Y3ZVYVlQeXdJd214cU92NmpmUmk0Rmd2M0J1b1diWEF1UGczTzFOSDA1YU9ORy90U01TbUpIS3lkRmFPc216Wm1UcnM3SldNZTlDWHovOTlnYnhjODJhSzNSclk4TklucmNzODU5V1prYnovaS9udkF6OS9lb1Z6SjgxUHltdUNXeE1xd0IxTjBOeUpnT1orZHp5R2g0ZWJ4ZGVzWFJmTzFLa2pDQWx1eTZ6SEp2UGxWNzlaZFAxMzN5OW05NTRqUlk2TkdUV1FpUk9IQVBESnAvT0x2TmF2WHhoZHUzVGd1KzhYazVsWnRMTlM5S1VZaStPdmpTUWh2bzNHamIwcWRGMUNRcEtwWHJhaVk3aVZVajlhWEZaMk5tdlhiV2JIcmoxRjZuTzdkQXJodnFrVGNISTB2OTZxY1dNdlh2bS9aL2x6MlVwMjd6bUF3V0RnOHBXcmZQTDV0N1J1MVlKaFF3Y1IxS2FWV1dOdEQ5L0ZYOHRXbXhiek5XN2t4ZXhuWnBuMU05MU9la1lHUDgxZldDVHA3OW9sbEFlblQ3M3RtMlJaZi9ieDhRbG1uVmVlbkd5TnFlZTBXcTJtUVFQM1VzOHI2MmMvZC80aWNYSHhBS2hVS3ZyMEtyMWNvbkNOc2IyZEhhdlhiaW96TnIxZXorK0xsNVY1am85M0l3YjBxL3k2Y1NIdWxJKy9QZjFHZWFMSjBiRnRWY0cvMTd4Y1BSR2JraGc4b1JIM2pHL0U2Z1hWMHlXbm9vN3RUYVhId0FZMGJlRkEvMUdlYkY1bTJhejI5dFVKbkQ5Vk5JbnQzTnVkYm5kN0FMQitTWHlSMTRKQ1hRaG80OGoyMVFsb2Nvb20zd2szekp0aHJFbFVxb0xKZ1p4czY5VFN0dTg0MHVKcmV2WHN4UC9lZXc0dnJ3WWNPeDdGc21XYkxSN0RZRER3MFVjL01YMzZXRmF2M203eDlaY3Z4M0xreU9raXg4SzZCWnNlLy96TDhpS3ZkZWpRQ3EwMmx6bHova0NucjU4bFBwSVEzOGJiLzNtNVF0ZTk5T3JicGlTcG9tT1VKVHNuaDIzYmQ3STlmRmVSWW50blp5ZW1UaHBQbDg0VnEzVzF0Vlh6d05SNzZkbTlHMzhzWG1acXgzYnUvRVhPbmIrSWQrTkc5TDJySjJGZE8rUHNYUEtycTN5ZGptWEwxL0QzamdqVE1YKy9KdnpycVVkeGNYRW1PeWVIcGN0V00zellQWGcyTEx1K3FiQ0xseTd6dzd6ZlNFdExOeDNyMDZzNzkwK2RXT2FNUVZsLzl2OTUrd01TRW93MVZMT2ZlUndQZDhzL3ZRT3NYTDJlalp1TmIxU2RPd1h6NFBTcEZvOVJlSGJZM3Q0T0Y1ZlNaOUVMejR4bjUrU3dLMkp2bWVQcTlmcHl6Mm5icHBVa3hLTEdzYlZUTXVVSlAxUXFCU3NYeFpPWlhuUU5Rc1NtSkxyMzk2REhnQVpFSGtybjRwbXNVc2Q1L0xVQW1yVXlmMkxBM05sV1Mwb3JEQVpZdHlpT1BrTWFjblIzbXRuWDNaSVlsOHZsYzBWbjZ3TGJGcnovN3RwUXRCYlVMOENlL0R3RDIxWW1vTmNiTEw1ZlRhTXF0R3RuamliWGlwR1lSNjIyWWZhek01Z3hmU3g2ZzRHNTN5MWk3dHhGSlJKTU96dGJqaHhhZnB0UlNob3l1RSs1NXhSUDNEOTQvd1UrZVA4RnMrOFIwTnlQQ3hldjF0dGtHQ1FocmpWU1V0TUkzeEhCem9pOVJSSmhoVUpCNzE1aGpCc3pnaGRlZW9NZjV5KzRvL3UwYmRPSzExNTVqbTEvNzJMdCtzMW8vOW1HT2k3K0puOHVYY1hTNVd0bzA3b2xreWFPd2NlN01RRHhOeFA0YWY1Q3JzVVVMT1pyMDdvbGp6ODZFd2NIZXhJVGsvaG03anppNG05eTZuUVVUei94Q0UzOW01UVpoOEZnWU11MkhheGFzd0hkUDFzYUt4UUtSbzhjd3JBaGcrN29ad3dNYUdaS2lLT2pyK0RSS2JpY0swcDM1Y3ExZ2pHYlc3NE5ka0ppRW9lUEhDLzN2T2pMVjR2ODJRcFJsNDEveUpkR3ZuYWNPWmJCb1owcEpWN1B5OVd6L09mclBQaENNNlk4NGNmY2Q2SkpUaWlaTEowN21VbEtZdmwxdGtHaEx0ZzVLRG0yMTdLRTFVYXQ0SjBmMjVsOWZzZHU1WDlMVmp6Wm52UllFeVk5VnZaN1pXRmVQbmJFeDJycVJESU00T1pXa1B4blpkZnMzdXVCZ2Y1OC9PSC8wYlp0SUxIWDQzbjVsVTg1ZXZSMHFlZnE5WHFpTDVkZmhoRFEzQSs5M3NDVnE1YS8vMy82MmMvOEhiNi95TEhKazRZejdZSFJ4ckVEL0ZpN3VtUjlkUEhhNGdHRFp0YWJSWGlTRU5jQ2UvWWRaT0VmZnhVcGpRQm9FZGljZXllTXJ2UmV0RXFsa25zRzNrMjNMcUZzM0x5ZDNYdjNtK3FCOVhvOUtTbXBlSGsyTk1hMjl3QkwvbHFKTnJmZ0YxS2ZYdDJaT25tODZkTjlRbEl5eVNuR1gyenA2Umw4K3NVY1pqMHlnM1pCcGRmSTNVeEk1TmNGaTdsNDZiTHBtSjJ0TFRPbVRhRnpCWlBYd2xxM2FzSCtBOFlGQXVmT1g2elFtRHFkanVnclYwM1BLMUpydldIajFoSi9wNlVKMzdIYjlMaGIxMDQ4UFBQKzI1NTdhekdoYk4wc2FxTjd4amNpcExzYnFVbDVMUDNwOWtuQXVaT1pSR3hLb3MrUWhqejBZak4rK3VneXFVbEZrOS90cTgzYmlmUDVEMXJpNVdESGt1OHRxNU0wR0NBaHJ2d3lCQzl2T3d3R1NJeTN2R1JodzVKNHpoekxLSEtzZTM4UGVnODJ2djk2K2RqeC9Qc3RTMXhYZkxiN2crZlAxY3BGZUFITkNscExub3E4Wk1WSXlqWjUwakJlZXVsUjdPMXNXYjkrQi85OVp3NFptYVYvY3dHUWw1ZlB5RkdQbHp0dTVFbmpUcW5tbkZ0Y1FrSXkwZEZGLzV0T1RVMHZjZDZxMWRzNWYvNXlpZVB0MjdkaTJORDY5UTJpSk1TMVFHaHdCMWF1V204cXhXamN5SXV4bzRmUktiUm9JdGU3WjlnZDM4dkhwN0hwc2J1N0cxTW1qV1A0MEVGczNock9yb2k5YUhOenVXL0tCR3hzYk5EcjllemVlOENVREN1VlNpYU1IY25BQVgyTGpCblVwaFhQUGoyTGIrZk9JenNuQjYxV3k3ZmZ6V1A2L1pQb0hsYXdBWVZPcDJON2VBUnIxbTBzc3BpaWlhOFBqejA4L1k3cWZRdnIwSzR0Q29VQ2c4SEFpVk9ubVRKcG5NVmpYTHgwMmJUcTE4M05sU1pOZkN5NlBqRXhpWDBIeWwrMW01R1J5ZUdqQmJQSS9mcjJ0aXhRSVdxSnU0WTJaTUJvTDNLMWVoWjhkWlhzekxJWHpHMVlFbytYangxdGdwMTUvTFVBZnZ2eUt0ZXZWRitkcVM3ZndHZXZYQ2ozdlBkL2FZOVdvelByM09JeTB2SkwxUDZXOXVkeVpIY3FjVEVsRTI2LzV2WUVkNjlZU1ZoTjBMdFh3ZSs0dzBlaXlqalRlajc1K0dXR0RiMkxyS3djWG4zN00xYXZzYnpldHlxRWhnYVZPTmFtZGNtSm0vQWQrOW04ZVRlZW5oNzA3QkZLeE83RHBLU2tNM2JNSUVtSVJjM2o2T2pBNkZGRDJiVGxiMFlNSFVSWXQ4NmxkaUtZVmtVYlI3aTZ1akJ4L0NpR0RoNUE1T2tvMDY1MlNxV1NXWS9PNEwwUFBnZmcwWWVtM1hhbXRFVmdjMTZZL1NSZmZQTTlHUm1aNkhRNmZsbXdtTFQwZEFZUDZzL3BNK2Y0YytsSzR1SUxGcDBvRkFydTd0dUxDV05Ib1ZaWDNuK3FibTZ1Tkd2cXgrVXIxMGhPVHVISzFXczBhK3B2MFJnblR4WDBEZTdRcnEzRk1hdzNjM1o0Ni9ZZHBqN08vbjYrdEFoc2J2RzlyTUhSemppRFZXcVZkN0hhYjRXaDJGbmxMaVl2ZG4wNXE4OHRIcjk0ZkNVdUtQNTYrUXdsWWk1eFV3dnZXZlFyY1VPNU1SY2Y3YzdHcjJ5RHhqWmk0Rmd2OURvRGYzeDd6YXpFVnE4MzhQczMxNWo1WEZNQ2c1eDQ0dlZBTnY0Vno1NHRTUmpxUnNVQVRWczZsRGptNDI5ZjR0aVpZeG1jT3BpT2k1c05MZHM3Yys1a0Jsa1pPcnIwY2EvMGhGaWxna2NlSElXN2UrWDBxeStOQW5CMmNXTFFnRzRBNU9YcGlEcDdHVHM3dFduQmRzSC9LMHlQYi8zRkd6Q1luaHFxK0QrR3NHNGRBUmcvOFJsaVl1S3E5RjZXbURKNU9GTW1EemY3L0ZZdG0vSEIreTl3My8wdmtwSlNjaWE1UHBDRXVKYm8zVE9NWGoyNmxab0lWeGRuWjZjaU03b0FyaTR1UFAzRXc3aTd1NVhiVnExSkV4K2VmL1lKUHYveU85SXpNakFZREN4ZnVZNzlCNDhRRzF0MHRiaW5aME9tM3orcHlyYVVEdXZXaGN2LzFBRHYyWGZRb29UWVlEQnc4SEJCby9RdW5VTXR1dmYxRzNGbXpRNm5aMlFVV2FUWTcrN3lGMWJVRklNNnZHVHRFRVF0b0xaVk12NUJYMEo3dXFIWEdWajBYUXhuVDVqZkdpd3ZWOC9QbjE3aDNrZWJFTnpkalpIM2VkTzV0enNiL296alFxVHhLK3ZHZm5iTWZyZGtXVUZ4WlMycXE0b2V4ZWJvTWFBQlBRYVlmMzVqUHpzbVBkYUV1ZTljSWl1amFtcHVIM3pSQTIvZnNWVXk5dTJvMVNxMmJ2aTZRdGNlT0hTYVo1NzdyTW9UNDVxU0RHZGtaakZ2L2xMV2I5aEpWRlRSTXBPd3NHRDY5TzVzcGNocVBrbUlpM256blEvdjZQck1ySUs2b1RzZHk2dGhRNTUrOGhIQU9BdG1yVDZNNWZIM00zL1JoNDkzWTE2WS9TU2Zmam1IOUhSakNVamhaRml0dG1Id29QNE1IVHdBdFZwZDZiSGUwcjFiWjVhdldFTytUc2ZCZzBjWk4zb0U5dloyWmwxNytzeFpVbE9OQzNEYzNGd0phbXRlUzdwYkZpMVpicG9kRGczcHdMSGpwMG85Yi8zR3JhYlNrUVlOUEVwOEdCR2l0dXZjMjQzUW5tN2s1ZXI1NDlzWW9vNW5sSDlSTWZuNUJoYk5qZUhxeFJ5R1RtcU1iek43L0FNZFRRbXhKbHZQc2IxcHFHd1VkT3ptU2xweUh0Rm5zOHNaRmJ6OTdmRDJzMGVUVS8yOWpqVTVlbmFzUytUNC9qUnVYQzA2V3g0WTVFVHJEdGJidGExQlExWDVKOVVnWVYzYjRlL1htS3ZYekU5WTI3WU5aTmxmWDFsMEgzTTN1cWhJR3pkeitUVnBUSEJ3RzZLaUxoRVk0RWRnUU1rZXlsRlJseGcrckM5bmlpWExDcVV4djlBYnBNdUUrRWZoSHJVMWFhekMxcTdmVEZxNitiODQ3cDh5NFk2dUIzQnpkV0hrOE1FV1hWT2EyTmdiYk5xeW5jeGlDdzRVQ2dXZE93VXpic3dJaTlxeVZaU1RreU5oM1Rxelo5OUJzbk55MkxGckQwUHU2Vy9XdFZ1M0ZleVUxN3RubUVVZlZQYnVQOFQ1QzhZM0lyWGFob25qUjk4MklXN2c0WTVTcVVTdjF6TmkyRDNZcUdyUEw2SXNUU0lHUmJFWkdiTW5hSXA5WFcvR3pFNkplNWw3djFMR05wUjZvYUdNWjdkWG92U2cxQXZOaWFHMGMwcitkNmN3RkkvVHZFZ3R2WitucytXTFNFdXovKzhVUEwzdE9Mb25sYnVHZWpManVZb3RFUDc1MHl2czNwekV1Wk9aQkllNTh2ZWFndmZldE9RODA0SzVwOTRNeE5QYmxoVy9YaWRYYy90Zi9EWTJDdE5pdGUycnF1WjkvSFk4dkd4cEd1akFqYXNhR3ZuWTBjaW41QWYxRzFjMWhIUjM0M3F4WlBuV2UxRlZUb1p1WFpQQm9ERU9xS3I0MjBxVlVsR2l0aWd2NzFiSEljTS8vMTl3enEweW9GdVgzUHF6T0hqNEROZGlpdlpyTG85V20ydFdGd2lBcGsxOVVTbVZacDkvUytmTzdWanc2MGZsbnVmaTdGUnVzajFzeEtOY3ZYcURybDA3OHQ2N3M4MjYvOGpSUlJmcU9Ua1pXeFJxYTBGN3U2b2lDWEV0ZFBEd1VZdVM3ZUlKc2FYWGczRURpNG9teEFhRGdhaXo1OW0yZlNlblRwZGNHTkcrWFZ2R2pCcFdiaXUyeWpaNFVELzI3aitFd1dCZzY3WWQ5TzNURXdlSGt2VjVoVjIrY28welo4OER4azRPL2U0MmY1RmJkbllPeTFjV3ZMRU5HdEN2ek9SLzhLRCtOR3Zxei9LVjYralp2YXZaOTZrSnRrVitiTzBRUkJVYTNlWE92djBxYk4waTQ4eGRlbXBla2E0TmRuWktYRDNVWkdmcXlNck1ML1ZhWnhjYkhKeFU1R3FOeVczQ0RXMlJqVHlLMjdjdG1ZbVBOQ0hzYmc4aU5pWGQ5cnk3UjNqaTRXVkx3ZzB0ZTdZazMvYTg1cTBkbWZYdjhqOGMyRHVveXUxei9Nbkw1MG1LenlXd2pTTVRIekh2dmZDelY0c3UxTE96TnlhcGVibFZseEVmMmFYbHJTL01TN3J1aEtPalBVdi9lQTlQVCtPR1IrTW12VUxzOWVyNWNCSWRIV04yWjRlZDRRdHAyTkRkNGs0UW1oeHR1VW0wdVczWGJuV0IycmhwRjN2M0hTdnkyb0QrM1huOXRTZVlOdU1sWW1NTDF1ZzRPaGI5WGVmamJWeTBucGhZc3RWaGZTRUpjVEhmZmZOSmhhN2JzbTBIeTFhc0tYRjh3cmhSM0RQdzdqc05xMWJLek14aXo3NkQ3TnE5ejlUMzl4YUZRa0ZvU0VlR0R1NXY4WUsyeXVMdDNaaHVYVUk1Y09nb0dabVpyTjJ3bVh2SGp5N3ptcVhMQy9hajc5V2pHNjR1NWk4c3VSRVhUMGFHc1Q2eVljTUdEQjFTZm5GZ205WXRlZm5GWjZ4YU95NUVkZGl3Sko0TmhYWmU2M3FYQnhNZTlpVjhYV0tKRFNodUdUUGRoeDRER3BDZloxNENlR3h2R3YxSGVURndqQmRIOTZTUmxWRXkwUTRNY21MQUdDOVRLWVpPZC91eGM3WDZjbHV2bWR0MlRaZHZ2TStKQStsY09GMzBHN1NnVGk2TW1lYkQ5LytMTHRKYjJkYXU2UHVDZTBOam1WbEdXdWtmSUdxVDdHd05meTdieHBPempCTTZYVHUzcmJhRXVEcWNQbk94M0NUYTByWnJHbzBXalViTHd0OCtJbUwzRWI3N2ZqRnBhY1p2Z3hNVFU0cjBFdzRvVms3UnNVTXJrcEpTU1U2eGZBT1p1a0lTNGtvUWRmWThLMWF0Sy9XMUZhdlc0ZGZFaDZDMlplOUxYMUczUytEZmZPZERzMmFCeS9zQWNLdXZyYm55OHZJNGNmSTBCdzRkSVRJeWlueGQ2ZlYzZG5aMlhMOXhnL20vL21IUitNVTVPanJ5OGd2UFZQajZNYU9HY2VUWVNmTHo4L2s3UElKdVhUclJ2Rm5wQ2ZxKy9ZZTRjREVhTU1ZL2NvUmxNK1l0QXB2VHRLa2YxNjdGTXVPQnlkaloycHAxblNURG9qN3k4REltZDJsSnQvOEsxOWIyMW95b2VYV1BPcDJCalV2anVmOHBmOGJPOE9IM2I2NFZlZDNiejU3N252UkhxVlN3NnJmckplcDNpN3QrUlZOdU96VkwyNjdsNWVwSlM5YnorR3NCbkR1WnlmYlZDZVQ4MDJvdEl5Mi9TRDlocjJMbEZINEJEbVNtNTVlYTZOZEdGeTRXektCMjZkeVdWV3QzV1RHYTJrR3BWQkFTRXNTUm8yZUtISjh3ZmpDcHFjYmtPQzR1Z2YzN1R6QnYvbEtpTDhYZzR1SkUzNzdkVUttVWpCamVqM1hyd3psLy9qTHo1aThsSzZ2OGV2dTZRaExpT3hSNy9RYmYvL1FyZXIwZVgxOXZVbFBTeU00eHJ1NXQyU0tBQ3hlaitXSGVienovN0JNV0xUNnJUYlJhTGFmUG5PWFk4VWlPbnp4bDZzOWJGbzFHZzBaejV6MURiOVU5VlZURGhnMFlPbmdBYTlkdlJxL1g4L092Zi9EdlY1NHJrYXltcEtheFpPbEswL09oZ3dkWU5EdDhTOS9lUGJsK0k4NnM3aG0vTDE1bThmaTM2UFY2czY2M3RWV1hPeXN1aERVMGFXNXNPWGJqNnUzZlQyN05rR3JMcUFjdTd0VEJkQ0lQcDlPaHF5djlSbm9TdnRZNGErYmJ6SjZIWG15R2s0dUtMY3R2Y2lEY2VsOGRLeFRRdEtValY4NFhUVWE2OXZVdzlTRk9TODdqNHVrc2RxeExKT0dHRm50SEZXMURYRkFvSWJTSEc4ZjJwUkVYbzJYSHVrU3JMQXlzRE5jS2ZjWHY0OTNRaXBIVUhwNmVIaWlWQ3BLVFU0c2NmK1RoZTAyUER4NDZ4WWFOdS9qczgxOEFlUHZOWjNCMmR1VEVpYk44OU9HTDlPd1p5cnZ2elRXOVhsOUlRbndIRXBPUytlcmJIOG5KMGVEazVNaVRzeDdpbzA4S1dzTThQUE4rM25uL1U3S3pjL2pxbXg5NVlmWVRlSHMzTG1QRTJ1WDBtWE5zKzNzblo4OWRNUFhLclkyR0RobklrYU1udUg0amp2aWJDZnp5MnlJZWUzaTZhVkZHWGw0KzMvLzRxMm5MYkg4L1h3WVA2bGVoZTNYckdtcjJqTyt1aUwwVnVnY1lFMkp6cm5kd3NKZUVXTlE0dHZaS1dnUTVrWm1lWDJhcGdaMkQ1UWt4d1BMNTEvRnRhcytRaVkweEdDQTlKWjl4TTMxUTJ5clp1dUttMmJ2Y1ZSVVhOeHNVQ3NoTUwvcSsybStFcCtseGRGUVdKL2Fuc2ZFdlk1bkorQWQ5c1hOUWN1MWlEcE1mOTZObGUyZFdMYmhoZXIwMnl0TVcvUHdPRHVaMUFhcnZBZ0tNMzNDT0hqV0FSWXNMdnJtK3RmQ3VNRnRiTlMrLzlDZ1RKdzVod2NMVmZQVHhqenp4K0ZTZWVId3F3UjFiOCt6cy8xbThXTEEyazRTNGdoSVNrL2pzeTdta3BhV2pWQ3A1N09IcEpSWkllWGk0ODlETSs1bnozWHd5TWpQNTlJdTVQUFBVbzlXK2VLeXFOR2pnWG1veTdPM2RtTEN1blZpM1lRdTZmMG9tS2xxYlhScXRWc3V6TDd4V2FlUFpxRlE4T09NK1B2cjBLL0x5OGpsNjdDUXJWcTFqL05pUkdBd0dmbDI0bU12L2JOT3NWcXVaT1cycWFWdHFTOW5aeVp1NkVPWHAxdGNERzdXQ3lJaU1NanNtMkRzWS94MXFjeXhMaUxPemRNejcrQXF6WGd0ZzZMM0dTWXE4WEQyTDVsemp4QUhyYjBwd3F4U2lVMjkzOW00cldOUjNhK0ZkWVRZMkNrYmM1MDIzdXozWXZUbUpkWXZpR0RpbUVRUEdlT0hmd29HRlgxMHphNHZwbWtpbkw1alpkaXhud2JNd0NnMHhiaFFWR09qUFo1Kzh3dFp0ZTBxYzQrenN5UEJoZC9QWW81UHc4ZkZpNmRKTmZQenhUK2oxQnI2ZDh3ZFJVWmY0OElNWFdiTDRjMTU2NVdQQ3d3OVU5NDloRlpJUVY4Q051SGkrK3VZSFV2N3BSVHRwd2hqYXRDNjk4WHVIZG0yWk9INDBmeTVkU1VabUpwOTlPWmRaajg0Z3FJMWx2V3RySXUvR2pSaHlUMy9XYmRpQ2wyZERPbmNLcG11WFR2ajdHZmVmWDc5eHE1VWpOSisvbnkrVEpvN2w5MFZMQWRpOE5SeTFXazF5U2lxSERoZXMycjEveWdTTHQybXVxSXA4aUxoVjgyMWpZOE0zWDN4UTJTRUpVZVhjR3FnWk1NWUxnd0gwNkpMa0FBQWdBRWxFUVZUMmJyMTlKd2dBSjFkamh3bTkzckt1Q2pacUJhMDdPaGZwNnFWUUtHamUyb25yVnpRa3hsdTM5VlRUbHNaU3NFWStkdHozbEQrUmgwc202WFlPU2tKN3VORnZwQmZ1RGRVYzNKSEMrc1h4R0F5d2RlVk5ybC9OWWZJc1A1NTZLNUFsMzhWdzVwamxQWjZ0clhCTFhGdjdxdXRMZnljcWN4ZlZ5akJ3WUUrdVhidkIxOS84emdmdnYwRDM3c0VsemhrNjVDN2VmT01wWXEvSDg5d0w3N041OCs0aXIyL2J2bzhaTTEvaDIyL2V3TlhGZWoydnExdk4rcHVzQmM2ZHY4aDNQL3hpcWhNZU9YeHd1YTIzQnZUclEzcDZPaHMzYjBlajBmRDF0ejh5ZnV3SUJnMm8vZDBuaGc0ZVNFaHdoem94NjMxWDd4N0V4RjVueDA3akorcDFHN1lVZVgzSVBmM3BVY3ZhbndsUm16aTUyRER6dWFZNE9xblkvM2N5OGJHM245bDBjYmZCdzlQWUdzMWNqWHp0Nk56Ym5hNTkzWEZ5c1VHYm8yZjlrbmpjUEd6b01iQUJQUWMxb01mQUJsdzVuODNKZyttY1BaNUIwczNxVDQ3YmQzRWg2V1l1VzVmZlpOSXNQMW9FT1pVNEp6ak1qYkV6ZkVsSnpPUDNiNjl4Nm1EUnBQbjBrUXgrZVA4eU0yWTN4ZDZ4OXZRd0w4ekpwV0RyNnB4czY4OXlCd2I2azVLU1JtWm1OanFkam9FRGUrSHE2a3hHc2I3NjVURjNFdzh3cnc4eFFHcHFCck9mL3gvdDI3WGt0d1dyV0xjK25LenNiTjc5NzJ3Y0hPejU4dlBYMkJWeG1FdVhycEdRbU1KWFh5L2d3TUdUYURWYWdvSmFvQUNVS2lVMktoVnFXelcydG1vKy9tUStBRDI2aDdCdi8zR0xmc2JhU0JKaUMreUsyTXVTdjFhYU9pZU1HakdFRWNQdU1ldmFzYU9IbzlQcDJMSnRCM3E5bnFYTDEzRHgwbVh1bnpJUlorZVNiM2ExaFZwdFV5ZVM0VnNtVHh4TFltSXlrY1g2SmZmcTBZMXhZMFpZS1NvaDZyNW1yUnlaUE1zUEQwODFWeS9tc0c2UnNmWlZiYXZFMjgrTzlOUjh0Qm85K2JsNlhEelVqSjN1ZzBJQkY4L2NQaGxScVJUNHQzQ2dkVWRuMm5WeXBiR2ZzUlJCbTZObjUvcEVkbTVJSkN2RCtINitlM01TZllaNjBybTNHODFiTzlLOHRTT2o3dmNtTFRtUEt4ZXlpYjJzNFdhc2x1aXpXV2cxK25MN0NoZG1UaDlpZ094TUhiOS9jNDBtelIzWXZUbUpZL3ZTMEdyMFRIaTRDYloyOE1EVC9wdzdtY25ONjFveTB2TFp2T3dtbDZLeXlNdlY0OXZNV0ZLZ1ZDcFFxaFRZMkNpd1VTdFl2OWpZNTdsRk95Y3VucllzY2JNMlY1ZUMzNDFwNmRhUGZjNDNiK0R2WC9JYnd1M2I5MXMwVGxYVTVhYW5aK0xsWlN6YlhMbksrTzFzZVBnQmhnMS9sQ2xUaGpOaVJEOGVmbWhDV1VQYzFnY2YvaUFKc1RES3k4dGowWjhyMkxPM29JNW16S2loREJzeXlLSnhKb3diaFpPVEV5dFhyd2ZnNkxHVFhMeDBtZnVtVENBMHVFT2x4bHdaYm0wdlhKL3MyMytJaTVjdWx6aCtPdW9jcHlMUDBLRjlVUFVISlVRZDV0dk1ucjdEUFFrT2MwT2hnUE9uTXZuOTIydW1WbW9LSlR6NVJtQ3AxMnF5ZGJmdFVYejNDRThHalBZcTBxczM5bklPaDNhbWNuUlBhb21GZUNtSmVheFplSU9OZjhZVEZPcE0rNjZ1dE83Z2pGc0ROY0ZoYmdTSHVaRVVuOHNYcnh2YnAxVkZYVzVPbGg0WGQrT3Y1Y083akYwQ3poekw0Sk9YenROam9BZWhQZHpwTzl5enJDRnVhKzBmY2JVdUlYWnpMVWlJMDJ0QVFuencwQ24wZWdNcWxSS0ZVa0ZXVmc3NzloN2o2MjhYV2pTT3BadDRtRXVsVXRFOUxKaXpaNk5OeHpJeXMvanhwNy80OGFlL2NIRnhvbWxUWDl6Y25IRnpkY2JKeVJGYld6VnF0UTFLcFJLRlFvSEJZRUNuMDZQWDY4blB6eWMvWDhlV3JTWHJrT3NpU1lqTGNTMG1sbmsvLzA1Y3ZMSDlpMUtwWk9MNFVRem9kMWVGeGhzNmVBQU5QTnhaOE1kZjVPWGxrWjZld1hjLy9FS0g5a0ZNbmpnR0x5L0wzdXh1MTFvckl6MnpRdkVWRmhkWDBQSkdxYWpidlhCallxK3orTThWcGo3RHhhV21wdkhOM0hsMDdOQ084V05INEZPSHVvVUlZVTE5aGpRa3BMc2JtaHdkVzFja3NHZExVcEdGZExrYVBSY2lzM0JyYUlOYXJVU2hnTHc4QXpIUk9XeGZtVkJrbzRyQ0R1OUtwZDlJVDY1ZHl1SE0wUXhPSFV3M0s0bk55OVZ6NGtBNkp3NmtvMVFxOEcxbVQvUFdqdmdGT25Ba0l0VzBDWWk1ZllVdHBWUXBhQkdVd28xckJXMHBOVGs2d3RjbUVyNDJFWHRIRlo2TmJYRndVdUhncE1MT1hvbU5Xb0hLUm9GQ1lkekEyQUFZOUFiMGV0RHJET2gwQmlJUFdYK3hvS1VLenhCblpGZy9JZjdQRzE5YU80UXk2WFE2M3Y3dk43ZDlQU01qaThqSTg5VVlVZTBpQ2ZGdDVPdDBiTnkwalkyYnRwbEtKQndkSFhqa3dXbTBDN3F6VFRiQ3VuWEd4NmN4My8zNEswbEp4aFhFcHlMUGNDYnFITDE2aGpGODZDQTgzTjNNR3V0T1duUGRrcDZSUVZ6Y1RScDR1T1BpNm9MYXhvYWJOeFA0WTBsQnN1MVNSd3ZyNDI4bXNHN0RGZzRlT29xaDBHOWhWeGNYWmt5YlRPejFHNnhjdmNFMFczN3kxR2xPUlo2aFM2Y1FCZy9xUjlPbWZyY2JXZ2hoaHVVL1grZjZGUTFISWxMSnppcTlYKzY4ank5YlBHNW1lajd2L2V1czJidllsVWF2TnliZU1kRTVGUjdENG52cURLejQ1ZnB0WDlkazY2bzFIbXR5cldFenhMV0JwUXRNUlFGSmlFdHg0V0kwdnk5YXlvMjRndjZOUHQ2TmVYTFdneGJQNE42T3YxOFRYbi9sZVJiL3VZTDlCdzhEeGs5M3V5TDJzbmZmUWJwMzY4eUEvbmZSeExmcU94cGtaV1h6Mlpkenl6ekhuSTBrYXBQbzZDdHMyYjZEbzhkT0ZrbUVBYnFIZFdIU2hERTRPVG5TdmwxYmd0cTJac0h2ZjNMMW1uRS9lWVBCd0tFanh6aDA1Qmd0V3dSd1YrOGVkTzRVakZwZE0xZEJDMUdUNWVjWmlOaFVkamVKT3htN05pcXIxVng5VWlRaHJnRXp4S0p1azRTNGtPU1VWSmF0V01QaEkwV0x4N3QwRG1IYWZaT3d0Ni9jSHJJT0R2WThPR01xblVJN3N2aXZGYVQrMDhZdFB6K2YzWHNQc0hmL0lWNTlhYmFwalZscDduVHJaZ0F2TDA5VDdWQ3ByM3MyckhDSlNFMmkwV2c1ZlBRNE8zYnQ0ZXJWa29zYW1qYjFZOUtFTWJSc0VWRGt1TDlmRTE3NXYyZUoyTE9mMVdzM2tsbG9SZkdGaTlGY3VCak40cjlXRUJyU2tXNWRPdEcyVFV2WmJsa0lJZTVRa1JyaWpQcXpoYkN3RGttSUMwbFB6K0Q0aVVqVGMyZG5KNlpNR2tmWHpxRlZldC9Ra0E0RXRXM0YydldiMlI0ZVlkck1ZdnpZRVdVbXc1WEZScVdpVmN0QTB0TXowUDFUR3FCU0tuRjJkcUoxcXhZTTdOOFhSMGVIY2tZcDI2Myt1TlZOcjlkek91b2NCdzhkNWRpeGsyaHpTN1pROHZGdXpNZ1JnK2tjR216YW5hNDRwVkpKM3o0OUNldmFtVzEvNzJUYjlwMm0xbnNBT1RrYTl1NDd5TjU5QjNGMGRLQmorM1lFQjdjanFHMXJIQjN1N005T0NDSHFJMWZYZ2xJOUtaa1FWVTBTNGtLYU4vTm40dmhSTFA1ekJhRWhIYmgveXNScXE1MjFzN05qd3JoUjNOMjNONnZYYmlRL1AvKzJmWW83aFhRa0xhM3NCUklQVHA5S2JtN3BpMDFLOC95elQxZ1ViMDJXbDVmUG1haXpIRHQraXVNbkk4bktLbjFtb1hremY0YmNNNERRa0E2M1RZU0xzN2UzWThTd2V4all2eTg3SS9heVBYeVhhV2IvbHV6c0hQWWZQTXorZzRkUktwVU1HbkEzNDhkS3l6WWhoTENFdTN2aGhQak9GNG9MVVJaSmlJdnAxN2MzalJ0NUVkVDJ6aGJPVlpSbnd3WThOT08rTXM4Wk8zcDR1ZU0wYjlhMHNrS3FGTDE3aGxYYVdIcTlucjM3RDkzMmRhMVd5K0kvVjVDY2tscmlOYVZTU2FlUWpnem9meGN0QXB0WE9BWjdlenNHRCtySG9BRjlPWExzQk9FN2RwZmFvYUpoQXcrRzNOTy93dmNSUW9qNnlzUGR4ZlE0T2FYMjdiUW5haGRKaUV0aHJXUzRMcHQyLzZSS0cwdXIxWmFaRURzN08vSDRvelA1NkxOdnlNL1BCNHdmTkhyMzZrN3ZubUc0dXJyYzlscExLWlZLdW5ZT3BXdm5VT0xqRTlpOWR6LzdEeDRoTFMwZFcxczFUOHg2RUNjbngwcTdueEJDMUJmdWJnVXp4S21wa2hDTHFpVUpzYWlUbWpiMVk4cTk0N2dZZlptZTNidlNxbVdnMldVUkZkVzRzUmZqeDQ1azNKZ1JSSjI3Z0Y2bnc5Zkh1MHJ2S1lRUWRaRkNvY0REbzJEeUlrVm1pRVVWVTdUck1LSldObmc1RURIUDJpSFVXb2VPSENNNzI3Z2dyRytmbmxWMm44dFhybUw0cHlkaVFFQ3pTaHZYWURCdytmSlZ3TGd6VDIzdkJaeVhaNXpGVmlqQXhxWnVmRVlONi9Pd3RVTVFWV2gwbHcrdEhZS3dvdFdIWDY3eWU3aTRPTEp0dzljQTVHaTAzRDNveVNxL3A2amY2c1p2WDJHUnF1NmFjVXRWMVRFckZJcEtUYkN0VGEyV2Y0WkNDRkdZaDd1cjZYR0tsRXVJYWlETlVvVVFRZ2hSbzdnWEtwZElUWkVPRTZMcVNVSXNoQkJDaUJxbFFhRUZkY2twWmJjWkZhSXlTRUlzaEJCQ2lCcWx5QXh4bXBSTWlLb25DYkVRUWdpTDZQUWxkM3dVOVVOK05mM2RGKzVCTEIwbVJIV1FoRmdJSVlSRnNyVEoxZzVCV0VtMkpxbGE3dVBnWUc5Nm5KV1ZVeTMzRlBXYkpNUkNDQ0VzRXBjYWFlMFFoSlhFcFoydWx2dlkyaFowMzlGcTg2cmxucUorazRSWUNDR0VSUzdHN3lRbnQrVFc2S0p1eTlhbWNDRitSN1hjeTdaUVQzWnRuaVRFb3VwSlFpeUVFTUlpZVRvTnh5NHZ0WFlZb3BvZHY3S1VmSjIyV3U1bFUyaUdPRTltaUVVMWtJUllDQ0dFeFJJeXpyUDMzRTh5VTF3UDVPU21zdmZjanlSa1hLaTJlOW9XMnJCSW15c0pzYWg2c2tXV0VFS0lDa25JT0UvNDZjOXAwYmd2M203dGNMUnZpSTNTMXRwaGlVcVFyODhsVzVORVhOcHBMc2J2SkUrbnFkYjc2L1FHMDJPbFV1YnVSTldUaEZnSUlVU0Y1ZWswUkYzZlROVDF6ZFlPUmRRaG1weUMwb3pDQyt5RXFDcnlzVXNJSVlRUU5VcDJUc0dNdEZvdENiR29lcElRQ3lHRUVLSkcwV2dLTmdDeHM1VXlIRkgxSkNFV1FnZ2hSSTJTWGFoa3d0SFJ6b3FSaVBwQ0VtSWhoQkJDMUNqeE53dDJ4UFAxOGJSaUpLSytrSVJZQ0NHRUVEWEtsY3R4cHNkK2ZvMnRHSW1vTHlRaEZrSUlJVVNORW5QOUpnYURzZldhZnhNdkswY2o2Z05KaUlVUVFnaFJvMmkxZVZ5L2tRaUFoNGNyTGk2T1ZvNUkxSFdTRUFzaGhCQ2l4cmtVZmQzMHVGdlhJQ3RHSXVxRFdwc1E1MmlxWno5MUlZUmxjbkxrMzZZUTRzN3QyWHZDOUxodjcxQXJSbUlkRGc3MjFnNmhYcW0xQ1hGc2JJSzFReEJDbENJbTlxYTFReEJDMUFGLzd6eGlxaVB1MHlzRWxVcGw1WWlxei9ScFk5ang5d0o2OWV4azBYVXFwWkxHalQzTC9KOG9YYTNkL21YSHJxTzBiT0ZuN1RDRUVNWHNqRGhtN1JDRUVIVkFjbkk2eDA2Y3AxTklhMXhkbmVnUjFvN2RlMDlXYXd4cjEzeDN4Mk1zV2JLZUJRdFhXM1JOU2tvNlRrNE92UFhXMDR3ZTh5UWFNNzhWOS9iMll2T21lV1dlMDc3alNDSlByalU3bGxsUHZFbEV4R0d6ejYrdGFtMUN2SERSSmtZTTY0MTM0d2JXRGtVSThZOGJjVWtzK0dPanRjTVFRdFFSMi80K1JLZVExZ0Q4NjhsSjdEOTRodno4L0dxN2YwRHpPNTk0OC9Cd3MvaWF0ZXZDbVRwMUJDSEJiWm4xMkdTKy9PbzNpNjcvN3Z2RjdONXpwTWl4TWFNR01uSGlFQUErK1hSK2tkZjY5UXVqYTVjT2ZQZjlZakl6czR1OEZuMHB4dUw0YTZOYW14Qm5aZVh3N3ZzLzg4MFhMMWc3RkNIRVA5NTkvMmV5c3pYV0RrTUlVVWVzMzdpWHh4OGRpN09USXdFQnZrd2MxNC9GZjIydHR2dTM3empTNG10NjllekUvOTU3RGkrdkJodzdIc1d5WlpzdEhzTmdNUERSUno4eGZmcFlWcS9lYnZIMWx5L0hjdVRJNlNMSHdyb0ZteDcvL012eUlxOTE2TkFLclRhWE9YUCtRS2ZYVzN5L3VrRFJyc01JZzdXRHVCTmhYZHZ4K3FzUHlreXhFRllVRjUvTU8vK2J6OEhEWjZ3ZGloQ2lqbmw0NWlobVBUSVdnTXlzYk82Yi9pWng4Y2xXanFva3RkcUcyYy9PWU1iMHNlZ05Cbjc0WVFsejV5NHFrV0RhMmRseTVORHkyNHhTTWJjUzl5YStqYzBxbVNodStkS3Z5ZGZwbURSNWRxWEdWWnZVMmhuaVd3NGNPczNVNlcvd3dOUWg5TzBUaWwrVFJqZzR5TDduUWxTMW5Cd3RNYkUzMlJseGpJV0xOcEdWbFdQdGtJUVFkZER2ZjJ4a3lLRHVORy91ZzdPVEkxOS8vZ0tQUGZVaEtTbnAxZzdOSkREUW40OC8vRC9hdGcwazlubzhMNy95S1VlUG5pNzFYTDFlVC9UbDhzc1FBcHI3b2RjYnVISTExdUo0UHYzc1ovNE8zMS9rMk9SSnc1bjJ3R2pqMkFGK3JGMWRzajY2ZUczeGdFRXppWTlQdFBqK3RWR3RUNGpCV0Q3eC9VOHIrZjZubGRZT1JWU0R3RDVqOFF1OUc0Q2I1dzRUdFhtaGxTTVNRZ2hSVlRTNWViejV6by84TU9kVjdPelVOR3ZxelcvejN1RFYvOHpoVk9RbGE0Zkg1RW5EZU9tbFI3RzNzMlg5K2gzODk1MDVaR1JtM2ZiOHZMeDhSbzU2dk54eEkwK3VKU3M3MjZ4emkwdElTQ1k2dW1qU25acGE4Z1BFcXRYYk9YLytjb25qN2R1M1l0alF1eXkrYjIxV0p4SmlVYi9jUEh2UWxCQTNiQkdNamEwRCtia3lPeW1FRUhYVm1iTlhlUFUvYy9qNC9hZFJxVlEwYnVUQlQzUC96YnFOZTVqL3l4cGlyMXVuRmVzbkg3L01zS0Yza1pXVnc2dHZmOGJxTlpiWCsxYUYwTkNTRzVtMGFSMVE0bGo0anYxczNyd2JUMDhQZXZZSUpXTDNZVkpTMGhrN1pwQWt4RUxVZEprSnNXUWxYc2ZKMHhlVlNvMVg2MDdjT0xYSDJtRUpJWVNvUWhGN1R2REN5MS96enB1UDRlTGlpRktwWU5UdzNvd2EzcHNUcHk2eVorOEp6bDI0eHVVck44ak16Q1l6VTFQbEhTbkN1blVFWVB6RVo0aUppYXZTZTFsaXl1VGhUSms4M096elc3VnN4Z2Z2djhCOTk3OVlvMHBScXBNa3hLSld1bkY2SHkzN2pnZkF0Mk1mYmtUdUJVT3RYaDhxaEJDaUhIdjJuV1RhZzIvejZrdlQ2UjdXM25ROHVFTUxnanUwS0hIKzBlUG4rTmZ6bjZIVjVsVnBYRFVsR2M3SXpHTGUvS1dzMzdDVHFLaWk1U1JoWWNIMDZkM1pTcEhWZkpJUWkxcnBadFFoQW51T1JLbTJ4YW1oRDY0K3pVbS9IbTN0c0lRUVFsU3g2M0dKUFBQOFozVHJFc1FEVTRjUUZ0WWVsYkwwalhjN2hiU21UYXVtbkRoMTBlengyN1lOWk5sZlgxa1VrN2tiWFZTa2padTUvSm8wSmppNERWRlJsd2dNOENNd29HUVA1YWlvU3d3ZjFwY3p4WkpsaFZJQmdONVFQMXV1Z1NURW9wYkt6ODBoL3V3aGZEcjBBc0MzNDEyU0VBc2hSRDF5OFBBWkRoNCtnNGVISzMxNmRxUk42MmEwYWQwVVR5OFBYSndjY0hKMjRNVEpDNXc5ZjlXaWNiWGFYTE82UUFBMGJlcUxTcWswKy94Yk9uZHV4NEpmUHlyM1BCZG5wM0tUN1dFakh1WHExUnQwN2RxUjk5NDFyMjNheU5GRkYrbzVPVGtDb05Ya21uVjlYU1FKc2FpMXJwK0lNQ1hFWGkyQ3VlVG9TbTUyL2F4OUVrS0kraW9sSlowMTYzZXpadjN1U2hrdk9qckc3TTRPTzhNWDByQ2h1OFdkSURRNTJuS1RhSFBicnVYbEdldWtOMjdheGQ1OXg0cThOcUIvZDE1LzdRbW16WGlKMk5pYnB1T09qdlpGenZQeDlnSWdNVEhGN0oraHJwR0VXTlJhV2NrM1NMdCtFVGZmRmlpVUtyemJkZWZxb1MzV0Rrc0lJWVFvMCtrekY4dE5vaTF0dTZiUmFORm90Q3o4N1NNaWRoL2h1KzhYazVhV0FSZ1QzY0w5aEFPS2xWTjA3TkNLcEtSVWtsUFNMUHhKNmc1SmlFV3RkdjNFYnR4OGpRc3BmRHYwNHRyaGJSanFjUTJVRUVLSStrdXBWQkFTRXNTUm8wVjNEWjB3ZmpDcHFjYmtPQzR1Z2YzN1R6QnYvbEtpTDhYZzR1SkUzNzdkVUttVWpCamVqM1hyd3psLy9qTHo1aThsS3l2YkdqK0dWVWhDTEdxMXhPZ1Q1R2FuWSt2b2lxMnpPdzBEMnBGNDZaUzF3eEpDQ0NHcW5hZW5CMHFsZ3VUazFDTEhIM240WHRQamc0ZE9zV0hqTGo3Ny9CY0Ezbjd6R1p5ZEhUbHg0aXdmZmZnaVBYdUc4dTU3YzAydjF4ZWxMOHNVb3BZdzZIVEVSZTQxUGZjTjZXZTlZSVFRUWdnckNnandCMkQwcUFIWTJkbWFqZzhiOFNqdE80NmtmY2VSekh6d0ZRQnNiZFg4NS9Vbm1UaHhDQXNXcnViK2FTOHlaKzRmakIwemtEOFhmMDVBODVKZEt1b3lTWWhGclhmOTFCNE1PaDBBN2sxYTRPTGR6TW9SQ1NHRUVOVXZOS1F0QUlHQi9uejJ5U3RGa3VKYm5KMGRtWFR2TU5hdi9ZRXBrNGV6ZE9rbVB2NzRKL1I2QTkvTytZTm5aNytIcjI4amxpeituSDc5d3FyN1I3QWFTWWhGclplYmxVNWMxRUhUYy8vT0E2MFlqUkJDaVBwQ3JhNVpsYWNEQi9iazJyVWJ2UGI2Ri9UdDI0M1gvbDF5UWQ3UUlYZng1aHRQb1Rmb2VlNkY5M256N2EvUjZRdlczbXpidm84Wk0xOGhPenNIVnhmbjZnemZxbXJXMzZRUUZSUjc5Rzk4Mm5VSGhRTFBnQTQ0dWpjaU8vVm0rUmNLSVlRUVpnZ005Q2NsSlkzTXpHeDBPaDBEQi9iQzFkV1pqTXdzaThZeGR4TVBNSzhQTVVCcWFnYXpuLzhmN2R1MTVMY0ZxMWkzUHB5czdHemUvZTlzSEJ6cytmTHoxOWdWY1poTGw2NlJrSmpDVjE4djRNREJrMmcxV29LQ1dxQUFsQ29sTmlvVmFsczF0clpxUHY1a1BnQTl1b2V3Yi85eGkzN0cya2dTWWxFblpLZmVKREg2Rko2QkhVR2h3Szl6Zjg1dFgyTHRzSVFRUXRRUmM3NTVBMzkvbnhMSHQyL2ZiOUU0bG03aVlZNzA5RXk4dkJvQXNITFZWZ0RDd3c4d2JQaWpUSmt5bkJFait2SHdReE1xTlBZSEgvNGdDYkVRdGNtMUk5dU1DVEhRdUUwM3J1emZnRFpMTnVvUVFnaHg1dzRlT29WZWIwQ2xVcUpRS3NqS3ltSGYzbU44L2UxQ2k4YXhkQk1QYzZsVUtycUhCWFAyYk1HdXJSbVpXZno0MDEvOCtOTmZ1TGc0MGJTcEwyNXV6cmk1T3VQazVJaXRyUnExMmdhbFVvbENvY0JnTUtEVDZkSHI5ZVRuNTVPZnIyUEwxajFWRW05Tm8yalhZWVRCMmtFSVVWbEN4ajl0Nmt0ODdjaDJvdmVzc1hKRVFnZ2hSUFZRS2hYbzlaTFdWWVFzcWhOMXlyWEQyMHlQZlR2MHhzYk93WXJSQ0NHRUVOVkhrdUdLazRSWTFDbkpWNlBJU3I0QmdNcldqaWJCZDFrNUlpR0VFRUxVZEpJUWk3ckZZT0Rhb1lKWjRpYWQrbUZqNTJqRmdJUVFRZ2hSMDBsQ0xPcWNoUE5IeVU2SkI4REcxZ0cvVHYydEhKRVFRZ2doYWpKSmlFV2RZekRvdWJ4L2crbTVYMGhmMUE0dVZveElDQ0dFRURXWkpNU2lUa3E2ZUlMTWhGZ0FsR3BibW5ZWllPV0loQkJDQ0ZGVFNVSXM2aVNEd1ZCa2x0aW5ZeDlzbmQydEdKRVFRZ2doYWlwSmlFV2RsWHpsTkJseFZ3QlFxbXhvMXUwZUswY2toQkJDaUpwSUVtSlJkeGtNUk85YlozcnEzYTRIOXE0TnJSaVFFRUlJSVdvaVNZaEZuWllhZTRHMDJBc0FLQlJLbW5VZll1V0loQkJDQ0ZIVFNFSXM2amFEZ2VqOTYwMVBHN2ZwaGt0amZ5c0dKSVFRUW9pYVJoSmlVZWVsWDQ4bUtmcWs2WG1MUHVOQW9iQmlSRUlJSVlTb1NTUWhGdlhDcFlqVkdQUTZBRng5QXZCcTFjbktFUWtoaEJDaXBwQ0VXTlFMT1dtSnhCemJZWHJlb3Rjb2xHcGJLMFlraEJCQ2lKcENFbUpSYjF3N3RJVzhuQXdBYkozZGFkcFpOdXNRUWdnaGhDVEVvaDdKejlVUXZiZGdnWjFmcHdIWXVYaFlNU0loaEJCQzFBU1NFSXQ2SmY3TUFUSVRZZ0JRMnFnSjdEWGF5aEVKSVlRUXd0b2tJUmIxaXNHZzUrTE9GYWJuWHExQ2NmTUp0R0pFUWdnaGhMQTJTWWhGdlpOMjR4SUpGNDZabnJmc054R0ZVbVhGaUlRUVFnaGhUWklRaTNvcGV2Y2E5UGw1QURnMTlNR3ZVei9yQmlTRUVFSUlxNUdFV05STG1veGtyaHpZYUhyZUxHd29qdTZOckJpUkVFSUlJYXhGRW1KUmI4VWNEUzlZWUtleW9kV0FTU2hrQnpzaGhCQ2kzcEdFV05SYkJvT2VjOXVYWUREb0FYRHpiWUYzdXg1V2prb0lJWVFRMVUwU1lsR3ZaU2JFRUhQMGI5UHpnTjZqc1hOeXMySkVRZ2doaEtodWtoQ0xldS9xL2sxbzBoSUJzTEcxcDJXL0NTQ2xFMElJSVVTOUlRbXhxUGQwdWp6Ty9mMm42WG5EZ0k1NHRnaTJZa1JDQ0NHRXFFNlNFQXNCcE1hYzUwYmtQdFB6Vm4wbllHUHZhTVdJaEJCQ0NGRmRKQ0VXNGgvUmU5YVFtNTBPZ05yUmhWYjk3cFhTQ1NHRUVLSWVrSVJZaUgva2E3TTUvL2RTMDNPdmxxRjR0KzFteFlpRUVFSUlVUjBrSVJhaWtLVG9rOFFWS3AxbzJYY0NEdTVlVm94SUNDR0VFRlZORW1JaGlya1FzWUxzMUpzQUtOVzJCQTJlaGtLbHNuSlVRZ2doaEtncWtoQUxVWXcrTDVlb1RRc3c2SFVBT0RmeXAzbjNZVmFPU2dnaGhCQlZSUkppSVVxUm1SREQ1WDNyVGMvOU93M0EzYStWRlNNU1FnZ2hSRldSaEZpSTI0ZzUramVwTWVlTlR4UUsyZ3g2QUxXMFloTkNDQ0hxSEVtSWhiZ05nOEhBMlMyL2s2ZkpCc0RPMlpWV0E2WktLelloaEJDaWpwR0VXSWd5YUxQU09MZHRzZW01WjJBSGZEdjB0bUpFUWdnaGhLaHNraEFMVVk2azZKUGNpTnhqZXQ3aXJyRzQrZ1pZTVNJaGhCQkNWQ1pKaUlVd3c4VmRxOGhLdkE2QVFxbWkvZEFIc1hWMnQzSlVRZ2doaEtnTWtoQUxZUVo5Zmk2UjYrYVo2b25Wamk2MEgvWWdTaHUxbFNNVFFnZ2h4SjJTaEZnSU0ya3lram16OFJjTUJnTUFMbzJiMHZMdWliTElUZ2doaEtqbEpDRVd3Z0twTWVlNXRIdVY2YmwzVUJpK0hXV1JuUkJDQ0ZHYlNVSXNoSVZpaisvazVybkRwdWN0N2hxSG0yOExLMFlraEJCQ2lEc2hDYkVRbGpJWU9MZjlUeklUWWdCUUtKUUVEWnVKblN5eUUwSUlJV29sU1lpRnFBQjlmaTZuMS85TVhrNFdBTFlPenJRYjhSQXFsU3l5RTBJSUlXb2JTWWlGcUNCTlJqSm5OdjJLd2FBSHdNWExuemFENzBlaGtIOVdRZ2doUkcyaThtclUraTFyQnlGRWJhVkpUMGFYcTZGQnN5QUFIQnQ0bzNad0l2bHFsSlVqRTBJSUlZUzVKQ0VXNGc1bDNMeUsydDRSbDhiTkFHTTdOZ3g2MHE1ZnRISmtRZ2doaERDSGZMY3J4SjB5R0xpNGF3VUpGNDZhRGpYclBneWY5ajJzR0pRUVFnZ2h6Q1VKc1JDVndHQXdjSGJMSDZURlhqQWRhOWx2RWcwRE9sZ3hLaUdFRUVLWVF4SmlJU3FKWHBkUDVMcjVaQ1hkQUVDaFVCQTBaRHF1UGdGV2prd0lJWVFRWlpHRVdJaEtsSitidzZuVjM2SEpTQVpBYWFPbXc4aEhjR3pnYmVYSWhCQkNDSEU3a2hBTFVjbTBXZW1jV3ZVOWVacHNBR3pzSEFrZVBRdGIyYmhEQ0NHRXFKRWtJUmFpQ21TbjN1VFUyaC9RNStjQ1lPdnNUdkRvV2FnZFhLd2NtUkJDQ0NHS2s0UllpQ3FTRVhlRk14c0xOdTV3Yk9CTnlMZ25VVHRLVWl5RUVFTFVKSklRQzFHRmtpNmY1dHpXeFdBd0FNYWtPSFRjMDlnNnVWbzVNaUdFRUVMY0lnbXhFRlVzL3V4QnptNWRoT0dmcE5qQm94RWg0NTdHenNuTnlwRUpJWVFRQWlRaEZxSmF4Sjg5eU5rdHZ4Y2t4ZTVlQkk5L1doYmFDU0dFS0pXRGc3MjFRNmhYWk90bUlhcEpWdElOTktrM2FkaWlJd3FGQXJXOUk1NkJIVW04ZEJKZHJzYmE0UWtoaEtnaHBrOGJ3OXh2M3lJeThnTFhZdUxNdms2bFZOS29VVU9jblIxdis3K3NyT3dxakx6MnNyRjJBRUxVSnpmUEg4VmdNTkIyeURRVUNpWDJyZzBKR2ZjMEoxWjhhK3BkTElRUW9tWll1K2E3T3g1anlaTDFMRmk0MnFKclVsTFNjWEp5NEsyM25tYjBtQ2ZSYUxSbVhlZnQ3Y1htVGZQS1BLZDl4NUZFbmx4cmRpeXpubmlUaUlqRFpwOWZXMGxDTEVRMVM3aHdESVBCUU5EUTZmOGt4UTBJSHYrVU1TbE9sNlJZQ0NGcWlvRG1mbmM4aG9lSDVldEYxcTRMWityVUVZUUV0MlhXWTVQNThxdmZMTHIrdSs4WHMzdlBrU0xIeG93YXlNU0pRd0Q0NU5QNVJWN3IxeStNcmwwNjhOMzNpOG5NTERxREhIMHB4dUw0YXlOSmlJV3dnc1NMeHptejRSZUNoczAwSnNVdURRZ1ovd3duVnM0aEp6WEIydUVKSVlUQU9KdHFxVjQ5Ty9HLzk1N0R5NnNCeDQ1SHNXelpab3ZITUJnTWZQVFJUMHlmUHBiVnE3ZGJmUDNseTdFY09YSzZ5TEd3YnNHbXh6Ly9zcnpJYXgwNnRFS3J6V1hPbkQvUTZmVVczNjh1VUxUck1GVHg0VjRBQUNBQVNVUkJWTUpnN1NDRXFLOGFCblNrM2JBWktKUXFBUEkxMlp4YTl4UHBONkt0SEprUVFnaExxTlUyekg1MkJqT21qMFZ2TVBEREQwdVlPM2RSaVFUVHpzNldJNGVXMzJhVWlybVZ1RGZ4Yld4V3lVUnh5NWQrVGI1T3g2VEpzeXMxcnRwRVpvaUZzS0trNkpORXJ2K1pkc05tb2xUWllHUHZTUERZSnptNzVROFNMaHkxZG5oQ0NDSE1FQmpvejhjZi9oOXQyd1lTZXoyZWwxLzVsS05IVDVkNnJsNnZKL3B5K1dVSUFjMzkwT3NOWExrYWEzRThuMzcyTTMrSDd5OXliUEtrNFV4N1lMUng3QUEvMXE0dVdSOWR2TFo0d0tDWnhNY25XbnovMmtnU1lpR3NMUGx5SkNkV3pxSDlpRWRRMnp1aVZOa1FOSFE2OW5zOHVIYjBiOU9tSGtJSUlXcWV5Wk9HOGRKTGoySnZaOHY2OVR2NDd6dHp5TWpNdXUzNWVYbjVqQnoxZUxualJwNWNTMVoydGxubkZwZVFrRXgwZE5Ha096VTF2Y1I1cTFadjUvejV5eVdPdDIvZmltRkQ3N0w0dnJXWkpNUkMxQURwTjZJNXR2UUxPbzZlaGIxclF3QUNlbzNDM3JVaEYzWXNNMjMvTElRUW91YjQ1T09YR1RiMExyS3ljbmoxN2M5WXZjYnlldCtxRUJvYVZPSlltOVlCSlk2Rjc5alA1czI3OGZUMG9HZVBVQ0oySHlZbEpaMnhZd1pKUWl5RXNJNmMxQVNPL2ZVRjdVYzhnb3QzTXdCOE92VEN6c1dETXh0L1FaZVhhK1VJaFJCQ0ZCYldyU01BNHljK1E0d0YvWUtyMnBUSnc1a3llYmpaNTdkcTJZd1AzbitCKys1L2taU1VralBKOVlFa3hFTFVJTGs1bVJ4Zk9ZZTJneC9BTTlENFJ0dWdXUkFoNDU4aGN1MlBhTFBxNXh1VkVFTGNUb01HcnZUcEdVeWIxczFvM2NvZnIwWWV1RGc1NHVoa3orRWpVVHp6M0dlbVhVS3JTazFKaGpNeXM1ZzNmeW5yTit3a0t1cFNrZGZDd29McDA3dXpsU0tyK1NRaEZxS0cwZWZuY21iREx3VDBIbzFmNk4wQU9IdjVFWHJ2YzV4YS9RTlp5VGVzSEtFUVFsaVhRcUdnZTFoN0hwZzZoSzZkZzFBcUZhV2VGOWExSGY1K2pibDZ6ZnlFdFczYlFKYjk5WlZGOFppNzBVVkYycmlaeTY5Slk0S0QyeEFWZFluQUFEOENBMHIyVUk2S3VzVHdZWDA1VXl4WlZ2eno1NmV2eCtWNWtoQUxVUU1aREhvdVJheEVtNUZNaXo1alFhSEF6dG1ka0luL0ltclRieVJmT1dQdEVJVVF3aXFhTkduRWF5OU5wMnVYa25XeXhSMDRkSnByTWZFV2phL1Y1cHJWQlFLZ2FWTmZWRXFsMmVmZjBybHpPeGI4K2xHNTU3azRPNVdiYkE4YjhTaFhyOTZnYTllT3ZQZXVlVzNUUm80dXVsRFB5Y2tSQUsybS9wYm1TVUlzUkEwV2Uzd24yb3dVMmc2ZWh0SkdqWTJ0UFIxR1BzclZRNXU1Y21DekxMWVRRdFFyZC9mcHhGdi9lUmduSjRjaXg0K2ZPTS9lL2FjNGQvNHFsNi9Ha1pHUlJWYVdsdno4Zkl2dkVSMGRZM1puaDUzaEMyblkwTjNpVGhDYUhHMjVTYlM1YmRmeThvdy80OFpOdTlpNzcxaVIxd2IwNzg3cnJ6M0J0Qmt2RVJ0NzAzVGMwZEcreUhrKzNsNEFKQ2FtbVAwejFEV1NFQXRSd3lWZU9zbUpGWE5vUC9JaDFBNHVvRkRRdE5zUVhMd0RPTHQ1QWJrNW1kWU9VUWdocWx5L3U3dnd3VHRQbU1vamREb2RLMWZ2NU5lRjY0bUxyMTNiM3A4K2M3SGNKTnJTdG1zYWpSYU5Sc3ZDM3o0aVl2Y1J2dnQrTVdscEdZQXgwUzNjVHppZ1dEbEZ4dzZ0U0VwS0pUa2x6Y0tmcE82UWhGaUlXaUE5L2pKSEZuOUswTkFadVBvWVcrZDQrTGVtMDVRWE9iUHhWOW5aVGdoUnAzVnMzNEwzM3BwbFNvWmpZMi95OHV0ek9YZitxcFVqcTFtVVNnVWhJVUVjT1ZxMHJHN0MrTUdrcGhxVDQ3aTRCUGJ2UDhHOCtVdUp2aFNEaTRzVGZmdDJRNlZTTW1KNFA5YXREK2Y4K2N2TW03K1VyS3hzYS93WVZpRUpzUkMxaERZcmplTXJ2aVd3MXlpYS9MUFl6czdKalpEeFQzTnA5eHBpaisrUVRUeUVFSFdPZzRNZGIvL25FZFJxNHhiM0Z5N0Y4UGpUSDVHZWZ2dk5MK29yVDA4UGxFb0Z5Y21wUlk0Lzh2Qzlwc2NIRDUxaXc4WmRmUGI1THdDOC9lWXpPRHM3Y3VMRVdUNzY4RVY2OWd6bDNmZm1tbDZ2TDVUV0RrQUlZVDZEWHNmRmlKV2MzdkFMdWx3dEFBcUZraFo5eHRCdTZBeHNiTzNMR1VFSUlXcVhHUThNeDgrdkVRQnBhVm44Ni9uUEpSbStqWUFBZndCR2p4cUFuWjJ0NmZpd0VZL1N2dU5JMm5jY3ljd0hYd0hBMWxiTmYxNS9rb2tUaDdCZzRXcnVuL1lpYytiK3dkZ3hBL2x6OGVjRU5DL1pwYUl1azRSWWlGb284ZUp4anZ6NUtWbEpCUzNZUEZ1RTBHblM4emcxOUxGaVpFSUlVWGs4M0YyWU92a2UwL001M3k4ak1URzFqQ3ZxdDlDUXRnQUVCdnJ6MlNldkZFbUtiM0YyZG1UU3ZjTll2L1lIcGt3ZXp0S2xtL2o0NDUvUTZ3MThPK2NQbnAzOUhyNitqVml5K0hQNjlRdXI3aC9CYWlRaEZxS1d5a2xONE9oZlh4Qi81cURwbUlPN0Y2R1RucU54VURjclJpYUVFSlZqeExEZU9OamJBUkIxN2lxcjErNnlja1JGcWRVMXEvSjA0TUNlWEx0Mmc5ZGUvNEsrZmJ2eDJyOUxMc2diT3VRdTNuempLZlFHUGMrOThENXZ2djAxT24xQng2SnQyL2N4WStZclpHZm40T3JpWEozaFcxWE4rcHNVUWxoRW41L0wyZTJMU0l1N1JNdStFMUNxYkZDcDFMUVplQjhlL20yNHVITTVlWnI2c3loQ0NGRzNET2pYeGZUNHkyK1dGRW5jcWx0Z29EOHBLV2xrWm1hajAra1lPTEFYcnE3T1pHUmFWcjVoN2lZZVlGNGZZb0RVMUF4bVAvOC8ycmRyeVc4TFZyRnVmVGhaMmRtOCs5L1pPRGpZOCtYbnI3RXI0akNYTGwwaklUR0ZyNzVld0lHREo5RnF0QVFGdFVBQktGVktiRlFxMUxacWJHM1ZmUHpKZkFCNmRBOWgzLzdqRnYyTXRaRWt4RUxVZGdZRGNaSDd5THdaUTd0aEQyTHYyZ0NBUnEyNzRPSFhtbk4vLzBWUzlFa3JCeW1FRUpieGJ0eUFEdTBEQVVoS1N1UG9zYk5XaldmT04yL2c3MSt5SkczNzl2MFdqV1BwSmg3bVNFL1B4TXZMK042L2N0VldBTUxERHpCcytLTk1tVEtjRVNQNjhmQkRFeW8wOWdjZi9pQUpzUkNpOXNoTWlPSElrazlwM1g4U25pMURBRkE3dXRCK3hFUGNQSGRZWm91RkVMVksvN3NMWm9kMzdUNk9YbS9kTGpvSEQ1MUNyLy8vOXU0OFBLcnE3Z1A0OTg2YXlTekpaRS9JUWdLRUpTVHNRUkFSUVVWQXhGWXJhaXZXdGxhdHR0cnFxN2EyV2x0WGNIbVZGamUwclZMRlY3UVZFUlVCVVZtRmhCM0NsaENTa0pCTU1zbnMrMzMvR0poa0NKQVpKSmxKNXZ0NUhwOWM3cHg3NzVuZ0U3NDVjODd2aUpCS0pSQWtBcXhXT3padjJvR0ZmMThTMW4zQzNjUWpWRktwRk9OTFMzRGdRSHNaVHJQRmlqY1dmNEEzRm44QXJWYU4zTndzSkNSb2tLRFRRSzJPaDBJaGgxd3VnMFFpZ1NBSUVFVVJYcThQUHA4UEhvOEhIbzhYWDY3ZTJDMzlqVGJDc09HeldLZUpxSTlKSFRnS0E2ZGNEM2xjZk9DYzIyYm1hREVSOVJvTFgvZ2R4cGNXQVFCKzkrQkxXTDl4VjRSN0ZQMGtFaUhpdnpqMFZseFVSOVFITlIzZWptMy9mZ2FHSSswZmM1MGFMUjV5NVUrQ2dqSVJVVFRxM3o4cmNGeTJQYkxUSlhvTGh1SHp4MEJNMUVlNTdXYnMrL3hmMlAvRnY0S21TcVFWanNIWW14OUdjbjV4Qkh0SFJIUjJLcFVTNldsNkFFQ1RvUlYydXpQQ1BhSytqb0dZcUM4VFJUUWQyb0Z0N3o2RDVpUHRIemR5dEppSW9sbGVUbnJndUxhdU1ZSTlvVmpCUUV3VUE5dzJNL1orL2s5VWZQRTJQR2NZTFU0ZlBBNkNJRVN3aDBSRTdmTHkycWRMSEtzNUVjR2VVS3hnSUNhS0ZhS0l4a1Bic2ZYZFoyQ29iRjlZSjQvWFl2QVZOMlBrZGZkQ201RVh3UTRTRWZtbEpDY0VqaytjYUlsZ1R5aFdNQkFUeFJpM3pZeDluLzBEKzFlOUV6UzNXSnVSaDFIWDM0ZkJWOXdNcFRyaEhIY2dJdXBlS3BVeWNNejV3OVFUV0llWUtCYUpJcG9PbHNOWVhZRzgwdW5JS3BrRVFmRC9mcHcrZUJ4U0I0ekFzVzJyVWJkOUhieGVkNFE3UzlGTXBvaEQ5cWpMa0Z4UURKVXVHUks1SXRKZG9ndkE1M2JCYm1wR2MrVnUxRzcvQ2g2WG8wZWZIeGZYSG9pZGJ2NE1vdTdIUUV3VXd6eE9HNDU4K3gvVTc5MkVBWk91aFQ1M01BQkFJbE9nLzBVemtWRjBFU28zTElmaHlDNUFaRGtmQ3FiUEtVVGgxQnVoMU9vajNSVzZ3Q1J5QmRUSm1WQW5aeUo5eURnY1hMc1V4cHFEUGZiOCtBNGp4RzRuQXpGMVAwNlpJQ0xZV2hxdys1UFhzR2ZGWXRqYkRJSHpjZG9rREx2cXB5aTU5bTVvVXZ0RnNJY1ViZlE1aFNpZWN4ZkRjQXhRYXZVb25uTVhFck1IOWRnek8wNlpjTGs5UGZaY2lsME14RVRrSjRwb09ib1haZTgraTZxTm44RHJhcCszbDlodkFFYmZjRDhHWFhZRDVDcHRCRHRKMFVDbWlFUGgxQnNqM1EzcVlZT24zUVNaSXE1bkhzYWlOOVRER0lpSktJalA2MEZOK1Zwc1hmSVVHdlp2YVo4cUlRaklMSnFBMG5sL1JQNkVxeUZYcVNQYlVZcVk3RkdYY1dRNEJpbTFlbVNQdXF4SG51VjJ0WThLS3hYeUhua214VFlHWWlJNkk1Zk5oSU5ybHFMOGd4ZGhxcThLbkpmS0ZjZ1pNdzNqNXoySy9JbXpJWS9uaUhHc1NTN2dMb2V4S2psL2VJODh4OTFobW9SQ3lVQk0zWStCbUlqT3lkSllneDBmTFVURnFpVndtSm9ENXlWeUJYSkdUMFhwclg5Q3dhUnJvVlRySXRoTDZra3FYWEtrdTBBUkVwZVEwaVBQY2JwY2dXT09FRk5QWUpVSkl1cWFLS0x4WUJtYURtMUgydURSeUIxN0pWU0pxUUFBcVZTTzdKR1hJcXY0WWpUczI0eGpaV3Znc3JSR3VNUFVuVmhhTFhaSmUranYzdFZ4eW9TUy83OVI5Mk1nSnFLUWlhSVBKeXEyb2ZGQU9WSUhqVUx1dUNzUXIwOEhBRWlrTW1RVlQwTG1zQWxvMkw4Rk5XVnI0REJ6aHlraUNwL1ZhZzhjYTdYeEVld0p4UW9HWWlJS215ajZBaVBHS1FOR0lMZjBDcWlUTWdFQWdsU0t6T0VUa1ZGMEVScjJmWWVhc3RWQlV5MklpTHBpTkpvRHgvcEVybE9nN3NkQVRFVG5UUlI5YURxOEhZWWpPNUNjUHh5NTQ2WUg2aFVMZ2dTWlJSY2hZMWdwbWc3dlJQMnU5V2hycU9JR0gwVFVKV09yS1hDczF6TVFVL2RqSUNhaTcwMFVSUmdxZDhOUXRRZEovWWVoLzdqcDBLVGxBUEFINDdSQm81QTJhQlNzelEybzM3c0JqUlhiZW53cldDTHFQWXl0N1NQRVNYb3UyS1h1eDBCTVJCZU9LS0tsYWk5YWp1NkRQbmNJOHNaZENWMUcvOERMNnVRTURKeDhIUW9tek1hSmc5dHdmUGNHV0EzSEk5ZGZJb3BLSGFkTUpITEtCUFVBQm1JaXV2QkVFY2JxL1RCVzc0Y21MUWRaeFJjamJkQm9TR1QrOGtrU3VRS1pSUk9SV1RRUnB2b3FITis5QVlZak8rSHpjb3RXSWpwOURyRUdnaUJBNUhRcjZrWU14RVRVclN5Tk5UaTRaaWtxTnl4SCtwQlNaQTJmR0NqWkJnQzZ6SHpvTXZQaHR2OEFEZnUzb0g3UFJpN0NJNHB4RHFjTERxY0xjVW9GWkRJWjFHb1ZMQlpicEx0RmZSZ0RNUkgxQ0kvRGhyb2Q2M0I4NTlkSXpDNUVadkVrSk9jWFFSQUVBSUJjcFViTzZLbklHWFVaV281VjRQaWVEVEJXVjBEMGVTUGNjeUtLaEJhakNWa1ovbzFBa3ZRNkJtTHFWZ3pFUk5TalJGR0VzZVlBakRVSG9OUWtJck5vQWpLTEpyUnZBUzBJU01vYmlxUzhvWERaTFRBYzNvSEdpaktZR3F0Wm9ZSW9oclFhTFlGQW5Lalg0bGhOUTRSN1JIMFpBekVSUll6VDBvcWpXejVEOWJaVlNNa3ZRV2J4eFVqc055RHd1a0tsUVZieEpHUVZUNEtqellER2cyVTRjYUFNOXRhbUNQYWFpSHBDeDBvVHlWeFlSOTJNZ1ppSUlrNzBldEYwZUR1YURtK0hPamtER2NNbUlMVndOQlFxVGFCTlhFSUtjc2ROUis2NDZiQTAxcURwOEE0WWp1eUN2YzBRd1o0VFVYZHBhMnNQeERxZE9vSTlvVmpBUUV4RVVjWGEzSUFqMy80SGxSdVdRNTlUaUxUQlk1Q1NYd3lKWEJGb28wbkxnU1l0Qi9rVFo4UGFYQS9Ea1owd1ZPNkd0Ym1lMHlxSStvZzJrelZ3ck5VeUVGUDNZaUFtb3FnaytyeG9xZDZQbHVyOWtNZ1ZTTWt2UnRyZ01kRG5Eb1lnU0FMdDFNbVpVQ2RuSXEvMEtqaE16VEFjMllYbXlqMHdOUnlGS1BvaStBNkk2UHN3ZFFqRUhDR203c1pBVEVSUnorZDJvZkZnR1JvUGxrR2gwaUFwZnpoU0JwUkFuMU1JUVNJTnRJdlRKU043MUdYSUhuVVpQQzQ3V284ZFJFdjFmaGlQVmNCcGJZdmdPeUNpY0xXWk93YmkrQWoyaEdJQkF6RVI5U291dXdVTit6YWpZZDlteUJRcTZQc1BSVXBCTVpMemhnVk5xNUFwVkVnWk9BSXBBMGNBQUt6TjlZRVJaM1BEVVc0Q1FoVGxPbzRRSitnMDUyaEo5UDB4RUJOUnIrVngyZEYwc0J4TkI4c2hsY3FSbURzWXlRWERrWlE3RkFxMUxxanRxYWtWT2FPbnd1dDF3MXgvRkcxMWgyR3NPd1R6aVdNUXZheDNUQlJOVEVGemlHTnZoRmlsaW9QZDdvaDBOMklHQXpFUjlRbGVyeHZOVlh2UVhMVUhFQVNva3pPUmxEY01TZjJIUXBmUlAyamVzVlFxUjJMMklDUm1EMEllWnNEcmRjTjB2QXB0ZFlmUlduY1lsc1lhamlESGlFeTlBZ3FaQk5WTjNSTThsRElKbkI3T1pUOGZiVzJXd0xFdXhrYUk1OTB5Qi9mYy9SUGM5OXVuc0hIVDlwQ3ZrMG9rU0VsTk9tZWJFeWRZbWVkTUdJaUpxTzhSUlZnTngyRTFIRWROMldySWxDb2s1aFFpS1c4WTlEbUZVR29TZzVwTHBYTG9jd3FoenluMFgrNzF3bUtvZzZuaEtFd25xbUZ1cUliRDNNSUtGajFJSmhVd3RUZ1IzK3h0ZzhQdEQ1UjZqUXczVFVwRGJiTVR5N2RlbU8yOTc3Z3lFK21KQ3R6MTJxRUxjcitPcGhZbll2YTRaTHkrcWg3N2EwUGZaVTBpQUFueDUvN24yV2p0Kzcrd0JVK1ppTXlpdWhXZnZQcTk3L0grK3l2eHpwTGxZVjFqTkpxZ1Zxdnc1ei9mZzJ2bS9Bb09oek9rNnpJeVVySHFpemZQMmFhbytHcnMzYjBpNUw3Y2NkZGpXTCsrTE9UMnZSVURNUkgxZVI2bkhZYkRPMkU0dkJNUUJNUnBrNURZYnlBU3NnY2lNWHNRbE9xRW9QYUNWQXB0ZWk2MDZibm9kL0tjeTI2QnBhSGFINUFiYTJBeDFNRnRNM2QrR0YwUVY0MUt3cXd4U1VqU3lMRjBmU01Bd09yd29pQTlEZ016VlZpOXl3aWJNN3BIWGkwT0wrTGtFdng0Y2hyKzhuL1ZjSGxDKzRWS3I1SGppWnY3bjdQTlhhOGR3aXQzREFxNUwzOWJXWWU5TmIxcjYyT1h5eDA0UHJYRmUwL0w3NS85dmUraDF5ZDAzZWcwS3o1ZGg1dHVtb1VSSlVOd3h5L240cVdYM3c3citsZGZXNG9ORzh1RHpzMlpQUTNYWHo4ZEFQRGM4MjhGdlRabFNpbkdqaG1PVjE5YjJtbUw3S3JLMnJENzN4c3hFQk5SYkJGRk9Fek5hREExbzJIL0ZrQVFvTklsSXpGN0lCTDZEWVF1TXg5eDJzNGZPZnFyV3hRaEtiOG9jTTVsTThIYVZBZUxvUTVXdzNHWURYVnd0QnBZN3UxN3lrNVc0cXBSZXRoZFBxd3NheDhKZG5sRXJON1Zpam1seWJobVhES1dyby91SFF1M0hqSmpTbEVpOHRQak1HTjBFajcrTHJ4UjdaWGxMZGgvV29nZFg2akZwS0grZ1BYUjV1Q1B2b3Z6MUJpVXFjSm41UzJ3dTRML0gyeG9kYU8za1VyYnB6blpiWkdaUzF0VWZIWFkxMHljTUFwUFBmbGJwS1ltWWNmT0NuejQ0YXF3N3lHS0l1YlBYNHg1ODY3Rjh1VnJ3NzcrNk5FNmxKZnZDenBYT3E0a2NQeVBmMzRVOU5ydzRZUGdkTHF3YU5HNzhQcGk4K2NYQXpFUnhUWlJoTDNOQUh1YkFmVjdOd01BRkdvZGRPbTUwR2IwaHphOVAzVHBPWkRJRkowdVZjVHJvTWpUUVo4M05IRE82M1hEWm1pQXpYZ0NObU1EN01aRzJJeU5zSnNNWExnWEFxVk1ncDlOeTRCVUl1RERUWTB3MllPL1oydDJHekY1V0FJbUQwdkU5aW9yRHRTZGVkVHpnVG5aR0pDaEN2bTVvWTYyaGpPMVFnU3diRk1UcHBYb3NmbGcrSjhtbkdoMTRYQ0RQZWpjb0t6MjkvVGxUbVBRYTNtcGNYQjdSYXpZMWd4Zkg1amRJNVcybDFTME8xd1I3RWxvNUhJWjdydjNWdHc2NzFyNFJCR3Z2UG9lWG5ubHZVNEJVNmxVb0h6YlIyZTVTMmZUcjV6VVpadlRnL3N6VDkrUFo1NitQK1JuNVBmUHh1RWp4MkkyREFNTXhFUkVuYmlzSmhncTk4QlF1UWNBSUFnU3FGTXlvVTNQZ3pZOUYrcVVMS2lUTWlHUmR2NFJLcFhLb1UzUGdUWTlKK2k4S1ByZ2FHcytHWlFiWVc5cmd0UFVBb2VwQlU1TEt4ZnhuZlNUUzlPUXFWZGdWN1VWR3lwTW5WNTNlMFQ4KzVzVHVHZG1QL3g4V2dibS83Y0dCbFBuMGM5OU5UWTBtN3YrbnBia3FSR25rT0M3UStFRlZybFV3TXUvR0JoeSs5RUZYUzhLT3oxczN6WTFBN2ROelFqNUdlbUpjdFMzdVBwRUdBYUFoSVQyZWNOV20vMGNMU092b0NBSEM1NzlId3daVW9DNjR5ZncwTVBQWS92MmZXZHM2L1A1VUhXMDYya0krZjJ6NGZPSnFENVdGM1ovbm4vaEgvaHEzWmFnYzNOdm1JbGJmbktOLzk3NTJWaXh2UFA4Nk5QbkZrKzkvS2N4c3dpUGdaaUlxQXVpNklPbHFRNldwanJVNzlrSUFCQWtVc1FucGtHZGtnVk5haitvVS9wQms5SVBjdFdaRi84SWdnU3F4RlNvRWxPUm5OL3BBWERhVFA2QWJENFprczB0Y0ZqYTRMSzJ3V1UxdytPd1FPemppL3BtajB2RzJJRmF0SmpkZUh2ZGliTzIyMXRqdzVwZHJaaFdrb2pmek95SC8xMVJpeFpMY1BoZFdkNFMwalAvUERjUGNRb0YvckcySWF5K2lxSi9CTGNyNllrS2lDTFEyQmIrQ09kSG13M1lYVzBOT25mSnNBUk1MZll2Q3MxSVZPQ3h1WG1kcmp0OXRQc1BTNnA2NVNLOC9MeXN3UEdldlpVUjdNbTV6YjFoQmg1ODhIYkVLUlZZdWZKci9PV3ZpMkMyV00vYTN1MzI0T3JaZDNaNTM3MjdWOEJxczRYVTluUk5UUzJvcWdvTzNhMnRuWC9CL0hqNVdodzZkTFRUK2FLaVFaaHgxU1ZoUDdjM1l5QW1Jam9Qb3M4TGEwczlyQzMxYUR4NGNnVzJJRUFacjRWS240NzRwSFRFNjlPaFNreURXcDhHeFdtVkxZSUlBcFRxQkNqVkNkQmxucDZXVHo1UDlNRmx0Y0J0TjhGcE5jRnRPL1hWREkvVERvL1RCby9ELzlWOThzK2lyL2RNMGJpOFJJK1pvNVBnOVBqdzZxcDZXQjNuN3Z0SG01dVFvWmVqS0VlTkIrYms0TlV2anVPWUliU1YrQmVDeHlmaXorOVhkOW51bFRzR3dlSDJoZFQyZEcwMkR4cE9DOTJXTTN4Zk5oODA0WGhMNThDZG02ckUyQUhhc0o4YkxTNmUyRDdudGF5OElvSTlPYnZuRmp5RUdWZGRBcXZWanQ4Ly9nS1dmeEwrZk4vdU1ITGswRTduQmhkMi90bXk3dXN0V0xWcUExSlM5Smh3MFVpczMxQUdvOUdFYStkY3prQk1SRVRuU1JUaHRQcURhbXR0OE1mZlVvVVM4UWxwVU9uVEVLOVBnMUtYQkpVMkdYRTZQUlRxQktDTFZmU0NJSUZTbzROU280TW1OYlR1ZU4wdWYxQjIydUYxT3VEMXVPRDF1T0h6T09GMXUrSHp1T0R6K0w5NjNFNzRQRzZJWGk5RStDQjZmWURvZzAvMEFiNzJyOTJ4WVBEcXNjbVlOU1lKUHArSXhWODJvQ2FFWU9zVGdkZFcxZU9lR2YxUW1LWENBOWZtNEw5YkRQaHFUMnVmcVk1M3BqblEyY25LVHVkMlYxdFJYbW1CTGw2S0lmM2lzYS9HQm92RGl3bURkUmM4RUVzQi9PSzIyVWhNN0w2Z0xRRFFhTlc0Zk9vNEFJRGI3VVhGZ2FOUUt1V0JUMG5hdndydG41eWNPZ2N4OE1mdS9sU2xkRnd4QU9DSDEvOGF0YlhoZmNyUW5XNmNPeE0zenAwWmN2dEJBL1B3ek5QMzQrWWZQd0Nqc2ZOSWNpeGdJQ1lpNmdGZWx4UG1waHFZbTJvNnZTWklwVkJxOUlqVDZoR25TNFpTcTBlY0xnbEtkUUlVYWgwVThWcklsT0h2MUNXVkt5Q1ZLenJWWFk0V0NwbUFIMDlPUitrZ0xYdytFVyt1YWNDZVkyZi9xUGwwYm8rSWhTdnJjT3RsNlJnN1FJc2ZUVXpGK0VJZC9yUFpnSXFUaSsyeWtoVDQwNDg2VHlzNDNia1cxWFZIamVKUStCY1BobDZ5SzB1dnhHMVQvZk9xenpTU2ZDSGNPME9OcklScnUrWGVaeU9YUzdINnM0WG5kZTEzMi9iaDE3OTlvZHVEY2JTRVliUEZpamZmV29hVm4zMkRpb3JnYVNhbHBTV1lkUEhvQ1BVcytqRVFFeEZGbU9qMXd0Rm1nS1BOQU9ETTRVc2lrME9oMHZvclc2aTFVS2dUb0lqWFFoNnZnVXlwZ2t3WkQxbGNQT1RLZVArZkZhb3VSNTBqYlh5aERxV0R0SEI1Ukx6eFpYMVlZZmdVajFmRW02c2JVSFhDZ1IrTVQwRnVpaEw1NlhHQlFHeDMrdkRkSVROa1VnR2pDelF3V2owNGRMenJCVnI5a2hYb2w2VHNWTDZzSjloZFhxemFZY1RXdzJiVU5nZVBsaGRtcVZDVUU1bE5LZ0FnV1MzdHVsRVVLUjA3RERuWjZUaFdFM3BnSFRLa0FCOSs4SEpZendsMW80dnpLZU1XcXV4KzZTZ3BHWXlLaWtvVTVHZWpJTDl6RGVXS2lrck1uREVaKzA4THk0TEUvN1BDRjhNbEl4bUlpWWg2QVovSDdWOXdadzV0c1pnZ0NKQXFWUDV3SEJjUG1Wd0JpY3ovbjFTbWdFUW1oMFN1Z0ZRbVAzbGVEcGxjQ1Vna0VDUUNCRUVDUVNJSi9pcElBSWtFK3B6QkYrUTlmYnV2RGVrSkNtdzVaTUxsSlhyY1BTT3I2NHZPWU9IS09xemQzWXA5TlRhTUdhREJaeDBXMUJtdG5zQ0N1WWQvbUlPMEJBWGUvYllSVHZmWi8rR1hTWVhBWXJXVlphRjl2eStVRkswYy9kUGpVTlBzUklaZWdReDk1M0ovTmMxT2pCMm9SZTFwVTB0Ty9mN1RuWU9oSzNiYU1idEVEcWxFMG5YajcwRXFFVHI5UXVkMiswZTlCVUU4K2JXOWpZQ1RYMDllY21vamo2MWwrMUZUZS9ZRm1tZmlkTHBDcWdJQkFMbTVXWkJLSkNHM1AyWDA2R0Y0NTEvenUyeW4xYWk3RE5zelp0Mk9ZOGZxTVhac01aNTg0cjZRbm4vMU5jRUw5ZFJxL3lkUXpsNVEzcTY3TUJBVEVmVkJvaWllbkQ5c0Ewd1hacHZqVXliZjgrSUZ1OWV5VGY3Tk5kcHNucUNxRFVxNUJJbHFHYXdPNzFrLy90ZXFaSWhYU2dJN3dEVzB1dkRwT1FMczEzdmJNRzlLT2lZTjFXSE5ydGF6dHBzK1VvOFVyUndOclM1OHRlZnM3UVptcUhEL25LNTNNbE1wSkYzV09YNTA2VkUwdGJreEtFdUZlVlBTdTd3bkFEeCsya0s5T0lVL3BMcEQzQkh2Zkd3NjVNYXo5OTdUYmZjL0pUNCtEc3ZlZlJJcEtmN3BQais0NFdIVUhlK1pqVmlxcW1wRHJ1end6Ym9sU0U1T0RMc1NoTVB1N0RKRWgxcDJ6ZTMyVnhENS9JdHZzV256anFEWHBsNDJIbjk4NUM3Y2N1dURxS3RyREp5UGo0OExhcGVaNFYrWVlEQUUxN2FPSlF6RVJFUVVjUjl0TmdUdHZEWnhpQTYzWEpxT0wzWVlPMjFBY2NwTmw2Umg4ckNFa0FQZ2Q0Zk1tREVxQ2JQR0pHUExRZk1aZzNaaGxnb3p4eVFIcG1KNHoxSFUxK1h4ZFZsNkxkU3lhMTZ2L3psbFI4eW9xQTNlYktTa3Z4bzNUa3JEOHgvWG90bmNYbk5aS1E4ZXBVM1MrUDlKYjdQMXZoSnJwN1BaSFBpL0Q5ZmdWM2RjQndBWU8zcElqd1hpbnJCdi81RXVRM1M0WmRjY0RpY2NEaWVXdkQwZjZ6ZVU0OVhYbHFLdHpWOWYyMkF3QnRVVHpqOXRPa1h4OEVGb2JtNUZpN0V0ekhmU2R6QVFFeEZSMUVuV3lnRUFMWmF6Ynptc2tQay9GbmQ1UXB2MzZQV0orTzkzQnR4K1JTWnV2aVFOcjM5WkgvUjZ2eVFsYnI4aUV4SUJlRzlEVTZmNXU2YzdabkIyV1U0dDNMSnJMbzhJbDhlREIrWmtZMitORForVnQ4RHE5TCsvTnJzbnFKNXdSbUx3ZElxODFEaVk3R2NmVWU5dERoOXBIMEVkTTNvSVBsN3hiUVI3MHp0SUpBSkdqQmlLOHUzN2c4NWY5OE1yMGRycUQ4Y05EVTNZc21VWDNueHJHYW9xYTZIVnFqRjU4amhJcFJMTW1qa0ZuNjVjaDBPSGp1TE50NWJCYWozelRwQjlFUU14RVJGRm5ieFVmM214MnVhemo2d3FaUDRSVW1lSWdSZ0F5aXN0MkY1bHdhZ0NEYTRhbFlUUHQvdW5XT1NrS1BHYldmMmdpWk5pK2RabXJOOGZ1WkV5UVFBSzBsVTQwdUFJT24veGtJUkFmV2FqeFlPS09odFc3VENpb2RVRmxVS0M0bHcxQkFrd2JxQVdXdytiVWRmaXhLb2RSdGpQTVY4Nm10VjArSWcvTXlNNWdqM3BQVkpTOUpCSUJMUzBCRS8xK2NYUGZ4UTQzcnB0RHo3Ny9GdTg4T0kvQVFDUFAvWnJhRFR4MkxYckFPWS8rd0FtVEJpSko1NThKZkI2ckdBZ0ppS2lxS0tVcEZQdm1nQUFFeFZKUkVGVVMxQ1lGUSt6M1l2R2MweEpVSjJjTStzSXN4TEV2Nzl1UkU2S0VuTktrK0VUUmJUWlBQanhKZW1ReXdTczJOWWN0Q2d2RW5RcUdRUUJNTnVEUjNxbmo5UUhqZy9WMjdIdGlCbi8yZUwvR1B6SGs5TVFwNUNncXRHQm4wM0x3TkRzZUN4ZDN4aDR2VGR5Tzl0SHcxV3F6dldYcWJQOGZQK1c4ZGZNbm9yM2xuNGFPSDlxNFYxSENvVWNEejE0TzY2L2ZqcmVXYkljOHhlOGdidnV2QWwzM1hrVFNvb0xjZTk5VDRXOVdMQTNZeUFtSXFLb2N2RVFIZVJTQVp1ckxEalg3T0M0OHd6RVZxY1hMNitvd3dOemN2Q0Q4U2tBL0ZNVkZxK3VSOWtSeS9sMis0STVWVmxpZktFV1grOXRIK2s3dGZDdUk1bFV3SThtcG1MUzBBU3MzZDJLWlp1YU1HdE1NbWFPU1VML3REaTh0cW8rcEMybW81RzN3MDZMOGFxNGM3U2tVMGFPR0FJQUtDakl3UXZQUFl6VmF6WjJhcVBSeEdQbWpFdnh5OXR2UUdabUtwWXQrd0lMRml5R3p5Zmk3NHZlUlVWRkpaNTk1Z0c4di9SRlBQandBcXhiOTExUHY0Mkk2TjY2S1VSRVJHSFFxMldZT1NZSkluRE9DZzhBb0kyVHd1bng0UnpyM3M1SUxoVXdMRWNOZEtqcUpRaitxaEZwQ2ZMd08zMkJGYVQ3dzErR1hvRmZYSkVKdWJSelBlazRoUVNYREV2QTR6ZjJ4K1JoQ1ZpL3Z3MGZibXFDS0FJcnRqWGp0Uy9xa2FTVjRlRWY1cUFrTDNKMWk3K1BqaVZ4RlhHUi8zczVFN2s4dXNZVnAwMmJnSnFhZWp6eXgvL0Y1TW5qOE1nZk9pL0l1MnI2SlhqczBidmhFMzM0N2YxUDQ3SEhGOExyYS85bXIxbTdHYmYrOUdIWWJIYm90SnFlN0g1RVJkZmZKQkVSeFN4Tm5CUjN6OGlDV2luRk4vdmFVRzg4KzhobVFyd015VnA1V0tPZkdYb0ZKaFRxTUhHSURwbzRLUnd1SHo3YWJFQ2lXb1pMaXhJd1pYZ2lMaDJlaUNQMWRwUlhXckRubUJWTnByTXY2dXN1SS90cjBHUnk0NU90emJodGFnWUc5K3U4aGZPWUFpMXV2aVFOeldZMzN2aXlIdVdWd1NQYk80OWE4TUp5TjM1MVZSWlV5dDQ1OXFYV3RyOXZ1NjNyN2J5N1cwRkJEb3pHTmxnc05uaTlYa3liTmhFNm5RWm1TM2dieW9TNmlRY1FXaDFpQUdodE5lTyszejJGb21FRDhmWTdIK1BUbGV0Z3Rkbnd4Ri91ZzBvVmg1ZGVmQVRmcmk5RFpXVU5tZ3hHdkx6d0hYeTNkVGVjRGllR0RoMEFBWUJFS29GTUtvVmNJWWRDSWNlQzU5NENBRncwZmdRMmI5a1oxbnZzalJpSWlZZ280Z1prcUhEYjFIUWthK1dvT3VFSTFDZFd5QVJrSlNuUlp2UEE0ZkxCN1JXUkdDL0RUWmVrUVJDQUE4ZlB2Z3BlS2hHUW54YUhvdHg0bE9ScGtKWGtuNHJnY1BtdzZtUTV0MU1WR2RidWJzVzBra1JjVktqRHdFd1ZCbWFxY01QRnFUQmFQS2c4NGNBeGd3UEhXMXc0WEcrSHcrM3JzcTV3UjZIVUlRWUFxOE9MMTcrc1IyNnFFbXQzdDJMcllUT2NiaDl1bVpJT3BReTQ0NHBNN0syeG9hSFZCWlBkZytWYm0zSHd1QjF1anc4NUtVb0lPTGtoaThRL2xVSW1GZkRoSnY4YzRpSDk0Z083OS9VV09tMzd5SGFiS2Z4ZERDKzBSWDk3RkRrNW1aM09yMTI3SmF6N2RNZThYSlBKZ3RUVUpBREFmejllRFFCWXQrNDd6Smg1TzI2OGNTWm16WnFDbi8vc3V2TzY5elBQdnM1QVRFUkUxSjF5VXBTNGNvUWVZd1pxSVFEWVgydkQ2MS9XQjJvTEM0S0FoMzZRYzhacjdTNGZ2dHg1NW1rVlY0N1VZK2FZSkNobDdhT2p4NXFjMkZEUmh1OE9tZUU0cmZKQ3M5bU4vOXZRaFA5c01hQWtUNDFSK1ZvTXk0bUhYaVBER0kwR1l3Wm8wTlRteGw4LzhKZFA2NDU1dVRhbkR3bngvbitXTngwd0FRQjJWVnZ4Nkh0SGNXbFJJc1lOMU9MS0RndnJ3dkhCeHFaZUY0Z1RkTzJCMkJRRmdYanJ0ajN3K1VSSXBmN2RISzFXT3padjJvR0ZmMThTMW4zQzNjUWpWRktwRk9OTFMzRGdRRlhnbk5saXhSdUxQOEFiaXorQVZxdEdibTRXRWhJMFNOQnBvRmJIUTZHUVF5NlhRU0tSUUJBRWlLSUlyOWNIbjg4SGo4Y0RqOGVMTDFkM25vZmNGekVRRXhGUnhGeGVvc2ZZZ1ZyWVhUNnMyTmFNci9hMEJtMDk3SFQ3VUZGbmcxNHRnMXdxUUpBSWNIdEVWRGM1OEdsWlM5QkdGUjF0UG1EQ1ZhT1NjTFRSZ1YzVlZwUlhXa0lLc1c2UGlMSWpGcFFkc1VBaUFEa3BjUmlZR1lmK3FYSFlkTkFFOThrTk5FS3RLeHd1aVVUQTRINXRRVFdRN1M0ZlB0L2VncyszdDBDbGtDQXRRWUY0cFFScXBSUkt1UVJ5bVFDWlJBamE2ZGduaXZENS9MV1h2VDVnUjFYa0Z3dUdxK01Jc2RrYytVRDhwMGRmaW5RWHpzbnI5ZUx4di96dHJLK2J6VmJzM1h1b0IzdlV1ekFRRXhGUnhDejUrZ1NPR1J6WWZNQU1xL1BNRzBxOHRPTGNXOWVlaWNudXhVTnZWd1lDN1Bud2lVQjFrd1BWVFk2dUcxOGdQcCtJZjMvVGVOYlg3UzVmai9ZbmtuUlJOa0xjRy9qQ1hXRktBUXpFUkVRVU1XNnZpRFc3emwxTjR2dmN1emNTZTJlM0w3aWdRQndGSThUVXQvWE9wYWRFUkVUVXB3WE5JVGIzcnZuUDFQc3dFQk1SRVZIVTBlbmFhK0J5eWdSMU53WmlJaUlpaWpxSmlSMERjZTliRkVpOUN3TXhFUkVSUlIxOW9qWnczR0kwUjdBbkZBc1lpSW1JaUNqcUpDYTBqeEMzdGpJUVUvZGlJQ1lpSXFLb0lnZ0M5UHIyRVdJalI0aXBtekVRRXhFUlVWVFJhRlNRU3FVQUFMdkRDWWZ6d3U4TVNOUVJBekVSRVJGRkZYMmlMbkJzNUhRSjZnRU14RVJFUkJSVkVqdE1sMmcxc3NJRWRUOEdZaUlpSW9vcVNSMFcxTFVZVFJIc0NjVUtCbUlpSWlLS0trRWp4RzJjTWtIZGo0R1lpSWpDNG5OemdWT3M4dmJRMzMzSEdzU3NNRUU5Z1lHWWlJakNZamMxUjdvTEZDR09Oa09QUEVlbGlnc2NXNjMySG5rbXhUWUdZaUlpQ2t0ejVlNUlkNEVpcExscVQ0ODhSNkdRQlk2ZFRuZVBQSk5pR3dNeEVSR0ZwWGI3VjNDYWpaSHVCdlV3aDdrRk5kdlg5c2l6RkxJT2dkak5RRXpkajRHWWlJakM0bkU1Y0hEdDBraDNnM3JZd1RWTDRYVTVlK1Jac2c0anhHNk9FRk1QWUNBbUlxS3dHV3NPWXZmSHIzQ2tPQVk0elVicyt1OGl0TlllNnJGbkt1UWRSb2hkRE1UVS9XUmROeUVpSXVyTVdITVFaZS9OUi9hb3k1Q2NQeHh4Q1NtUXloV1I3aFpkQUY2M0M0NDJBNXFyOXFCMisxZnd1Qnc5KzN5ZkdEaVdTRGgyUjkyUGdaaUlpTTZieCtYQTBTMmY0ZWlXenlMZEZlcERIUGIycVJrZEY5Z1JkUmYrMmtWRVJFUlJ4V1p2SDVHV3l4bUlxZnN4RUJNUkVWRlVjVGphTndCUktqZ05oN29mQXpFUkVSRkZGVnVIS1JQeDhjb0k5b1JpQlFNeEVSRVJSWlVUamUyN0lXWmxwa1N3SnhRckdJaUppSWdvcWxRZmJRZ2NaMmVuUjdBbkZDc1lpSW1JaUNpcTFCNXZoQ2o2UzYvbDlFdU5jRzhvRmpBUUV4RVJVVlJ4T3QwNFhtOEFBT2oxT21pMThSSHVFZlYxRE1SRVJFUVVkU3FyamdlT3g0MGRHc0dlVUN4Z0lDWWlJcUtvczNIVHJzRHg1SXRIUnJBbmthRlN4VVc2Q3pHRmdaaUlpSWlpemxmZmxBZm1FVSthT0FKU3FUVENQZW81ODI2Wmc2Ky9lZ2NUSjR3SzZ6cXBSSUwwOUpSei9rZG54dTFmaUlpSUtPcTB0Sml3WTljaGpCcFJDSjFPall0S2gySERwdDA5Mm9jVm43ejZ2ZS94L3ZzcjhjNlM1V0ZkWXpTYW9GYXI4T2MvMzROcjV2d0tEb2V6NjRzQVpHU2tZdFVYYjU2elRWSHgxZGk3ZTBYSWZibmpyc2V3Zm4xWnlPMTdLd1ppSWlJaWlrcHJ2dHFHVVNNS0FRQy8rZFVOMkxKMVB6d2VUNDg5UDc5Lzl2ZStoMTZmRVBZMUt6NWRoNXR1bW9VUkpVTnd4eS9uNHFXWDN3N3IrbGRmVzRvTkc4dUR6czJaUFEzWFh6OGRBUERjODI4RnZUWmxTaW5HamhtT1YxOWJDb3ZGRnZSYVZXVnQyUDN2alJpSWlZaUlLQ3F0L0h3VDdyejlXbWpVOGNqUHo4TDFQNWlDcFIrczdySG5GeFZmSGZZMUV5ZU13bE5QL2hhcHFVbllzYk1DSDM2NEt1eDdpS0tJK2ZNWFk5NjhhN0Y4K2Rxd3J6OTZ0QTdsNWZ1Q3pwV09Ld2tjLytPZkh3VzlObno0SURpZExpeGE5QzY4UGwvWXorc0xoR0hEWjRtUjdnUVJFUkhSbWZ6OHA3Tnh4eSt1QlFCWXJEYmNQTzh4Tkp4b2lYQ3ZPcFBMWmJqdjNsdHg2N3hyNFJORnZQNzYrM2psbGZjNkJVeWxVb0h5YlIrZDVTN241MVJ3NzVlVkh0S1VpZE45dEd3aFBGNHZicGg3M3dYdFYyL0NFV0lpSWlLS1d2OSs5M05NdjN3OCt2ZlBoRVlkajRVdjNvOWYzdjBzakVaVHBMc1dVRkNRZ3dYUC9nK0dEQ2xBM2ZFVGVPamg1N0Y5Kzc0enR2WDVmS2c2MnZVMGhQeisyZkQ1UkZRZnF3dTdQOCsvOEE5OHRXNUwwTG01Tjh6RUxUKzV4bi92L0d5c1dONTVmdlRwYzR1blh2NVRuRGhoQ1B2NXZSRURNUkVSRVVVdGg4dU54Lzc2Qmw1ZjlIc29sWExrNVdiZzdUY2Z4ZS8vdEFoNzlsWkd1bnVZZThNTVBQamc3WWhUS3JCeTVkZjR5MThYd1d5eG5yVzkyKzNCMWJQdjdQSytlM2V2Z05WbUM2bnQ2WnFhV2xCVkZSeTZXMXM3L3dMeDhmSzFPSFRvYUtmelJVV0RNT09xUzhKK2JtL0dRRXhFUkVSUmJmK0JhdnorVDR1dzRPbDdJSlZLa1o2bXgrSlgvb0JQUDkrSXQvNzVDZXFPTjBXa1g4OHRlQWd6cnJvRVZxc2R2My84QlN6L0pQejV2dDFoNU1qT0c1a01Mc3p2ZEc3ZDExdXdhdFVHcEtUb01lR2lrVmkvb1F4R293blh6cm1jZ1ppSWlJZ28ycXpmdUF2M1A3UVFmMzNzbDlCcTR5R1JDSmc5ODJMTW5ua3hkdTA1Z28yYmR1SGc0Um9jcmE2SHhXS0R4ZUxvOW9vVXBlT0tBUUEvdlA3WHFLMXQ2TlpuaGVQR3VUTng0OXlaSWJjZk5EQVB6eng5UDI3KzhRTlJOUldsSnpFUUV4RVJVYSt3Y2ZOdTNITGI0L2o5Zy9Nd3ZyUW9jTDVrK0FDVURCL1FxZjMyblFmeG05KzlBS2ZUM2EzOWlwWXdiTFpZOGVaYnk3RHlzMjlRVVJFOG5hUzB0QVNUTGg0ZG9aNUZQd1ppSWlJaTZqV09OeGp3NjkrOWdIRmpodUluTjAxSGFXa1JwSkl6Yjd3N2FrUWhCZy9LeGE0OVIwSysvNUFoQmZqd2c1ZkQ2bE9vRzEyY1R4bTNVR1gzUzBkSnlXQlVWRlNpSUQ4YkJmbWRheWhYVkZSaTVvekoySDlhV0JZa0FnREFKOFpteVRXQWdaaUlpSWg2b2ExbCs3RzFiRC8wZWgwbVRTakc0TUk4REM3TVJVcXFIbHExQ21xTkNydDJIOGFCUThmQ3VxL1Q2UXFwQ2dRQTVPWm1RU3FSaE56K2xOR2poK0dkZjgzdnNwMVdvKzR5Yk0rWWRUdU9IYXZIMkxIRmVQS0owTXFtWFgxTjhFSTl0VG9lQU9CMHVFSzZ2aTlpSUNZaUlxSmV5MmcwNFpPVkcvREp5ZzBYNUg1VlZiVWhWM2I0WnQwU0pDY25obDBKd21GM2RobWlReTI3NW5iNzUwbC8vc1czMkxSNVI5QnJVeThiano4K2NoZHV1ZlZCMU5VMUJzN0h4OGNGdGN2TVNBVUFHQXpHa045RFg4TkFURVJFUk5TRDl1MC8wbVdJRHJmc21zUGhoTVBoeEpLMzUyUDlobks4K3RwU3RMV1pBZmlEYnNkNnd2bW5UYWNvSGo0SXpjMnRhREcyaGZsTytnNEdZaUlpSXFJK1FDSVJNR0xFVUpSdjN4OTAvcm9mWG9uV1ZuODRibWhvd3BZdHUvRG1XOHRRVlZrTHJWYU55WlBIUVNxVllOYk1LZmgwNVRvY09uUVViNzYxREZhckxSSnZJeUlZaUltSWlJajZnSlFVUFNRU0FTMHRyVUhuZi9Iekh3V090MjdiZzg4Ky94WXZ2UGhQQU1EamovMGFHazA4ZHUwNmdQblBQb0FKRTBiaWlTZGZDYndlS3hpSWlZaUlpUHFBL1B3Y0FNQTFzNmZpdmFXZkJzNmZXbmpYa1VJaHgwTVAzbzdycjUrT2Q1WXN4L3dGYitDdU8yL0NYWGZlaEpMaVF0eDczMU5oTHhic3pjNWNwNFNJaUlpSWVwV1JJNFlBQUFvS2N2RENjdzlEcVZSMGFxUFJ4T09HSDgzQXloV3Y0OGE1TTdGczJSZFlzR0F4ZkQ0UmYxLzBMdTY5NzBsa1phWGgvYVV2WXNxVTBwNStDeEhEUUV4RVJFUjBIdVR5NlBxZ2ZkcTBDYWlwcWNjamYveGZUSjQ4RG8vOG9mT0N2S3VtWDRMSEhyMGJQdEdIMzk3L05CNTdmQ0c4dnZiNncydldic2F0UDMwWU5wc2RPcTJtSjdzZlVkSDFOMGxFUkVRVWhRb0tjbUEwdHNGaXNjSHI5V0xhdEluUTZUUXdXNnhoM1NmVVRUeUEwT29RQTBCcnF4bjMvZTRwRkEwYmlMZmYrUmlmcmx3SHE4MkdKLzV5SDFTcU9MejA0aVA0ZG4wWktpdHIwR1F3NHVXRjcrQzdyYnZoZERneGRPZ0FDQUFrVWdsa1VpbmtDamtVQ2prV1BQY1dBT0NpOFNPd2Vjdk9zTjVqYjhSQVRFUkVSTlNGUlg5N0ZEazVtWjNPcjEyN0phejdkTWU4WEpQSmd0VFVKQURBZno5ZURRQll0KzQ3ekpoNU8yNjhjU1ptelpxQ24vL3N1dk82OXpQUHZzNUFURVJFUkVUKzZndytud2lwVkFKQklzQnF0V1B6cGgxWStQY2xZZDBuM0UwOFFpV1ZTakcrdEFRSERsUUZ6cGt0VnJ5eCtBTzhzZmdEYUxWcTVPWm1JU0ZCZ3dTZEJtcDFQQlFLT2VSeUdTUVNDUVJCZ0NpSzhIcDk4UGw4OEhnODhIaTgrSEwxeG03cGI3UVJoZzJmSlVhNkUwUkVSRVQwL1Vna0Fudyt4cnJ6d1VWMVJFUkVSSDBBdy9ENVl5QW1JaUlpb3BqR1FFeEVSRVJFTVkyQm1JaUlpSWhpR2dNeEVSRVJFY1UwQm1JaUlpSWlpbWtNeEVSRVJFUVUweGlJaVlpSWlDaW1NUkFURVJFUlVVeGpJQ1lpSWlLaW1NWkFURVJFUkVReGpZR1lpSWlJaUdJYUF6RVJFUkVSeFRRR1lpSWlJaUtLYVF6RVJFUkVSQlRUR0lpSmlJaUlLS1l4RUJNUkVSRlJUR01nSmlJaUlxS1l4a0JNUkVSRVJER05nWmlJaUlpSVlob0RNUkVSRVJIRk5BWmlJaUlpSW9wcERNUkVSRVJFRk5NWWlJbUlpSWdvcGpFUUV4RVJFVkZNWXlBbUlpSWlvcGpHUUV4RVJFUkVNWTJCbUlpSWlJaGlHZ014RVJFUkVjVTBCbUlpSWlJaWlta014RVJFUkVRVTB4aUlpWWlJaUNpbU1SQVRFUkVSVVV4aklDWWlJaUtpbU1aQVRFUkVSRVF4allHWWlJaUlpR0lhQXpFUkVSRVJ4VFFHWWlJaUlpS0thUXpFUkVSRVJCVFRHSWlKaUlpSUtLWXhFQk1SRVJGUlRHTWdKaUlpSXFLWXhrQk1SRVJFUkRHTmdaaUlpSWlJWWhvRE1SRVJFUkhGTkFaaUlpSWlJb3BwRE1SRVJFUkVGTk1ZaUltSWlJZ29wakVRRXhFUkVWRk1ZeUFtSWlJaW9wakdRRXhFUkVSRU1ZMkJtSWlJaUloaTJ2OERjbUpDSW9BVEtIY0FBQUFBU1VWT1JLNUNZSUk9IiwKCSJUaGVtZSIgOiAiIiwKCSJUeXBlIiA6ICJtaW5kIiwKCSJWZXJzaW9uIiA6ICIiCn0K"/>
    </extobj>
    <extobj name="C9F754DE-2CAD-44b6-B708-469DEB6407EB-2">
      <extobjdata type="C9F754DE-2CAD-44b6-B708-469DEB6407EB" data="ewoJIkZpbGVJZCIgOiAiMjQ0MzE1MDg2NzQ4IiwKCSJHcm91cElkIiA6ICI3MzA4NzQ4NzUiLAoJIkltYWdlIiA6ICJpVkJPUncwS0dnb0FBQUFOU1VoRVVnQUFBOWdBQUFKOENBWUFBQUFGMEFrOUFBQUFDWEJJV1hNQUFBc1RBQUFMRXdFQW1wd1lBQUFnQUVsRVFWUjRuT3pkZDNnVWRmNEg4UGRzemFhVFJocEJDRFZFV3VpUkVvb1VBM29LSW1BQlBSSHh4M21lNEIzRnJpZFlEOVFUQ3dkeUtoeFZCRVNhbEJpYWdJQVFFbWtwSktUM1pMTnQ1dmZIeW1vTVNUYXd5ZXdtNzlmejhNRE9mR2ZtRTR4azMvdHRncVN2a0VCRVJFUkVSRVJFdDBRaGR3RkVSRVJFUkVSRXpRR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iVlFGeTlmazdzRW9tWkZKWGNCUkVSRVJFUms5ZW1xbmJkMC9lUFRSemZvV1dzM0hNRHpmMzhBd3daM3Qrc2FvOUdNN055aVdzOUhoQWNpL1dxZVhmY0tDdkNCbTV2R3JyWkVya0tROUJXUzNFVVFFUkUxQ2ttQ1dKQUhNU01kWWw0T3hQdzhpSVY1a1BSVmdLRUtrc2tJV0N4eVYrbGNsRW9JYWcyZ2RZT2djNFBDTHhDS2dFQW9BbHREMFNZQ0N2OUFRQkRrcnBLbzJSb1J2K0NXcnQrNzdaOTJ0NzJhbVkvSG5sb0tUdzgzclByNGIvRHkxTlY3VGNxRlRNeCs1c05heisvYThocnV2SHVSWGM5Zi9QSjA5STNwWkhlOVJLNkFQZGhFUk5TOG1FMHdweVRCbkh3T2xrc1hBSVVDeW5ZZG9BZ0toaXFtUHhRQlFSRGNQUUN0Rm9MV0RWQXE1YTdZdVZnc2tBeFZnTUVBcWJJQ1luNHV4TnhzbUM5ZmdHWHZEa0NVb0l6c0FGV1hibEIxamdKVWFya3JKbXBXR2hLUUFXRGRwZ1I4OXJtMTEzdm1qREVOdWpZOExBRDMzUjJMalZzU2Nlck1aUXdlMU0zdWExY3Vmd1lSNFlHMjF3Y1R6K0xsTjc0Q1VQTnJXUGpLYW1SbEZXRGw4bWNhVkIrUksyTEFKaUtpWmtITXVnclRqNGRoUG5jYWlyQzJVUFhvRGMzb3U2RUlDS3ovWXZxTlVtbjlBTUxkQTBJclB5akMybFE3TGVibndYSXhHYWJqeDJEWXNnR3FidDJoN2pzUWl0QndtUW9tYXBuS3l2VjQ4NzBOT0hUMFBQejl2UEhDUDZZZ09xcHR0VFo1K1NWWXR5bWh6dnZvOVFiMDc5TVpaODVld1ptelYycHROK09oVVhEWGFXMnZzN09yRHhQUEx5aXQ5ZHBmTG1TaWQ4L0lPdXNnYWk0NFJKeUlpRnlhSmUweWpQdDNROHpMZ3pwMkdOUXgvU0Y0KzhoZFZvc2dsUlREZFBJb1RJa0hvQWdLZ21ib1NDamJ0cGU3TEtKbUwrWENWYnl5ZUEyeWM0clF1MGNrRnM2YkRGOWZ6eHUwcTNzNGQwT3MvKzk4K0xYeXNtdUllTXFGVE15WisxR2Q5MXY2NWt4RVI5M21rTnFJbkFsN3NJbUl5Q1dKQmZrd2JOOE1xYkFBNnVGam9PNHpBRkJ3YzR5bUpQajRRaE0zR3BxaG8yQTZmZ1NHemVzZytQbERlOWVmb1BBUGtMczhvbVpwODliRFdMN2lXMWdzSXFaTmpzT01CMGRDcUdWZGhNNGR3K29kY2o0aWZnSGFoQWRnMWZLL05haU91b2FJWDdmazFSa0lDdlN0ZGl5L29CVHpGcTVvMExPSVhBa0ROaEVSdVJhekdjWURlMkE2ZGdpYTRXT2dIanljd1ZwdUNnWFUvUVpCM1djQVRBbmZRLy9KTXFqN0RZSm02RWhBeGJjYVJJN3k5ckpOMkxIck9MeThkSmovN1AzbzM2ZXpiTFhZTTBROEpOZ1BZU0grcUt3MElMK3dGQkhoZ2RDbytXOENOVy84RGljaUlwY2hGdVNqYXUzblVQZ0h3djNaNXprVTNOa29GRkFQSFFsVnI3NHdiRnFEeW8rWHdXM0t3MUQ0c1RlYnlCSE9KcVVDQUQ1ZU9nZXRnM3pyYnR6STVyKzB5dTYyaDQ2ZXh4dnZyR3Z3QW01RXJvZ0JtNGlJWElMNTNHa1l2dGtJemVqeFVBOGFLbmM1VkFmQjJ3ZHUwMmZCbExnZitrK1dRVHQrSWxUZDdOdGpsOGdWU0pLRXJHdUZLQ29wUjNtWkh1VVZWU2d2MTZPaTBvQzRJYmNqTk1TL1VaOHZaN2oyOXRKaFNHdzAvdStKZVBqN2VkdU9KeVZuWVAzbUJDZ1UzTWFQV2pZR2JDSWljbnFteFAwd0h2NEJ1cGxQMTFqVm1weVhPbllZbExkRlFyL3lJMGpGaFZESERwTzdKS0tiSWtrU2tuKzVpcE9uTGlFcE9RM256cWVqckZ4L3c3YitmbDRORHRnblQxM0V2RVgvc2J1OVBYdGxYKzh0M3JnbEVkazVSWFcyTFM2dXdJZWZiS3YxL0ZNejR3RUE2Um01dUhRbEcwTmlvM0htYkdxTmRrTmlvN0UvNFdlMERtcFY3YmpGSXRZNlQ1eW91V0hBSmlJaTV5VkpNT3pjQ3N1RkZMalBtUWZCcDFYOTE1QlRVWVMxZ2Z1Y2VkQi9zaFJpV1NtMG84Y0RmS05OTGtLU0pCdzVsb0kxR3c3ZzNQazBxRlJLUkxZTHdZaTRudWpTTVJ4QlFUN3c4TkRCMDEwTER3OGRkRzRhcUZUS0JqK25kZXRXZUdCaS9TTnp0dTg4aHJJeXZWMXRyOXQzOEF6T3AyVFUyYWFzWEk5TjN4eXE5ZnoxZ0oxNDVMeHR6KzI2dlAvMmt6WHVyM1BUMkZFdGtldGp3Q1lpSXFkbDJMa1ZsclJVNko2YWE5MmJtVnlTNE5NS3VxZm1RZi9wK3pEdTNBYk5tUEZ5bDBSVXI2TGljcnp3MmhkSVNrNUgyNGdnekh2NlBzUU42UTZ0VnUzd1o0V0YrT1B4NmFQcmJaZDQ1QnpLeXZSMnRiM3VnM2VlclBOOFExWVJuekpwS0taTUdvcnNuQ0w0K0hoQTU2YkJpUGdGbVAvcy9SZ1oxOVBXTGltNWVxQlBUY3RHWUNEWHpLQ1dnY3V1RWhHUlV6SWw3b2ZsUWdwMGo4OWh1RzRHQkhjUDZCNmZBL09GOHpBbDdwZTdIS0k2WFVuTHdWTi8rd2lwNmRsNGNmNVVyUGp3YVl3WkZkTW80ZHJWVk9vTm1QYllXemgwSk1sMlRKUWtXQ3dpTEJZUm9pZ2lNTUFiMHliSHdkdlRIV2F6QlllUEpjUGZ6eHVTSk1IVFU0ZHBrK05xYk45RjFGd3dZQk1Sa2RNeG56dno2NXpydnpCY055T0N1d2QwTTUrRzhYQUN6T2ZPeUYwTzBRM3A5UWJNZjNFVkxCWUwvclg0Q1F5SmplYjg0ZDhwS2lvSEFQaTE4cklkVy9MdWV0eDU5eUxjZWZjaS9HWGV4d2dNOE1HakQ0MkNsNWNPcTc3Y2c3SnlQVEt6OHJIdzVkVXdteTE0OUtGUkROalViSEdJT0JFUk9SV3hJQitHYnpaQU4vTnB6cmx1aGdTZlZ0RE5tQTM5cDB1aENBbmxGbDdrZEQ3L2FpL3lDMHJ4d1R0UElySjlpTnpsT0oyMGpGd0F3RTluTHFOWGowZ0F3S3pIeG1IUWdLNEFZTnZuMm1nMFk4WHFuZGp3ZFNLZW1obVBrWEU5OGVMclgyTG1uUGV4NkxuSjZCN2RUcDR2Z0tpUnNRZWJpSWljaDltTXFyV3JvUms5bnF1Rk4yT0tzRGJRaklwSDFaclZnTmtzZHpsRU5xVmxsZGk0NVJBbWpPdVBMcDNDNVM3SEtaMysrUXEwV2pYK3QvRWdEaWFlQlFDMDh2VkVXSWcvd2tMOFliR0krR3JkZmp6NDU3ZXdaZnRSUEQzN2J0dzdZUkM4dmR6eDFtdVBvbnYwYlppN2NBVyszblpZNXErRXFIR3dCNXVJaUp5RzhjQWVLUHdEdU05MUM2Q09IUWJMaFdRWUQrNkZacmo5Q3pZUk5hWWZUMXlBS0lxWU1HNkEzS1hja0dpUlpIMit5V1RHdm9PbmNjZkFLSFRwMUFhdkxsa0xBS2lxTXRyYVpGMHJ3Sm9OQnhBN0lBcVBUQjJCa0dBLzJ6bVZTb21GOHliRHg5c0R3VUVjb1VUTkV3TTJFUkU1QmJFZ0g2WmpoK0QrN1BOeWwwSk5SUHVuQjFENTdtdFE5WXpoVUhGeUNzZE9wQ0FvMEJkdEl3TGxMZ1dWZWdNcUtxcmc1YW1EUnFOQ1VuSUdzbk9Mb05YWXQ5Q2F4U0xpenJzWDJkVTI0MnErWFh0cnozcHNIQW9LeXpEMGp0c1JPeUFLd2ExYjRZT1B0K0s5RDcvR3hpMkphQnNSQkM4dmQ0eUs2d1YzZHkyKzIzTUNBQ0JKMW5yTVpqTk1KZ3VNUmhQMjdEK0Z2SUlTakIvYjM2NGFpVndGQXpZUkVUa0Z3L2JOMEF3ZkE4R2JXN20wRklLUEx6VERSOE93YlROMER6OHVkemxFeU1rdHhtMXRnNXhpVWJQVXRCek1tYnU4eHZFK3ZUcmFkYjFDSVdEYTVEaUgxdFNwUXloQ2d2MHdzRjhYQU1DZy9sM1JMNllUamg1UHdZbFRGNUdla1llcldRVW9MOWVqcXNvSW85RU1peWhDRkNVSUFpQUlBaFFLQVNxbEVpcVZFcU5IeGppMFBpSm53SUJOUkVTeXM2UmRobFJZQVBYZzRYS1hRazFNUFhnRVRJY1RZRW03REdYYjluS1hReTFjU1drRmdnS2M0ME8rMWtHdEVORW1DS0lvUWhJbHFOUktkT2tVanBuVHg5aDF2U0FJZVBTaFVRNnY2OFg1VTZGUS9MYU1rMHFsUk95QUtNUU9pSEw0czRoY0VRTTJFUkhKenJoL045VER4d0FLcnIzWjRpZ1VVQThmRGVPQlBkQTlQRlB1YXFpRk14ak1VR3VjNCsyeHY1OFhWbjcwVjduTHFLRmpaS2pjSlJBNU5iNlRJU0lpV1ltWkdSRHo4cUR1NDV5TENsSGpVOGNNZ0ppYkF6SHJxdHlsVUF2bnJ0T2dzc0lnZHhsRTVNSVlzSW1JU0ZhbTQwZWdqaDNHM3V1V1RLbUVPbllZVE1lNWJRL0p5OTNkRFNWbEZYS1hRVVF1ak85bWlJaElQbVlUek9kT1F4M0RWV1JiT25Ydi9qQ2ZQUU9ZVFhLWFFpMVljSkF2c3E0VnlsMEdFYmt3Qm13aUlwS05PU1VKaXJDMlhEbWNJUGo0UWhIV0J1YVU4M0tYUWkxWTI0ald5TXN2UVdXbHNmN0dSRVEzd0lCTlJFU3lNU2VmZzZwSGI3bkxJQ2VoNmg0RGMvSTV1Y3VnRnV6Ni90Y1ptYmt5VjBKRXJvb0JtNGlJNUNGSnNGeTZBR1dITG5KWDRuQmlkaGJFak5SR3U3OWtiSjZMTUNrN2RvYmwwZ1ZBa3VRdXBWbTdlUG1hM0NVNHJiWnRXZ01BMGpMeVpLNkVpRnlWYyt4RFFFUkVMWTVZa0Fjb2xGQUVCRGJkUTgxbUdCTjJRejBvRG9MV0RRQWdGUmZDc09rTEtFSWpvQmx6ajBNZVUvWDV2eUhtWmNQejdjOGNjci9mTXlYc2h2RzdMWEI3WkRhVW5ScXc3NndvUWlvcnFiT0o0TlBxRnF1N05ZcUFJRUFoUUN6TWg4Sy9DYjh2WlBicHFwMjNkUDNqMDBjMzZGbHJOeHpBODM5L0FNTUdkN2ZyR3FQUmpPemNvbHJQUjRRSEl2MnFmWUUwS01BSGJtNGF1OXJLSVRURUR5cVZFbW5wT1hLWFFrUXVpZ0diaUloa0lXYWtROWt1c2ttZmFmeitXeGgzZlFPcHFCRGFlNmNCQUFRUFQxaFNMOE55NVNMVVErK0VvSE52MHBvYVNuRDNnbVNvZ21IRGFyalBld1ZRMnhkV3hPSkNWUDd6SDNXMjhYejdNNVRQL2JQZHRlaisvRmNvdTBUYjNkNGV5bllkSUthbnRhaUF2WGJEZ1Z1NnZpRUJlK3lvR0d6NCtnZTh2M3dyWW5wMWhKZW5ydDVycnFUbFlQWXpIOVo2ZnRlVzF6QmoxbnQyUFgveHk5UFJONmFUM2ZVMk5hVlNnWkRnVnNqSzRrSm5SSFJ6R0xDSmlFZ1dZbDRPRkVIQlRmZThyQXdZOTI2SDRLYURadFQ0MzA2b05WQVBIUVhqanMwd2ZyY1oyajlOYTdLYWJvYXFkMzhvRDMwUFM5cGxHUGRzaDJic254cDB2V1pVUEpTZHVsVTdaajUrR0thakJ3RUEydmhKMWM4bG5ZYmw4aS9Rakl5SDRGWTlqQW1OOE45UEVSUU1NYjlselgvZHUrMmZEV3EvYmxNQ1B2dmMydXM5YzhhWUJsMGJIaGFBKys2T3hjWXRpVGgxNWpJR0QrcFcvMFcvV3JuOEdVU0UvL2JCeDhIRXMzajVqYThBMVB3YUZyNnlHbGxaQlZpNS9Ka0cxZWNNd2tMOGtYV3RRTzR5aU1oRk1XQVRFWkVzeFB3OHFKcG9leTdKYUVEVmw1OENGZ3MwOTkwUHdjdTcybm5Oa0ZFd0hUNEEwNkg5VU4wZVUrdThjUDBIaTJGSnZXajNjKzN0RFc3UVVISkJnR2JDWkpnTzdvYXF6MEQ3ci91VklpQVl5bllkcXgyelhFcXgvVms5ckhwdnFDVWpGVkNwb2JselFwUHNWYTRJYkEzelQ4Y2EvVG11cUt4Y2p6ZmYyNEJEUjgvRDM4OGJML3hqQ3FLajJsWnJrNWRmZ25XYkV1cThqMTV2UVA4K25YSG03QldjT1h1bDFuWXpIaG9GZDUzVzlqbzd1L293OGZ5QzBscXYvZVZDSm5yM2JOb1JLbzRTR2hxQTAyZFRJVWtTQkVHUXV4d2ljakVNMkVSRUpBdXhNTTg2NTdZSkdOWjlEakVuQzZxb0hsRDNHMXl6Z1ZvRHQ0a1BRLy9adjFEMXhjZlF6Vmx3d3lIS3lzN1JFUHdDNm4yZUplazBwQ285VkwwSE5LeFFzd25sLzNqUy91YW5qOWZiNW8vaHZXck5aOEFhK3dPOW1KY05SWEJvazRSckFGQUVCa0VzekcrU1o3bVNsQXRYOGNyaU5jak9LVUx2SHBGWU9HOHlmSDA5YTdRckxDckhwbThPT2VTWlV5WU5yUmF3NTcrMHF0YTJTY2tabURQM28yckg5dXc3aFQzN1R0bGVMMzF6SnFLamJuTkliWTBwTkxnVjlIb0RTa29yNGV2aklYYzVST1JpR0xDSmlFZ1drcjRLZ252anYzazE3dndhNWxQSElMVHloL2FCR2JXMlUzYUpobnJJS0pnTzdrYlZwKzlCTjJzdUJGKy9hbTAwbytMdGVtYmxra1dRcXZSd20yci9mR1lBZ0NCQUVWai9zR3N4TDl2YU5xQjF3KzRQUUJNL0VhcW9udFdPbVE3dmh5bGhqL1hldWRtb2ZITlJqZXYrMkJ2djhmeGJqYk1vbXM0RGtsN3YrUHU2c00xYkQyUDVpbTloc1lpWU5qa09NeDRjV1d2UGF1ZU9ZZlVPT1I4UnZ3QnR3Z093YXZuZkdsUkhYVVBFcjF2eTZnd0VCZnBXTzVaZlVJcDVDMWMwNkZseTh2U3dUb1V3R2sweVYwSkVyb2dCbTRpSTVHR29BclRhK3R2ZEF0T0JYVER1M2daQm80VnUrbE1RM0d2MitQMmVObjRTeE54c1dKSi9SdVVIaTZHYjhSUVVZVzNydk1haGxDcTQvLzIxZXB1VnovMHpCSzJiWFczL1NPSGxXMlB1dStCUjgrOUYxV2NRbE1GaE5ZNWJycWJDZk9ySEJqL1hYb0tiRzJCb250dVEzWXkzbDIzQ2psM0g0ZVdsdy94bjcwZi9QcDFscThXZUllSWh3WDRJQy9GSFphVUIrWVdsaUFnUGhFYnRXbTgzS3l1dDMzOCszdXk5SnFLR2M2MS84WWlJcU5tUVRFYmJWbG1Od2Jqckd4aDNmUU1vRkhCN2FCWVVZUkgxWDZSUVFQZklrOUN2V0FiTHhXUlV2cjhZMnJ2dWhmcU9rVUF6bVl0cFNhczVoMXpNeXFoeFRCWFZBNnJ1TVpES1NtRDU1VHlVWGFLdFFmekh4TVlOMkZwdHM5M24rMmFjVFVvRkFIeThkQTVhQi9uVzNiaVIxVFZFL0k4T0hUMlBOOTVaMStBRjNPUm1NSml3LzRlZjBlUDJkdEJxMVhLWFEwUXVpQUdiaUlqcUpFa1NxcXFNS0src2dsNXZoTDdLWVAxZGIwUmxsUUY2dlFGVlZVWlU2cTNIRFVZVHpHWUxMQmJSK2tzVWYvZm4zNDYvWUxFQVNxWGpDellaVWJWK05jd25qMWpEOVlOUFFObjFkdnV2VjJ1ZysvTmZVYlYyQmN5bmZvUmh5LzlnT240RTJ2ajdvT3hvM1hkYXpNNUU1ZHN2MW51cnVoWTVhNHc5c3UxaE9yUWZwa1A3N1c0dlptZWlhczFuME0xWkFPVU5lcm9kVHFrQ0xKWkdmNHdrU1FDQUs2azVTRGg4RGpvM0RWUXFKU0JKa0g0OUwwbUFLRW1BSkVIODliVWtTcEFnV1gvLzlSNGo0M29pTk1TL1VldVZNMXg3ZStrd0pEWWEvL2RFUFB6OWZsc2dNQ2s1QStzM0owQ2hhUHdQbjk1Y3VyRkdEN29qU1pJRWs5R0V2SUl5bEpWWDRvMlhIMm0wWnhGUjg4YUFUVVRVQWxrc0lnb0tTNUdiWDRMQzRqS1VsbFNpdUxRQ0phVVZLQ21wc1A2NXBBSWxwZGJqSnBQWjRUV1lvMkVOVWc0TzJhYmpoNjNoV3EyQjI4T3pvT3JhdmVFM1Vhbmc5dUFUTUxXTmhHSDdCb2laYWJDa1hiRUZiRUhuYmwzQXpHS0crZlJ4Q0Q2dG9JeXNmK2l1ZU8wcXhHdFhhMngzMVJRRW5UczBjV09oNnRVUGl0QTIxYzVaTGliRGtuS3V5V3U2SVlzWlVDb3g5ZEcza0pQYmVJSEtrWUlDZlJzY3NFK2V1b2g1aS81amQvc1I4UXZxYlhPOXQzampsa1JrNTlUOWQxZGNYSUVQUDlsVzYvbW5abHJYRzBqUHlNV2xLOWtZRWh1Tk0yZFRhN1FiRWh1Ti9Ray9vM1ZROWZuNEZvdm8wQlc0OTN4L0NwWW0rT0FGQUFZTjZJcW96bmFNZUNFaXVnRUdiQ0tpWnFpOHZBclhjZ3VSbTFlTTNMeGk1T1dYSUNldkJIbjVKY2pOSzBaK1lhbXQ5MDB1VlNJZ0dSeS8wSmw2NEZDSWVkbFF4d3lFOGNBdVZLMVlkbFAzMFQzK0ROU0RSMExaT1JybTB6OUNNL0l1MnpuQnA1VnRBYlBLd3RjZzVlVkFlOTlERU9xYVUyNDIyeFlQcTdZUGR4TVFDL01ocGwrR0lxd054TnhyRUhPdjFXaWpDR3NEODZsalVJVCtJVmhjL3o1cG9pSHlrc0VBUWFQRlExT0dJemV2dUZHZkpjQTZqL2pVejFjd0txNG5KdHcxQUFxRkFBRUNCT0g2TCtuWEhsckJlczUySExZQWVUTkJzblhyVm5oZzR0QjYyMjNmZVF4bFpYcTcybDYzNytBWm5FK3BPZXovOThySzlYV3VObjQ5WUNjZU9XL2JjN3N1Nzc5ZGZmWDdzbkk5ZEc0YU82cTF6NjR0cnpyc1hqY2lTUkx5QzBweCtGZ3lQdnJzVzN5MS9nQWVtVHFpVVo5SlJNMFRBellSa1lzeW1jeTRsbDJFakt3OFhNM01SMFpXUGpJeTgzRTFNdy9GSlJVT2ZaWldxNGFYcHc3dU9pMTBiaHE0dVdtZzAybWhjOU5DcDFORHA5VkNwN01lMDJwVVVLdFVVQ29Wdi81U1Fxa1NyTDhMQ3R0eDdZNHZySXRaTmNKSzR0b0prd0VBQ20vZmFxdHlTMFlEcEpJaUNPNmVOMXpZQ3dDazhsSkkra3BBWXcwSGlxRGdPZ094ZWxBY0RQOWJDZlBSZzFBUEdWVnJPK08rSFJBTDg2RUlDb2I2anRyZnVGdXVYSUQrd3lWMWZuMEFJRlhwNjkxbjIvMGYvNFFpSUFpV1N5a3cvRzlsdmZjRUFQZm5xaStjSmxWVkFRQUVkZFBNUjVXcXJJdmZqUjBWMHlUUGswdFlpRDhlbno2NjNuYUpSODZockV4dlY5dnJQbmluN3EzZUdyS0srSlJKUXpGbDBsQms1eFRCeDhjRE9qY05Sc1F2d1B4bjc4Zkl1TjlXbzA5S3JoN29VOU95RVJqb1kzZk5jaE1FQVlFQlBwZ3dyajh1WGJtR3JkOGV4Y05UaG5NZmJDSnFNQVpzSWlJbko0b2lNcThWNGxKcUZpNWR2b2JMcWRsSXY1cVBhem1GdDlRTDdldnRnYUJBWC9qN2U4SFgyd00rM2g3dzlmVzAvdTd0QVI4ZmQ5dWYzUnpZRTNWZFphSW5wTW9LQ0szODZtOThrelR4RTZHSm4yaDdiVHIyQXd6clZrRXpmQ3pVdzI0Y1dBeWJ2b0RwMEg0SUt2c0NwYnIzQUpqMmJvZHg5MWFvZWcrQTRPbFZvNDNsWWpLTXU3ZmFocDdYTlN4ZTBHanEzYXJMM20yNkJKWDF4N3k2WjErb09rVlZPMmMrZHdxR1RWOUM5OVRmb2ZqZDN0N1NIMWJ3bG9vTHJmZnlhcUt3cEsrQW9HdjZJZlJVdTBxOUFkTWVld3NMNXQ2UEVjT3NvVnFVSkZnc0lnRHI0SWJBQUc5TW14d0hiMDkzbU0wV0hENldqUGJ0UWlCSkVqdzlkWmcyT2E3RzlsM09xa3ZIY0d6YmNRd1ZGUVo0ZWpiZVFveEUxRHd4WUJNUk9SRzkzb0FyNlRtNGVQa2FMcVZlc3dicXRCd1lETVlHM1VlbFVpSTAyQSt0ZzN3UkZPQ0x3QUFmQkFYNElpalFGMEVCM2dqdzk1RjloVnlGWHlERS9Gd293dHJVMzloQnBLSjhBS2d6MUV2R1gvK3UxWForcUtCVVFqUHVQbFN0L2dpR1RWL0E3ZUhxdllmaXRhdW8rdTl5UUJTaHZmZkJHdk9mLzBnUjFyYmU3YmNhdkUyWFdnUEJSd1A5QjR1aDdCSU56Y2g0MjlCOHdjdW4ybjdXVW01MnRVc3RHVmNnZUhuZjhJT0R4aURtNVZZTC9DUy9vcUp5QUlCZnE5KytCNWE4dXg1TDNsMFBBT2phdVEwK2VPZEpQUHFRZFFUSFo1L3ZSRm01SHBsWitWajQ4bW84OTh4RTJ6bFhvRkpaUHdBcks2OWt3Q2FpQm1QQUppS1NpU1JKdUpwVmdLVGtkQ1NscE9OY1NocFMwM0liMUNzZDZPK0ROdUVCQ0E4TlFKdlFBSVNIQmFKTldBQ0NBbjJoVkNvYXNmcGJwd2dJaFBpSE1OZllMQmxwMW1mWEZYSi8zU0txenZuVWY2RHFIZ1BWN2IxaFBuTUN4dSsvaFdiNE9BQ0FtSmtPL2FmdlFhb29oMmJNUFZBUEdITHp4ZDhxU1lJbDdSS1U3VHBVTzJ3K2xtRGJIMXp3OVlPeVF4ZG80c1pDRVJRTVNWOEp5L21mQVZHRSthZWpVUFhxRDJWSU9EUnhZNEZHMm1KTnpNdUJJaUNvVWU1Tk55Y3RJeGNBOE5PWnkralZJeElBTU91eGNSZzBvQ3NBMlBhNU5ock5XTEY2SnpaOG5ZaW5ac1pqWkZ4UHZQajZsNWc1NTMwc2VtNHl1a2UzaytjTGFLRDhRdXYrM3I0KzNBZWJpQnFPQVp1SXFJbm85UVlrWDhoRVVrbzZrcExUY0M0NUhXWGxlcnV1OWZGMlIyUzdFRVRlRm9JTzdVTnhXOXZXQ0EveGI1U2gyMDFGRWRnYTVzc1htdXg1a3NFQXk4VmtDSjVlZFE2dHZqN25HQTFjNlZzNzZSR0ltZWt3ZnJ2Sk9uemIyeGRWRy80TG1JelFqTDRibXBIeHQxTCtMWlBLU2dCSmd1RHBYZTI0OGZzZHRqOHJJenREMWJNdk5IZmRCd0F3ckY4TnFVb1BaVVI3VkgzNUtkUy9KRUY3N3pUYitjWWc1bVpEMWI1am85MmZHdTcwejFlZzFhcnh2NDBIMGFGOUNBQ2dsYThud241ZE9UMDdwd2hmcmR1UHI3Y2RSbW1aSGsvUHZoc1R4dlVIQUx6MTJxTlkvTzU2ekYyNEFyTWZ2d3YzeEErVTdldXdWOWExQXZqNmVFQ25zLzlETmlLaTZ4aXdpWWdhaWNsa1JsSktCazZldm9pVHB5OGgrY0pWaUtKWTczVmhvUUhvMkM0VWtlMkNyYUc2WFFqOC9ieWEzV0k3aWpZUnNPejlyc21lWno2V0FKaE5VTjArcU80VnNhdXNIM29JRGV5aEZkdzk0UGJFczlCL3NCakc3UnV0QjlVYXVEMzBCRlE5K3Q1czJRNXpmYlNBNmNSaHFHUGpiTWV2TDRSV2pka013emRyWVRwNkVPckJJNkdkTUJuRzNWdGgzTDBWbHZRcmNKcyt1OTU1NGpmTGN1VWlOTU5HTnNxOVhaRm9rWGUxZjVQSmpIMEhUK09PZ1ZIbzBxa05YbDJ5RmdCUVZmWGJ0SldzYXdWWXMrRUFZZ2RFNFpHcEl4QVMvTnNVREpWS2lZWHpKc1BIMndQQmY5akt5MWxkeXk1czlIM05pYWo1WXNBbUluSVFVUlJ4NFhJV1RwNitoSk9uTCtMcytYUVlqYVk2cjNGMzF5S3Fjd1M2ZG1xRGJsMGkwS1Z6RzNoNXRJd0ZuaFQrZ1lCb2daaWZCMFZBWUtNK1N5b3BzaTR5SmdoUXg5YTk5WTVVVVFaQm93VVVEUnhpYnpiQmtud1d3TzhDa1NUQmN2a0NGR0VSOVM1STF0Z3NxWmNBQUdMT05WU3RYZzdsN2IxcnRKR3E5REQvZEF6R3Zkc2hGUmRDM1g4SXRPUHZCd1FCbWpzblFCSGFCb2F2UG9QK1g2OUJPKzF4cUtKNk9MUkdNVDhYRUtVV093ZTdVbTlBUlVVVnZEeDEwR2hVU0VyT1FIWnVFYlFhKzlaTHNGaEUzSG4zSXJ2YVpsek50MnR2N1ZtUGpVTkJZUm1HM25FN1lnZEVJYmgxSzN6dzhWYTg5K0hYMkxnbEVXMGpndURsNVk1UmNiM2c3cTdGZDN0T0FMRHU3bWF4aURDYnpUQ1pMREFhVGRpei94VHlDa293Zm14L3UycVV5N1hzSW5UcnluMndpZWptTUdBVEVkMkMwckpLSEQyUmdrTkh6K1BrNllzb3I2aXFzMzFFZUNDNmRZbEFWT2UyaU9vU2diWnRBcHRkejdUZEJBSEt5STZ3WEV4dTFJQXRsWmRCLzlsU1NKVVZVQThjQmtWd2FPMXRTMHRzVzJuWlM4eTVCdlB4UXpEOStBT2s4aklJYmpwbzR5ZEJMQ21HNmREM01DVitEOU9oZlZEZTFnR3FIbjJnN05yZCt1RkNFek9mUFFtRmZ5QTBZKzVCMVZlZndYSXh1V2FiMDhkaDJQaGZLUHdDb0gzNFNhaTZWOThxU3hYZEM0clp6MEgvbjJXQXZ0TGhOVnp4bkNZQUFDQUFTVVJCVkZvdXBFQVoyYkhKOXR4Mk5xbHBPWmd6ZDNtTjQzMTYyVGRrWHFFUU1HMXlYUDBORzZCVGgxQ0VCUHRoWUw4dUFJQkIvYnVpWDB3bkhEMmVnaE9uTGlJOUl3OVhzd3BRWHE1SFZaVVJScU1aRmxHRUtFcTJ2Y0lWQ2dFcXBSSXFsUktqUnpyMzltdEdvd2s1dWNVWU5ieVgzS1VRa1l0aXdDWWlhZ0JKa3BDUm1ZL0RQeWJqMExIek9IYytyYzVGeVFJRGZCRFRvd042OStpQW50M2J3NzlWMDZ6RTdDcFVYYnJCZFB3WTFBTUdOOHI5TGFrWFlmanFNNGlGK1ZDMmJRL3RoUHV0SjB4R1dLNWxRdUh0QTJqZElLZzFFRXVMWWRqNFgwQ1NvT3pRcFk2YldtQkp2d3hMOGxtWXo1MkNtSjBKQUJEY2ROREVqWUY2MkJqYkh0dnF3U05nT3JnYjV1T0hZTGx5QVpZckY0Q3YxMWdYRTJzYkNVVjRXeWlDUTZGczN3bUMxcTNlZmExL3o1NTlzQUZBY1BlRTJ5TlBRcnlhQnZYZ1VWRDE2Zzgzclp0MVgyeWpBVldmL3h1cUx0RVFna0lnZVBsQU0rWlBVSGJvREVHdGhwaVpEa0FDUkFtU2FBSE1ac0JzdHZacUE3QmNPQTlseDY1MjExd2Y4NWtUVVBjWjRMRDd1WnJXUWEwUTBTWUlvaWhDRWlXbzFFcDA2UlNPbWRQSDJIVzlJQWlOc2xyM2kvT25Rdkc3RVIwcWxSS3hBNklRT3lDcWpxdGNVMmFXZGZ2RHRtMmEva013SW1vZUdMQ0ppT29oaWlMT25rOUQ0dEh6T0h6c1BES3ZGZFRhMXN0VGgxN2RJOUc3UnlSNmQ0OUVhSWgveSsyaHRvT3FjeFFNVzlaREtpMkI0TzI0ZlpiRnpIUVk5MzBIOCtrZnJZRzVVemU0UFR6THR2V1dKRXJRTDN2OWh0Y0tPbmVvaDk1NGoyemp2aDB3N2Q0R3lmamJYdEdLOExaUTl4c01WY3lBR3ZPMkZYNEIwTjR6QmRxNzdvTTU2VFRNWjA3QzhzczVTTVdGTUJjWEFxZC9oQ0lnQ081elg3YTJiNFI1ellLN082VFNFZ0NBdXU4Z0FJQXFxZ2VVODkrQTZkQSttRThlaFhIZnpjMkYxOTc5Z01NQ3RsUlNEREV6QTZwcGp6cmtmcTdJMzg4TEt6LzZxOXhsMU5BeHN2WlJIODFOK2xYcml1bHQybkFsZXlLNk9RellSRVEzSUVrU3p2K1NnWDBKWjNEZ2g1OVJVRlJXYTlzTzdVTXhzRzhYRE9qYkJaMDdoREZRTjRSS0RWVzNIakNkT0FwTjNKME91NjN4NEM2WVR4Mno5aXFQbmdEMUhTT3JEVHNXdEZvb08wWkJLaTZFWkRZQm9naEJyWUdpelczUTNEbSsxam5BNmo2eE1PMzlGc3FJZGxCRzlZU3FSNHg5b1ZpdGdhcEhYK3RpWjZJSU1UUGQycU9kZmdYcXZyR0F5anJIMXU1OXJSdEtGS0crZUw3YTltU0NtdzZhNGVPZ0dUNE9rcjRTVW40dUpIMEZwTXBLU0lZcXdHeXk5bGhMRWlSSUVDQlk1NlVyRklCQ0NTaVZVTjFnSHZmTk1wMDhDbFYwZDBERnR5WWtuL1NyZVFDQWNDNXlSa1EzU1pEMEZmSXVUMGxFNUNRa1NjSXZsN0t3UCtFTTlpZitqTnk4NGh1MlU2dFY2TjBqMGhhcUEvMGQxL1BhRW9sWlY2SC9haFU4RnJ6VzhJWEZhbU0yd1hSb1AxUjlCa0Z3ZC9CZXRtYVRMUkM3RkVseTNybk5GZ3NxM2xnRTNkUVpVSVNHeTEwTnRXQ3Z2L1UvbkUxS3c1cVZ6OGxkQ2hHNUtINU1URVF0WHVhMUF1ejYvaVMrUDNnR1dkazNIdjd0NWFIREhRT2pNS2hmRkhyM2lIVHAvYWVkalNJMEhJckFRSmlPSDRHNjN5REgzRlNsaG5xSTQrZWlYciszUzNMV2NBM0FkT0lJRkVHdEdhNUpkam01eFFnSmRvM3R4SWpJT1RGZ0UxR0xWRlZseE1IRDU3Qmo5M0djT1hmbGhtM2NkUnJFOXUrR1lZTzdvMC9QRGxDcGxFMWNaY3VoR1RZS2hzM3JyQXRjT2FvWG0xeURLTUwwL1U1bzc1MHNkeVZFS0svUUl5S01DNXdSMGMxandDYWlGdVA2dk9ydjlwekF2b1RUcU5RYmE3VFJhdFVZMktjcjRvYmNqcjY5T2tHcmRkSGVTaGVqYk5zZWdwOC9UQW5mUXoxMHBOemxVQk15SmV5RjRPY1BaVVE3dVVzaFFtV2xBUjZlYnZVM0pDS3FCUU0yRVRWNzVlVlYyTG52Qkxidi9CRnBHYmszYk5PN1J5VEdqT2lEUWYyNlFLZlRObkdGQkFEYXUvNEUvU2ZMb09yVjE2RXJpcFB6a2txS1lmeCtKM1JQL0VYdVVvZ0FXTmZZTUpuTWNwZEJSQzZNQVp1SW1xMjBqRnhzM25ZWXUvYjlCSU9oWm05MVVLQXZ4b3lJd2VnUnZSRWN4RGwzY2xQNEIwRGRieEFNbTliQWJmb3N1Y3VoSm1EWXZCYnEvckcxcnRwTzFOUjh2VDFRVnE2WHU0d21kZkh5TlhSb0h5SjNHVVROQmdNMkVUVXJvaWppOEkvSjJMenRFSDQ2YzduR2VaVktpY0VEb3pGMlpBeDZkVzhQQmVmN09oWE4wSkdvL0hnWlRJY09RRDFvcU56bFVDTXlKZTZIV0pBUHQ0bFQ1UzZGeU1iZnp3dFgwbk5rcmVIVFZUdHY2ZnJIcDQ5dTBMUFdiamlBNS8vK0FJWU43bTdYTlVhakdkbTVSYldlandnUHRHMTNWcCtnQUI4dUdrck5EZ00yRVRVTEZSVUdiTnQxREZ1MkgwRk9YczBmL0NIQmZyaG4zQUNNSGhFREwwK2REQldTWFZRcXVFMTVHUHBQbGtIWnRqMFVZVzNxdjRaY2pwaVpBZVB1YmRETi9BdjN2U2FuMHJON2V5UWNQb2ZjdkdJRUJmcktVc1BhRFFkdTZmcUdCT3l4bzJLdzRlc2Y4UDd5cllqcDFkR3VuNDlYMG5Jdys1a1BhejIvYTh0cm1ESHJQYnVldi9qbDZlZ2IwOG51ZW9sY0FYK3FFWkZMS3lvdXg4WnZFckZseHhGVVZocHFuTy9UcXlQK2ROZEE5SXZweE41cUY2SHdDNEIyL0VUb1YzNEU5em56SVBodytINXpJcFVVUWIveTM5Q09uOGloNGVSMCt2WHBCSHdNSEV3OGk0bjMzQ0ZMRFh1My9iTkI3ZGR0U3NCbm4xdDd2V2ZPR05PZ2E4UERBbkRmM2JIWXVDVVJwODVjeHVCQjNleStkdVh5WnhBUi90dUs2d2NUeitMbE43NENVUE5yV1BqS2FtUmxGV0RsOG1jYVZCK1JLMkxBSmlLWGxKMVRpUDl0VHNDT1BTZHFMRWpqNXFiQjZCRzljYys0Z2RWKytKUHJVSFhyRHFtNEVQcFBsa0gzMUZ3STdoNXlsMFFPSUZWV1FQL0pVbWdHRG9hcW0zM0RVWW1hVW1pSVAvcjI3b2d2MXU3RHFPRzk0ZVB0TG5kSnRTb3IxK1BOOXpiZzBOSHo4UGZ6eGd2L21JTG9xTGJWMnVUbGwyRGRwb1E2NzZQWEc5Qy9UMmVjT1hzRlo4N2VlTnRLQUpqeDBDaTQvMjRSME96czZxUEY4Z3RLYTczMmx3dVo2TjB6c3M0NmlKb0xRZEpYU0hJWFFVUmtyeXRwT1ZpemNULzJKZndNVVJTcm5RdjA5OEhFZTJJeGRrUmZlSGh3SmZEbXdQRGRON0NrcFVMMytCeUdiQmNuVlZaQS8rbjdVTFZ0QjgyWThYS1hRMVNyekt4OFBEcDdLUWIyN1lKRmYzOEFLcFZTN3BKcVNMbHdGYThzWG9Qc25DTDA3aEdKaGZNbXc5Zlg4d2J0TXVzY3p0MFE2Lzg3SDM2dHZPcTk1NjR0cnlIbFFpYm16UDJvenZzdGZYTW1vcU51YzBodFJNNkVQZGhFNUJKUzAzT3g2c3ZkU0RoeXJzYTVpUEJBUEhEdlVJd1kyc01wM3dqUnpkT09IZy9qem0zUWYvZ1dkRE9mNW5CeEZ5V1ZGRUgveVZLb09uYUZablM4M09VUTFTa3NOQUN6SDc4THl6NzZCZ3RmV1kwWC96RU43dTdPc3hEWDVxMkhzWHpGdDdCWVJFeWJISWNaRDQ2RUlBZzNiTnU1WTFpOVE4NUh4QzlBbS9BQXJGcit0d2JWVWRjUThldVd2RHFqeGx6Mi9JSlN6RnU0b2tIUEluSWxETmhFNU5ReXJ4WGc4elY3OFAzQk01Q2s2Z051T25jSXg5UkpReEhiUDZyV054Zms0Z1FCbWpIaklYaDVvZkw5TjZHYk1ac0xuN2tZTVRNRCtwWC9obWJRRUs0TVR5N2o3cnNHd010VGh5WHZiY0RqYzVaaThuMURNR1prYjJnMGFsbnJlbnZaSnV6WWRSeGVYanJNZi9aKzlPL1RXYlphN0JraUhoTHNoN0FRZjFSV0dwQmZXSXFJOEVCbzFJd2YxTHp4TzV5SW5GSnVYakgrdSs1N2ZMZm5aSTJoNEwxN1JHTHF4RGowdkwwZGczVUxvWTRkQnNIWHp6cC85ODU0cUdPSHlWMFMyY0dVdUIvRzNWdWhIVCtKYzY3SjVRd2YyZ01od1g1WStjVnVMUDMzRnF6K2FpOUdETzJKYmxFUmlPb1NnUUIvN3lhdjZXeFNLZ0RnNDZWejBEcElubFhPcjV2LzBpcTcyeDQ2ZWg1dnZMT3V3UXU0RWJraUJtd2ljaXJGSlJYNGN2MCtmTFBqS014bVM3VnowVkczNGJFSFI2Rjd0M1l5VlVkeVVuWHJEa1Z3S0tyV3JvYmxRakswZjNvQWdvKzhiekRweHFTU1loZzJyNFZZa0EvZHpLZTVXamk1cks2ZDIrRE5WeC9GK1pRTXJOdVlnTy8ySE1lR0xUOEFBQUlEZk5BNnFCVThQZDNnNGE2RnA2Y09uaDV1R0RNeUJxRWgvbzFhbDV6aDJ0dExoeUd4MGZpL0orTGg3L2ZiaHd4SnlSbFl2emtCQ2dVLytLYVdqUUdiaUp5QzBXakNwbTJIOGVXNjcxR3BOMVk3MTdsREdHWk11eE45ZW5WZ2ozVUxwL0FQZ1BzVGY0SHg0RjVVdnZzYU5NTkhRejE0Qk1BdDJKeURLTUtVc0JmRzczZEMzVDhXYmhPbmNwOXJhaGE2ZG02REZ4ZE1oU1JKU0UzUHhibWtOQ1NscEtPd3FCekZ4ZVhJdUpxUDh2SktsRmRVSVRUWXY4RUIrK1NwaTVpMzZEOTJ0eDhSdjZEZU50ZDdpemR1U1VSMlRsR2RiWXVMSy9EaEo5dHFQZi9VVE92YUNla1p1YmgwSlJ0RFlxTng1bXhxalhaRFlxT3hQK0ZudEE2cXZsNkd4U0x5NXplMUdQeXBSMFN5a2lRSkJ3K2R4U2VmNzBSMlRtRzFjKzNhdHNhTWFhTXdxRjlYL21DbTM2aFUwQXdmRFZXUEdCaTJiNGJwY0FMVXcwZERIVE1BVUhLUk8xbFlMRENkT0FMVDl6c2grUGxEOThSZjJHdE56WklnQ0dqWHRqWGF0VzJOK0xIOUhIYmYxcTFiNFlHSjlhOVJzSDNuTVpTVjZlMXFlOTIrZzJkd1BpV2p6alpsNVhwcyt1WlFyZWV2Qit6RUkrZHRlMjdYNWYyM242eHhmNTJiOHl3VVI5U1lHTENKU0RZcEZ6UHg3eFhiYlhQS3Jnc0s5TVdmSHhxTnVNRzNROEdlU2FxRndqOEF1b2NmaHlYdE1vd0g5c0M0YXp2VXNVT2g3dDJmUThlYmlGUlNETlBKb3pBbDdvY2lLQmphZXlkREdjRXBIRVFORlJiaWo4ZW5qNjYzWGVLUmN5Z3IwOXZWOXJvUDNubXl6dk1OV1VWOHlxU2htREpwS0xKeml1RGo0d0dkbXdZajRoZGcvclAzWTJSY1QxdTdwT1RxZ1Q0MUxSdUJnVDUyMTB6a3loaXdpYWpKRlJhWDRkTlYzMkhYdnArcUhkZnB0Smc2Y1JqdUd6OElXcTI4SzdXUzYxQzJiUS9kd3pNaFpsMkY2ZmhoVkw3ektoUmhiYURxSGdObHg4NVFCQVRKWFdLekl1Ym53bkloQmVZekp5Qm1aa0FWM1IyNnFUT2dDQTJYdXpRaWFnS1ZlZ09tUGZZV0ZzeTlIeU9HV1VPMUtFbXdXS3dMa2dvQ0VCamdqV21UNCtEdDZRNnoyWUxEeDVMUnZsMElKRW1DcDZjTzB5YkgxZGkraTZpNVlNQW1vaVlqaWlLMmZuY01LNzdZaVlvS2crMjRJQWdZT3lvR002YU5ncCt2bDR3VmtpdFRoSVpETzJFU3RPUHVnVG5sUE16SjUyRGN2UjFRQ0ZDMjZ3QkZVREFVZ2EyaENBd0NkQjRRM053Z2FMV0FrajhLcTdHWUlSa01rS3FxQUgwRnhMeGNpSGs1RUhPellibHlFUkFsS0NNN1F0MW5BRlRUWmdBcWZoaEcxSklVRlpVREFQeGEvZmJ6ZXNtNzY3SGszZlVBclBQVlAzam5TVHo2MENnQXdHZWY3MFJadVI2WldmbFkrUEpxUFBmTVJOczVvdWFJN3lxSXFFbGN1SnlGOXo3OEdpa1hyMVk3M3J0SEpHYk5HSWZJZGlFeVZVYk5qa29OVmJmdTFtMmhKQWxpWVQ3RTlEU0krYmt3LzNRTVltRStKTDBlTUJnZ0dRMkF4VkwvUFZzU3BSS0NSZ3RvdFJCME9pajhBcUFJQ0lLcWZVZG9obzIwenEzbW1naEVMVlphUmk0QTRLY3psOUdyUnlRQVlOWmo0ekJvUUZjQXNPMXpiVFNhc1dMMVRtejRPaEZQell6SHlMaWVlUEgxTHpGenp2dFk5TnhrZEkvbWRCSnFuaGl3aWFoUlZWWWFzUEtyM2RpODdUQWtTYklkRHd6d3dmODlIby9ZL2xGY3dJd2FqeUJBNFI4SWhYK2czSlVRRVRVTHAzKytBcTFXamY5dFBJZ083YTBmanJmeTlVVFlyeXVuWitjVTRhdDErL0gxdHNNb0xkUGo2ZGwzWThLNC9nQ0F0MTU3Rkl2ZlhZKzVDMWRnOXVOMzRaNzRnYko5SFVTTmhRR2JpQnJOd2NObjhjSEhXMUZRVkdZN3BsQW9NSEZDTEI1K1lEaDBPcTJNMVJFUkVia1cwU0xWMzZnUm1VeG03RHQ0R25jTWpFS1hUbTN3NnBLMUFJQ3FxdCsyMTh5NlZvQTFHdzRnZGtBVUhwazZBaUhCZnJaektwVVNDK2ROaG8rM0I0TC9zSlVYVVhNaFNQb0tlZjlQSmFKbXA3aTBBc3VXZjRNRGlUOVhPeDdkdFMzK091c2V0THV0dFV5VkVSRVJ1WVpLdlFFVkZWWHc4dFJCbzFFaEtUa0RmNXYvS1ZSS0piN2Q5SEs5MTFzc0l1NjhlNUZEYTVyMTJEZ3NYL0V0WGxuMElHSUhST0hRMGZQNDRPT3R5TWt0UmtSNElOcEdCTUhMeXgxcWxSTHU3bG9vbGRhZFFDVEpXby9aYkliSlpJSFJhRUtWd1lRZXQ3ZkQrTEg5SFZvamtkellnMDFFRG5VZzhXY3NYYjRGSmFXVnRtTmVuam84TVgwc3hveU00WEJ3SWlJaU82U201V0RPM09VMWp2ZnAxZEd1NnhVS0FkTW14em0wcGs0ZFFoRVM3SWVCL2JvQUFBYjE3NHArTVoxdzlIZ0tUcHk2aVBTTVBGek5La0I1dVI1VlZVWVlqV1pZUkJHaUtFRVFySXVhS2hRQ1ZFb2xWQ29sUm8rTWNXaDlSTTZBUGRoRTVCREZKUlZZdW53TERoNDZXKzM0c05qdW1ETnJQSHk5UFdTcWpJaUl5UFVVRkpaaDdzSVZFRVVSa2loQnBWYWlTNmR3ekp3K0JyNituckxWZGVGU0ZqcEdoc3IyZkNKbng0Qk5STGZzUnIzV3Z0NGVlUHJKdXpGa1VMU01sUkVSRVJFUk5SME9FU2VpbTFhcE4rS0RUNy9CenIwbnF4MW5yelVSRVJFUnRVUU0yRVIwVTFJdVp1TDF0OWNpODFxQjdSaDdyWW1JaUlpb0pXUEFKcUlHa1NRSjZ6WW5ZTVVYdTJDeGlMYmpBL3Qxd2R3NTk3SFhtb2lJaUloYUxBWnNJckpiUVdFcEZ2OXJQVTZldm1RN3B0R29NV3ZHV0V3WTI1OHJoQk1SRVJGUmk4YUFUVVIyT1gzMk1sNVpzZ2JGcFJXMlkrMXVhNDFGejA3QmJSRkJNbFpHUkVSRVJPUWNHTENKcUU2U0pHSEx0MGZ3N3hYYnF3MEovMVA4SU14OFpEUTBHcldNMVJFUkVSRVJPUThHYkNLcWxkRm93citXYjZtMlNyaW5oeHZtUDNNL0J2VHRJbU5sUkVSRVJFVE9od0diaUc0b3I2QUVMLzd6UzZSY3ZHbzdkbHRFRUY1WjhCRENRdnhsckl5SWlJaUl5RGt4WUJOUkRUOG5wZUtseFYraXVPUzMrZFpEQmtYanViL2NCNTFPSzJObFJFUkVSRVRPaXdHYmlHd2tTY0kzM3g3Rmh5dTIyZVpiQzRLQVJ4KzhFMVB1RzhKVndvbUlpSWlJNnNDQVRVUUFyUE90bHk3L0J0L3RQV0U3NXVHaHhhSm5wNkJmVENjWkt5TWlJaUlpY2cwTTJFU0V2SUlTdlBUR2wwaSs4TnQ4NjdadGd2RHFnZ2NSRmhvZ1kyVkVSRVJFUks2REFadW9oVHVibElxWGxueUZvdUp5MjdIQkE3cmh1YjlPZ3J0T0kyTmxSRVJFUkVTdWhRR2JxQVhibDNBYWkvKzFBV2F6QllCMXZ2V01hYU13ZGVKUXpyY21JaUlpSW1vZ0JteWlGbXJMOWlONC85T3RrQ1FKQU9EdXJzWENaeC9BZ0Q2ZFphNk1pSWlJaU1nMU1XQVR0VENTSkdIMTJ1K3hldTFlMjdHUVlEOHNmbUU2d3NNNDM1cUlpSWlJNkdZeFlCTzFJSklrNGYxUHQyTEw5aU8yWTVIdFFyRDRwZW53OC9XU3NUSWlJaUlpSXRmSGdFM1VRcGpORml6KzF3YnNTemh0T3hZZGRSdGVYL2d3UEQzZFpLeU1pSWlJaUtoNVlNQW1hZ0dxcW94NGFjbVgrUEhrQmR1eEFYMjc0SVY1RDBDcjVVcmhSRVJFUkVTT3dJQk4xTXlWbGV1eDRKWFBrWlNTYmpzMmFsZ3Z6SjF6TDFRcXBZeVZFUkVSRVJFMUx3ellSTTFZWGtFSi92N2lTcVJsNU5xTzNUYytGazgrTm83YmNCRVJFUkVST1JnRE5sRXpkVFV6SC9OZS9BOXk4NHB0eHg1OThFN3VjVTFFUkVSRTFFZ1lzSW1hb1l1WHMvRDNGMWVpdUxRQ0FDQUlBcDZlTlFIangvU1h1VElpSWlJaW91YUxBWnVvbWJtU2xvTzV6NjlBV2JrZUFLQlNLVEgvYjVNd0xMYTd6SlVSRVJFUkVUVnZETmhFelVobVZqN212ZkJidUhaejArQ1YrUThpcG1jSG1Tc2pJaUlpSW1yK0dMQ0ptb21jdkNJOCsvd0tGQldYQXdBMEdqWCsrZndqNkJIZFR1YktpSWlJaUloYUJvWGNCUkRSclNzb0xNWGNSZjlCWG40SkFPdXc4RmZtVDJPNEppSWlJaUpxUWd6WVJDNnV1TFFDODE3NEQ3S3lDd0FBQ29VQ3o4OTdBSDE3ZDVLNU1pSWlJaUtpbG9VQm04aUZsWmRYVmR2bldoQUUvT092azNESGdHNHlWMFpFUkVSRTFQSXdZQk81S0wzZWdQbXZyTUxGeTFtMlk4L012Z2NqaHZhUXNTb2lJaUlpb3BhTEFadklCUmtNSml4Ni9iOUlTa20zSFh2cXNidHcxNTE5WmF5S2lJaUlpS2hsWThBbWNqRm1zd1V2di9rVlR2MTgyWGJzc1FmdnhMMFRZbVdzaW9pSWlJaUlHTENKWElnb2luajk3Zi9oNlBFVTI3R3BFNGRpNnFSaDhoVkZSRVJFUkVRQUdMQ0pYTXJIcTc3RHdjTm5iYS92SFQ4SWp6NTRwNHdWRVJFUkVSSFJkUXpZUkM1aSs2NGZzV0hMRDdiWFkwZjF3ZXpIN29JZ0NESldSVVJFUkVSRTF6RmdFN21Bbjg1Y3h0TGxXMnl2Ky9idWlHZWV2SWZobW9pSWlJaklpVEJnRXptNXE1bjVlR254RjdCWVJBQkEyelpCZUg3dVZDaVYvTitYaUlpSWlNaVo4QjA2a1JNckxhdkVnbGMvUjNsRkZRREF4OXNkLzN6K1lYaDRhR1d1aklpSWlJaUkvb2dCbThoSm1jMFd2TFQ0UzJSZUt3QUFxRlJLdkxMZ0lRUzM5cE81TWlJaUlpSWl1aEVHYkNJbkpFa1MvclY4QzA2ZnZXSTc5dHhmSmlLNmExc1pxeUlpSWlJaW9yb3dZQk01b1EzZkpHTEg3dU8yMXc5TkhvNFJRM3ZJV0JFUkVSRVJFZFdIQVp2SXlSdzZlaDRmcjl4aGV6MHN0anNlbVRKQ3hvcUlpSWlJaU1nZUROaEVUdVRpbFd0NC9kMy9RWklrQUVDWGp1RjQ3dW43dUIwWEVSRVJFWkVMWU1BbWNoSmxGWHE4OFBvWHFLb3lBZ0FDQTN6dzZxS0hvTldxWmE2TWlJaUlpSWpzd1lCTjVBUWtTY0piU3pjaUo2OElBT0RtcHNIcml4NkduNitYekpVUkVSRVJFWkc5R0xDSm5NQ21iWWVRZURUSjlucmVYKzVGWkxzUUdTc2lJaUlpSXFLR1lzQW1rbG55aGF2NFpOVjN0dGQzanh1QVliSGRaYXlJaUlpSWlJaHVCZ00ya1l6S0t2UjRaY2thbU0wV0FFQ0hkaUdZTldPc3pGVVJFUkVSMFI5bGI5eUk0bVBIZ0Y4WG95VzZFWlhjQlJDMVZIK2NkKzJ1MCtDRjU2WkFvK0dpWmtSRVJFVE9Kdlg5OTFGMUxRc2VIVHVnM1RQUEltQUV0MUdsbXRpRFRTU1RQODY3ZnZiLzdrVllhSUNNRlJFUkVSRlJiZnJ0M0lrdVM5NkVRcTNGMmRsUEl2M1RUOW1iVFRVd1lCUEo0SS96cnNlUDZZOWhkM0RlTlJFUkVaR3pVbWkxQ0w3bkh2UmV2eDZoa3lmajh0dHZJZTNqaitVdWk1d01oNGdUTmJFL3pydU9iQmVDMlkrTms3a3FJaUlpSXJLSG9GS2gwOHV2UU9IbWh0UmxTOUZxMENCNGQyZEhDVm14QjV1b0NmMXgzclZPcDhVTDh6anZtb2lJaU1pbENBTGF6NTBIOS9idGNIN2VYRWhtczl3VmtaTmd3Q1pxUXB1M1ZwOTMvYmZaOXlBOGpQT3VpWWlJaUZ5TlFxTkJsemVXUUorYWl0d2RPK1F1aDV3RUF6WlJFMG0vbW9kUFZ1KzB2WTRmM1EvRGgvU1FzU0lpSWlJaXVoVmV0OThPMy83OWtmSFpaMXp3akFBd1lCTTFDVkVVOGRheWpUQ1pyTU9IYm9zSXd1ekg3cEs1S2lJaUlpSzZWZUVQUDR6eTVQTW9PWEZjN2xMSUNUQmdFeldCOVZzU2taU1NEZ0JRS0JUNCsxOG5RYXZsdkdzaUlpSWlWK2NmTnh6cVZxMlF2MmV2M0tXUUUyREFKbXBrNlJsNVdQbmxidHZycVJPSG9sTmttSXdWRVJFUkVaR2pDRW9sL082NEF3WDc5OGxkQ2prQkJteWlSaVNLSXQ1Y3RzRTJOTHpkYmEzeDBPVGhNbGRGUkVSRVJJN2tOMlFvS3E5Y2dUNDFWZTVTU0dZTTJFU05hUDNYUCtEOEx4a0FmaDBhL3ZRa3FGUkttYXNpSXFLVzdPTGxhM0tYUU5Uc3RCbzBDQUJRekhuWUxaNUs3Z0tJbXF2MGpEeXMvR3FQN2ZXMFNjUFFzWDJvakJVUkVaRXorblRWenZvYjFlSHg2YU1iOUt5MUd3N2crYjgvZ0dHRHU5dDFqZEZvUm5adVVhM25JOElEa1g0MXo2NTdCUVg0d00xTlkxZGJJbGVpQ1FpQUpqQVE1VW5uZ2Z2a3JvYmt4SUJOMUFnc0ZoRkxscTYzRFEyUGJCZUNCKytQazdrcUlpSnlSbXMzSExpbDZ4c1NzTWVPaXNHR3IzL0ErOHUzSXFaWFIzaDU2dXE5NWtwYURtWS84Mkd0NTNkdGVRMHpacjFuMS9NWHZ6d2RmV002MlYwdmtTdng3TklaNVVsSmNwZEJNbVBBSm1vRTY3ZjhnT1FMVndFQVNxVUN6ejA5a1VQRGlZam9odlp1KzJlRDJxL2JsSURQUHJmMmVzK2NNYVpCMTRhSEJlQyt1Mk94Y1VzaVRwMjVqTUdEdXRsOTdjcmx6eUFpUE5EMittRGlXYno4eGxjQWFuNE5DMTlaamF5c0FxeGMva3lENmlOeVpaNmR1eUp6elZlUVJCR0Nnak54V3lvR2JDSUhTOHZJcmJacStMUkpjZWpRTGtUR2lvaUlxRGtvSzlmanpmYzI0TkRSOC9EMzg4WUwvNWlDNktpMjFkcms1WmRnM2FhRU91K2oxeHZRdjA5bm5EbDdCV2ZPWHFtMTNZeUhSc0ZkcDdXOXpzNnVQa3c4djZDMDFtdC91WkNKM2owajY2eURxTGx4NzlBQmxvb0tHSE56b1EwT2xyc2NrZ2tETnBFRFNaS0V0NVp0aE5sc0FXQWRHajV0MGpCNWl5SWlJcGVYY3VFcVhsbThCdGs1UmVqZEl4SUw1MDJHcjY5bmpYYUZSZVhZOU0waGh6eHp5cVNoMVFMMi9KZFcxZG8yS1RrRGMrWitWTzNZbm4ybnNHZmZLZHZycFcvT1JIVFViUTZwamNnWmFVT3NIU3BWV1prTTJDMFlBemFSQTMyNys3aHQxWEFPRFNjaUlrZll2UFV3bHEvNEZoYUxpR21UNHpEandaRVFCT0dHYlR0M0RLdDN5UG1JK0FWb0V4NkFWY3YvMXFBNjZob2lmdDJTVjJjZ0tOQzMyckg4Z2xMTVc3aWlRYzhpY2tWdXRvQjlEVDY5WlM2R1pNT0FUZVFnWmVWNmZMYjZ0NVZnSjk4N2hFUERpWWpvbHJ5OWJCTjI3RG9PTHk4ZDVqOTdQL3IzNlN4YkxmWU1FUThKOWtOWWlEOHFLdzNJTHl4RlJIZ2dOR3ErM2FTVzRYcXZ0U0VyUytaS1NFNzhGNC9JUWY3enhTNlVsbFVDQUFJRGZEQnQ0akI1Q3lJaUlwZDNOaWtWQVBEeDBqbG9IZVJiZCtOR1Z0Y1E4VDg2ZFBRODNuaG5YWU1YY0NOeVpRcXRGdXBXcldESTVsN3pMUmtETnBFRFhMaWNoYTNmSGJPOW52M251N2pQSnhFUk9ZeWM0ZHJiUzRjaHNkSDR2eWZpNGUvbmJUdWVsSnlCOVpzVG9GRGNlTGc2VVV1azl2V0ZxYVQyQlFDcCtXUEFKcnBGa2lSaDJmSnZJRWtTQUtCM2owZ01IbUQvdGlkRVJPUTZLaXVOdUhRbEM5azVSU2l2MEtPeTBvaTRJYmNqTk1TL1FmYzVlZW9pNWkzNmo5M3RSOFF2cUxmTjlkN2lqVnNTa1oxVFZHZmI0dUlLZlBqSnRsclBQelV6SGdDUW5wR0xTMWV5TVNRMkdtZk9wdFpvTnlRMkd2c1Rma2Jyb0ZiVmpsc3NZcTN6eEltYU01VzNOOHlseFhLWFFUSml3Q2E2UmJ1Ky93bEpLZWtBckF1YnpaazVnVzhxaUlpYWtheHJCZGg3NERRT0pQeU0xUFJjMndlcTEvbjdlVFU0WUxkdTNRb1BUQnhhYjd2dE80K2hyRXh2Vjl2cjloMDhnL01wR1hXMktTdlgxN25hK1BXQW5Yamt2RzNQN2JxOC8vYVROZTZ2NDBndWFvRlVQdDR3c3dlN1JXUEFKcm9GNWVWVitPVHpIYmJYRXlmRVZsdGhsWWlJWEZkaFVSbFdmckViTzNhZGdDUkppSTY2RFk5TUc0R09rV0ZvRStZUEx5OTN1T3UwTjdWYlJGaUlQeDZmUHJyZWRvbEh6cUdzVEc5WDIrcytlT2ZKT3M4M1pCWHhLWk9HWXNxa29jak9LWUtQandkMGJocU1pRitBK2MvZWo1RnhQVzN0a3BLckIvclV0R3dFQnZyWVhUTlJjNkh5OWtWVnhsVzV5eUFaTVdBVDNZTFAxKzVCY1VrRkFNRGZ6eHNQVGg0aGMwVkVST1FJSjM2NmlGZVhySUcreW9nL1RSaUVpWGNQcWpFTXVxV28xQnN3N2JHM3NHRHUvUmd4ekJxcVJVbUN4U0lDQUFRQkNBend4clRKY2ZEMmRJZlpiTUhoWThsbzN5NEVraVRCMDFPSGFaUGphbXpmUmRRY3FUemNZZmwvOXU0OE5za3FDUUFBSUFCSlJFRlVQS3J5YlB6NDk1elpNcE9WN0JEMkhVUlFRTmxrQjBFRXJYWEJwVldwRmJlWHRyN1Z0bXI3V2x2ZnQycHJyVnZkZnlxMmFoRkVCUmNFWlpNZEZKQlZrQzBRUW5hU1NXWTd5KytQZ1VBRWtna2tPVFBKL2JtdVhzeVplYzQ1ZDJ5V3VlZDVudnV1ckxRNkRHRWhTYkNGT0V0Nzl1VXpkLzZxNnVNN3AxMkd4eTNMNFlRUUl0WXRXUFExZjMxNkRwMDdaZlB3NzI0Z3AwMjYxU0ZacXJUVUMwQnFxOFRxNXg3LyszczgvdmYzQU9qVm94M1BQWGtYUC92cGVBQmVmWE1CRlY0ZmgvS0tlT2lSbWZ6bTNtdXFYeE9pMmJQWk1JOTkrQ1JhSmttd2hUZ0xwbW55ekVzbkNwdjE2OU9aMGNQN1doeVZFRUtJYzdWNjNVNys5c3o3WER5d093Ly83Z1pjTHZuZ2RIOXVBUURmYk43RGhmMjZBSERuYlpNWU9yZ1hRSFdmNjJCUTQ3V1pDNWo5d1FydW1UNlpjYU12NE9ILy9UZlRaenpMNzM4emxiNTlPbG56QlFqUmhCVFZobW5vVm9jaExLUmFIWUFRc1dqcGltLzU5bGh2VWxWVm1YSDdGQ2xzSm9RUU1hNjR0SUxIbnB4Rjk2NXQrSi9mU25KOTNLWnY5K0p5T2ZqUG5HVXNXN0VGZ0ZZcENlUzBUaU9uZFJxNmJ2RDJyQ1g4NU9kLzVjT1AxL0RMdTYva3gxY01KU25SdzE4Zi9SbDkrM1Rrdm9kZTQ0T1RWbjBKMFZ3cE5oVlRsd1M3SlpNWmJDSHFTZE4wWG50cllmWHhqeTRmVEtlT1dSWkdKSVFRb2lFODk4SThLcXNDL1BiZWE0bUxrZ3JZaG03V1BhZ1JoVUlhaTVkdDRwSWh2ZW5adlIxL2Z2eGRBUHorWVBXWXZNUEZ2RE43S2NNRzkrYVdHOGZTT2p1MStqVzczY1pEOTA4bE9TbWU3QmE2aDEyME1Jb0toaXdSYjhra3dSYWluajcrZkIxNStjVUFKTVRIY2ZQMVV0aE1DQ0ZpM2U0OWVTeGJ1WVdycGd5bGZUdHJ1a0ZVK1FKVVZ2cEpUSERqZE5yWnRpT1gvSUpTWEU1SFJPZnJ1c0dsVi80K29yRzVCNHNpNnExOTUyMlRLQzZwWU9RbDV6TnNjRyt5czFyeDNFdnplT3I1RDVqejRRbzZ0TThrTWRIRCtORVg0dkc0K0d6UkJnQk1NeHlQcG1tRVFqckJZSWhGU3paU1dIeVVLWmNOaWloR0lXS1JvcXFZa21DM2FKSmdDMUVQZm4rUXQvN3paZlh4OVZlUEpESEJiV0ZFUWdnaEdzSi81aXduTWNITnpUZU9zU3lHZmZ1UE1PTytGMDk1ZnVDRjNTSTZYMVVWYnBvNnVrRmo2dDYxRGEyelV4bHljVThBaGc3cXhjVUR1ck5tL1U0MmJOek5nZHhDRHVZVjQvWDY4UHVEQklNYXVtRmdHQ2FLQW9xaW9Lb0tkcHNOdTkzR2hIRURHalErSWFLTkxCRVhrbUFMVVE5ejVxMmt0Q3hjVFRXdFZTSS9uanpFNG9pRUVFS2NxMkF3eE1vMTI3bjZ5dkMrWWF0a1piYWlmYnRNRE1QQU5FenNEaHM5dTdkbCtxMFRJenBmVVpSR3FkYjk4QU0zb3Fvbnl2Ylk3VGFHRGU3TnNNRzlHL3hlUXNROFZSTHNsazRTYkNFaVZGNVJ4YnZ2TDYwK3Z2bjZzVklBUndnaG1vR3ZOKzNCN3c4eWRKQzFDV05hYWlLdnYvQXJTMk00blc1ZDJsZ2RnaEF4STF4RlhKYUl0MlJTUlZ5SUNMMzkzaEtxcWdJQTVMUkpaNklzY3hOQ2lHWmh4ZXF0dEVwSm9FZTNIS3RERVVMRU9NVm1DeGM1TTYwdFVDaXNJd20yRUJFb0tDempnMDlXVngvZjlwUHgyTzAyQ3lNU1FnalJFRXpUWk9YcTdReStxSWUwV3hSQ25EczEvSHRFWnJGYkxrbXdoWWpBbSs5OFFTaWtBZEM5U3c0amh2YXhPQ0loaEJBTm9haTRuTEtqbGZRN3Y3UFZvUWdobWdGVDAwRlJVRlJKczFvcStYOWVpRHJzenkxZ3daZGZWeC9mZnN0RW1lVVFRb2htNGxCZXVPMWkyNXgwaXlNUlFqUUhSaUNBNm5LQnZGZHNzU1RCRnFJT3I3MzFPZWF4ZlRUOSszV2hmNzh1Rmtja2hCQ2lvUnpNS3dLZ1RlczBpeU1SUWpRSFJqQ0E2cFFpdUMyWkpOaEMxT0s3N3creFlzMjI2dVBiYjRtc1ZZb1FRb2pZa0pkWGpNZmpJaW5SYlhVb1FvaG1vSG9HVzdSWWttQUxVWXUzWnkycGZqeHkyUGwwN3lJVlpvVVFvams1bkY5S20rdzAyZm9qaEdnUVJpQ0E2cFFFdXlXVEJGdUlNOWlmVzhEeTFWdXJqMzl5M1dnTG94RkNDTkVZdkpVK0VoUGpyQTVEQ05GTUdJRWdxa3VXaUxka2ttQUxjUWJ2ekY1YS9Yakl4VDNwM0RIYndtaUVFRUkwQnI4L2hNdnBzRG9NSVVRellZYUNNb1Bkd3RtdERrQ0lhSlIvcElRdmxtMnFQcjdwV3BtOUZpSW1tU1pHY1NGRzdnR013aU1ZUllVWUpZV1lQajhFL0ppaElPaTYxVkZHRjVzTnhlRUVWeHlLT3c0MU5RTTFQUU0xSXd1MVhYdlV0SXhtVlIzWEZ3aVE3a3l5T2d3aFJETWhlN0NGSk5oQ25NWi81aTdITUF3Z1hEbThWL2QyRmtja2hJaVlGa0xidVExdHgxYjA3M2VCcW1McjFCVTFNeHY3Z0VHbzZaa29ubmh3dVZCY2NXQ3pXUjF4ZE5GMXpJQWZBZ0hNcWtxTW9nS01nbnkwUGJ2UXYvZ1VEQk5ibDY3WWU1Nkh2VWR2c01mMjdLL2ZIOExsaXUydlFRZ1JQY0lKdGl3UmI4a2t3UmJpQjRwTEsvaDAwWWJxWTVtOUZpSTJHSGtIQ2ExYmhiWjFFMnBPQit6OSt1T2NjQ1ZxZW9iVm9jVVdteTM4QVlRbkhxVlZLbXBPelE4WWphSkM5TjA3Q0sxZlMrREQyZGpQNjR2am9pR29iZHBhRlBDNUNRWkNPQjN5ZGtnSTBUQ01RQUI3U3JMVllRZ0x5VjhVSVg1ZzlnZGZFUXBwQVBUdTBaNStmVHBaSEpFUW9qYjYvajBFbHl6RUtDekVNV3dVbnN0K2hKSWtiMjRhaTVvZVhqTHVHRHdjODJnWm9hL1g0SHY3RGRUTVRKd2p4MkhyME5ucUVPdEZ0YW5veDFZc0NTSEV1UXIzd1piQ2lTMlpKTmhDbktUQzYrT2p6OVpVSDk5MDdTaHAzU0pFbERLS2l3aDhQQmV6cEJqSG1JazRCZzRHVldwM05pVWxPUVhuNkFrNFI0NG50SDQxZ2JtelVGTFRjRjErRldwYXV0WGhSY1RwZEJBTWFsYUhJWVJvSm5TLzdNRnU2U1RCRnVJa2MrZXZ4TzhQQXRDbFUyc0dEZXhoY1VSQ2lGTm9Hc0dsaXdpdFhZbHp6RVFjdzhkSVltMDFWY1Z4OFZBY0F3Y1RXdjRsdnBlZndYSHhVSndqeDRFOXV0OXFPSjAyU2JDRkVBMUdMNi9BbmhCdmRSakNRdktPUkloamZMNEE3Myswc3ZyNHhtdEh5dXkxRUZIR0tDNmk2cVduTVFvTDhQejZEemhHanBQa09wcW9LbzZSNC9EOCtnOFloUVZVdmZRTVJrbVIxVkhWeW1tM0V3eUZyQTVEQ05GTWFONEtiQW1KVm9jaExDVHZTb1E0NXJNdk5sQlI2UU9nYlU0Nkk0YjBzVGdpSWNUSnRLMmJ3ak9qUTBZUWQrdWRzczg2aWlsSnljVGRlaWVPd1pmZ2Uva1p0SzJiclE3cGpCeE9CNEdBSk5oQ2lITm5CSU1Zd1NEMlJFbXdXN0xvWHJjbFJCTXhUWk81SDYrdVBwNzZveEdvTWlzbVJOUUlyVmhDY05WWHVLZi84cFNxMWlKNk9ZYU53dGF4Qzc3WFg4QXNLOEV4YkpUVklaMGlNVEdPZ3NLalZvY2hoR2dHZEs4WEFIdGlnc1dSQ0N0SkJpRUVzTzdyWFJ6S0N5OWpURXh3TTNaa1A0c2pFa0lBWUpvRVB2dUkwTmZyOE15NFg1THJHS1RtdE1NejQzNUNYNjhsOE5sSFlKcFdoMVJEY2xJOFpXV1ZWb2NoaEdnR3RJb0tBT3lKU1JaSElxd2tDYllRd1B2elYxUS9uanpoWWx3dWg0WFJDQ0dPQ3l5WWg3NS9IKzU3N2tOSmJtVjFPT0lzS2NtdGNOOXpQL3IrZlFRWHpMYzZuQnFTaytJNVdsNkpHV1dKdnhBaTltamVjSUp0aTVjaVp5MlpKTmlpeFR0d3NKQjFYKzhDUUZWVnJyaHNrTVVSQ1NFZ3ZDeGMzN1VUOSswelVEenlaaVhXS1o1NDNMZlBRTnUxbmRDS0pWYUhVeTA1T1I1TjAvSDVnbGFISW9TSWNWckZzU1hpU1RLRDNaSkpnaTFhdkE4K1dWWDkrSkxCdmNuTVNMRXdHaUVFZ0xaMTg3RTkxNytRNUxvWlVUenh1S2Yva3VDcTVWRlQrQ3dsS2Z6OVZYYlVhM0VrUW9oWXAzdVBMeEdYUGRndG1TVFlva1dyckF5dzRJdXZxNCt2bWp6RXdtaUVFQkJ1eFJYNGFEYnVhWGZKc3ZCbVNFbHVoWHZhM1FUbXpZNktGbDdKeWVFRSsyaDVsY1dSQ0NGaW5WWitiSW00dE9scTBTVEJGaTNhWjErdXgrOFBMd3ZzMHFrMTUvZnVhRzFBUXJSMG1vYi8zWms0SjB5UmdtYk5tSnJURHVmNHlmamZtUW1hWm1rc3lVa2VBSTRlbFVKblFvaHpjNkxJbVNUWUxaa2syS0xGTWd5RHVmTlBMQSsvYXZKUUZFV3hNQ0loUkhEcEl0UzBkQnhEUjFvZGltaGtqbUdqVU5QU0NTNzd3dEk0VW1RR1d3alJRSTRYT2JNbnlCTHhsa3dTYk5GaXJkM3dIWWZ6U3dCSVN2UXdabmhmaXlNU29tVXppb3NJclYySjY4YzNXQjJLYUNLdXE2NG50R2FGcFV2Rms0L3Z3UzZYR1d3aHhMblJLN3pZM0c0VXU5M3FVSVNGSk1FV0xkYmNqMC9NWGsrZWNKRzA1aExDWW9HUDUrSWNNeEVsS2RucVVFUVRVWkpUY0k2WlFHRCtYTXRpY0x1ZDJPMDJqcFpKa1RNaHhMblJLaXF3eWV4MWl5Y0p0bWlSOGd0S1dmL055YTI1QmxzY2tSQXRtNzUvRDJaSk1ZN2hZNndPUlRReHgvQ3htQ1hGNlB2M1dISi9SVkZJU3ZSUTd2VlpjbjhoUlBPaFZWVEkvbXNoQ2Jab21VNnVIRDVvWUhjeTBtWEdUQWdyQlpjc3hERm1JcWp5WjZuRlVWVWNZeVlRWExySXNoQVNFOTE0S3lUQkZrS2NHODByQ2JhUUJGdTBRSVpoOE5rWEc2cVBMeHMzME1Kb2hCREdvVnlNd2tJY0EyVWxTVXZsR0RBWW8rQUlSdDVCUys2ZkdPK21vbElTYkNIRXVkRmxpYmhBRW16UkFuMnplUThGaFdWQXVIcnNvQUU5TEk1SWlKWXR0SDQxam1HalpQYTZKYlBaY0F3YlJXajlxcnJITm9LRVJEY1Zza1JjQ0hHT05LOFh1L1RBYnZIazNZeG9jVDVadUw3NjhhV2orMk8zMnl5TVJvZ1dUZ3VoYmQyRVk4QWdxeU1SRm5QMEg0UzJaVE5vb1NhL2QxS0Ntd3BaSWk2RU9FZXlCMXVBSk5paWhhbncrdmhxOWRicVkxa2VMb1MxdEozYlVITTZTT1Z3Z1pLY2dwclREbTNuOWlhL2QwS2lCMitsOU1FV1Fwd2IzZXVWQkZ0SWdpMWFsa1ZMdmtIVGRBQjY5MmhQKzNZWkZrY2tSTXVtN2RpS3ZWOS9xOE5vY0VaK0hrYnV2a2E3dmhrTU5OcTFyV1R2T3dCdHg5YTZCemF3cEFRM1ZWVkJkTjFvOG5zTFliWGRldzViSFVLellHb2F1cytITFZIMllMZDAwZ1ZkdENpZkxaTGlaa0pFRGRORS8zNFh6Z2xYTnQwOU5ZM2c4b1U0aG81R2NjV0Z3eWdySWZEK3YxRGJ0TWM1OFVjTmNodi9tLy9FS013bjRXK3ZOc2oxVGhaYXZwRGdaeDhTZDh2ZDJMcjNqdnhFdzhDc09GcnJFQ1c1MVRsR2QyNXMzWG9RWFBneG1DWW9TcFBkTnlFaC9MM2dyZlNUbk9ScHN2c0tjVHF2dkxIZ25NNi8vZFlKOWJyWHU3T1g4b2ZmWHMrbzRYMGpPaWNZMU1ndktEM2o2KzNiWm5EZ1lHRkUxOHBNVHlZdXpoblIyR2luZWIwQXNnZGJTSUl0V281ZGUvTFl2VGY4S2EzTDVZejRENGtRb25FWXhZV2cybERUbTI0bFNmRExUd2grL2hGbWFRbXVIOThFZ0JLZmdMNXZEL3JlM1RoR1hvcmlqdTRFUy9Fa1lnYjhCR2JQeEhQL244QVIyWnRUbzZ5RXF2LzdYYTFqRXY3Mkt0NzdmaDV4TE82Zi93cGJ6ejRSajYrTG1wNEpxb0pSVW9TYTFuVGZGd254YmdDOFhwOGsyTUp5Nzg1ZWVrN24xeWZCdm16OEFHWi84QlhQdmppUEFSZDJJekhCWGVjNWUvY2Y0ZTU3bnovajY1OS8rQ2pUN253cW92cy85c2l0WERTZ2U4VHhSak90b2dKQWxvZ0xTYkJGeS9IcG9oUEZ6VVpkMGdlUHUzbDhZaXBFckRKeUQyRHIxS1hwN3BlWFMvQ0xqMUhpM0RqSFR6bnhnc09KWStSNGdwL09KZmpaWEZ4WDNkUmtNWjBOZS85QjJGWitpYjUvRDhGRkgrTzg3S3A2bmU4Y1B4bGI5L05xUEtldFgwVm96VElBWEpPdnJmbmF0azNvZTc3RE9XNHlTbHpOTjk5S1p2WlpmQVcxczNYcWluRmdmNU1tMk1mWjdiSnpUbGp2aS9uL1Y2L3hzOTVmenF0dmhtZTlwMCtiV0s5ejIrYWtjL1dWdzVqejRRbzJidDdEOEtIbjFYM1NNYSsvZUMvdDI1NzRPVjIyWWd1UC9PVnQ0TlN2NGFFL3pTUXZyNWpYWDd5M1h2SEZFdDE3TE1GT2tnUzdwWk1FVzdRSW1xYno1ZEpOMWNlVFpIbTRFSll6Q28rZ05rS0NkanBtTUlELzM2K0FydU84K2pxVXhLUWFyenRIakNlMGFpbWhsVXV3bno4QVc5ZWVwNzJPNzduSDBQZnRqdmkra2M0RzEyc3B1YUxndkdJcW9XVUxzUThjRXZsNXg2anAyZGc2ZGF2eG5QNzl6dXJIamxFMVo3LzAzSDFnZCtDODlJb21hYVdtWm1aakZCVTArbjFPZHJ3Mmg2dVpMRlVWTFVPRjE4Y1RUODFtNVpydHBLVW04VCsvdTRFK3ZUdlVHRk5ZZEpSWjd5K3Y5VG8rWDRCQkEzdXdlY3RlTm0vWmU4WngwMzQ2SG8vYlZYMmNuMTl6bVhoUmNma1p6LzF1MXlINlg5QjBINmhhUWFzSUx4RzN5Ukx4Rms4U2JORWliTmk0dTdySGFYWldLdWYxNmxESEdVS0l4bVlVRldKdm92WmNnVmx2WWh6Snc5NjdINDZMaDU4NndPRWs3cHFiOGIzNkQvei9lZ24zakFkUE80TnE2OUVISlRXOXp2dnAyelpoK24zWSt3K3VYNkJhQ08vdjdvcDgrS2IxZFk3NVlmTHVmK2RWZUNmeWhONG96RWZOYnROa2ZjclZqQ3kwYjlZMnliMk9DeDFQc0IzeXRrakVocDI3RHZLbng5NGgvMGdwL2Z0MTRhSDdwNUtTY21weHJaSlNMKzkvdExKQjdubkR0U05ySk5nUC9QR05NNDdkdGlPWEdmZTlVT081UllzM3Ntanh4dXJqcDUrWVRwL2VIUnNrdG1pZ2xZYy9ZTEFuU0pHemxrNytrb2dXNGN2bEoyYXZ4d3cvSDZVSmkrY0lJVTdQS0NrTTc3bHRaTUVGSDZCdFhJdlNLZzNYOWRQT09NN1dzdytPRWVNSkxWdUkvNVduY045NUgwcEthbzB4enZHVEk3cG4xZU8veC9UN2lMc3g4djNNQUNnS2FrYmRzL3BHWVg1NGJIcFcvYTRQT0NkZmc3MzNCVFdlQzYxYVFtajVvdkMxQy9LcGV1TDNwNXozdzluNCtELzh0VkdLb3FrWm1SZ2xSUTErM2RxVWxGVGdjam1iVGJFbDBiek5uYmVLRjEvN0JGMDN1R25xYUtiOVpOd1ozOWYwNkpaVDU1THpzWk1mcEYzYmRONTQ4Yi9yRlVkdFM4U1BlL3pQMDhqTVNLbnhYRkZ4T2ZjLzlGcTk3aFVMOU1wS1FCSnNJUW0yYUFFQ2dSQXIxcHpvcXpwbStBVzFqQlpDTkJYVDUwZnh4RGZxUFVKTFB5ZTRjRDZLMDRYNzFudFFQTFcvOFhGTnZoYWpJQjk5eDdkVVBmY1k3bW4zb09ZMDRZb1hteDNQYngrdGM1ajN2cCtqdU9JaUd2dERhbUxLS1V2emxmaFQvN3ZZQnc3RmxwMXp5dlA2d1gxb0c5ZlYrNzRSYzhkaitueU5kLzNUMkxNdm41N2RjK1REVnhIMS92Yk0rM3o2K1hvU0U5MDg4T3ZyR0RTd2gyV3hSTEpFdkhWMktqbXQwNmlxQ2xCVVVrNzd0aGs0bStsS0VlM1lIbXhwMHlXYTUzZTRFQ2RaczJFblBsKzRaMnlIZHBsMDdORDRNMlpDaUFnRS9PQnkxVDN1TEFVLy80amc1eCtCcWhMMzB6dFJjOXJYZlpLcTRyN2xMbnl2UFlPK2V3ZFZ6ejZHNi9JZjQ3aGtYSk8yaldwTSt2NVQ5NUFiZWJtblBHZnYzUTk3M3dHWUZVZlJ2OXVPcldlZmNDSytia1dqSnRoS1hCd0VtcTdQZHlpa3NXTm5MaFBHRDJpeWV3cHh0clpzMndmQVMwL1BJQ3N6cGZiQmpheTJKZUkvdEhMTmR2N3k1S3g2RjNDTEpicjMyQXoyYVQ2d0ZDMkxKTmlpMlR1NXVObVlFZjFraGtLMEdJWmhFQXBwQkRXZFlGQWpGTklJaFhTQ3dSQWhUYTl4SE5TT1B6NDJUanRwYkVnakdOTFJkUVBETkRBTkU4TXdUencyVFF6OTJMSEppY2ZIWHp2NXNXRmlHQWFtYWZJSDAxL2RpN3BCaFlMNDM1dUo5dlhxY0hMOWt6dXc5VG8vOHZNZFR0dy8veFgrZDE5RDI3aU93SWYvSWJSK05hN0pWMlByRnU0N2JlUWZvdXB2RDlkNXFkcUtuRFZHait4SWhGWXVJYlJ5U2NUampmeEQrTjk1RmZlTUI3RTF3UnRIeGVYQ0REWmRndjNlM0s4b0xxMWd5S0RURjdZVElocFptVnduSmJvWk1hd1AvM1hIWk5KU1R4U00zTFlqbC9mbUxrZFZXK2I3TE0xYmdXSzNvemJpQjhjaU5raUNMWnExcXFvQXF6ZWNxSTQ3V25wZml5aW1hVHJlU2orVlZYNTgvaUErWHdDZkwwaVYzNC9QRjhKWDVjY1hDT0h6QmFqeWgxL3pWUVh3QllKVVZRWHdCUUw0cW9MNC9BR3FmRUZDSWMzcUw2bFd0dk5Oc05rYS9McWg5YXZDeWJYRFNkek5kMkx2ZFJZLzkzWTdjVCs1ZzFDSExnUStubzF4YUQvNi9yM1ZDYmJpOW9RTG1Pa2EycWIxS01tdHNIV3BlNm1tY2ZnZ3h1R0RwN1M3YWdxSzI0Tno5R1hZTDd3WXRVMjdHcS9wdTNlZzc5emE1REdkbHMwT3VzNFRUODg1WlFscVF6SXg4VmNGMkxYM01HTkc5S1YzandoV09BaHhqR21hNUIwdW9mU29GMitGRDIrbEg2L1hSMlZWZ05FanpxZE42N1I2WGUvcmpidTUvL2YvTCtMeFl5Yy9XT2VZNDdQRmN6NWNRZjZSMm4rV3lzb3FlZjdsK1dkOC9aN3A0Zm9UQjNJTCtINXZQaU9HOVdIemxuMm5qQnN4ckE5TGxuOUxWbWJOK2d5NmJqVDdDUTY5c2pLOC83cVpmNTJpYnBKZ2kyYnRxelhicXBPTUhsMXp5S25uSHp3aHprWW9wRkh1OVZGUjRhUENXMFY1UlJVVlhoOFZYbC80Y2NXeGY3MVZsRmNjSDFkSmxTOW9kZWhOU2pNQlhXL3dKTnN4WkNSR1lUNk9BVU1JTHYwYy8ydlBuTlYxM0xmZmkyUDRPR3c5K3FCdFdvZHozT1hWcnluSnJhb0xtRldWUElwWmVBVFgxVDlGcVczbVF0T3FpNGZWNk1QZEJJeVNJb3dEZTFCejJtRVVITVlvT0h6S0dEV25IZHJHdGFodGZwQm9tbWI0MzZaNjA2aHJZTE94Nk11TjZMcmVKTGMwQWI4L0tFWE94Qm1acHNtTzd3N3k5Y2J2MmJaalAxdTNINmp1VHZKRGFhbUo5VTZ3czdKYWNmMDFJK3NjOS9HQ3RWUlUrQ0lhZTl6aVpadlp2dlBVYlNBbnEvRDZhcTAyZmp6QlhyRjZlM1hQN2RvOCs3ZWEzUkFxdkQ3Y3pmem5TNnVva0JaZEFwQUVXelJ6WHk2cnVUeGNpTE5obWlZK1g1Q1MwZ3BLeXNML0t5MzFVbExtcGJTMDR0aS9Ya3FQZXFudyt2RDdveWRSZGpqc09KMDJISGI3c2NjT25JNlRqMjA0SEhZYzl2QnJEb2NOcDhPTzAybkhZYmRWbitOdzJMQ3JLcXBOUlZFVVZGVkJVUlJzcW9xaUtxaUtnbHI5bUpNZW56VHUySG5xOGNjZnZJb1phSnhDWjY0cnBnS2dKcVhVcU1wdEJnT1lSMHRSUEFtbkxld0ZZSHJMTVgxVjRBeS9HVlF6czJ0TmlCMURSeFA0eit0b2E1YmhHREgrak9PQ2l6L0ZLQ2xDemN6R2NjbllNNDdUOSs3Qzkvemp0WDU5QUtiZlYyZWZiYy92L2c4MVBSUDkrNTBFL3ZONm5kY0U4UHltWnVFMDArOEhRSEU0SWpyL1hKbUJBSXJUeGVjZi9ybHg3Mk9hbEpSNVdidHVKOCsrTko5Ly8yY3h0OTB5b2U0VFJZdGltaWFyMSs3a25kbEwyYnA5UDNhN2pTNmRXak4yOUFYMDdOYVd6TXhrNHVQZEpIaGN4TWU3Y2NjNXNkdnIvNkZoVHVzMGJyKzE3dSsvRmF1M1VsSGhpMmpzY2M4OVdYdnJ2L3BVRWIvaDJwSGNjTzFJOG8rVWtwd2NqenZPeWRqSkQvTEFyNjlqM09nVFJXUzM3YWlaME8vYm4wOUdSbkxFTWNlaThBeDI0eGJ1RkxGQkVtelJiQjB0cjJMRHhuQXhIMFZSR0hsSlBmWmdpaGJCTkUyOGxYNk9GSlpSVUZCR2NXazVKYVZlU3N1OGxKUlduUGozcUpkQUlOVG84YWlxU21KQ0hQRWVOMjYzRTdmYmhUdk9pVHZPaWNmdE9uYnN3TzJPTy9hdjY4UnJjVTdpM0M0OGJpZnV1UEN4eStXSTZpVjVsWjk3d3NXc0dyR1N1SFB5TlRnblgxTjlIRnI3RllGWmIrQWNjeG1PVWFkL2d4cDQvMStFVmk1QnNVZVdVRHI2RHliMHhjY0VGODdEM244d3ltbG1NUFRkT3dndW5GZTk5THkyV1h2RjZheXpWVmVrYmJvVWUvalB2T09DaTdCMzcxM2pOVzNyUmdMdi94djNQYjlGUGFtM3QvbURBbU5tV1VuNFdvbE44K2JZOURkdThidmpGRVVoclZVaWwxMDZrTHo4RXVaOXNvYWYzWHhwVlAvTWlLWlZXdWJsZng3OUY5dDJIS0JEKzB6dS8rWFZqQjdSRjVlcmFUNXNpbFpWdmdBMzNmWlhIcnp2T3NhT0NpZlZobW1pNndZUVh1eVNrWjdFVFZOSGs1VGdRZE4wVnEzZFFlZE9yVEZOazRRRU56ZE5IWDFLKzY1WUp6UFk0amhKc0VXenRYTE5OZ3dqL011K1Q2OE9aS1ExNzA5T3hhbENJWTNDNHFNVUZCNmxvTEFzbkVnWGxZV1BqLzNiR0xQTmRydU41RVFQaVlsdUVoTThKQ1Y2U0V4d2s1amdEajlPZEpPWTZDWXBJZjdZR0RkSkNSN2NibWVMZW5PdnVPTXdxeXBSV3FYV1BiaUJtS1hoL3NxMTNkTU1IdnVlY0VTNG5ORm13em5wYXZ3elh5RHcvcitJdTdubWJKRngrQ0QrdDE0RXc4RDE0NStjc3YvNWg5U2NEblcyMzZwM215NkhFeVhaaWUrNXg3RDE3SU56M09UcWxRTktZbktOZnRabVFYNk5VL1hjdlNpSlNhZjk0S0JSK0NwUjNFMjdSNzFOZG1yMU5vNmtSRStUM2x0RXA3MzdqL0RRSXpPcDhGYnk4QU0zTW56b2VTM3E5M050U2t1OUFLUzJPdkU3NGZHL3Y4ZmpmMzhQZ0Y0OTJ2SGNrM2Z4czUrR1YvUzgrdVlDS3J3K0R1VVY4ZEFqTS9uTnZkZFV2OWFjNk41S25Ka1pkUThVelo0azJLTFpXckYyVy9YakVVUDdXQmlKYUN5bWFWSlFWTWFodkJJTzVoVng2SEF4QlFYaFJMcXc2Q2dsWlJVTmRpK1B4MFdybEVSU1V4SkliWlZJcTJQL3BxWWswQ29sZ1ZhdEVtbVZIRTl5a2dlbk03cG5qcU9GbXBxQlVWU0FtbE43d3RtUTlOejk0WHZYbHVRZXEyQmQ2MzdxSDdEM0hZRDkvUDVvbXpjUS9QSVRuR01tQVdBY09vRHZsYWN3SzcwNEovNEl4K0FSWngvOHVUSk45UDNmWSt2VXRjYlQydHJsMWYzQmxaUlViRjE3NGh4OUdXcG1OcWF2Q24zN3QyQVlhTitzd1g3aElHeXQyK0ljZlJrMFJnVjR3Q2dzcURHajNoUnNOaFdBcWlxL0pOZ0NueS9BQXcrL2dXbWEvT094TytqU3ViWFZJVVdWL2JrRkFIeXplUThYOXVzQ3dKMjNUV0xvNEY0QTFYMnVnMEdOMTJZdVlQWUhLN2huK21UR2piNkFoLy8zMzB5ZjhTeS8vODFVK3ZicFpNMFgwRWkwU2kvdWhNNVdoeUdpZ0NUWW9sa0tCSUpzMlBoOTlmSFFRYjBzakVhY0M5TTBLU291NTJCZU1ZY09GM0VvcjVoRGg0czVtRmRFWG43Sk9WZktUb2lQSXpNamhjeU1GTkxUa2tnN0tYbHVsWkpRblVDN1hNMjdPSXNWMVBRTWpCL01salltTXhCQTM3MERKU0d4MXFYVngvY2NVODlLMzY1cmI4RTRkSURnSisrSGwyOG5wZUNmL1JhRWdqZ25YSWx6M09SekNmK2NtUlZId1RSUkVwSnFQQi84OHRQcXg3WXVQYkJmY0JIT3k2OEdJUERlVEV5L0Qxdjd6dmovL1FxTzc3YmgrdkZOMWE4M0JxUHdDR3A2WnFOZC8zVHlqNVNHbDR5bkp0VTlXRFI3Yjc3OUJVWEY1VHozNUYyU1hKL0dwbS8zNG5JNStNK2NaWFE5OXQrblZVcENkU0haL0NPbHZEMXJDUi9NWDBWNWhZOWYzbjBsVjB3YUJNQmZILzBaai8zOVBlNTc2RFh1dnYxeWZqUjVpR1ZmUjBQVEs3eXlCMXNBa21DTFptcjl4dDBFZytFOXM1MDdacFA5ZzNZUkl2b0VBaUVPSENwazcvNGo3RDl3cERxaHpzc3ZPZXY5ejNhN2pmUzBaTEl5VXNoTVR5WXpJNW5NakJTeU1sTElTQTgvNS9GSXYwcXJxQmxaYUh0Mk5kbjl0TFhMUVF0aFAzOW83Uld4L2VIS3dQWHQwYTE0NG9tNzQ5ZjRubnVNNE1kendrODZuTVQ5OUE3cy9TNDYyN0FielBFUE0wSWJWdUVZTnJyNitlT0YwR3JRTkFJZnZVdG96VEljdzhmaHVtSXF3WVh6Q0M2Y2gzNWdMM0czM2wzblB2RnppZFBldVZ1alhQdE04dkpMeUVoUHh1R1F0MFV0WFhsRkZYTStYTWtWa3diUnMzdGJxOE01aGFHYmx0NC9GTkpZdkd3VGx3enBUYy91N2ZqejQrOEMxTmh1bFhlNG1IZG1MMlhZNE43Y2N1TllXbWVmMkpKanQ5dDQ2UDZwSkNmRk43djNabHFsRjlzWmltZUtsa1gra29obWFlV2E3ZFdQaHczcVhjdEkwZFEwVFNmM1lCRjdEK1N6NzhBUjloMG9ZTitCSStUbGwyQ2E5WC9qa0phYVJOczI2YlJwblVyYk51bGtaNldRbGRHS3pJd1VVbE1TWktsMkZGUGJ0VWYvNHJNbXVaZDV0RFJjWkV4UmNBdzdjd1hYTjJNTUFBQWdBRWxFUVZSdkFMT3lBc1hwQWxXdDMwMjBFUHFPTFlTYlBoMi9tSW0rWnhkcVR2czZDNUkxTm4xZmVGV1BjZVF3L3BrdllqdS8veWxqVEw4UDdadTFCTC80R0xPc0JNZWdFYmltWEFlS2d2UFNLMURidENQdzlxdjQvdkVvcnB0dXg5Njc0YnN6Nkh0MzR4dzFyc0d2VzV0RGVjVzBhZDEwdFFCRTlGcTNZUmVHWVhERnBNRldoMEtWTDBCbHBaL0VCRGRPcDUxdE8zTEpMeWpGNVl5c3lKcXVHMXg2NWU4akdwdDdzQ2lpM3RwMzNqYUo0cElLUmw1eVBzTUc5eVk3cXhYUHZUU1BwNTcvZ0RrZnJxQkQrMHdTRXoyTUgzMGhIbytMenhadEFNTGQvblRkUU5NMFFpR2RZRERFb2lVYktTdyt5cFRMQmtVVVl6UXpOUTBqRUpBWmJBRklnaTJhSWNNd1dMMXVSL1d4TEErM2htbWE1QjhwWmRmZVBQYnREeWZTZXcva2N5aXZ1THJTYUtUUzA1TElhWjFPVHB2VVkvK21rWk9kUnB2c1ZPbGJHOFBVdEF3d2RJeWlRdFQweGlzTVkzb3I4TDM2TkdaVkpZNGhvMUN6MjV4NWJQblI2bFpha1RLT0hFWmJ2NUxRdXE4d3ZSVW9jVzVjazYvRk9GcEdhT1dYaEZaOFNXamxZbXdkdTJMdk54QmJyNzdocjcySmFWdStSazNMd0RueFIvamZmaFY5OTQ1VHgyeGFUMkRPVzZpcDZiaHV2Z3Q3M3dFMVhyZjN1UkQxN3QvZyszL1BnSytxd1dNMGlnckFNSnQ4RDNaZVhqRkRoOGpmQ2dGck4rd2tNeU9GRHUydEwxYTFiLzhSWnR6MzRpblBEN3d3c2hVZXFxcHcwOVRSZFErc2grNWQyOUE2TzVVaEYvY0V3dSt4TGg3UW5UWHJkN0poNDI0TzVCWnlNSzhZNzdHV2xjR2dobTRZR0lhSm9sRGRydEZ1czJHMzI1Z3dia0FkZDR3TnhySHVDMm9URjJnVTBVa1NiTkhzYk50eGdMTHlTZ0F5MHBMcDF2bk1iNlpGd3ppZVRILzMvU0crMjMySTc3NC94SzdkZVZSVStpSytodDF1bzMzYkREcTJ6NkpUK3l6YXRrMm5iZXQwU2FLYk0wWEIxcVViK3U0ZGpaWmc2L3QyRTNqN1ZZeVNJbXdkT3VPNjRycndDNkVnK3VGRHFFbko0SXBEY1RneHlzc0l6SGtMVEJOYjE1NjFYRlJIUDdBSGZjY1d0SzBiTWZJUGhiK2NPRGZPMFJOeGpKcFkzV1BiTVh3c29XVUwwZGF2Uk4rN0MzM3ZMdmpnblhBeHNRNWRVTnQyUU0xdWc2MXpkeFJYWEoxOXJVOFdTUjlzQU1XVFFOd3RkMkVjM0k5aitIanNGdzRpemhVWDdvc2RET0IvODUvWWUvWkJ5V3lOa3BpTWMrSlYyTHIyUUhFNE1BNGRBRXd3VEV4REIwMERUUXZQYWdQNnJ1M1l1alZjWXFydjJvbXRTN2ZhbC9BM3NQS0tLc3JLSzJuZnRtbjNmWXZvZEtTZ2pJNGRNcU5pOVZOV1ppdmF0OHZFTUF4TXc4VHVzTkd6ZTF1bTN6b3hvdk1WUldtVWF0MFBQM0FqNmtrcmZPeDJHOE1HOTJiWTRKYTdZckE2d1hiSyt4VWhDYlpvaGxhdVBiRThmT2lnWGxIeFI3STVNVTJUSXdXbGZQZDlIanQzSGF4M01xMnFLbTNicE5HeGZWWTRtZTZRUmNkMldiUnBuWXJkZnViZXdLSjVzdmM4ajlENnRUZ0dEMi9RNnhxSERoQmMvQm5hcG5YaGhMbjdlY1RkZkdkMTZ5M1RNUEU5ODcrblBWZHhlM0NNUEgyUDdPRGlUd2t0bkk4WlBORXJXbTNiQWNmRnc3RVBHSHpLdm0wMU5SM1hqMjdBZGZuVmFOczJvVzMrR3YyN3JaaGxKV2hsSmJCcEhXcDZKcDc3SGdtUGI0Ujl6WXJIZzFsK0ZBREhSVU1Cc1BmdWgrMkJ2eEJhdVJqdDZ6VUVGNS9kVW4zWGxkYzNhSUt0YmQ2QVkyRFRMczA5Y0t3aWN2dTIxczlZQ3VzZExhOGtNejA2Mm5xbXBTYnkrZ3Uvc2pxTVUzVHJJaE1YUDZRSHdzVXgxYmpHNmE0Z1lvc2syS0xaV1hGeWduMnhMUGs3VjRGQWtCMjdEckZsKzM2KzNiYVBIZC9sVXVHTkxKbHVsWkpBOTY0NWRPbVlUY2NPMlhScW4wVzduSFFwSkNTcTJYdjBKdkRoZTVqbFIxR1NHdTVOYlhEWjUyZ2IxNFpubFNkY2dlT1NjVFZtUlJXWEMxdTMzcGhsSlpoYUNBd0R4ZUZFYmRjUjU2VlR6cmhFMlRGd0dLRXZQc0hXdmhPMjNoZGc3emNnc3FUWTRjVGU3Nkp3c1RQRHdEaDBJRHlqZldBdmpvdUdnVDI4cHpMaXZ0YjFaUmc0ZG0rdjBaNU1pWFBqSERNSjU1aEptTDRxektJQ1RGOGxabFVWWnNBUFdpZzhZMjJhbUpnb0tPRjk2YW9LcWcxc051eW4yY2Q5dHN5alpSaUhjckhmOUxNR3UyWWs5aDBJSjlnZDJzc010b0JBUU1QaGxMOVJvbjRNZi9oRFYxczkyanVLNWt0K2c0aG1KZmRRRVFjUEZRSGdjVHU1NEh6cFIxaGZwV1ZldHV6WXo1YXQrOW15ZlIrNzl1UkZ0R2M2TlNXUjdsM2IwSzFMRHQyNzVOQzlhdzVwcVlteWdrRFV6dTdBZmw0L1Fodlc0Qng5YVlOZE51N2FXd2psZE1BK2NDaUs1L1JGWjl4My9IZTlyNnNrSmhIL3g3OVhKOFJuUlZWUjIzVkViZGVSYzdoS3ZlL3B1dWJtTTc2c3VEMG83VG8yVlRTbkZmcDZEZlkrZmNIZXRHOU45dWNXNG5JNXljcE1hZEw3aXVqa2NUdXBxZ3pVUFZDSWt4aUJjQlYxbWNFV0lBbDJ3OUREUlhxTTRpTVloVWN3aWdvd2k0c3dBejdNUUFBQy92QnlRbDIzT3RKbXJ4WHc0ZmtuanYxL3ZOZXlXS0tTelJhdWp1eUtRM0c1VUZ4eFZMbVR5QXNvN0NnSnNtNWZHWnZ5eXRIcUtPYWQxaXFSYmwyUEpkSmRjdWpldFkzMGp4Vm56WEhSRUh4dnY0Rno1TGo2Vis0K0U3c0R4NGlHMzN0NC9Ob3hLWm8vN05KMVFpdVc0TDV4V3BQZk9qZTNnSFk1NmZKaG9BREE0NG5qYUVXbDFXR0lHR01jWHlMdWxBUmJTSUo5ZGd3RFBTODN2THh2ejNjWSsvZlcySThuUk5UU2RVeGZGZmlxcWhzSnVZQk94LzUzV1NvRVVoUzJWcWw4NjdYeHJkZkczb0NkamgxYjA2ZFhCODd2M1lIemVuVWdJeTA2OXFlSjVrRnQweFkxSTRQUSt0VTRMaDVxZFRqQ0FxRU5xMUV6czFEYk5IM2Y0YVBsVmFTbEpUYjVmVVYweXM1TVlmUFdmVmFISVdKTWRaR3pPRmtpTGlUQmpweHBvaDg2Z0xaeEhkcW1EWmcrK1hSVE5FOHUxYVIvZ2s3L2hHTXJMdHp4T1BwbDQ3aXdYM2ovcHN6eWlFYmdIRFdld054WjRRSlhEVFdMTFdLRFlSRDZjZ0d1SDArMTVQYVZWUUhhdFczYXRtQWllblZvbjhVWFN6ZFJWUlhFNDVHSzBDSXlza1JjbkV3UzdEcVlmaitoZFYraGJWZ2Q3czhwUkV2anF5UzBlaG1oMWN0UTB6T3hEeGlNNDZKTFVPU1BpR2hBdGc2ZFVWTFRDQzMvRXNmSWNWYUhJNXBRYVBrWEtLbHAyTnAzc3VUK3VxN2piR0dGRjNmdk9Velh6cTJ0RGlNcUhlOS9uWHVvZ0I3ZG1uNUZoWWhOSjVhSXl3eTJrQVQ3ak15cVNrSXJseEJhdlJUVDc3YzZIQ0dpZ2xGVVFIREJSNFNXZm81anlFZ2NRMGVodUU5ZlFFcUkrbkpkZmhXK2w1L0JmdUZGRFZwUlhFUXY4Mmdad1M4WDRMN2pGNWJGa0pUb3dldTE5dS84SzI4c09LZnpiNy8xOUczbHpuU3ZkMmN2NVErL3ZaNVJ3L3RHZEU0d3FKRmZVSHJHMTl1M3plREF3Y0tJcnBXWm5reGNYUFRPREhkb2x3V0VpOTlKZ2kwaWRUekJ0c2tTY1lFazJLY3dBd0ZDU3o4bnRIcVo3S3NXNGd4TXY1L2c0Z1dFVml6Qk1YZ0VqcEdYb2tockNuR08xTFIwSEJjUEpmRCtPOFRkZXFmVjRZZ21FSmo3TG81Qnc4N1lGcTBwSkNkNUtDbnpXblovZ0hkbkx6Mm44K3VUWUY4MmZnQ3pQL2lLWjErY3g0QUx1NUdZNEs3em5MMzdqM0QzdmMrZjhmWFBQM3lVYVhjK0ZkSDlIM3ZrVmk0YTBEM2llSnRhbTlhcDJPMDI5aDg0WW5Vb0lvYklFbkZ4TWttd2p6Tk50RzJiQ0h6OFBtWjVtZFhSQ0JFVHpHQ0E0TEtGaERhdXd6WDVhdXk5K3NvZWJYRk9uQ1BIVWZYU000UldMc1V4ZEtUVjRZaEdGRnF4QktPNGlMaHJiclEwanA0OTJ2SE9lMHN0M1hQN3hmei9xOWY0V2U4djU5VTN3N1BlMDZkTnJOZTViWFBTdWZyS1ljejVjQVViTis5aCtORHpJajczOVJmdnBYM2JqT3JqWlN1MjhNaGYzZ1pPL1JvZSt0Tk04dktLZWYzRjJPcm1ZYk9wdE01dVJWNWVpZFdoaUJoU1hlUk1KaHNFa21BRFlKUVdFNWczQy8yNzdWYUhJa1JNTXN2TDhMLzlHcmJ1dlhCTnVRNjFWWnJWSVlsWVpiY1RkOFBOK0Y1K0JsdUh6cWc1N2F5T1NEUUM0MUF1d1lYemNVLy9SWlAzdmY2aHdSZjE1SzEzdm1UdDF6c1lkVWxrUzZhdFV1SDE4Y1JUczFtNVpqdHBxVW44eis5dW9FL3ZEalhHRkJZZFpkYjd5MnU5anM4WFlOREFIbXplc3BmTlcvYWVjZHkwbjQ3SDR6NlJNT1RuMTF3bVhsUmNmc1p6djl0MWlQNFhkS2sxam1pVjB6cU52TVBGVm9jaFlvaXBhd0FvTnB2RmtZaG8wT0lUYkczN1pnSnovbzNwOTFrZGloQXhULzl1Tzc3bm44QjE5VTNoMld3aHpvS2FtbzVyeWpYNFhuOEJ6NHo3VVpKYldSMlNhRURtMFZKOHIvOFQxNVJyTEYwYWZseVBiamwwYUovSmEyOHVaTWhGdlhDNW9yUFArYzVkQi9uVFkrK1FmNlNVL3YyNjhORDlVMGxKU1RobFhFbXBsL2MvV3RrZzk3emgycEUxRXV3SC92akdHY2R1MjVITGpQdGVxUEhjb3NVYldiUjRZL1h4MDA5TXAwL3ZqZzBTVzJOcTB5YWRUVnYyWVpxbTlFY1hrVkhDM1M5TTA2eGpvR2dKV202Q3JXc0VGbnhFYU9VU3F5TVJvbGt4L1Q3OC8zNFZ4OUJSdUNaY0FiYVcrMnRHbkQzN2VYMHh5MHJ3dmZ3TTdudnVRL0ZJTWIzbXdLeXF4UGZ5MHppSERNZCtYblI4Q0tjb0NyKzYrMHJ1L2QwcnZQTEdBdTZaZm5uVUpWVno1NjNpeGRjK1FkY05icG82bW1rL0dYZkdHSHQweTZsenlmbll5US9Tcm0wNmI3ejQzL1dLbzdZbDRzYzkvdWRwWkdhazFIaXVxTGljK3g5NnJWNzNzbEtiN0ZiNGZBR09sbGVSa2l5L2UwVGRsT1B0SlNYQkZyVFFCTnVzOU9KLzYyWDBnL3VzRGtXSVppdTBjZ25HZ1gzRTNYeUhKRWZpckRpR2pjS29LTWYzeXJPNGI1OGgzMGN4enF5cXhQZktzOWk3OWNJeGJKVFY0ZFRRdDArbjZuM0psVlYrZmozakt1ejI2RmpxK2JkbjN1ZlR6OWVUbU9qbWdWOWZ4NkNCUFN5TEpaSWw0cTJ6VThscG5VWlZWWUNpa25MYXQ4Mkl1VFpvQ2ZIaHdtL0JZTWppU0VTc3FGNGFMZ20yb0FVbTJHWlpDYjQzL2lrOXJZVm9BdnJCZmZoZWZncjNyWGVqcEtSYUhZNklRYTRKVXdndW1JL3YrYi9pbnY1TFdTNGVvOHlqcGZoZWZocDd0MTQ0SjB5Mk9welR1dXZuazBodGxjZ3JiM3pHbmoySHVlRzZrUXdmMmdlYlRiVTByaTNiOWdIdzB0TXp5TXBNcVgxd0k2dHRpZmdQclZ5em5iODhPYXZlQmR5aVFWVlZ1R0JWY3BKOHFDY2lwQjViVVNJSnRxQ0ZKZGpHa2NQNDN2Z25ac1ZScTBNUm9zVXdpZ3FvZXZrZnVHKzVHelVyMitwd1JLeFJGSndUcDZBa0psTDE3Qk80cDkwdGhjOWlqSEVvRjkvci84UTVkRVJVVjRaWEZJWHJyeGxCNTQ3WnZQNnZoZno1OFhmSnprcGwzS2grOU9yWm5wNDkycEppWWNKbFpYS2RsT2hteExBKy9OY2RrMGxMVGFwK2Z0dU9YTjZidXh4VmphNGw5ZWNpRUFpeDlLc3Q5RHUvVTlUdXh4ZlJSem0rQnh0SnNFVUxTckNOSTRmeHZmSVBLV1ltaEFYTThqSjhyenlGKy9aN0pja1daOFV4YkJSS1NtcDQvKzZsazZOdWliRTR2ZENLSlFRWHpzTTE1ZHFvMlhOZGw0c0hkdWVpQWQzNFp0TWVaczFkem5zZmZFVWdFRjRxM0RvN2xjejBGT0lUWE1SNzRvaVBqeVBlNDJMaXVBRzBhVjIvN2dsZmI5ek4vYi8vZnhHUEh6djV3VHJISEo4dG52UGhDdktQbE5ZNnRxeXNrdWRmbm4vRzErK1pIbDVwY0NDM2dPLzM1ak5pV0I4MmI5bDN5cmdSdy9xd1pQbTNaR1hXWEYyaTYwYUQ3bVYvNHVrNXB5eFJiMGltYVJJS2hpZ3NycURDVzhWZkhybWwwZTRsbWlIWmd5MU8waUlTN09QTHdpVzVGc0k2cHQrSDc4MS80cG4rSzFrdUxzNksvYnkrcU5sdDhMODdFMzNYRGx4WFhZK1NiTzJTV1hGNjV0RXlBblBmeFNndXdqMzlsMUZSTGJ3K0ZFV2gvd1ZkNkg5QkZ6Uk5aOCsrZkxadTM4K083dzVTV3VhbHVLaWMvVlVGZUwwK3ZKVisybVNuMVR2QnpzcHF4ZlhYMUQyai8vR0N0VlJVK0NJYWU5emlaWnZadmpPMzFqRVZYbCt0MWNhUEo5Z3JWbSt2N3JsZG0yZi9kdGNwMTNmSE5WeGY4VVZmYmtUWDlRYTdYbTJHRHU1Rjd4N3RtK1Jlb25rNFVlVE0yamhFZEdqMkNiWlo2WlZsNFVKRUNiTzhETjhiLzhROS9WNHBXQ1hPaXBxV2p1ZU9YeEJjOWdWVmYzOFU1NWdKT0lhUFBURjdJS3hsR0lTV2YwSHd5d1U0Qmcwajdwb2JMZTl6ZmE3c2RodmR1K2JRdld0T2cxNDNwM1VhdDk4Nm9jNXhLMVp2cGFMQ0Y5SFk0NTU3OHE1YVg2OVBGZkVicmgzSkRkZU9KUDlJS2NuSjhiampuSXlkL0NBUC9QbzZ4bzIrb0hyY3RoMDFFL3A5Ky9QSnlFaU9PT2E2ZlA3aG54dnNXcWRqbWlaRnhlV3NXcnVERjE3OWhMZmZXOG90TjQ1dDFIdUtaa1Jtc01WSm12YzdFbDNELzliTFV0Qk1pQ2hpRkJYZ2Yrc2wwRFdyUXhHeHltN0hPV1lDN3VtL1FOdTVqYW9uL2tobzdRcG9vdGt0Y1JxNlRtanRDcXFlK0NQYXptMjQ3L2dGempFVFlqNjVGbUZWdmdBMzNmWlhWcTdlVnYyY1lacm91b0d1R3hpR1FVWjZFamROSFUxU2dnZE4wMW0xZGdkcHFVbVlwa2xDZ3B1YnBvNCtwWDFYTkZFVWhZejBaSzZZTkloTHgxN0l2RS9XU0U5akVUR2x1c2FaZk0rSVpqNkRIVmp3a2JUaUVpSUs2Ym43Q0h3MkQ5ZmxWMWtkaW9oaGFsbzY3cHR2UjkrL2grRFNSUVEvL3hqSHNKRTQrZytTcGVOTnhEeGFSdWpyTllSV0xFSE56TWIxNDZuWTJuZXlPaXpSd0VwTHZRQ2t0a3FzZnU3eHY3L0g0MzkvRDRCZVBkcngzSk4zOGJPZmpnZmcxVGNYVU9IMWNTaXZpSWNlbWNsdjdyMm0rclZZMExOYlcrWi91cGJLeWdBSkNYRldoeU5pZ2N4Z2k1TTAyd1JiMjc2SjBNb2xWb2NoaERpRDBLckYyRHAzd2Q0ck5nb2ZpZWhsNjlBWjk4M1RNZklPRWxxL2lxb24vNHlhMHc1NzN3SFl1dlZBVGMrME9zUm14U2dxUU4rMUUyM3pCb3hEdWRqNzlNVjk0elRVTm0ydERrMDBrdjI1NFpXQTMyemV3NFg5dWdCdzUyMlRHRHE0RjBCMW4rdGdVT08xbVF1WS9jRUs3cGsrbVhHakwrRGgvLzAzMDJjOHkrOS9NNVcrZldManc1ZmpQZEFydkZXU1lJdUlWTy9CTmd4ckF4RlJvVmttMkVacE1ZRTViMXNkaGhDaURvRTUvMGE5SndlMVZmMktBd2x4T21xYnRyaXV1QmJYcEIraDdkeU90bU1yd1lVZmc2cGc2OVFWTlRNYk5TTUxOU01UM1BFb2NYRW9MaGZZbXVXZndyT25hNWlCQUtiZkQ3NUtqTUlDak1JakdBWDU2SHQzZzJGaTY5SU54OERCMkcrYUJuWnBaZFRjYmZwMkx5NlhnLy9NV1ViWHpxMEJhSldTUU02eHdtNzVSMHA1ZTlZU1BwaS9pdklLSDcrOCswcXVtRFFJZ0w4KytqTWUrL3Q3M1BmUWE5eDkrK1g4YVBJUXk3Nk9TQldWbEFPUWtpeTFRa1JrVktjTEFOM3Z0emdTRVEyYTM3c0sweVF3YjVaVURCY2lCcGgrSDRGNTcrSCs2UjBuTmpBSmNhN3NEdXpuOVEyM2hUSk5qSklpakFQN01Zb0swTDVaaTFGU2hPbnpRU0NBR1F6STN1MGZzdGxRbkM1d3VWRGNidFRVZE5UMFRPeWR1K0VjTlM1Y0VWeCtYcHVNb1Z1NzVEUVUwbGk4YkJPWERPbE56Kzd0K1BQajd3TGc5d2VyeCtRZEx1YWQyVXNaTnJnM3Q5dzRsdGJaSnpwRjJPMDJIcnAvS3NsSjhXVC9vSlZYdE1vN1hFeEtjanh1dDh2cVVFU01zQ1VrQUtCWFZsb2NpWWdHelM3QjFyWnZSdjl1dTlWaENDRWlwSCszRFczSFp1eTkrbGtkaW1pT0ZBVTFMUU0xTGNQcVNJU29VNVV2UUdXbG44UUVOMDZublcwN2Nza3ZLTVhsakd5VmdLNGJYSHJsN3lNYW0zdXdLS0xlMm5mZU5vbmlrZ3BHWG5JK3d3YjNKanVyRmMrOU5JK25uditBT1IrdW9FUDdUQklUUFl3ZmZTRWVqNHZQRm0wQXdsdFJkZDFBMHpSQ0laMWdNTVNpSlJzcExEN0tsTXNHUlJTalZRN25sOVM3N1pwbzJXenhIZ0QwcWlxTEl4SFJvRmtsMkdZZ1FHRCtIS3ZERUVMVVUyRCsrOWk2OUF6UG1na2hSQXUxYi84Ulp0ejM0aW5QRDd5d1cwVG5xNnJDVFZOSE4yaE0zYnUyb1hWMktrTXU3Z25BMEVHOXVIaEFkOWFzMzhtR2piczVrRnZJd2J4aXZGNGZmbitRWUZCRE53d013MFJSd3RXNVZWWEJick5odDl1WU1HNUFnOGJYR0E3bmwzSmVMK21ETFNKbk85WjZWUGQ2TFk1RVJJTm1sV0NIbG42T1dWNW1kUmhDaUhveWo1WVNXdkk1emt1bldCMktFRUpZSml1ekZlM2JaV0lZQnFaaFluZlk2Tm05TGROdm5SalIrWXFpTkVxMTdvY2Z1QkgxcEY3emRydU5ZWU43TTJ4dzd3YS9sOVdDd1JCSENzb1lQK1pDcTBNUk1jUVdmeXpCcnBJbDRxSVpKZGhtVlNXaDFjdXNEa01JY1paQ3E1ZmhHRDRHeFMxRlpZUVFMVk5hYWlLdnYvQXJxOE00UmJjdWJhd09vY2tjeWl2Qk5FMDZ0Sk50SlNKeTltTjdzRU5IajFvY2lZZ0dhdDFEWWtObzVaSndzUm9oUkV3eWd3RnByU2VFRU1KU0J3NkdXNUsxYXlmdC9VVGtiQjRQTm8rSFVFbXAxYUdJS05Bc0VtelQ3eWUwZXFuVllRZ2h6bEZvMWRKd2F5QWhoQkRDQWdjT0ZnTFFWb3FjaVhweVptUVFMQ20yT2d3UkJacEZnaDFhOTVXOEtSZWlHVEQ5ZmtMclZsZ2RoaEJDaUJicVFHNGhtUmtweE1VNXJRNUZ4QmhuZWdhaElrbXdSWE5Jc0UwVGJjTnFxNk1RUWpRUTdldFY0ZjR1UWdnaFJCTTdVbEJHNit6WTZOY3Rva3Q0QnJ2RTZqQkVGSWo1QkZzL2RBQ2pxTURxTUlRUURjUW9MTURJeTdVNkRDR0VFQzJRdDlKSFVvTEg2akJFREhKbXBCTThrbTkxR0NJS3hId1ZjVzNqT3F0REVFSTBzTkRHZGJoeXBBZXBFRUtJcGxWVkZTQStJYzdxTUVRTWNyZHJoejh2RDFQVFVPeFJrbUxwT3ZxKzc5RjI3Y0FvUElKWlZJUlpWUmt1REszckRYc3ZtdzNGNlVMeHhLT2twNk5tWkdIdjFoTmJ4eTVnc3pYc3ZhSmNsUHkvZjVZTUEyM1RCcXVqRUVJME1HM1RlbHlYWFFWcXpDK3lFVUlJRVVNY0RqdWExc0NKUjVUYnZlY3dYVHUzdGpxTW1PZnUwQkZUMS9IbjVlRnViK0VrZ2FhaDdkaUN0bTBMK3E3dHFKbloySHIxeGRHOU4ycG1Oa3A4QW9yVDFmQkpyNjVqQmdPWWxWNk1nbnlNdkVNRXYxeUFVWEFFVy9lZTJIdjF3ZDZ6RDBUTGh3K05LS2EvUWowdkY5TW5EZDJGYUc3TXFrcU13d2RSWlJaYkNDRkVFMHBKaXFlOG9zclNHRjU1WThFNW5YLzdyUlBxZGE5M1p5L2xENys5bmxIRCswWjBUakNva1Y5dzVuWlU3ZHRtVkZkanIwdG1lbkt6S1Nqbjd0QUJBTitCQTlZazJLYUp0dmtiZ29zK1JVblB4TjZ2UDY2cnJrZEpUR3FhKzl0c0tHNFBpdHVEbXA0SnZmdkN1TXN3SzhyUnRtNGl0R0Vkd1FXZjRCdy9FZnY1RjRLaU5FMWNGb2p0Qkh2dkxxdERFRUkwRW0zUExweVNZQXNoaEdoQ2FhbUo3TXM5WW1rTTc4NCt0OWF6OVVtd0x4cy9nTmtmZk1Xekw4NWp3SVhkU0V4dzEzbk8zdjFIdVB2ZTU4LzQrdWNmUHNxME81K0s2UDZQUFhJckZ3M29Ibkc4MFN5dWJWdFFWWHo3OThNbGx6VHB2ZlhkT3dsOE5oOGxMZzdYamRPd2RlcmFwUGV2alpLWWhHUHdjQnlEaDZQdjNVM3c0N2tFbHkzR05YRXl0cTQ5ckE2dlVjUjJncjNuTzZ0REVLZmpjSUt1Z1dGWUhZbUlZZnJlNzJENFdLdkRFRUlJMFlKYzBMY3p5MWR0cGJEb0tCbnB5WmJFOE1YOC82dlgrRm52TCtmVk44T3ozdE9uVGF6WHVXMXowcm42eW1ITStYQUZHemZ2WWZqUTh5SSs5L1VYNzZWOTI0enE0MlVydHZESVg5NEdUdjBhSHZyVFRQTHlpbm45eFh2ckZWOHNVUjBPM0czYlVybXJDZk1Ud3lEdzJUejBuZHR3VHJrYWU1OExtdTdlWjhIV3FTdnUvN29mYmN0R0F2UG1ZT3Q1SHE0Sms1dmRsc0RZVGJCMUhXUC9YcXVqYUZMT3k2L0dPZnF5Nm1QdmZUKzNNSnJUc050eERCNkpjK3drZ2w5OFF1aXJMNnlPcUZhMnp0MnhkZTVPY05GOHEwTVJwMkhzMnhNdXdOSENDbU1JSVlTd3pzVUR1OE5Mc0hURnQxeHpaZFBPUXRaWGhkZkhFMC9OWnVXYTdhU2xKdkUvdjd1QlByMDcxQmhUV0hTVVdlOHZyL1U2UGwrQVFRTjdzSG5MWGpadk9mTjc2MmsvSFkvSDdhbyt6cyt2dVV5OHFMajhqT2QrdCtzUS9TL29VbXNjelVIaWVYMm8rUGJiSnJtWDZmUGhuelVUVkJ2dWV4OUVpYXQ3OVVHMHNQZTVBRnZYSHZobnZvTHZYNjhTZDkzTktISE5wN2hnekNiWVJsRmh1QUtlaUJweDE5Mkt2ZjlnQUp3VHJrVGJ1QmJUVzJGeFZLZFNzM053WFRrVlc3ZmVBQmlIRDZKdDNkaG85MVBjbnJQK1pNNnM5RFp3TkxIRERBWXdpZ3RSTTdPdERrVUlJVVFMMGFaMUdoZjE3OGEvM2xuTStOSDlTVTZLenBaZE8zY2Q1RStQdlVQK2tWTDY5K3ZDUS9kUEpTVWw0WlJ4SmFWZTN2OW9aWVBjODRaclI5WklzQi80NHh0bkhMdHRSeTR6N251aHhuT0xGbTlrMGVJVDc3ZWVmbUk2ZlhwM2JKRFlva1Zpdjc0VUx2d2NJeGhFZFRiZTNuS2pwQmovekZldzlUNGYxNVJyWW5JL3N4TG54bjM3REFJZnpjYjM0aitJdS9sMjFOUTBxOE5xRUxHYllCZGJ1ejlHbkNxNFpBSDJDd2VCb3FDNFBUZ25YVTFnMWh0V2gzVXEwOERXK2NSK0g5ZlZQMEgvZmllbTM5Y290M1AvNGtIVWpMTkxFbyt2VXZEODl0R0dEQW50bTdVRVAvK29RYS9aR0l6aUk1SmdDeUdFYUZML2RjY1VicnZuYVo1NmRpNi8vKzMxMk8zUnRaSnE3cnhWdlBqYUoraTZ3VTFUUnpQdEorTlF6cEJnOWVpV1UrZVM4N0dUSDZSZDIzVGVlUEcvNnhWSGJVdkVqM3Y4ejlQSXpFaXA4VnhSY1RuM1AvUmF2ZTRWSzVJdXVBQlQwNmo4N2pzUysvUnBsSHVZUGgvK21hL2dHRDRHeDdCUmpYS1BKcU1vdUs2OGxsQjZCdjYzWHNWOXh5K2J4VXgyN0NiWWhaSmdSeHNqTHhkdHd5cnNBNGNDNExob0dLRlZTekJ5OTFrYjJBOFlSdzRUWExZSTUrandQaVVsS1FYbjVWY1RtUE12aXlNN3M3Tk4wTTlFU2JSbVgxbDlHWVVGME12cUtJUVFRclFrYlhQU3VmTzJ5M2p1cGZrODlLZVpQUHk3bS9CNG9xUFM5ZCtlZVo5UFAxOVBZcUtiQjM1OUhZTUdXbGNrS3BJbDRxMnpVOGxwblVaVlZZQ2lrbkxhdDgzQTZZalo5S05PaWIxNm85anRIUDM2NjhaSnNBMEQvM3R2WWV0OWZ1d24xeWR4REJ1RlVWU0lmOVpNM0QvNWVjenZ5WTdaNzNDanFNRHFFTVJwQkQ2ZGk3M2Z3SENoTTBYQmRlVU4rSjc3aTlWaG5TSzBhQjZPZ1VPcld4YzRCbzlFVzdjQy9VRGo3dXNQL09mMU9zYzRKLzA0WmhMZ3hpWWZwQWtoaExEQ1ZWT0drcFFVenhOUHplYjJHVTh6OWVvUlRCelhINmZUWVdsY1c3YnRBK0NscDJlUWxabFMrK0JHVnRzUzhSOWF1V1k3ZjNseVZyMEx1TVVhTlM2T3BINFhVTEpzQ1cxdnZybkJyeDlZTUI4VU5id3N2Smx4WFhFTnZsZWVKYkJnUHE3THJyQTZuSE1Tc3dtMldWeGtkUWppTk15anBRU1hMc1E1N25JQWJCMjdZTDl3RU5vM2F5eU9yQ1l6RUNENDJRZTRyajMyeTA5UmNQN29CbnpQL2dWTXM5SHVHMXEzb3M0eGpqR1huWkpnMTFiUXpuN0JSY1Q5NUE0QTlQMTc4RDNiZlA1NG1TWEZWb2NnaEJDaWhSbzdzaDl0c2xONS9WOExlZnFmSHpMejdTOFlPL0lDenV2ZG50NDkyNU9lMWtUOWhVL0R5dVE2S2RITmlHRjkrSzg3SnBPV2V1Sy93YllkdWJ3M2R6bXFHbnY3Z1J0Uyt0Z3g3UDNIUDlDcnFyQjVHbTRQdjc1N0ovcU9yYmp2ZlRBbTkxelhTVkdJdS9sMmZFLzlIM3EzbnRpNnhtNzd0dGhOc0FPTnMxOVduTHZRNGs5eERCNkJrcEFJZ092eXE5RysvUnEwa01XUjFSUmE5eFdPRWVOUXM5cGdGQmNTV3I3STZwRE95c25MeDQxRCt5Mk1wT0hKejdrUVFnZ3I5ZXJSamlmKy9ETzI3OHhsMXB6bGZMWm9QYk0vL0FxQWpQUmtzakpia1pBUVI3ekhSVUtDbTRUNE9DYU9HMENiMXZVcjF2VDF4dDNjLy92L0Z5aExvVzBBQUNBQVNVUkJWUEg0c1pNZnJIUE04ZG5pT1IrdUlQOUlhYTFqeThvcWVmN2xNM2RWdVdmNlpBQU81QmJ3L2Q1OFJnenJ3K1l0KzA0Wk4ySllINVlzLzVhc3pGWTFudGQxNDR6N3hKdWJ0REZqK2Y2Skp5aGR0WXIwc1EzVWJ0UTBDWHcySCtlVXEyT3FXbmg5S1hGdW5GT3VKckJnSHA0dS94MnpIeVRFY0lJdEZjU2psUm53RS96aUUxeFhUZ1ZBU1VuRk9XSWN3UzgvYmJCN0tHNFBPRjExRDZ4RGFNa0NsSXdzdE5YTE1IVWRKZW5zUHhFMmo5Yit4d3RBY1VVU2MvMSttYWhacmFzZlI5dCs5M01tUCtkQ0NDR2lRSzhlN1hqNHdSc3hUWk45QndyWXVtMC8yM1llb0tUVVMxbVpsOXlEUlhpOVZYZ3IvYlRKVHF0M2dwMlYxWXJycnhsWjU3aVBGNnlsb3NJWDBkampGaS9ielBhZHViV09xZkQ2YXEwMmZqekJYckY2ZTNYUDdkbzgrN2U3VHJtK095NDY5ckUzTmsrblRuZzZkYUx3MDA4YUxNSFdObitERWhjWDlYMnVHNEs5endXRUZuK085dTAzMlB2MnR6cWNzeEt6Q1RZQnY5VVIxSitpZ08zcy81TXJ5ZzgyL052UGNSL1FXYzRvSnp6Mll2WGp3TngvRTFwemFuL0YwT3FsT01kT3FwN0Zkb3laUkdqTjhnWnJPK1djZERXT0laSC9jYW56ZW1NbW5mTTFJdWxMSHYrL3o1L3pmWDVJelc1Yi9WamYvMzJEWDk5S3BqOEdmODZGRUVJMFc0cWkwS2xERnAwNlpESDVzb3NiN0xvNXJkTzQvZFlKZFk1YnNYb3JGUlcraU1ZZTk5eVRkOVg2ZW4ycWlOOXc3VWh1dUhZaytVZEtTVTZPeHgzblpPemtCM25nMTljeGJ2U0o1Ry9ianBvSi9iNzkrV1JrdEp6Nk1wbFRwbkRnaFJmbzh1Q0RPTSsxOVpTbUVWejBLYTRicHpWTWNESEFPZm5IQk41K0hYdnZ2bUNQdlhRMTlpSStKaFo3WU52N0R5THVocnFUc0VnbFBQWkMzWU5xRVVsQ2VGb25mNk9yWjJoZEVRb1NXcllRNTZRZkE4ZVdmSXliVE9ERGQ4L3VuZ0wzejMrSmtwWnh5dk5xZWxiMTQ3aHBNNEF6N3lFM2l3dnh2ZnAwWTRUWEtHTHg1MXdJSVlSb3pxcDhBVzY2N2E4OGVOOTFqQjBWVHFvTjAwVFhEU0E4bjVTUm5zUk5VMGVUbE9CQjAzUldyZDFCNTA2dE1VMlRoQVEzTjAwZGZVcjdydWFremZYWGMrQ0ZGOGgvYnpidDc3ampuSzZsN2RpQ2twNkpyVlBYeUU0SUJUR0RRWlQ0VS91aXh3cGJwNjRvNlpsb083YkU1S3g5ekNiWTZMclZFWWc2aEZZdXhqRjZZbmc1TitBWU9vcmdzb1dZcFMyM2NOVzVWQkZYMGpMcWJOZWxabVRWK3JwUjU5MmpqSzVaSFlFUVFnZ2hUbEphR2w2Tm1Ob3FzZnE1eC8vK0hvLy8vVDBndkp6K3VTZnY0bWMvSFEvQXEyOHVvTUxyNDFCZUVRODlNcFBmM0h0TjlXdk5sVE10bmN3cFV6ajB6dHUwblRZTjFYbjJ5K08xYlZ1dzk0dDhxZlQvWisrKzQ2dXF6d2VPZjg0NWQyWUIyUkFJR3dLeTk5NElLSTY2MExvWFdxMjF0bXFyZHJlLzFyYTJWbXV0clZwSGgzc2hEb2F5Wk1qZUJBSUpZU1prQUZrM2Q1eHpmbi9jY0NGbTNVQ1NrL0c4WHk5ZXlUMzNlODU1cnBKd24vdDl2cy9YdDJJeHZzOC9KT3FwbDg3N25sV3UrZmtIRFhZdEFDVTJIdnVvaWJXT3NRMGFSbUNQSk5oQ1ZHS1dlL0IvOVFXT21aZFZIRERSdXZZZ1VFMkNyYlRyZ0dQU1RBSVp1OUhUZDlaNWJlOTcvOGI3M3I4dktMNXpmL0g0bG4yRzc1UDNMdWg2NFRqZkx1SkNDQ0dFRU0xQjl1SGdWcmxidG1jeWRIQlBBTzY5OHhMR2pla0hFTnJuMnVjTDhQTHJpM2ozdzlYY1AzOHVNNllPNGVmLzkxL21QL0JYZnZMb1BBWU42RzdOQzJnaW5XKzlqWnozMytmSXE2K1NPbi8rK1YxRTE5RXo5dUQ4MXZYbkhZZnZ5OC93ZlZyMVBXN2tMLzlDMlZNL3d5eXV1bi81R1dmZUsvdVdmbkxlOTYrTzFyTnYzUW4yZ01INFB2MGdPS21xMVZBeDIweEpnbTJoK3Bab095NjlHc2ZVT2VkOXZtMzRtTEJMMUJXWEc5dUljZWg3ZDJIazVkVHJQdWZ5cjFxS2ZjSjBBdHMzNFZ1OG9OcEdZTTRyNW1FZk54VTBHMXJ2ZnBUdDNkV29XMlcxQnZYOWY5K1FuMklLSVlRUW91M2F0aU1McDlQT1crK3RwRmVQWUtQVkR1MmpTS2xvN0phVGU1TC92YjJjRHhldXBhall3NFAzWGNIbGw0d0c0SSsvdVlNbi8vd09Eei94TXZmZGZTbFh6aDFyMmV0b2JGRnBhWFM4N2pxeW4vOGJTWmRkaHJOang3cFArZ2I5NEFIVXhHU1U2QXZmRXM1NTdhMEFHTm1aK05jSCt5YzVabDhKRmN2eFRLOFAzK2NmWUJzeUNxMXI1UTgvYW5vZldmYjduMkRrNVZSNXZ1VGh1MUFUa29uNDBXL09PMTRsT2dZMUlRbjlZQ1phejk3bmZSMHJTSUl0cXFXbWRzZDU1UTBBbUNjTEtIditEK2RWMm0yV2xWTDJ1OGN3eTBwckh1UDFoWnEvcVoyNllCczRqTUQyVGVjWGVIT25xbldQdWREckdpMnVFRndJSVlRUVlUQjBheWNnL1A0QXkxWnVZOExZL3FUMTZjS3ZmeC9zclZOZTdndU5PWGE4Z0RmZVhjSDRNZjI1OWR2VDZaZ2NHM3JPWnRONDRwRjV0SXVKSlBrYlczbTFSajBlZm9UOHBVdlo5OHRmTU9ENXY2UFU4MzFnSUNNZHJkK2dCb25GUGpvNFl4eXcyVU1KdHEzL0VJeWpoOUI2OThQMGxPSDcvQU8wUHYyeGo1clFJUGU4VUZyL1FRUXk5a2lDTFZvSHJXdVBzdzhpb3NMYWdxb210U1hYQVA2VlM3QlBuQkhhd3NveDY0cmd2dG10Y0JZNzZnLy9iSlRyUmp6eXE5RDY3UE51WGllRUVFS0lacVBNNDZXMHRKem9LRGNPaDQzZDZZZkpPWEVTcHlPOFhXUjAzZURpSzM0UzF0akRSL0xEMmx2NzNqc3ZvYUN3bU1rVEJqSitUSCtTa3pydzNEOCs1dW0vZmNoN0g2Mm1hMm9pMGRFUnpKdzZsSWdJSjU4dkRVNlltR1l3bmtBZ2dOK3Y0L1A1V2JwOEsza0ZwN2xzenVpd1lteUo3TzNhMGZ1Sko5ajl3eDl5NE1uZjBldXh4K3UxdDdPUmw0dTlULzg2eDVsRnB3anMyUkU4NTBnMlFMVzcvSHhUSUgwSDNyZGVDZTRRZEdhQ3BvYjRBcnUzVjcxdnhleDNUYzlWZDF4eE90RjY5cTB6TmdDMVl3cUJOUmxoalcxT0pNRVcxZEs2OWd4OWIyVHZiOVJaVWJPc2hNRGE1ZGluQkxlY1VKTTZZUnMwZ3NDMkRZMTJUeUdFRUVLSTV1eGdkaTRQUFB4Q2xlTWpob1kzbTZlcUNqZk9tOXFnTWZYcDFZbU95YkdNSFpVR3dMalIvUmcxdkE5ZmI5ekxwcTM3T1hRNGp5UEhDaWdwOFZCZTdzUG5DNkFiQm9aaG9pakJiYzVVVmNHbWFkaHNHck5tREcvUStKcWp4TG1YVVhvZ2srem4vNFlqSVpIVXUrNEtPOGsyOC9OUkUydHZjQXRnNUI3RCs4NXJsWTZkZWV5NDVHb0E5S3hnb21ya24xMzZhWllXbzdqY1lMTmhWbXpmcTlTd0xWYjV2NTZ0OGY3VlBXZWVQbG50OGZxVWpxdUpTUmdGK1dHTmJVNGt3UlpWS1FwcTZ0bTFGM3BtNDM5eTVGdXhDUHVFYWFHOXZSMHo1eExZdnJIVnpXSjdQM3FyempIbjdoOHVoQkJDaUxZcEtiRURxVjBTTVF3RDB6Q3gyVFhTK25SbS9tMnp3enBmVVpSRzZkYjk4OGUralhwT3FiUE5wakYrVEgvR2o2bDdwcld0NnY2OTcrRS9XVWptVTMra1pNOGUrdnppbDloaTZuNnZaNWFWaHJYZGx0YTdmMmdkZE5tZmZvRngvTWpaQm1WZmZnYUE1MisvcjNwaVNjblo2L3NxeXZ4dE5WZElxSEVKdU81K0tQUzQvTVduTVFyeWlQanhieXVOSzN2eThTcGp6eHl2RHlVeXFzNUsyT1pJRW14UmhaclVDU1hpN0Erem5ybXYwZTlwRmhmaFg3Y1MrNFRwd1JpU1Uxck5XbXc5TXdPek1MaCszYjlxU1ozajFlUk9xTzFqNnh3bmhCQkNpTllyTGphYVYvNytmYXZEcUtKM3owNVdoOUR5S0FxOWYvb3pYQjA3a2ZYc001emV2SW51MzMrSWhKa3owU0lqYXp6TjlIbFJITTZ3YjJPV0ZHUGtISzMydVloSGc3UEdnZDFiOFMxOE56aSt0RGcwcVdPV2U0S2h1bHcxMzBEVlVPTVRLejBHS2grcmFleDVVSnd1VEsvM2dxNWhCVW13UlJWYXI3U3pEd0lCOUVPWlRYSmYzN0xQc1krZEhHcDQ1cGd4dDFVazJOOHMyV25vOFVJSUlZUVFvbmxUTkkzVWUrNGhkdklVOWo3Mlk5Si85Q2pwUHdvK04raWxmeEU3c1pyR1l2WGNva3JmdXpOVS9hbG5aYUIxUDd1YzRFeXB1WHE0ZmVpWVdWS01FaFhzVUc2V0ZnZmpqS2c1NFc5eW1nWjZ3T29vNmswU2JGSEZ1WTBIOU1OWkVHaWF2OWptNlpQNE42N0JQbm9TRU93b3J2VWJpRjdSdEVIVW91SVR4TlpXVWkrRUVFSUkwWnBFcGZXbDYzZS95NTVISGtZdkRaWS9aNy93OStvVDdIb0s3TmlNNG5KamxudncvT05QT0srNnNkYnhabWt4dU56bzZUdlI5NmNEWU9RY3h5d09KdHRheno1Z2Q0VEdHM2s1MVRiVHJlNVlUV1BiQWttd1JXV0tFdnhocXRBVTVlSG44aTliRk54NHZxTDVnMlBhSlhocVNiQWJhbjlueDlRNWxmWVlydy8vcXFWNFAzcXp5dkdHaXMzMGVTbDkvUDVheHlqT2luS2VpZ1lWUWdnaGhCQ2llZkdmUGszR3IzN0ZpWVVmNDBycFRPZGJieVA1aWl0d2QrdFcvUW1hRnZZc3RsbnVJYkIzRjdhMEFRUjJiTVk1NXlxOEg3eUJmZWlvNEwwcnVvb2IyV2NyVTgyU1lveERXWGoyN1E0ZEszL2o3UHZYaUIvL3RsS1p0eElWaldQNkphSEgrcEZES0txSzJxbHpXSzgvbkY1RWxlaDZxTEsxSldsNUVZdEdwYWFrVmw1L25kVzByZkdOL0Z6MHZidlEwZ1lBb0hYdmpkYTlkNVBIMGRLYzJlS3NKYTVURVVJSUlZUm83VXJTOTdMOXJqdnduenhKejBjZnBmUHRkOVM1TDdiaWNBYlhZYnNqNnJ4K1lNdlhLRzQzYXFkVTJMRVorOFFabUhvZ3RCTlFkVXNRWGZOL0VIcSsvTlhud0diSGRkTTlvZWZWRG5HaDc1M1gzb3JpanNBMjZHem45OEJ6dnlOdzhBQ3VXKy9ETm5CWW5USGljSVgxV3M0d3ZlV2g5N2d0aVNUWUZyclFHYzZHbWlFOWwrM2N6ZXdEZnZRRFRUdUREZUJmL1dVb3dRYXdUNXVEL25MTFM3Q052Snc2eDZpeDhhRlA1bW9jNzZzOWFWYmNFYUh5SGJPa3VINUJDaUdFRUVLSVJsVis5QWpiNzdvRHplMW0wSXN2RXRVdnZJN3JTa1FrWm1sSldFbXBmKzJLWUpKN1pnY3dWY1V4N1pKUUYvRXplWU9lc1FmZmw1K0NkcllKbWVrcHc4Zy9nWDNNNUJxM0JiT1BubGpwc1o2eEcvM2dnV0JqNG91R2hQVjZ2bm1OdXBpbEpjMXJUWGlZSk1FV2xXam5KTmo2Z1gzZzl6VjVESUgwSFJnRmVhaHhDUURZMGdhaUpuZkN5RGxXWld6cHJ4ODU3L3RFL3ZTUG9lLzlhNWJoKytMVDg3dVF0N3phdzJXLy8wbWRwMGI4NkRlb0NjbGhqNi9PdWI4SXpaTUY1M1VOSVlRUVFnalI4UHluVHJIOXpqdkJOQm44NnF1NFVzSXJwd1pRNHVNeFR1VFUyWTFiMzdjTDQ5aGhuRmZkR0ZwTFhlTTFJNk53ei85QnBiMjRBOXMyZ21HZ0g4b01iZzEyVGxKYjF6cHFJK2NvSlkvT0QrUFZWT2E2NDN2WStnK3FkWXh4SWhjMUxyN2UxN2FhSk5naVJJbUtSdXZTTGZRNHNHZTdOWUdZSnY3VlgrSzhmRjVGWUFyMnliUHd2dlZLMWFHblR6Yk1MYjNsRFhhdDZtaDlMa0p4T0REMVFJTTNiVk9Uei82aU5uS3JmZ2doaEJCQ0NDR3NzZi8vZm9QM3hBbUcvdmUvOVVxdUFkU0VKSXhqUjZHT1JGVFB6a0pONm9UV3JWZXRDYlorY0QrZTU1N0VkY09kMklhUERSMzNyMTBPZ0hFa3UySnk3V3lDN1poeGFkWHJITmlIbnBXQmZkUUVsSmgyMWQ3TDlKVGhYNzBNQVB1RTZWVzIvMUlUNnQ3Q3l6aCtGQ1dNY2MyTkpOZ1dLdm54ZCtvMTNqbjdTdXhUWnAzMytmYWhvM0RPdTczRzUyMzlCbFg2TkV1M0tzRUdBaHRXNDVoOVpXanZQL3V3MGZnKyt3Q3o2SlJsTVYwSTEwMTNvMFJFWVJUbVU3Ym54dzE2YmEzZndORDNldmFCQnIyMkVFSUlJWVE0UHlmWHJTTjN3UUw2L3ViL3dpNExQNWV0ZHhxK0x4ZkJqTm9iOGRvR2owQnAzNkhPNjJuZGVxRjI3b3Izc3crd0RSNEJOanVCWFZzeGpoNUNhZGVoMnNrbXgreHZWWHBzK3J6NE42eEI2NVdHODdyYnFyK1JydU41NVRrQTdHT240THp5aGpwanEvWXl1N2ZqbUQ3N3ZNNjFVdTByNjV1emV1d0oxMndGL1BYNlk1ckdoWjF2NkxXR1l4czhJdlM5a1plRFVaRFhHSys2Q2pVaHFWSmlEOEZQdlFLYjFsVUVZK0RmdEE1b3VWdFFuZW55ZlNHejVIcG1CdnJlWGVoN2QxVzZycTN2UmFISGFtb1BxS1poeHBuejlNd1d0cGE5QlhhT0ZFSUlJWVF3ZkQ0eWZ2RnpvZ2NNSVBucXE4L3JHbHEzbmhnbmNqQ0xpMm9kcHlZbVl6OW5ScnBhZWdEZmtvVVl4NDlpbmlyRXYzb1pwcytMNzZNM1Vkd1JPQ2JPcURROHNIRU52aTgrcVhJWi8rS1BNVStmeEN3cnhiZnM4eXJWazZhbkRNKy9ua1ZQMzRIV3N5L09LNjhQNzhWK2cxbDBHaU12RjYxYmovTTYzMG90OXQycjRuQmllc3FzRHFOZTlQMTdLZi9YczgzeS9vbzdBcTEzdjdOamR6ZmQ3TFh6aHJ0UUlxTUliRnBMWVBQWEdQbTVBUGhYZndHcWl2K0xUekFLODVzc25vYW1SRVNkYldTV2Y2TEdjVFUxcmZPdlg0WDM3ZGVxN2Y1b256U3owdjZFanFtenNmWHVSL2tiTDFmNmhlZDU4ZW56RGQ5U1p5b1loQkJDQ0NGYWtoTUxGMUtXbGNXd3Q5K3VzMXQ0alRRTnJYYy9BcnUyWVI5VFI0T3dHdTVobGdZYjRKYjk2UmNZSjNLQ2xZOWxwUVQyYkVjL2ZnU2pNQi9udGJlQVdubnkwaWpNeC9mRnB6aW1WeTRSdDgrNEZDV3BJNEhOWCtQNzlEMThuN3lMR2h1UDFuOHdhbEluZkY5OGdubXFFQzF0SU81YnYzUGVreVdCWGR2UitxUzF5RW5WRnB0ZzQzUkJDMHV3emRNbkNUVGlPdDhMdWI5MjBaQktQd0JOdWY1YWJkY2VwVjBISEJkZmp0YWpENTRYbmdMQXlEbFdiVkxaMHB4YnNtTTBZQW0zR3BlQWZmTEZady80ZldCM29IYnVTc1JEUDhQNzJmdjRWeTRCc3dYUC9IOWp2WTRRUWdnaFJMTm5taHg1L1hWaUowMGtabkI0SGJacll1cy9BUCttRFhVbjJOVUpCSUlOekFEejFFbWMxOXlDZmN3a2pNTDg0QXoxNGdYWUJvL0FQbm9TL2cycks3K0U0aUtVcU9ncWwxUmNidXdqeDJNZk9SNno2RFNCemV2d0xWMkkvNnN2em81eE9ySDFHNFJSWEJUY01lYzhCTFp2eGo1ODVIbWRhN1VXbTJBclRtY0xMaGh1ZnZUMEhYZ1h2b045NUFTVTloMmFidDlwVlVXSlB0c2NJWnl0clZvYU5hbFQ2SHVqc09ZdTN6VzlkclBvZEpWamlzdU42NDRIVUZ4dW9PTC8zd2YvdzNuOUhXamRlNFBOaHZPeTY3Q2xEYVQ4elg4MWFnTzNSdFVDOXo0VVFnZ2hSTnQyZXROR1N2YnNadUQzWHJqZ2E5blNCdUJiOUFsNjFuNjA3cjNxZWJJTlcrOSs2QWNQNExyamdlQ3lUQ0N3YVIyK3hRdlF1dlhFZGYwZEFDaTJpbXJMM09Pb0xqZjZ2bDJWM3NPZXkvUjZNYklQRUVqZlFXRDdKc3h5RHlnS3R2NkRNVTZmeERpU2pmZUQvOElIb0NaMVJFc2JpQzF0SUZxUDNtSE5hT3RaK3pIejg3Q2RzMjF2UzlLQ0UyeTMxU0cwS21aSk1mN2xpL0F2WHhUY0hrdXZmYjEyUTFIYngxWXFhVEZ5anpmSmZadVNtdElsOUwzemtxc29PNUJlN1gvZmNMZnBVdU9UY04xK2YraVhubm42WkRDSkxpbkc4L3dmc0UrK0dPZWNiNEZtUSt2ZGo0aUhmNG4zN1ZjSjdOamNNQytvQ2NuUHVSQkNDQ0ZhbXFOdnZJbXJVd3F4a3lkZitNVnNOaHd6NXVENzVBUGMzNjMvOXJUT2EyN0I5SlFGWjZQOVBzcmZmbzNBbHEvUmV2YkZkY2NEb2FXR2F1ZHVvS3A0L3ZubjBMbXVtWmNGZXlGOXZRcnpaQUZHd1FtTW5HTVlKNDZIS2lTVm1IYllKMStNZmV5VXMvdHFueW9rc0dNemdSMmIwUS91eDhnOWpuL0ZZaFNuQzYzZlFGemZ2cnZHa25ZQTM4TDNjY3ljRGJhV21hcTJ6S2dCSlM0ZURtVmFIVWFyMUZUTnpRQ1ViK3pyMXhxM21kSzY5d2w5cjNidWl2T3FtODZ2OUYxVnNZK2RnbVBPdDBJejEyYTVoL0xYL281WkVseGZnMm5pWDc0SVBXTVByaHZub3lZbW83Z2pjTjE2SC80MXkvRXVlQ3ZZOUs2RlVHTGpyQTVCQ0NHRUVDSnNodDlQd2JJdlNiM3JMcFFHV2o5c0d6UVUzNnBsQkhadXhUYWduaVhubW5hMjFOdG1SM0U0c0krZWlQT3FHeXZOSnFzSlNiam4vd0E5WXcrWUJtcFNDcmJoWTRCZ3BXUmcxMVlnV0VXcDlVcEQ2OUVIclU5L3ROUWVWWm9WSysxanNVK2NnWDNpRE15U1lnSTd0eERZdmduOVFEcEt1dzYxSnRlQm5Wc3hmVjVzQTRmVzczVTJJeTAyd2E1cnczWFJOTTUweHo1ZmFtTEhTbytObzRjdjZIck5qUklkZzViYXZkSXgrK2lKNFBmaC9lak44QzVpczJNYk1oTEh0RXRRRTVORGg4M1RKL0c4K0JlTW5LTlZUakdPSHFMczZWL2h2T3BHN0NQSEIrODdiZ3BhMXg2VXYvWjhpMmthZDZhVVNRZ2hoQkNpSlRpOWZqMTZhU2x4MDZZMTNFVVZCZWZzdVhnL2ZnK3RWOS9RUkV0MUhEUG00cGd4dCticlhITkxsWVQ0REsxWEdscXZ0S3JYdkh4ZWNJWTZxU05LaC9wTmZpaFIwZGpIVE1JK1psS3dRWFV0SHpxWW5qSjhINytIODdLcmE0eXhKV2l4MjNUSkcyOEwrWDJoYjc4NUExMWY1M1l1Tndyek1jdEtMdWg2elkxdDhNalFMd2pmSisrRzFrTGJKMHpIZmVlRGRYYkpWbE82RXZtenAzQmRmMGVsNURxd2RRTmxULytxMnVRNnhPL0QrOVlyZU45NkpmVC9URTFKeFRIMzJndDhWVTFIVFpBUDBvUVFRZ2pSY3VRdit4SkhRZ0pSZmFzbXFoZEM2OVVYTGUwaXl2Lzk0b1Uxc0QyUHhGV05TMEJMRzFEdjVMcktyZDBSTmIvM05VM0svLzBTV3RwRmFMMzZWRCttaFdpNUNYYWNKTmhXTWM1cHVtVWJPcXJhRG9QaDBMcjNydFM4d0FpM3Nack4zakIvenFFb2FzTmZWMVd4VDZqNDlOSTA4VzlZamVlbFowSjdHV3BwQTRKbE1yVXdqbWJqLzNwVnBjZWVsNTZoL0QvL09Gc1dYZ2YvaHRXVVBmY2s1c2tDOUt3TXl0OTRPYXp6bWdQNU9SZENDQ0ZFUzFLNGZEbHhrNmMweWd5c2M5WmNNQTI4SDcvYjROZTJtbmZCdTRBWmZJMHRYQXN1RVU4STdvWHQ4MW9kU3B1alorNExOa0lqV0NJZThmMmY0bHU2RUNQbktLYlBWL3ZKaW9yYXJoMWF6elJzWXlkWDNocHM2NGE2YjY2cVJEMzU5d3NKdjFyMktiT3dUNW5WSU5jcWVYUStHQWIyMFJOUjQ0TUpvbjV3UDJaSmNiQVIyWE8vdzNYN0E2akpsVHN6dXVjL1JHRGZidlI5dTROcjBTc2FvZmsrZlEvMEFQcUJ2Y0YxTWVmQk9IcUlzci84R2dLQlNoVUl6Wm5pY0liK25na2hoQkJDTkhlK2dudzhody9UL1FjL2FKd2JxQ3F1YTIvRzg0OW44TWNsWUI4L3BYSHUwOFQ4cTVlanArL0VmYytEdGE3UGJpbGFiSUtOcHFGMjdZNmVrVzUxSkcyT2Y4MHk3Q1BHaFQ2WlU5ckhCdGR6WEFBOUs0TkErbzZHQ0s5WlVOckg0cmowbXREandNWTFvZStOZ2p6Sy92SnJuTE92eEQ1eGV1aERCcTNQUldoOUxnb09NazNNc2xMTW9sT1lwU1dZNVI3VTJIaHNRMGRCUUFmVEFNT291SmxTOFVjTi9sTFN0R0JURGMwR05odUszUTUyQjRvdCtCV0hBOFhocFB4L0w2SHYyOVZrLzAzcVMrM1dvOVoxT2tJSUlZUVF6VW54dHUwQXhBd2ExR2ozVU54dVhMZmNUZm5yTDJMazUrRzgvSnFXdTE3Wk5QRXVlQWM5ZlJldVcrNUNjVjFZYjZmbW91VW0ySURXbzQ4azJCWXdEaC9FdStBdG5KZlBhNUFmYU9OSU51V3YvLzNDMXBNME53Ri9NS0VsMkxDaHl1eDh3STkzNFR2NHZ2b0N4NVJaMklhTlFZbUlQUHU4b3FCRVJxRkVSalZLZUdhNUIvM0Eza2E1ZGtNNXQvdTZFRUlJSVVSelY3UjlHN2FZR0Z3cG5SdjFQbXBzSE81N0hxVDhuWC9qZWVtdnVHNit1OWJHWjgyUjZTbWovTjh2QVFidWV4NXNOY2sxdFBRRXUzdHZxME5vcy95cmxtSWN5c0krWVRwYTkxNG8wVEZoYlJ3UGdHRmdscFZpSER0RVlPc0cvQnZYbkoyTkRlUGNrb2Z2T3YvQW00aFpVa3hnNjNwc0k4YmgvK3BMVEc5NTllTk9GZUw5OEEyOEM5OUI2OUUzMkwyeFMxZlV4STRvTWUwYjdSTkpmZWNXMEFPTmN1MkdZdXNoUDk5Q0NDR0VhRG1LdG04bmV1REFKcGxSVnR4dTNEZmRoWGZSUWp4UC94YkhaVmZYZndzdml3UjJic1gzOFh0b2FSY0YxMXkzZ3JMd2M3WHNCTHRURnhSM0pLYW4xT3BRMmlROSt3QjY5Z0dydzJpMi9PdFdvS1VOeEw5aVVkMkRBd0gwZmJzcWwyd3JDb3JMamVLT2dJakk0UGRPVjdEYzIyNFBsaytyYXJBMC9FeVpPQXBnQnFzQkRDTllTcTRibUlZZVRLaDFIWFFkL2VpaHhuclpEVUtKaUVUdDJMaWYvZ29oaEJCQ05LVFNQZWtrWDNOMTA5MVFWWEhPdVJ5OWR4cmVSUi9qWDdZWXg5eXIwTHIzYXJvWTZrSFAybzl2NGZ1WVBpL095NjV1OGQzQ2E5S2lFMnhVRmR2ZzRmalhyYlE2a2laaDVCd0xiZkl1bWovOTRBSEsvLzBDWnJubi9DNWdtcGllc3VDZWdTMWszK3FHWWhzOG90VjltaW1FRUVLSTFpdFFVb0t2c0lDSUhqMmIvTjVhcno1RTlQd0JnUjFiOFA3dkZaVDRSR3lEaG1FYk1EaFlaV29oczdpSXdNNXRCTFp2eHN6UHd6RnpOcmFCUTF2dXV2RXd0T3dFRzdBTkdkbG1FdXpBcHJVRU5xMjFPZ3hSRDgxOW5YTnpaUjh5MHVvUWhCQkNDQ0hDVm40NFdCM29UdTFpVFFDS0VreXErdzhpa0w2VHdKNmQrRDc5QURVaENhMy9JTlNPS2FpSlNjRWVQMDVYd3plUzFYVk1iemxtYVFuR2lWeU00MGZSZDIvSHlNdEY2OXNQKzRoUjJQcGVCTFlXbjM3V3FjVy9RaTBsRlRVK0VTUC9oTldoQ0NFYWdKcVFpTnJKb24rY2hCQkNDQ0hPUTluQmd3QzRVN3RhRzRqTmhtM0FrT0I2YkYxSFA1aEpJR01QZ1RVWkdBWDV3VjFxdk42Rzc4V2oyVkNjenVBeXY3aDRsSVJFSE5Obm83WEJYV0ZhZklLTm9tQWJQZ2Jmb2dWV1J5S0VhQUMyWVdOYmRkbVFFRUlJSVZvZlQvWWhOTGNiUjN5ODFhR2NwV2xvUFh1ajlaVEdzVTJwVlN4eXRJK2MwS3BhdXd2UlZpa3VGL2FSNDYwT1F3Z2hoQkNpWHJ6SGorRktTWkZKQXRFNkVtekY1Y0krWnJMVllRZ2hMcEI5N0dUNXNFd0lJWVFRTFk0dlB4OUhRb0xWWVlobW9GVWsyQUQyY1ZOUUhFNnJ3eEJDbkNmRjRjUStib3JWWVFnaGhCQkMxSnZ2eEFuc3NYRldoeUdhZ1ZhVFlDc1JrZGpIVExJNkRDSEVlYktQbVlUaWpyUTZEQ0dFRUVLSWV2UGw1ZU9JaTdVNkRORU10Sm9FRzhBKytXS1VtUFpXaHlHRXFDZWxYUWZzVXk2Mk9nd2hoQkJDaVBvelRYejVlVEtETFlCV2xtQXJUaWZPdVZkYkhZWVFvcDZjYzYrU0pSNUNDQ0dFYUpFQ3BhVVlmai8yV0puQkZxMHN3UWF3OVJ1RTFxZWYxV0VJSWNLazllbVBMVzJRMVdFSUlZUVFRcHdYdmFRRUFGdDBsTVdSaU9hZzFTWFlLQXJPeTY1RGNibXRqa1FJVVFmRjVjWjErWFd5cFlVUVFnZ2hXaXk5dEJRQUxWSVNiTkVhRTJ4QTdSQ0g4K29iclE1RENGRUg1OVUzb3JTWGNpb2hoQkJDdEZ5Qk13bDJSSVRGa1lqbW9GVW0yQkFzRlpjdGY0Um92dXhqcDJMcko2WGhRZ2doaEdqWjlMSXlBTFJJU2JCRkswNndBWnl6TGtmcjNNM3FNSVFRMzZCMTZZWno5bVZXaHlHRUVFSUljY0ZDYTdBalpMdFIwY29UYkRRYnJwdm5vOFluV2gySkVLS0NHcCtJNitaN1FMTlpIWW9RUWdnaHhBVXovRDRBVktmc2lDSmFlNElOS0pGUnVHKzdEeVc2bmRXaENOSG1LVEh0Z3orUDhnbXZFRUlJSVZvTHd3aCtWVnQ5YWlYQzBDYitGaWp0WTNIZmRyOTBGaGZDUW9yTGpmdlcrNlNwbVJCQ0NDRmFGZE9zK0VaMlJSRzBrUVFiUUUxS3huMzM5MlVtV3dnTEtESHRjZC85RUdwU3N0V2hDQ0dFRUVJMHJJb1piRVVTYkVFYlNyQUIxS1NPUk56emtLekpGcUlKcWZHSndaODdTYTZGRUVJSTBRcVpaMHJFSmNFV3RMRUVHeXJLeGVjL2hOYWxtOVdoQ05IcWFWMjY0WjcvRUVxN0RsYUhJb1FRUWdqUk9FSUp0clZoaU9haHpTWFlBRXBFSk82N3ZvZDk3RlNyUXhHaTFiS1BuWXI3cnU5SlF6TWhoQkJDdEdxbUtUUFk0cXkydTArT1pzTjU2YmZRZXZURSs5NS9NY3M5Vmtja1JLdWd1Tnc0dkF5aHV3QUFJQUJKUkVGVXI3NEpXNytCVm9jaWhCQkNDTkg0akdDWE0wV21zQVZ0T2NHdVlPczNDUFgrRkx3ZnY0MitiNC9WNFFqUm9tbDkrdU82L0RycEZDNkVFRUtJTmtQV1lJdHp0ZmtFRzBEdEVJZjc1bnNKN05tTzk1UDNNVStmdERva0lWb1VwVjBIbkhPdndwWTJTUDV4RVVJSUlVVGJJZ20yT0ljazJHY29DcmIrZzlGNnBlRmZ2aGovdXBXWVBxL1ZVUW5SckNrT0ovWXhrN0JQdVJqRjRiUTZIQ0dFRUVLSUppY3oyT0pja21CL2crSnc0cmo0TXV3VHArRmZzeHovMmhXWTVlVldoeVZFczZLNFhOakhUc0UrYmpLS1c1cVlDU0dFRUtJTk0yVWZiSEdXSk5nMVVOeVJPS1pmaW4zOGRQd2JWaFBZdkJZajc0VFZZUWxoS1RVaEVkdXdzZGhIamtkeHVhd09Sd2doaEJEQ2Nvb1dUS2xNWGJjNEV0RWNTSUpkQjhYbHdqRnhPbzRKMHpDT0hjYS9kUU9CYlJzeHkwcXREazJJSnFGRVJHSWJQQUw3a0pHb25icEkrWk1RUWdnaHhEbFVaM0Nabk9HVjVhVkNFdXp3S1FwcVNpck9sRlNjYzc2RmNmd0lnY3dNOUt4OUdBY3paYjIyYURVVXB4TzFhMCswN3IyeDllaU4yckV6cUtyVllRa2hoQkJDTkV1cTB3R0FJY3RLQlpKZ254OVZSVTFKeFpHU0NoT25nNjVqRk9SaEZPUmk1SjNBeU12RkxDekE5SHJBNjhVc0x3OG00SHJBNnNoRlc2ZlpVQnpPWUhtMzA0bmlkS1BFeHFFbUpLRW1KS0xHSmFIR0pZQ21XUjJwRUVJSUlVU0xvRHFEeStZTXI4L2lTRVJ6SUFsMlE5QTAxTVJrMU1SazZHZDFNRzNiNjI5K3dXdHZmQUhBM0ZtamVPaStLNXZrdmtYRlpmenB1US80YXQydTBERlZWYm4yeWduY2V2MDBuQldmYkFvaGhCQkNpTmJsVElLdGUyVUdXNERVZllwV1pjVFEzcUh2MTIxTXh6VE5Kcmx2VEhRRXYvanh0M240dTFlRmttbkRNSGpyL1pYYytiMW4yYnp0UUpQRUlZUVFRZ2dobXBhVWlJdHpTWUl0V3BXMDNwMXBIeFBjTmlxL29JaU16R05OZG05RlVaZ3pjd1F2UGZzQVF3ZjFDQjAvbmxQSUl6OTdtZC8vNVIxT0Y1VTFXVHhDQ0NHRUVLTHhuVzF5SmlYaVFoSnMwY3FvcXNyWVVXbWh4MnUrM3RQa01YUktqdU9QdjdxVEh6MTREZEZSN3REeHhjdTJjUHY5ZjJicDhxMU5Ock11aEJCQ0NDRWExOWtFMjJOeEpLSTVrQVJidERwalI1MWRDTDltZmRNbjJCQ2N6YjU0MmpCZWZmNEhUSjg4T0hUOGRGRVp2M3Y2YlI3OStiL0lPcGhyU1d4Q0NDR0VFS0xoaEJKc0tSRVhTSUl0V3FIaGczdmhjTmdCT0pCMW5Kd1RKeTJMcFgyN1NCNy93VHllL1BsdEpDZDJDQjNmdk8wQWQzLy9XWjUrL2tOT25pcXhMRDRoaEJCQ0NIRmhWSmVVaUl1ekpNRVdyWTdMNVdENGtKNmh4MWFVaVgvVHlHRjllUG12RDNMdEZSUFF0T0NQbldtYUxGeTBubHZ1ZllvMzNsdUJ6K2UzT0VvaGhCQkNDRkZmWjJhd2RabkJGa2lDTFZxcGNTUDdoNzVmdThINkJCdUNpZis5ZDF6Q3kzLzlQbU5Hbmwwblh1Yng4ZExyaTdqOS9yK3dmUFYyV1o4dGhCQkNpQ2F6UC9PNDFTRzBlS3FqWWdiYjU3VTRFdEVjeUQ3WW9sVWFPeW9ONVhrRjB6VFp0ak9Ma3BKeW9xSmNWb2NGUUplVWVQN3ZKN2V3ZWRzQm52L1h3dEJhN0p3VEovbjFIOTdrdmI1cnVQZU9PVnlVMXRYaVNJVVFRZ2pSMUY1OGRkRUZuWC8zYmJQcWRhODMzMTNCVDM5MFBWTW1EZ3JySEo4dlVPdnl1OVRPQ1J3NmtoZld0UkxqMitGeU9jSWEyNXhwcnVCN1RGbURMUUFVMDFNcTAyV2lWWHJnMFJmWXZmY1FBRS84Y0I3VEpnMnU0NHltWnhnR255M2R4TC8rczVoVHAwc3JQVGR5V0c5dXZXRUcvZnAwc1NnNklZUVFRalMxNlhNZnY2RHp2MWo0MjdESEhqbWF6NTMzUDBOVXBJdFgvL0dEU3J1ZjFHUnZ4bEh1ZStodk5UNi8rS1BmY1BFVlB3bnIvay8rOGpaR0R1OFRkcnpOMmNxQkEraDg2NjMwZVBnUnEwTVJGcE1aYk5GcWpSdmRMNVJnZjdWdWQ3Tk1zRlZWNWRLTFJ6SjF3aUQrOSs1eTNsMndHcjgvQU1DR3pSbHMySnpCcU9GOXVQV0dHYVQxN214eHRFSzBRS2FKVVpDSGNmZ1FSbDR1Um40ZVJtRWVwcWNjdk9XWWZoL291dFZSTmkrYWhtSjNnTk9GNG5haHhpYWd4aWVnSmlTaGRrbEZqVXNBUmJFNlNpRmFyZm9reUFCdnY3K0tsMTRMem5yUHYzMTJ2Yzd0bkJMUDFWZU01NzJQVnJOMWV5WVR4MTBVOXJtdnZQQVFxWjBUUW85WHJ0N0pMMy8zUDZEcWEzamlWNjl6N0ZnQnI3endVTDNpYTBtMHlFZ0NwYVYxRHhTdG5pVFlvdFVhUDdvL0w3MGUvQWRuM2NaMFBCNHZicmZUNHFpcUZ4SGg1SzViWmpGMzlpais4OWFYTFBweUM0WmhBTEIrMHo3V2I5ckg2QkY5dWZXRzZmVHRKWW0yRUxVSytBbnMzVTBnZlJmNmdReFFWYlR1dlZBVGs3RU5INDBhbjRnU0VRbE9KNHJUQlpwbWRjVE5pNjVqZXN2QjY4VXNLOFhJUDRGeElvZEFaZ2I2RjUrQllhTDE3SVV0N1NKc2ZmdUR6VzUxeEVLMFNjVWxIdjd3OUx1cytYb1BjYkV4L096SE56Q2dmK1hsWlhuNXAzbjcvVlcxWHNmajhUSjZSRisyNzh4aSs4NnNHc2ZkZnZOTUlzNTVINVdUVTdsTVBMK2dxTVp6OTJVY1pkZzVEV2hiSTF0VUZIcHhzZFZoaUdaQVNzUkZxemIvKzMvbFFGYXdlY2ZqUDV6SDlHWTRpMTJkNHptRi9PZnRaU3hlZGpiUlBtUE15RFJ1dVg0NmZYdWxXQlNkRU0yVGNld0kvZzFyQ2V6YWhwclNGZHZnWVdpOTBsRGpFK28rV1lUTnlNOUQzNTlPWU50bWpLT0hzRjAwQ1B2SXNhaWQ1TU0vSVpySzNvd2ovT3JKTjhqSlBjbXd3VDE1NHBGNXRHOGZWYzI0MnN1NTYrT2RmejlHYklmb3NFckU5MlljNVlHSC8xN3I5Wjc1dzN3RzlPL1dJTEUxQnh1dnVBSm5wNDRNL1BzTFZvY2lMQ1l6MktKVm16cHhVQ2pCWHJacVc0dEpzRHNteC9MSTk2N20yOWRPNGIvdkxHUEpzcTJoUkh2ZGhuVFdiVWhuMk9DZVhIdkZSRVlPNjQwaTVacWlEZE96TS9FdFg0S1JsNGQ5L0JRaTVseUpFdFBPNnJCYUxUVStXREp1SHpNUjgvUXAvSnUveHZPL1YxRVRFM0ZNbm9IV3RZZlZJUXJScW4zdzhWcGVlUGxUZE4zZ3hubFR1ZjJtR1RXK0QramJPNlhPa3ZQcGN4K25TK2Q0WG4zaEIvV0tvN1lTOFROKy8rdmJTVXhvWCtsWWZrRVJqenp4Y3IzdTFSTFlvcVBRUzBxc0RrTTBBNUpnaTFadDZzUkJvVEx4RFpzektDNzFFQjFaZHdPUDVpS2xZeHlQZnU4YWJyeDJLdjk1NjB1V0xOOGEyc1pyODdZRGJONTJnTlRPQ1Z4OStYaG1UaG1LMHltbG1xTHRNQXJ5OFg3eUFXWmhBZlpwczdHUEdBT3E3RDdabEpSMjdYRk1uWVZqOGt6OEc5ZmgvZUJ0bE5nNG5KZCtDelV1M3Vyd2hHaDFubnIyZlQ1YnZKSG9hRGVQL2ZBNlJvL29hMWtzNFpTSWQweU9KYVZqSEdWbFh2SUxpMGp0bklERDNqclREeTBxQ205T3J0VmhpR2FnZGY0TkY2SkNjbUlIK3ZkTlpmZmVRd1FDT2wrdDNjMmNHY090RHF2ZVVqckc4YVB2WDh0TjEwM2xQKzhzNTh1VjJ3Z0VnbzJaRGgzSjQrbm5QK1RsZnkvbThqbWp1ZnlTTWNSMWlMWTRZaUVhVVNDQWI4VlMvT3ZYNEpnMkcvdkVhWkpZVzAxVnNZOGFoMzNFR1B5cnZzVHp6MmV4anhxSFkvSU1zTWxiRFNFYXlzN2RCd0g0eHpNUGtKVFl2dmJCamV5eFg3d2E5dGcxWCsvaGQzOTZ1OTROM0ZvU1cyUWtaYVV5Z3kwa3dSWnR3TlFKQTBQZHhKZXQydFlpRSt3elVqckY4Nk1IcitHdW15L213MC9YOGZGblgxTmM0Z0dncUxpTS83eTlqRGZmWDhtMGlZTzQrb29KOU9yZTBlS0loV2hZUmtFKzVXKytoaHFYUU1RUGZ5cWw0TTJOcW1LZlBBUGIwSkY0MzMrRHNuODhpK3VHVzFCalpUWmJpSVprWlhJZEUrMW0wdmdCZlBlZXVjVEZ4b1NPNzA0L3pEc2ZyRUpWMitheU5TMDZtb0NVaUFza3dSWnR3T1FKQTNuK1g1OWltaWFidHgzZzFPbFMycmVMdERxc0N4SVhHOE9kTjEzTVRkZE9ZY215cmJ5NzRDc09IODBISUJEUVdieHNDNHVYYldId2dCNWNldkZJSm96cEwrWGpvc1VMN05xR2Q4RjdPR1pkaG4zY1pLdkRFYlZRWXRyaHV1MWUvS3VYNC9ubnN6Z3Z1d2JiUllPc0RrdUlCbU9hSnNlT0YzTHlkQWtseFI1S1Nzc3BLZkZRV3VabDZxU0JkT29ZVjYvcmJkNjZuMGQrOHErd3g0ZXpWL2FaMmVMM1BscE5UdTdKV3NlZU9sWEszLzY1c01ibjc1OC9GNEJEaDA5d0lDdUhTZU1Ic0gzbndTcmpKbzBmd1BKVk8waEs3RkRwdUs0YnJiNWZqQllSS1d1d0JTQUp0bWdENG1KakdEeWdPMXQzWkdLYUppdSsyc0VWbDQ2eE9xd0c0WFE2bUR0N0ZKZk9Hc242VGZ0NGQ4RlhiTjUySVBUOHRwMlpiTnVaU1ZTa2krbFRobkRKakJIMDZ0SEp3b2lGT0QvKzFjdnhyZjBLOS93SFVWTzZXQjJPQ0pOOS9CUzBiajN4dlBKM3pGT0YyTWRQc1Rva0ljNkxhWnFrN3p2QzVxMEgySjJlemE0OWgwSVZaTjhVRnh0ZDd3UTdLYWtEMTE5VDl3ZUhueXhhVDNHeEo2eXhaeXhidVowOWV3L1hPcWE0eE1QN0M5YlUrUHlaQkh2MXVqMmhQYmRyODllbnZsUGwrbTZYSTR4b1d5NWJkQlNHejRmaDk2UGFaVktqTFpNRVc3UUpVeWNPWXV1T1RBQysvR3A3cTBtd3oxQVVoZEVqK2pKNlJGOHlEK2J3M29MVmZMRnlHMzUvQUlDUzBuSSsrbVFkSDMyeWp0NDlPbkhKeFNPWk5uRXdVVkV1aXlNWG9nNm1pWGZSeCtnWmU0bDQ0QkdVZGgzcVBrYzBLMnBLRnlJZWVBVFBQNS9CS0M3Q09lc3lhT1V6V2FMMU1FMlRkZXYzOHNhN0s5aTFKeHViVGFObjk0NU1uenFFdE42ZFNVeHNSMlNrbTZnSUo1R1JidHd1QnphYlZ1LzdwSFNNNCs3Ylp0VTVidlc2WFJRWGU4SWFlOFp6Zi9wT3JjL1hwNHY0RGRkTzVvWnJKNU9UZTVKMjdTSnh1eHhNbi9zNGovM3dPbVpNSFJJYXR6dTlja0ovTUR1SGhJVFd2YVJIaXd4dWs2YVhscUsydDNaOXZMQ1dKTmlpVFpnNGRnRFAvbU1CdW02d2MvZEJjazZjSkRteGRiNVI3OUV0bVVlK2R6WDMzbkVKUzVkdjRkTWxHOGs4bUJONlBpUHpHTSs4OEJFdnZQSXBrOFlPNEpLTFJ6Q3dmN2RXWDdvbFdpYnZvby9Sc3cvaXZ2OWhsSWlXdmJTakxWUGFkY0I5L3lONFh2d3J2a1VMY2N5K3pPcVFoS2pUeVZNbC9PdzMvMkYzK2lHNnBpYnl5SU5YTTNYU29EYS81S3JNNCtYR08vL0k0dzlmeC9RcHdhVGFNRTEwUGJpZHFLSkFRbndNTjg2YlNreFVCSUdBenRyMTZmVG8zaEhUTkltS2NuUGp2S2xWdHU5cTZXeFJGUWwyU1RGMlNiRGJORW13Ulp2UUxpYUNrVU43czI3alhnQVdmN21aVzY2ZmJuRlVqU3M2eXMyMzVvN2p5a3ZIc3UvQU1UNWRzb0V2VjJ5bHpPTUR3T3YxczJUNUZwWXMzMEpLcDNpbVRSekUxSW1ENk5vbDBlTEloUWp5cjE2T25yRlhrdXRXUW9tSXhIMzNBM2orOWtlVTZHZ3BGeGZOV2xaMkxrLzg4bldLUzByNStXUGZadUs0aStTRDZBb25Ud2JYR2NlZXMyUEo3Ly84RHIvLzh6c0E5T3ZiaGVmKzlCM3V1SGttQUMrOXRvamlFZzlIaitYenhDOWY1OUdIcmdrOTE1cG8wY0VFV3hxZENVbXdSWnN4ZSthSVVJTDkrZExOM0R4dldwdjR4MUpSRlByMlNxRnZyeFMrYy9zbHJGaTlrMCtYYkdEbm51elFtS1BIOHZuM1cxL3k3N2UrcEh2WEpLWk1HTVRVQ1FOSjZTU2RmNFUxQXJ1MjQxdjdWYkFzWEpMclZrT0ppTVE5LzBISy92b0hsUGF4MHZoTU5Fc2VqNWZIZnY0cXBtbnlseWZ2b1djUDJaSGpYTm1IVHdDd1pYc21Rd2YzQk9EZU95OWgzSmgrQUtGOXJuMitBQysvdm9oM1Axek4vZlBuTW1QcUVINytmLzlsL2dOLzVTZVB6bVBRZ083V3ZJQkdZcXNvRVE4VVM0TGQxa21DTGRxTXNTUFNhQmNUd2VtaU1uTHpUckpsZXliREt2NWhhQ3RjTGdlenBnOWoxdlJoSERxU3gyZExOckw0eTgyY0tpb05qY25LemlVcmV3bXYvSGNKdlhwMFlzcUVnVXlkTUpEa3BGZ0xJeGR0aVZHUWozZkJ1N2puUHlocnJsc2hwVjBIM0xmZmgrZkZaMUE3ZHBJdHZFU3o4OXIvdmlDL29Jam4vdlFkU2E2cnNXMUhGazZubmJmZVcwbXZpdjgrSGRwSGtWTFIyQzBuOXlUL2UzczVIeTVjUzFHeGh3ZnZ1NExMTHhrTndCOS9jd2RQL3ZrZEhuN2laZTY3KzFLdW5EdldzdGZSMEd6UndSbDl2YmpZNGtpRTFTVEJGbTJHemFZeGM4b3czbDN3RlFDZkw5M1k1aExzYzZWMlR1Q2UyK2R3MXkyejJMTDlBTXUvMnM2cXRic29LUzBQamRtZmVZejltY2Q0NmZWRjlPM1ZtYW1UQmpGbC9FQVM0bHQzb3hKaG9VQ0E4amRmeHpIck11a1czb3FwS1Yxd3pKeEwrUnV2RTNIUDk4QW1iMGRFODFCVVhNWjdINjNoOGt0R2s5YW5zOVhoVkdIb3BxWDM5L3NETEZ1NWpRbGorNVBXcHd1Ly92MmJBSlNYKzBKampoMHY0STEzVnpCK1RIOXUvZlowT2lhZi9ZRGVadE40NHBGNXRJdUpiSFc5Y0xRb0tSRVhRZkl2bW1oVFpzOFlIa3F3VjY3ZHhRT2xIcUlqM1JaSFpTMU5VeGt4dERjamh2Ym0rOSs1a28xYk1sajIxWGJXZkwwN3RGNGJZTy8rSSt6ZGY0UVgvdlVwZlhxbWhMcVdwL1h1M0NaSzdVWFQ4SzFZaWhvWEwvdGN0d0gyOFZQUU05THhyZndDeDdUd095SUwwWmcyYk1yQU1Bd3V2OFQ2M1ViS1BGNUtTOHVKam5MamNOalluWDZZbkJNbmNUckNhN0ttNndZWFgvR1RzTVllUHBJZjF0N2E5OTU1Q1FXRnhVeWVNSkR4WS9xVG5OU0I1Lzd4TVUvLzdVUGUrMmcxWFZNVGlZNk9ZT2JVb1VSRU9QbDg2U1lBVERNWVR5QVF3Ty9YOGZuOExGMitsYnlDMDF3MlozUllNVFozdHBqZ0RIYWd1TWppU0lUVkpNRVdiVXIzcmttazllNU1lc2FSaWs5aHQzTjVLL25GM2hCc05vMHhJOU1ZTXpJTnI5ZlBoaTM3V0xaeUIyczNwdVAxbmsyMjl4MDR5cjREUi9uM1cxL1NQaWFTVWNQN01IcGtYMFlNN2lOYmY0bnpaaFRrNDErL2hvZ2YvdFRxVUVRVGNYN3Jlc3IrL0J0c1E0WkxxYmhvRnRadjJrdGlRbnU2cGlaWUhRb0hzM041NE9FWHFod2ZNYlIzV09lcnFzS044NlkyYUV4OWVuV2lZM0lzWTBlbEFUQnVkRDlHRGUvRDF4djNzbW5yZmc0ZHp1UElzUUpLU2p5VWwvdncrUUxvaG9GaG1DaEtzQytNcWlyWU5BMmJUV1BXak9FTkdwK1Z6cXpCMWt0SzZ4Z3BXanRKc0VXYk0yZkdDTkl6amdEQk1uRkpzS3ZuZE5xWk1PWWlKb3k1aVBKeUgrczJwck5zMVE0MmJNbW9sR3lmS2lwbDhiSXRMRjYyQlZWVkdkQ3ZLMk5HOUdYMGlEUzZka21RMlcwUk51OG5IK0NZTmhzbFJwWWd0QlZLdS9ZNHBzM0N1L0FEM0xmY2JYVTRRcEI3NGhUZHVpWTJpMys3a2hJN2tOb2xFY013TUEwVG0xMGpyVTluNXQ4Mk82enpGVVZwbEc3ZFAzL3MyNmlxR25wc3MybU1IOU9mOFdQNk4vaTlXaExWNlVTeDJXUUdXMGlDTGRxZXFSTUg4N2VYUDhIbjg3TjMvMUV5RCtiUW8xdXkxV0UxYXk2WGd5a1RCakZsd2lCOFBqL2JkbWF4YnVOZTFtM2NTMDV1WVdpY1lSaHMzNVhGOWwxWi9QTzF6MGxLNk1Eb0VYMFlNYlEzZ3k3cVRuUlUyeTdIRnpYVHN6TXhDd3V3VDV4bWRTaWlpZGtuVHNlL2RoVjZkaVphMXg1V2h5UGF1Tk5GcFNRMmt6NGpjYkhSdlBMMzcxc2RSaFc5ZTNheU9vVG1TVkd3UlVmTEdtd2hDYlpvZXlJam5Vd2FkeEZMbDI4RjRQT2xtN2p2cmtzdGpxcmxjRGpzakJ6V2g1SEQrdkRkdStkeStFZys2emFsczI1RE9qdDJaMk1ZUm1oc2J0NUpGbnoyTlFzKyt4cEZVZWpSTFpuQkEzc3daRUIzU2JoRkpiN2xTN0JQbXczbnpJcUlOa0pWc1UrYmhXL0ZVdHkzekxjNkd0SEdlYjBCN0E1NWV5ek9qeTA2V3JicEVwSmdpN1pwem93Um9RUjd5Zkl0M0hYTHhUakNiQm9pemxJVWhkUXVDYVIyU2VDNkt5ZFNVbExPeG0zNytIckRYdFp2MmxkcCt5L1RORG1RZFp3RFdjZDVmOEhxc3duM2dPNE1ya2k0WTZJakxIdzF3aXJHMGNNWWVYbllSMWpmVkVoWXd6NThETDdGQ3pHT0hVSHQxUHc2TjR1Mkk4THRvS3pVYTNVWW9vWFNJcVBRUzJTYnJyWk9FbXpSSmcwZTBKMk95YkVjenlta3FMaU01YXQzY3ZIVW9WYUgxZUpGUmJtWU1uNFFVOFlQd2pSTjBqT09zSEZMQnR0MlpySXIvVEErbno4MHRsTEMvZkVhQUhwMFMyYkl3QjRNSHRDZEFmMjYwYjVkcEZVdlJUUWgvOFoxMk1kUGtkbnJ0a3pUc0krZmduL2pXcHlYWDJ0MU5LSU5pNGh3Y2JwWW1sU0o4Mk9ManBJWmJDRUp0bWliRkVYaDhqbWorY2NybndId3djZHJtRGxsU0xOb2F0SmFLSXBDdno1ZDZOZW5DemZQbTRiZkh5QTk0d2hiZDJSV20zQURaQjdNSWZOZ1RpamhUa3JvUUZxZnpxVDE2VXpmWGluMDZabUMyKzIwNHVXSXhoTHdFOWkxallnNVYxb2RpYkNZZmRob3l2NzBhNXlYWEFrMnFTZ1Mxa2hPYk0vMlhRZXREa08wVUxhWUdEeUhEMWtkaHJDWUpOaWl6Wm96WXdTdi9tOHBYcStmZlFlT3NtZmZZZnIzVGJVNnJGYkxicmN4c0g4M0J2YnZ4czN6cHVIeitVblBPTUsyblZsczNaSEpydlJEK1AyQlN1Zms1cDBrTis4a0sxYnZBSUpKZTdmVVJQcjJxa2k2ZTNlbVI5ZGtiRGJOaXBja0drQmc3MjdVbEs3U09WeWd0R3VQbXRLRndONDkyQzRhWkhVNG9vM3FtcHJFRnl1MlVWYm1JeUxDWVhVNG9vV3hSVVdoU3dWRW15Y0p0bWl6b3FQY3pKd3lsSVdMMWdQdy9zZHJKY0Z1UWc2SG5VRVhCZGRlZnpQaDNyNHJpL1NNSTVTVlZWNEhaNW9tV2RtNVpHWG44dmtYbTRCZzR0NjdSeWY2OXU1TVd1L085T21aUXFlT3NaSjB0eENCOUYzWUJnK3pPb3dHWitRY0E3OFB0VXUzUnJtKzZmT2lPRnBmTllkdDBQRGczd2xKc0J2Vi9zemo5T3JSMGVvd21xVXorMThmUG5xQ3ZyMmxINENvSHkwcVdyYnBFcEpnaTdidHlrdkhoaExzbFd0MlVGQTRoN2pZR0l1amFwdk9UYmdobUV3ZlBwclAzdjFIU045M2hQUjloOW1mZFp4QVFLOTBudDhmWVBmZVEremVlN1lreTJiVDZOSTVudTZweVhSTFRhSmJhaUxkdXliUk1TbFdsZ0UwSjZhSmZpQUR4NndybXU2ZWdRQytWVXV3ajV1SzRuUUZ3emhWaVBmOS82QjJTc1V4dTJGSzFjdGZleDRqTDRlb3AxNXFrT3VkeTc5cUNiN1BQOEoxNjMxb2ZlcXg3NnhoWUJhZnJuV0kwcTdEQlVaM1liVGVmZkV0K1FSTUU5clF6K3FMcnk2Nm9QUHZ2bTFXdmU3MTVyc3IrT21Qcm1mS3hQQSt5UEQ1QXVTY09Gbmo4Nm1kRXpoMEpDK3NheVhHdDhQbGFyNHp3MTI3SkFHUWZUaFBFbXhSYjdib0tBS2xwVzN1ZDVpb1RCSnMwYVoxNzVyRWtJRTkyTG9qRTEwMytQano5ZHoyN1JsV2h5V282RkRlT1lIVXpnbk1uQkpzUUJjSTZCdzRtRVA2dnNPaHhQdlFrVHhNMDZ4MGJpQ2drM1V3bDZ5RHVaV09PNTEydW5aT3BGdHFJdDI2SnRPdFN6RHhUb2h2SjRtM0JZeUNQRkExMVBpRUpydW43OHRQOFMxZWdIbXlFT2RWTndLZ1JFYWhIOHhFejlxUGZmTEZLTzdtM2MxZWlZakc5SmJqZmZkMUloNzVGZGpEUzFhTVU0V1UvZmJIdFk2SmV1b2xTaDYrSyt4WTNIZDlIeTF0UU5qajY2TEdKNEtxWUJUbW84WTEzZDhMcTczNTdvb0xPcjgrQ2ZhY21jTjU5OE92K09zTEh6TjhhTyt3dGt2TXlzN2x2b2YrVnVQeml6LzZEYmZmKzNSWTkzL3lsN2N4Y25pZnNPTnRhbWNxb0xJUDVkWTlXSWh2c0VWSGcyR2dsNVdoUlVxajFyWktFbXpSNWwxMTJUaTI3c2dFNE9QUHYrYkdhNmRndDh1UFJuTmtzMm4wN1pWQzMxNHBvV05sWlY0eU1vK1J2dTh3NlJsSHlNck80Y2l4Z2lwSk54QmFiNy92d05GS3h5UGNEcnFsSnRPMVN3S2RrdVBvMURHV2poVmZveU5scis3R1lodytoTmE5WjlQZDc5aGhmRjk4Z3VKeTQ1aDUyZGtuN0E3c2syZmkrK3dEZko5L2dQTmJOelpaVE9mRE5tdzAycG92MGJNejhTMzlCTWVjYjlYcmZNZk11V2g5THFwMExMQnhMZjZ2VndMZ25GdTVpM2RnOXpiMHpIMDRac3hGY1ZYK2VWQVNrOC9qRmRSTzY5NEw0MUIybTBxd3YxajQyM3FOZi92OVZiejBXbkRXZS83dHMrdDFidWVVZUs2K1lqenZmYlNhcmRzem1UanVvcnBQcXZES0N3K1Iydm5zLzVlVnEzZnl5OS85RDZqNkdwNzQxZXNjTzFiQUt5ODhWSy80cktacEtoMlRPM0RzV0tIVm9ZZ1dTSXVLQmlCUVVpSUpkaHNtV1lSbzg4YU9UQ01wb1FPNWVTYzVkYnFVRmF0M01tUEtFS3ZERW1HS2lIQ0c5dEkrdytmemMraG9QZ2V6YzhuS3p1SGdvVnl5c2srUW0xZDlpV09aeDFlbHpQeU1xRWhYTU9sT2pxTlR4dzUwU282alkzSXNuWkpqaVkrTFFaV3RwYzZia1plTDJnZ0pXblZNbjVmeS83NEl1bzdqNnV0UW9pc3ZCWEZNbW9sLzdRcjhhNVpqR3pnY3JWZGF0ZGZ4UFBjaytzSDlZZDgzM05uZ2VwV1NLd3FPeStmaFg3a0UyNGl4NFo5WFFZMVBSdXZldTlJeC9jRGUwUGYyS1pWblEvWERCOEZteDNIeDVVMnlsWnFhbUl5UmY2TFI3OU1TRlpkNCtNUFQ3N0xtNnozRXhjYndzeC9md0lEK1hTdU55Y3MvemR2dnI2cjFPaDZQbDlFaitySjlaeGJiZDJiVk9PNzJtMmNTY2M3T0RUazVsWCtINWhmVXZOWjBYOFpSaGcxcHVnL1FHbEpLeHppT0hTK3dPZ3pSQXRtaWdrbDFvTGdZWjFLU3hkRUlxMGlDTGRvOFZWVzU0dEl4L1BQVmlpMjdGcTZSQkx1RmN6anM5T3Jla1Y3ZEt6ZnhLU3Z6Y3ZCd0xnZXpUNUIxT0plRDJUbGtaZWR5OGxUTmUxYVdsSlpYTytzTndSbjFqa2tkS2hMdU9Eb21keUFocmgzeGNUSEV4Y1lRMXlGYXFpRnFZZVRuWVJzK3VrbnU1WDM3Tll6Y1k5ajZEOFkrYW1MVkFYWUhybXR1d2ZQU1h5ai96ejl3UC9CNHRUT29XdDhCS0xIeGRkNVAzNzBOczl5RGJkaVkrZ1VhOEZQeTQrK0VQM3pieGpySGZETjVMMy9qSlhnai9JVGV5TXRCVGU3VVpQdVVxd2xKQkxhc2I1Sjd0U1I3TTQ3d3F5ZmZJQ2YzSk1NRzkrU0pSK2JSdm4xVWxYR0ZKMHQ0ZjhHYUJybm5EZGRPcnBSZ1AvYUxWMnNjdXp2OU1BODgvUGRLeDVZdTI4clNaVnREajUvNXczd0c5Ty9XSUxFMXBrNmQ0dG0yOHlDbWFjcnlJVkV2dG9vUGIvV1NZb3NqRVZhU2QzNUNBSmZNSE1GcmJ3UzM3RXJQT01LZWZZZnAxNmVMMVdHSkJoWVI0YVIvMzlRcTNlSlBGWldTZmVnRVI0N2xjK3g0QWNkeUNpditGRlRwWkg2dVFFRG44TkY4RGgvTnIzRk11NWlJWUxJZEcwTjhiRFR4Y2UySWk0MG1ya01NOGZIQjR4M2FSYmJKbVhDak1DKzQ1cmFSK1JaOVNHRHJlcFFPY1RpdnY3M0djVnJhQU95VFp1SmZ1WVR5RjUvR2ZlL0RLTzFqSzQxeHpKd2IxajNMZnY4VHpISVBybStIdjU0WkFFVkJUYWg3VnQvSXl3bU9qYS8vRElsajdqWFkrbGYrRU5HL2RqbitWVXVEMXo2UlE5a2ZmbExsdkcvT3hrZis5SStOMGhSTlRVakVLS3o1WjZvdCt1RGp0Ynp3OHFmb3VzR044Nlp5KzAwemFrejgrdlpPcWJQa2ZQcmN4K25TT1o1WFgvaEJ2ZUtvclVUOGpOLy8rbllTRTlwWE9wWmZVTVFqVDd4Y3IzdFpxVk55Qnp3ZUw2ZUx5bWpmVHNwOFJmaTA2T0NIWG9HaW1qKzRGNjJmSk5oQ0VOeXlhOGJrSVh5eWVBTUE3M3o0RlQ5NzlBYUxveEpOcFgxTUpPMi9VV1lPd1U3bXhTV2VZTEpka1hnZlB5ZjVycTA4OG96VFJXV2NMaW9qODJCT2pXTlVWU1cyUTFRdzZZNkxvWDI3U0tLajNNUkVSeEFkRlVGMGpKdVlxQWlpbzl5aFAwNm52Y1hQckppZWNwU0l4bjN6NmwreEdOK1NoU2dPSis3YjdrZUpxRHJqZHk3bjNHc3hUdVNncCsrZzdMa25jZDkrUDJwSzExclBhVkNhallnZi9hYk9ZU1VQMzRYaWRJVTE5cHZVNlBaVlN2T1Z5S3IvWFd3anhxRWxwMVE1cmg4NVNHRHJobnJmTjJ6dVNFeVBwL0d1MzhJODllejdmTFo0STlIUmJoNzc0WFdNSHRIWHNsakNLUkh2bUJ4TFNzYzR5c3E4NUJjV2tkcC9oRHNPQUFBZ0FFbEVRVlE1QVVjTHErU0pxdWk5NGZQNUxZNUV0RFMycU9BTWRxQlVackRic3BiMUcwK0lSblRWWmVORENmYktOVHM1Y2pTZnppbDFsNEtLMWt0UkZHS2lJNGlKamlDdG11MWF2RjQvdVNkT2NTeW5nR1BIQzhnNWNZcUNrOFhrRnhaUlVGaEVma0VSZm4rZ3p2c1loa0YrUVhEODNqQ1g5OXBzV2pEcGpuWVRIUjFCVFBTWjVEdWlJakYzRXgzbHd1VjA0blRhY2Juc3VKd09YQzQ3VHFjRGQ4WDNsczZjZTh2QjJYaDdPZnNXTDhDM2VBR29LcTZiNzBWTkNXT2ZlMVhGZmV0MzhMejhMUHIrZE1yKytpVE9TNi9DUG1GR3E5bHlSYyt1K3BmTU9IYTR5akZiLzhIWUJnM0hMRDZOdm04UFd0cUFZQ0srWVhXakp0aUt5d1hlbWl0SDJwcWR1dzhDOEk5bkhpQXBzWDN0Z3h0WmJTWGkzN1RtNnozODdrOXYxN3VCVzNOd3BuS3BYWXpNWG92NnNWWE1ZT3ZGTW9QZGxrbUNMVVNGYnFtSmpCdmRqelZmNzhFMFRkNTRid1dQZk85cXE4TVN6WmpUYVNlMVN3S3BYYXJ2ZG15YUppV2w1ZVFYVkNUY2hVVVVGQmFIa3UvOGdpSUtUaFpSZUxJRXd6RHFkZTlBUUtmd1ZER0ZweTdzVTNLYlRjUHRkT0IwMlhHNUhNRWszQm44M3VrNEp6RjNPbkE0YktpcWdxWnB3YStxaXFhcHFKcUtwaWpCcjVxS3FwN3pWVlhSTk9Yc01lWE1jd3A5ZmQ3UVh0UU55dStqL0ozWENXeGVGMHl1YjdvSHJkL0E4TSszTzNEZjlYM0szM3lad05ZTmVEOTZDLy9HZFRqblhvM1dPN2p2dEpGemxMS25mbDducFdwcmN0WVllMlNIdzc5bU9mNDF5OE1lYitRY3BmeU5sM0EvOERoYU5UUGREVTF4T2pGOWttQi9rNVhKZFV5MG0wbmpCL0RkZStZU0YzdTJRZUR1OU1PODg4RXFWTFYxZlBnRXdROU9sMysxZzhFRHUrTjAycTBPUjdRd1dsUkZpYmlzd1c3VEpNRVc0aHczWEQyWk5WL3ZBV0RKOGkzY2VzUDBLbXZKaEFpWG9paWhrdTd1WFd0ZUsyc1lCaWRQbDFKUVdFUkJRVEZGeFdVVWxaUlJWRnhHY2JFbitMV2tqS0ppVC9CeFNSa2VUOE1rSUlHQVRuSEFRM0ZwMDVma2ZqVFFBRTFyOE92Nk42NE5KdGQyQjY1YjdzWFdiMUQ5TDJLejRicnBIdnhkZStMOTVGMk1vOW5vMlZtaEJGdHhSd1FibU9rQkF0czJvclRyZ05hejd0SmQ0L2dSak9OSHFteDMxUlFVZHdTT3FYT3dEUjJGMnFseWp3bDlmenI2M2wxTkhsTzFOQnZvZXFQZjVzeFdmbGtIYzFtMWRoZHVsd09iVFFQVHhLeDQzalRCTUUwd1RZeUt4NlpoWW1JR3YxWmNZOGJVSVhUcUdGZXYrMi9ldXA5SGZ2S3ZzTWRQbi90NG5XUE96QmEvOTlGcWNuS3IzelhoakZPblN2bmJQeGZXK1B6OTg0UDlCZzRkUHNHQnJCd21qUi9BOXAwSHE0eWJOSDRBeTFmdElDbXg4bnA4WFRjYWRCbkxINTU1cjBxSmVrTXlUUk8vejA5ZVFUSEZKV1g4N3BlM050cTlST3VsUlVTQW9oQW9rZ1M3TFpNRVc0aHo5TytieXBDQlBkaTZJeE5kTjNqN3c2LzQ3dDNoTlRVUzRueXBxa3BjaDJqaU9rUkRtTHZhQkFJNnhTVVZDWGR4YVRENUx2RlVTc3hMU3NzcDkzb3BML2ZoOVFid2VMMlVsL3Z4bHZzcDkzcnhsUHVyM1MrOHFRUk1nb2xVQXlmWjlyR1RNZkp5c0E4ZmkyL0ZZc3BmZnZhOHJ1TysreUhzRTJlZzlSMUFZTnNHSERNdURUMm50T3NRYW1CV1Z2Z2J6THhjbkZmZmpGSmJ5WHNnRUdvZVZta2Y3aVpnRk9aakhNcEVUZW1DY2VJNHhvbmpWY2FvS1YwSWJGMlAydWticGZSbi9vNDBWWW04SGdCTjQ5dDMvSkhjRTQyWFVEV2t4SVQyOVU2d2s1STZjUDAxaytzYzk4bWk5UlFYZThJYWU4YXlsZHZaczdkcTJmKzVpa3M4dFhZYlA1TmdyMTYzSjdUbmRtMysrbFRsN3ZmRkpSN2NMa2NZMFlabjZaZGIwWnZnZ3hlQWNXUDZWV21HS1VRNEZGWEZGaFdKWGlvbDRtMlpKTmhDZk1PTjEwNWw2NDVNQUQ1WnZJR2JycHNxWFVSRnMyT3phWFJvSDBXSDlsRkE5U1hxZFRGTkU3OC9nTmNYb0x6Y2g2ZmNoOWZucDd6Y0YzenM5ZUgxVmp6Mit2SDdBdWlHZ1dHWTZMcGU4Ylhpc1dGZ0dBYTZZVlFjTTg0K3B4c1l1b0ZoQnMvVEs4NFBHT21ZM3NacGRPYThmQjRBYWt6N1NsMjVUWjhYOC9SSmxJaW9haHQ3QVpnbFJaaWVNbkFFa3dNMU1ibldoTmcrYmlyZXQxNGg4UFZLN0pObTFqak90K3d6ak1KODFNUms3Qk9tMXpoT3o4ckE4N2ZmMS9yNkFNeHlUNTM3YkVmOCtMZW84WW5vQi9iaWZldVZPcThKRVBGbzVjWnBabms1QUlxOWFjcGxUYThYeGVIazVodW1jU0x2VktQZVN5SFlxR3Zyaml4bVRoM0M1WmVPUVZVVkZCUVU1Y3dmczZJRVdnaytGenBPYUliMmZHWnFVenJHY2ZkdHMrb2N0M3JkTG9xTFBXR05QZU81UDlXKzFWdDl1b2pmY08xa2JyaDJNam01SjJuWExoSzN5OEgwdVkvejJBK3ZZOGJVczkzb2Q2ZFhUdWdQWnVlUWtOQXU3Smpyc3Zpalh6Zll0YXBqbWliNUJVV3NYWi9PMzEvNmxQKzlzNEpidjEzeno2a1FOYkZGeFJBb2xobnN0a3dTYkNHK1llaWdIdlR0MVptOSs0L2c4L2w1YjhGWDNIbHorRzlzaEdncEZFWEI0YkRqY05pSmptcjZrdVhTUC80NjJNeXFFVHVKTytaZWcyUHVOYUhIL3ZWZjRYMzdWUnpUNW1DZlV2M1B0ZmY5LytCZnN4ekZGbDVDYVI4MkJ2OFhuK0JiOGpHMllXTlFvcUtyak5IM3ArTmI4bkdvOUx5MldYdkY0YWh6cTY1d3QrbFNiTUYvNXUxRFJtTHIwNy9TYzRGZFcvRysvMS9jOS84STlaeTl2YzF2TkJnelR4VUdyeFhkY01sU2JjenlZUE83T1RPSE44bjlSTjNLUEY1dXZQT1BQUDd3ZFV5ZkVreXFneCtZQlh0SEtBb2t4TWR3NDd5cHhFUkZFQWpvckYyZlRvL3VIVEZOazZnb056Zk9tL3IvN04xM2ZGWDEvY2Z4MTdrek4wQ0FMTUxlRzBFWnNnUkJRVkhCaWFLZ3VIZTF0VlZiUjMrMjFyYU8xdGF0RlVxZE9IR0JvaWdneUFZRlZJWUV3Z29KQkRJZ3lkM24vUDZJUmdOa1FaS1Q4WDQrSG5tWWU4NzNuTzhuY0NUM2M3L2Y3K2RicTVkY0dZWkJVbUpUemoxN01GdlRNdmpvNHhWTXZleTBPcjliZzlROFo2TllvZ1dGZG9jaE5sS0NMWElZd3pDWWZQR3BQUEQzMXdCNC8rUGxUTHJnVkJvM3JvWmlUQ0lObU9HTHdTb3N3R2dlWDM3akttTGxGTzJ2WEZhZlZpaFU5STI3Z3ROYm5VNDhaMTlFNE9YbkNNNTZsWmlwSlVjUHpZemRCRjU1SGt3VDc0V1hIN0grK1hDTzF1M0wzWDZyMHR0MHVUMFlUVDM0bjM0WVo0OCtlTWFNTDU0NVlEUnBXbUkvYTJ0ZnlTM2xvcnZTTUpyRUhmV0RnMnJoTDhEdzFmd0hQbEs2bkp5aTZhN3h6WDkrQmg1NS9HMGVlZnh0QUhwMmI4dlQvN3laYTY0b21zRXg3YVZQT1pUdkozM1BmdTc3ODh2Y2ZjZkU0bk4xUVkrdWJaajl5VW9LQ29MNjNTK1Y1dkI0TWNNaHU4TVFHOW00UDR0STdUVjhjSy9peXRDRmhVRSsrR1M1elJHSjFEK08rQ1RNL2Z0cXRNL29yaDFGZlplVjVQNVl3YnJNOWRTSGNmVWRnT3VFL2tUV3J5RTAvK1BpNDJiNlR2d3YvQk9ySUIvUHVQTnhEeGw1YklGWEJjc2l1bU5yMGZab3Z4Qlp1Wmp3d2s4SkwveVV5TnBWR0xHTjhJdytDMGR5Q3BhL2tPakdieUVZSlBMTkNnQ2NMZHZnR1gwV1ZFY0ZlTURNMmxkaVJGM3N0Mk5YMGYrbjM2emZWbnpzcG12UDV1VVhmOGZMTC82T0IrNlpERUFvRk9HNWFYT1krZmFYM0hUdDJUei94Sy93QjBMY2NOdFRyUDh1elpiWWo0WExWVFRENUZDK1JpR2w4Z3lQQjFOYkRUWm9TckJGanNJd0RDWlBIRlg4K3QwUHZ5SVEwS2VSSWxYSmtaaUVlZGhvYVhXeWdrR2lxWnN3R2pjcGMycjFUMnVPcVdTbGIrL0ZWK0tJVHlUMDhTeENDejRoc21ZWmhVOC9qSlYvQ00rWjUrRVpZMi9CUk90UUhsZ1dSdU80RXNkRDh6OGhPUHR0Z3JQZkpyeHNJVWJqSm5qT3VRaEhTbXRDczkvQkN2aHhwTFFtOE5xTEJOK2NnYU5GU3p6blhGUnRsZEROckwwNEVwT3I1ZDV5Yk5aOW00Ylg2K2JOZHhleGFNbDNBRFJ2MXBqV0xSTm8zVEtCYU5UazliY1djdmwxai9IQm5CWDgrcGJ6dVBEY1ljUTFpZVd4aDY2aGI1OE8zSG5mZE42ZnZjem1uNlJpOW1jZkJGRDlGVGttRHE4SE02ajNqQTJacG9pTGxHTDBLWDJaOGVybjdNM0tJZTlnSVhQbXJlS2lDY1B0RGt1azNuQWt0U0N5YlV1TjlSZFp1UmdpWVZ3bkRDdTdJbmFnYU11eXl1N1JiY1EySXViRzMrRi8rbUZDYzk0dE91ajJFSFBGamJqNkRUcldzS3ZNVHg5bWhOY3N3ejE4ZFBIeG53cWhsUkNKRVB6d0RjSXJGdUVlTVFidnVaTUl6ZnVJMEx5UGlPNU1JK2FxVzhwZEozNDhjYm82ZGEyV2U5ZEZadFMrU3Y4QTRYQ0VCWXZXY2NyUVh2VG8xcGEvUFBJR1FJa1BuZmRrSEdEbU8xOHlmRWd2cnB4OE9pMVRmbDZDNFhJNXVlK3VTVFNOYTBUS1lWdDUxVlo3TWc3UXJHa2pmTDZLejJJUitZbkQ2eVZjV0RkMlFKRHFvUVJicEJRdWw1TkpGNDdneVJjK0JHRG1PMTl5OXBpQitvVXJVa1VjYmRzUi9XSnVqZlJsNWVVVUZSa3pETnpEeTY0TWJCVWN3dkI0d1ZISlNWNlJNTkZOM3dHL1NJZ3NpK2kyTFRoYXR5dTNJRmwxaTI3ZkNvQzVONFBBeTgvalBLSC9FVzJzZ0ovSU55c0pmVEVIS3pjYjkrQ1JlQ2RjQW9hQjU0eHpjYlJxUy9EMWFmai8vUkRlS2RmajZ0V3Y2dU5NUzhVemFreVYzN2N1S1BRSEtTZ0kwS1N4RDQvSHhZWk51OGpjbDRQWFU3R0NlOUdveVJubjNWK2h0cnQyNzYvUTN0bzNYWHMyQjdJUGNlb3BKekI4U0M5U1dqVG42UmMrNGwvUHZNKzdIeXloZmJ0a21qU0paZXpvazRpTjlUTDM4elZBMGU1dTBhaEpKQkloSEk0U0NvWDVmT0Zhc2c3a01lR3N3UldLMFM0Wm1kbVYzblpONUNjT2p4Y3pwQ25pRFprU2JKRXlqRHQ5QUsrL3M1RDlCdzZTazV2UHJObkxtSEx4S0x2REVxa1hIQWxKWUVZeDkyZmhTRHkycmNZcXdzby9oSC9hRTFpRkJiaUhqc0tSMHFyMHRnZnppcmZTcWloemJ3YVIxVXNKci9vS0svOFFSb3dQNy9pTE1mTnlDUytkVDNqSmZNSkxGK0RzMEFWWHY0RTRlL1l0K3RscldPUzdyM0VrSk9FWmR6NkIxNmNSVGQxMFpKdDFxd20rK3dxTytFUzhVMi9HMWJka0pXOVhuNU53M0hJMy92OCtDZjZxWDU5cTd0OEhwdFZnMTJCdjM3R1gyKzU4L29qakEwK3EySWkrdzJFd1pkTG84aHRXUXJjdXJXaVpFcy9RazNzQU1HeHdUMDRlMEkwVnF6ZXpabTBxTzNkbHNYdlBBZkx6L1FRQ0lVSy8yTTd2cDYzTUhBNERsOU9KeStYa3pERzF2enA4Um1ZT3ZYdHFIMnc1Tm82WUdFMFJiK0NVWUl1VXdldDFNL1hTMDNuOG1mY0FlR1BXbDB3WWR6SnhUV0p0amt5a0hqQU1uSjI3RWszZFZHMEpkblI3S3NIWHAyRm03OGZadmhQZWN5OHBPaEVPRWMxSXh4SFhGTHd4R0c0UDVzRmNndSsrQXBhRnMwdVBNbTRhSmJwekc5Rk4zeEg1ZmkxbVpuclJqeFBqd3pONkhPNVI0NHIzMkhhUE9KM3dvbmxFVmk4bG1yYUZhTm9XZUg4bVJyTjRuTzA3NDJqVEhrZEtLNXlkdW1GNFk4cmQxL3FYS3JJUE5vQVIyNWlZSzIvRzNMMEQ5NGl4dUU0YVRJdzNwbWhmN0ZDUXdFdlA0dXJSQnlPNUpVYVRwbmpHWFlDelMzY010eHN6ZlNkZ2dXbGhtVkdJUkNBU0tSclZCcUpiTnVMczJyUENNWmNudW1VenpzNWR5NTdDWDQrMVNHNU91N2JKbUthSlpWcTQzRTU2ZEd2RERWZU5xOUQxaG1GVVM3WHVCKzZaak9NWE16cGNMaWZEaC9SaStKQmVaVnhWTjRWQ1lmYnV5MlhzYVNmWkhZclVVUTZQVzBYT0dqZ2wyQ0xsR0hmNkFONTZmekc3MC9kVFdCams5YmNYY3RNMVo5c2Rsa2k5NE9yUm0vRHFsYmlIaktqUys1cnBPd2t0bUV0azNhcWloTGxiYjJLbTNsUzg5WlpsV3ZpZi9PdFJyelY4c2JoUFBmb2UyYUVGbnhDZU54dnJGOVAvSEczYTR6NTVCSzRCUTQ1WXQrMklUOFI3L21WNHo3bUl5SVoxUk5aL1RmU0g3N0Z5czRua1pzTzZWVGdTazRtOTg4OUY3YXRoWGJNUkc0dDFNQThBOTZCaEFMaDY5Y041ejk4SkwxMUE1T3NWaEJZYzIxUjk3M21YVm1tQ0hWbS9CdmZBSVZWMnY3b21JYjRKTTU3N2pkMWhIS0ZyNTlKbmZkUTM2WHV5c1N5TDltMXJmcGFKMUE4T3J4ZExJOWdObWhKc2tYSTRuUTZ1dmZ3TS92ekk2MERSdnRnWG5UdWNwTVNtTmtjbVV2ZTV1dmNpK01IYldBZnpNT0txN3YrcDBLTFBpS3hkV1RTcWZPYTV1RThaVTJKVTFQQjZjWGJ0aFpXYmpSVUpnMmxpdUQwNDJuYkFjOGFFVXFjb3V3Y09KL3pGeHpqYmRjVFo2MFJjL1FaVUxDbDJlM0QxRzFSVTdNdzBNZE4zRm8xbzcwekRQV2c0dUlyVzJGWjRYK3ZLTWszY3FSdExiRTlteFBqd25IWTJudFBPeHZJWFl1M2ZoK1V2d0Nvc3hBb0dJQkl1R3JHMkxDd3NESXlpZGVrT0J6aWM0SFRpT3NvNjdtTmw1ZVZpcHUvQ05lV2FLcnVuU0dYdDNGMjBKVm5idHFwa0w4ZEdhN0JGQ2JaSUJZd1kycHR1blZ2enc5WjB3dUVJTDczeEJYZis2a0s3d3hLcCsxeHVYTDM3RVY2ekFzL29NNnJzdGpFWFgwbTRkWHRjQTRkaHhCNTlxeDNmamIrdDlIMk5KbkUwK3RQanhRbnhNWEU0Y0xUdGdLTnRCNDdqTHBYdTB6dHhhcW1uRFY4c1J0c09OUlhOVVlXL1hvR3JUMTl3NmEySjJHZm43aXdBMnFqSW1SeWpvbTI2bEdBM1pOb0hXNlFDRE1QZytpdC9YZ00zOS9NMXhiK0VSZVQ0dUFjTkpieGtJWmhtMWQzVTVjWTljbXlweWZYeDNydE9xczNybXFOUndrc1c0aDQ0MU81SXBJSGJ1U3VMNUtSbXhNUjQ3QTVGNmlpSHg0c1pEbU5WNWU4MHFWT1VZSXRVVVA5K25lbmZyek1BbG1VeDQ5VjVOa2NrVWo4NFdyWEJrWlJFZVBWeXUwTVJtNFRYTE1lUjNBSkhxeloyaHlJTjNONTl1YlJNcVJ2N2RVc3RWWXMveTVTYW9RUmJwQkt1bS9wejRhTkZ5NzVqMDViZE5rWWpVbjk0Um8wbFBIOXUxWTVpUzkxZ21vVG5mNHBuVk5WWHZ4YXByUHdDUDNHTnRWT0lIQWZUQXNCd0tNMXFxUFEzTDFJSjNidTBZZVRRUHNXdlgzeHBMcFpsMlJpUlNQM2diTjhKSXo2QjhPTDVkb2NpTlN5OCtBdU0rQVNjN1RyYUhZb0loWVZCR2pXT0tiK2hTQ2tzTTRyaGROb2RodGhJQ2JaSUpWMTkrVmlNSDljeXJ2MTJHNnUvU2JVNUlwSDZ3WHZPQllUbXp5M2VVa3JxUHlzdmw5RDhUL0dPdjhEdVVFUUFjTHRkaE1NUnU4T29VYW5iTXV3T29WNnhURk9qMXcyY1NuV0tWRks3TmttTUd6T0FUK2F0QnVEWjZiTjVzZS90dUZ6NnRGTGtlRGdTRW5HZlBJemdySm5FWEhXVDNlRklEUWkrOXdidXdjTkwzUlpOcEtZMWkydkVvWHkvclRHOCtMOVBqK3Y2NjY4NnMveEd2K2pyalhlKzVJKy92NVJSSS9wVzZKcFFLRUxtdnB4U3o3ZHJrMVRoUXJESmlVM3JYMEc1cUFrYXdXN1FsR0NMSElPckxodkRnc1hyQ1FSQzdOeWR4WHR6bG5IeGVhZllIWlpJbmVjNWRReUZMenhKZU9tWHVJZWRhbmM0VW8zQ1N4WmlIdGhQek1USmRvY2lVaXdodmdscE8vZmFHc01iNzN4NVhOZFhKc0UrYSt3QTNubi9LNTU2L2lNR25OU1ZKbzE5NVY2VHRtTXZ0OXp4VEtublAvdmdJYTYrNlY4VjZ2L2hQMS9Gb0FIZEtoeHZYV0JGTlVXOG9WT0NMWElNRWhQaXVHTFNhYno0MGx3QVhwcjVCYWVON0VkQzh5WTJSeVpTeDdsY3hGdzJGZjkvbnNUWnZoT08xbTN0amtpcWdabStpOUM4MmZodXVGMzdYa3V0Y21MZlRpeGU5ajM3c25KSlRtcG1Td3hmelA1YnBkcS9OV3N4MDE0cUd2Vys0ZXB4NWJRdXFVM3JSQzQ2YnpqdmZyQ0V0ZXUzTVdKWTd3cGZPK1A1TzJqWEpxbjQ5YUlsMy9IbnY3OE9IUGt6M1BmZ3krelpjNEFaejk5UnFmanFJc3V5TUJ3cUpkNlE2YmVheURHNmFNSXdQdmw4TmJ2VDkrUDNCL25QL3o3aG5qc3VzVHNza1RyUEVaK0lkOEpFL0RPZUkvYTJ1ekNhYXN1YytzVEt5OEUvNDFtOEV5WnFhcmpVT2ljUDdBWXZGQ1dMRTgrdjNUUFREdVg3ZWZSZjc3QjB4VVlTNHVQNHZ6OWNScDllN1V1MHlkcWZ4MXV6RnBkNUg3OC95T0NCM1ZuL1hScnJ2MHNydGQzVlY0d2wxdWN0ZnAyWldYS2ErUDREQjB1OTlvY3Q2ZlEvc1hPWmNkUWJaaFREb1JIc2hrd0p0c2d4Y3J0ZC9PcTZDZnpoenpNQStIemhXaWFjZVRKOWVuV3dOekNSZXNEVnV5OVdiamIrL3p5Sjc5WTdNV0liMlIyU1ZBR3JzQUQvZjU3QU0zUUVydDRWVys4cFVwTmF0VXhnVVArdXZQckdBc2FlMXArbWNiVnp5NjdOVzNiejRNTXp5ZHliUS85K25ibnZya2swYTliNGlIYlpPZm5NK25CcGxmUjUyY1dubGtpdzcvblQvMHB0dTJIVExtNjc4N2tTeHo1ZnNKYlBGNnd0ZnYzRW96ZlV5L2RNbHRaZ04zaEtzRVdPdzZEK1hSayt1QmRMVm13QTRNbi9mTVR6ajkrS1E5VWpSWTZiZS9nb3pFTUg4Yi80Rkw3cmIxT1NYY2RaaFFYNFgzd0tWOWVldUllUHNqc2NrVkxkZHRNRXJybmxDZjcxMUh2Yy8vdExhMTBSMC9jK1dzYnowejhtR2pXWk1tazBWMTgrcG5oM2s4TjE3OXE2M0NubnA0Ky9sN1p0RXZuZjg3K3RWQnhsVFJIL3lTTi91ZnFJcWZiN0R4emtydnVtVjZxdnVzU3lWRVc4b2RQZnZzaHh1dVhhcy9GNDNBQnNUY3ZnbzdrcmJZNUlwUDd3bmprQlYvdU8rSjk1REN1djlLcTFVcnRaZVRuNG4za01WL3VPZU00Y2IzYzRJbVZxM1NxUlc2NC9oOFhMdnVlK0IxK21zREJrZDBqRi92SGtMSjUrNFNOOFBnOS9mV0FxMTF3eHR0VGt1cnBsWnVhd2MzZFc4ZGZScG9pM1RJbW5YWnNrRXVQamdLSUs0NjFTNG1zNjFCcGxSU0lZcWkzUm9PbHZYK1E0cGJTSTU3S0xSdkxTekM4QW1QSHFQRWFkMHJmV1Rpc1RxVk1NQTgrNENSaE5tbEQ0MUtQNHJyNUZoYy9xR0ROOUYvNFp6K0laTmxLVjRhWE9PTytjSVRScDdPT1JmNzNEOWJjOXdhU0xSakp1VFAvaUQ5VHQ4dDJHN1FDODhNUnR0RWkycHdqYlQ4cWFJbjY0cFNzMjh2ZC92bFhwQW01MVVlVGdJVnlOajV5dUx3MkhFbXlSS2pEcGdwRjgrc1hYWk83TDRWQ0JuLysrK2hsMzNISyszV0dKMUJ2dTRhTXdtc1VYcmQ4OVk3eW1HTmNSNFNVTENjMzdDTytFaTdYbVd1cWMwMDd0Ujh1VWVHYThPbzhubnYyQWwxLy9ndE5QUFpIZXZkclJxMGM3RWhQaWJJdk56dVE2cm9tUGtjUDc4S3NieDVNUS8vT2Z3WVpOdTNqN3ZjVTRHbmdGN2NpaGc3amltdG9kaHRoSUNiWklGZkI2M2R4eTNUbjgzOTllQldET1o2czQrNHhCZE8vUzJ1YklST29QVisrK09GSmFFWGpqWmFKYk51Rzk0RktNcHZhTzRNalJXWG01Qk45N0EvUEFmbnczL0ZyVndxWE82dG05TFkvKzVSbzJidDdGVys4dVp1N25xM25uZzY4QVNFcHNTb3ZrNWpSdUhFT2pXQytORy90bzNDaUdjV01HMEtwbFFxWDYrWHB0S25mZC85OEt0ejk5L0wzbHR2bHB0UGpkRDVhUXViZnNKVGE1dVFVODg1L1pwWjYvOVlhaXBSMDdkKzFqYTFvbUk0ZjNZZjEzMjQ5b04zSjRIeFl1L3BZV3lTVjNmNGhHVGR1bXN0ZTBTRjRlbmtUOW05ZVFLY0VXcVNMRFR1N0pvUDdkV1BYMUQxaVd4UlBQZmNCVGo5NkUwNmxTQnlKVnhaR1FTT3lOdHhOYTlBV0ZqeitFNTdRemNZODRIVlJRcG5Zd1RjS0x2eUEwLzFQY2c0Y1RNM0d5OXJtV2VxRm45N1k4Y085a0xNdGkrODU5Zkw5aEJ4czI3eVE3SjUvYzNIeDI3ZDVQZm40aCtRVUJXcVVrVkRyQmJ0R2lPWmRPTEg4SnhaeFBWM0xva0w5Q2JYK3lZTkY2Tm03ZVZXYWJRL24rTXF1Ti81UmdMMW0rc1hqUDdiSTg5WStiajdpL0w4WlRnV2pydnNqQmc4UjI2bVIzR0dJai9kWVRxU0tHWWZDcjY4Wno3ZTFQRUlsRTJaeTZtM2MrK0lwSkY0NjBPelNSK3NYbHduUGFtYmo2RFNBNDV6M0N5eGJqUHUxTTNBT0dhR3NVdTBTamhOY3NKenovVTR6NEJIdzMzcTVSYTZtWERNT2dZL3NXZEd6Zmd2Rm5uVnhsOTIzZE1vSHJyenF6M0haTGxuL1BvVVArQ3JYOXlkUC92TG5NODVXcEluN1p4YWR5MmNXbmtyazNoNlpORytHTDhYRDYrSHU1NTNlWE1HYjBpY1h0Tm13cW1kQnYzNUZKVWxMRG1EWWR6c25HM1V5enF4b3lmZVF2VW9YYXRFNWt5c1dqaWwvUGVQMXpkdTdLc2k4Z2tYck1rWkNJYityMWVDKzRoTWphVlJUOC9ZK0VGbnlLbFpkcmQyZ05ocFdYUzJqQnB4VDgvWDRpYTFmanZYQVN2cW5YSzdrV3FjY0svVUdtWFBzWVM1ZHZLRDVtV2hiUnFFazBhbUthSmttSmNVeVpOSnE0eHJGRUlsR1dyZHhFUW53Y2xtWFJ1TEdQS1pOR0g3RjlWMzBRTFNnZ2NpZ2ZiNnRXZG9jaU50SUl0a2dWbXp4eEZGOHQzOERXdEF6QzRRaVBQUEUyVHo2aXFlSWkxY1hadmhPK3FUZGc3dGxOZVBVeUN2LzVGeHl0MitMcU93Qm4xKzQ0RXBQdERyRmVNZmZ2STdwbE01SDFhekRUZCtIcTB4ZmY1S3R4dEdwamQyZ2lVZ055Y3ZJQmlHL2VwUGpZSTQrL3pTT1B2dzBVVGFkLytwODNjODBWWXdHWTl0S25ITXIzazc1blAvZjkrV1h1dm1OaThibjZKcGlaQ1VDTUV1d0dUUW0yU0JWenVaemMvZXVKM1BLN1o0aEdUVFp0MmMwN0h5NWgwZ1VqN0E1TnBGNXp0R3FEOTl5TDhaNTlQcEhORzRscytwN1F2RG5nTUhCMjdJSWpPUVZIVWdzY1NjbmdhNFFSRTRQaDlZSlR2d3BMaUVhd2drR3NRQUQ4QlpoWit6Q3o5bUx1eXlTYWxncW1oYk56Vjl3RGgrQ2Fjalc0N04yMlNFUnExbzVkK3dENFp2MDJUdXJYR1lDYnJqMmJZVU42QXVCeEYvMmJHZ3BGbVA3eXA3enovaEp1dldFOFkwYWZ5QU4vZlkwYmJudUsrKytlUk44K0hlMzVBYXBSSUNNREFHOUxKZGdObWQ1VmlGU0RMaDFiTW5uaUtGNTVjejRBTTE2Yng5Q0JQV2pYTnNubXlFUWFBSmNiVisrK1JkdENXUlptOW43TW5Uc3c5KzhqOHMxS3pPejlXSDQvQklOWW9TQkVvM1pIWExzNG5SZ2VMM2k5R0Q0Zmp2aEVISW5KdURwMXhUTnFUTkgwN3daU0RWaEVqclR1MnpTOFhqZHZ2cnVJTHAxYUF0QzhXV05hLzFqWUxYTnZEcSsvdFpEM1p5L2o0Q0Uvdjc3bFBNNDllekFBanoxMERROC8valozM2plZFc2NC9oL1BIRDdYdDU2Z093UjhUYkkxZ04yeEtzRVdxeWVXWGpHYkppZzFzMjU1Sk9CemgwU2ZmNGNsSGJzU2hhc2NpTmNjd2NDUWs0VWpRaDFzaVV2ZVpVY3ZXL3NQaENBc1dyZU9Vb2IzbzBhMHRmM25rRFFBQ2dWQnhtejBaQjVqNXpwY01IOUtMS3llZlRzdVUrT0p6THBlVCsrNmFSTk80UnFRY3RwVlhmVkN3WlF1dXVEZzhDWldySWkvMWkySDVDK3o5UDFXa0hrdmR0b2ViZi9jc3Bta0NjTU5WWjJtcXVJaUlpSlNyMEIra29DQkFrOFkrUEI0WEd6YnQ0cmYzdklqTDZlVGpXWDh1OS9wbzFPU004KzZ2MHBodXV2WnNucC8rTVEvZWZ6bkRoL1JpNllxTlBQM0NSK3pkbDB1N05rbTBiNWRNa3lheHVGMU9ZbU85eGZWbkxLc29ua2drUWpnY0pSUUtFd2lHNlhkQ1J5YWNOYmhLWTdUVHVpdW5ZbGtXSjc3OGl0MmhpSTAwZ2kxU2picDBhc1dVaXcrYktqNm9CKzNhYURSTlJFUkVTcmQ5eDE1dXUvUDVJNDRQUEtscmhhNTNPQXltVEJwZHBURjE2OUtLbGlueEREMjVCd0REQnZmazVBSGRXTEY2TTJ2V3BySnpWeGE3OXh3Z1A5OVBJQkFpRklvUU5VMU0wOEl3aXJZNWN6Z01YRTRuTHBlVE04Y01xTkw0YkdWWjVHL2FSTW9GRjlvZGlkaE1JOWdpMVN3U2lYTFQ3NTRtYmZ0ZUFIcDFiOGNURDkrZ3FlSWlJaUpTcWdQWmg3anp2dW1ZcG9sbFdyamNUbnAwYThNTlY0MmpXYlBHdHNXMVplc2V1bmJXR3VQREJUTDJzSHpVS0hvKytoZ3R6anZQN25ERVJrcXdSV3JBbG0xN3VPVVhVOFZ2dlBvc0xqbGZVOFZGUkVSRTZvT01kOTVtODMzM01XVGhRbUpVUmJ4QjB4Q2FTQTNvMnFrVmt5ZWVXdno2djYvT0l6VXR3OGFJUkVSRVJLU3FaQzlhVEJHUDE4b0FBQ0FBU1VSQlZLUHUzWlJjaXhKc2tacHl4YVRUNk5paEJWQlVoZlBCUjJkUzZBK1ZjNVdJaUlpSTFHWldKRUxPMGlVa25Ecks3bENrRmxDQ0xWSkRYQzRuOTkxeEtSNlBHNEQwUGZ2NTk3UHZZVmxhcFNFaUlpSlNWMlY5OWltUlE0ZElIRFBXN2xDa0ZsQ0NMVktET25ab3dlMDNUQ2grL2NXaWRjejlmSTJORVltSWlJakk4VWgvNVZYaSt2VWpybTlmdTBPUldrQUp0a2dOR3pkbUFLZWYycS80OVZNdmZrVGFqcjAyUmlRaUlpSWl4K0xnMm0vSSszb05iYTYrR2d6RDduQ2tGbENDTFZMRERNUGdOemRmUUp2V2lRQUVnMkVlZk94MUFnR3R4eFlSRVJHcEs4eEFnRTMzM0VOc3AwNGtqVDNEN25Da2xsQ0NMV0tEV0orSC83dnJNdHh1RndBN2QyWHg1SDgrdERrcUVSRVJFYWtReTJMclk0L2gzN21UbnYvOEo0YkxaWGRFVWtzb3dSYXhTZWVPTGZuVmRlT0xYMy82eGRkOHR1QWJHeU1TRVJFUmtmSllrUWliLzNnLzZhKytRc2ZmM0VHVFhyM3REa2xxRVNYWUlqWTY1OHhCakRybDU0SVkvMzd1QTNidXlySXhJaEVSRVJFNUdqTVFJUE85OTFnemNTSVo3N3hENTkvL25uYlhYV2QzV0ZMTEdKYS9RSHNFaWRpb3NERElUYjk5bXZTTUF3QjBiTitDWng2N0JhL1hiWE5rSWlJaUl2S1Q1YU5HRWNqWVE2T3VYZWg0eCs5SVBQMTB1ME9TV2tnSnRrZ3RrTHB0RDdmZTlSeVJTQlNBczhZTzVIZTNYb0NoYXBRaUlpSWl0VUxtdSs4UzA2NGR6UVlPVk1Wd0taVVNiSkZhNG9NNXkwc1VPcnYxMm5PNDhOemhOa1lrSWlJaUlpS1ZvVFhZSXJYRXVXY1BadFR3bjlkalAvdmZqMW14ZXJPTkVZbUlpSWlJU0dVb3dSYXBKUXpENEs3Ykw2UnJwMVlBV0piRlEvK1lTZHFPdlRaSEppSWlJaUlpRmFFRVc2UVdpWW54OE5EOVUwbUlqd09nMEIvaXZyKzhURzVlZ2MyUmlZaUlpSWhJZVpSZ2k5UXlpUWx4UEhUL0ZjVlZ4UGRtNWZESHY3NUNLQlMyT1RJUkVSRVJFU21MRW15UldxaGI1OWI4NFRjWEY3L2VzSGtuLzNoNkZwYWxtb1FpSWlJaUlyV1ZFbXlSV21ya3NENWNjL2taeGErLytISWRyNzI5MEw2QVJFUkVSRVNrVEVxd1JXcXh5Uk5QNWZSVCt4Vy9udkhhUEw1YzhxMk5FWW1JaUlpSVNHbVVZSXZVWW9aaGNPZXZMcVJYOTNiRnh4Nys5enRzVHQxdFkxUWlJaUlpSW5JMFNyQkZham1QeDgyRDkxNU9jbEl6QUVLaE1QZi81Uld5OXVmWkhKbUlpSWlJaVB5U0VteVJPcUI1czhiODdmNHI4Zm04QUdUbkh1THVCLzZyN2J0RVJFUkVSR29SSmRnaWRVVEhEaTI0Lzg1TE1Rd0RnSjI3cy9qOUEvOGxQejlnYzJRaUlpSWlJZ0pLc0VYcWxDRUR1L1BiV3k0b2ZwMmFsc0U5RC80UHZ6OW9ZMVFpSWlJaUlnSktzRVhxbkxQUEdNZ3QxNTFUL0hyRDVwMzg4Vyt2RUFxRmJZeEtSRVJFUkVTVVlJdlVRUmROR001Vms4Y1V2LzVtL1RiKy9PaE1JcEdvalZHSmlJaUlpRFJzU3JCRjZxakxMeG5OcEF0R0ZMOWV2bW9UZjMvOGJVelR0REVxRVJFUkVaR0dTd20yU0IxbEdBYlhYem1PYzg4YVhIeHM0WkwxL1BQcDk3QXN5OGJJUkVSRVJFUWFKaVhZSW5XWVlSamNmdU81bkRINnBPSmpjNzlZd3pQVDVpakpGaEVSRVJHcFlVcXdSZW80d3pDNDg3YUxHRG0wVC9HeDkyWXY1Yit2emJNeEtoRVJFUkdSaGtjSnRrZzk0SFE2dU8vT1NadzhvRnZ4c2RmZlhzanI3M3hwWTFRaUlpSWlJZzJMRW15UmVzTGxjdktuMzAraFg1OU94Y2Vtdi9JcC8zdjljMDBYRnhFUkVSR3BBWWJsTDlBN2I1RjZwTkFmNHE0L1RtUFRsdDNGeDg0N2V3aTMzVEFCd3pCc2pFeEVSRVJFcEg1VGdpMVNEK1huQjdqdnJ5L3ozWWJ0eGNkR2orakhIMzR6RVpmTGFWOWdJaUlpSWlMMW1CSnNrWG9xR0F6eDRLTXpXYjU2Yy9HeFFmMjc4YWZmVHlZbXhtTmpaQ0lpSWlJaTlaTVNiSkY2TEJLSjh0aFQ3L0w1d3JYRngzcDFiOGZmL3U5S21qVDIyUmlaaUlpSWlFajlvd1JicEo2ekxJdG5wODloMWtkTGk0OTFiTitDUi81ME5RbnhjVFpHSmlJaUlpSlN2eWpCRm1rQUxNdml0YmNYTXVNWGUyT250SWpuMFQ5ZlRldVdDVFpHSmlJaUlpSlNmeWpCRm1sQVB2eGtCVSsrOEdIeHRsM05telhta1Q5ZFRlZU9MVzJPVEVSRVJFU2s3bE9DTGRMQUxQeHFQWC8vMTl0RUlsRUFHalh5OHJmN3I2UlBydzcyQmlZaUlpSWlVc2Nwd1JacGdGWjl2WVVISG42TllEQUVnTmZyNWc5M1hNeklvWDFzamt4RVJFUkVwTzVTZ2kzU1FHM1l2Sk43Ly93U2h3cjh4Y2VtWER5S3E2ZU14VEFNR3lNVEVSRVJFYW1ibEdDTE5HRGJkKzdqRDMrYVFkYUJ2T0pqUXdaMjU5N2ZYa3FqUmw0Ykl4TVJFUkVScVh1VVlJczBjRG01K2Z6cGtkZjVic1AyNG1OdFd5Znk0TDFYMEs1TmtuMkJpWWlJaUlqVU1VcXdSWVJJSk1vejAyYno0U2NyaW8vRitqemMrOXRMR1hweUR4c2pFeEVSRVJHcE81UmdpMGl4T1ordDRza1hQaXl1TUc0WUJsZE5Ic09VaTBkcFhiYVV5dkw3TVRQVHkyeGorSHc0VWxxWE9HWm1wbVA1L2FWY1VjU1IwaHJENTFOZjZrdDlxUy8xcGI2cXZDK1I2dUN5T3dBUnFUM09PV01RSGRvbDg2ZS92MDUyN2lFc3kyTEdhL05JM2JxSHUzOXpNYkUrajkwaFNpMWtacWJqbi81a21XMmNIYnZpdS9hMkVzZUNjMllSVGR0UzVuVythMi9IMmJHTCtsSmY2a3Q5cVMvMVZlVjlpVlFISmRnaVVrTHZIdTE1L2wrMzhzRGZYMlBqRDdzQVdMejhlM2JkbmNWZjdydUNWaWtKTmtjb3RVbnc0MW1FbHk0c3Y2RVp4ZklYSG5Hc1BGWXdVT0k2S3hoUVgrcExmYWt2OWFXK2pxMnZDclFST1Y1S3NFWGtDQW54Y2Z6cmI5Znp4UE1mOE1ubmE0Q2lpdU0zLy9ZWi9ualhaUXc4cWF2TkVVcHRZV2FVbk1ibmJOZnhxTzBjU1NrUWpSeDV6Q3A3bFpMaDhaUzR6dkI0U3UxRGZha3Y5YVcrMUpmNkt2TzZHRTBQbCtxbk5kZ2lVaXJMc3ZqdzR4VThNMzAyMGFnSkZLM0x2bnJLV0M2N2FDUU9oOFBtQ01WdS91bFBGVS9KaTVsOGJibHZpa1JFUk94aStHTEJxZkZGcVY1NmR5d2lwVElNZy9QT0djSmpEMTVEMDdoWW9DanAvdStybjNIbkg2ZVgyRDliUkVSRVJLU2hVNEl0SXVYcTE2Y1R6ei8rSzdwMS9ybGk1N3J2MHJqK3RpZjVhdm4zTmtZbUlpSWlVallyRUNDNk00M285cTNsVmlnWE9WNUtzRVdrUXBLVG12SGtJemN5OGR4VGlvOGRLdkR6d045ZjQxL1B2VTh3R0xJeE9oRVJFWkdqTS9kbEVIaDlPdjRaenhDY004dnVjS1NlVTRJdEloWG1kcnU0K2RxemVmaUJxMmpXdEZIeDhkbHpWM0xUNzU0aGRkc2VHNk1URVJFUkViR1hFbXdScWJSQi9ic3g3Y2xmTTZoL3QrSmpPM2RsY2N1ZHovTFN6QytJUkxRTlJrUGhhTmthWjRjdU9OdDF4RkIxVmhFUkVXbmdWRVZjUkk2WlpWbTgrOUVTWG56cDB4SkpkWmVPTGJuNzF4UHAzTEdsamRGSmpZbEdqdHlQVkVSRXBKYUk3a3dqOFBwMEFKd2R1K0s3OWphYkk1TDZUQ1BZSW5MTURNTmc0cm1uOE93L2JxSExMNUxwMUxRTWJ2N2RNN3p5NW55TlpvdUlpSWhJZzZFRVcwU09XK2VPTFhubUg3ZHc1V1duNDNRVy9iTVNqWnI4Ny9YUHVmV3U1OWlhbG1GemhDSWlJaUlpMVU4SnRvaFVDWmZMeWRSTFQrZlpmOTVhWW1wNDZyWTkzUFRiWjNoaHhpZjQvVUViSXhRUkVSRVJxVjVhZ3kwaVZTNFNpZkxhMnd0NTdlMEZSS05tOGZHa3hLYmNkc01FaGcvdVpXTjBVcFdDSDgvQzNMTWJ6Q2llTWVmZ1NFNnhPeVFSRVpFU3RBWmJhcElTYkJHcE5xbHBHVHorOUh0c1R0MWQ0dmp3d2IzNDFmWGpTVTVxWmxOa1VsWDgwNThpbXJZRmdKakoxK0pzMTlIbWlBNWpXWmc1MlpqcHU3R3k5Mk5tNzhmTXpzWUtCaUFVeEFxSElhbzZBU1U0blJodU4zaThHTjRZSFBIeE9PSVRNZUlUY2JSdWc2TjVQQmlHM1ZHS2lGU1l1UytUME9kendPSEUwYW9OM3JNdnREc2txY2VVWUl0SXRUSk5rNC9tcm1UYUs1OVNXUGp6RkhHdjE4T1ZsNTdHUmVjT3grVnkyaGloSEk5YW1XQkhJMFJTZnlDYXVwbm85bTNnZE9IczJBVkhja3JSVjJJeVJtd2o4Qllsa0RqMS9KVVFqUlo5QUJFTVloVVdZTzdmaDdrdkUzTmZKdEcwVkloR2NYYm9pTE5MZDF4ZHVvSFRaWGZFSWlJVll2aGk5VytXVkRzbDJDSlNJN0p6RC9IYzlJK1p2MmhkaWVPdFd5Wnc0OVZuTWV6a25oZ2FGYXR6YWxPQ2JXWm1FRm03bXNqbWpUamF0TWZWcnovT0xqMXdKQ2JaRmxOOVpPN1BJcHE2aWNpNnJ6SFRkK0RxMWhQWGlRTnhwR2hiUGhHcDNaUmdTMDFRZ2kwaU5Xck4ybFNlZVA0RDBqTU9sRGgrNGdtZHVQbmFjMHBzOXlXMVgyMUlzS083ZHhKZThpVm1UZzd1NGFOd0R4aU1FZGUweHVOb2lLeThYTUpmcnlDODVFc2M4Zkc0aDQzRTJhYWQzV0dKaUJ5VkVteXBDVXF3UmFUR2hVSmgzbnh2TVRQZlhVUXdHQ28rYmhnRzQ4WU00SnJMeHhMZnJJbU5FVXBGMlpsZ216blpoT1o5Z25Vd0QvZHA0M0FQSEFJT2JZNWhDOU1rdkhvNTRmbHpNZUthNGhsN1Z0RmFiUkdSV2tRSnR0UUVKZGdpWXB2OUJ3NHkvZFhQK0d6KzF5V08rM3hlTHJ2b1ZDNGNQeFNmejJ0VGRGSVJ0aVRZMFNqaHBZc0lmN01heitsbjRSNXhtaExyMnNJMENTK2VUK2lMVDNDZk5CRDNzSkZhNHk0aXRsT1JNNmxKU3JCRnhIYWJVOU41ZHZvY3Z0dXd2Y1R4WmswYk1mbmlVVXc0ODJROEhyYzl3VW1aYWpyQk5uT3lDYjcvRm82a0ZMd1hYcWFwNExXVWRUQ1A0S3labUZsNzhWNXdNWTVtR3MwV0VmdG9teTZwU2M0LzNYL2ZuK3dPUWtRYXRzVDRPTWFkM3ArTzdWUFl2R1UzK1FVQkFBTEJNS3UrM3NKbjg3L0I1L1BTcVgwS0RvMVUxaXFSYjFaaTVXWUQ0RHFoUDQ2bXphdXZyODBiQ001NkM4OXBaK0tkTUxHb0FyalVTb1kzQnRlSkF3RUl2dmNtUnJQbUtqWW5JcmF4OG5LSmZQc05BSTdtQ2JqN0Q3WTVJcW5QTklJdElyVktLQlRtdzdrcm1QbjJsK1FlTENoeHJsVktBbGROSHNQb0VTY28wYTRsek14MHJJSjhyR0FBUjNKTGpKanFTWHJESzVjUy9ubzF2cXR2eHRHNmJiWDBJZFhEVE4rRmY4Wnp1UHNQd24zeVVMdkRFWkVHU0NQWVVwT1VZSXRJcmVUM0I1azFleGx2dnZjbEJRWEJFdWZhdFUzaXNvdEdjZHFJdnRwRHV6YUlSckQ4aGRWemI4c2l0SEFlMGUxcCtHNjRIYU1hUjhpbCtsaDVPZmovOHdUT0RwM3dqQm9MMnBKUFJHcVFFbXlwU1Vxd1JhUldPMVRnNTYxWmkzajNvMlVsS280RHRFaHF6cVFMUmpCdXpBQzhYcTNSdGswMUp0aWhCWjhSM2JNSDMvVzNZY1EycXBZK3BHWlloUVg0WDN3S1Y2dld1RWVQdFRzY0VXbEFsR0JMVGRJYWJCR3AxYndlTi8zN2RlSHNzUU9KbUNhcDJ6SXdUUk9BZ3NJQUs5WnNaczVucTdBczZOUStCYmRiMjIvVU9NdUVTTGpLYnh0ZXVaVG9sczM0YnJwRHlYVTlZTGc5dVBxZVJHamViQWlIY1dxcXY0alVFSzNCbHBxa0VXd1JxVk95Y3cveDdnZEwrUENUNVJUNlM0NW9OMnJrNWJ5emhuRGUyVU5KVElpektjS0dwYnJXWUVjMmJ5UzBZQjZ4dDkybGFlSDFqSldYUStGVGorSVpmUWF1N2ozdERrZEVHZ0NOWUV0TlVvSXRJblZTZm42QUR6NVp6cnNmZmtYZXdaTFRreDBPQnlPSDl1R0M4VVBvM2JNOWh0WjdWcHZxMktiTHpNa204TXAvOGQzNGF4VTBxNmZNOUYzNC8vTUVNVmRjb3kyOFJLVGFLY0dXbXFRRVcwVHF0R0F3eE1melZ2UG1lNHZKMnA5M3hQa3VuVnB4d2ZpaG5EYWlyL2JTcmdaVm5tQkhvL2hmbm9aNytDamN3MDZ0Z2dpbHRnb3ZXVWg0NlpmNHBsNEhUaFVyRkpIcVl3VUNtUHN5TUx3eEdJMGE0MGhwYlhkSVVvOHB3UmFSZWlFU2liTGdxL1c4OTlGU05xZW1IM0UrcmtrczQ4OGN4RGxuRENLbGhVYk1xa3BWSjlqaHhRc3c4L0tJdWVxbXFnaFBhcm5BLzU3SDBhd1o3bE5HMlIyS2lEUUFoaThXbktyVkl0VkxDYmFJMUN1V1piSHhoMTI4UDNzWkM1ZDhTelJxSHRHbWY3L09uRFZtSUtjTTZhVlI3ZU5VbFFsMjBkVHc2Y1RlK1g4WWNVMnJLa1NweGF5OFhBci8rUmRpcGw2cnFlSWlVdTJVWUV0TlVJSXRJdlhXZ2V5RGZEUjNKYk0vWFVsT2J2NFI1NXMwOG5INnFCTTVhK3hBdW5Sc2FVT0VkVjlWSnRpQnQxN0QxYnNmN2xQSFZGVjRVZ2VFdjV4SDVQdjF4Rnd5eGU1UVJLU2VVNEl0TlVIYmRJbEl2UlhyODNMaUNaMjRZUHhRMnJaTzR1Q2hRdlptNVJhZkQ0VWpiTnF5bTlselY3SjA1VWJNcUVsS2krYkV4SGhzakxwdWlYeXpFaXMzR3dEWENmMXhIR1BGNytqdW5VUy8vNWFZeVZlRGl0STFLTTUySFFuUC94UkhjZ3NjbXJrZ0l0WEFDZ1F3OSt6Q3lqOEVvU0JHWSswMEl0VkhJOWdpMHFDazc5blAzQy9XOE9rWFgzTWc1OUFSNXgwT0J5ZjE3Y1RvVS9weXlyRGVOR25rc3lIS3VxT3FSckFEYjc2Q2E5QnczQ2NQcThyd3BJNElyMXhDWlBVeVlpNjUzTzVRUktRZVVoVnhxVW1hSXlFaURVcnJWb2xjZThXWlhEVjVMS3UrL29HUDU2MW0rZXBOeFd1MVRkTmt6ZHBVMXF4TjVkL1BmOERBazdveStwUytEQnZjaTFpZlJyYXJnNW14QnpNbkIvZkFJWGFISWpaeER4aEM2TFBabUprWk9GSzBYRU5FUk9vdUpkZ2kwaUE1blE2R0RPckJrRUU5eU1uTjUvTXYxN0pnMGJvU0ZjZ2prU2pMVjIxaSthcE5lRHh1VHU3ZmplRkRlakY0UUhlYXhzWGFHSDN0NFdqWkdpd0x6Q2hHekxHTjlrZldyY0U5ZkJRNEhGVWJuTlFkVGlmdTRhT0lyRnVOSjJXQzNkR0lpSWdjTTAwUkZ4SDVoZlNNQXl6ODZsc1dMRjVIMm82OVIyMWpHQWE5ZTdabjJNazlHWFp5VDlxMlRxemhLR3VaYUFUTFgzak0xeFkrL1RpeGR6Mmd5dUVOWEZGRjhRZUp2ZlczS2tJa0lsVktVOFNsSmluQkZoRXBSZHFPdlN6OGFqMExGcThuUGVOQXFlMWF0MHBrMktBZURCdmNrMTdkMitGeU9Xc3d5bHJnT0JMc3lPWU5STDc3RnQrTnY2N2lvS1F1OHIvd2IxeDkrdUhxM3RQdVVFU2tIbEdDTFRWSkNiYUlTRGtzeXlJMUxZT2xLemF5ZE9WR1VyZnRLYld0eitlbFgrOE9uTlN2TS8zN2RxRmoreFlZOWIwcTluRWsyTUU1NytIczNnZjNrQkZWSEpUVVJlRmxpNG4rOEQzZWM4NjNPeFFScVVlVVlFdE4waHdzRVpGeUdJWkIxMDZ0Nk5xcEZWZGVkanBaQi9KWXZtb1RTMWR1NUp2MTJ3aUhJOFZ0L2Y0Z3kxZHZadm5xelFBMGE5cUlrL3Ayb1gvZnp2US9zVE1weWNlMmpWVzlaRmxFdDIvRGM4NUV1eU9wY21ibUhnaUhjTFR0VUMzM3QwSkJESSszV3U1dEoyZlg3b1ErKzZob1hYOTkvMkRLUmx1Mzc2VnpoeFoyaHlHMWhKNEhrYXFsQkZ0RXBKS1NFcG95WWR4Z0pvd2JqTjhmNU92MVcxbTZZaU9ydnRuQ2dleURKZHJtNWhXd1lQRTZGaXhlQjBCS2NuTjY5MmhIcngrL09yVlBxZE5UeW9NZno4TGNzeHZNS0o0eDUrQklUcW53dFdaT05qamRPQktUcWpIQ3cwUWloQmJQd3oxc05JWTNCZ0FyTjV2Z3JGZHh0R3FIWjF6VmpKd0dYbm9XTXl1VHh2K1lWaVgzKzZYdzRubUU1bjVBekpXMzRPeldxK0lYbWliV29id3lteGpIdUk5NVZYRWtKb1BUaVptYmphTjVncTJ4MUtScHJ5ODhydXV2bXp5cVVuMjk4ZUZ5N3YvMWVZd2FXckdwK0tGd2hMMVpwVDg3YlZzbHNHdFA2Y3RvZmlrcElZNFlyN3RDYlJzcVBROGlkWnNTYkJHUjQrRHplUmsrdUJmREIvZkNzaXgycGUvbjYzV3BmTDF1SzJ1LzIwcEJRYkJFKzh4OU9XVHV5K0dMUlVVSnQ5ZnJvVWZYTnZUdTBaWmUzZHZUcTBlN09sV2gzTXhJSjdvOUZRQXI0Sy9jdGVtN2NYYnNYQjFobFNvMC8yTkNuMzJJbFpPTjk4SXBBQmlOR2hQZHZvMW9XaXJ1VTgvQThOWHVQMzhqdGdsV01FRHduWmVKdmV0QmNGZHMremd6TjV2Q3YvMmh6RGFOL3pHTi9EdXZxM0FzdnV0K2c3Tkhud3Ezcndobnh5Nll1M2MzcUFUN2pRK1hIOWYxbFVtb3hvM3V5enNmcitLcEdmTVkwTGNqVFJyRmxIdk45bDM3dWVYZS81VjYvdFBYN3VicTM3NVlvZjcvZnM4bERPclhxYUxoTmtoNkhxcWVFZVBEMmE0ak9KeEZ1MStJVkNNbDJDSWlWY1F3RE5xMVNhSmRteVRPUDJjbzBhakpsbTE3K0hyZFZyNVpuOHEzRzNhVW1FNE9FQXlHV1BmZE50Wjl0NjM0V0VxTGVEcDNTS0ZMcDVaMDdsajAxU0twV2IxYnkyMWw3Ni9VaVBmeE12ZnNJdlRGSEl3WUg1Nnh2OWdLeXUzQmZlcFlRcCs4UjJqdWUzZ3ZtRkpqTVIwTFYvL0JPSmZPSjdwakc2SFA1K0E1NjRKS1hlOFpPeDVudDk0bGprVldMeU84WWhFQTN2RVhsenkzWVIzUmJUL2dHVFAraUszWWpHcjQrM01rcDJCbFYyejBxNzc0L0kyeVAvZzQzRnV6VnpCOTVwY0FYRitKWkFxZ1RjdDRManA3RU85K3ZJcDEzKy9nbEpPN1YvamFHWTlmVDl0V1AzL3dzV2pGSmg3ODEvdkFrVC9EL1krK1EzcG1Eak1ldjc1UzhZbWVoK3JnU0U0aFp2SzFSUitnYXBjQ3FXWjZ3a1JFcW9uVDZhQkgxemIwNk5xR3lSTlBKUnlPc0dYYkhqWnMyc24zUDM0ZFBxVWNJSE52TnBsN3MxbXlZa1B4c1VhTnZIVHUwS280NmU3WXZnVnRXeVVSRzF0MzErR2EyZnR4ZGVsUkkzMVpvU0NCMTE2RWFCVFBSWmRnTklrcmNkNHpjaXpoWlY4U1hyb1Exd2tEY0pZU2wvL3BoNHRIN0N1aW9xUEJsWnBLYmhoNHpwMUVlTkU4WEFPSFZ2eTZIemtTVTNCMjdGcmlXSFRyNXVMdjNhUE9MSGx1MTNad3VmR2NjVzZON0ZYdVNHcEJwQkoveGczSm9ZSUFqejA3aDZWcnRwRFF2REYvL00zNTlPbmVwa1NickFNSGVYdjJ5akx2VXhnSU1maWt6cXpmdUl2MUczZVYydTZxUzBZUzYvdDVoa1RHdnBMVGdnL2s1SmQ2N1EvYk11aC9Rb2N5NDVEam8rZEJwSFpTZ2kwaVVrUGNiaGU5dXJlalYvZDJURHl2cURwNTF2NDhObXpleWZlYmQ3Rmg0dzVTMHpLSVJLSkhYRnRRRUdUOTkybXMvejZ0eFBIbXpSclR0blVTYlZvbkZQMjNaU0p0MnlUUnNrWHpXcisyMjh6T0xscHpXd09DYjcyRXVYY1BybDc5Y0o5OGxJcmxiZzh4RTZmaW4vWnZBcSsrZ08rMmUzRWtITGsyM05tOUQwWjgrZnVlUnplc3d3cjRjZlVmVXJsQUkySHkvM0J6eFp1dlcxMXVtOE9UOThETWFUQ3o0Z205bVpXSkk2VlZqU1RYQUk2a1pNeWNuQnJwcXk3WnZEV0R2L3o3ZlRLejhqaXBUd2Z1dS8xY21oMWxPVWxPWGlHelBpbi91YWlJUzg4YldpS2h1dmZodDBwdHUzSExIbTc3NDhzbGpuMisrSHMrWC94OThldC8vK2x5K3ZSb2MvaWxjZ3owUElqVVhrcXdSVVJzWWhnR3lVbk5TRTVxeHFoVCtnSVFEa2ZZc1dzZnFXa1piRTNMWUd0YUpxbHA2VWVzNWY1SlRtNCtPYm41UnlUZURvZURsaTJhMHlLNUdjbUp6VWhLYkVxTEgvdEtUbXBHY21JY1htL0YxdTVXRnlzWXdJaHRWTzM5aEQ1OW44amFsUmpORS9CZWVuV3A3Wnc5K3VBZU9aYndvbmtFWHZ3WHZwdnV4R2dXWDZLTlorejRDdlZaK01qOVdBRS9NWk1ydnA0WkFNUEFrVlQrdEdzeks3T29iV0xsSy85NnhrL0UxZXZFRXNmQ3l4WVNYdng1MGIzM1pWTDQ2UDFIWEhmNGFIeWpQejVXUFVYUmZJMndncFZiejEvZnZUOTNEYysvT3A5b05NcVVDNFp4MVNValNsMHkwcTFUU3JsVGpNZGMrakJ0VzhVejQvRWJLaFZIV1ZPQ2YvTHd2Wk5va1ZoeWhzais3RVBjOWRBYmxlcExTcWZuUWFSMlU0SXRJbEtMdU4wdXVuUnFSWmRPcllxUFdaYkYzcXhjdHFabGtMcXRLUEhlbFo3Rm5zenNvNDUyQTVpbVNYckdBZEl6U2wvTDJqUXVscVRFWmlRbXhORXNyaEZObXphaVdkTkdSZC8vOURvdWxxWnhqWWlKOFZUOUd2QlFFTHpWTzhVOS9PVm5oT2JOeHZCNDhWMTFLMFpzNHpMYmU4ZGZqTGt2aytpbWJ5bDgrbUY4VjkrS28zWDdhbzJ4QktlTDJOOC9WRzZ6L0R1dncvREdWS2p0NFJ4Tm1oMng5dDFvZE9TZmkydmdNSndwUnhZRGl1N2VUbVR0cWtyM1cxRkdUQXlFUXRWMi83cm1ueTk4d2ljTDF0R2tjUXgvdVBWQ0JwOVVzNFVCZjZraVU0SmJKamVqZFVwekN2MUJEdVRrMDdaVkFtNjMzbTVXRlQwUHg4YmNsMG5vOHpsRlJjNWF0Y0Y3OW9VMUhvTTBIUG9YVDBTa2xqTU1nNVRrNXFRa04yZjQ0SiszWllwR1RUTDM1YkFyZlQrNzkyU3hPLzBBdTlLejJMMW5QL3NQSExtMiszQjVCd3ZKTzFoSTZyWTk1YmIxZU53MGFld2oxdWZCRitQRjUvUGlpM0Z6UlhRZlAwM3dtLy9sT3ZMak00bnh1SEM2bkRnTkowNm5BNGZUd09WMDRIQTZjRG9jT0p4T25JWkJsMUNvZUt1czZoRDY3RU5DbjMwSURnY3hWOXlFbzNXNzhpOXlPUEJkZVRQKzZVOFNUZDFFNFZNUDR6M25RdHluaktrMyt6SkhkeHk1dnRuY2MrUzZTMWV2ZnJqNkRzQTZsRWYwaDQwNGUvUXBTc1JYTGFuZUJOdnJ4VktDWGV5N3pVVi9OODgvZkRVdEVwdmFHa3RaVTRJUHQzUjFLZzgvODFHbEMzWkoyZlE4SEJzcjRDZTY4OGVaWHZYazMzS3B2WlJnaTRqVVVVNm5nOVl0RTJqZE1nRW9XZm5WN3crU3NUZUhmZnZ6MkplVisvUFgvanoyWmVXUmRTQVAwelFyM0Zjb0ZPWkFkcGpEeDhNbmRQTFQ1c2RaM291V2ZzZW13bzBWdnVmL2VwcmdySVoxNHVFUWdiZGZKdkwxOHFMayt2SWJjZlk4b2VMWHV6MzRydnNOZ1RlbUUxbTdpdUFIYnhKZXZSenYrSXR3ZGkzNmdNUE1US2Z3SHcrVWU2dXlpcHhWeHg3WkZSRmV1cER3MG9VVmJtOW1waE9ZT1EzZmJmZmlQTXBJZDVWenVpQWE1Wk9GNjhuYVgvNEhSY2ZyeStXYjJMRjdQMTZQaTRubkRNSjVETS9rbUJHOWFkV2lldmNRdHpPWmF0STRoaEdEdS9PcnE4YVMwUHpuWjJEamxqMjhOWHNGRGtmMUp5dzE5VHk4L001WHhkOWZkdDVRM0c0OUQ0ZXJEYytEU0cybUJGdEVwQjd5K2J4MDZwQkNwdzVIWDg5cm1pWUhjZzZ4THl1WDdOeDg4dklLeUR0WVNPN0JBdkx5OG91K3p5c2c3MkRSOFZBb2ZOVDdUTS93MHNScEV1dUFuWUhLRmNHS1drQTBXdVZKZG5qMXNxTGsydTBoWnVwTnVIcjJyZnhOWEM1aUxyK1JjUHZPQk9lOGc1bStnK2lPdE9JRTIvREZGaFV3aTBhSXJGdU4wYlE1enM3bGIyOWpadXpHek5oOXhIWlhOY0h3eGVJWmZSYXVrMDdHMGFwdGlYUFIxRTFFTjM5ZnlwVTFMQm9CcDVOWDMxM0MzcXk4OHR0WGtXQW93bXZ2TFR1bWE1TVQ0eXFkVUgzOTdYYnUvbXZGMTZHT3VmVGhjdHY4TkRyNDdzZXJ5djJ6eTgwcjVObVhQaS8xL0MxWGpnRmdaL29CdHU3WXg4akJQWTVhWVhyazRCNHNYTGFKbEtTU0NWL1VOS3QwV1VsTlB3OEFNei9ROC9DVDJ2WThpTlJtU3JCRlJCb2doOE5CVWtKVGtoTEtId1d4TEl0QUlFUkJZUkIvSUVTaFAwZ2dFTUx2RDFMb0R4TDArNG5rNTlNdkVDSVFDQkVJaGpGTmsyajB4eS9UeEl4YVJkOWJadkc1Y09TSGFpbDA1aDU2S21aV0p1NEJRd2w5K1JtQjZVOGUwMzE4MTkrQmU4UVluTjM3RUZtM0NzK1ljNHJQR1UyYkZ4Y3dLOHgrQ0N0ckw5Nkxyc0FvYTAxNUpGSmNQS3pFUHR3MXdNemVqN2x6RzQ3V2JUSDNaV0R1eXppaWphTjFXeUpyVitKb2RkaFVlc3NxK204TnZUbTJna0VNajRmWG5xcDROZlc2cUVWU1V5NDl0L3dxODNQbXIrVlFmcUJDYlgreWNPbEdOcWFXdmZUalVFR2d6T3JTUHlWVVMxZHZZZHJNaGVYMitkUmZwcFo0blY4UXdCZmpMai9ZQ3RMelVFVFBnMGp0cHdSYlJFVEtaQmhHMFpwclh5bkpZelNDNVMrczlIMExuLzBYQklOUURaWEV2ZWRPQXNBUjE2eEVWVzRyRk1US3k4R0liWHpVd2w0QVZ2N0JvcC9IVTFSbDNaR2NVbVpDN0I0Mm11Q2JNNGlzV0lSNzVOaFMyNFVXZklLWnZSOUhjZ3J1VTA0dnRWMDBiUXYrWng0cDgrZUR1WUxXbkFBQUVabEpSRUZVb2pXRjVlMnpIZnVIditGSVRDYTZkVFBCTjJlVWUwK0EyTHRMRms2ekFnRUFESGZOdkRtMkFvSGlQL3Y2ckhWS2M2NmJQS3JjZGt0Vy84Q2gvRUNGMnY3a3FZZW1sbm0rTWxXakx6MXZDSmVlTjRUTXJEeWFOdkhoaS9FdzV0S0grY090RXhnem9uZHh1NDFiU2lad2FidXlTRXFJTy94MlVnbzlEeUwxaHhKc0VSR3hoZUdOd1Nvc3dHZ2VYMzdqWStRWlB4SFArSW5GcjhNcnZ5TDQxdi93bkhZVzdsRm5IdldhNEt4WENTOWRpT0dxV0VMcDdqK0U4QmR6Q00zN0NGZi9JUmlObXh6UkpwcTZpZEM4ajRxbm5wYzFMZDd3ZU1yZHFxdWkyM1FacnFKZjgrNFRCK0hxMXF2RXVjajNhd25PZWczZnJiL0g4WXU5dmExZ3lTM2hyTnpzb25zMXFhRTFuLzRDREcvTlQ2R1gwaFg2UTF4KzIzUGM4NnNKbkg1S1VSSmxXVVd6VXFEb1E3akVoQ1pNdVdBWWNZMTlSQ0pSbHExSnBYUDdaQ3dMR3NkNm1YTEJNSklUbFdEVkIzb2VSTXFtQkZ0RVJJNlptWm1PVlpDUEZRemdTRzVadE1WU0JUbmk0ekgzNzhQUnVtMzVqYXVJbGJNZm9NeWt2cmlDdGJ1Q282aE9KNTZ6THlMdzhuTUVaNzFLek5TU1Uxbk5qTjBFWG5rZVRCUHZoWmNmc2Y3NWNJN1c3Y3ZkZnF2UzIzUzVQUmhOUGZpZmZoaG5qejU0eG93dm5wcHZOR2xhWWo5cmExOW1pVXVqdTlJd21zUWQ5WU9ENm1CbTdjUFJ2SG9MUkVubDVPUVZBQkQvaTRKV2p6dzdtMGVlblExQXp5NnRlT3FocVZ3OWFTUUEwMll1Skw4Z1FIcEdEdmMvK2paMzMzeE84VG1wKy9ROGlKUk5DYmFJaUJ5ejRKeFpSTk8yQUJBeitWcWM3VHBXK0ZwSGZDTG1ZY2xjZFl2dTJsSFVkMWxKYnFob0JMZk05ZFNIY2ZVZGdPdUUva1RXcnlFMC8yTThwNTBOZ0ptK0UvK0wvOElxeU1jejduemNRMng4VTJsWlJIZHN4ZG14UzRuRGtaV0xpL2NITjVyRjQrelNBOC9vczNBa3AyRDVDNGx1L0JaTWs4ZzNLM0NkTkJobnl6WjRScDhGMWJURm1wbTFGMGQ4VXJYY1c0N05qdlNpRDZiV2ZyZURrM29YN1F0LzQrV25NV3hnVndBOG5xSzNrNkZ3aE9renYrVGRqMWR4eTVWakdITktiLzcwK0N4dStQMS91ZS8yOCtqYnMrWStUSlBxbytkQnBHeEtzRVZFeEJaR2ZDTFJQYnRyckQ4ckdDU2F1Z21qY1pNeXAxYi90T2FZU2xiNjlsNThKV2I2VGtJZnp5cWF2aDNYak1BN3IwQTRoT2ZNOC9DTUdYODg0UjgzNjFBZVdCWkc0NUxUTWtQelB5biszdG01TzY0VEIrRTU1eUlBZ20rL2pCWHc0MnpYaWNCckwrTCtZUVBlQzZjVW42OE81cjVNbkszYWxOOVFhc3o2RGJ2d2V0MjgrZUZ5dW5RbytuK25lZE5HdEU0cG1tbVFtWlhINis4djQvMjVhemhVNE9mWDE1N0poTEVuQWZEb2ZaZnl5TE96dWV1aG1kdzg5WFRPUDNPQWJUK0hWSTI2K0R3NGtsc1NNL2xhREc5TXFmVTNSS3FLRW13UkViR0ZvM1ViUWt1K3JMSCtJaXNYUXlTTTY0UmhaVmZFRHZpQm9qWGlsV0hFTmlMbXh0L2hmL3BoUW5QZUxUcm85aEJ6eFkyNCtnMDYxckNyekUrekJjSnJsdUVlUHJyNCtFK0YwRXFJUkFoKytBYmhGWXR3anhpRDk5eEpoT1o5UkdqZVIwUjNwaEZ6MVMzbHJoTS9WdEcwVk53blY3eENjbjFubXBhdC9ZZkRVZVl2MmNEd2dWM3AwYVVWZjNuaWZRQUN3WiszN3R1VG1jTWJIeXhuK01DdVRMMzRGRm9tTnlzKzUzSTV1ZmUyYzJuYTVQTWp0bTZTeXRQemNHeU1tQmljN1RwaStHTEJxZlJIcXBlZU1CRVJzWVdqZVR4RXc1ajdzM0FrVnUrVVlDc3ZwNmpJbUdIZ0hsNTZCVzhBcStBUWhzY0xqc3J0NjAwa1RIVFRkOEF2M2dCYkZ0RnRXM0MwYmxkdVFiTHFGdDIrRlFCemJ3YUJsNS9IZVVML0k5cFlBVCtSYjFZUyttSU9WbTQyN3NFajhVNjRCQXdEenhubjRtalZsdURyMC9ELyt5RzhVNjdIMWF0ZmxjWm83dDhIMFNpT1p0VlgrSzQySy9TSEtDZ00wS1N4RDQvYnhZWXQ2V1JtNWVIMVZPenRXalJxY3VhVVJ5dlVkdGVlN0FydHBYemo1YWVSblp2UHFLRTlHVGF3S3luSlRYbG14dWY4ZTlwYzN2MTRGZTNiSkJMWE9JWXhJM29UNi9Nd2QrSDZvZ3N0ZnR5T0wwbzRFaVVVanZERlY5K1RkZUJROFdpbWxFM1BnMGpkcEFSYlJFVHNZUmc0TzNRaW1ycXBXaE5zSy84US9tbFBZQlVXNEI0NkNrZEtxOUxiSHN3cjNrcXJvc3k5R1VSV0x5Vzg2aXVzL0VNWU1UNjg0eS9Hek1zbHZIUSs0U1h6Q1M5ZGdMTkRGMXo5QnVMczJSZEhRczJ2TVk1ODl6V09oQ1E4NDg0bjhQbzBvcW1iam15emJqWEJkMS9CRVorSWQrck51UHFXbkw3cDZuTVNqbHZ1eHYvZkorRVl0bVlyVDNUTFpwd2RPdFhZbnR1MXpmWmRXZHorZjY4Y2NYeGczNHJWTm5BNERLWmNNS3hLWStyV0tZV1d5YzBZMHI5bzdmNndBVjA1K2NUT3JQeG1LMnZXcDdFei9RRHBtZG5rNXdjSUJNT0V3aEdpVVJQVHNqQU1BOE13Y0JnR0xwY0RsOHZKbWFmMnJkTDQ2ak05RHlKMWsySDVDK3lkYXlJaUluV1dmL3BUeDF6a0RDQ3llUU9SNzc3RmQrT3ZxeU04b3R0VENiNCtEVE43UDg3Mm5mRGRkR2RSZGZCd2lHaEdPbzY0cHVDTndYQjdNQS9tRW56M0ZhS2J2OGM5ZkRUZUM2YVVjdE1vMFozYmlHNzZqc2ozYXpFejB3RXdZbnk0aDU2S2U5UzQ0alYrWnZaK3dvdm1FVm05Rk92SHFlZndZekd4OXAxeHRHbVBJNlVWems3ZE1Md3g1ZTVyZlN5TTJNYkVYSGt6L3VjZXd6MWlMTjd6SmhIWnNJN2dtek93Q3ZKeHRHeURxMGNmak9TV0dJMmFZTzdaaGJOTDl4LzN2VFlBQzB3THk0eENKQUtSQ0ZaaGZ0RzlHOGZoN05xenltTDF2L0J2WEgzNjRlcGVkZmVzUzdKejg3bnpMek14VFF2THNuQzVuUFRvM0pMcnA0eW1XVnlzYlhGdFNjdWthOGZxV1JJZ3BkUHpVSFdzUUFCelgwYnhHbXhIU211N1E1SjZUQ1BZSWlKaUcxZVhib1RtenNZNm1JY1JWM1hyOGN6MG5ZUVd6Q1d5YmhWWUZzNXV2WW1aZWxQeDFsdVdhZUYvOHE5SHZkYnd4ZUkrOWVoN1pJY1dmRUo0M215czBNOTdSVHZhdE1kOThnaGNBNFljc1c3YkVaK0k5L3pMOEo1ekVaRU42NGlzLzVyb0Q5OWo1V1lUeWMyR2RhdHdKQ1lUZStlZmk5cFh3N3BtSXpZVzYyQWVBTzVCUmFOWnJsNzljTjd6ZDhKTEZ4RDVlZ1doQlhPUDZkN2U4eTZ0c2dUYnlzdkZUTitKNi95THErUitkVkY4czhiODk1L1gyeDNHRWVwYU1sVmY2SG1vT3VhK0RBS3ZUd2ZBMmJFcnZtdHZzemtpcWMrVVlJdUlpSDJjTGx6ZGV4SmVzd0xQNkRPcTdMYWhSWjhSV2JzU0k4YUg1OHh6Y1o4eXBzUzBZOFByeGRtMUYxWnVObFlrREthSjRmYmdhTnNCenhrVC9yKzl1L3V4bzc3dkFQeVptWFBPbnJVcHhnWWNtd1hIVG9Nc04xR2d4cmdCTjRFUVRHb0lFa0VKcXR5R1NuV2xYdldtZjBHbDNpVnFwUlNGcW9rb0Y1Vm9wRWhPcEJRQ3RIWnBYUklpaFVpdDFMZllrcEhCdFZtbk1aYnFQYnQ3ZkdaNnNhMVZGMlB3ZXV5elhqL1AzZG1aK1gyL1dxMjA1NlA1dmFSY2M5TjV4KzF1MjVIaHZoZFNiZGlVNnBmdVRPZU91ejVZS083MjBybmo3b1hOenVvNjlkRWpHUjArbU5HUncrbmV2U1BwZEpQa2c1OXJmYkhxT3QxRC8zck84V1JGZnpLOUJ4NU83NEdIMHd4bTB2eHNPczNnZEpxWm1UUnpzOG1aNGNJYjY2WkpreVpGaW9WMTZXV1psRlZTVmVtY1p4MzNZZzEvOHFPRk45ZFYxZHFZQUhDbENkZ0FMRnE1ZmlwcG1xUWVwYmpJWTYzK1YrZk9iWm45N3JmVHUrL0JpOTlZN0QzMHYvUmJHVTU5T0oxdDk2WllzZks4OTB6Kzd1OWY5TGpGTDF5ZmxYL3d4MmNEOGFLVVpjcmJOcWE4YldNdVlaU0xyam54eFNmZjgzSXh1U0xGYlJ1dlZEZnZOaHBsK09vcjZULzJ4UGg2QUlBV0NOZ0FMTnJFdzQ4bm96TnBMbUhEcTNMZCtwU3JWMmY0NDlmUzNkN1NoanlkYnJxZjN0bk9XT2NaKzZxMGhEY09HNzcrV3NvMU42WmN0MzdjclFEQUpXbm5WUUVBWElMdWp2c3kzUDlpVXRmamJvVXJyYTR6M1A5U3VqdnVHM2NuQUhESkJHd0F4cTY2ZFVPSzYxZGxlR0QvdUZ2aENoc2UySmZpK2xXcHBtNTcvNXNCWUlrVHNBRllFbm83ZDJWKzMvZlA3bmpOOHRlY2VpZnorMTVNNzZGZDQyNEZBRm9oWUFPd2FITXY3TTNnMmFjeis5d3pxYWVQWDlKWTVlbzE2Zjd5dHN6dC9jdVd1bU9wbS92T3Q5TGRlbmZLRzlhTXV4VUFhSVdBRGNDaTFjZU9adlRHb1l5T0hFNHpPN2prOGJyM2ZqcjFpYmN6L01IZnRkQWRTOW53MVZkU24zZzczWHMrTmU1V2dHV3U2RTh1SEsrNDhhTUxwMS9BWldRWGNRQ1dqcXJLeEJlK2xObS8rUE5VSC81SVN1dHlsNlg2Nkp1WmYvbXYwdi95Ynp2M0dyanN5clhyMHQrOUo4WGtpcVFTZjdpOHZNRUdZRWtwYjFpVDNrT1BaUERzbjZZNWRYTGM3ZEN5NXRUSkRKNTlPcjJISGpFMUhJQmxSOEFHWU1ucGJONlM3dFp0R1h6alQ5TE1uQjUzTzdTa21UbWR3VGUrbHU3VzdlbHMzakx1ZGdDZ2RRSTJBRXRTZC91OXFUWnV5dUNiVHduWnkwQXpjenFEYno2VnpzWmZUSGY3UGVOdUJ3QXVDd0ViZ0NXcmQvL09kRzZaeXVEclh6VmQvQ3JXbkRxWndkZS9tczR0VStuZS8rQzQyd0d1TWZYMDhjdys5MHdHeno2ZHVSZjJqcnNkbGprQkc0Q2xxeWpTL2N6T2RENTJSMmFlK2tycW8yK091eU11VW4zMHpjdzg5WlYwUG41bnVwL1ptUlRGdUZzQ3JqSE43Q0NqSTRjemV1TlE2bU5IeDkwT3k1eHQ5QUJZOHJyYjcwbXg2b1lNL3V4cjZYM3U4K251dUgvY0xmRUJERjk5SmZNdmZ5KzloejV2elRVQTF3UUJHNEJGbTNqazhUU24veXZOM0d6S3Rlc3ZhNjNPNWkwcDEzNG9jOS85ZGtZSC95MFRYL2oxRkt0dXVLdzFXWnptMUR1Wis4NjNVcDk0Ty8wdjc3RmJPQURYREFFYmdFVXIxMDBsb3pOcEJqTlhwdDdxTlpsODhuY3kvT0dCelB6Ukg2YjMyVjlMOTFPZlRVb3JucGFFdXM3d3dMN003M3N4M2ExM1oyTFhvODY1QnVDYUltQURjSFdwcW5SLzlmNVVIL3RFNXYvNit4bis4RUM2RDN3dTNicytLY3lOeTJpVTRldXZaYmovcFJUWHIwci9TVyt0QWJnMkNkZ0FYSlhLMVd2U2YrSTNNbnJyU0lZLytQdk12L3g4dWp2dVMzZnJyNWc2Zm9VMHA5N0o4Q2MveXZEVlYxS3V1U205WFkrbW1ycHQzRzBCd05nSTJBQXNXbjM4NkRscnNJdCsvNHIzVU4yNklkVVR2NW42K0xHYytjY2ZaK1p2WDBvNXRTR2RUOXlWNnZiTktXOWFlOFY3V3M3cW4wMW5kUERmYythZlhrOTk5RWc2bTdlay85Z1RLZGRkM2pYNEFIQTFFTEFCV0xTNTUvZG1kUGhna3FTL2UwK3FEWnZHMWt1NWJuMTY2eDVONzhGZE9YUG9ZRVkvL2VmTXYveTlwS3BTYmZwb3lyWHJVdDc4b1pRM3IwMG1WNmJvOTFOTVRDU1ZmNFhuR0oxSk16ZVhablkyR1p4T2ZXSTY5WW0zVTA4ZnorandvV1EwU3JYeEkrbDgvSTUwSHZ1aTN4OEEvQi8rS3dLd3ZGU2RkRFp2V1RnV3FtbFN2L1B6MUcrOWxlYm4vNWt6Ynh4S2ZmSmttcmxCTWorZlpuNCtHWTNHM2ZIU1VsVXBlcjJrMTBzeE1abHk5ZXFVYTI1T2RjdXQ2VzcvNU1MYWFtZFpBMWVSY3UzNjlIZnZTVEhSVDdIeXVuRzN3ekluWUFPd2ZCVkZ5dFUzcGx4OTQ3ZzdBV0JNaW40LzFZWk5LU1pYbUhYRFplZGNFd0FBQUdpQmdBMEFBQUF0TUVjQ0FBQll0cHJaMmRUVHg4NnV3UzdYVFkyN0paWXhBUnNBQUZpMjZ1bGptWDN1bVNSSnRlbjJUTzc1dlRGM3hISm1pamdBQUFDMHdCdHNBQmF0WEQrVk5FMVNqMUwwSjhmZERnREFXQW5ZQUN6YXhNT1BKNk16YVFZejQyNEZBR0RzVEJFSEFBQ0FGZ2pZQUFBQTBBSUJHd0FBQUZwZ0RUWUFpemIzd3Q3VS8vRldVby9TZS9DUmxHdlhqYnNsQUlDeEViQUJXTFQ2Mk5HTTNqaVVKQm45OUYvU3pBN09YaXY2ays4SzNQWDA4WFB1T1o5eTdmb1UvZjdaejgzc2JPcnBZeGQ4UmkyMTFGSkxMYlhldTlaa3FnMmJrckphT1AwQ0xpTUJHNEJXelAvRC9uTStWeHMycGI5N3o3bjMvTTN6R1IwNWZNRngrcnYzTEh3UitoLzE5TEhNUHZmTUJaOVJTeTIxMUZKTHJRdlY2dS9lazJKeVJWS0pQMXhlL3NJQVdMU2kxM3Z2aTJXMThHWG0vLzNzZmNlYzZKL3pYREhSdjhEZGFxbWxsbHBxcWZYQmFqVmxsZUw5SzhFbEViQUJXTFRlemtlVEpNMzgvTHV1bGV1bjN2V21vTHpsMXFTNDhOZWJZdVYxNXp4WHJMd3UxYWJiTC9pTVdtcXBwWlphYXIxZkxlR2FLNkZvQnFlYmNUY0JBQUFBVnp2SGRBRUFBRUFMQkd3QUFBQm9nWUFOQUFBQUxSQ3dBUUFBb0FVQ05nQUFBTFJBd0FZQUFJQVdDTmdBQUFEUUFnRWJBQUFBV2lCZ0F3QUFRQXNFYkFBQUFHaUJnQTBBQUFBdEVMQUJBQUNnQlFJMkFBQUF0RURBQmdBQWdCWUkyQUFBQU5BQ0FSc0FBQUJhSUdBREFBQkFDd1JzQUFBQWFJR0FEUUFBQUMwUXNBRUFBS0FGQWpZQUFBQzBRTUFHQUFDQUZnallBQUFBMEFJQkd3QUFBRm9nWUFNQUFFQUxCR3dBQUFCb2dZQU5BQUFBTFJDd0FRQUFvQVgvRGVrdXd4cm94MmNHQUFBQUFFbEZUa1N1UW1DQyIsCgkiVGhlbWUiIDogIiIsCgkiVHlwZSIgOiAibWluZCIsCgkiVmVyc2lvbiIgOiAiIgp9Cg=="/>
    </extobj>
    <extobj name="C9F754DE-2CAD-44b6-B708-469DEB6407EB-3">
      <extobjdata type="C9F754DE-2CAD-44b6-B708-469DEB6407EB" data="ewoJIkZpbGVJZCIgOiAiMjQ0MzE1MDg2NzQ4IiwKCSJHcm91cElkIiA6ICI3MzA4NzQ4NzUiLAoJIkltYWdlIiA6ICJpVkJPUncwS0dnb0FBQUFOU1VoRVVnQUFBOWdBQUFKOENBWUFBQUFGMEFrOUFBQUFDWEJJV1hNQUFBc1RBQUFMRXdFQW1wd1lBQUFnQUVsRVFWUjRuT3pkZDNnVWRmNEg4UGRzemFhVFJocEJDRFZFV3VpUkVvb1VBM29LSW1BQlBSSHh4M21lNEIzRnJpZFlEOVFUQ3dkeUtoeFZCRVNhbEJpYWdJQVFFbWtwSktUM1pMTnQ1dmZIeW1vTVNUYXd5ZXdtNzlmejhNRE9mR2ZtRTR4azMvdHRncVN2a0VCRVJFUkVSRVJFdDBRaGR3RkVSRVJFUkVSRXpRR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SRVJPUUFETmhFUkVSRVJFWkVETUdBVEVSRVJFUkVST1FBRE5oRVJFUkVSRVpFRE1HQVRFUkVSRVJFUk9RQUROaEVSRVJFUkVaRURNR0FURVJFUkViVlFGeTlmazdzRW9tWkZKWGNCUkVSRVJFUms5ZW1xbmJkMC9lUFRSemZvV1dzM0hNRHpmMzhBd3daM3Qrc2FvOUdNN055aVdzOUhoQWNpL1dxZVhmY0tDdkNCbTV2R3JyWkVya0tROUJXUzNFVVFFUkUxQ2ttQ1dKQUhNU01kWWw0T3hQdzhpSVY1a1BSVmdLRUtrc2tJV0N4eVYrbGNsRW9JYWcyZ2RZT2djNFBDTHhDS2dFQW9BbHREMFNZQ0N2OUFRQkRrcnBLbzJSb1J2K0NXcnQrNzdaOTJ0NzJhbVkvSG5sb0tUdzgzclByNGIvRHkxTlY3VGNxRlRNeCs1c05heisvYThocnV2SHVSWGM5Zi9QSjA5STNwWkhlOVJLNkFQZGhFUk5TOG1FMHdweVRCbkh3T2xrc1hBSVVDeW5ZZG9BZ0toaXFtUHhRQlFSRGNQUUN0Rm9MV0RWQXE1YTdZdVZnc2tBeFZnTUVBcWJJQ1luNHV4TnhzbUM5ZmdHWHZEa0NVb0l6c0FGV1hibEIxamdKVWFya3JKbXBXR2hLUUFXRGRwZ1I4OXJtMTEzdm1qREVOdWpZOExBRDMzUjJMalZzU2Nlck1aUXdlMU0zdWExY3Vmd1lSNFlHMjF3Y1R6K0xsTjc0Q1VQTnJXUGpLYW1SbEZXRGw4bWNhVkIrUksyTEFKaUtpWmtITXVnclRqNGRoUG5jYWlyQzJVUFhvRGMzb3U2RUlDS3ovWXZxTlVtbjlBTUxkQTBJclB5akMybFE3TGVibndYSXhHYWJqeDJEWXNnR3FidDJoN2pzUWl0QndtUW9tYXBuS3l2VjQ4NzBOT0hUMFBQejl2UEhDUDZZZ09xcHR0VFo1K1NWWXR5bWh6dnZvOVFiMDc5TVpaODVld1ptelYycHROK09oVVhEWGFXMnZzN09yRHhQUEx5aXQ5ZHBmTG1TaWQ4L0lPdXNnYWk0NFJKeUlpRnlhSmUweWpQdDNROHpMZ3pwMkdOUXgvU0Y0KzhoZFZvc2dsUlREZFBJb1RJa0hvQWdLZ21ib1NDamJ0cGU3TEtKbUwrWENWYnl5ZUEyeWM0clF1MGNrRnM2YkRGOWZ6eHUwcTNzNGQwT3MvKzk4K0xYeXNtdUllTXFGVE15WisxR2Q5MXY2NWt4RVI5M21rTnFJbkFsN3NJbUl5Q1dKQmZrd2JOOE1xYkFBNnVGam9PNHpBRkJ3YzR5bUpQajRRaE0zR3BxaG8yQTZmZ1NHemVzZytQbERlOWVmb1BBUGtMczhvbVpwODliRFdMN2lXMWdzSXFaTmpzT01CMGRDcUdWZGhNNGR3K29kY2o0aWZnSGFoQWRnMWZLL05haU91b2FJWDdmazFSa0lDdlN0ZGl5L29CVHpGcTVvMExPSVhBa0ROaEVSdVJhekdjWURlMkE2ZGdpYTRXT2dIanljd1ZwdUNnWFUvUVpCM1djQVRBbmZRLy9KTXFqN0RZSm02RWhBeGJjYVJJN3k5ckpOMkxIck9MeThkSmovN1AzbzM2ZXpiTFhZTTBROEpOZ1BZU0grcUt3MElMK3dGQkhoZ2RDbytXOENOVy84RGljaUlwY2hGdVNqYXUzblVQZ0h3djNaNXprVTNOa29GRkFQSFFsVnI3NHdiRnFEeW8rWHdXM0t3MUQ0c1RlYnlCSE9KcVVDQUQ1ZU9nZXRnM3pyYnR6STVyKzB5dTYyaDQ2ZXh4dnZyR3Z3QW01RXJvZ0JtNGlJWElMNTNHa1l2dGtJemVqeFVBOGFLbmM1VkFmQjJ3ZHUwMmZCbExnZitrK1dRVHQrSWxUZDdOdGpsOGdWU0pLRXJHdUZLQ29wUjNtWkh1VVZWU2d2MTZPaTBvQzRJYmNqTk1TL1VaOHZaN2oyOXRKaFNHdzAvdStKZVBqN2VkdU9KeVZuWVAzbUJDZ1UzTWFQV2pZR2JDSWljbnFteFAwd0h2NEJ1cGxQMTFqVm1weVhPbllZbExkRlFyL3lJMGpGaFZESERwTzdKS0tiSWtrU2tuKzVpcE9uTGlFcE9RM256cWVqckZ4L3c3YitmbDRORHRnblQxM0V2RVgvc2J1OVBYdGxYKzh0M3JnbEVkazVSWFcyTFM2dXdJZWZiS3YxL0ZNejR3RUE2Um01dUhRbEcwTmlvM0htYkdxTmRrTmlvN0UvNFdlMERtcFY3YmpGSXRZNlQ1eW91V0hBSmlJaTV5VkpNT3pjQ3N1RkZMalBtUWZCcDFYOTE1QlRVWVMxZ2Z1Y2VkQi9zaFJpV1NtMG84Y0RmS05OTGtLU0pCdzVsb0kxR3c3ZzNQazBxRlJLUkxZTHdZaTRudWpTTVJ4QlFUN3c4TkRCMDEwTER3OGRkRzRhcUZUS0JqK25kZXRXZUdCaS9TTnp0dTg4aHJJeXZWMXRyOXQzOEF6T3AyVFUyYWFzWEk5TjN4eXE5ZnoxZ0oxNDVMeHR6KzI2dlAvMmt6WHVyM1BUMkZFdGtldGp3Q1lpSXFkbDJMa1ZsclJVNko2YWE5MmJtVnlTNE5NS3VxZm1RZi9wK3pEdTNBYk5tUEZ5bDBSVXI2TGljcnp3MmhkSVNrNUgyNGdnekh2NlBzUU42UTZ0VnUzd1o0V0YrT1B4NmFQcmJaZDQ1QnpLeXZSMnRiM3VnM2VlclBOOFExWVJuekpwS0taTUdvcnNuQ0w0K0hoQTU2YkJpUGdGbVAvcy9SZ1oxOVBXTGltNWVxQlBUY3RHWUNEWHpLQ1dnY3V1RWhHUlV6SWw3b2ZsUWdwMGo4OWh1RzRHQkhjUDZCNmZBL09GOHpBbDdwZTdIS0k2WFVuTHdWTi8rd2lwNmRsNGNmNVVyUGp3YVl3WkZkTW80ZHJWVk9vTm1QYllXemgwSk1sMlRKUWtXQ3dpTEJZUm9pZ2lNTUFiMHliSHdkdlRIV2F6QlllUEpjUGZ6eHVTSk1IVFU0ZHBrK05xYk45RjFGd3dZQk1Sa2RNeG56dno2NXpydnpCY055T0N1d2QwTTUrRzhYQUN6T2ZPeUYwTzBRM3A5UWJNZjNFVkxCWUwvclg0Q1F5SmplYjg0ZDhwS2lvSEFQaTE4cklkVy9MdWV0eDU5eUxjZWZjaS9HWGV4d2dNOE1HakQ0MkNsNWNPcTc3Y2c3SnlQVEt6OHJIdzVkVXdteTE0OUtGUkROalViSEdJT0JFUk9SV3hJQitHYnpaQU4vTnB6cmx1aGdTZlZ0RE5tQTM5cDB1aENBbmxGbDdrZEQ3L2FpL3lDMHJ4d1R0UElySjlpTnpsT0oyMGpGd0F3RTluTHFOWGowZ0F3S3pIeG1IUWdLNEFZTnZuMm1nMFk4WHFuZGp3ZFNLZW1obVBrWEU5OGVMclgyTG1uUGV4NkxuSjZCN2RUcDR2Z0tpUnNRZWJpSWljaDltTXFyV3JvUms5bnF1Rk4yT0tzRGJRaklwSDFaclZnTmtzZHpsRU5xVmxsZGk0NVJBbWpPdVBMcDNDNVM3SEtaMysrUXEwV2pYK3QvRWdEaWFlQlFDMDh2VkVXSWcvd2tMOFliR0krR3JkZmp6NDU3ZXdaZnRSUEQzN2J0dzdZUkM4dmR6eDFtdVBvbnYwYlppN2NBVyszblpZNXErRXFIR3dCNXVJaUp5RzhjQWVLUHdEdU05MUM2Q09IUWJMaFdRWUQrNkZacmo5Q3pZUk5hWWZUMXlBS0lxWU1HNkEzS1hja0dpUlpIMit5V1RHdm9PbmNjZkFLSFRwMUFhdkxsa0xBS2lxTXRyYVpGMHJ3Sm9OQnhBN0lBcVBUQjJCa0dBLzJ6bVZTb21GOHliRHg5c0R3VUVjb1VUTkV3TTJFUkU1QmJFZ0g2WmpoK0QrN1BOeWwwSk5SUHVuQjFENTdtdFE5WXpoVUhGeUNzZE9wQ0FvMEJkdEl3TGxMZ1dWZWdNcUtxcmc1YW1EUnFOQ1VuSUdzbk9Mb05YWXQ5Q2F4U0xpenJzWDJkVTI0MnErWFh0cnozcHNIQW9LeXpEMGp0c1JPeUFLd2ExYjRZT1B0K0s5RDcvR3hpMkphQnNSQkM4dmQ0eUs2d1YzZHkyKzIzTUNBQ0JKMW5yTVpqTk1KZ3VNUmhQMjdEK0Z2SUlTakIvYjM2NGFpVndGQXpZUkVUa0Z3L2JOMEF3ZkE4R2JXN20wRklLUEx6VERSOE93YlROMER6OHVkemxFeU1rdHhtMXRnNXhpVWJQVXRCek1tYnU4eHZFK3ZUcmFkYjFDSVdEYTVEaUgxdFNwUXloQ2d2MHdzRjhYQU1DZy9sM1JMNllUamg1UHdZbFRGNUdla1llcldRVW9MOWVqcXNvSW85RU1peWhDRkNVSUFpQUlBaFFLQVNxbEVpcVZFcU5IeGppMFBpSm53SUJOUkVTeXM2UmRobFJZQVBYZzRYS1hRazFNUFhnRVRJY1RZRW03REdYYjluS1hReTFjU1drRmdnS2M0ME8rMWtHdEVORW1DS0lvUWhJbHFOUktkT2tVanBuVHg5aDF2U0FJZVBTaFVRNnY2OFg1VTZGUS9MYU1rMHFsUk95QUtNUU9pSEw0czRoY0VRTTJFUkhKenJoL045VER4d0FLcnIzWjRpZ1VVQThmRGVPQlBkQTlQRlB1YXFpRk14ak1VR3VjNCsyeHY1OFhWbjcwVjduTHFLRmpaS2pjSlJBNU5iNlRJU0lpV1ltWkdSRHo4cUR1NDV5TENsSGpVOGNNZ0ppYkF6SHJxdHlsVUF2bnJ0T2dzc0lnZHhsRTVNSVlzSW1JU0ZhbTQwZWdqaDNHM3V1V1RLbUVPbllZVE1lNWJRL0p5OTNkRFNWbEZYS1hRVVF1ak85bWlJaElQbVlUek9kT1F4M0RWV1JiT25Ydi9qQ2ZQUU9ZVFhLWFFpMVljSkF2c3E0VnlsMEdFYmt3Qm13aUlwS05PU1VKaXJDMlhEbWNJUGo0UWhIV0J1YVU4M0tYUWkxWTI0ald5TXN2UVdXbHNmN0dSRVEzd0lCTlJFU3lNU2VmZzZwSGI3bkxJQ2VoNmg0RGMvSTV1Y3VnRnV6Ni90Y1ptYmt5VjBKRXJvb0JtNGlJNUNGSnNGeTZBR1dITG5KWDRuQmlkaGJFak5SR3U3OWtiSjZMTUNrN2RvYmwwZ1ZBa3VRdXBWbTdlUG1hM0NVNHJiWnRXZ01BMGpMeVpLNkVpRnlWYyt4RFFFUkVMWTVZa0Fjb2xGQUVCRGJkUTgxbUdCTjJRejBvRG9MV0RRQWdGUmZDc09rTEtFSWpvQmx6ajBNZVUvWDV2eUhtWmNQejdjOGNjci9mTXlYc2h2RzdMWEI3WkRhVW5ScXc3NndvUWlvcnFiT0o0TlBxRnF1N05ZcUFJRUFoUUN6TWg4Sy9DYjh2WlBicHFwMjNkUDNqMDBjMzZGbHJOeHpBODM5L0FNTUdkN2ZyR3FQUmpPemNvbHJQUjRRSEl2MnFmWUUwS01BSGJtNGF1OXJLSVRURUR5cVZFbW5wT1hLWFFrUXVpZ0diaUloa0lXYWtROWt1c2ttZmFmeitXeGgzZlFPcHFCRGFlNmNCQUFRUFQxaFNMOE55NVNMVVErK0VvSE52MHBvYVNuRDNnbVNvZ21IRGFyalBld1ZRMnhkV3hPSkNWUDd6SDNXMjhYejdNNVRQL2JQZHRlaisvRmNvdTBUYjNkNGV5bllkSUthbnRhaUF2WGJEZ1Z1NnZpRUJlK3lvR0d6NCtnZTh2M3dyWW5wMWhKZW5ydDVycnFUbFlQWXpIOVo2ZnRlVzF6QmoxbnQyUFgveHk5UFJONmFUM2ZVMk5hVlNnWkRnVnNqSzRrSm5SSFJ6R0xDSmlFZ1dZbDRPRkVIQlRmZThyQXdZOTI2SDRLYURadFQ0MzA2b05WQVBIUVhqanMwd2ZyY1oyajlOYTdLYWJvYXFkMzhvRDMwUFM5cGxHUGRzaDJic254cDB2V1pVUEpTZHVsVTdaajUrR0thakJ3RUEydmhKMWM4bG5ZYmw4aS9Rakl5SDRGWTlqQW1OOE45UEVSUU1NYjlselgvZHUrMmZEV3EvYmxNQ1B2dmMydXM5YzhhWUJsMGJIaGFBKys2T3hjWXRpVGgxNWpJR0QrcFcvMFcvV3JuOEdVU0UvL2JCeDhIRXMzajVqYThBMVB3YUZyNnlHbGxaQlZpNS9Ka0cxZWNNd2tMOGtYV3RRTzR5aU1oRk1XQVRFWkVzeFB3OHFKcG9leTdKYUVEVmw1OENGZ3MwOTkwUHdjdTcybm5Oa0ZFd0hUNEEwNkg5VU4wZVUrdThjUDBIaTJGSnZXajNjKzN0RFc3UVVISkJnR2JDWkpnTzdvYXF6MEQ3ci91VklpQVl5bllkcXgyelhFcXgvVms5ckhwdnFDVWpGVkNwb2JselFwUHNWYTRJYkEzelQ4Y2EvVG11cUt4Y2p6ZmYyNEJEUjgvRDM4OGJML3hqQ3FLajJsWnJrNWRmZ25XYkV1cThqMTV2UVA4K25YSG03QldjT1h1bDFuWXpIaG9GZDUzVzlqbzd1L293OGZ5QzBscXYvZVZDSm5yM2JOb1JLbzRTR2hxQTAyZFRJVWtTQkVHUXV4d2ljakVNMkVSRUpBdXhNTTg2NTdZSkdOWjlEakVuQzZxb0hsRDNHMXl6Z1ZvRHQ0a1BRLy9adjFEMXhjZlF6Vmx3d3lIS3lzN1JFUHdDNm4yZUplazBwQ285VkwwSE5LeFFzd25sLzNqUy91YW5qOWZiNW8vaHZXck5aOEFhK3dPOW1KY05SWEJvazRSckFGQUVCa0VzekcrU1o3bVNsQXRYOGNyaU5jak9LVUx2SHBGWU9HOHlmSDA5YTdRckxDckhwbThPT2VTWlV5WU5yUmF3NTcrMHF0YTJTY2tabURQM28yckg5dXc3aFQzN1R0bGVMMzF6SnFLamJuTkliWTBwTkxnVjlIb0RTa29yNGV2aklYYzVST1JpR0xDSmlFZ1drcjRLZ252anYzazE3dndhNWxQSElMVHloL2FCR2JXMlUzYUpobnJJS0pnTzdrYlZwKzlCTjJzdUJGKy9hbTAwbytMdGVtYmxra1dRcXZSd20yci9mR1lBZ0NCQUVWai9zR3N4TDl2YU5xQjF3KzRQUUJNL0VhcW9udFdPbVE3dmh5bGhqL1hldWRtb2ZITlJqZXYrMkJ2djhmeGJqYk1vbXM0RGtsN3YrUHU2c00xYkQyUDVpbTloc1lpWU5qa09NeDRjV1d2UGF1ZU9ZZlVPT1I4UnZ3QnR3Z093YXZuZkdsUkhYVVBFcjF2eTZnd0VCZnBXTzVaZlVJcDVDMWMwNkZseTh2U3dUb1V3R2sweVYwSkVyb2dCbTRpSTVHR29BclRhK3R2ZEF0T0JYVER1M2daQm80VnUrbE1RM0d2MitQMmVObjRTeE54c1dKSi9SdVVIaTZHYjhSUVVZVzNydk1haGxDcTQvLzIxZXB1VnovMHpCSzJiWFczL1NPSGxXMlB1dStCUjgrOUYxV2NRbE1GaE5ZNWJycWJDZk9ySEJqL1hYb0tiRzJCb250dVEzWXkzbDIzQ2psM0g0ZVdsdy94bjcwZi9QcDFscThXZUllSWh3WDRJQy9GSFphVUIrWVdsaUFnUGhFYnRXbTgzS3l1dDMzOCszdXk5SnFLR2M2MS84WWlJcU5tUVRFYmJWbG1Od2Jqckd4aDNmUU1vRkhCN2FCWVVZUkgxWDZSUVFQZklrOUN2V0FiTHhXUlV2cjhZMnJ2dWhmcU9rVUF6bVl0cFNhczVoMXpNeXFoeFRCWFZBNnJ1TVpES1NtRDU1VHlVWGFLdFFmekh4TVlOMkZwdHM5M24rMmFjVFVvRkFIeThkQTVhQi9uVzNiaVIxVFZFL0k4T0hUMlBOOTVaMStBRjNPUm1NSml3LzRlZjBlUDJkdEJxMVhLWFEwUXVpQUdiaUlqcUpFa1NxcXFNS0src2dsNXZoTDdLWVAxZGIwUmxsUUY2dlFGVlZVWlU2cTNIRFVZVHpHWUxMQmJSK2tzVWYvZm4zNDYvWUxFQVNxWGpDellaVWJWK05jd25qMWpEOVlOUFFObjFkdnV2VjJ1ZysvTmZVYlYyQmN5bmZvUmh5LzlnT240RTJ2ajdvT3hvM1hkYXpNNUU1ZHN2MW51cnVoWTVhNHc5c3UxaE9yUWZwa1A3N1c0dlptZWlhczFuME0xWkFPVU5lcm9kVHFrQ0xKWkdmNHdrU1FDQUs2azVTRGg4RGpvM0RWUXFKU0JKa0g0OUwwbUFLRW1BSkVIODliVWtTcEFnV1gvLzlSNGo0M29pTk1TL1VldVZNMXg3ZStrd0pEWWEvL2RFUFB6OWZsc2dNQ2s1QStzM0owQ2hhUHdQbjk1Y3VyRkdEN29qU1pJRWs5R0V2SUl5bEpWWDRvMlhIMm0wWnhGUjg4YUFUVVRVQWxrc0lnb0tTNUdiWDRMQzRqS1VsbFNpdUxRQ0phVVZLQ21wc1A2NXBBSWxwZGJqSnBQWjRUV1lvMkVOVWc0TzJhYmpoNjNoV3EyQjI4T3pvT3JhdmVFM1Vhbmc5dUFUTUxXTmhHSDdCb2laYWJDa1hiRUZiRUhuYmwzQXpHS0crZlJ4Q0Q2dG9JeXNmK2l1ZU8wcXhHdFhhMngzMVJRRW5UczBjV09oNnRVUGl0QTIxYzVaTGliRGtuS3V5V3U2SVlzWlVDb3g5ZEcza0pQYmVJSEtrWUlDZlJzY3NFK2V1b2g1aS81amQvc1I4UXZxYlhPOXQzampsa1JrNTlUOWQxZGNYSUVQUDlsVzYvbW5abHJYRzBqUHlNV2xLOWtZRWh1Tk0yZFRhN1FiRWh1Ti9Ray9vM1ZROWZuNEZvdm8wQlc0OTN4L0NwWW0rT0FGQUFZTjZJcW96bmFNZUNFaXVnRUdiQ0tpWnFpOHZBclhjZ3VSbTFlTTNMeGk1T1dYSUNldkJIbjVKY2pOSzBaK1lhbXQ5MDB1VlNJZ0dSeS8wSmw2NEZDSWVkbFF4d3lFOGNBdVZLMVlkbFAzMFQzK0ROU0RSMExaT1JybTB6OUNNL0l1MnpuQnA1VnRBYlBLd3RjZzVlVkFlOTlERU9xYVUyNDIyeFlQcTdZUGR4TVFDL01ocGwrR0lxd054TnhyRUhPdjFXaWpDR3NEODZsalVJVCtJVmhjL3o1cG9pSHlrc0VBUWFQRlExT0dJemV2dUZHZkpjQTZqL2pVejFjd0txNG5KdHcxQUFxRkFBRUNCT0g2TCtuWEhsckJlczUySExZQWVUTkJzblhyVm5oZzR0QjYyMjNmZVF4bFpYcTcybDYzNytBWm5FK3BPZXovOThySzlYV3VObjQ5WUNjZU9XL2JjN3N1Nzc5ZGZmWDdzbkk5ZEc0YU82cTF6NjR0cnpyc1hqY2lTUkx5QzBweCtGZ3lQdnJzVzN5MS9nQWVtVHFpVVo5SlJNMFRBellSa1lzeW1jeTRsbDJFakt3OFhNM01SMFpXUGpJeTgzRTFNdy9GSlJVT2ZaWldxNGFYcHc3dU9pMTBiaHE0dVdtZzAybWhjOU5DcDFORHA5VkNwN01lMDJwVVVLdFVVQ29Wdi81U1Fxa1NyTDhMQ3R0eDdZNHZySXRaTmNKSzR0b0prd0VBQ20vZmFxdHlTMFlEcEpJaUNPNmVOMXpZQ3dDazhsSkkra3BBWXcwSGlxRGdPZ094ZWxBY0RQOWJDZlBSZzFBUEdWVnJPK08rSFJBTDg2RUlDb2I2anRyZnVGdXVYSUQrd3lWMWZuMEFJRlhwNjkxbjIvMGYvNFFpSUFpV1N5a3cvRzlsdmZjRUFQZm5xaStjSmxWVkFRQUVkZFBNUjVXcXJJdmZqUjBWMHlUUGswdFlpRDhlbno2NjNuYUpSODZockV4dlY5dnJQbmluN3EzZUdyS0srSlJKUXpGbDBsQms1eFRCeDhjRE9qY05Sc1F2d1B4bjc4Zkl1TjlXbzA5S3JoN29VOU95RVJqb1kzZk5jaE1FQVlFQlBwZ3dyajh1WGJtR3JkOGV4Y05UaG5NZmJDSnFNQVpzSWlJbko0b2lNcThWNGxKcUZpNWR2b2JMcWRsSXY1cVBhem1GdDlRTDdldnRnYUJBWC9qN2U4SFgyd00rM2g3dzlmVzAvdTd0QVI4ZmQ5dWYzUnpZRTNWZFphSW5wTW9LQ0szODZtOThrelR4RTZHSm4yaDdiVHIyQXd6clZrRXpmQ3pVdzI0Y1dBeWJ2b0RwMEg0SUt2c0NwYnIzQUpqMmJvZHg5MWFvZWcrQTRPbFZvNDNsWWpLTXU3ZmFocDdYTlN4ZTBHanEzYXJMM20yNkJKWDF4N3k2WjErb09rVlZPMmMrZHdxR1RWOUM5OVRmb2ZqZDN0N1NIMWJ3bG9vTHJmZnlhcUt3cEsrQW9HdjZJZlJVdTBxOUFkTWVld3NMNXQ2UEVjT3NvVnFVSkZnc0lnRHI0SWJBQUc5TW14d0hiMDkzbU0wV0hENldqUGJ0UWlCSkVqdzlkWmcyT2E3RzlsM09xa3ZIY0d6YmNRd1ZGUVo0ZWpiZVFveEUxRHd4WUJNUk9SRzkzb0FyNlRtNGVQa2FMcVZlc3dicXRCd1lETVlHM1VlbFVpSTAyQSt0ZzN3UkZPQ0x3QUFmQkFYNElpalFGMEVCM2dqdzk1RjloVnlGWHlERS9Gd293dHJVMzloQnBLSjhBS2d6MUV2R1gvK3UxWForcUtCVVFqUHVQbFN0L2dpR1RWL0E3ZUhxdllmaXRhdW8rdTl5UUJTaHZmZkJHdk9mLzBnUjFyYmU3YmNhdkUyWFdnUEJSd1A5QjR1aDdCSU56Y2g0MjlCOHdjdW4ybjdXVW01MnRVc3RHVmNnZUhuZjhJT0R4aURtNVZZTC9DUy9vcUp5QUlCZnE5KytCNWE4dXg1TDNsMFBBT2phdVEwK2VPZEpQUHFRZFFUSFo1L3ZSRm01SHBsWitWajQ4bW84OTh4RTJ6bFhvRkpaUHdBcks2OWt3Q2FpQm1QQUppS1NpU1JKdUpwVmdLVGtkQ1NscE9OY1NocFMwM0liMUNzZDZPK0ROdUVCQ0E4TlFKdlFBSVNIQmFKTldBQ0NBbjJoVkNvYXNmcGJwd2dJaFBpSE1OZllMQmxwMW1mWEZYSi8zU0txenZuVWY2RHFIZ1BWN2IxaFBuTUN4dSsvaFdiNE9BQ0FtSmtPL2FmdlFhb29oMmJNUFZBUEdITHp4ZDhxU1lJbDdSS1U3VHBVTzJ3K2xtRGJIMXp3OVlPeVF4ZG80c1pDRVJRTVNWOEp5L21mQVZHRSthZWpVUFhxRDJWSU9EUnhZNEZHMm1KTnpNdUJJaUNvVWU1Tk55Y3RJeGNBOE5PWnkralZJeElBTU91eGNSZzBvQ3NBMlBhNU5ock5XTEY2SnpaOG5ZaW5ac1pqWkZ4UHZQajZsNWc1NTMwc2VtNHl1a2UzaytjTGFLRDhRdXYrM3I0KzNBZWJpQnFPQVp1SXFJbm85UVlrWDhoRVVrbzZrcExUY0M0NUhXWGxlcnV1OWZGMlIyUzdFRVRlRm9JTzdVTnhXOXZXQ0EveGI1U2gyMDFGRWRnYTVzc1htdXg1a3NFQXk4VmtDSjVlZFE2dHZqN25HQTFjNlZzNzZSR0ltZWt3ZnJ2Sk9uemIyeGRWRy80TG1JelFqTDRibXBIeHQxTCtMWlBLU2dCSmd1RHBYZTI0OGZzZHRqOHJJenREMWJNdk5IZmRCd0F3ckY4TnFVb1BaVVI3VkgzNUtkUy9KRUY3N3pUYitjWWc1bVpEMWI1am85MmZHdTcwejFlZzFhcnh2NDBIMGFGOUNBQ2dsYThud241ZE9UMDdwd2hmcmR1UHI3Y2RSbW1aSGsvUHZoc1R4dlVIQUx6MTJxTlkvTzU2ekYyNEFyTWZ2d3YzeEErVTdldXdWOWExQXZqNmVFQ25zLzlETmlLaTZ4aXdpWWdhaWNsa1JsSktCazZldm9pVHB5OGgrY0pWaUtKWTczVmhvUUhvMkM0VWtlMkNyYUc2WFFqOC9ieWEzV0k3aWpZUnNPejlyc21lWno2V0FKaE5VTjArcU80VnNhdXNIM29JRGV5aEZkdzk0UGJFczlCL3NCakc3UnV0QjlVYXVEMzBCRlE5K3Q1czJRNXpmYlNBNmNSaHFHUGpiTWV2TDRSV2pka013emRyWVRwNkVPckJJNkdkTUJuRzNWdGgzTDBWbHZRcmNKcyt1OTU1NGpmTGN1VWlOTU5HTnNxOVhaRm9rWGUxZjVQSmpIMEhUK09PZ1ZIbzBxa05YbDJ5RmdCUVZmWGJ0SldzYXdWWXMrRUFZZ2RFNFpHcEl4QVMvTnNVREpWS2lZWHpKc1BIMndQQmY5akt5MWxkeXk1czlIM05pYWo1WXNBbUluSVFVUlJ4NFhJV1RwNitoSk9uTCtMcytYUVlqYVk2cjNGMzF5S3Fjd1M2ZG1xRGJsMGkwS1Z6RzNoNXRJd0ZuaFQrZ1lCb2daaWZCMFZBWUtNK1N5b3BzaTR5SmdoUXg5YTk5WTVVVVFaQm93VVVEUnhpYnpiQmtud1d3TzhDa1NUQmN2a0NGR0VSOVM1STF0Z3NxWmNBQUdMT05WU3RYZzdsN2IxcnRKR3E5REQvZEF6R3Zkc2hGUmRDM1g4SXRPUHZCd1FCbWpzblFCSGFCb2F2UG9QK1g2OUJPKzF4cUtKNk9MUkdNVDhYRUtVV093ZTdVbTlBUlVVVnZEeDEwR2hVU0VyT1FIWnVFYlFhKzlaTHNGaEUzSG4zSXJ2YVpsek50MnR2N1ZtUGpVTkJZUm1HM25FN1lnZEVJYmgxSzN6dzhWYTg5K0hYMkxnbEVXMGpndURsNVk1UmNiM2c3cTdGZDN0T0FMRHU3bWF4aURDYnpUQ1pMREFhVGRpei94VHlDa293Zm14L3UycVV5N1hzSW5UcnluMndpZWptTUdBVEVkMkMwckpLSEQyUmdrTkh6K1BrNllzb3I2aXFzMzFFZUNDNmRZbEFWT2UyaU9vU2diWnRBcHRkejdUZEJBSEt5STZ3WEV4dTFJQXRsWmRCLzlsU1NKVVZVQThjQmtWd2FPMXRTMHRzVzJuWlM4eTVCdlB4UXpEOStBT2s4aklJYmpwbzR5ZEJMQ21HNmREM01DVitEOU9oZlZEZTFnR3FIbjJnN05yZCt1RkNFek9mUFFtRmZ5QTBZKzVCMVZlZndYSXh1V2FiMDhkaDJQaGZLUHdDb0gzNFNhaTZWOThxU3hYZEM0clp6MEgvbjJXQXZ0TGhOVnp4bkNZQUFDQUFTVVJCVkZvdXBFQVoyYkhKOXR4Mk5xbHBPWmd6ZDNtTjQzMTYyVGRrWHFFUU1HMXlYUDBORzZCVGgxQ0VCUHRoWUw4dUFJQkIvYnVpWDB3bkhEMmVnaE9uTGlJOUl3OVhzd3BRWHE1SFZaVVJScU1aRmxHRUtFcTJ2Y0lWQ2dFcXBSSXFsUktqUnpyMzltdEdvd2s1dWNVWU5ieVgzS1VRa1l0aXdDWWlhZ0JKa3BDUm1ZL0RQeWJqMExIek9IYytyYzVGeVFJRGZCRFRvd042OStpQW50M2J3NzlWMDZ6RTdDcFVYYnJCZFB3WTFBTUdOOHI5TGFrWFlmanFNNGlGK1ZDMmJRL3RoUHV0SjB4R1dLNWxRdUh0QTJqZElLZzFFRXVMWWRqNFgwQ1NvT3pRcFk2YldtQkp2d3hMOGxtWXo1MkNtSjBKQUJEY2ROREVqWUY2MkJqYkh0dnF3U05nT3JnYjV1T0hZTGx5QVpZckY0Q3YxMWdYRTJzYkNVVjRXeWlDUTZGczN3bUMxcTNlZmExL3o1NTlzQUZBY1BlRTJ5TlBRcnlhQnZYZ1VWRDE2Zzgzclp0MVgyeWpBVldmL3h1cUx0RVFna0lnZVBsQU0rWlBVSGJvREVHdGhwaVpEa0FDUkFtU2FBSE1ac0JzdHZacUE3QmNPQTlseDY1MjExd2Y4NWtUVVBjWjRMRDd1WnJXUWEwUTBTWUlvaWhDRWlXbzFFcDA2UlNPbWRQSDJIVzlJQWlOc2xyM2kvT25Rdkc3RVIwcWxSS3hBNklRT3lDcWpxdGNVMmFXZGZ2RHRtMmEva013SW1vZUdMQ0ppT29oaWlMT25rOUQ0dEh6T0h6c1BES3ZGZFRhMXN0VGgxN2RJOUc3UnlSNmQ0OUVhSWgveSsyaHRvT3FjeFFNVzlaREtpMkI0TzI0ZlpiRnpIUVk5MzBIOCtrZnJZRzVVemU0UFR6THR2V1dKRXJRTDN2OWh0Y0tPbmVvaDk1NGoyemp2aDB3N2Q0R3lmamJYdEdLOExaUTl4c01WY3lBR3ZPMkZYNEIwTjR6QmRxNzdvTTU2VFRNWjA3QzhzczVTTVdGTUJjWEFxZC9oQ0lnQ081elg3YTJiNFI1ellLN082VFNFZ0NBdXU4Z0FJQXFxZ2VVODkrQTZkQSttRThlaFhIZnpjMkYxOTc5Z01NQ3RsUlNEREV6QTZwcGp6cmtmcTdJMzg4TEt6LzZxOXhsMU5BeHN2WlJIODFOK2xYcml1bHQybkFsZXlLNk9RellSRVEzSUVrU3p2K1NnWDBKWjNEZ2g1OVJVRlJXYTlzTzdVTXhzRzhYRE9qYkJaMDdoREZRTjRSS0RWVzNIakNkT0FwTjNKME91NjN4NEM2WVR4Mno5aXFQbmdEMUhTT3JEVHNXdEZvb08wWkJLaTZFWkRZQm9naEJyWUdpelczUTNEbSsxam5BNmo2eE1PMzlGc3FJZGxCRzlZU3FSNHg5b1ZpdGdhcEhYK3RpWjZJSU1UUGQycU9kZmdYcXZyR0F5anJIMXU1OXJSdEtGS0crZUw3YTltU0NtdzZhNGVPZ0dUNE9rcjRTVW40dUpIMEZwTXBLU0lZcXdHeXk5bGhMRWlSSUVDQlk1NlVyRklCQ0NTaVZVTjFnSHZmTk1wMDhDbFYwZDBERnR5WWtuL1NyZVFDQWNDNXlSa1EzU1pEMEZmSXVUMGxFNUNRa1NjSXZsN0t3UCtFTTlpZitqTnk4NGh1MlU2dFY2TjBqMGhhcUEvMGQxL1BhRW9sWlY2SC9haFU4RnJ6VzhJWEZhbU0yd1hSb1AxUjlCa0Z3ZC9CZXRtYVRMUkM3RkVseTNybk5GZ3NxM2xnRTNkUVpVSVNHeTEwTnRXQ3Z2L1UvbkUxS3c1cVZ6OGxkQ2hHNUtINU1URVF0WHVhMUF1ejYvaVMrUDNnR1dkazNIdjd0NWFIREhRT2pNS2hmRkhyM2lIVHAvYWVkalNJMEhJckFRSmlPSDRHNjN5REgzRlNsaG5xSTQrZWlYciszUzNMV2NBM0FkT0lJRkVHdEdhNUpkam01eFFnSmRvM3R4SWpJT1RGZ0UxR0xWRlZseE1IRDU3Qmo5M0djT1hmbGhtM2NkUnJFOXUrR1lZTzdvMC9QRGxDcGxFMWNaY3VoR1RZS2hzM3JyQXRjT2FvWG0xeURLTUwwL1U1bzc1MHNkeVZFS0svUUl5S01DNXdSMGMxandDYWlGdVA2dk9ydjlwekF2b1RUcU5RYmE3VFJhdFVZMktjcjRvYmNqcjY5T2tHcmRkSGVTaGVqYk5zZWdwOC9UQW5mUXoxMHBOemxVQk15SmV5RjRPY1BaVVE3dVVzaFFtV2xBUjZlYnZVM0pDS3FCUU0yRVRWNzVlVlYyTG52Qkxidi9CRnBHYmszYk5PN1J5VEdqT2lEUWYyNlFLZlRObkdGQkFEYXUvNEUvU2ZMb09yVjE2RXJpcFB6a2txS1lmeCtKM1JQL0VYdVVvZ0FXTmZZTUpuTWNwZEJSQzZNQVp1SW1xMjBqRnhzM25ZWXUvYjlCSU9oWm05MVVLQXZ4b3lJd2VnUnZSRWN4RGwzY2xQNEIwRGRieEFNbTliQWJmb3N1Y3VoSm1EWXZCYnEvckcxcnRwTzFOUjh2VDFRVnE2WHU0d21kZkh5TlhSb0h5SjNHVVROQmdNMkVUVXJvaWppOEkvSjJMenRFSDQ2YzduR2VaVktpY0VEb3pGMlpBeDZkVzhQQmVmN09oWE4wSkdvL0hnWlRJY09RRDFvcU56bFVDTXlKZTZIV0pBUHQ0bFQ1UzZGeU1iZnp3dFgwbk5rcmVIVFZUdHY2ZnJIcDQ5dTBMUFdiamlBNS8vK0FJWU43bTdYTlVhakdkbTVSYldlandnUHRHMTNWcCtnQUI4dUdrck5EZ00yRVRVTEZSVUdiTnQxREZ1MkgwRk9YczBmL0NIQmZyaG4zQUNNSGhFREwwK2REQldTWFZRcXVFMTVHUHBQbGtIWnRqMFVZVzNxdjRaY2pwaVpBZVB1YmRETi9BdjN2U2FuMHJON2V5UWNQb2ZjdkdJRUJmcktVc1BhRFFkdTZmcUdCT3l4bzJLdzRlc2Y4UDd5cllqcDFkR3VuNDlYMG5Jdys1a1BhejIvYTh0cm1ESHJQYnVldi9qbDZlZ2IwOG51ZW9sY0FYK3FFWkZMS3lvdXg4WnZFckZseHhGVVZocHFuTy9UcXlQK2ROZEE5SXZweE41cUY2SHdDNEIyL0VUb1YzNEU5em56SVBodytINXpJcFVVUWIveTM5Q09uOGloNGVSMCt2WHBCSHdNSEV3OGk0bjMzQ0ZMRFh1My9iTkI3ZGR0U3NCbm4xdDd2V2ZPR05PZ2E4UERBbkRmM2JIWXVDVVJwODVjeHVCQjNleStkdVh5WnhBUi90dUs2d2NUeitMbE43NENVUE5yV1BqS2FtUmxGV0RsOG1jYVZCK1JLMkxBSmlLWGxKMVRpUDl0VHNDT1BTZHFMRWpqNXFiQjZCRzljYys0Z2RWKytKUHJVSFhyRHFtNEVQcFBsa0gzMUZ3STdoNXlsMFFPSUZWV1FQL0pVbWdHRG9hcW0zM0RVWW1hVW1pSVAvcjI3b2d2MXU3RHFPRzk0ZVB0TG5kSnRTb3IxK1BOOXpiZzBOSHo4UGZ6eGd2L21JTG9xTGJWMnVUbGwyRGRwb1E2NzZQWEc5Qy9UMmVjT1hzRlo4N2VlTnRLQUpqeDBDaTQvMjRSME96czZxUEY4Z3RLYTczMmx3dVo2TjB6c3M0NmlKb0xRZEpYU0hJWFFVUmtyeXRwT1ZpemNULzJKZndNVVJTcm5RdjA5OEhFZTJJeGRrUmZlSGh3SmZEbXdQRGRON0NrcFVMMytCeUdiQmNuVlZaQS8rbjdVTFZ0QjgyWThYS1hRMVNyekt4OFBEcDdLUWIyN1lKRmYzOEFLcFZTN3BKcVNMbHdGYThzWG9Qc25DTDA3aEdKaGZNbXc5Zlg4d2J0TXVzY3p0MFE2Lzg3SDM2dHZPcTk1NjR0cnlIbFFpYm16UDJvenZzdGZYTW1vcU51YzBodFJNNkVQZGhFNUJKUzAzT3g2c3ZkU0RoeXJzYTVpUEJBUEhEdlVJd1kyc01wM3dqUnpkT09IZy9qem0zUWYvZ1dkRE9mNW5CeEZ5V1ZGRUgveVZLb09uYUZablM4M09VUTFTa3NOQUN6SDc4THl6NzZCZ3RmV1kwWC96RU43dTdPc3hEWDVxMkhzWHpGdDdCWVJFeWJISWNaRDQ2RUlBZzNiTnU1WTFpOVE4NUh4QzlBbS9BQXJGcit0d2JWVWRjUThldVd2RHFqeGx6Mi9JSlN6RnU0b2tIUEluSWxETmhFNU5ReXJ4WGc4elY3OFAzQk01Q2s2Z051T25jSXg5UkpReEhiUDZyV054Zms0Z1FCbWpIaklYaDVvZkw5TjZHYk1ac0xuN2tZTVRNRCtwWC9obWJRRUs0TVR5N2o3cnNHd010VGh5WHZiY0RqYzVaaThuMURNR1prYjJnMGFsbnJlbnZaSnV6WWRSeGVYanJNZi9aKzlPL1RXYlphN0JraUhoTHNoN0FRZjFSV0dwQmZXSXFJOEVCbzFJd2YxTHp4TzV5SW5GSnVYakgrdSs1N2ZMZm5aSTJoNEwxN1JHTHF4RGowdkwwZGczVUxvWTRkQnNIWHp6cC85ODU0cUdPSHlWMFMyY0dVdUIvRzNWdWhIVCtKYzY3SjVRd2YyZ01od1g1WStjVnVMUDMzRnF6K2FpOUdETzJKYmxFUmlPb1NnUUIvN3lhdjZXeFNLZ0RnNDZWejBEcElubFhPcjV2LzBpcTcyeDQ2ZWg1dnZMT3V3UXU0RWJraUJtd2ljaXJGSlJYNGN2MCtmTFBqS014bVM3VnowVkczNGJFSFI2Rjd0M1l5VlVkeVVuWHJEa1Z3S0tyV3JvYmxRakswZjNvQWdvKzhiekRweHFTU1loZzJyNFZZa0EvZHpLZTVXamk1cks2ZDIrRE5WeC9GK1pRTXJOdVlnTy8ySE1lR0xUOEFBQUlEZk5BNnFCVThQZDNnNGE2RnA2Y09uaDV1R0RNeUJxRWgvbzFhbDV6aDJ0dExoeUd4MGZpL0orTGg3L2ZiaHd4SnlSbFl2emtCQ2dVLytLYVdqUUdiaUp5QzBXakNwbTJIOGVXNjcxR3BOMVk3MTdsREdHWk11eE45ZW5WZ2ozVUxwL0FQZ1BzVGY0SHg0RjVVdnZzYU5NTkhRejE0Qk1BdDJKeURLTUtVc0JmRzczZEMzVDhXYmhPbmNwOXJhaGE2ZG02REZ4ZE1oU1JKU0UzUHhibWtOQ1NscEtPd3FCekZ4ZVhJdUpxUDh2SktsRmRVSVRUWXY4RUIrK1NwaTVpMzZEOTJ0eDhSdjZEZU50ZDdpemR1U1VSMlRsR2RiWXVMSy9EaEo5dHFQZi9VVE92YUNla1p1YmgwSlJ0RFlxTng1bXhxalhaRFlxT3hQK0ZudEE2cXZsNkd4U0x5NXplMUdQeXBSMFN5a2lRSkJ3K2R4U2VmNzBSMlRtRzFjKzNhdHNhTWFhTXdxRjlYL21DbTM2aFUwQXdmRFZXUEdCaTJiNGJwY0FMVXcwZERIVE1BVUhLUk8xbFlMRENkT0FMVDl6c2grUGxEOThSZjJHdE56WklnQ0dqWHRqWGF0VzJOK0xIOUhIYmYxcTFiNFlHSjlhOVJzSDNuTVpTVjZlMXFlOTIrZzJkd1BpV2p6alpsNVhwcyt1WlFyZWV2Qit6RUkrZHRlMjdYNWYyM242eHhmNTJiOHl3VVI5U1lHTENKU0RZcEZ6UHg3eFhiYlhQS3Jnc0s5TVdmSHhxTnVNRzNROEdlU2FxRndqOEF1b2NmaHlYdE1vd0g5c0M0YXp2VXNVT2g3dDJmUThlYmlGUlNETlBKb3pBbDdvY2lLQmphZXlkREdjRXBIRVFORlJiaWo4ZW5qNjYzWGVLUmN5Z3IwOXZWOXJvUDNubXl6dk1OV1VWOHlxU2htREpwS0xKeml1RGo0d0dkbXdZajRoZGcvclAzWTJSY1QxdTdwT1RxZ1Q0MUxSdUJnVDUyMTB6a3loaXdpYWpKRlJhWDRkTlYzMkhYdnArcUhkZnB0Smc2Y1JqdUd6OElXcTI4SzdXUzYxQzJiUS9kd3pNaFpsMkY2ZmhoVkw3ektoUmhiYURxSGdObHg4NVFCQVRKWFdLekl1Ym53bkloQmVZekp5Qm1aa0FWM1IyNnFUT2dDQTJYdXpRaWFnS1ZlZ09tUGZZV0ZzeTlIeU9HV1VPMUtFbXdXS3dMa2dvQ0VCamdqV21UNCtEdDZRNnoyWUxEeDVMUnZsMElKRW1DcDZjTzB5YkgxZGkraTZpNVlNQW1vaVlqaWlLMmZuY01LNzdZaVlvS2crMjRJQWdZT3lvR002YU5ncCt2bDR3VmtpdFRoSVpETzJFU3RPUHVnVG5sUE16SjUyRGN2UjFRQ0ZDMjZ3QkZVREFVZ2EyaENBd0NkQjRRM053Z2FMV0FrajhLcTdHWUlSa01rS3FxQUgwRnhMeGNpSGs1RUhPellibHlFUkFsS0NNN1F0MW5BRlRUWmdBcWZoaEcxSklVRlpVREFQeGEvZmJ6ZXNtNzY3SGszZlVBclBQVlAzam5TVHo2MENnQXdHZWY3MFJadVI2WldmbFkrUEpxUFBmTVJOczVvdWFJN3lxSXFFbGN1SnlGOXo3OEdpa1hyMVk3M3J0SEpHYk5HSWZJZGlFeVZVYk5qa29OVmJmdTFtMmhKQWxpWVQ3RTlEU0krYmt3LzNRTVltRStKTDBlTUJnZ0dRMkF4VkwvUFZzU3BSS0NSZ3RvdFJCME9pajhBcUFJQ0lLcWZVZG9obzIwenEzbW1naEVMVlphUmk0QTRLY3psOUdyUnlRQVlOWmo0ekJvUUZjQXNPMXpiVFNhc1dMMVRtejRPaEZQell6SHlMaWVlUEgxTHpGenp2dFk5TnhrZEkvbWRCSnFuaGl3aWFoUlZWWWFzUEtyM2RpODdUQWtTYklkRHd6d3dmODlIby9ZL2xGY3dJd2FqeUJBNFI4SWhYK2czSlVRRVRVTHAzKytBcTFXamY5dFBJZ083YTBmanJmeTlVVFlyeXVuWitjVTRhdDErL0gxdHNNb0xkUGo2ZGwzWThLNC9nQ0F0MTU3Rkl2ZlhZKzVDMWRnOXVOMzRaNzRnYko5SFVTTmhRR2JpQnJOd2NObjhjSEhXMUZRVkdZN3BsQW9NSEZDTEI1K1lEaDBPcTJNMVJFUkVia1cwU0xWMzZnUm1VeG03RHQ0R25jTWpFS1hUbTN3NnBLMUFJQ3FxdCsyMTh5NlZvQTFHdzRnZGtBVUhwazZBaUhCZnJaektwVVNDK2ROaG8rM0I0TC9zSlVYVVhNaFNQb0tlZjlQSmFKbXA3aTBBc3VXZjRNRGlUOVhPeDdkdFMzK091c2V0THV0dFV5VkVSRVJ1WVpLdlFFVkZWWHc4dFJCbzFFaEtUa0RmNXYvS1ZSS0piN2Q5SEs5MTFzc0l1NjhlNUZEYTVyMTJEZ3NYL0V0WGxuMElHSUhST0hRMGZQNDRPT3R5TWt0UmtSNElOcEdCTUhMeXgxcWxSTHU3bG9vbGRhZFFDVEpXby9aYkliSlpJSFJhRUtWd1lRZXQ3ZkQrTEg5SFZvamtkellnMDFFRG5VZzhXY3NYYjRGSmFXVnRtTmVuam84TVgwc3hveU00WEJ3SWlJaU82U201V0RPM09VMWp2ZnAxZEd1NnhVS0FkTW14em0wcGs0ZFFoRVM3SWVCL2JvQUFBYjE3NHArTVoxdzlIZ0tUcHk2aVBTTVBGek5La0I1dVI1VlZVWVlqV1pZUkJHaUtFRVFySXVhS2hRQ1ZFb2xWQ29sUm8rTWNXaDlSTTZBUGRoRTVCREZKUlZZdW53TERoNDZXKzM0c05qdW1ETnJQSHk5UFdTcWpJaUl5UFVVRkpaaDdzSVZFRVVSa2loQnBWYWlTNmR3ekp3K0JyNituckxWZGVGU0ZqcEdoc3IyZkNKbng0Qk5STGZzUnIzV3Z0NGVlUHJKdXpGa1VMU01sUkVSRVJFUk5SME9FU2VpbTFhcE4rS0RUNy9CenIwbnF4MW5yelVSRVJFUnRVUU0yRVIwVTFJdVp1TDF0OWNpODFxQjdSaDdyWW1JaUlpb0pXUEFKcUlHa1NRSjZ6WW5ZTVVYdTJDeGlMYmpBL3Qxd2R3NTk3SFhtb2lJaUloYUxBWnNJckpiUVdFcEZ2OXJQVTZldm1RN3B0R29NV3ZHV0V3WTI1OHJoQk1SRVJGUmk4YUFUVVIyT1gzMk1sNVpzZ2JGcFJXMlkrMXVhNDFGejA3QmJSRkJNbFpHUkVSRVJPUWNHTENKcUU2U0pHSEx0MGZ3N3hYYnF3MEovMVA4SU14OFpEUTBHcldNMVJFUkVSRVJPUThHYkNLcWxkRm93citXYjZtMlNyaW5oeHZtUDNNL0J2VHRJbU5sUkVSRVJFVE9od0diaUc0b3I2QUVMLzd6UzZSY3ZHbzdkbHRFRUY1WjhCRENRdnhsckl5SWlJaUl5RGt4WUJOUkRUOG5wZUtseFYraXVPUzMrZFpEQmtYanViL2NCNTFPSzJObFJFUkVSRVRPaXdHYmlHd2tTY0kzM3g3Rmh5dTIyZVpiQzRLQVJ4KzhFMVB1RzhKVndvbUlpSWlJNnNDQVRVUUFyUE90bHk3L0J0L3RQV0U3NXVHaHhhSm5wNkJmVENjWkt5TWlJaUlpY2cwTTJFU0V2SUlTdlBUR2wwaSs4TnQ4NjdadGd2RHFnZ2NSRmhvZ1kyVkVSRVJFUks2REFadW9oVHVibElxWGxueUZvdUp5MjdIQkE3cmh1YjlPZ3J0T0kyTmxSRVJFUkVTdWhRR2JxQVhibDNBYWkvKzFBV2F6QllCMXZ2V01hYU13ZGVKUXpyY21JaUlpSW1vZ0JteWlGbXJMOWlONC85T3RrQ1FKQU9EdXJzWENaeC9BZ0Q2ZFphNk1pSWlJaU1nMU1XQVR0VENTSkdIMTJ1K3hldTFlMjdHUVlEOHNmbUU2d3NNNDM1cUlpSWlJNkdZeFlCTzFJSklrNGYxUHQyTEw5aU8yWTVIdFFyRDRwZW53OC9XU3NUSWlJaUlpSXRmSGdFM1VRcGpORml6KzF3YnNTemh0T3hZZGRSdGVYL2d3UEQzZFpLeU1pSWlJaUtoNVlNQW1hZ0dxcW94NGFjbVgrUEhrQmR1eEFYMjc0SVY1RDBDcjVVcmhSRVJFUkVTT3dJQk4xTXlWbGV1eDRKWFBrWlNTYmpzMmFsZ3Z6SjF6TDFRcXBZeVZFUkVSRVJFMUx3ellSTTFZWGtFSi92N2lTcVJsNU5xTzNUYytGazgrTm83YmNCRVJFUkVST1JnRE5sRXpkVFV6SC9OZS9BOXk4NHB0eHg1OThFN3VjVTFFUkVSRTFFZ1lzSW1hb1l1WHMvRDNGMWVpdUxRQ0FDQUlBcDZlTlFIangvU1h1VElpSWlJaW91YUxBWnVvbWJtU2xvTzV6NjlBV2JrZUFLQlNLVEgvYjVNd0xMYTd6SlVSRVJFUkVUVnZETmhFelVobVZqN212ZkJidUhaejArQ1YrUThpcG1jSG1Tc2pJaUlpSW1yK0dMQ0ptb21jdkNJOCsvd0tGQldYQXdBMEdqWCsrZndqNkJIZFR1YktpSWlJaUloYUJvWGNCUkRSclNzb0xNWGNSZjlCWG40SkFPdXc4RmZtVDJPNEppSWlJaUpxUWd6WVJDNnV1TFFDODE3NEQ3S3lDd0FBQ29VQ3o4OTdBSDE3ZDVLNU1pSWlJaUtpbG9VQm04aUZsWmRYVmR2bldoQUUvT092azNESGdHNHlWMFpFUkVSRTFQSXdZQk81S0wzZWdQbXZyTUxGeTFtMlk4L012Z2NqaHZhUXNTb2lJaUlpb3BhTEFadklCUmtNSml4Ni9iOUlTa20zSFh2cXNidHcxNTE5WmF5S2lJaUlpS2hsWThBbWNqRm1zd1V2di9rVlR2MTgyWGJzc1FmdnhMMFRZbVdzaW9pSWlJaUlHTENKWElnb2luajk3Zi9oNlBFVTI3R3BFNGRpNnFSaDhoVkZSRVJFUkVRQUdMQ0pYTXJIcTc3RHdjTm5iYS92SFQ4SWp6NTRwNHdWRVJFUkVSSFJkUXpZUkM1aSs2NGZzV0hMRDdiWFkwZjF3ZXpIN29JZ0NESldSVVJFUkVSRTF6RmdFN21Bbjg1Y3h0TGxXMnl2Ky9idWlHZWV2SWZobW9pSWlJaklpVEJnRXptNXE1bjVlR254RjdCWVJBQkEyelpCZUg3dVZDaVYvTitYaUlpSWlNaVo4QjA2a1JNckxhdkVnbGMvUjNsRkZRREF4OXNkLzN6K1lYaDRhR1d1aklpSWlJaUkvb2dCbThoSm1jMFd2TFQ0UzJSZUt3QUFxRlJLdkxMZ0lRUzM5cE81TWlJaUlpSWl1aEVHYkNJbkpFa1MvclY4QzA2ZnZXSTc5dHhmSmlLNmExc1pxeUlpSWlJaW9yb3dZQk01b1EzZkpHTEg3dU8yMXc5TkhvNFJRM3ZJV0JFUkVSRVJFZFdIQVp2SXlSdzZlaDRmcjl4aGV6MHN0anNlbVRKQ3hvcUlpSWlJaU1nZUROaEVUdVRpbFd0NC9kMy9RWklrQUVDWGp1RjQ3dW43dUIwWEVSRVJFWkVMWU1BbWNoSmxGWHE4OFBvWHFLb3lBZ0FDQTN6dzZxS0hvTldxWmE2TWlJaUlpSWpzd1lCTjVBUWtTY0piU3pjaUo2OElBT0RtcHNIcml4NkduNitYekpVUkVSRVJFWkc5R0xDSm5NQ21iWWVRZURUSjlucmVYKzVGWkxzUUdTc2lJaUlpSXFLR1lzQW1rbG55aGF2NFpOVjN0dGQzanh1QVliSGRaYXlJaUlpSWlJaHVCZ00ya1l6S0t2UjRaY2thbU0wV0FFQ0hkaUdZTldPc3pGVVJFUkVSMFI5bGI5eUk0bVBIZ0Y4WG95VzZFWlhjQlJDMVZIK2NkKzJ1MCtDRjU2WkFvK0dpWmtSRVJFVE9Kdlg5OTFGMUxRc2VIVHVnM1RQUEltQUV0MUdsbXRpRFRTU1RQODY3ZnZiLzdrVllhSUNNRlJFUkVSRlJiZnJ0M0lrdVM5NkVRcTNGMmRsUEl2M1RUOW1iVFRVd1lCUEo0SS96cnNlUDZZOWhkM0RlTlJFUkVaR3pVbWkxQ0w3bkh2UmV2eDZoa3lmajh0dHZJZTNqaitVdWk1d01oNGdUTmJFL3pydU9iQmVDMlkrTms3a3FJaUlpSXJLSG9GS2gwOHV2UU9IbWh0UmxTOUZxMENCNGQyZEhDVm14QjV1b0NmMXgzclZPcDhVTDh6anZtb2lJaU1pbENBTGF6NTBIOS9idGNIN2VYRWhtczl3VmtaTmd3Q1pxUXB1M1ZwOTMvYmZaOXlBOGpQT3VpWWlJaUZ5TlFxTkJsemVXUUorYWl0d2RPK1F1aDV3RUF6WlJFMG0vbW9kUFZ1KzB2WTRmM1EvRGgvU1FzU0lpSWlJaXVoVmV0OThPMy83OWtmSFpaMXp3akFBd1lCTTFDVkVVOGRheWpUQ1pyTU9IYm9zSXd1ekg3cEs1S2lJaUlpSzZWZUVQUDR6eTVQTW9PWEZjN2xMSUNUQmdFeldCOVZzU2taU1NEZ0JRS0JUNCsxOG5RYXZsdkdzaUlpSWlWK2NmTnh6cVZxMlF2MmV2M0tXUUUyREFKbXBrNlJsNVdQbmxidHZycVJPSG9sTmttSXdWRVJFUkVaR2pDRW9sL082NEF3WDc5OGxkQ2prQkJteWlSaVNLSXQ1Y3RzRTJOTHpkYmEzeDBPVGhNbGRGUkVSRVJJN2tOMlFvS3E5Y2dUNDFWZTVTU0dZTTJFU05hUDNYUCtEOEx4a0FmaDBhL3ZRa3FGUkttYXNpSXFLVzdPTGxhM0tYUU5Uc3RCbzBDQUJRekhuWUxaNUs3Z0tJbXF2MGpEeXMvR3FQN2ZXMFNjUFFzWDJvakJVUkVaRXorblRWenZvYjFlSHg2YU1iOUt5MUd3N2crYjgvZ0dHRHU5dDFqZEZvUm5adVVhM25JOElEa1g0MXo2NTdCUVg0d00xTlkxZGJJbGVpQ1FpQUpqQVE1VW5uZ2Z2a3JvYmt4SUJOMUFnc0ZoRkxscTYzRFEyUGJCZUNCKytQazdrcUlpSnlSbXMzSExpbDZ4c1NzTWVPaXNHR3IzL0ErOHUzSXFaWFIzaDU2dXE5NWtwYURtWS84Mkd0NTNkdGVRMHpacjFuMS9NWHZ6d2RmV002MlYwdmtTdng3TklaNVVsSmNwZEJNbVBBSm1vRTY3ZjhnT1FMVndFQVNxVUN6ejA5a1VQRGlZam9odlp1KzJlRDJxL2JsSURQUHJmMmVzK2NNYVpCMTRhSEJlQyt1Mk94Y1VzaVRwMjVqTUdEdXRsOTdjcmx6eUFpUE5EMittRGlXYno4eGxjQWFuNE5DMTlaamF5c0FxeGMva3lENmlOeVpaNmR1eUp6elZlUVJCR0Nnak54V3lvR2JDSUhTOHZJcmJacStMUkpjZWpRTGtUR2lvaUlxRGtvSzlmanpmYzI0TkRSOC9EMzg4WUwvNWlDNktpMjFkcms1WmRnM2FhRU91K2oxeHZRdjA5bm5EbDdCV2ZPWHFtMTNZeUhSc0ZkcDdXOXpzNnVQa3c4djZDMDFtdC91WkNKM2owajY2eURxTGx4NzlBQmxvb0tHSE56b1EwT2xyc2NrZ2tETnBFRFNaS0V0NVp0aE5sc0FXQWRHajV0MGpCNWl5SWlJcGVYY3VFcVhsbThCdGs1UmVqZEl4SUw1MDJHcjY5bmpYYUZSZVhZOU0waGh6eHp5cVNoMVFMMi9KZFcxZG8yS1RrRGMrWitWTzNZbm4ybnNHZmZLZHZycFcvT1JIVFViUTZwamNnWmFVT3NIU3BWV1prTTJDMFlBemFSQTMyNys3aHQxWEFPRFNjaUlrZll2UFV3bHEvNEZoYUxpR21UNHpEandaRVFCT0dHYlR0M0RLdDN5UG1JK0FWb0V4NkFWY3YvMXFBNjZob2lmdDJTVjJjZ0tOQzMyckg4Z2xMTVc3aWlRYzhpY2tWdXRvQjlEVDY5WlM2R1pNT0FUZVFnWmVWNmZMYjZ0NVZnSjk4N2hFUERpWWpvbHJ5OWJCTjI3RG9PTHk4ZDVqOTdQL3IzNlN4YkxmWU1FUThKOWtOWWlEOHFLdzNJTHl4RlJIZ2dOR3ErM2FTVzRYcXZ0U0VyUytaS1NFNzhGNC9JUWY3enhTNlVsbFVDQUFJRGZEQnQ0akI1Q3lJaUlwZDNOaWtWQVBEeDBqbG9IZVJiZCtOR1Z0Y1E4VDg2ZFBRODNuaG5YWU1YY0NOeVpRcXRGdXBXcldESTVsN3pMUmtETnBFRFhMaWNoYTNmSGJPOW52M251N2pQSnhFUk9ZeWM0ZHJiUzRjaHNkSDR2eWZpNGUvbmJUdWVsSnlCOVpzVG9GRGNlTGc2VVV1azl2V0ZxYVQyQlFDcCtXUEFKcnBGa2lSaDJmSnZJRWtTQUtCM2owZ01IbUQvdGlkRVJPUTZLaXVOdUhRbEM5azVSU2l2MEtPeTBvaTRJYmNqTk1TL1FmYzVlZW9pNWkzNmo5M3RSOFF2cUxmTjlkN2lqVnNTa1oxVFZHZmI0dUlLZlBqSnRsclBQelV6SGdDUW5wR0xTMWV5TVNRMkdtZk9wdFpvTnlRMkd2c1Rma2Jyb0ZiVmpsc3NZcTN6eEltYU01VzNOOHlseFhLWFFUSml3Q2E2UmJ1Ky93bEpLZWtBckF1YnpaazVnVzhxaUlpYWtheHJCZGg3NERRT0pQeU0xUFJjMndlcTEvbjdlVFU0WUxkdTNRb1BUQnhhYjd2dE80K2hyRXh2Vjl2cjloMDhnL01wR1hXMktTdlgxN25hK1BXQW5Yamt2RzNQN2JxOC8vYVROZTZ2NDBndWFvRlVQdDR3c3dlN1JXUEFKcm9GNWVWVitPVHpIYmJYRXlmRVZsdGhsWWlJWEZkaFVSbFdmckViTzNhZGdDUkppSTY2RFk5TUc0R09rV0ZvRStZUEx5OTN1T3UwTjdWYlJGaUlQeDZmUHJyZWRvbEh6cUdzVEc5WDIrcytlT2ZKT3M4M1pCWHhLWk9HWXNxa29jak9LWUtQandkMGJocU1pRitBK2MvZWo1RnhQVzN0a3BLckIvclV0R3dFQnZyWVhUTlJjNkh5OWtWVnhsVzV5eUFaTVdBVDNZTFAxKzVCY1VrRkFNRGZ6eHNQVGg0aGMwVkVST1FJSjM2NmlGZVhySUcreW9nL1RSaUVpWGNQcWpFTXVxV28xQnN3N2JHM3NHRHUvUmd4ekJxcVJVbUN4U0lDQUFRQkNBend4clRKY2ZEMmRJZlpiTUhoWThsbzN5NEVraVRCMDFPSGFaUGphbXpmUmRRY3FUemNZZmwvOXU0OE5za3FDUUFBSUFCSlJFRlVQS3J5YlB6NDk1elpNcE9WN0JEMkhVUlFRTmxrQjBFRXJYWEJwVldwRmJlWHRyN1Z0bXI3V2x2ZnQycHJyVnZkZnlxMmFoRkVCUmNFWlpNZEZKQlZrQzBRUW5hU1NXWTd5KytQZ1VBRWtna2tPVFBKL2JtdVhzeVplYzQ1ZDJ5V3VlZDVudnV1ckxRNkRHRWhTYkNGT0V0Nzl1VXpkLzZxNnVNN3AxMkd4eTNMNFlRUUl0WXRXUFExZjMxNkRwMDdaZlB3NzI0Z3AwMjYxU0ZacXJUVUMwQnFxOFRxNXg3LyszczgvdmYzQU9qVm94M1BQWGtYUC92cGVBQmVmWE1CRlY0ZmgvS0tlT2lSbWZ6bTNtdXFYeE9pMmJQWk1JOTkrQ1JhSmttd2hUZ0xwbW55ekVzbkNwdjE2OU9aMGNQN1doeVZFRUtJYzdWNjNVNys5c3o3WER5d093Ly83Z1pjTHZuZ2RIOXVBUURmYk43RGhmMjZBSERuYlpNWU9yZ1hRSFdmNjJCUTQ3V1pDNWo5d1FydW1UNlpjYU12NE9ILy9UZlRaenpMNzM4emxiNTlPbG56QlFqUmhCVFZobW5vVm9jaExLUmFIWUFRc1dqcGltLzU5bGh2VWxWVm1YSDdGQ2xzSm9RUU1hNjR0SUxIbnB4Rjk2NXQrSi9mU25KOTNLWnY5K0p5T2ZqUG5HVXNXN0VGZ0ZZcENlUzBUaU9uZFJxNmJ2RDJyQ1g4NU9kLzVjT1AxL0RMdTYva3gxY01KU25SdzE4Zi9SbDkrM1Rrdm9kZTQ0T1RWbjBKMFZ3cE5oVlRsd1M3SlpNWmJDSHFTZE4wWG50cllmWHhqeTRmVEtlT1dSWkdKSVFRb2lFODk4SThLcXNDL1BiZWE0bUxrZ3JZaG03V1BhZ1JoVUlhaTVkdDRwSWh2ZW5adlIxL2Z2eGRBUHorWVBXWXZNUEZ2RE43S2NNRzkrYVdHOGZTT2p1MStqVzczY1pEOTA4bE9TbWU3QmE2aDEyME1Jb0toaXdSYjhra3dSYWluajcrZkIxNStjVUFKTVRIY2ZQMVV0aE1DQ0ZpM2U0OWVTeGJ1WVdycGd5bGZUdHJ1a0ZVK1FKVVZ2cEpUSERqZE5yWnRpT1gvSUpTWEU1SFJPZnJ1c0dsVi80K29yRzVCNHNpNnExOTUyMlRLQzZwWU9RbDV6TnNjRyt5czFyeDNFdnplT3I1RDVqejRRbzZ0TThrTWRIRCtORVg0dkc0K0d6UkJnQk1NeHlQcG1tRVFqckJZSWhGU3paU1dIeVVLWmNOaWloR0lXS1JvcXFZa21DM2FKSmdDMUVQZm4rUXQvN3paZlh4OVZlUEpESEJiV0ZFUWdnaEdzSi81aXduTWNITnpUZU9zU3lHZmZ1UE1PTytGMDk1ZnVDRjNTSTZYMVVWYnBvNnVrRmo2dDYxRGEyelV4bHljVThBaGc3cXhjVUR1ck5tL1U0MmJOek5nZHhDRHVZVjQvWDY4UHVEQklNYXVtRmdHQ2FLQW9xaW9Lb0tkcHNOdTkzR2hIRURHalErSWFLTkxCRVhrbUFMVVE5ejVxMmt0Q3hjVFRXdFZTSS9uanpFNG9pRUVFS2NxMkF3eE1vMTI3bjZ5dkMrWWF0a1piYWlmYnRNRE1QQU5FenNEaHM5dTdkbCtxMFRJenBmVVpSR3FkYjk4QU0zb3Fvbnl2Ylk3VGFHRGU3TnNNRzlHL3hlUXNROFZSTHNsazRTYkNFaVZGNVJ4YnZ2TDYwK3Z2bjZzVklBUndnaG1vR3ZOKzNCN3c4eWRKQzFDV05hYWlLdnYvQXJTMk00blc1ZDJsZ2RnaEF4STF4RlhKYUl0MlJTUlZ5SUNMMzkzaEtxcWdJQTVMUkpaNklzY3hOQ2lHWmh4ZXF0dEVwSm9FZTNIS3RERVVMRU9NVm1DeGM1TTYwdFVDaXNJd20yRUJFb0tDempnMDlXVngvZjlwUHgyTzAyQ3lNU1FnalJFRXpUWk9YcTdReStxSWUwV3hSQ25EczEvSHRFWnJGYkxrbXdoWWpBbSs5OFFTaWtBZEM5U3c0amh2YXhPQ0loaEJBTm9haTRuTEtqbGZRN3Y3UFZvUWdobWdGVDAwRlJVRlJKczFvcStYOWVpRHJzenkxZ3daZGZWeC9mZnN0RW1lVVFRb2htNGxCZXVPMWkyNXgwaXlNUlFqUUhSaUNBNm5LQnZGZHNzU1RCRnFJT3I3MzFPZWF4ZlRUOSszV2hmNzh1Rmtja2hCQ2lvUnpNS3dLZ1RlczBpeU1SUWpRSFJqQ0E2cFFpdUMyWkpOaEMxT0s3N3creFlzMjI2dVBiYjRtc1ZZb1FRb2pZa0pkWGpNZmpJaW5SYlhVb1FvaG1vSG9HVzdSWWttQUxVWXUzWnkycGZqeHkyUGwwN3lJVlpvVVFvams1bkY5S20rdzAyZm9qaEdnUVJpQ0E2cFFFdXlXVEJGdUlNOWlmVzhEeTFWdXJqMzl5M1dnTG94RkNDTkVZdkpVK0VoUGpyQTVEQ05GTUdJRWdxa3VXaUxka2ttQUxjUWJ2ekY1YS9Yakl4VDNwM0RIYndtaUVFRUkwQnI4L2hNdnBzRG9NSVVRellZYUNNb1Bkd3RtdERrQ0lhSlIvcElRdmxtMnFQcjdwV3BtOUZpSW1tU1pHY1NGRzdnR013aU1ZUllVWUpZV1lQajhFL0ppaElPaTYxVkZHRjVzTnhlRUVWeHlLT3c0MU5RTTFQUU0xSXd1MVhYdlV0SXhtVlIzWEZ3aVE3a3l5T2d3aFJETWhlN0NGSk5oQ25NWi81aTdITUF3Z1hEbThWL2QyRmtja2hJaVlGa0xidVExdHgxYjA3M2VCcW1McjFCVTFNeHY3Z0VHbzZaa29ubmh3dVZCY2NXQ3pXUjF4ZE5GMXpJQWZBZ0hNcWtxTW9nS01nbnkwUGJ2UXYvZ1VEQk5ibDY3WWU1Nkh2VWR2c01mMjdLL2ZIOExsaXUydlFRZ1JQY0lKdGl3UmI4a2t3UmJpQjRwTEsvaDAwWWJxWTVtOUZpSTJHSGtIQ2ExYmhiWjFFMnBPQit6OSt1T2NjQ1ZxZW9iVm9jVVdteTM4QVlRbkhxVlZLbXBPelE4WWphSkM5TjA3Q0sxZlMrREQyZGpQNjR2am9pR29iZHBhRlBDNUNRWkNPQjN5ZGtnSTBUQ01RQUI3U3JMVllRZ0x5VjhVSVg1ZzlnZGZFUXBwQVBUdTBaNStmVHBaSEpFUW9qYjYvajBFbHl6RUtDekVNV3dVbnN0K2hKSWtiMjRhaTVvZVhqTHVHRHdjODJnWm9hL1g0SHY3RGRUTVRKd2p4MkhyME5ucUVPdEZ0YW5veDFZc0NTSEV1UXIzd1piQ2lTMlpKTmhDbktUQzYrT2p6OVpVSDk5MDdTaHAzU0pFbERLS2l3aDhQQmV6cEJqSG1JazRCZzRHVldwM05pVWxPUVhuNkFrNFI0NG50SDQxZ2JtelVGTFRjRjErRldwYXV0WGhSY1RwZEJBTWFsYUhJWVJvSm5TLzdNRnU2U1RCRnVJa2MrZXZ4TzhQQXRDbFUyc0dEZXhoY1VSQ2lGTm9Hc0dsaXdpdFhZbHp6RVFjdzhkSVltMDFWY1Z4OFZBY0F3Y1RXdjRsdnBlZndYSHhVSndqeDRFOXV0OXFPSjAyU2JDRkVBMUdMNi9BbmhCdmRSakNRdktPUkloamZMNEE3Myswc3ZyNHhtdEh5dXkxRUZIR0tDNmk2cVduTVFvTDhQejZEemhHanBQa09wcW9LbzZSNC9EOCtnOFloUVZVdmZRTVJrbVIxVkhWeW1tM0V3eUZyQTVEQ05GTWFONEtiQW1KVm9jaExDVHZTb1E0NXJNdk5sQlI2UU9nYlU0Nkk0YjBzVGdpSWNUSnRLMmJ3ak9qUTBZUWQrdWRzczg2aWlsSnljVGRlaWVPd1pmZ2Uva1p0SzJiclE3cGpCeE9CNEdBSk5oQ2lITm5CSU1Zd1NEMlJFbXdXN0xvWHJjbFJCTXhUWk81SDYrdVBwNzZveEdvTWlzbVJOUUlyVmhDY05WWHVLZi84cFNxMWlKNk9ZYU53dGF4Qzc3WFg4QXNLOEV4YkpUVklaMGlNVEdPZ3NLalZvY2hoR2dHZEs4WEFIdGlnc1dSQ0N0SkJpRUVzTzdyWFJ6S0N5OWpURXh3TTNaa1A0c2pFa0lBWUpvRVB2dUkwTmZyOE15NFg1THJHS1RtdE1NejQzNUNYNjhsOE5sSFlKcFdoMVJEY2xJOFpXV1ZWb2NoaEdnR3RJb0tBT3lKU1JaSElxd2tDYllRd1B2elYxUS9uanpoWWx3dWg0WFJDQ0dPQ3l5WWg3NS9IKzU3N2tOSmJtVjFPT0lzS2NtdGNOOXpQL3IrZlFRWHpMYzZuQnFTaytJNVdsNkpHV1dKdnhBaTltamVjSUp0aTVjaVp5MlpKTmlpeFR0d3NKQjFYKzhDUUZWVnJyaHNrTVVSQ1NFZ3ZDeGMzN1VUOSswelVEenlaaVhXS1o1NDNMZlBRTnUxbmRDS0pWYUhVeTA1T1I1TjAvSDVnbGFISW9TSWNWckZzU1hpU1RLRDNaSkpnaTFhdkE4K1dWWDkrSkxCdmNuTVNMRXdHaUVFZ0xaMTg3RTkxNytRNUxvWlVUenh1S2Yva3VDcTVWRlQrQ3dsS2Z6OVZYYlVhM0VrUW9oWXAzdVBMeEdYUGRndG1TVFlva1dyckF5dzRJdXZxNCt2bWp6RXdtaUVFQkJ1eFJYNGFEYnVhWGZKc3ZCbVNFbHVoWHZhM1FUbXpZNktGbDdKeWVFRSsyaDVsY1dSQ0NGaW5WWitiSW00dE9scTBTVEJGaTNhWjErdXgrOFBMd3ZzMHFrMTUvZnVhRzFBUXJSMG1vYi8zWms0SjB5UmdtYk5tSnJURHVmNHlmamZtUW1hWm1rc3lVa2VBSTRlbFVKblFvaHpjNkxJbVNUWUxaa2syS0xGTWd5RHVmTlBMQSsvYXZKUUZFV3hNQ0loUkhEcEl0UzBkQnhEUjFvZGltaGtqbUdqVU5QU0NTNzd3dEk0VW1RR1d3alJRSTRYT2JNbnlCTHhsa3dTYk5GaXJkM3dIWWZ6U3dCSVN2UXdabmhmaXlNU29tVXppb3NJclYySjY4YzNXQjJLYUNLdXE2NG50R2FGcFV2Rms0L3Z3UzZYR1d3aHhMblJLN3pZM0c0VXU5M3FVSVNGSk1FV0xkYmNqMC9NWGsrZWNKRzA1aExDWW9HUDUrSWNNeEVsS2RucVVFUVRVWkpUY0k2WlFHRCtYTXRpY0x1ZDJPMDJqcFpKa1RNaHhMblJLaXF3eWV4MWl5Y0p0bWlSOGd0S1dmL055YTI1QmxzY2tSQXRtNzUvRDJaSk1ZN2hZNndPUlRReHgvQ3htQ1hGNlB2M1dISi9SVkZJU3ZSUTd2VlpjbjhoUlBPaFZWVEkvbXNoQ2Jab21VNnVIRDVvWUhjeTBtWEdUQWdyQlpjc3hERm1JcWp5WjZuRlVWVWNZeVlRWExySXNoQVNFOTE0S3lUQkZrS2NHODByQ2JhUUJGdTBRSVpoOE5rWEc2cVBMeHMzME1Kb2hCREdvVnlNd2tJY0EyVWxTVXZsR0RBWW8rQUlSdDVCUys2ZkdPK21vbElTYkNIRXVkRmxpYmhBRW16UkFuMnplUThGaFdWQXVIcnNvQUU5TEk1SWlKWXR0SDQxam1HalpQYTZKYlBaY0F3YlJXajlxcnJITm9LRVJEY1Zza1JjQ0hHT05LOFh1L1RBYnZIazNZeG9jVDVadUw3NjhhV2orMk8zMnl5TVJvZ1dUZ3VoYmQyRVk4QWdxeU1SRm5QMEg0UzJaVE5vb1NhL2QxS0Ntd3BaSWk2RU9FZXlCMXVBSk5paWhhbncrdmhxOWRicVkxa2VMb1MxdEozYlVITTZTT1Z3Z1pLY2dwclREbTNuOWlhL2QwS2lCMitsOU1FV1Fwd2IzZXVWQkZ0SWdpMWFsa1ZMdmtIVGRBQjY5MmhQKzNZWkZrY2tSTXVtN2RpS3ZWOS9xOE5vY0VaK0hrYnV2a2E3dmhrTU5OcTFyV1R2T3dCdHg5YTZCemF3cEFRM1ZWVkJkTjFvOG5zTFliWGRldzViSFVLellHb2F1cytITFZIMllMZDAwZ1ZkdENpZkxaTGlaa0pFRGRORS8zNFh6Z2xYTnQwOU5ZM2c4b1U0aG81R2NjV0Z3eWdySWZEK3YxRGJ0TWM1OFVjTmNodi9tLy9FS013bjRXK3ZOc2oxVGhaYXZwRGdaeDhTZDh2ZDJMcjNqdnhFdzhDc09GcnJFQ1c1MVRsR2QyNXMzWG9RWFBneG1DWW9TcFBkTnlFaC9MM2dyZlNUbk9ScHN2c0tjVHF2dkxIZ25NNi8vZFlKOWJyWHU3T1g4b2ZmWHMrbzRYMGpPaWNZMU1ndktEM2o2KzNiWm5EZ1lHRkUxOHBNVHlZdXpoblIyR2luZWIwQXNnZGJTSUl0V281ZGUvTFl2VGY4S2EzTDVZejRENGtRb25FWXhZV2cybERUbTI0bFNmRExUd2grL2hGbWFRbXVIOThFZ0JLZmdMNXZEL3JlM1RoR1hvcmlqdTRFUy9Fa1lnYjhCR2JQeEhQL244QVIyWnRUbzZ5RXF2LzdYYTFqRXY3Mkt0NzdmaDV4TE82Zi93cGJ6ejRSajYrTG1wNEpxb0pSVW9TYTFuVGZGd254YmdDOFhwOGsyTUp5Nzg1ZWVrN24xeWZCdm16OEFHWi84QlhQdmppUEFSZDJJekhCWGVjNWUvY2Y0ZTU3bnovajY1OS8rQ2pUN253cW92cy85c2l0WERTZ2U4VHhSak90b2dKQWxvZ0xTYkJGeS9IcG9oUEZ6VVpkMGdlUHUzbDhZaXBFckRKeUQyRHIxS1hwN3BlWFMvQ0xqMUhpM0RqSFR6bnhnc09KWStSNGdwL09KZmpaWEZ4WDNkUmtNWjBOZS85QjJGWitpYjUvRDhGRkgrTzg3S3A2bmU4Y1B4bGI5L05xUEtldFgwVm96VElBWEpPdnJmbmF0azNvZTc3RE9XNHlTbHpOTjk5S1p2WlpmQVcxczNYcWluRmdmNU1tMk1mWjdiSnpUbGp2aS9uL1Y2L3hzOTVmenF0dmhtZTlwMCtiV0s5ejIrYWtjL1dWdzVqejRRbzJidDdEOEtIbjFYM1NNYSsvZUMvdDI1NzRPVjIyWWd1UC9PVnQ0TlN2NGFFL3pTUXZyNWpYWDd5M1h2SEZFdDE3TE1GT2tnUzdwWk1FVzdRSW1xYno1ZEpOMWNlVFpIbTRFSll6Q28rZ05rS0NkanBtTUlELzM2K0FydU84K2pxVXhLUWFyenRIakNlMGFpbWhsVXV3bno4QVc5ZWVwNzJPNzduSDBQZnRqdmkra2M0RzEyc3B1YUxndkdJcW9XVUxzUThjRXZsNXg2anAyZGc2ZGF2eG5QNzl6dXJIamxFMVo3LzAzSDFnZCtDODlJb21hYVdtWm1aakZCVTArbjFPZHJ3Mmg2dVpMRlVWTFVPRjE4Y1RUODFtNVpydHBLVW04VCsvdTRFK3ZUdlVHRk5ZZEpSWjd5K3Y5VG8rWDRCQkEzdXdlY3RlTm0vWmU4WngwMzQ2SG8vYlZYMmNuMTl6bVhoUmNma1p6LzF1MXlINlg5QjBINmhhUWFzSUx4RzN5Ukx4Rms4U2JORWliTmk0dTdySGFYWldLdWYxNmxESEdVS0l4bVlVRldKdm92WmNnVmx2WWh6Snc5NjdINDZMaDU4NndPRWs3cHFiOGIzNkQvei9lZ24zakFkUE80TnE2OUVISlRXOXp2dnAyelpoK24zWSt3K3VYNkJhQ08vdjdvcDgrS2IxZFk3NVlmTHVmK2RWZUNmeWhONG96RWZOYnROa2ZjclZqQ3kwYjlZMnliMk9DeDFQc0IzeXRrakVocDI3RHZLbng5NGgvMGdwL2Z0MTRhSDdwNUtTY21weHJaSlNMKzkvdExKQjdubkR0U05ySk5nUC9QR05NNDdkdGlPWEdmZTlVT081UllzM3Ntanh4dXJqcDUrWVRwL2VIUnNrdG1pZ2xZYy9ZTEFuU0pHemxrNytrb2dXNGN2bEoyYXZ4d3cvSDZVSmkrY0lJVTdQS0NrTTc3bHRaTUVGSDZCdFhJdlNLZzNYOWRQT09NN1dzdytPRWVNSkxWdUkvNVduY045NUgwcEthbzB4enZHVEk3cG4xZU8veC9UN2lMc3g4djNNQUNnS2FrYmRzL3BHWVg1NGJIcFcvYTRQT0NkZmc3MzNCVFdlQzYxYVFtajVvdkMxQy9LcGV1TDNwNXozdzluNCtELzh0VkdLb3FrWm1SZ2xSUTErM2RxVWxGVGdjam1iVGJFbDBiek5uYmVLRjEvN0JGMDN1R25xYUtiOVpOd1ozOWYwNkpaVDU1THpzWk1mcEYzYmRONTQ4Yi9yRlVkdFM4U1BlL3pQMDhqTVNLbnhYRkZ4T2ZjLzlGcTk3aFVMOU1wS1FCSnNJUW0yYUFFQ2dSQXIxcHpvcXpwbStBVzFqQlpDTkJYVDUwZnh4RGZxUFVKTFB5ZTRjRDZLMDRYNzFudFFQTFcvOFhGTnZoYWpJQjk5eDdkVVBmY1k3bW4zb09ZMDRZb1hteDNQYngrdGM1ajN2cCtqdU9JaUd2dERhbUxLS1V2emxmaFQvN3ZZQnc3RmxwMXp5dlA2d1gxb0c5ZlYrNzRSYzhkaitueU5kLzNUMkxNdm41N2RjK1REVnhIMS92Yk0rM3o2K1hvU0U5MDg4T3ZyR0RTd2gyV3hSTEpFdkhWMktqbXQwNmlxQ2xCVVVrNzd0aGs0bStsS0VlM1lIbXhwMHlXYTUzZTRFQ2RaczJFblBsKzRaMnlIZHBsMDdORDRNMlpDaUFnRS9PQnkxVDN1TEFVLy80amc1eCtCcWhMMzB6dFJjOXJYZlpLcTRyN2xMbnl2UFlPK2V3ZFZ6ejZHNi9JZjQ3aGtYSk8yaldwTSt2NVQ5NUFiZWJtblBHZnYzUTk3M3dHWUZVZlJ2OXVPcldlZmNDSytia1dqSnRoS1hCd0VtcTdQZHlpa3NXTm5MaFBHRDJpeWV3cHh0clpzMndmQVMwL1BJQ3N6cGZiQmpheTJKZUkvdEhMTmR2N3k1S3g2RjNDTEpicjMyQXoyYVQ2d0ZDMkxKTmlpMlR1NXVObVlFZjFraGtLMEdJWmhFQXBwQkRXZFlGQWpGTklJaFhTQ3dSQWhUYTl4SE5TT1B6NDJUanRwYkVnakdOTFJkUVBETkRBTkU4TXdUencyVFF6OTJMSEppY2ZIWHp2NXNXRmlHQWFtYWZJSDAxL2RpN3BCaFlMNDM1dUo5dlhxY0hMOWt6dXc5VG8vOHZNZFR0dy8veFgrZDE5RDI3aU93SWYvSWJSK05hN0pWMlByRnU0N2JlUWZvdXB2RDlkNXFkcUtuRFZHait4SWhGWXVJYlJ5U2NUampmeEQrTjk1RmZlTUI3RTF3UnRIeGVYQ0REWmRndjNlM0s4b0xxMWd5S0RURjdZVElocFptVnduSmJvWk1hd1AvM1hIWk5KU1R4U00zTFlqbC9mbUxrZFZXK2I3TE0xYmdXSzNvemJpQjhjaU5raUNMWnExcXFvQXF6ZWNxSTQ3V25wZml5aW1hVHJlU2orVlZYNTgvaUErWHdDZkwwaVYzNC9QRjhKWDVjY1hDT0h6QmFqeWgxL3pWUVh3QllKVVZRWHdCUUw0cW9MNC9BR3FmRUZDSWMzcUw2bFd0dk5Oc05rYS9McWg5YXZDeWJYRFNkek5kMkx2ZFJZLzkzWTdjVCs1ZzFDSExnUStubzF4YUQvNi9yM1ZDYmJpOW9RTG1Pa2EycWIxS01tdHNIV3BlNm1tY2ZnZ3h1R0RwN1M3YWdxSzI0Tno5R1hZTDd3WXRVMjdHcS9wdTNlZzc5emE1REdkbHMwT3VzNFRUODg1WlFscVF6SXg4VmNGMkxYM01HTkc5S1YzandoV09BaHhqR21hNUIwdW9mU29GMitGRDIrbEg2L1hSMlZWZ05FanpxZE42N1I2WGUvcmpidTUvL2YvTCtMeFl5Yy9XT2VZNDdQRmN6NWNRZjZSMm4rV3lzb3FlZjdsK1dkOC9aN3A0Zm9UQjNJTCtINXZQaU9HOVdIemxuMm5qQnN4ckE5TGxuOUxWbWJOK2d5NmJqVDdDUTY5c2pLOC83cVpmNTJpYnBKZ2kyYnRxelhicXBPTUhsMXp5S25uSHp3aHprWW9wRkh1OVZGUjRhUENXMFY1UlJVVlhoOFZYbC80Y2NXeGY3MVZsRmNjSDFkSmxTOW9kZWhOU2pNQlhXL3dKTnN4WkNSR1lUNk9BVU1JTHYwYy8ydlBuTlYxM0xmZmkyUDRPR3c5K3FCdFdvZHozT1hWcnluSnJhb0xtRldWUElwWmVBVFgxVDlGcVczbVF0T3FpNGZWNk1QZEJJeVNJb3dEZTFCejJtRVVITVlvT0h6S0dEV25IZHJHdGFodGZwQm9tbWI0MzZaNjA2aHJZTE94Nk11TjZMcmVKTGMwQWI4L0tFWE94Qm1acHNtTzd3N3k5Y2J2MmJaalAxdTNINmp1VHZKRGFhbUo5VTZ3czdKYWNmMDFJK3NjOS9HQ3RWUlUrQ0lhZTl6aVpadlp2dlBVYlNBbnEvRDZhcTAyZmp6QlhyRjZlM1hQN2RvOCs3ZWEzUkFxdkQ3Y3pmem5TNnVva0JaZEFwQUVXelJ6WHk2cnVUeGNpTE5obWlZK1g1Q1MwZ3BLeXNML0t5MzFVbExtcGJTMDR0aS9Ya3FQZXFudyt2RDdveWRSZGpqc09KMDJISGI3c2NjT25JNlRqMjA0SEhZYzl2QnJEb2NOcDhPTzAybkhZYmRWbitOdzJMQ3JLcXBOUlZFVVZGVkJVUlJzcW9xaUtxaUtnbHI5bUpNZW56VHUySG5xOGNjZnZJb1phSnhDWjY0cnBnS2dKcVhVcU1wdEJnT1lSMHRSUEFtbkxld0ZZSHJMTVgxVjRBeS9HVlF6czJ0TmlCMURSeFA0eit0b2E1YmhHREgrak9PQ2l6L0ZLQ2xDemN6R2NjbllNNDdUOSs3Qzkvemp0WDU5QUtiZlYyZWZiYy92L2c4MVBSUDkrNTBFL3ZONm5kY0U4UHltWnVFMDArOEhRSEU0SWpyL1hKbUJBSXJUeGVjZi9ybHg3Mk9hbEpSNVdidHVKOCsrTko5Ly8yY3h0OTB5b2U0VFJZdGltaWFyMSs3a25kbEwyYnA5UDNhN2pTNmRXak4yOUFYMDdOYVd6TXhrNHVQZEpIaGN4TWU3Y2NjNXNkdnIvNkZoVHVzMGJyKzE3dSsvRmF1M1VsSGhpMmpzY2M4OVdYdnJ2L3BVRWIvaDJwSGNjTzFJOG8rVWtwd2NqenZPeWRqSkQvTEFyNjlqM09nVFJXUzM3YWlaME8vYm4wOUdSbkxFTWNlaThBeDI0eGJ1RkxGQkVtelJiQjB0cjJMRHhuQXhIMFZSR0hsSlBmWmdpaGJCTkUyOGxYNk9GSlpSVUZCR2NXazVKYVZlU3N1OGxKUlduUGozcUpkQUlOVG84YWlxU21KQ0hQRWVOMjYzRTdmYmhUdk9pVHZPaWNmdE9uYnN3TzJPTy9hdjY4UnJjVTdpM0M0OGJpZnV1UEN4eStXSTZpVjVsWjk3d3NXc0dyR1N1SFB5TlRnblgxTjlIRnI3RllGWmIrQWNjeG1PVWFkL2d4cDQvMStFVmk1QnNVZVdVRHI2RHliMHhjY0VGODdEM244d3ltbG1NUFRkT3dndW5GZTk5THkyV1h2RjZheXpWVmVrYmJvVWUvalB2T09DaTdCMzcxM2pOVzNyUmdMdi94djNQYjlGUGFtM3QvbURBbU5tV1VuNFdvbE44K2JZOURkdThidmpGRVVoclZVaWwxMDZrTHo4RXVaOXNvYWYzWHhwVlAvTWlLWlZXdWJsZng3OUY5dDJIS0JEKzB6dS8rWFZqQjdSRjVlcmFUNXNpbFpWdmdBMzNmWlhIcnp2T3NhT0NpZlZobW1pNndZUVh1eVNrWjdFVFZOSGs1VGdRZE4wVnEzZFFlZE9yVEZOazRRRU56ZE5IWDFLKzY1WUp6UFk0amhKc0VXenRYTE5OZ3dqL011K1Q2OE9aS1ExNzA5T3hhbENJWTNDNHFNVUZCNmxvTEFzbkVnWGxZV1BqLzNiR0xQTmRydU41RVFQaVlsdUVoTThKQ1Y2U0V4d2s1amdEajlPZEpPWTZDWXBJZjdZR0RkSkNSN2NibWVMZW5PdnVPTXdxeXBSV3FYV1BiaUJtS1hoL3NxMTNkTU1IdnVlY0VTNG5ORm13em5wYXZ3elh5RHcvcitJdTdubWJKRngrQ0QrdDE0RXc4RDE0NStjc3YvNWg5U2NEblcyMzZwM215NkhFeVhaaWUrNXg3RDE3SU56M09UcWxRTktZbktOZnRabVFYNk5VL1hjdlNpSlNhZjk0S0JSK0NwUjNFMjdSNzFOZG1yMU5vNmtSRStUM2x0RXA3MzdqL0RRSXpPcDhGYnk4QU0zTW56b2VTM3E5M050U2t1OUFLUzJPdkU3NGZHL3Y4ZmpmMzhQZ0Y0OTJ2SGNrM2Z4czUrR1YvUzgrdVlDS3J3K0R1VVY4ZEFqTS9uTnZkZFV2OWFjNk41S25Ka1pkUThVelo0azJLTFpXckYyVy9YakVVUDdXQmlKYUN5bWFWSlFWTWFodkJJTzVoVng2SEF4QlFYaFJMcXc2Q2dsWlJVTmRpK1B4MFdybEVSU1V4SkliWlZJcTJQL3BxWWswQ29sZ1ZhdEVtbVZIRTl5a2dlbk03cG5qcU9GbXBxQlVWU0FtbE43d3RtUTlOejk0WHZYbHVRZXEyQmQ2MzdxSDdEM0hZRDkvUDVvbXpjUS9QSVRuR01tQVdBY09vRHZsYWN3SzcwNEovNEl4K0FSWngvOHVUSk45UDNmWSt2VXRjYlQydHJsMWYzQmxaUlViRjE3NGh4OUdXcG1OcWF2Q24zN3QyQVlhTitzd1g3aElHeXQyK0ljZlJrMFJnVjR3Q2dzcURHajNoUnNOaFdBcWlxL0pOZ0NueS9BQXcrL2dXbWEvT094TytqU3ViWFZJVVdWL2JrRkFIeXplUThYOXVzQ3dKMjNUV0xvNEY0QTFYMnVnMEdOMTJZdVlQWUhLN2huK21UR2piNkFoLy8zMzB5ZjhTeS8vODFVK3ZicFpNMFgwRWkwU2kvdWhNNVdoeUdpZ0NUWW9sa0tCSUpzMlBoOTlmSFFRYjBzakVhY0M5TTBLU291NTJCZU1ZY09GM0VvcjVoRGg0czVtRmRFWG43Sk9WZktUb2lQSXpNamhjeU1GTkxUa2tnN0tYbHVsWkpRblVDN1hNMjdPSXNWMVBRTWpCL01salltTXhCQTM3MERKU0d4MXFYVngvY2NVODlLMzY1cmI4RTRkSURnSisrSGwyOG5wZUNmL1JhRWdqZ25YSWx6M09SekNmK2NtUlZId1RSUkVwSnFQQi84OHRQcXg3WXVQYkJmY0JIT3k2OEdJUERlVEV5L0Qxdjd6dmovL1FxTzc3YmgrdkZOMWE4M0JxUHdDR3A2WnFOZC8zVHlqNVNHbDR5bkp0VTlXRFI3Yjc3OUJVWEY1VHozNUYyU1hKL0dwbS8zNG5JNStNK2NaWFE5OXQrblZVcENkU0haL0NPbHZEMXJDUi9NWDBWNWhZOWYzbjBsVjB3YUJNQmZILzBaai8zOVBlNTc2RFh1dnYxeWZqUjVpR1ZmUjBQVEs3eXlCMXNBa21DTFptcjl4dDBFZytFOXM1MDdacFA5ZzNZUkl2b0VBaUVPSENwazcvNGo3RDl3cERxaHpzc3ZPZXY5ejNhN2pmUzBaTEl5VXNoTVR5WXpJNW5NakJTeU1sTElTQTgvNS9GSXYwcXJxQmxaYUh0Mk5kbjl0TFhMUVF0aFAzOW83Uld4L2VIS3dQWHQwYTE0NG9tNzQ5ZjRubnVNNE1kendrODZuTVQ5OUE3cy9TNDYyN0FielBFUE0wSWJWdUVZTnJyNitlT0YwR3JRTkFJZnZVdG96VEljdzhmaHVtSXF3WVh6Q0M2Y2gzNWdMM0czM2wzblB2RnppZFBldVZ1alhQdE04dkpMeUVoUHh1R1F0MFV0WFhsRkZYTStYTWtWa3diUnMzdGJxOE01aGFHYmx0NC9GTkpZdkd3VGx3enBUYy91N2ZqejQrOEMxTmh1bFhlNG1IZG1MMlhZNE43Y2N1TllXbWVmMkpKanQ5dDQ2UDZwSkNmRk43djNabHFsRjlzWmltZUtsa1gra29obWFlV2E3ZFdQaHczcVhjdEkwZFEwVFNmM1lCRjdEK1N6NzhBUjloMG9ZTitCSStUbGwyQ2E5WC9qa0phYVJOczI2YlJwblVyYk51bGtaNldRbGRHS3pJd1VVbE1TWktsMkZGUGJ0VWYvNHJNbXVaZDV0RFJjWkV4UmNBdzdjd1hYTjJNTUFBQWdBRWxFUVZSdkFMT3lBc1hwQWxXdDMwMjBFUHFPTFlTYlBoMi9tSW0rWnhkcVR2czZDNUkxTm4xZmVGV1BjZVF3L3BrdllqdS8veWxqVEw4UDdadTFCTC80R0xPc0JNZWdFYmltWEFlS2d2UFNLMURidENQdzlxdjQvdkVvcnB0dXg5Njc0YnN6Nkh0MzR4dzFyc0d2VzV0RGVjVzBhZDEwdFFCRTlGcTNZUmVHWVhERnBNRldoMEtWTDBCbHBaL0VCRGRPcDUxdE8zTEpMeWpGNVl5c3lKcXVHMXg2NWU4akdwdDdzQ2lpM3RwMzNqYUo0cElLUmw1eVBzTUc5eVk3cXhYUHZUU1BwNTcvZ0RrZnJxQkQrMHdTRXoyTUgzMGhIbytMenhadEFNTGQvblRkUU5NMFFpR2RZRERFb2lVYktTdyt5cFRMQmtVVVl6UXpOUTBqRUpBWmJBRklnaTJhSWNNd1dMMXVSL1d4TEErM2htbWE1QjhwWmRmZVBQYnREeWZTZXcva2N5aXZ1THJTYUtUUzA1TElhWjFPVHB2VVkvK21rWk9kUnB2c1ZPbGJHOFBVdEF3d2RJeWlRdFQweGlzTVkzb3I4TDM2TkdaVkpZNGhvMUN6MjV4NWJQblI2bFpha1RLT0hFWmJ2NUxRdXE4d3ZSVW9jVzVjazYvRk9GcEdhT1dYaEZaOFNXamxZbXdkdTJMdk54QmJyNzdocjcySmFWdStSazNMd0RueFIvamZmaFY5OTQ1VHgyeGFUMkRPVzZpcDZiaHV2Z3Q3M3dFMVhyZjN1UkQxN3QvZyszL1BnSytxd1dNMGlnckFNSnQ4RDNaZVhqRkRoOGpmQ2dGck4rd2tNeU9GRHUydEwxYTFiLzhSWnR6MzRpblBEN3d3c2hVZXFxcHcwOVRSZFErc2grNWQyOUE2TzVVaEYvY0V3dSt4TGg3UW5UWHJkN0poNDI0TzVCWnlNSzhZNzdHV2xjR2dobTRZR0lhSm9sRGRydEZ1czJHMzI1Z3dia0FkZDR3TnhySHVDMm9URjJnVTBVa1NiTkhzYk50eGdMTHlTZ0F5MHBMcDF2bk1iNlpGd3ppZVRILzMvU0crMjMySTc3NC94SzdkZVZSVStpSytodDF1bzMzYkREcTJ6NkpUK3l6YXRrMm5iZXQwU2FLYk0wWEIxcVViK3U0ZGpaWmc2L3QyRTNqN1ZZeVNJbXdkT3VPNjRycndDNkVnK3VGRHFFbko0SXBEY1RneHlzc0l6SGtMVEJOYjE1NjFYRlJIUDdBSGZjY1d0SzBiTWZJUGhiK2NPRGZPMFJOeGpKcFkzV1BiTVh3c29XVUwwZGF2Uk4rN0MzM3ZMdmpnblhBeHNRNWRVTnQyUU0xdWc2MXpkeFJYWEoxOXJVOFdTUjlzQU1XVFFOd3RkMkVjM0k5aitIanNGdzRpemhVWDdvc2RET0IvODUvWWUvWkJ5V3lOa3BpTWMrSlYyTHIyUUhFNE1BNGRBRXd3VEV4REIwMERUUXZQYWdQNnJ1M1l1alZjWXFydjJvbXRTN2ZhbC9BM3NQS0tLc3JLSzJuZnRtbjNmWXZvZEtTZ2pJNGRNcU5pOVZOV1ppdmF0OHZFTUF4TXc4VHVzTkd6ZTF1bTN6b3hvdk1WUldtVWF0MFBQM0FqNmtrcmZPeDJHOE1HOTJiWTRKYTdZckE2d1hiSyt4VWhDYlpvaGxhdVBiRThmT2lnWGxIeFI3STVNVTJUSXdXbGZQZDlIanQzSGF4M01xMnFLbTNicE5HeGZWWTRtZTZRUmNkMldiUnBuWXJkZnViZXdLSjVzdmM4ajlENnRUZ0dEMi9RNnhxSERoQmMvQm5hcG5YaGhMbjdlY1RkZkdkMTZ5M1RNUEU5ODcrblBWZHhlM0NNUEgyUDdPRGlUd2t0bkk4WlBORXJXbTNiQWNmRnc3RVBHSHpLdm0wMU5SM1hqMjdBZGZuVmFOczJvVzMrR3YyN3JaaGxKV2hsSmJCcEhXcDZKcDc3SGdtUGI0Ujl6WXJIZzFsK0ZBREhSVU1Cc1BmdWgrMkJ2eEJhdVJqdDZ6VUVGNS9kVW4zWGxkYzNhSUt0YmQ2QVkyRFRMczA5Y0t3aWN2dTIxczlZQ3VzZExhOGtNejA2Mm5xbXBTYnkrZ3Uvc2pxTVUzVHJJaE1YUDZRSHdzVXgxYmpHNmE0Z1lvc2syS0xaV1hGeWduMnhMUGs3VjRGQWtCMjdEckZsKzM2KzNiYVBIZC9sVXVHTkxKbHVsWkpBOTY0NWRPbVlUY2NPMlhScW4wVzduSFFwSkNTcTJYdjBKdkRoZTVqbFIxR1NHdTVOYlhEWjUyZ2IxNFpubFNkY2dlT1NjVFZtUlJXWEMxdTMzcGhsSlpoYUNBd0R4ZUZFYmRjUjU2VlR6cmhFMlRGd0dLRXZQc0hXdmhPMjNoZGc3emNnc3FUWTRjVGU3Nkp3c1RQRHdEaDBJRHlqZldBdmpvdUdnVDI4cHpMaXZ0YjFaUmc0ZG0rdjBaNU1pWFBqSERNSjU1aEptTDRxektJQ1RGOGxabFVWWnNBUFdpZzhZMjJhbUpnb0tPRjk2YW9LcWcxc051eW4yY2Q5dHN5alpSaUhjckhmOUxNR3UyWWs5aDBJSjlnZDJzc010b0JBUU1QaGxMOVJvbjRNZi9oRFYxczkyanVLNWt0K2c0aG1KZmRRRVFjUEZRSGdjVHU1NEh6cFIxaGZwV1ZldHV6WXo1YXQrOW15ZlIrNzl1UkZ0R2M2TlNXUjdsM2IwSzFMRHQyNzVOQzlhdzVwcVlteWdrRFV6dTdBZmw0L1Fodlc0Qng5YVlOZE51N2FXd2psZE1BK2NDaUs1L1JGWjl4My9IZTlyNnNrSmhIL3g3OVhKOFJuUlZWUjIzVkViZGVSYzdoS3ZlL3B1dWJtTTc2c3VEMG83VG8yVlRTbkZmcDZEZlkrZmNIZXRHOU45dWNXNG5JNXljcE1hZEw3aXVqa2NUdXBxZ3pVUFZDSWt4aUJjQlYxbWNFV0lBbDJ3OUREUlhxTTRpTVloVWN3aWdvd2k0c3dBejdNUUFBQy92QnlRbDIzT3RKbXJ4WHc0ZmtuanYxL3ZOZXlXS0tTelJhdWp1eUtRM0c1VUZ4eFZMbVR5QXNvN0NnSnNtNWZHWnZ5eXRIcUtPYWQxaXFSYmwyUEpkSmRjdWpldFkzMGp4Vm56WEhSRUh4dnY0Rno1TGo2Vis0K0U3c0R4NGlHMzN0NC9Ob3hLWm8vN05KMVFpdVc0TDV4V3BQZk9qZTNnSFk1NmZKaG9BREE0NG5qYUVXbDFXR0lHR01jWHlMdWxBUmJTSUo5ZGd3RFBTODN2THh2ejNjWSsvZlcySThuUk5UU2RVeGZGZmlxcWhzSnVZQk94LzUzV1NvRVVoUzJWcWw4NjdYeHJkZkczb0NkamgxYjA2ZFhCODd2M1lIemVuVWdJeTA2OXFlSjVrRnQweFkxSTRQUSt0VTRMaDVxZFRqQ0FxRU5xMUV6czFEYk5IM2Y0YVBsVmFTbEpUYjVmVVYweXM1TVlmUFdmVmFISVdKTWRaR3pPRmtpTGlUQmpweHBvaDg2Z0xaeEhkcW1EWmcrK1hSVE5FOHUxYVIvZ2s3L2hHTXJMdHp4T1BwbDQ3aXdYM2ovcHN6eWlFYmdIRFdld054WjRRSlhEVFdMTFdLRFlSRDZjZ0d1SDArMTVQYVZWUUhhdFczYXRtQWllblZvbjhVWFN6ZFJWUlhFNDVHSzBDSXlza1JjbkV3UzdEcVlmaitoZFYraGJWZ2Q3czhwUkV2anF5UzBlaG1oMWN0UTB6T3hEeGlNNDZKTFVPU1BpR2hBdGc2ZFVWTFRDQzMvRXNmSWNWYUhJNXBRYVBrWEtLbHAyTnAzc3VUK3VxN2piR0dGRjNmdk9Velh6cTJ0RGlNcUhlOS9uWHVvZ0I3ZG1uNUZoWWhOSjVhSXl3eTJrQVQ3ak15cVNrSXJseEJhdlJUVDc3YzZIQ0dpZ2xGVVFIREJSNFNXZm81anlFZ2NRMGVodUU5ZlFFcUkrbkpkZmhXK2w1L0JmdUZGRFZwUlhFUXY4Mmdad1M4WDRMN2pGNWJGa0pUb3dldTE5dS84SzI4c09LZnpiNy8xOUczbHpuU3ZkMmN2NVErL3ZaNVJ3L3RHZEU0d3FKRmZVSHJHMTl1M3plREF3Y0tJcnBXWm5reGNYUFRPREhkb2x3V0VpOTlKZ2kwaWRUekJ0c2tTY1lFazJLY3dBd0ZDU3o4bnRIcVo3S3NXNGd4TXY1L2c0Z1dFVml6Qk1YZ0VqcEdYb2tockNuR08xTFIwSEJjUEpmRCtPOFRkZXFmVjRZZ21FSmo3TG81Qnc4N1lGcTBwSkNkNUtDbnpXblovZ0hkbkx6Mm44K3VUWUY4MmZnQ3pQL2lLWjErY3g0QUx1NUdZNEs3em5MMzdqM0QzdmMrZjhmWFBQM3lVYVhjK0ZkSDlIM3ZrVmk0YTBEM2llSnRhbTlhcDJPMDI5aDg0WW5Vb0lvYklFbkZ4TWttd2p6Tk50RzJiQ0h6OFBtWjVtZFhSQ0JFVHpHQ0E0TEtGaERhdXd6WDVhdXk5K3NvZWJYRk9uQ1BIVWZYU000UldMc1V4ZEtUVjRZaEdGRnF4QktPNGlMaHJiclEwanA0OTJ2SE9lMHN0M1hQN3hmei9xOWY0V2U4djU5VTN3N1BlMDZkTnJOZTViWFBTdWZyS1ljejVjQVViTis5aCtORHpJajczOVJmdnBYM2JqT3JqWlN1MjhNaGYzZ1pPL1JvZSt0Tk04dktLZWYzRjJPcm1ZYk9wdE01dVJWNWVpZFdoaUJoU1hlUk1KaHNFa21BRFlKUVdFNWczQy8yNzdWYUhJa1JNTXN2TDhMLzlHcmJ1dlhCTnVRNjFWWnJWSVlsWVpiY1RkOFBOK0Y1K0JsdUh6cWc1N2F5T1NEUUM0MUF1d1lYemNVLy9SWlAzdmY2aHdSZjE1SzEzdm1UdDF6c1lkVWxrUzZhdFV1SDE4Y1JUczFtNVpqdHBxVW44eis5dW9FL3ZEalhHRkJZZFpkYjd5MnU5anM4WFlOREFIbXplc3BmTlcvYWVjZHkwbjQ3SDR6NlJNT1RuMTF3bVhsUmNmc1p6djl0MWlQNFhkS2sxam1pVjB6cU52TVBGVm9jaFlvaXBhd0FvTnB2RmtZaG8wT0lUYkczN1pnSnovbzNwOTFrZGloQXhULzl1Tzc3bm44QjE5VTNoMld3aHpvS2FtbzVyeWpYNFhuOEJ6NHo3VVpKYldSMlNhRURtMFZKOHIvOFQxNVJyTEYwYWZseVBiamwwYUovSmEyOHVaTWhGdlhDNW9yUFArYzVkQi9uVFkrK1FmNlNVL3YyNjhORDlVMGxKU1RobFhFbXBsL2MvV3RrZzk3emgycEUxRXV3SC92akdHY2R1MjVITGpQdGVxUEhjb3NVYldiUjRZL1h4MDA5TXAwL3ZqZzBTVzJOcTB5YWRUVnYyWVpxbTlFY1hrVkhDM1M5TTA2eGpvR2dKV202Q3JXc0VGbnhFYU9VU3F5TVJvbGt4L1Q3OC8zNFZ4OUJSdUNaY0FiYVcrMnRHbkQzN2VYMHh5MHJ3dmZ3TTdudnVRL0ZJTWIzbXdLeXF4UGZ5MHppSERNZCtYblI4Q0tjb0NyKzYrMHJ1L2QwcnZQTEdBdTZaZm5uVUpWVno1NjNpeGRjK1FkY05icG82bW1rL0dYZkdHSHQweTZsenlmbll5US9Tcm0wNmI3ejQzL1dLbzdZbDRzYzkvdWRwWkdhazFIaXVxTGljK3g5NnJWNzNzbEtiN0ZiNGZBR09sbGVSa2l5L2UwVGRsT1B0SlNYQkZyVFFCTnVzOU9KLzYyWDBnL3VzRGtXSVppdTBjZ25HZ1gzRTNYeUhKRWZpckRpR2pjS29LTWYzeXJPNGI1OGgzMGN4enF5cXhQZktzOWk3OWNJeGJKVFY0ZFRRdDArbjZuM0psVlYrZmozakt1ejI2RmpxK2JkbjN1ZlR6OWVUbU9qbWdWOWZ4NkNCUFN5TEpaSWw0cTJ6VThscG5VWlZWWUNpa25MYXQ4Mkl1VFpvQ2ZIaHdtL0JZTWppU0VTc3FGNGFMZ20yb0FVbTJHWlpDYjQzL2lrOXJZVm9BdnJCZmZoZWZncjNyWGVqcEtSYUhZNklRYTRKVXdndW1JL3YrYi9pbnY1TFdTNGVvOHlqcGZoZWZocDd0MTQ0SjB5Mk9welR1dXZuazBodGxjZ3JiM3pHbmoySHVlRzZrUXdmMmdlYlRiVTByaTNiOWdIdzB0TXp5TXBNcVgxd0k2dHRpZmdQclZ5em5iODhPYXZlQmR5aVFWVlZ1R0JWY3BKOHFDY2lwQjViVVNJSnRxQ0ZKZGpHa2NQNDN2Z25ac1ZScTBNUm9zVXdpZ3FvZXZrZnVHKzVHelVyMitwd1JLeFJGSndUcDZBa0psTDE3Qk80cDkwdGhjOWlqSEVvRjkvci84UTVkRVJVVjRaWEZJWHJyeGxCNTQ3WnZQNnZoZno1OFhmSnprcGwzS2grOU9yWm5wNDkycEppWWNKbFpYS2RsT2hteExBKy9OY2RrMGxMVGFwK2Z0dU9YTjZidXh4VmphNGw5ZWNpRUFpeDlLc3Q5RHUvVTlUdXh4ZlJSem0rQnh0SnNFVUxTckNOSTRmeHZmSVBLV1ltaEFYTThqSjhyenlGKy9aN0pja1daOFV4YkJSS1NtcDQvKzZsazZOdWliRTR2ZENLSlFRWHpzTTE1ZHFvMlhOZGw0c0hkdWVpQWQzNFp0TWVaczFkem5zZmZFVWdFRjRxM0RvN2xjejBGT0lUWE1SNzRvaVBqeVBlNDJMaXVBRzBhVjIvN2dsZmI5ek4vYi8vZnhHUEh6djV3VHJISEo4dG52UGhDdktQbE5ZNnRxeXNrdWRmbm4vRzErK1pIbDVwY0NDM2dPLzM1ak5pV0I4MmI5bDN5cmdSdy9xd1pQbTNaR1hXWEYyaTYwYUQ3bVYvNHVrNXB5eFJiMGltYVJJS2hpZ3NycURDVzhWZkhybWwwZTRsbWlIWmd5MU8waUlTN09QTHdpVzVGc0k2cHQrSDc4MS80cG4rSzFrdUxzNksvYnkrcU5sdDhMODdFMzNYRGx4WFhZK1NiTzJTV1hGNjV0RXlBblBmeFNndXdqMzlsMUZSTGJ3K0ZFV2gvd1ZkNkg5QkZ6Uk5aOCsrZkxadTM4K083dzVTV3VhbHVLaWMvVlVGZUwwK3ZKVisybVNuMVR2QnpzcHF4ZlhYMUQyai8vR0N0VlJVK0NJYWU5emlaWnZadmpPMzFqRVZYbCt0MWNhUEo5Z3JWbSt2N3JsZG0yZi9kdGNwMTNmSE5WeGY4VVZmYmtUWDlRYTdYbTJHRHU1Rjd4N3RtK1Jlb25rNFVlVE0yamhFZEdqMkNiWlo2WlZsNFVKRUNiTzhETjhiLzhROS9WNHBXQ1hPaXBxV2p1ZU9YeEJjOWdWVmYzOFU1NWdKT0lhUFBURjdJS3hsR0lTV2YwSHd5d1U0Qmcwajdwb2JMZTl6ZmE3c2RodmR1K2JRdld0T2cxNDNwM1VhdDk4Nm9jNXhLMVp2cGFMQ0Y5SFk0NTU3OHE1YVg2OVBGZkVicmgzSkRkZU9KUDlJS2NuSjhiampuSXlkL0NBUC9QbzZ4bzIrb0hyY3RoMDFFL3A5Ky9QSnlFaU9PT2E2ZlA3aG54dnNXcWRqbWlaRnhlV3NXcnVERjE3OWhMZmZXOG90TjQ1dDFIdUtaa1Jtc01WSm12YzdFbDNELzliTFV0Qk1pQ2hpRkJYZ2Yrc2wwRFdyUXhHeHltN0hPV1lDN3VtL1FOdTVqYW9uL2tobzdRcG9vdGt0Y1JxNlRtanRDcXFlK0NQYXptMjQ3L2dGempFVFlqNjVGbUZWdmdBMzNmWlhWcTdlVnYyY1lacm91b0d1R3hpR1FVWjZFamROSFUxU2dnZE4wMW0xZGdkcHFVbVlwa2xDZ3B1YnBvNCtwWDFYTkZFVWhZejBaSzZZTkloTHgxN0l2RS9XU0U5akVUR2x1c2FaZk0rSVpqNkRIVmp3a2JUaUVpSUs2Ym43Q0h3MkQ5ZmxWMWtkaW9oaGFsbzY3cHR2UjkrL2grRFNSUVEvL3hqSHNKRTQrZytTcGVOTnhEeGFSdWpyTllSV0xFSE56TWIxNDZuWTJuZXlPaXpSd0VwTHZRQ2t0a3FzZnU3eHY3L0g0MzkvRDRCZVBkcngzSk4zOGJPZmpnZmcxVGNYVU9IMWNTaXZpSWNlbWNsdjdyMm0rclZZMExOYlcrWi91cGJLeWdBSkNYRldoeU5pZ2N4Z2k1TTAyd1JiMjc2SjBNb2xWb2NoaERpRDBLckYyRHAzd2Q0ck5nb2ZpZWhsNjlBWjk4M1RNZklPRWxxL2lxb24vNHlhMHc1NzN3SFl1dlZBVGMrME9zUm14U2dxUU4rMUUyM3pCb3hEdWRqNzlNVjk0elRVTm0ydERrMDBrdjI1NFpXQTMyemV3NFg5dWdCdzUyMlRHRHE0RjBCMW4rdGdVT08xbVF1WS9jRUs3cGsrbVhHakwrRGgvLzAzMDJjOHkrOS9NNVcrZldManc1ZmpQZEFydkZXU1lJdUlWTy9CTmd4ckF4RlJvVmttMkVacE1ZRTViMXNkaGhDaURvRTUvMGE5SndlMVZmMktBd2x4T21xYnRyaXV1QmJYcEIraDdkeU90bU1yd1lVZmc2cGc2OVFWTlRNYk5TTUxOU01UM1BFb2NYRW9MaGZZbXVXZndyT25hNWlCQUtiZkQ3NUtqTUlDak1JakdBWDU2SHQzZzJGaTY5SU54OERCMkcrYUJuWnBaZFRjYmZwMkx5NlhnLy9NV1ViWHpxMEJhSldTUU02eHdtNzVSMHA1ZTlZU1BwaS9pdklLSDcrOCswcXVtRFFJZ0w4KytqTWUrL3Q3M1BmUWE5eDkrK1g4YVBJUXk3Nk9TQldWbEFPUWtpeTFRa1JrVktjTEFOM3Z0emdTRVEyYTM3c0sweVF3YjVaVURCY2lCcGgrSDRGNTcrSCs2UjBuTmpBSmNhN3NEdXpuOVEyM2hUSk5qSklpakFQN01Zb0swTDVaaTFGU2hPbnpRU0NBR1F6STN1MGZzdGxRbkM1d3VWRGNidFRVZE5UMFRPeWR1K0VjTlM1Y0VWeCtYcHVNb1Z1NzVEUVUwbGk4YkJPWERPbE56Kzd0K1BQajd3TGc5d2VyeCtRZEx1YWQyVXNaTnJnM3Q5dzRsdGJaSnpwRjJPMDJIcnAvS3NsSjhXVC9vSlZYdE1vN1hFeEtjanh1dDh2cVVFU01zQ1VrQUtCWFZsb2NpWWdHelM3QjFyWnZSdjl1dTlWaENDRWlwSCszRFczSFp1eTkrbGtkaW1pT0ZBVTFMUU0xTGNQcVNJU29VNVV2UUdXbG44UUVOMDZublcwN2Nza3ZLTVhsakd5VmdLNGJYSHJsN3lNYW0zdXdLS0xlMm5mZU5vbmlrZ3BHWG5JK3d3YjNKanVyRmMrOU5JK25uditBT1IrdW9FUDdUQklUUFl3ZmZTRWVqNHZQRm0wQXdsdFJkZDFBMHpSQ0laMWdNTVNpSlJzcExEN0tsTXNHUlJTalZRN25sOVM3N1pwbzJXenhIZ0QwcWlxTEl4SFJvRmtsMkdZZ1FHRCtIS3ZERUVMVVUyRCsrOWk2OUF6UG1na2hSQXUxYi84Ulp0ejM0aW5QRDd5d1cwVG5xNnJDVFZOSE4yaE0zYnUyb1hWMktrTXU3Z25BMEVHOXVIaEFkOWFzMzhtR2piczVrRnZJd2J4aXZGNGZmbitRWUZCRE53d013MFJSd3RXNVZWWEJick5odDl1WU1HNUFnOGJYR0E3bmwzSmVMK21ETFNKbk85WjZWUGQ2TFk1RVJJTm1sV0NIbG42T1dWNW1kUmhDaUhveWo1WVNXdkk1emt1bldCMktFRUpZSml1ekZlM2JaV0lZQnFaaFluZlk2Tm05TGROdm5SalIrWXFpTkVxMTdvY2Z1QkgxcEY3emRydU5ZWU43TTJ4dzd3YS9sOVdDd1JCSENzb1lQK1pDcTBNUk1jUVdmeXpCcnBJbDRxSVpKZGhtVlNXaDFjdXNEa01JY1paQ3E1ZmhHRDRHeFMxRlpZUVFMVk5hYWlLdnYvQXJxOE00UmJjdWJhd09vY2tjeWl2Qk5FMDZ0Sk50SlNKeTltTjdzRU5IajFvY2lZZ0dhdDFEWWtObzVaSndzUm9oUkV3eWd3RnByU2VFRU1KU0J3NkdXNUsxYXlmdC9VVGtiQjRQTm8rSFVFbXAxYUdJS05Bc0VtelQ3eWUwZXFuVllRZ2h6bEZvMWRKd2F5QWhoQkRDQWdjT0ZnTFFWb3FjaVhweVptUVFMQ20yT2d3UkJacEZnaDFhOTVXOEtSZWlHVEQ5ZmtMclZsZ2RoaEJDaUJicVFHNGhtUmtweE1VNXJRNUZ4QmhuZWdhaElrbXdSWE5Jc0UwVGJjTnFxNk1RUWpRUTdldFY0ZjR1UWdnaFJCTTdVbEJHNit6WTZOY3Rva3Q0QnJ2RTZqQkVGSWo1QkZzL2RBQ2pxTURxTUlRUURjUW9MTURJeTdVNkRDR0VFQzJRdDlKSFVvTEg2akJFREhKbXBCTThrbTkxR0NJS3hId1ZjVzNqT3F0REVFSTBzTkRHZGJoeXBBZXBFRUtJcGxWVkZTQStJYzdxTUVRTWNyZHJoejh2RDFQVFVPeFJrbUxwT3ZxKzc5RjI3Y0FvUElKWlZJUlpWUmt1REszckRYc3ZtdzNGNlVMeHhLT2twNk5tWkdIdjFoTmJ4eTVnc3pYc3ZhSmNsUHkvZjVZTUEyM1RCcXVqRUVJME1HM1RlbHlYWFFWcXpDK3lFVUlJRVVNY0RqdWExc0NKUjVUYnZlY3dYVHUzdGpxTW1PZnUwQkZUMS9IbjVlRnViK0VrZ2FhaDdkaUN0bTBMK3E3dHFKbloySHIxeGRHOU4ycG1Oa3A4QW9yVDFmQkpyNjVqQmdPWWxWNk1nbnlNdkVNRXYxeUFVWEFFVy9lZTJIdjF3ZDZ6RDBUTGh3K05LS2EvUWowdkY5TW5EZDJGYUc3TXFrcU13d2RSWlJaYkNDRkVFMHBKaXFlOG9zclNHRjU1WThFNW5YLzdyUlBxZGE5M1p5L2xENys5bmxIRCswWjBUakNva1Y5dzVuWlU3ZHRtVkZkanIwdG1lbkt6S1Nqbjd0QUJBTitCQTlZazJLYUp0dmtiZ29zK1JVblB4TjZ2UDY2cnJrZEpUR3FhKzl0c0tHNFBpdHVEbXA0SnZmdkN1TXN3SzhyUnRtNGl0R0Vkd1FXZjRCdy9FZnY1RjRLaU5FMWNGb2p0Qkh2dkxxdERFRUkwRW0zUExweVNZQXNoaEdoQ2FhbUo3TXM5WW1rTTc4NCt0OWF6OVVtd0x4cy9nTmtmZk1Xekw4NWp3SVhkU0V4dzEzbk8zdjFIdVB2ZTU4LzQrdWNmUHNxME81K0s2UDZQUFhJckZ3M29Ibkc4MFN5dWJWdFFWWHo3OThNbGx6VHB2ZlhkT3dsOE5oOGxMZzdYamRPd2RlcmFwUGV2alpLWWhHUHdjQnlEaDZQdjNVM3c0N2tFbHkzR05YRXl0cTQ5ckE2dlVjUjJncjNuTzZ0REVLZmpjSUt1Z1dGWUhZbUlZZnJlNzJENFdLdkRFRUlJMFlKYzBMY3p5MWR0cGJEb0tCbnB5WmJFOE1YOC82dlgrRm52TCtmVk44T3ozdE9uVGF6WHVXMXowcm42eW1ITStYQUZHemZ2WWZqUTh5SSs5L1VYNzZWOTI0enE0MlVydHZESVg5NEdUdjBhSHZyVFRQTHlpbm45eFh2ckZWOHNVUjBPM0czYlVybXJDZk1Ud3lEdzJUejBuZHR3VHJrYWU1OExtdTdlWjhIV3FTdnUvN29mYmN0R0F2UG1ZT3Q1SHE0Sms1dmRsc0RZVGJCMUhXUC9YcXVqYUZMT3k2L0dPZnF5Nm1QdmZUKzNNSnJUc050eERCNkpjK3drZ2w5OFF1aXJMNnlPcUZhMnp0MnhkZTVPY05GOHEwTVJwMkhzMnhNdXdOSENDbU1JSVlTd3pzVUR1OE5Mc0hURnQxeHpaZFBPUXRaWGhkZkhFMC9OWnVXYTdhU2xKdkUvdjd1QlByMDcxQmhUV0hTVVdlOHZyL1U2UGwrQVFRTjdzSG5MWGpadk9mTjc2MmsvSFkvSDdhbyt6cyt2dVV5OHFMajhqT2QrdCtzUS9TL29VbXNjelVIaWVYMm8rUGJiSnJtWDZmUGhuelVUVkJ2dWV4OUVpYXQ3OVVHMHNQZTVBRnZYSHZobnZvTHZYNjhTZDkzTktISE5wN2hnekNiWVJsRmh1QUtlaUJweDE5Mkt2ZjlnQUp3VHJrVGJ1QmJUVzJGeFZLZFNzM053WFRrVlc3ZmVBQmlIRDZKdDNkaG85MVBjbnJQK1pNNnM5RFp3TkxIRERBWXdpZ3RSTTdPdERrVUlJVVFMMGFaMUdoZjE3OGEvM2xuTStOSDlTVTZLenBaZE8zY2Q1RStQdlVQK2tWTDY5K3ZDUS9kUEpTVWw0WlJ4SmFWZTN2OW9aWVBjODRaclI5WklzQi80NHh0bkhMdHRSeTR6N251aHhuT0xGbTlrMGVJVDc3ZWVmbUk2ZlhwM2JKRFlva1Zpdjc0VUx2d2NJeGhFZFRiZTNuS2pwQmovekZldzlUNGYxNVJyWW5JL3N4TG54bjM3REFJZnpjYjM0aitJdS9sMjFOUTBxOE5xRUxHYllCZGJ1ejlHbkNxNFpBSDJDd2VCb3FDNFBUZ25YVTFnMWh0V2gzVXEwOERXK2NSK0g5ZlZQMEgvZmllbTM5Y290M1AvNGtIVWpMTkxFbyt2VXZEODl0R0dEQW50bTdVRVAvK29RYS9aR0l6aUk1SmdDeUdFYUZML2RjY1VicnZuYVo1NmRpNi8vKzMxMk8zUnRaSnE3cnhWdlBqYUoraTZ3VTFUUnpQdEorTlF6cEJnOWVpV1UrZVM4N0dUSDZSZDIzVGVlUEcvNnhWSGJVdkVqM3Y4ejlQSXpFaXA4VnhSY1RuM1AvUmF2ZTRWSzVJdXVBQlQwNmo4N2pzUysvUnBsSHVZUGgvK21hL2dHRDRHeDdCUmpYS1BKcU1vdUs2OGxsQjZCdjYzWHNWOXh5K2J4VXgyN0NiWWhaSmdSeHNqTHhkdHd5cnNBNGNDNExob0dLRlZTekJ5OTFrYjJBOFlSdzRUWExZSTUrandQaVVsS1FYbjVWY1RtUE12aXlNN3M3Tk4wTTlFU2JSbVgxbDlHWVVGME12cUtJUVFRclFrYlhQU3VmTzJ5M2p1cGZrODlLZVpQUHk3bS9CNG9xUFM5ZCtlZVo5UFAxOVBZcUtiQjM1OUhZTUdXbGNrS3BJbDRxMnpVOGxwblVaVlZZQ2lrbkxhdDgzQTZZalo5S05PaWIxNm85anRIUDM2NjhaSnNBMEQvM3R2WWV0OWZ1d24xeWR4REJ1RlVWU0lmOVpNM0QvNWVjenZ5WTdaNzNDanFNRHFFTVJwQkQ2ZGk3M2Z3SENoTTBYQmRlVU4rSjc3aTlWaG5TSzBhQjZPZ1VPcld4YzRCbzlFVzdjQy9VRGo3dXNQL09mMU9zYzRKLzA0WmhMZ3hpWWZwQWtoaExEQ1ZWT0drcFFVenhOUHplYjJHVTh6OWVvUlRCelhINmZUWVdsY1c3YnRBK0NscDJlUWxabFMrK0JHVnRzUzhSOWF1V1k3ZjNseVZyMEx1TVVhTlM2T3BINFhVTEpzQ1cxdnZybkJyeDlZTUI4VU5id3N2Smx4WFhFTnZsZWVKYkJnUHE3THJyQTZuSE1Tc3dtMldWeGtkUWppTk15anBRU1hMc1E1N25JQWJCMjdZTDl3RU5vM2F5eU9yQ1l6RUNENDJRZTRyajMyeTA5UmNQN29CbnpQL2dWTXM5SHVHMXEzb3M0eGpqR1huWkpnMTFiUXpuN0JSY1Q5NUE0QTlQMTc4RDNiZlA1NG1TWEZWb2NnaEJDaWhSbzdzaDl0c2xONS9WOExlZnFmSHpMejdTOFlPL0lDenV2ZG50NDkyNU9lMWtUOWhVL0R5dVE2S2RITmlHRjkrSzg3SnBPV2V1Sy93YllkdWJ3M2R6bXFHbnY3Z1J0Uyt0Z3g3UDNIUDlDcnFyQjVHbTRQdjc1N0ovcU9yYmp2ZlRBbTkxelhTVkdJdS9sMmZFLzlIM3EzbnRpNnhtNzd0dGhOc0FPTnMxOVduTHZRNGs5eERCNkJrcEFJZ092eXE5RysvUnEwa01XUjFSUmE5eFdPRWVOUXM5cGdGQmNTV3I3STZwRE95c25MeDQxRCt5Mk1wT0hKejdrUVFnZ3I5ZXJSamlmKy9ETzI3OHhsMXB6bGZMWm9QYk0vL0FxQWpQUmtzakpia1pBUVI3ekhSVUtDbTRUNE9DYU9HMENiMXZVcjF2VDF4dDNjLy92L0Z5aExvVzBBQUNBQVNVUkJWUEg0c1pNZnJIUE04ZG5pT1IrdUlQOUlhYTFqeThvcWVmN2xNM2RWdVdmNlpBQU81QmJ3L2Q1OFJnenJ3K1l0KzA0Wk4ySllINVlzLzVhc3pGWTFudGQxNDR6N3hKdWJ0REZqK2Y2Skp5aGR0WXIwc1EzVWJ0UTBDWHcySCtlVXEyT3FXbmg5S1hGdW5GT3VKckJnSHA0dS94MnpIeVRFY0lJdEZjU2psUm53RS96aUUxeFhUZ1ZBU1VuRk9XSWN3UzgvYmJCN0tHNFBPRjExRDZ4RGFNa0NsSXdzdE5YTE1IVWRKZW5zUHhFMmo5Yit4d3RBY1VVU2MvMSttYWhacmFzZlI5dCs5M01tUCtkQ0NDR2lRSzhlN1hqNHdSc3hUWk45QndyWXVtMC8yM1llb0tUVVMxbVpsOXlEUlhpOVZYZ3IvYlRKVHF0M2dwMlYxWXJycnhsWjU3aVBGNnlsb3NJWDBkampGaS9ielBhZHViV09xZkQ2YXEwMmZqekJYckY2ZTNYUDdkbzgrN2U3VHJtK095NDY5ckUzTmsrblRuZzZkYUx3MDA4YUxNSFdObitERWhjWDlYMnVHNEs5endXRUZuK085dTAzMlB2MnR6cWNzeEt6Q1RZQnY5VVIxSitpZ08zcy81TXJ5ZzgyL052UGNSL1FXYzRvSnp6Mll2WGp3TngvRTFwemFuL0YwT3FsT01kT3FwN0Zkb3laUkdqTjhnWnJPK1djZERXT0laSC9jYW56ZW1NbW5mTTFJdWxMSHYrL3o1L3pmWDVJelc1Yi9WamYvMzJEWDk5S3BqOEdmODZGRUVJMFc0cWkwS2xERnAwNlpESDVzb3NiN0xvNXJkTzQvZFlKZFk1YnNYb3JGUlcraU1ZZTk5eVRkOVg2ZW4ycWlOOXc3VWh1dUhZaytVZEtTVTZPeHgzblpPemtCM25nMTljeGJ2U0o1Ry9ianBvSi9iNzkrV1JrdEp6Nk1wbFRwbkRnaFJmbzh1Q0RPTSsxOVpTbUVWejBLYTRicHpWTWNESEFPZm5IQk41K0hYdnZ2bUNQdlhRMTlpSStKaFo3WU52N0R5THVocnFUc0VnbFBQWkMzWU5xRVVsQ2VGb25mNk9yWjJoZEVRb1NXcllRNTZRZkE4ZVdmSXliVE9ERGQ4L3VuZ0wzejMrSmtwWnh5dk5xZWxiMTQ3aHBNNEF6N3lFM2l3dnh2ZnAwWTRUWEtHTHg1MXdJSVlSb3pxcDhBVzY2N2E4OGVOOTFqQjBWVHFvTjAwVFhEU0E4bjVTUm5zUk5VMGVUbE9CQjAzUldyZDFCNTA2dE1VMlRoQVEzTjAwZGZVcjdydWFremZYWGMrQ0ZGOGgvYnpidDc3ampuSzZsN2RpQ2twNkpyVlBYeUU0SUJUR0RRWlQ0VS91aXh3cGJwNjRvNlpsb083YkU1S3g5ekNiWTZMclZFWWc2aEZZdXhqRjZZbmc1TitBWU9vcmdzb1dZcFMyM2NOVzVWQkZYMGpMcWJOZWxabVRWK3JwUjU5MmpqSzVaSFlFUVFnZ2hUbEphR2w2Tm1Ob3FzZnE1eC8vK0hvLy8vVDBndkp6K3VTZnY0bWMvSFEvQXEyOHVvTUxyNDFCZUVRODlNcFBmM0h0TjlXdk5sVE10bmN3cFV6ajB6dHUwblRZTjFYbjJ5K08xYlZ1dzk0dDhxZlQvWisrKzQ2dXF6d2VPZjg0NWQyWUIyUkFJR3dLeTk5NElLSTY2MExvWFdxMjF0bXFyZHJlLzFyYTJWbXV0clZwSGgzc2hEb2F5Wk1qZUJBSUpZU1prQUZrM2Q1eHpmbi9jY0NGbTNVQ1NrL0c4WHk5ZXlUMzNlODU1cnBKd24vdDl2cy9YdDJJeHZzOC9KT3FwbDg3N25sV3UrZmtIRFhZdEFDVTJIdnVvaWJXT3NRMGFSbUNQSk5oQ1ZHS1dlL0IvOVFXT21aZFZIRERSdXZZZ1VFMkNyYlRyZ0dQU1RBSVp1OUhUZDlaNWJlOTcvOGI3M3I4dktMNXpmL0g0bG4yRzc1UDNMdWg2NFRqZkx1SkNDQ0dFRU0xQjl1SGdWcmxidG1jeWRIQlBBTzY5OHhMR2pla0hFTnJuMnVjTDhQTHJpM2ozdzlYY1AzOHVNNllPNGVmLzkxL21QL0JYZnZMb1BBWU42RzdOQzJnaW5XKzlqWnozMytmSXE2K1NPbi8rK1YxRTE5RXo5dUQ4MXZYbkhZZnZ5OC93ZlZyMVBXN2tMLzlDMlZNL3d5eXV1bi81R1dmZUsvdVdmbkxlOTYrTzFyTnYzUW4yZ01INFB2MGdPS21xMVZBeDIweEpnbTJoK3Bab095NjlHc2ZVT2VkOXZtMzRtTEJMMUJXWEc5dUljZWg3ZDJIazVkVHJQdWZ5cjFxS2ZjSjBBdHMzNFZ1OG9OcEdZTTRyNW1FZk54VTBHMXJ2ZnBUdDNkV29XMlcxQnZYOWY5K1FuMklLSVlRUW91M2F0aU1McDlQT1crK3RwRmVQWUtQVkR1MmpTS2xvN0phVGU1TC92YjJjRHhldXBhall3NFAzWGNIbGw0d0c0SSsvdVlNbi8vd09Eei94TXZmZGZTbFh6aDFyMmV0b2JGRnBhWFM4N2pxeW4vOGJTWmRkaHJOang3cFArZ2I5NEFIVXhHU1U2QXZmRXM1NTdhMEFHTm1aK05jSCt5YzVabDhKRmN2eFRLOFAzK2NmWUJzeUNxMXI1UTgvYW5vZldmYjduMkRrNVZSNXZ1VGh1MUFUa29uNDBXL09PMTRsT2dZMUlRbjlZQ1phejk3bmZSMHJTSUl0cXFXbWRzZDU1UTBBbUNjTEtIditEK2RWMm0yV2xWTDJ1OGN3eTBwckh1UDFoWnEvcVoyNllCczRqTUQyVGVjWGVIT25xbldQdWREckdpMnVFRndJSVlRUVlUQjBheWNnL1A0QXkxWnVZOExZL3FUMTZjS3ZmeC9zclZOZTdndU5PWGE4Z0RmZVhjSDRNZjI1OWR2VDZaZ2NHM3JPWnRONDRwRjV0SXVKSlBrYlczbTFSajBlZm9UOHBVdlo5OHRmTU9ENXY2UFU4MzFnSUNNZHJkK2dCb25GUGpvNFl4eXcyVU1KdHEzL0VJeWpoOUI2OThQMGxPSDcvQU8wUHYyeGo1clFJUGU4VUZyL1FRUXk5a2lDTFZvSHJXdVBzdzhpb3NMYWdxb210U1hYQVA2VlM3QlBuQkhhd3NveDY0cmd2dG10Y0JZNzZnLy9iSlRyUmp6eXE5RDY3UE51WGllRUVFS0lacVBNNDZXMHRKem9LRGNPaDQzZDZZZkpPWEVTcHlPOFhXUjAzZURpSzM0UzF0akRSL0xEMmx2NzNqc3ZvYUN3bU1rVEJqSitUSCtTa3pydzNEOCs1dW0vZmNoN0g2Mm1hMm9pMGRFUnpKdzZsSWdJSjU4dkRVNlltR1l3bmtBZ2dOK3Y0L1A1V2JwOEsza0ZwN2xzenVpd1lteUo3TzNhMGZ1Sko5ajl3eDl5NE1uZjBldXh4K3UxdDdPUmw0dTlULzg2eDVsRnB3anMyUkU4NTBnMlFMVzcvSHhUSUgwSDNyZGVDZTRRZEdhQ3BvYjRBcnUzVjcxdnhleDNUYzlWZDF4eE90RjY5cTB6TmdDMVl3cUJOUmxoalcxT0pNRVcxZEs2OWd4OWIyVHZiOVJaVWJPc2hNRGE1ZGluQkxlY1VKTTZZUnMwZ3NDMkRZMTJUeUdFRUVLSTV1eGdkaTRQUFB4Q2xlTWpob1kzbTZlcUNqZk9tOXFnTWZYcDFZbU95YkdNSFpVR3dMalIvUmcxdkE5ZmI5ekxwcTM3T1hRNGp5UEhDaWdwOFZCZTdzUG5DNkFiQm9aaG9pakJiYzVVVmNHbWFkaHNHck5tREcvUStKcWp4TG1YVVhvZ2srem4vNFlqSVpIVXUrNEtPOGsyOC9OUkUydHZjQXRnNUI3RCs4NXJsWTZkZWV5NDVHb0E5S3hnb21ya24xMzZhWllXbzdqY1lMTmhWbXpmcTlTd0xWYjV2NTZ0OGY3VlBXZWVQbG50OGZxVWpxdUpTUmdGK1dHTmJVNGt3UlpWS1FwcTZ0bTFGM3BtNDM5eTVGdXhDUHVFYWFHOXZSMHo1eExZdnJIVnpXSjdQM3FyempIbjdoOHVoQkJDaUxZcEtiRURxVjBTTVF3RDB6Q3gyVFhTK25SbS9tMnp3enBmVVpSRzZkYjk4OGUralhwT3FiUE5wakYrVEgvR2o2bDdwcld0NnY2OTcrRS9XVWptVTMra1pNOGUrdnppbDloaTZuNnZaNWFWaHJYZGx0YTdmMmdkZE5tZmZvRngvTWpaQm1WZmZnYUE1MisvcjNwaVNjblo2L3NxeXZ4dE5WZElxSEVKdU81K0tQUzQvTVduTVFyeWlQanhieXVOSzN2eThTcGp6eHl2RHlVeXFzNUsyT1pJRW14UmhaclVDU1hpN0Erem5ybXYwZTlwRmhmaFg3Y1MrNFRwd1JpU1Uxck5XbXc5TXdPek1MaCszYjlxU1ozajFlUk9xTzFqNnh3bmhCQkNpTllyTGphYVYvNytmYXZEcUtKM3owNVdoOUR5S0FxOWYvb3pYQjA3a2ZYc001emV2SW51MzMrSWhKa3owU0lqYXp6TjlIbFJITTZ3YjJPV0ZHUGtISzMydVloSGc3UEdnZDFiOFMxOE56aSt0RGcwcVdPV2U0S2h1bHcxMzBEVlVPTVRLejBHS2grcmFleDVVSnd1VEsvM2dxNWhCVW13UlJWYXI3U3pEd0lCOUVPWlRYSmYzN0xQc1krZEhHcDQ1cGd4dDFVazJOOHMyV25vOFVJSUlZUVFvbmxUTkkzVWUrNGhkdklVOWo3Mlk5Si85Q2pwUHdvK04raWxmeEU3c1pyR1l2WGNva3JmdXpOVS9hbG5aYUIxUDd1YzRFeXB1WHE0ZmVpWVdWS01FaFhzVUc2V0ZnZmpqS2c1NFc5eW1nWjZ3T29vNmswU2JGSEZ1WTBIOU1OWkVHaWF2OWptNlpQNE42N0JQbm9TRU93b3J2VWJpRjdSdEVIVW91SVR4TlpXVWkrRUVFSUkwWnBFcGZXbDYzZS95NTVISGtZdkRaWS9aNy93OStvVDdIb0s3TmlNNG5KamxudncvT05QT0srNnNkYnhabWt4dU56bzZUdlI5NmNEWU9RY3h5d09KdHRheno1Z2Q0VEdHM2s1MVRiVHJlNVlUV1BiQWttd1JXV0tFdnhocXRBVTVlSG44aTliRk54NHZxTDVnMlBhSlhocVNiQWJhbjlueDlRNWxmWVlydy8vcXFWNFAzcXp5dkdHaXMzMGVTbDkvUDVheHlqT2luS2VpZ1lWUWdnaGhCQ2llZkdmUGszR3IzN0ZpWVVmNDBycFRPZGJieVA1aWl0d2QrdFcvUW1hRnZZc3RsbnVJYkIzRjdhMEFRUjJiTVk1NXlxOEg3eUJmZWlvNEwwcnVvb2IyV2NyVTgyU1lveERXWGoyN1E0ZEszL2o3UHZYaUIvL3RsS1p0eElWaldQNkphSEgrcEZES0txSzJxbHpXSzgvbkY1RWxlaDZxTEsxSldsNUVZdEdwYWFrVmw1L25kVzByZkdOL0Z6MHZidlEwZ1lBb0hYdmpkYTlkNVBIMGRLYzJlS3NKYTVURVVJSUlZUm83VXJTOTdMOXJqdnduenhKejBjZnBmUHRkOVM1TDdiaWNBYlhZYnNqNnJ4K1lNdlhLRzQzYXFkVTJMRVorOFFabUhvZ3RCTlFkVXNRWGZOL0VIcSsvTlhud0diSGRkTTlvZWZWRG5HaDc1M1gzb3JpanNBMjZHem45OEJ6dnlOdzhBQ3VXKy9ETm5CWW5USGljSVgxV3M0d3ZlV2g5N2d0aVNUWUZyclFHYzZHbWlFOWwrM2N6ZXdEZnZRRFRUdUREZUJmL1dVb3dRYXdUNXVEL25MTFM3Q052Snc2eDZpeDhhRlA1bW9jNzZzOWFWYmNFYUh5SGJPa3VINUJDaUdFRUVLSVJsVis5QWpiNzdvRHplMW0wSXN2RXRVdnZJN3JTa1FrWm1sSldFbXBmKzJLWUpKN1pnY3dWY1V4N1pKUUYvRXplWU9lc1FmZmw1K0NkcllKbWVrcHc4Zy9nWDNNNUJxM0JiT1BubGpwc1o2eEcvM2dnV0JqNG91R2hQVjZ2bm1OdXBpbEpjMXJUWGlZSk1FV2xXam5KTmo2Z1gzZzl6VjVESUgwSFJnRmVhaHhDUURZMGdhaUpuZkN5RGxXWld6cHJ4ODU3L3RFL3ZTUG9lLzlhNWJoKytMVDg3dVF0N3phdzJXLy8wbWRwMGI4NkRlb0NjbGhqNi9PdWI4SXpaTUY1M1VOSVlRUVFnalI4UHluVHJIOXpqdkJOQm44NnF1NFVzSXJwd1pRNHVNeFR1VFUyWTFiMzdjTDQ5aGhuRmZkR0ZwTFhlTTFJNk53ei85QnBiMjRBOXMyZ21HZ0g4b01iZzEyVGxKYjF6cHFJK2NvSlkvT0QrUFZWT2E2NDN2WStnK3FkWXh4SWhjMUxyN2UxN2FhSk5naVJJbUtSdXZTTGZRNHNHZTdOWUdZSnY3VlgrSzhmRjVGWUFyMnliUHd2dlZLMWFHblR6Yk1MYjNsRFhhdDZtaDlMa0p4T0REMVFJTTNiVk9Uei82aU5uS3JmZ2doaEJCQ0NDR3NzZi8vZm9QM3hBbUcvdmUvOVVxdUFkU0VKSXhqUjZHT1JGVFB6a0pONm9UV3JWZXRDYlorY0QrZTU1N0VkY09kMklhUERSMzNyMTBPZ0hFa3UySnk3V3lDN1poeGFkWHJITmlIbnBXQmZkUUVsSmgyMWQ3TDlKVGhYNzBNQVB1RTZWVzIvMUlUNnQ3Q3l6aCtGQ1dNY2MyTkpOZ1dLdm54ZCtvMTNqbjdTdXhUWnAzMytmYWhvM0RPdTczRzUyMzlCbFg2TkV1M0tzRUdBaHRXNDVoOVpXanZQL3V3MGZnKyt3Q3o2SlJsTVYwSTEwMTNvMFJFWVJUbVU3Ym54dzE2YmEzZndORDNldmFCQnIyMkVFSUlJWVE0UHlmWHJTTjN3UUw2L3ViL3dpNExQNWV0ZHhxK0x4ZkJqTm9iOGRvR2owQnAzNkhPNjJuZGVxRjI3b3Izc3crd0RSNEJOanVCWFZzeGpoNUNhZGVoMnNrbXgreHZWWHBzK3J6NE42eEI2NVdHODdyYnFyK1JydU41NVRrQTdHT240THp5aGpwanEvWXl1N2ZqbUQ3N3ZNNjFVdTByNjV1emV1d0oxMndGL1BYNlk1ckdoWjF2NkxXR1l4czhJdlM5a1plRFVaRFhHSys2Q2pVaHFWSmlEOEZQdlFLYjFsVUVZK0RmdEE1b3VWdFFuZW55ZlNHejVIcG1CdnJlWGVoN2QxVzZycTN2UmFISGFtb1BxS1poeHBuejlNd1d0cGE5QlhhT0ZFSUlJWVF3ZkQ0eWZ2RnpvZ2NNSVBucXE4L3JHbHEzbmhnbmNqQ0xpMm9kcHlZbVl6OW5ScnBhZWdEZmtvVVl4NDlpbmlyRXYzb1pwcytMNzZNM1Vkd1JPQ2JPcURROHNIRU52aTgrcVhJWi8rS1BNVStmeEN3cnhiZnM4eXJWazZhbkRNKy9ua1ZQMzRIV3N5L09LNjhQNzhWK2cxbDBHaU12RjYxYmovTTYzMG90OXQycjRuQmllc3FzRHFOZTlQMTdLZi9YczgzeS9vbzdBcTEzdjdOamR6ZmQ3TFh6aHJ0UUlxTUliRnBMWVBQWEdQbTVBUGhYZndHcWl2K0xUekFLODVzc25vYW1SRVNkYldTV2Y2TEdjVFUxcmZPdlg0WDM3ZGVxN2Y1b256U3owdjZFanFtenNmWHVSL2tiTDFmNmhlZDU4ZW56RGQ5U1p5b1loQkJDQ0NGYWtoTUxGMUtXbGNXd3Q5K3VzMXQ0alRRTnJYYy9BcnUyWVI5VFI0T3dHdTVobGdZYjRKYjk2UmNZSjNLQ2xZOWxwUVQyYkVjL2ZnU2pNQi9udGJlQVdubnkwaWpNeC9mRnB6aW1WeTRSdDgrNEZDV3BJNEhOWCtQNzlEMThuN3lMR2h1UDFuOHdhbEluZkY5OGdubXFFQzF0SU81YnYzUGVreVdCWGR2UitxUzF5RW5WRnB0ZzQzUkJDMHV3emRNbkNUVGlPdDhMdWI5MjBaQktQd0JOdWY1YWJkY2VwVjBISEJkZmp0YWpENTRYbmdMQXlEbFdiVkxaMHB4YnNtTTBZQW0zR3BlQWZmTEZady80ZldCM29IYnVTc1JEUDhQNzJmdjRWeTRCc3dYUC9IOWp2WTRRUWdnaFJMTm5taHg1L1hWaUowMGtabkI0SGJacll1cy9BUCttRFhVbjJOVUpCSUlOekFEejFFbWMxOXlDZmN3a2pNTDg0QXoxNGdYWUJvL0FQbm9TL2cycks3K0U0aUtVcU9ncWwxUmNidXdqeDJNZk9SNno2RFNCemV2d0xWMkkvNnN2em81eE9ySDFHNFJSWEJUY01lYzhCTFp2eGo1ODVIbWRhN1VXbTJBclRtY0xMaGh1ZnZUMEhYZ1h2b045NUFTVTloMmFidDlwVlVXSlB0c2NJWnl0clZvYU5hbFQ2SHVqc09ZdTN6VzlkclBvZEpWamlzdU42NDRIVUZ4dW9PTC8zd2YvdzNuOUhXamRlNFBOaHZPeTY3Q2xEYVQ4elg4MWFnTzNSdFVDOXo0VVFnZ2hSTnQyZXROR1N2YnNadUQzWHJqZ2E5blNCdUJiOUFsNjFuNjA3cjNxZWJJTlcrOSs2QWNQNExyamdlQ3lUQ0N3YVIyK3hRdlF1dlhFZGYwZEFDaTJpbXJMM09Pb0xqZjZ2bDJWM3NPZXkvUjZNYklQRUVqZlFXRDdKc3h5RHlnS3R2NkRNVTZmeERpU2pmZUQvOElIb0NaMVJFc2JpQzF0SUZxUDNtSE5hT3RaK3pIejg3Q2RzMjF2UzlLQ0UyeTMxU0cwS21aSk1mN2xpL0F2WHhUY0hrdXZmYjEyUTFIYngxWXFhVEZ5anpmSmZadVNtdElsOUwzemtxc29PNUJlN1gvZmNMZnBVdU9UY04xK2YraVhubm42WkRDSkxpbkc4L3dmc0UrK0dPZWNiNEZtUSt2ZGo0aUhmNG4zN1ZjSjdOamNNQytvQ2NuUHVSQkNDQ0ZhbXFOdnZJbXJVd3F4a3lkZitNVnNOaHd6NXVENzVBUGMzNjMvOXJUT2EyN0I5SlFGWjZQOVBzcmZmbzNBbHEvUmV2YkZkY2NEb2FXR2F1ZHVvS3A0L3ZubjBMbXVtWmNGZXlGOXZRcnpaQUZHd1FtTW5HTVlKNDZIS2lTVm1IYllKMStNZmV5VXMvdHFueW9rc0dNemdSMmIwUS91eDhnOWpuL0ZZaFNuQzYzZlFGemZ2cnZHa25ZQTM4TDNjY3ljRGJhV21hcTJ6S2dCSlM0ZURtVmFIVWFyMUZUTnpRQ1ViK3pyMXhxM21kSzY5d2w5cjNidWl2T3FtODZ2OUYxVnNZK2RnbVBPdDBJejEyYTVoL0xYL281WkVseGZnMm5pWDc0SVBXTVByaHZub3lZbW83Z2pjTjE2SC80MXkvRXVlQ3ZZOUs2RlVHTGpyQTVCQ0NHRUVDSnNodDlQd2JJdlNiM3JMcFFHV2o5c0d6UVUzNnBsQkhadXhUYWduaVhubW5hMjFOdG1SM0U0c0krZWlQT3FHeXZOSnFzSlNiam4vd0E5WXcrWUJtcFNDcmJoWTRCZ3BXUmcxMVlnV0VXcDlVcEQ2OUVIclU5L3ROUWVWWm9WSysxanNVK2NnWDNpRE15U1lnSTd0eERZdmduOVFEcEt1dzYxSnRlQm5Wc3hmVjVzQTRmVzczVTJJeTAyd2E1cnczWFJOTTUweHo1ZmFtTEhTbytObzRjdjZIck5qUklkZzViYXZkSXgrK2lKNFBmaC9lak44QzVpczJNYk1oTEh0RXRRRTVORGg4M1RKL0c4K0JlTW5LTlZUakdPSHFMczZWL2h2T3BHN0NQSEIrODdiZ3BhMXg2VXYvWjhpMmthZDZhVVNRZ2hoQkNpSlRpOWZqMTZhU2x4MDZZMTNFVVZCZWZzdVhnL2ZnK3RWOS9RUkV0MUhEUG00cGd4dCticlhITkxsWVQ0REsxWEdscXZ0S3JYdkh4ZWNJWTZxU05LaC9wTmZpaFIwZGpIVE1JK1psS3dRWFV0SHpxWW5qSjhINytIODdLcmE0eXhKV2l4MjNUSkcyOEwrWDJoYjc4NUExMWY1M1l1Tndyek1jdEtMdWg2elkxdDhNalFMd2pmSisrRzFrTGJKMHpIZmVlRGRYYkpWbE82RXZtenAzQmRmMGVsNURxd2RRTmxULytxMnVRNnhPL0QrOVlyZU45NkpmVC9URTFKeFRIMzJndDhWVTFIVFpBUDBvUVFRZ2pSY3VRdit4SkhRZ0pSZmFzbXFoZEM2OVVYTGUwaXl2Lzk0b1Uxc0QyUHhGV05TMEJMRzFEdjVMcktyZDBSTmIvM05VM0svLzBTV3RwRmFMMzZWRCttaFdpNUNYYWNKTmhXTWM1cHVtVWJPcXJhRG9QaDBMcjNydFM4d0FpM3Nack4zakIvenFFb2FzTmZWMVd4VDZqNDlOSTA4VzlZamVlbFowSjdHV3BwQTRKbE1yVXdqbWJqLzNwVnBjZWVsNTZoL0QvL09Gc1dYZ2YvaHRXVVBmY2s1c2tDOUt3TXl0OTRPYXp6bWdQNU9SZENDQ0ZFUzFLNGZEbHhrNmMweWd5c2M5WmNNQTI4SDcvYjROZTJtbmZCdTRBWmZJMHRYQXN1RVU4STdvWHQ4MW9kU3B1alorNExOa0lqV0NJZThmMmY0bHU2RUNQbktLYlBWL3ZKaW9yYXJoMWF6elJzWXlkWDNocHM2NGE2YjY2cVJEMzU5d3NKdjFyMktiT3dUNW5WSU5jcWVYUStHQWIyMFJOUjQ0TUpvbjV3UDJaSmNiQVIyWE8vdzNYN0E2akpsVHN6dXVjL1JHRGZidlI5dTROcjBTc2FvZmsrZlEvMEFQcUJ2Y0YxTWVmQk9IcUlzci84R2dLQlNoVUl6Wm5pY0liK25na2hoQkJDTkhlK2dudzhody9UL1FjL2FKd2JxQ3F1YTIvRzg0OW44TWNsWUI4L3BYSHUwOFQ4cTVlanArL0VmYytEdGE3UGJpbGFiSUtOcHFGMjdZNmVrVzUxSkcyT2Y4MHk3Q1BHaFQ2WlU5ckhCdGR6WEFBOUs0TkErbzZHQ0s5WlVOckg0cmowbXREandNWTFvZStOZ2p6Sy92SnJuTE92eEQ1eGV1aERCcTNQUldoOUxnb09NazNNc2xMTW9sT1lwU1dZNVI3VTJIaHNRMGRCUUFmVEFNT291SmxTOFVjTi9sTFN0R0JURGMwR05odUszUTUyQjRvdCtCV0hBOFhocFB4L0w2SHYyOVZrLzAzcVMrM1dvOVoxT2tJSUlZUVF6VW54dHUwQXhBd2ExR2ozVU54dVhMZmNUZm5yTDJMazUrRzgvSnFXdTE3Wk5QRXVlQWM5ZlJldVcrNUNjVjFZYjZmbW91VW0ySURXbzQ4azJCWXdEaC9FdStBdG5KZlBhNUFmYU9OSU51V3YvLzNDMXBNME53Ri9NS0VsMkxDaHl1eDh3STkzNFR2NHZ2b0N4NVJaMklhTlFZbUlQUHU4b3FCRVJxRkVSalZLZUdhNUIvM0Eza2E1ZGtNNXQvdTZFRUlJSVVSelY3UjlHN2FZR0Z3cG5SdjFQbXBzSE81N0hxVDhuWC9qZWVtdnVHNit1OWJHWjgyUjZTbWovTjh2QVFidWV4NXNOY2sxdFBRRXUzdHZxME5vcy95cmxtSWN5c0krWVRwYTkxNG8wVEZoYlJ3UGdHRmdscFZpSER0RVlPc0cvQnZYbkoyTkRlUGNrb2Z2T3YvQW00aFpVa3hnNjNwc0k4YmgvK3BMVEc5NTllTk9GZUw5OEEyOEM5OUI2OUUzMkwyeFMxZlV4STRvTWUwYjdSTkpmZWNXMEFPTmN1MkdZdXNoUDk5Q0NDR0VhRG1LdG04bmV1REFKcGxSVnR4dTNEZmRoWGZSUWp4UC94YkhaVmZYZndzdml3UjJic1gzOFh0b2FSY0YxMXkzZ3JMd2M3WHNCTHRURnhSM0pLYW4xT3BRMmlROSt3QjY5Z0dydzJpMi9PdFdvS1VOeEw5aVVkMkRBd0gwZmJzcWwyd3JDb3JMamVLT2dJakk0UGRPVjdEYzIyNFBsaytyYXJBMC9FeVpPQXBnQnFzQkRDTllTcTRibUlZZVRLaDFIWFFkL2VpaHhuclpEVUtKaUVUdDJMaWYvZ29oaEJCQ05LVFNQZWtrWDNOMTA5MVFWWEhPdVJ5OWR4cmVSUi9qWDdZWXg5eXIwTHIzYXJvWTZrSFAybzl2NGZ1WVBpL095NjV1OGQzQ2E5S2lFMnhVRmR2ZzRmalhyYlE2a2laaDVCd0xiZkl1bWovOTRBSEsvLzBDWnJubi9DNWdtcGllc3VDZWdTMWszK3FHWWhzOG90VjltaW1FRUVLSTFpdFFVb0t2c0lDSUhqMmIvTjVhcno1RTlQd0JnUjFiOFA3dkZaVDRSR3lEaG1FYk1EaFlaV29oczdpSXdNNXRCTFp2eHN6UHd6RnpOcmFCUTF2dXV2RXd0T3dFRzdBTkdkbG1FdXpBcHJVRU5xMjFPZ3hSRDgxOW5YTnpaUjh5MHVvUWhCQkNDQ0hDVm40NFdCM29UdTFpVFFDS0VreXErdzhpa0w2VHdKNmQrRDc5QURVaENhMy9JTlNPS2FpSlNjRWVQMDVYd3plUzFYVk1iemxtYVFuR2lWeU00MGZSZDIvSHlNdEY2OXNQKzRoUjJQcGVCTFlXbjM3V3FjVy9RaTBsRlRVK0VTUC9oTldoQ0NFYWdKcVFpTnJKb24rY2hCQkNDQ0hPUTluQmd3QzRVN3RhRzRqTmhtM0FrT0I2YkYxSFA1aEpJR01QZ1RVWkdBWDV3VjFxdk42Rzc4V2oyVkNjenVBeXY3aDRsSVJFSE5Obm83WEJYV0ZhZklLTm9tQWJQZ2Jmb2dWV1J5S0VhQUMyWVdOYmRkbVFFRUlJSVZvZlQvWWhOTGNiUjN5ODFhR2NwV2xvUFh1ajlaVEdzVTJwVlN4eXRJK2MwS3BhdXd2UlZpa3VGL2FSNDYwT1F3Z2hoQkNpWHJ6SGorRktTWkZKQXRFNkVtekY1Y0krWnJMVllRZ2hMcEI5N0dUNXNFd0lJWVFRTFk0dlB4OUhRb0xWWVlobW9GVWsyQUQyY1ZOUUhFNnJ3eEJDbkNmRjRjUStib3JWWVFnaGhCQkMxSnZ2eEFuc3NYRldoeUdhZ1ZhVFlDc1JrZGpIVExJNkRDSEVlYktQbVlUaWpyUTZEQ0dFRUVLSWV2UGw1ZU9JaTdVNkRORU10Sm9FRzhBKytXS1VtUFpXaHlHRXFDZWxYUWZzVXk2Mk9nd2hoQkJDaVBvelRYejVlVEtETFlCV2xtQXJUaWZPdVZkYkhZWVFvcDZjYzYrU0pSNUNDQ0dFYUpFQ3BhVVlmai8yV0puQkZxMHN3UWF3OVJ1RTFxZWYxV0VJSWNLazllbVBMVzJRMVdFSUlZUVFRcHdYdmFRRUFGdDBsTVdSaU9hZzFTWFlLQXJPeTY1RGNibXRqa1FJVVFmRjVjWjErWFd5cFlVUVFnZ2hXaXk5dEJRQUxWSVNiTkVhRTJ4QTdSQ0g4K29iclE1RENGRUg1OVUzb3JTWGNpb2hoQkJDdEZ5Qk13bDJSSVRGa1lqbW9GVW0yQkFzRlpjdGY0Um92dXhqcDJMcko2WGhRZ2doaEdqWjlMSXlBTFJJU2JCRkswNndBWnl6TGtmcjNNM3FNSVFRMzZCMTZZWno5bVZXaHlHRUVFSUljY0ZDYTdBalpMdFIwY29UYkRRYnJwdm5vOFluV2gySkVLS0NHcCtJNitaN1FMTlpIWW9RUWdnaHhBVXovRDRBVktmc2lDSmFlNElOS0pGUnVHKzdEeVc2bmRXaENOSG1LVEh0Z3orUDhnbXZFRUlJSVZvTHd3aCtWVnQ5YWlYQzBDYitGaWp0WTNIZmRyOTBGaGZDUW9yTGpmdlcrNlNwbVJCQ0NDRmFGZE9zK0VaMlJSRzBrUVFiUUUxS3huMzM5MlVtV3dnTEtESHRjZC85RUdwU3N0V2hDQ0dFRUVJMHJJb1piRVVTYkVFYlNyQUIxS1NPUk56emtLekpGcUlKcWZHSndaODdTYTZGRUVJSTBRcVpaMHJFSmNFV3RMRUVHeXJLeGVjL2hOYWxtOVdoQ05IcWFWMjY0WjcvRUVxN0RsYUhJb1FRUWdqUk9FSUp0clZoaU9haHpTWFlBRXBFSk82N3ZvZDk3RlNyUXhHaTFiS1BuWXI3cnU5SlF6TWhoQkJDdEdxbUtUUFk0cXkydTArT1pzTjU2YmZRZXZURSs5NS9NY3M5Vmtja1JLdWd1Tnc0dkF5aHV3QUFJQUJKUkVGVXI3NEpXNytCVm9jaWhCQkNDTkg0akdDWE0wV21zQVZ0T2NHdVlPczNDUFgrRkx3ZnY0MitiNC9WNFFqUm9tbDkrdU82L0RycEZDNkVFRUtJTmtQV1lJdHp0ZmtFRzBEdEVJZjc1bnNKN05tTzk1UDNNVStmdERva0lWb1VwVjBIbkhPdndwWTJTUDV4RVVJSUlVVGJJZ20yT0ljazJHY29DcmIrZzlGNnBlRmZ2aGovdXBXWVBxL1ZVUW5SckNrT0ovWXhrN0JQdVJqRjRiUTZIQ0dFRUVLSUppY3oyT0pja21CL2crSnc0cmo0TXV3VHArRmZzeHovMmhXWTVlVldoeVZFczZLNFhOakhUc0UrYmpLS1c1cVlDU0dFRUtJTk0yVWZiSEdXSk5nMVVOeVJPS1pmaW4zOGRQd2JWaFBZdkJZajc0VFZZUWxoS1RVaEVkdXdzZGhIamtkeHVhd09Sd2doaEJEQ2Nvb1dUS2xNWGJjNEV0RWNTSUpkQjhYbHdqRnhPbzRKMHpDT0hjYS9kUU9CYlJzeHkwcXREazJJSnFGRVJHSWJQQUw3a0pHb25icEkrWk1RUWdnaHhEbFVaM0Nabk9HVjVhVkNFdXp3S1FwcVNpck9sRlNjYzc2RmNmd0lnY3dNOUt4OUdBY3paYjIyYURVVXB4TzFhMCswN3IyeDllaU4yckV6cUtyVllRa2hoQkJDTkV1cTB3R0FJY3RLQlpKZ254OVZSVTFKeFpHU0NoT25nNjVqRk9SaEZPUmk1SjNBeU12RkxDekE5SHJBNjhVc0x3OG00SHJBNnNoRlc2ZlpVQnpPWUhtMzA0bmlkS1BFeHFFbUpLRW1KS0xHSmFIR0pZQ21XUjJwRUVJSUlVU0xvRHFEeStZTXI4L2lTRVJ6SUFsMlE5QTAxTVJrMU1SazZHZDFNRzNiNjI5K3dXdHZmQUhBM0ZtamVPaStLNXZrdmtYRlpmenB1US80YXQydTBERlZWYm4yeWduY2V2MDBuQldmYkFvaGhCQkNpTmJsVElLdGUyVUdXNERVZllwV1pjVFEzcUh2MTIxTXh6VE5Kcmx2VEhRRXYvanh0M240dTFlRmttbkRNSGpyL1pYYytiMW4yYnp0UUpQRUlZUVFRZ2dobXBhVWlJdHpTWUl0V3BXMDNwMXBIeFBjTmlxL29JaU16R05OZG05RlVaZ3pjd1F2UGZzQVF3ZjFDQjAvbmxQSUl6OTdtZC8vNVIxT0Y1VTFXVHhDQ0NHRUVLTHhuVzF5SmlYaVFoSnMwY3FvcXNyWVVXbWh4MnUrM3RQa01YUktqdU9QdjdxVEh6MTREZEZSN3REeHhjdTJjUHY5ZjJicDhxMU5Ock11aEJCQ0NDRWExOWtFMjJOeEpLSTVrQVJidERwalI1MWRDTDltZmRNbjJCQ2N6YjU0MmpCZWZmNEhUSjg4T0hUOGRGRVp2M3Y2YlI3OStiL0lPcGhyU1d4Q0NDR0VFS0xoaEJKc0tSRVhTSUl0V3FIaGczdmhjTmdCT0pCMW5Kd1RKeTJMcFgyN1NCNy93VHllL1BsdEpDZDJDQjNmdk8wQWQzLy9XWjUrL2tOT25pcXhMRDRoaEJCQ0NIRmhWSmVVaUl1ekpNRVdyWTdMNVdENGtKNmh4MWFVaVgvVHlHRjllUG12RDNMdEZSUFF0T0NQbldtYUxGeTBubHZ1ZllvMzNsdUJ6K2UzT0VvaGhCQkNDRkZmWjJhd2RabkJGa2lDTFZxcGNTUDdoNzVmdThINkJCdUNpZis5ZDF6Q3kzLzlQbU5Hbmwwblh1Yng4ZExyaTdqOS9yK3dmUFYyV1o4dGhCQkNpQ2F6UC9PNDFTRzBlS3FqWWdiYjU3VTRFdEVjeUQ3WW9sVWFPeW9ONVhrRjB6VFp0ak9Ma3BKeW9xSmNWb2NGUUplVWVQN3ZKN2V3ZWRzQm52L1h3dEJhN0p3VEovbjFIOTdrdmI1cnVQZU9PVnlVMXRYaVNJVVFRZ2pSMUY1OGRkRUZuWC8zYmJQcWRhODMzMTNCVDM5MFBWTW1EZ3JySEo4dlVPdnl1OVRPQ1J3NmtoZld0UkxqMitGeU9jSWEyNXhwcnVCN1RGbURMUUFVMDFNcTAyV2lWWHJnMFJmWXZmY1FBRS84Y0I3VEpnMnU0NHltWnhnR255M2R4TC8rczVoVHAwc3JQVGR5V0c5dXZXRUcvZnAwc1NnNklZUVFRalMxNlhNZnY2RHp2MWo0MjdESEhqbWF6NTMzUDBOVXBJdFgvL0dEU3J1ZjFHUnZ4bEh1ZStodk5UNi8rS1BmY1BFVlB3bnIvay8rOGpaR0R1OFRkcnpOMmNxQkEraDg2NjMwZVBnUnEwTVJGcE1aYk5GcWpSdmRMNVJnZjdWdWQ3Tk1zRlZWNWRLTFJ6SjF3aUQrOSs1eTNsMndHcjgvQU1DR3pSbHMySnpCcU9GOXVQV0dHYVQxN214eHRFSzBRS2FKVVpDSGNmZ1FSbDR1Um40ZVJtRWVwcWNjdk9XWWZoL291dFZSTmkrYWhtSjNnTk9GNG5haHhpYWd4aWVnSmlTaGRrbEZqVXNBUmJFNlNpRmFyZm9reUFCdnY3K0tsMTRMem5yUHYzMTJ2Yzd0bkJMUDFWZU01NzJQVnJOMWV5WVR4MTBVOXJtdnZQQVFxWjBUUW85WHJ0N0pMMy8zUDZEcWEzamlWNjl6N0ZnQnI3endVTDNpYTBtMHlFZ0NwYVYxRHhTdG5pVFlvdFVhUDdvL0w3MGUvQWRuM2NaMFBCNHZicmZUNHFpcUZ4SGg1SzViWmpGMzlpais4OWFYTFBweUM0WmhBTEIrMHo3V2I5ckg2QkY5dWZXRzZmVHRKWW0yRUxVSytBbnMzVTBnZlJmNmdReFFWYlR1dlZBVGs3RU5INDBhbjRnU0VRbE9KNHJUQlpwbWRjVE5pNjVqZXN2QjY4VXNLOFhJUDRGeElvZEFaZ2I2RjUrQllhTDE3SVV0N1NKc2ZmdUR6VzUxeEVLMFNjVWxIdjd3OUx1cytYb1BjYkV4L096SE56Q2dmK1hsWlhuNXAzbjcvVlcxWHNmajhUSjZSRisyNzh4aSs4NnNHc2ZkZnZOTUlzNTVINVdUVTdsTVBMK2dxTVp6OTJVY1pkZzVEV2hiSTF0VUZIcHhzZFZoaUdaQVNzUkZxemIvKzMvbFFGYXdlY2ZqUDV6SDlHWTRpMTJkNHptRi9PZnRaU3hlZGpiUlBtUE15RFJ1dVg0NmZYdWxXQlNkRU0yVGNld0kvZzFyQ2V6YWhwclNGZHZnWVdpOTBsRGpFK28rV1lUTnlNOUQzNTlPWU50bWpLT0hzRjAwQ1B2SXNhaWQ1TU0vSVpySzNvd2ovT3JKTjhqSlBjbXd3VDE1NHBGNXRHOGZWYzI0MnN1NTYrT2RmejlHYklmb3NFckU5MlljNVlHSC8xN3I5Wjc1dzN3RzlPL1dJTEUxQnh1dnVBSm5wNDRNL1BzTFZvY2lMQ1l6MktKVm16cHhVQ2pCWHJacVc0dEpzRHNteC9MSTk2N20yOWRPNGIvdkxHUEpzcTJoUkh2ZGhuVFdiVWhuMk9DZVhIdkZSRVlPNjQwaTVacWlEZE96TS9FdFg0S1JsNGQ5L0JRaTVseUpFdFBPNnJCYUxUVStXREp1SHpNUjgvUXAvSnUveHZPL1YxRVRFM0ZNbm9IV3RZZlZJUXJScW4zdzhWcGVlUGxUZE4zZ3hubFR1ZjJtR1RXK0QramJPNlhPa3ZQcGN4K25TK2Q0WG4zaEIvV0tvN1lTOFROKy8rdmJTVXhvWCtsWWZrRVJqenp4Y3IzdTFSTFlvcVBRUzBxc0RrTTBBNUpnaTFadDZzUkJvVEx4RFpzektDNzFFQjFaZHdPUDVpS2xZeHlQZnU4YWJyeDJLdjk1NjB1V0xOOGEyc1pyODdZRGJONTJnTlRPQ1Z4OStYaG1UaG1LMHltbG1xTHRNQXJ5OFg3eUFXWmhBZlpwczdHUEdBT3E3RDdabEpSMjdYRk1uWVZqOGt6OEc5ZmgvZUJ0bE5nNG5KZCtDelV1M3Vyd2hHaDFubnIyZlQ1YnZKSG9hRGVQL2ZBNlJvL29hMWtzNFpTSWQweU9KYVZqSEdWbFh2SUxpMGp0bklERDNqclREeTBxQ205T3J0VmhpR2FnZGY0TkY2SkNjbUlIK3ZkTlpmZmVRd1FDT2wrdDNjMmNHY090RHF2ZVVqckc4YVB2WDh0TjEwM2xQKzhzNTh1VjJ3Z0VnbzJaRGgzSjQrbm5QK1RsZnkvbThqbWp1ZnlTTWNSMWlMWTRZaUVhVVNDQWI4VlMvT3ZYNEpnMkcvdkVhWkpZVzAxVnNZOGFoMzNFR1B5cnZzVHp6MmV4anhxSFkvSU1zTWxiRFNFYXlzN2RCd0g0eHpNUGtKVFl2dmJCamV5eFg3d2E5dGcxWCsvaGQzOTZ1OTROM0ZvU1cyUWtaYVV5Z3kwa3dSWnR3TlFKQTBQZHhKZXQydFlpRSt3elVqckY4Nk1IcitHdW15L213MC9YOGZGblgxTmM0Z0dncUxpTS83eTlqRGZmWDhtMGlZTzQrb29KOU9yZTBlS0loV2hZUmtFKzVXKytoaHFYUU1RUGZ5cWw0TTJOcW1LZlBBUGIwSkY0MzMrRHNuODhpK3VHVzFCalpUWmJpSVprWlhJZEUrMW0wdmdCZlBlZXVjVEZ4b1NPNzA0L3pEc2ZyRUpWMitheU5TMDZtb0NVaUFza3dSWnR3T1FKQTNuK1g1OWltaWFidHgzZzFPbFMycmVMdERxc0N4SVhHOE9kTjEzTVRkZE9ZY215cmJ5NzRDc09IODBISUJEUVdieHNDNHVYYldId2dCNWNldkZJSm96cEwrWGpvc1VMN05xR2Q4RjdPR1pkaG4zY1pLdkRFYlZRWXRyaHV1MWUvS3VYNC9ubnN6Z3Z1d2JiUllPc0RrdUlCbU9hSnNlT0YzTHlkQWtseFI1S1Nzc3BLZkZRV3VabDZxU0JkT29ZVjYvcmJkNjZuMGQrOHErd3g0ZXpWL2FaMmVMM1BscE5UdTdKV3NlZU9sWEszLzY1c01ibjc1OC9GNEJEaDA5d0lDdUhTZU1Ic0gzbndTcmpKbzBmd1BKVk8waEs3RkRwdUs0YnJiNWZqQllSS1d1d0JTQUp0bWdENG1KakdEeWdPMXQzWkdLYUppdSsyc0VWbDQ2eE9xd0c0WFE2bUR0N0ZKZk9Hc242VGZ0NGQ4RlhiTjUySVBUOHRwMlpiTnVaU1ZTa2krbFRobkRKakJIMDZ0SEp3b2lGT0QvKzFjdnhyZjBLOS93SFVWTzZXQjJPQ0pOOS9CUzBiajN4dlBKM3pGT0YyTWRQc1Rva0ljNkxhWnFrN3p2QzVxMEgySjJlemE0OWgwSVZaTjhVRnh0ZDd3UTdLYWtEMTE5VDl3ZUhueXhhVDNHeEo2eXhaeXhidVowOWV3L1hPcWE0eE1QN0M5YlUrUHlaQkh2MXVqMmhQYmRyODllbnZsUGwrbTZYSTR4b1d5NWJkQlNHejRmaDk2UGFaVktqTFpNRVc3UUpVeWNPWXV1T1RBQysvR3A3cTBtd3oxQVVoZEVqK2pKNlJGOHlEK2J3M29MVmZMRnlHMzUvQUlDUzBuSSsrbVFkSDMyeWp0NDlPbkhKeFNPWk5uRXdVVkV1aXlNWG9nNm1pWGZSeCtnWmU0bDQ0QkdVZGgzcVBrYzBLMnBLRnlJZWVBVFBQNS9CS0M3Q09lc3lhT1V6V2FMMU1FMlRkZXYzOHNhN0s5aTFKeHViVGFObjk0NU1uenFFdE42ZFNVeHNSMlNrbTZnSUo1R1JidHd1QnphYlZ1LzdwSFNNNCs3Ylp0VTVidlc2WFJRWGU4SWFlOFp6Zi9wT3JjL1hwNHY0RGRkTzVvWnJKNU9UZTVKMjdTSnh1eHhNbi9zNGovM3dPbVpNSFJJYXR6dTlja0ovTUR1SGhJVFd2YVJIaXd4dWs2YVhscUsydDNaOXZMQ1dKTmlpVFpnNGRnRFAvbU1CdW02d2MvZEJjazZjSkRteGRiNVI3OUV0bVVlK2R6WDMzbkVKUzVkdjRkTWxHOGs4bUJONlBpUHpHTSs4OEJFdnZQSXBrOFlPNEpLTFJ6Q3dmN2RXWDdvbFdpYnZvby9Sc3cvaXZ2OWhsSWlXdmJTakxWUGFkY0I5L3lONFh2d3J2a1VMY2N5K3pPcVFoS2pUeVZNbC9PdzMvMkYzK2lHNnBpYnl5SU5YTTNYU29EYS81S3JNNCtYR08vL0k0dzlmeC9RcHdhVGFNRTEwUGJpZHFLSkFRbndNTjg2YlNreFVCSUdBenRyMTZmVG8zaEhUTkltS2NuUGp2S2xWdHU5cTZXeFJGUWwyU1RGMlNiRGJORW13Ulp2UUxpYUNrVU43czI3alhnQVdmN21aVzY2ZmJuRlVqU3M2eXMyMzVvN2p5a3ZIc3UvQU1UNWRzb0V2VjJ5bHpPTUR3T3YxczJUNUZwWXMzMEpLcDNpbVRSekUxSW1ENk5vbDBlTEloUWp5cjE2T25yRlhrdXRXUW9tSXhIMzNBM2orOWtlVTZHZ3BGeGZOV2xaMkxrLzg4bldLUzByNStXUGZadUs0aStTRDZBb25Ud2JYR2NlZXMyUEo3Ly84RHIvLzh6c0E5T3ZiaGVmKzlCM3V1SGttQUMrOXRvamlFZzlIaitYenhDOWY1OUdIcmdrOTE1cG8wY0VFV3hxZENVbXdSWnN4ZSthSVVJTDkrZExOM0R4dldwdjR4MUpSRlByMlNxRnZyeFMrYy9zbHJGaTlrMCtYYkdEbm51elFtS1BIOHZuM1cxL3k3N2UrcEh2WEpLWk1HTVRVQ1FOSjZTU2RmNFUxQXJ1MjQxdjdWYkFzWEpMclZrT0ppTVE5LzBISy92b0hsUGF4MHZoTU5Fc2VqNWZIZnY0cXBtbnlseWZ2b1djUDJaSGpYTm1IVHdDd1pYc21Rd2YzQk9EZU95OWgzSmgrQUtGOXJuMitBQysvdm9oM1Axek4vZlBuTW1QcUVINytmLzlsL2dOLzVTZVB6bVBRZ083V3ZJQkdZcXNvRVE4VVM0TGQxa21DTGRxTXNTUFNhQmNUd2VtaU1uTHpUckpsZXliREt2NWhhQ3RjTGdlenBnOWoxdlJoSERxU3gyZExOckw0eTgyY0tpb05qY25LemlVcmV3bXYvSGNKdlhwMFlzcUVnVXlkTUpEa3BGZ0xJeGR0aVZHUWozZkJ1N2puUHlocnJsc2hwVjBIM0xmZmgrZkZaMUE3ZHBJdHZFU3o4OXIvdmlDL29Jam4vdlFkU2E2cnNXMUhGazZubmJmZVcwbXZpdjgrSGRwSGtWTFIyQzBuOXlUL2UzczVIeTVjUzFHeGh3ZnZ1NExMTHhrTndCOS9jd2RQL3ZrZEhuN2laZTY3KzFLdW5EdldzdGZSMEd6UndSbDl2YmpZNGtpRTFTVEJGbTJHemFZeGM4b3czbDN3RlFDZkw5M1k1aExzYzZWMlR1Q2UyK2R3MXkyejJMTDlBTXUvMnM2cXRic29LUzBQamRtZmVZejltY2Q0NmZWRjlPM1ZtYW1UQmpGbC9FQVM0bHQzb3hKaG9VQ0E4amRmeHpIck11a1czb3FwS1Yxd3pKeEwrUnV2RTNIUDk4QW1iMGRFODFCVVhNWjdINjNoOGt0R2s5YW5zOVhoVkdIb3BxWDM5L3NETEZ1NWpRbGorNVBXcHd1Ly92MmJBSlNYKzBKampoMHY0STEzVnpCK1RIOXUvZlowT2lhZi9ZRGVadE40NHBGNXRJdUpiSFc5Y0xRb0tSRVhRZkl2bW1oVFpzOFlIa3F3VjY3ZHhRT2xIcUlqM1JaSFpTMU5VeGt4dERjamh2Ym0rOSs1a28xYk1sajIxWGJXZkwwN3RGNGJZTy8rSSt6ZGY0UVgvdlVwZlhxbWhMcVdwL1h1M0NaSzdVWFQ4SzFZaWhvWEwvdGN0d0gyOFZQUU05THhyZndDeDdUd095SUwwWmcyYk1yQU1Bd3V2OFQ2M1ViS1BGNUtTOHVKam5MamNOalluWDZZbkJNbmNUckNhN0ttNndZWFgvR1RzTVllUHBJZjF0N2E5OTU1Q1FXRnhVeWVNSkR4WS9xVG5OU0I1Lzd4TVUvLzdVUGUrMmcxWFZNVGlZNk9ZT2JVb1VSRU9QbDg2U1lBVERNWVR5QVF3Ty9YOGZuOExGMitsYnlDMDF3MlozUllNVFozdHBqZ0RIYWd1TWppU0lUVkpNRVdiVXIzcmttazllNU1lc2FSaWs5aHQzTjVLL25GM2hCc05vMHhJOU1ZTXpJTnI5ZlBoaTM3V0xaeUIyczNwdVAxbmsyMjl4MDR5cjREUi9uM1cxL1NQaWFTVWNQN01IcGtYMFlNN2lOYmY0bnpaaFRrNDErL2hvZ2YvdFRxVUVRVGNYN3Jlc3IrL0J0c1E0WkxxYmhvRnRadjJrdGlRbnU2cGlaWUhRb0hzM041NE9FWHFod2ZNYlIzV09lcnFzS044NlkyYUV4OWVuV2lZM0lzWTBlbEFUQnVkRDlHRGUvRDF4djNzbW5yZmc0ZHp1UElzUUpLU2p5VWwvdncrUUxvaG9GaG1DaEtzQytNcWlyWU5BMmJUV1BXak9FTkdwK1Z6cXpCMWt0SzZ4Z3BXanRKc0VXYk0yZkdDTkl6amdEQk1uRkpzS3ZuZE5xWk1PWWlKb3k1aVBKeUgrczJwck5zMVE0MmJNbW9sR3lmS2lwbDhiSXRMRjYyQlZWVkdkQ3ZLMk5HOUdYMGlEUzZka21RMlcwUk51OG5IK0NZTmhzbFJwWWd0QlZLdS9ZNHBzM0N1L0FEM0xmY2JYVTRRcEI3NGhUZHVpWTJpMys3a2hJN2tOb2xFY013TUEwVG0xMGpyVTluNXQ4Mk82enpGVVZwbEc3ZFAzL3MyNmlxR25wc3MybU1IOU9mOFdQNk4vaTlXaExWNlVTeDJXUUdXMGlDTGRxZXFSTUg4N2VYUDhIbjg3TjMvMUV5RCtiUW8xdXkxV0UxYXk2WGd5a1RCakZsd2lCOFBqL2JkbWF4YnVOZTFtM2NTMDV1WVdpY1lSaHMzNVhGOWwxWi9QTzF6MGxLNk1Eb0VYMFlNYlEzZ3k3cVRuUlUyeTdIRnpYVHN6TXhDd3V3VDV4bWRTaWlpZGtuVHNlL2RoVjZkaVphMXg1V2h5UGF1Tk5GcFNRMmt6NGpjYkhSdlBMMzcxc2RSaFc5ZTNheU9vVG1TVkd3UlVmTEdtd2hDYlpvZXlJam5Vd2FkeEZMbDI4RjRQT2xtN2p2cmtzdGpxcmxjRGpzakJ6V2g1SEQrdkRkdStkeStFZys2emFsczI1RE9qdDJaMk1ZUm1oc2J0NUpGbnoyTlFzKyt4cEZVZWpSTFpuQkEzc3daRUIzU2JoRkpiN2xTN0JQbXczbnpJcUlOa0pWc1UrYmhXL0ZVdHkzekxjNkd0SEdlYjBCN0E1NWV5ek9qeTA2V3JicEVwSmdpN1pwem93Um9RUjd5Zkl0M0hYTHhUakNiQm9pemxJVWhkUXVDYVIyU2VDNkt5ZFNVbExPeG0zNytIckRYdFp2MmxkcCt5L1RORG1RZFp3RFdjZDVmOEhxc3duM2dPNE1ya2k0WTZJakxIdzF3aXJHMGNNWWVYbllSMWpmVkVoWXd6NThETDdGQ3pHT0hVSHQxUHc2TjR1Mkk4THRvS3pVYTNVWW9vWFNJcVBRUzJTYnJyWk9FbXpSSmcwZTBKMk95YkVjenlta3FMaU01YXQzY3ZIVW9WYUgxZUpGUmJtWU1uNFFVOFlQd2pSTjBqT09zSEZMQnR0MlpySXIvVEErbno4MHRsTEMvZkVhQUhwMFMyYkl3QjRNSHRDZEFmMjYwYjVkcEZVdlJUUWgvOFoxMk1kUGtkbnJ0a3pUc0krZmduL2pXcHlYWDJ0MU5LSU5pNGh3Y2JwWW1sU0o4Mk9ManBJWmJDRUp0bWliRkVYaDhqbWorY2NybndId3djZHJtRGxsU0xOb2F0SmFLSXBDdno1ZDZOZW5DemZQbTRiZkh5QTk0d2hiZDJSV20zQURaQjdNSWZOZ1RpamhUa3JvUUZxZnpxVDE2VXpmWGluMDZabUMyKzIwNHVXSXhoTHdFOWkxallnNVYxb2RpYkNZZmRob3l2NzBhNXlYWEFrMnFTZ1Mxa2hPYk0vMlhRZXREa08wVUxhWUdEeUhEMWtkaHJDWUpOaWl6Wm96WXdTdi9tOHBYcStmZlFlT3NtZmZZZnIzVGJVNnJGYkxicmN4c0g4M0J2YnZ4czN6cHVIeitVblBPTUsyblZsczNaSEpydlJEK1AyQlN1Zms1cDBrTis4a0sxYnZBSUpKZTdmVVJQcjJxa2k2ZTNlbVI5ZGtiRGJOaXBja0drQmc3MjdVbEs3U09WeWd0R3VQbXRLRndONDkyQzRhWkhVNG9vM3FtcHJFRnl1MlVWYm1JeUxDWVhVNG9vV3hSVVdoU3dWRW15Y0p0bWl6b3FQY3pKd3lsSVdMMWdQdy9zZHJKY0Z1UWc2SG5VRVhCZGRlZnpQaDNyNHJpL1NNSTVTVlZWNEhaNW9tV2RtNVpHWG44dmtYbTRCZzR0NjdSeWY2OXU1TVd1L085T21aUXFlT3NaSjB0eENCOUYzWUJnK3pPb3dHWitRY0E3OFB0VXUzUnJtKzZmT2lPRnBmTllkdDBQRGczd2xKc0J2Vi9zemo5T3JSMGVvd21xVXorMThmUG5xQ3ZyMmxINENvSHkwcVdyYnBFcEpnaTdidHlrdkhoaExzbFd0MlVGQTRoN2pZR0l1amFwdk9UYmdobUV3ZlBwclAzdjFIU045M2hQUjloOW1mZFp4QVFLOTBudDhmWVBmZVEremVlN1lreTJiVDZOSTVudTZweVhSTFRhSmJhaUxkdXliUk1TbFdsZ0UwSjZhSmZpQUR4NndybXU2ZWdRQytWVXV3ajV1SzRuUUZ3emhWaVBmOS82QjJTc1V4dTJGSzFjdGZleDRqTDRlb3AxNXFrT3VkeTc5cUNiN1BQOEoxNjMxb2ZlcXg3NnhoWUJhZnJuV0kwcTdEQlVaM1liVGVmZkV0K1FSTUU5clF6K3FMcnk2Nm9QUHZ2bTFXdmU3MTVyc3IrT21Qcm1mS3hQQSt5UEQ1QXVTY09Gbmo4Nm1kRXpoMEpDK3NheVhHdDhQbGFyNHp3MTI3SkFHUWZUaFBFbXhSYjdib0tBS2xwVzN1ZDVpb1RCSnMwYVoxNzVyRWtJRTkyTG9qRTEwMytQano5ZHoyN1JsV2h5V282RkRlT1lIVXpnbk1uQkpzUUJjSTZCdzRtRVA2dnNPaHhQdlFrVHhNMDZ4MGJpQ2drM1V3bDZ5RHVaV09PNTEydW5aT3BGdHFJdDI2SnRPdFN6RHhUb2h2SjRtM0JZeUNQRkExMVBpRUpydW43OHRQOFMxZWdIbXlFT2RWTndLZ1JFYWhIOHhFejlxUGZmTEZLTzdtM2MxZWlZakc5SmJqZmZkMUloNzVGZGpEUzFhTVU0V1UvZmJIdFk2SmV1b2xTaDYrSyt4WTNIZDlIeTF0UU5qajY2TEdKNEtxWUJUbW84WTEzZDhMcTczNTdvb0xPcjgrQ2ZhY21jTjU5OE92K09zTEh6TjhhTyt3dGt2TXlzN2x2b2YrVnVQeml6LzZEYmZmKzNSWTkzL3lsN2N4Y25pZnNPTnRhbWNxb0xJUDVkWTlXSWh2c0VWSGcyR2dsNVdoUlVxajFyWktFbXpSNWwxMTJUaTI3c2dFNE9QUHYrYkdhNmRndDh1UFJuTmtzMm4wN1pWQzMxNHBvV05sWlY0eU1vK1J2dTh3NlJsSHlNck80Y2l4Z2lwSk54QmFiNy92d05GS3h5UGNEcnFsSnRPMVN3S2RrdVBvMURHV2poVmZveU5scis3R1lodytoTmE5WjlQZDc5aGhmRjk4Z3VKeTQ1aDUyZGtuN0E3c2syZmkrK3dEZko5L2dQTmJOelpaVE9mRE5tdzAycG92MGJNejhTMzlCTWVjYjlYcmZNZk11V2g5THFwMExMQnhMZjZ2VndMZ25GdTVpM2RnOXpiMHpIMDRac3hGY1ZYK2VWQVNrOC9qRmRSTzY5NEw0MUIybTBxd3YxajQyM3FOZi92OVZiejBXbkRXZS83dHMrdDFidWVVZUs2K1lqenZmYlNhcmRzem1UanVvcnBQcXZES0N3K1Iydm5zLzVlVnEzZnl5OS85RDZqNkdwNzQxZXNjTzFiQUt5ODhWSy80cktacEtoMlRPM0RzV0tIVm9ZZ1dTSXVLQmlCUVVpSUpkaHNtV1lSbzg4YU9UQ01wb1FPNWVTYzVkYnFVRmF0M01tUEtFS3ZERW1HS2lIQ0c5dEkrdytmemMraG9QZ2V6YzhuS3p1SGdvVnl5c2srUW0xZDlpV09aeDFlbHpQeU1xRWhYTU9sT2pxTlR4dzUwU282alkzSXNuWkpqaVkrTFFaV3RwYzZia1plTDJnZ0pXblZNbjVmeS83NEl1bzdqNnV0UW9pc3ZCWEZNbW9sLzdRcjhhNVpqR3pnY3JWZGF0ZGZ4UFBjaytzSDlZZDgzM05uZ2VwV1NLd3FPeStmaFg3a0UyNGl4NFo5WFFZMVBSdXZldTlJeC9jRGUwUGYyS1pWblEvWERCOEZteDNIeDVVMnlsWnFhbUl5UmY2TFI3OU1TRlpkNCtNUFQ3N0xtNnozRXhjYndzeC9md0lEK1hTdU55Y3MvemR2dnI2cjFPaDZQbDlFaitySjlaeGJiZDJiVk9PNzJtMmNTY2M3T0RUazVsWCtINWhmVXZOWjBYOFpSaGcxcHVnL1FHbEpLeHppT0hTK3dPZ3pSQXRtaWdrbDFvTGdZWjFLU3hkRUlxMGlDTGRvOFZWVzU0dEl4L1BQVmlpMjdGcTZSQkx1RmN6anM5T3Jla1Y3ZEt6ZnhLU3Z6Y3ZCd0xnZXpUNUIxT0plRDJUbGtaZWR5OGxUTmUxYVdsSlpYTytzTndSbjFqa2tkS2hMdU9Eb21keUFocmgzeGNUSEV4Y1lRMXlGYXFpRnFZZVRuWVJzK3VrbnU1WDM3Tll6Y1k5ajZEOFkrYW1MVkFYWUhybXR1d2ZQU1h5ai96ejl3UC9CNHRUT29XdDhCS0xIeGRkNVAzNzBOczl5RGJkaVkrZ1VhOEZQeTQrK0VQM3pieGpySGZETjVMMy9qSlhnai9JVGV5TXRCVGU3VVpQdVVxd2xKQkxhc2I1Sjd0U1I3TTQ3d3F5ZmZJQ2YzSk1NRzkrU0pSK2JSdm4xVWxYR0ZKMHQ0ZjhHYUJybm5EZGRPcnBSZ1AvYUxWMnNjdXp2OU1BODgvUGRLeDVZdTI4clNaVnREajUvNXczd0c5Ty9XSUxFMXBrNmQ0dG0yOHlDbWFjcnlJVkV2dG9vUGIvV1NZb3NqRVZhU2QzNUNBSmZNSE1GcmJ3UzM3RXJQT01LZWZZZnAxNmVMMVdHSkJoWVI0YVIvMzlRcTNlSlBGWldTZmVnRVI0N2xjK3g0QWNkeUNpditGRlRwWkg2dVFFRG44TkY4RGgvTnIzRk11NWlJWUxJZEcwTjhiRFR4Y2UySWk0MG1ya01NOGZIQjR4M2FSYmJKbVhDak1DKzQ1cmFSK1JaOVNHRHJlcFFPY1RpdnY3M0djVnJhQU95VFp1SmZ1WVR5RjUvR2ZlL0RLTzFqSzQxeHpKd2IxajNMZnY4VHpISVBybStIdjU0WkFFVkJUYWg3VnQvSXl3bU9qYS8vRElsajdqWFkrbGYrRU5HL2RqbitWVXVEMXo2UlE5a2ZmbExsdkcvT3hrZis5SStOMGhSTlRVakVLS3o1WjZvdCt1RGp0Ynp3OHFmb3VzR044Nlp5KzAwemFrejgrdlpPcWJQa2ZQcmN4K25TT1o1WFgvaEJ2ZUtvclVUOGpOLy8rbllTRTlwWE9wWmZVTVFqVDd4Y3IzdFpxVk55Qnp3ZUw2ZUx5bWpmVHNwOFJmaTA2T0NIWG9HaW1qKzRGNjJmSk5oQ0VOeXlhOGJrSVh5eWVBTUE3M3o0RlQ5NzlBYUxveEpOcFgxTUpPMi9VV1lPd1U3bXhTV2VZTEpka1hnZlB5ZjVycTA4OG96VFJXV2NMaW9qODJCT2pXTlVWU1cyUTFRdzZZNkxvWDI3U0tLajNNUkVSeEFkRlVGMGpKdVlxQWlpbzl5aFAwNm52Y1hQckppZWNwU0l4bjN6NmwreEdOK1NoU2dPSis3YjdrZUpxRHJqZHk3bjNHc3hUdVNncCsrZzdMa25jZDkrUDJwSzExclBhVkNhallnZi9hYk9ZU1VQMzRYaWRJVTE5cHZVNlBaVlN2T1Z5S3IvWFd3anhxRWxwMVE1cmg4NVNHRHJobnJmTjJ6dVNFeVBwL0d1MzhJODllejdmTFo0STlIUmJoNzc0WFdNSHRIWHNsakNLUkh2bUJ4TFNzYzR5c3E4NUJjV2tkcC9oRHNPQUFBZ0FFbEVRVlE1QVVjTHErU0pxdWk5NGZQNUxZNUV0RFMycU9BTWRxQlVackRic3BiMUcwK0lSblRWWmVORENmYktOVHM1Y2pTZnppbDFsNEtLMWt0UkZHS2lJNGlKamlDdG11MWF2RjQvdVNkT2NTeW5nR1BIQzhnNWNZcUNrOFhrRnhaUlVGaEVma0VSZm4rZ3p2c1loa0YrUVhEODNqQ1g5OXBzV2pEcGpuWVRIUjFCVFBTWjVEdWlJakYzRXgzbHd1VjA0blRhY2Juc3VKd09YQzQ3VHFjRGQ4WDNsczZjZTh2QjJYaDdPZnNXTDhDM2VBR29LcTZiNzBWTkNXT2ZlMVhGZmV0MzhMejhMUHIrZE1yKytpVE9TNi9DUG1GR3E5bHlSYyt1K3BmTU9IYTR5akZiLzhIWUJnM0hMRDZOdm04UFd0cUFZQ0srWVhXakp0aUt5d1hlbWl0SDJwcWR1dzhDOEk5bkhpQXBzWDN0Z3h0WmJTWGkzN1RtNnozODdrOXYxN3VCVzNOd3BuS3BYWXpNWG92NnNWWE1ZT3ZGTW9QZGxrbUNMVVNGYnFtSmpCdmRqelZmNzhFMFRkNTRid1dQZk85cXE4TVN6WmpUYVNlMVN3S3BYYXJ2ZG15YUppV2w1ZVFYVkNUY2hVVVVGQmFIa3UvOGdpSUtUaFpSZUxJRXd6RHFkZTlBUUtmd1ZER0ZweTdzVTNLYlRjUHRkT0IwMlhHNUhNRWszQm44M3VrNEp6RjNPbkE0YktpcWdxWnB3YStxaXFhcHFKcUtwaWpCcjVxS3FwN3pWVlhSTk9Yc01lWE1jd3A5ZmQ3UVh0UU55dStqL0ozWENXeGVGMHl1YjdvSHJkL0E4TSszTzNEZjlYM0szM3lad05ZTmVEOTZDLy9HZFRqblhvM1dPN2p2dEpGemxMS25mbDducFdwcmN0WVllMlNIdzc5bU9mNDF5OE1lYitRY3BmeU5sM0EvOERoYU5UUGREVTF4T2pGOWttQi9rNVhKZFV5MG0wbmpCL0RkZStZU0YzdTJRZUR1OU1PODg4RXFWTFYxZlBnRXdROU9sMysxZzhFRHUrTjAycTBPUjdRd1dsUkZpYmlzd1c3VEpNRVc0aHczWEQyWk5WL3ZBV0RKOGkzY2VzUDBLbXZKaEFpWG9paWhrdTd1WFd0ZUsyc1lCaWRQbDFKUVdFUkJRVEZGeFdVVWxaUlJWRnhHY2JFbitMV2tqS0ppVC9CeFNSa2VUOE1rSUlHQVRuSEFRM0ZwMDVma2ZqVFFBRTFyOE92Nk42NE5KdGQyQjY1YjdzWFdiMUQ5TDJLejRicnBIdnhkZStMOTVGMk1vOW5vMlZtaEJGdHhSd1FibU9rQkF0czJvclRyZ05hejd0SmQ0L2dSak9OSHFteDMxUlFVZHdTT3FYT3dEUjJGMnFseWp3bDlmenI2M2wxTkhsTzFOQnZvZXFQZjVzeFdmbGtIYzFtMWRoZHVsd09iVFFQVHhLeDQzalRCTUUwd1RZeUt4NlpoWW1JR3YxWmNZOGJVSVhUcUdGZXYrMi9ldXA5SGZ2S3ZzTWRQbi90NG5XUE96QmEvOTlGcWNuS3IzelhoakZPblN2bmJQeGZXK1B6OTg0UDlCZzRkUHNHQnJCd21qUi9BOXAwSHE0eWJOSDRBeTFmdElDbXg4bnA4WFRjYWRCbkxINTU1cjBxSmVrTXlUUk8vejA5ZVFUSEZKV1g4N3BlM050cTlST3VsUlVTQW9oQW9rZ1M3TFpNRVc0aHo5TytieXBDQlBkaTZJeE5kTjNqN3c2LzQ3dDNoTlRVUzRueXBxa3BjaDJqaU9rUkRtTHZhQkFJNnhTVVZDWGR4YVRENUx2RlVTc3hMU3NzcDkzb3BML2ZoOVFid2VMMlVsL3Z4bHZzcDkzcnhsUHVyM1MrOHFRUk1nb2xVQXlmWjlyR1RNZkp5c0E4ZmkyL0ZZc3BmZnZhOHJ1TysreUhzRTJlZzlSMUFZTnNHSERNdURUMm50T3NRYW1CV1Z2Z2J6THhjbkZmZmpGSmJ5WHNnRUdvZVZta2Y3aVpnRk9aakhNcEVUZW1DY2VJNHhvbmpWY2FvS1YwSWJGMlAydWticGZSbi9vNDBWWW04SGdCTjQ5dDMvSkhjRTQyWFVEV2t4SVQyOVU2d2s1STZjUDAxaytzYzk4bWk5UlFYZThJYWU4YXlsZHZaczdkcTJmKzVpa3M4dFhZYlA1TmdyMTYzSjdUbmRtMysrbFRsN3ZmRkpSN2NMa2NZMFlabjZaZGIwWnZnZ3hlQWNXUDZWV21HS1VRNEZGWEZGaFdKWGlvbDRtMlpKTmhDZk1PTjEwNWw2NDVNQUQ1WnZJR2JycHNxWFVSRnMyT3phWFJvSDBXSDlsRkE5U1hxZFRGTkU3OC9nTmNYb0x6Y2g2ZmNoOWZucDd6Y0YzenM5ZUgxVmp6Mit2SDdBdWlHZ1dHWTZMcGU4Ylhpc1dGZ0dBYTZZVlFjTTg0K3B4c1l1b0ZoQnMvVEs4NFBHT21ZM3NacGRPYThmQjRBYWt6N1NsMjVUWjhYOC9SSmxJaW9haHQ3QVpnbFJaaWVNbkFFa3dNMU1ibldoTmcrYmlyZXQxNGg4UFZLN0pObTFqak90K3d6ak1KODFNUms3Qk9tMXpoT3o4ckE4N2ZmMS9yNkFNeHlUNTM3YkVmOCtMZW84WW5vQi9iaWZldVZPcThKRVBGbzVjWnBabms1QUlxOWFjcGxUYThYeGVIazVodW1jU0x2VktQZVN5SFlxR3Zyaml4bVRoM0M1WmVPUVZVVkZCUVU1Y3dmczZJRVdnaytGenBPYUliMmZHWnFVenJHY2ZkdHMrb2N0M3JkTG9xTFBXR05QZU81UDlXKzFWdDl1b2pmY08xa2JyaDJNam01SjJuWExoSzN5OEgwdVkvejJBK3ZZOGJVczkzb2Q2ZFhUdWdQWnVlUWtOQXU3Smpyc3Zpalh6Zll0YXBqbWliNUJVV3NYWi9PMzEvNmxQKzlzNEpidjEzeno2a1FOYkZGeFJBb2xobnN0a3dTYkNHK1llaWdIdlR0MVptOSs0L2c4L2w1YjhGWDNIbHorRzlzaEdncEZFWEI0YkRqY05pSmptcjZrdVhTUC80NjJNeXFFVHVKTytaZWcyUHVOYUhIL3ZWZjRYMzdWUnpUNW1DZlV2M1B0ZmY5LytCZnN4ekZGbDVDYVI4MkJ2OFhuK0JiOGpHMllXTlFvcUtyak5IM3ArTmI4bkdvOUx5MldYdkY0YWh6cTY1d3QrbFNiTUYvNXUxRFJtTHIwNy9TYzRGZFcvRysvMS9jOS84STlaeTl2YzF2TkJnelR4VUdyeFhkY01sU2JjenlZUE83T1RPSE44bjlSTjNLUEY1dXZQT1BQUDd3ZFV5ZkVreXFneCtZQlh0SEtBb2t4TWR3NDd5cHhFUkZFQWpvckYyZlRvL3VIVEZOazZnb056Zk9tL3IvN04xM2ZGWDEvY2Z4MTdrek4wQ0FMTUxlRzBFWnNnUkJRVkhCaWFLZ3VIZTF0VlZiUjMrMjFyYU8xdGF0RlVxZE9IR0JvaWdneUFZRlZJWUV3Z29KQkRJZ3lkM24vUDZJUmdOa1FaS1Q4WDQrSG5tWWU4NzNuTzhuY0NUM2M3L2Y3K2RicTVkY0dZWkJVbUpUemoxN01GdlRNdmpvNHhWTXZleTBPcjliZzlROFo2TllvZ1dGZG9jaE5sS0NMWElZd3pDWWZQR3BQUEQzMXdCNC8rUGxUTHJnVkJvM3JvWmlUQ0lObU9HTHdTb3N3R2dlWDM3akttTGxGTzJ2WEZhZlZpaFU5STI3Z3ROYm5VNDhaMTlFNE9YbkNNNTZsWmlwSlVjUHpZemRCRjU1SGt3VDc0V1hIN0grK1hDTzF1M0wzWDZyMHR0MHVUMFlUVDM0bjM0WVo0OCtlTWFNTDU0NVlEUnBXbUkvYTJ0ZnlTM2xvcnZTTUpyRUhmV0RnMnJoTDhEdzFmd0hQbEs2bkp5aTZhN3h6WDkrQmg1NS9HMGVlZnh0QUhwMmI4dlQvN3laYTY0b21zRXg3YVZQT1pUdkozM1BmdTc3ODh2Y2ZjZkU0bk4xUVkrdWJaajl5VW9LQ29MNjNTK1Y1dkI0TWNNaHU4TVFHOW00UDR0STdUVjhjSy9peXRDRmhVRSsrR1M1elJHSjFEK08rQ1RNL2Z0cXRNL29yaDFGZlplVjVQNVl3YnJNOWRTSGNmVWRnT3VFL2tUV3J5RTAvK1BpNDJiNlR2d3YvQk9ySUIvUHVQTnhEeGw1YklGWEJjc2l1bU5yMGZab3Z4Qlp1Wmp3d2s4SkwveVV5TnBWR0xHTjhJdytDMGR5Q3BhL2tPakdieUVZSlBMTkNnQ2NMZHZnR1gwV1ZFY0ZlTURNMmxkaVJGM3N0Mk5YMGYrbjM2emZWbnpzcG12UDV1VVhmOGZMTC82T0IrNlpERUFvRk9HNWFYT1krZmFYM0hUdDJUei94Sy93QjBMY2NOdFRyUDh1elpiWWo0WExWVFRENUZDK1JpR2w4Z3lQQjFOYkRUWm9TckJGanNJd0RDWlBIRlg4K3QwUHZ5SVEwS2VSSWxYSmtaaUVlZGhvYVhXeWdrR2lxWnN3R2pjcGMycjFUMnVPcVdTbGIrL0ZWK0tJVHlUMDhTeENDejRoc21ZWmhVOC9qSlYvQ00rWjUrRVpZMi9CUk90UUhsZ1dSdU80RXNkRDh6OGhPUHR0Z3JQZkpyeHNJVWJqSm5qT3VRaEhTbXRDczkvQkN2aHhwTFFtOE5xTEJOK2NnYU5GU3p6blhGUnRsZEROckwwNEVwT3I1ZDV5Yk5aOW00Ylg2K2JOZHhleGFNbDNBRFJ2MXBqV0xSTm8zVEtCYU5UazliY1djdmwxai9IQm5CWDgrcGJ6dVBEY1ljUTFpZVd4aDY2aGI1OE8zSG5mZE42ZnZjem1uNlJpOW1jZkJGRDlGVGttRHE4SE02ajNqQTJacG9pTGxHTDBLWDJaOGVybjdNM0tJZTlnSVhQbXJlS2lDY1B0RGt1azNuQWt0U0N5YlV1TjlSZFp1UmdpWVZ3bkRDdTdJbmFnYU11eXl1N1JiY1EySXViRzMrRi8rbUZDYzk0dE91ajJFSFBGamJqNkRUcldzS3ZNVHg5bWhOY3N3ejE4ZFBIeG53cWhsUkNKRVB6d0RjSXJGdUVlTVFidnVaTUl6ZnVJMEx5UGlPNU1JK2FxVzhwZEozNDhjYm82ZGEyV2U5ZEZadFMrU3Y4QTRYQ0VCWXZXY2NyUVh2VG8xcGEvUFBJR1FJa1BuZmRrSEdEbU8xOHlmRWd2cnB4OE9pMVRmbDZDNFhJNXVlK3VTVFNOYTBUS1lWdDUxVlo3TWc3UXJHa2pmTDZLejJJUitZbkQ2eVZjV0RkMlFKRHFvUVJicEJRdWw1TkpGNDdneVJjK0JHRG1PMTl5OXBpQitvVXJVa1VjYmRzUi9XSnVqZlJsNWVVVUZSa3pETnpEeTY0TWJCVWN3dkI0d1ZISlNWNlJNTkZOM3dHL1NJZ3NpK2kyTFRoYXR5dTNJRmwxaTI3ZkNvQzVONFBBeTgvalBLSC9FVzJzZ0ovSU55c0pmVEVIS3pjYjkrQ1JlQ2RjQW9hQjU0eHpjYlJxUy9EMWFmai8vUkRlS2RmajZ0V3Y2dU5NUzhVemFreVYzN2N1S1BRSEtTZ0kwS1N4RDQvSHhZWk51OGpjbDRQWFU3R0NlOUdveVJubjNWK2h0cnQyNzYvUTN0bzNYWHMyQjdJUGNlb3BKekI4U0M5U1dqVG42UmMrNGwvUHZNKzdIeXloZmJ0a21qU0paZXpvazRpTjlUTDM4elZBMGU1dTBhaEpKQkloSEk0U0NvWDVmT0Zhc2c3a01lR3N3UldLMFM0Wm1kbVYzblpONUNjT2p4Y3pwQ25pRFprU2JKRXlqRHQ5QUsrL3M1RDlCdzZTazV2UHJObkxtSEx4S0x2REVxa1hIQWxKWUVZeDkyZmhTRHkycmNZcXdzby9oSC9hRTFpRkJiaUhqc0tSMHFyMHRnZnppcmZTcWloemJ3YVIxVXNKci9vS0svOFFSb3dQNy9pTE1mTnlDUytkVDNqSmZNSkxGK0RzMEFWWHY0RTRlL1l0K3RscldPUzdyM0VrSk9FWmR6NkIxNmNSVGQxMFpKdDFxd20rK3dxTytFUzhVMi9HMWJka0pXOVhuNU53M0hJMy92OCtDZjZxWDU5cTd0OEhwdFZnMTJCdjM3R1gyKzU4L29qakEwK3EySWkrdzJFd1pkTG84aHRXUXJjdXJXaVpFcy9RazNzQU1HeHdUMDRlMEkwVnF6ZXpabTBxTzNkbHNYdlBBZkx6L1FRQ0lVSy8yTTd2cDYzTUhBNERsOU9KeStYa3pERzF2enA4Um1ZT3ZYdHFIMnc1Tm82WUdFMFJiK0NVWUl1VXdldDFNL1hTMDNuOG1mY0FlR1BXbDB3WWR6SnhUV0p0amt5a0hqQU1uSjI3RWszZFZHMEpkblI3S3NIWHAyRm03OGZadmhQZWN5OHBPaEVPRWMxSXh4SFhGTHd4R0c0UDVzRmNndSsrQXBhRnMwdVBNbTRhSmJwekc5Rk4zeEg1ZmkxbVpuclJqeFBqd3pONkhPNVI0NHIzMkhhUE9KM3dvbmxFVmk4bG1yYUZhTm9XZUg4bVJyTjRuTzA3NDJqVEhrZEtLNXlkdW1GNFk4cmQxL3FYS3JJUE5vQVIyNWlZSzIvRzNMMEQ5NGl4dUU0YVRJdzNwbWhmN0ZDUXdFdlA0dXJSQnlPNUpVYVRwbmpHWFlDelMzY010eHN6ZlNkZ2dXbGhtVkdJUkNBU0tSclZCcUpiTnVMczJyUENNWmNudW1VenpzNWR5NTdDWDQrMVNHNU91N2JKbUthSlpWcTQzRTU2ZEd2RERWZU5xOUQxaG1GVVM3WHVCKzZaak9NWE16cGNMaWZEaC9SaStKQmVaVnhWTjRWQ1lmYnV5MlhzYVNmWkhZclVVUTZQVzBYT0dqZ2wyQ0xsR0hmNkFONTZmekc3MC9kVFdCams5YmNYY3RNMVo5c2Rsa2k5NE9yUm0vRHFsYmlIaktqUys1cnBPd2t0bUV0azNhcWloTGxiYjJLbTNsUzg5WlpsV3ZpZi9PdFJyelY4c2JoUFBmb2UyYUVGbnhDZU54dnJGOVAvSEczYTR6NTVCSzRCUTQ1WXQrMklUOFI3L21WNHo3bUl5SVoxUk5aL1RmU0g3N0Z5czRua1pzTzZWVGdTazRtOTg4OUY3YXRoWGJNUkc0dDFNQThBOTZCaEFMaDY5Y041ejk4SkwxMUE1T3NWaEJZYzIxUjk3M21YVm1tQ0hWbS9CdmZBSVZWMnY3b21JYjRKTTU3N2pkMWhIS0ZyNTlKbmZkUTM2WHV5c1N5TDltMXJmcGFKMUE4T3J4ZExJOWdObWhKc2tYSTRuUTZ1dmZ3TS92ekk2MERSdnRnWG5UdWNwTVNtTmtjbVV2ZTV1dmNpK01IYldBZnpNT0txN3YrcDBLTFBpS3hkV1RTcWZPYTV1RThaVTJKVTFQQjZjWGJ0aFpXYmpSVUpnMmxpdUQwNDJuYkFjOGFFVXFjb3V3Y09KL3pGeHpqYmRjVFo2MFJjL1FaVUxDbDJlM0QxRzFSVTdNdzBNZE4zRm8xbzcwekRQV2c0dUlyVzJGWjRYK3ZLTWszY3FSdExiRTlteFBqd25IWTJudFBPeHZJWFl1M2ZoK1V2d0Nvc3hBb0dJQkl1R3JHMkxDd3NESXlpZGVrT0J6aWM0SFRpT3NvNjdtTmw1ZVZpcHUvQ05lV2FLcnVuU0dYdDNGMjBKVm5idHFwa0w4ZEdhN0JGQ2JaSUJZd1kycHR1blZ2enc5WjB3dUVJTDczeEJYZis2a0s3d3hLcCsxeHVYTDM3RVY2ekFzL29NNnJzdGpFWFgwbTRkWHRjQTRkaHhCNTlxeDNmamIrdDlIMk5KbkUwK3RQanhRbnhNWEU0Y0xUdGdLTnRCNDdqTHBYdTB6dHhhcW1uRFY4c1J0c09OUlhOVVlXL1hvR3JUMTl3NmEySjJHZm43aXdBMnFqSW1SeWpvbTI2bEdBM1pOb0hXNlFDRE1QZytpdC9YZ00zOS9NMXhiK0VSZVQ0dUFjTkpieGtJWmhtMWQzVTVjWTljbXlweWZYeDNydE9xczNybXFOUndrc1c0aDQ0MU81SXBJSGJ1U3VMNUtSbXhNUjQ3QTVGNmlpSHg0c1pEbU5WNWU4MHFWT1VZSXRVVVA5K25lbmZyek1BbG1VeDQ5VjVOa2NrVWo4NFdyWEJrWlJFZVBWeXUwTVJtNFRYTE1lUjNBSkhxeloyaHlJTjNONTl1YlJNcVJ2N2RVc3RWWXMveTVTYW9RUmJwQkt1bS9wejRhTkZ5NzVqMDViZE5rWWpVbjk0Um8wbFBIOXUxWTVpUzkxZ21vVG5mNHBuVk5WWHZ4YXByUHdDUDNHTnRWT0lIQWZUQXNCd0tNMXFxUFEzTDFJSjNidTBZZVRRUHNXdlgzeHBMcFpsMlJpUlNQM2diTjhKSXo2QjhPTDVkb2NpTlN5OCtBdU0rQVNjN1RyYUhZb0loWVZCR2pXT0tiK2hTQ2tzTTRyaGROb2RodGhJQ2JaSUpWMTkrVmlNSDljeXJ2MTJHNnUvU2JVNUlwSDZ3WHZPQllUbXp5M2VVa3JxUHlzdmw5RDhUL0dPdjhEdVVFUUFjTHRkaE1NUnU4T29VYW5iTXV3T29WNnhURk9qMXcyY1NuV0tWRks3TmttTUd6T0FUK2F0QnVEWjZiTjVzZS90dUZ6NnRGTGtlRGdTRW5HZlBJemdySm5FWEhXVDNlRklEUWkrOXdidXdjTkwzUlpOcEtZMWkydkVvWHkvclRHOCtMOVBqK3Y2NjY4NnMveEd2K2pyalhlKzVJKy92NVJSSS9wVzZKcFFLRUxtdnB4U3o3ZHJrMVRoUXJESmlVM3JYMEc1cUFrYXdXN1FsR0NMSElPckxodkRnc1hyQ1FSQzdOeWR4WHR6bG5IeGVhZllIWlpJbmVjNWRReUZMenhKZU9tWHVJZWRhbmM0VW8zQ1N4WmlIdGhQek1USmRvY2lVaXdodmdscE8vZmFHc01iNzN4NVhOZFhKc0UrYSt3QTNubi9LNTU2L2lNR25OU1ZKbzE5NVY2VHRtTXZ0OXp4VEtublAvdmdJYTYrNlY4VjZ2L2hQMS9Gb0FIZEtoeHZYV0JGTlVXOG9WT0NMWElNRWhQaXVHTFNhYno0MGx3QVhwcjVCYWVON0VkQzh5WTJSeVpTeDdsY3hGdzJGZjkvbnNUWnZoT08xbTN0amtpcWdabStpOUM4MmZodXVGMzdYa3V0Y21MZlRpeGU5ajM3c25KSlRtcG1Td3hmelA1YnBkcS9OV3N4MDE0cUd2Vys0ZXB4NWJRdXFVM3JSQzQ2YnpqdmZyQ0V0ZXUzTVdKWTd3cGZPK1A1TzJqWEpxbjQ5YUlsMy9IbnY3OE9IUGt6M1BmZ3krelpjNEFaejk5UnFmanFJc3V5TUJ3cUpkNlE2YmVheURHNmFNSXdQdmw4TmJ2VDkrUDNCL25QL3o3aG5qc3VzVHNza1RyUEVaK0lkOEpFL0RPZUkvYTJ1ekNhYXN1YytzVEt5OEUvNDFtOEV5WnFhcmpVT2ljUDdBWXZGQ1dMRTgrdjNUUFREdVg3ZWZSZjc3QjB4VVlTNHVQNHZ6OWNScDllN1V1MHlkcWZ4MXV6RnBkNUg3OC95T0NCM1ZuL1hScnJ2MHNydGQzVlY0d2wxdWN0ZnAyWldYS2ErUDREQjB1OTlvY3Q2ZlEvc1hPWmNkUWJaaFREb1JIc2hrd0p0c2d4Y3J0ZC9PcTZDZnpoenpNQStIemhXaWFjZVRKOWVuV3dOekNSZXNEVnV5OVdiamIrL3p5Sjc5WTdNV0liMlIyU1ZBR3JzQUQvZjU3QU0zUUVydDRWVys4cFVwTmF0VXhnVVArdXZQckdBc2FlMXArbWNiVnp5NjdOVzNiejRNTXp5ZHliUS85K25ibnZya2swYTliNGlIYlpPZm5NK25CcGxmUjUyY1dubGtpdzcvblQvMHB0dTJIVExtNjc4N2tTeHo1ZnNKYlBGNnd0ZnYzRW96ZlV5L2RNbHRaZ04zaEtzRVdPdzZEK1hSayt1QmRMVm13QTRNbi9mTVR6ajkrS1E5VWpSWTZiZS9nb3pFTUg4Yi80Rkw3cmIxT1NYY2RaaFFYNFgzd0tWOWVldUllUHNqc2NrVkxkZHRNRXJybmxDZjcxMUh2Yy8vdExhMTBSMC9jK1dzYnowejhtR2pXWk1tazBWMTgrcG5oM2s4TjE3OXE2M0NubnA0Ky9sN1p0RXZuZjg3K3RWQnhsVFJIL3lTTi91ZnFJcWZiN0R4emtydnVtVjZxdnVzU3lWRVc4b2RQZnZzaHh1dVhhcy9GNDNBQnNUY3ZnbzdrcmJZNUlwUDd3bmprQlYvdU8rSjk1REN1djlLcTFVcnRaZVRuNG4za01WL3VPZU00Y2IzYzRJbVZxM1NxUlc2NC9oOFhMdnVlK0IxK21zREJrZDBqRi92SGtMSjUrNFNOOFBnOS9mV0FxMTF3eHR0VGt1cnBsWnVhd2MzZFc4ZGZScG9pM1RJbW5YWnNrRXVQamdLSUs0NjFTNG1zNjFCcGxSU0lZcWkzUm9PbHZYK1E0cGJTSTU3S0xSdkxTekM4QW1QSHFQRWFkMHJmV1Rpc1RxVk1NQTgrNENSaE5tbEQ0MUtQNHJyNUZoYy9xR0ROOUYvNFp6K0laTmxLVjRhWE9PTytjSVRScDdPT1JmNzNEOWJjOXdhU0xSakp1VFAvaUQ5VHQ4dDJHN1FDODhNUnR0RWkycHdqYlQ4cWFJbjY0cFNzMjh2ZC92bFhwQW01MVVlVGdJVnlOajV5dUx3MkhFbXlSS2pEcGdwRjgrc1hYWk83TDRWQ0JuLysrK2hsMzNISyszV0dKMUJ2dTRhTXdtc1VYcmQ4OVk3eW1HTmNSNFNVTENjMzdDTytFaTdYbVd1cWMwMDd0Ujh1VWVHYThPbzhubnYyQWwxLy9ndE5QUFpIZXZkclJxMGM3RWhQaWJJdk56dVE2cm9tUGtjUDc4S3NieDVNUS8vT2Z3WVpOdTNqN3ZjVTRHbmdGN2NpaGc3amltdG9kaHRoSUNiWklGZkI2M2R4eTNUbjgzOTllQldET1o2czQrNHhCZE8vUzJ1YklST29QVisrK09GSmFFWGpqWmFKYk51Rzk0RktNcHZhTzRNalJXWG01Qk45N0EvUEFmbnczL0ZyVndxWE82dG05TFkvKzVSbzJidDdGVys4dVp1N25xM25uZzY4QVNFcHNTb3ZrNWpSdUhFT2pXQytORy90bzNDaUdjV01HMEtwbFFxWDYrWHB0S25mZC85OEt0ejk5L0wzbHR2bHB0UGpkRDVhUXViZnNKVGE1dVFVODg1L1pwWjYvOVlhaXBSMDdkKzFqYTFvbUk0ZjNZZjEzMjQ5b04zSjRIeFl1L3BZV3lTVjNmNGhHVGR1bXN0ZTBTRjRlbmtUOW05ZVFLY0VXcVNMRFR1N0pvUDdkV1BYMUQxaVd4UlBQZmNCVGo5NkUwNmxTQnlKVnhaR1FTT3lOdHhOYTlBV0ZqeitFNTdRemNZODRIVlJRcG5Zd1RjS0x2eUEwLzFQY2c0Y1RNM0d5OXJtV2VxRm45N1k4Y085a0xNdGkrODU5Zkw5aEJ4czI3eVE3SjUvYzNIeDI3ZDVQZm40aCtRVUJXcVVrVkRyQmJ0R2lPWmRPTEg4SnhaeFBWM0xva0w5Q2JYK3lZTkY2Tm03ZVZXYWJRL24rTXF1Ti81UmdMMW0rc1hqUDdiSTg5WStiajdpL0w4WlRnV2pydnNqQmc4UjI2bVIzR0dJai9kWVRxU0tHWWZDcjY4Wno3ZTFQRUlsRTJaeTZtM2MrK0lwSkY0NjBPelNSK3NYbHduUGFtYmo2RFNBNDV6M0N5eGJqUHUxTTNBT0dhR3NVdTBTamhOY3NKenovVTR6NEJIdzMzcTVSYTZtWERNT2dZL3NXZEd6Zmd2Rm5uVnhsOTIzZE1vSHJyenF6M0haTGxuL1BvVVArQ3JYOXlkUC92TG5NODVXcEluN1p4YWR5MmNXbmtyazNoNlpORytHTDhYRDYrSHU1NTNlWE1HYjBpY1h0Tm13cW1kQnYzNUZKVWxMRG1EWWR6c25HM1V5enF4b3lmZVF2VW9YYXRFNWt5c1dqaWwvUGVQMXpkdTdLc2k4Z2tYck1rWkNJYityMWVDKzRoTWphVlJUOC9ZK0VGbnlLbFpkcmQyZ05ocFdYUzJqQnB4VDgvWDRpYTFmanZYQVN2cW5YSzdrV3FjY0svVUdtWFBzWVM1ZHZLRDVtV2hiUnFFazBhbUthSmttSmNVeVpOSnE0eHJGRUlsR1dyZHhFUW53Y2xtWFJ1TEdQS1pOR0g3RjlWMzBRTFNnZ2NpZ2ZiNnRXZG9jaU50SUl0a2dWbXp4eEZGOHQzOERXdEF6QzRRaVBQUEUyVHo2aXFlSWkxY1hadmhPK3FUZGc3dGxOZVBVeUN2LzVGeHl0MitMcU93Qm4xKzQ0RXBQdERyRmVNZmZ2STdwbE01SDFhekRUZCtIcTB4ZmY1S3R4dEdwamQyZ2lVZ055Y3ZJQmlHL2VwUGpZSTQrL3pTT1B2dzBVVGFkLytwODNjODBWWXdHWTl0S25ITXIzazc1blAvZjkrV1h1dm1OaThibjZKcGlaQ1VDTUV1d0dUUW0yU0JWenVaemMvZXVKM1BLN1o0aEdUVFp0MmMwN0h5NWgwZ1VqN0E1TnBGNXp0R3FEOTl5TDhaNTlQcEhORzRscytwN1F2RG5nTUhCMjdJSWpPUVZIVWdzY1NjbmdhNFFSRTRQaDlZSlR2d3BMaUVhd2drR3NRQUQ4QlpoWit6Q3o5bUx1eXlTYWxncW1oYk56Vjl3RGgrQ2Fjalc0N04yMlNFUnExbzVkK3dENFp2MDJUdXJYR1lDYnJqMmJZVU42QXVCeEYvMmJHZ3BGbVA3eXA3enovaEp1dldFOFkwYWZ5QU4vZlkwYmJudUsrKytlUk44K0hlMzVBYXBSSUNNREFHOUxKZGdObWQ1VmlGU0RMaDFiTW5uaUtGNTVjejRBTTE2Yng5Q0JQV2pYTnNubXlFUWFBSmNiVisrK1JkdENXUlptOW43TW5Uc3c5KzhqOHMxS3pPejlXSDQvQklOWW9TQkVvM1pIWExzNG5SZ2VMM2k5R0Q0Zmp2aEVISW5KdURwMXhUTnFUTkgwN3daU0RWaEVqclR1MnpTOFhqZHZ2cnVJTHAxYUF0QzhXV05hLzFqWUxYTnZEcSsvdFpEM1p5L2o0Q0Uvdjc3bFBNNDllekFBanoxMERROC8valozM2plZFc2NC9oL1BIRDdYdDU2Z093UjhUYkkxZ04yeEtzRVdxeWVXWGpHYkppZzFzMjU1Sk9CemgwU2ZmNGNsSGJzU2hhc2NpTmNjd2NDUWs0VWpRaDFzaVV2ZVpVY3ZXL3NQaENBc1dyZU9Vb2IzbzBhMHRmM25rRFFBQ2dWQnhtejBaQjVqNXpwY01IOUtMS3llZlRzdVUrT0p6THBlVCsrNmFSTk80UnFRY3RwVlhmVkN3WlF1dXVEZzhDWldySWkvMWkySDVDK3o5UDFXa0hrdmR0b2ViZi9jc3Bta0NjTU5WWjJtcXVJaUlpSlNyMEIra29DQkFrOFkrUEI0WEd6YnQ0cmYzdklqTDZlVGpXWDh1OS9wbzFPU004KzZ2MHBodXV2WnNucC8rTVEvZWZ6bkRoL1JpNllxTlBQM0NSK3pkbDB1N05rbTBiNWRNa3lheHVGMU9ZbU85eGZWbkxLc29ua2drUWpnY0pSUUtFd2lHNlhkQ1J5YWNOYmhLWTdUVHVpdW5ZbGtXSjc3OGl0MmhpSTAwZ2kxU2picDBhc1dVaXcrYktqNm9CKzNhYURSTlJFUkVTcmQ5eDE1dXUvUDVJNDRQUEtscmhhNTNPQXltVEJwZHBURjE2OUtLbGlueEREMjVCd0REQnZmazVBSGRXTEY2TTJ2V3BySnpWeGE3OXh3Z1A5OVBJQkFpRklvUU5VMU0wOEl3aXJZNWN6Z01YRTRuTHBlVE04Y01xTkw0YkdWWjVHL2FSTW9GRjlvZGlkaE1JOWdpMVN3U2lYTFQ3NTRtYmZ0ZUFIcDFiOGNURDkrZ3FlSWlJaUpTcWdQWmg3anp2dW1ZcG9sbFdyamNUbnAwYThNTlY0MmpXYlBHdHNXMVplc2V1bmJXR3VQREJUTDJzSHpVS0hvKytoZ3R6anZQN25ERVJrcXdSV3JBbG0xN3VPVVhVOFZ2dlBvc0xqbGZVOFZGUkVSRTZvT01kOTVtODMzM01XVGhRbUpVUmJ4QjB4Q2FTQTNvMnFrVmt5ZWVXdno2djYvT0l6VXR3OGFJUkVSRVJLU3FaQzlhVEJHUDE4b0FBQ0FBU1VSQlZLUHUzWlJjaXhKc2tacHl4YVRUNk5paEJWQlVoZlBCUjJkUzZBK1ZjNVdJaUlpSTFHWldKRUxPMGlVa25Ecks3bENrRmxDQ0xWSkRYQzRuOTkxeEtSNlBHNEQwUGZ2NTk3UHZZVmxhcFNFaUlpSlNWMlY5OWltUlE0ZElIRFBXN2xDa0ZsQ0NMVktET25ab3dlMDNUQ2grL2NXaWRjejlmSTJORVltSWlJakk4VWgvNVZYaSt2VWpybTlmdTBPUldrQUp0a2dOR3pkbUFLZWYycS80OVZNdmZrVGFqcjAyUmlRaUlpSWl4K0xnMm0vSSszb05iYTYrR2d6RDduQ2tGbENDTFZMRERNUGdOemRmUUp2V2lRQUVnMkVlZk94MUFnR3R4eFlSRVJHcEs4eEFnRTMzM0VOc3AwNGtqVDNEN25Da2xsQ0NMV0tEV0orSC83dnJNdHh1RndBN2QyWHg1SDgrdERrcUVSRVJFYWtReTJMclk0L2gzN21UbnYvOEo0YkxaWGRFVWtzb3dSYXhTZWVPTGZuVmRlT0xYMy82eGRkOHR1QWJHeU1TRVJFUmtmSllrUWliLzNnLzZhKytRc2ZmM0VHVFhyM3REa2xxRVNYWUlqWTY1OHhCakRybDU0SVkvMzd1QTNidXlySXhJaEVSRVJFNUdqTVFJUE85OTFnemNTSVo3N3hENTkvL25uYlhYV2QzV0ZMTEdKYS9RSHNFaWRpb3NERElUYjk5bXZTTUF3QjBiTitDWng2N0JhL1hiWE5rSWlJaUl2S1Q1YU5HRWNqWVE2T3VYZWg0eCs5SVBQMTB1ME9TV2tnSnRrZ3RrTHB0RDdmZTlSeVJTQlNBczhZTzVIZTNYb0NoYXBRaUlpSWl0VUxtdSs4UzA2NGR6UVlPVk1Wd0taVVNiSkZhNG9NNXkwc1VPcnYxMm5PNDhOemhOa1lrSWlJaUlpS1ZvVFhZSXJYRXVXY1BadFR3bjlkalAvdmZqMW14ZXJPTkVZbUlpSWlJU0dVb3dSYXBKUXpENEs3Ykw2UnJwMVlBV0piRlEvK1lTZHFPdlRaSEppSWlJaUlpRmFFRVc2UVdpWW54OE5EOVUwbUlqd09nMEIvaXZyKzhURzVlZ2MyUmlZaUlpSWhJZVpSZ2k5UXlpUWx4UEhUL0ZjVlZ4UGRtNWZESHY3NUNLQlMyT1RJUkVSRVJFU21MRW15UldxaGI1OWI4NFRjWEY3L2VzSGtuLzNoNkZwYWxtb1FpSWlJaUlyV1ZFbXlSV21ya3NENWNjL2taeGErLytISWRyNzI5MEw2QVJFUkVSRVNrVEVxd1JXcXh5Uk5QNWZSVCt4Vy9udkhhUEw1YzhxMk5FWW1JaUlpSVNHbVVZSXZVWW9aaGNPZXZMcVJYOTNiRnh4Nys5enRzVHQxdFkxUWlJaUlpSW5JMFNyQkZham1QeDgyRDkxNU9jbEl6QUVLaE1QZi81Uld5OXVmWkhKbUlpSWlJaVB5U0VteVJPcUI1czhiODdmNHI4Zm04QUdUbkh1THVCLzZyN2J0RVJFUkVSR29SSmRnaWRVVEhEaTI0Lzg1TE1Rd0RnSjI3cy9qOUEvOGxQejlnYzJRaUlpSWlJZ0pLc0VYcWxDRUR1L1BiV3k0b2ZwMmFsc0U5RC80UHZ6OW9ZMVFpSWlJaUlnSktzRVhxbkxQUEdNZ3QxNTFUL0hyRDVwMzg4Vyt2RUFxRmJZeEtSRVJFUkVTVVlJdlVRUmROR001Vms4Y1V2LzVtL1RiKy9PaE1JcEdvalZHSmlJaUlpRFJzU3JCRjZxakxMeG5OcEF0R0ZMOWV2bW9UZjMvOGJVelR0REVxRVJFUkVaR0dTd20yU0IxbEdBYlhYem1PYzg4YVhIeHM0WkwxL1BQcDk3QXN5OGJJUkVSRVJFUWFKaVhZSW5XWVlSamNmdU81bkRINnBPSmpjNzlZd3pQVDVpakpGaEVSRVJHcFlVcXdSZW80d3pDNDg3YUxHRG0wVC9HeDkyWXY1Yit2emJNeEtoRVJFUkdSaGtjSnRrZzk0SFE2dU8vT1NadzhvRnZ4c2RmZlhzanI3M3hwWTFRaUlpSWlJZzJMRW15UmVzTGxjdktuMzAraFg1OU94Y2Vtdi9JcC8zdjljMDBYRnhFUkVSR3BBWWJsTDlBN2I1RjZwTkFmNHE0L1RtUFRsdDNGeDg0N2V3aTMzVEFCd3pCc2pFeEVSRVJFcEg1VGdpMVNEK1huQjdqdnJ5L3ozWWJ0eGNkR2orakhIMzR6RVpmTGFWOWdJaUlpSWlMMW1CSnNrWG9xR0F6eDRLTXpXYjU2Yy9HeFFmMjc4YWZmVHlZbXhtTmpaQ0lpSWlJaTlaTVNiSkY2TEJLSjh0aFQ3L0w1d3JYRngzcDFiOGZmL3U5S21qVDIyUmlaaUlpSWlFajlvd1JicEo2ekxJdG5wODloMWtkTGk0OTFiTitDUi81ME5RbnhjVFpHSmlJaUlpSlN2eWpCRm1rQUxNdml0YmNYTXVNWGUyT250SWpuMFQ5ZlRldVdDVFpHSmlJaUlpSlNmeWpCRm1sQVB2eGtCVSsrOEdIeHRsM05telhta1Q5ZFRlZU9MVzJPVEVSRVJFU2s3bE9DTGRMQUxQeHFQWC8vMTl0RUlsRUFHalh5OHJmN3I2UlBydzcyQmlZaUlpSWlVc2Nwd1JacGdGWjl2WVVISG42TllEQUVnTmZyNWc5M1hNeklvWDFzamt4RVJFUkVwTzVTZ2kzU1FHM1l2Sk43Ly93U2h3cjh4Y2VtWER5S3E2ZU14VEFNR3lNVEVSRVJFYW1ibEdDTE5HRGJkKzdqRDMrYVFkYUJ2T0pqUXdaMjU5N2ZYa3FqUmw0Ykl4TVJFUkVScVh1VVlJczBjRG01K2Z6cGtkZjVic1AyNG1OdFd5Znk0TDFYMEs1TmtuMkJpWWlJaUlqVU1VcXdSWVJJSk1vejAyYno0U2NyaW8vRitqemMrOXRMR1hweUR4c2pFeEVSRVJHcE81UmdpMGl4T1ordDRza1hQaXl1TUc0WUJsZE5Ic09VaTBkcFhiYVV5dkw3TVRQVHkyeGorSHc0VWxxWE9HWm1wbVA1L2FWY1VjU1IwaHJENTFOZjZrdDlxUy8xcGI2cXZDK1I2dUN5T3dBUnFUM09PV01RSGRvbDg2ZS92MDUyN2lFc3kyTEdhL05JM2JxSHUzOXpNYkUrajkwaFNpMWtacWJqbi81a21XMmNIYnZpdS9hMkVzZUNjMllSVGR0UzVuVythMi9IMmJHTCtsSmY2a3Q5cVMvMVZlVjlpVlFISmRnaVVrTHZIdTE1L2wrMzhzRGZYMlBqRDdzQVdMejhlM2JkbmNWZjdydUNWaWtKTmtjb3RVbnc0MW1FbHk0c3Y2RVp4ZklYSG5Hc1BGWXdVT0k2S3hoUVgrcExmYWt2OWFXK2pxMnZDclFST1Y1S3NFWGtDQW54Y2Z6cmI5Znp4UE1mOE1ubmE0Q2lpdU0zLy9ZWi9ualhaUXc4cWF2TkVVcHRZV2FVbk1ibmJOZnhxTzBjU1NrUWpSeDV6Q3A3bFpMaDhaUzR6dkI0U3UxRGZha3Y5YVcrMUpmNkt2TzZHRTBQbCtxbk5kZ2lVaXJMc3ZqdzR4VThNMzAyMGFnSkZLM0x2bnJLV0M2N2FDUU9oOFBtQ01WdS91bFBGVS9KaTVsOGJibHZpa1JFUk94aStHTEJxZkZGcVY1NmR5d2lwVElNZy9QT0djSmpEMTVEMDdoWW9DanAvdStybjNIbkg2ZVgyRDliUkVSRVJLU2hVNEl0SXVYcTE2Y1R6ei8rSzdwMS9ybGk1N3J2MHJqK3RpZjVhdm4zTmtZbUlpSWlVallyRUNDNk00M285cTNsVmlnWE9WNUtzRVdrUXBLVG12SGtJemN5OGR4VGlvOGRLdkR6d045ZjQxL1B2VTh3R0xJeE9oRVJFWkdqTS9kbEVIaDlPdjRaenhDY004dnVjS1NlVTRJdEloWG1kcnU0K2RxemVmaUJxMmpXdEZIeDhkbHpWM0xUNzU0aGRkc2VHNk1URVJFUkViR1hFbXdScWJSQi9ic3g3Y2xmTTZoL3QrSmpPM2RsY2N1ZHovTFN6QytJUkxRTlJrUGhhTmthWjRjdU9OdDF4RkIxVmhFUkVXbmdWRVZjUkk2WlpWbTgrOUVTWG56cDB4SkpkWmVPTGJuNzF4UHAzTEdsamRGSmpZbEdqdHlQVkVSRXBKYUk3a3dqOFBwMEFKd2R1K0s3OWphYkk1TDZUQ1BZSW5MTURNTmc0cm1uOE93L2JxSExMNUxwMUxRTWJ2N2RNN3p5NW55TlpvdUlpSWhJZzZFRVcwU09XK2VPTFhubUg3ZHc1V1duNDNRVy9iTVNqWnI4Ny9YUHVmV3U1OWlhbG1GemhDSWlJaUlpMVU4SnRvaFVDWmZMeWRSTFQrZlpmOTVhWW1wNDZyWTkzUFRiWjNoaHhpZjQvVUViSXhRUkVSRVJxVjVhZ3kwaVZTNFNpZkxhMnd0NTdlMEZSS05tOGZHa3hLYmNkc01FaGcvdVpXTjBVcFdDSDgvQzNMTWJ6Q2llTWVmZ1NFNnhPeVFSRVpFU3RBWmJhcElTYkJHcE5xbHBHVHorOUh0c1R0MWQ0dmp3d2IzNDFmWGpTVTVxWmxOa1VsWDgwNThpbXJZRmdKakoxK0pzMTlIbWlBNWpXWmc1MlpqcHU3R3k5Mk5tNzhmTXpzWUtCaUFVeEFxSElhbzZBU1U0blJodU4zaThHTjRZSFBIeE9PSVRNZUlUY2JSdWc2TjVQQmlHM1ZHS2lGU1l1UytUME9kendPSEUwYW9OM3JNdnREc2txY2VVWUl0SXRUSk5rNC9tcm1UYUs1OVNXUGp6RkhHdjE4T1ZsNTdHUmVjT3grVnkyaGloSEk5YW1XQkhJMFJTZnlDYXVwbm85bTNnZE9IczJBVkhja3JSVjJJeVJtd2o4Qllsa0RqMS9KVVFqUlo5QUJFTVloVVdZTzdmaDdrdkUzTmZKdEcwVkloR2NYYm9pTE5MZDF4ZHVvSFRaWGZFSWlJVll2aGk5VytXVkRzbDJDSlNJN0p6RC9IYzlJK1p2MmhkaWVPdFd5Wnc0OVZuTWV6a25oZ2FGYXR6YWxPQ2JXWm1FRm03bXNqbWpUamF0TWZWcnovT0xqMXdKQ2JaRmxOOVpPN1BJcHE2aWNpNnJ6SFRkK0RxMWhQWGlRTnhwR2hiUGhHcDNaUmdTMDFRZ2kwaU5Xck4ybFNlZVA0RDBqTU9sRGgrNGdtZHVQbmFjMHBzOXlXMVgyMUlzS083ZHhKZThpVm1UZzd1NGFOd0R4aU1FZGUweHVOb2lLeThYTUpmcnlDODVFc2M4Zkc0aDQzRTJhYWQzV0dKaUJ5VkVteXBDVXF3UmFUR2hVSmgzbnh2TVRQZlhVUXdHQ28rYmhnRzQ4WU00SnJMeHhMZnJJbU5FVXBGMlpsZ216blpoT1o5Z25Vd0QvZHA0M0FQSEFJT2JZNWhDOU1rdkhvNTRmbHpNZUthNGhsN1Z0RmFiUkdSV2tRSnR0UUVKZGdpWXB2OUJ3NHkvZFhQK0d6KzF5V08rM3hlTHJ2b1ZDNGNQeFNmejJ0VGRGSVJ0aVRZMFNqaHBZc0lmN01heitsbjRSNXhtaExyMnNJMENTK2VUK2lMVDNDZk5CRDNzSkZhNHk0aXRsT1JNNmxKU3JCRnhIYWJVOU41ZHZvY3Z0dXd2Y1R4WmswYk1mbmlVVXc0ODJROEhyYzl3VW1aYWpyQk5uT3lDYjcvRm82a0ZMd1hYcWFwNExXVWRUQ1A0S3labUZsNzhWNXdNWTVtR3MwV0VmdG9teTZwU2M0LzNYL2ZuK3dPUWtRYXRzVDRPTWFkM3ArTzdWUFl2R1UzK1FVQkFBTEJNS3UrM3NKbjg3L0I1L1BTcVgwS0RvMVUxaXFSYjFaaTVXWUQ0RHFoUDQ2bXphdXZyODBiQ001NkM4OXBaK0tkTUxHb0FyalVTb1kzQnRlSkF3RUl2dmNtUnJQbUtqWW5JcmF4OG5LSmZQc05BSTdtQ2JqN0Q3WTVJcW5QTklJdElyVktLQlRtdzdrcm1QbjJsK1FlTENoeHJsVktBbGROSHNQb0VTY28wYTRsek14MHJJSjhyR0FBUjNKTGpKanFTWHJESzVjUy9ubzF2cXR2eHRHNmJiWDBJZFhEVE4rRmY4Wnp1UHNQd24zeVVMdkRFWkVHU0NQWVVwT1VZSXRJcmVUM0I1azFleGx2dnZjbEJRWEJFdWZhdFUzaXNvdEdjZHFJdnRwRHV6YUlSckQ4aGRWemI4c2l0SEFlMGUxcCtHNjRIYU1hUjhpbCtsaDVPZmovOHdUT0RwM3dqQm9MMnBKUFJHcVFFbXlwU1Vxd1JhUldPMVRnNTYxWmkzajNvMlVsS280RHRFaHF6cVFMUmpCdXpBQzhYcTNSdGswMUp0aWhCWjhSM2JNSDMvVzNZY1EycXBZK3BHWlloUVg0WDN3S1Y2dld1RWVQdFRzY0VXbEFsR0JMVGRJYWJCR3AxYndlTi8zN2RlSHNzUU9KbUNhcDJ6SXdUUk9BZ3NJQUs5WnNaczVucTdBczZOUStCYmRiMjIvVU9NdUVTTGpLYnh0ZXVaVG9sczM0YnJwRHlYVTlZTGc5dVBxZVJHamViQWlIY1dxcXY0alVFSzNCbHBxa0VXd1JxVk95Y3cveDdnZEwrUENUNVJUNlM0NW9OMnJrNWJ5emhuRGUyVU5KVElpektjS0dwYnJXWUVjMmJ5UzBZQjZ4dDkybGFlSDFqSldYUStGVGorSVpmUWF1N2ozdERrZEVHZ0NOWUV0TlVvSXRJblZTZm42QUR6NVp6cnNmZmtYZXdaTFRreDBPQnlPSDl1R0M4VVBvM2JNOWh0WjdWcHZxMktiTHpNa204TXAvOGQzNGF4VTBxNmZNOUYzNC8vTUVNVmRjb3kyOFJLVGFLY0dXbXFRRVcwVHF0R0F3eE1melZ2UG1lNHZKMnA5M3hQa3VuVnB4d2ZpaG5EYWlyL2JTcmdaVm5tQkhvL2hmbm9aNytDamN3MDZ0Z2dpbHRnb3ZXVWg0NlpmNHBsNEhUaFVyRkpIcVl3VUNtUHN5TUx3eEdJMGE0MGhwYlhkSVVvOHB3UmFSZWlFU2liTGdxL1c4OTlGU05xZW1IM0UrcmtrczQ4OGN4RGxuRENLbGhVYk1xa3BWSjlqaHhRc3c4L0tJdWVxbXFnaFBhcm5BLzU3SDBhd1o3bE5HMlIyS2lEUUFoaThXbktyVkl0VkxDYmFJMUN1V1piSHhoMTI4UDNzWkM1ZDhTelJxSHRHbWY3L09uRFZtSUtjTTZhVlI3ZU5VbFFsMjBkVHc2Y1RlK1g4WWNVMnJLa1NweGF5OFhBci8rUmRpcGw2cnFlSWlVdTJVWUV0TlVJSXRJdlhXZ2V5RGZEUjNKYk0vWFVsT2J2NFI1NXMwOG5INnFCTTVhK3hBdW5Sc2FVT0VkVjlWSnRpQnQxN0QxYnNmN2xQSFZGVjRVZ2VFdjV4SDVQdjF4Rnd5eGU1UVJLU2VVNEl0TlVIYmRJbEl2UlhyODNMaUNaMjRZUHhRMnJaTzR1Q2hRdlptNVJhZkQ0VWpiTnF5bTlselY3SjA1VWJNcUVsS2krYkV4SGhzakxwdWlYeXpFaXMzR3dEWENmMXhIR1BGNytqdW5VUy8vNWFZeVZlRGl0STFLTTUySFFuUC94UkhjZ3NjbXJrZ0l0WEFDZ1F3OSt6Q3lqOEVvU0JHWSswMEl0VkhJOWdpMHFDazc5blAzQy9XOE9rWFgzTWc1OUFSNXgwT0J5ZjE3Y1RvVS9weXlyRGVOR25rc3lIS3VxT3FSckFEYjc2Q2E5QnczQ2NQcThyd3BJNElyMXhDWlBVeVlpNjUzTzVRUktRZVVoVnhxVW1hSXlFaURVcnJWb2xjZThXWlhEVjVMS3UrL29HUDU2MW0rZXBOeFd1MVRkTmt6ZHBVMXF4TjVkL1BmOERBazdveStwUytEQnZjaTFpZlJyYXJnNW14QnpNbkIvZkFJWGFISWpaeER4aEM2TFBabUprWk9GSzBYRU5FUk9vdUpkZ2kwaUE1blE2R0RPckJrRUU5eU1uTjUvTXYxN0pnMGJvU0ZjZ2prU2pMVjIxaSthcE5lRHh1VHU3ZmplRkRlakY0UUhlYXhzWGFHSDN0NFdqWkdpd0x6Q2hHekxHTjlrZldyY0U5ZkJRNEhGVWJuTlFkVGlmdTRhT0lyRnVOSjJXQzNkR0lpSWdjTTAwUkZ4SDVoZlNNQXl6ODZsc1dMRjVIMm82OVIyMWpHQWE5ZTdabjJNazlHWFp5VDlxMlRxemhLR3VaYUFUTFgzak0xeFkrL1RpeGR6Mmd5dUVOWEZGRjhRZUp2ZlczS2tJa0lsVktVOFNsSmluQkZoRXBSZHFPdlN6OGFqMExGcThuUGVOQXFlMWF0MHBrMktBZURCdmNrMTdkMitGeU9Xc3d5bHJnT0JMc3lPWU5STDc3RnQrTnY2N2lvS1F1OHIvd2IxeDkrdUhxM3RQdVVFU2tIbEdDTFRWSkNiYUlTRGtzeXlJMUxZT2xLemF5ZE9WR1VyZnRLYld0eitlbFgrOE9uTlN2TS8zN2RxRmoreFlZOWIwcTluRWsyTUU1NytIczNnZjNrQkZWSEpUVVJlRmxpNG4rOEQzZWM4NjNPeFFScVVlVVlFdE4waHdzRVpGeUdJWkIxMDZ0Nk5xcEZWZGVkanBaQi9KWXZtb1RTMWR1NUp2MTJ3aUhJOFZ0L2Y0Z3kxZHZadm5xelFBMGE5cUlrL3Ayb1gvZnp2US9zVE1weWNlMmpWVzlaRmxFdDIvRGM4NUV1eU9wY21ibUhnaUhjTFR0VUMzM3QwSkJESSszV3U1dEoyZlg3b1ErKzZob1hYOTkvMkRLUmx1Mzc2VnpoeFoyaHlHMWhKNEhrYXFsQkZ0RXBKS1NFcG95WWR4Z0pvd2JqTjhmNU92MVcxbTZZaU9ydnRuQ2dleURKZHJtNWhXd1lQRTZGaXhlQjBCS2NuTjY5MmhIcngrL09yVlBxZE5UeW9NZno4TGNzeHZNS0o0eDUrQklUcW53dFdaT05qamRPQktUcWpIQ3cwUWloQmJQd3oxc05JWTNCZ0FyTjV2Z3JGZHh0R3FIWjF6VmpKd0dYbm9XTXl1VHh2K1lWaVgzKzZYdzRubUU1bjVBekpXMzRPeldxK0lYbWliV29id3lteGpIdUk5NVZYRWtKb1BUaVptYmphTjVncTJ4MUtScHJ5ODhydXV2bXp5cVVuMjk4ZUZ5N3YvMWVZd2FXckdwK0tGd2hMMVpwVDg3YlZzbHNHdFA2Y3RvZmlrcElZNFlyN3RDYlJzcVBROGlkWnNTYkJHUjQrRHplUmsrdUJmREIvZkNzaXgycGUvbjYzV3BmTDF1SzJ1LzIwcEJRYkJFKzh4OU9XVHV5K0dMUlVVSnQ5ZnJvVWZYTnZUdTBaWmUzZHZUcTBlN09sV2gzTXhJSjdvOUZRQXI0Sy9jdGVtN2NYYnNYQjFobFNvMC8yTkNuMzJJbFpPTjk4SXBBQmlOR2hQZHZvMW9XaXJ1VTgvQThOWHVQMzhqdGdsV01FRHduWmVKdmV0QmNGZHMremd6TjV2Q3YvMmh6RGFOL3pHTi9EdXZxM0FzdnV0K2c3Tkhud3Ezcndobnh5Nll1M2MzcUFUN2pRK1hIOWYxbFVtb3hvM3V5enNmcitLcEdmTVkwTGNqVFJyRmxIdk45bDM3dWVYZS81VjYvdFBYN3VicTM3NVlvZjcvZnM4bERPclhxYUxoTmtoNkhxcWVFZVBEMmE0ak9KeEZ1MStJVkNNbDJDSWlWY1F3RE5xMVNhSmRteVRPUDJjbzBhakpsbTE3K0hyZFZyNVpuOHEzRzNhVW1FNE9FQXlHV1BmZE50Wjl0NjM0V0VxTGVEcDNTS0ZMcDVaMDdsajAxU0twV2IxYnkyMWw3Ni9VaVBmeE12ZnNJdlRGSEl3WUg1Nnh2OWdLeXUzQmZlcFlRcCs4UjJqdWUzZ3ZtRkpqTVIwTFYvL0JPSmZPSjdwakc2SFA1K0E1NjRKS1hlOFpPeDVudDk0bGprVldMeU84WWhFQTN2RVhsenkzWVIzUmJUL2dHVFAraUszWWpHcjQrM01rcDJCbFYyejBxNzc0L0kyeVAvZzQzRnV6VnpCOTVwY0FYRitKWkFxZ1RjdDRManA3RU85K3ZJcDEzKy9nbEpPN1YvamFHWTlmVDl0V1AzL3dzV2pGSmg3ODEvdkFrVC9EL1krK1EzcG1Eak1ldjc1UzhZbWVoK3JnU0U0aFp2SzFSUitnYXBjQ3FXWjZ3a1JFcW9uVDZhQkgxemIwNk5xR3lSTlBKUnlPc0dYYkhqWnMyc24zUDM0ZFBxVWNJSE52TnBsN3MxbXlZa1B4c1VhTnZIVHUwS280NmU3WXZnVnRXeVVSRzF0MzErR2EyZnR4ZGVsUkkzMVpvU0NCMTE2RWFCVFBSWmRnTklrcmNkNHpjaXpoWlY4U1hyb1Exd2tEY0pZU2wvL3BoNHRIN0N1aW9xUEJsWnBLYmhoNHpwMUVlTkU4WEFPSFZ2eTZIemtTVTNCMjdGcmlXSFRyNXVMdjNhUE9MSGx1MTNad3VmR2NjVzZON0ZYdVNHcEJwQkoveGczSm9ZSUFqejA3aDZWcnRwRFF2REYvL00zNTlPbmVwa1NickFNSGVYdjJ5akx2VXhnSU1maWt6cXpmdUl2MUczZVYydTZxUzBZUzYvdDVoa1RHdnBMVGdnL2s1SmQ2N1EvYk11aC9Rb2N5NDVEam8rZEJwSFpTZ2kwaVVrUGNiaGU5dXJlalYvZDJURHl2cURwNTF2NDhObXpleWZlYmQ3Rmg0dzVTMHpLSVJLSkhYRnRRRUdUOTkybXMvejZ0eFBIbXpSclR0blVTYlZvbkZQMjNaU0p0MnlUUnNrWHpXcisyMjh6T0xscHpXd09DYjcyRXVYY1BybDc5Y0o5OGxJcmxiZzh4RTZmaW4vWnZBcSsrZ08rMmUzRWtITGsyM05tOUQwWjgrZnVlUnplc3d3cjRjZlVmVXJsQUkySHkvM0J6eFp1dlcxMXVtOE9UOThETWFUQ3o0Z205bVpXSkk2VlZqU1RYQUk2a1pNeWNuQnJwcXk3WnZEV0R2L3o3ZlRLejhqaXBUd2Z1dS8xY21oMWxPVWxPWGlHelBpbi91YWlJUzg4YldpS2h1dmZodDBwdHUzSExIbTc3NDhzbGpuMisrSHMrWC94OThldC8vK2x5K3ZSb2MvaWxjZ3owUElqVVhrcXdSVVJzWWhnR3lVbk5TRTVxeHFoVCtnSVFEa2ZZc1dzZnFXa1piRTNMWUd0YUpxbHA2VWVzNWY1SlRtNCtPYm41UnlUZURvZURsaTJhMHlLNUdjbUp6VWhLYkVxTEgvdEtUbXBHY21JY1htL0YxdTVXRnlzWXdJaHRWTzM5aEQ1OW44amFsUmpORS9CZWVuV3A3Wnc5K3VBZU9aYndvbmtFWHZ3WHZwdnV4R2dXWDZLTlorejRDdlZaK01qOVdBRS9NWk1ydnA0WkFNUEFrVlQrdEdzeks3T29iV0xsSy85NnhrL0UxZXZFRXNmQ3l4WVNYdng1MGIzM1pWTDQ2UDFIWEhmNGFIeWpQejVXUFVYUmZJMndncFZiejEvZnZUOTNEYysvT3A5b05NcVVDNFp4MVNValNsMHkwcTFUU3JsVGpNZGMrakJ0VzhVejQvRWJLaFZIV1ZPQ2YvTHd2Wk5va1ZoeWhzais3RVBjOWRBYmxlcExTcWZuUWFSMlU0SXRJbEtMdU4wdXVuUnFSWmRPcllxUFdaYkYzcXhjdHFabGtMcXRLUEhlbFo3Rm5zenNvNDUyQTVpbVNYckdBZEl6U2wvTDJqUXVscVRFWmlRbXhORXNyaEZObXphaVdkTkdSZC8vOURvdWxxWnhqWWlKOFZUOUd2QlFFTHpWTzhVOS9PVm5oT2JOeHZCNDhWMTFLMFpzNHpMYmU4ZGZqTGt2aytpbWJ5bDgrbUY4VjkrS28zWDdhbzJ4QktlTDJOOC9WRzZ6L0R1dncvREdWS2p0NFJ4Tm1oMng5dDFvZE9TZmkydmdNSndwUnhZRGl1N2VUbVR0cWtyM1cxRkdUQXlFUXRWMi83cm1ueTk4d2ljTDF0R2tjUXgvdVBWQ0JwOVVzNFVCZjZraVU0SmJKamVqZFVwekN2MUJEdVRrMDdaVkFtNjMzbTVXRlQwUHg4YmNsMG5vOHpsRlJjNWF0Y0Y3OW9VMUhvTTBIUG9YVDBTa2xqTU1nNVRrNXFRa04yZjQ0SiszWllwR1RUTDM1YkFyZlQrNzkyU3hPLzBBdTlLejJMMW5QL3NQSExtMiszQjVCd3ZKTzFoSTZyWTk1YmIxZU53MGFld2oxdWZCRitQRjUvUGlpM0Z6UlhRZlAwM3dtLy9sT3ZMak00bnh1SEM2bkRnTkowNm5BNGZUd09WMDRIQTZjRG9jT0p4T25JWkJsMUNvZUt1czZoRDY3RU5DbjMwSURnY3hWOXlFbzNXNzhpOXlPUEJkZVRQKzZVOFNUZDFFNFZNUDR6M25RdHluaktrMyt6SkhkeHk1dnRuY2MrUzZTMWV2ZnJqNkRzQTZsRWYwaDQwNGUvUXBTc1JYTGFuZUJOdnJ4VktDWGV5N3pVVi9OODgvZkRVdEVwdmFHa3RaVTRJUHQzUjFLZzgvODFHbEMzWkoyZlE4SEJzcjRDZTY4OGVaWHZYazMzS3B2WlJnaTRqVVVVNm5nOVl0RTJqZE1nRW9XZm5WN3crU3NUZUhmZnZ6MkplVisvUFgvanoyWmVXUmRTQVAwelFyM0Zjb0ZPWkFkcGpEeDhNbmRQTFQ1c2RaM291V2ZzZW13bzBWdnVmL2VwcmdySVoxNHVFUWdiZGZKdkwxOHFMayt2SWJjZlk4b2VMWHV6MzRydnNOZ1RlbUUxbTdpdUFIYnhKZXZSenYrSXR3ZGkzNmdNUE1US2Z3SHcrVWU2dXlpcHhWeHg3WkZSRmV1cER3MG9VVmJtOW1waE9ZT1EzZmJmZmlQTXBJZDVWenVpQWE1Wk9GNjhuYVgvNEhSY2ZyeStXYjJMRjdQMTZQaTRubkRNSjVETS9rbUJHOWFkV2lldmNRdHpPWmF0STRoaEdEdS9PcnE4YVMwUHpuWjJEamxqMjhOWHNGRGtmMUp5dzE5VHk4L001WHhkOWZkdDVRM0c0OUQ0ZXJEYytEU0cybUJGdEVwQjd5K2J4MDZwQkNwdzVIWDg5cm1pWUhjZzZ4THl1WDdOeDg4dklLeUR0WVNPN0JBdkx5OG91K3p5c2c3MkRSOFZBb2ZOVDdUTS93MHNScEV1dUFuWUhLRmNHS1drQTBXdVZKZG5qMXNxTGsydTBoWnVwTnVIcjJyZnhOWEM1aUxyK1JjUHZPQk9lOGc1bStnK2lPdE9JRTIvREZGaFV3aTBhSXJGdU4wYlE1enM3bGIyOWpadXpHek5oOXhIWlhOY0h3eGVJWmZSYXVrMDdHMGFwdGlYUFIxRTFFTjM5ZnlwVTFMQm9CcDVOWDMxM0MzcXk4OHR0WGtXQW93bXZ2TFR1bWE1TVQ0eXFkVUgzOTdYYnUvbXZGMTZHT3VmVGhjdHY4TkRyNDdzZXJ5djJ6eTgwcjVObVhQaS8xL0MxWGpnRmdaL29CdHU3WXg4akJQWTVhWVhyazRCNHNYTGFKbEtTU0NWL1VOS3QwV1VsTlB3OEFNei9ROC9DVDJ2WThpTlJtU3JCRlJCb2doOE5CVWtKVGtoTEtId1d4TEl0QUlFUkJZUkIvSUVTaFAwZ2dFTUx2RDFMb0R4TDArNG5rNTlNdkVDSVFDQkVJaGpGTmsyajB4eS9UeEl4YVJkOWJadkc1Y09TSGFpbDA1aDU2S21aV0p1NEJRd2w5K1JtQjZVOGUwMzE4MTkrQmU4UVluTjM3RUZtM0NzK1ljNHJQR1UyYkZ4Y3dLOHgrQ0N0ckw5Nkxyc0FvYTAxNUpGSmNQS3pFUHR3MXdNemVqN2x6RzQ3V2JUSDNaV0R1eXppaWphTjFXeUpyVitKb2RkaFVlc3NxK204TnZUbTJna0VNajRmWG5xcDROZlc2cUVWU1V5NDl0L3dxODNQbXIrVlFmcUJDYlgreWNPbEdOcWFXdmZUalVFR2d6T3JTUHlWVVMxZHZZZHJNaGVYMitkUmZwcFo0blY4UXdCZmpMai9ZQ3RMelVFVFBnMGp0cHdSYlJFVEtaQmhHMFpwclh5bkpZelNDNVMrczlIMExuLzBYQklOUURaWEV2ZWRPQXNBUjE2eEVWVzRyRk1US3k4R0liWHpVd2w0QVZ2N0JvcC9IVTFSbDNaR2NVbVpDN0I0Mm11Q2JNNGlzV0lSNzVOaFMyNFVXZklLWnZSOUhjZ3J1VTA0dnRWMDBiUXYrWng0cDgrZUR1WUxXbkFBQUVabEpSRUZVb2pXRjVlMnpIZnVIditGSVRDYTZkVFBCTjJlVWUwK0EyTHRMRms2ekFnRUFESGZOdkRtMkFvSGlQL3Y2ckhWS2M2NmJQS3JjZGt0Vy84Q2gvRUNGMnY3a3FZZW1sbm0rTWxXakx6MXZDSmVlTjRUTXJEeWFOdkhoaS9FdzV0S0grY090RXhnem9uZHh1NDFiU2lad2FidXlTRXFJTy94MlVnbzlEeUwxaHhKc0VSR3hoZUdOd1Nvc3dHZ2VYMzdqWStRWlB4SFArSW5GcjhNcnZ5TDQxdi93bkhZVzdsRm5IdldhNEt4WENTOWRpT0dxV0VMcDdqK0U4QmR6Q00zN0NGZi9JUmlObXh6UkpwcTZpZEM4ajRxbm5wYzFMZDd3ZU1yZHFxdWkyM1FacnFKZjgrNFRCK0hxMXF2RXVjajNhd25PZWczZnJiL0g4WXU5dmExZ3lTM2hyTnpzb25zMXFhRTFuLzRDREcvTlQ2R1gwaFg2UTF4KzIzUGM4NnNKbkg1S1VSSmxXVVd6VXFEb1E3akVoQ1pNdVdBWWNZMTlSQ0pSbHExSnBYUDdaQ3dMR3NkNm1YTEJNSklUbFdEVkIzb2VSTXFtQkZ0RVJJNlptWm1PVlpDUEZRemdTRzVadE1WU0JUbmk0ekgzNzhQUnVtMzVqYXVJbGJNZm9NeWt2cmlDdGJ1Q282aE9KNTZ6THlMdzhuTUVaNzFLek5TU1Uxbk5qTjBFWG5rZVRCUHZoWmNmc2Y3NWNJN1c3Y3ZkZnF2UzIzUzVQUmhOUGZpZmZoaG5qejU0eG93dm5wcHZOR2xhWWo5cmExOW1pVXVqdTlJd21zUWQ5WU9ENm1CbTdjUFJ2SG9MUkVubDVPUVZBQkQvaTRKV2p6dzdtMGVlblExQXp5NnRlT3FocVZ3OWFTUUEwMll1Skw4Z1FIcEdEdmMvK2paMzMzeE84VG1wKy9ROGlKUk5DYmFJaUJ5ejRKeFpSTk8yQUJBeitWcWM3VHBXK0ZwSGZDTG1ZY2xjZFl2dTJsSFVkMWxKYnFob0JMZk05ZFNIY2ZVZGdPdUUva1RXcnlFMC8yTThwNTBOZ0ptK0UvK0wvOElxeU1jejduemNRMng4VTJsWlJIZHN4ZG14UzRuRGtaV0xpL2NITjVyRjQrelNBOC9vczNBa3AyRDVDNGx1L0JaTWs4ZzNLM0NkTkJobnl6WjRScDhGMWJURm1wbTFGMGQ4VXJYY1c0N05qdlNpRDZiV2ZyZURrM29YN1F0LzQrV25NV3hnVndBOG5xSzNrNkZ3aE9renYrVGRqMWR4eTVWakdITktiLzcwK0N4dStQMS91ZS8yOCtqYnMrWStUSlBxbytkQnBHeEtzRVZFeEJaR2ZDTFJQYnRyckQ4ckdDU2F1Z21qY1pNeXAxYi90T2FZU2xiNjlsNThKV2I2VGtJZnp5cWF2aDNYak1BN3IwQTRoT2ZNOC9DTUdYODg0UjgzNjFBZVdCWkc0NUxUTWtQelB5biszdG01TzY0VEIrRTU1eUlBZ20rL2pCWHc0MnpYaWNCckwrTCtZUVBlQzZjVW42OE81cjVNbkszYWxOOVFhc3o2RGJ2d2V0MjgrZUZ5dW5RbytuK25lZE5HdEU0cG1tbVFtWlhINis4djQvMjVhemhVNE9mWDE1N0poTEVuQWZEb2ZaZnl5TE96dWV1aG1kdzg5WFRPUDNPQWJUK0hWSTI2K0R3NGtsc1NNL2xhREc5TXFmVTNSS3FLRW13UkViR0ZvM1ViUWt1K3JMSCtJaXNYUXlTTTY0UmhaVmZFRHZpQm9qWGlsV0hFTmlMbXh0L2hmL3BoUW5QZUxUcm85aEJ6eFkyNCtnMDYxckNyekUrekJjSnJsdUVlUHJyNCtFK0YwRXFJUkFoKytBYmhGWXR3anhpRDk5eEpoT1o5UkdqZVIwUjNwaEZ6MVMzbHJoTS9WdEcwVk53blY3eENjbjFubXBhdC9ZZkRVZVl2MmNEd2dWM3AwYVVWZjNuaWZRQUN3WiszN3R1VG1jTWJIeXhuK01DdVRMMzRGRm9tTnlzKzUzSTV1ZmUyYzJuYTVQTWp0bTZTeXRQemNHeU1tQmljN1RwaStHTEJxZlJIcXBlZU1CRVJzWVdqZVR4RXc1ajdzM0FrVnUrVVlDc3ZwNmpJbUdIZ0hsNTZCVzhBcStBUWhzY0xqc3J0NjAwa1RIVFRkOEF2M2dCYkZ0RnRXM0MwYmxkdVFiTHFGdDIrRlFCemJ3YUJsNS9IZVVML0k5cFlBVCtSYjFZUyttSU9WbTQyN3NFajhVNjRCQXdEenhubjRtalZsdURyMC9ELyt5RzhVNjdIMWF0ZmxjWm83dDhIMFNpT1p0VlgrSzQySy9TSEtDZ00wS1N4RDQvYnhZWXQ2V1JtNWVIMVZPenRXalJxY3VhVVJ5dlVkdGVlN0FydHBYemo1YWVSblp2UHFLRTlHVGF3S3luSlRYbG14dWY4ZTlwYzN2MTRGZTNiSkJMWE9JWXhJM29UNi9Nd2QrSDZvZ3N0ZnR5T0wwbzRFaVVVanZERlY5K1RkZUJROFdpbWxFM1BnMGpkcEFSYlJFVHNZUmc0TzNRaW1ycXBXaE5zSy84US9tbFBZQlVXNEI0NkNrZEtxOUxiSHN3cjNrcXJvc3k5R1VSV0x5Vzg2aXVzL0VNWU1UNjg0eS9Hek1zbHZIUSs0U1h6Q1M5ZGdMTkRGMXo5QnVMczJSZEhRczJ2TVk1ODl6V09oQ1E4NDg0bjhQbzBvcW1iam15emJqWEJkMS9CRVorSWQrck51UHFXbkw3cDZuTVNqbHZ1eHYvZkorRVl0bVlyVDNUTFpwd2RPdFhZbnR1MXpmWmRXZHorZjY4Y2NYeGczNHJWTm5BNERLWmNNS3hLWStyV0tZV1d5YzBZMHI5bzdmNndBVjA1K2NUT3JQeG1LMnZXcDdFei9RRHBtZG5rNXdjSUJNT0V3aEdpVVJQVHNqQU1BOE13Y0JnR0xwY0RsOHZKbWFmMnJkTDQ2ak05RHlKMWsySDVDK3lkYXlJaUluV1dmL3BUeDF6a0RDQ3llUU9SNzc3RmQrT3ZxeU04b3R0VENiNCtEVE43UDg3Mm5mRGRkR2RSZGZCd2lHaEdPbzY0cHVDTndYQjdNQS9tRW56M0ZhS2J2OGM5ZkRUZUM2YVVjdE1vMFozYmlHNzZqc2ozYXpFejB3RXdZbnk0aDU2S2U5UzQ0alYrWnZaK3dvdm1FVm05Rk92SHFlZndZekd4OXAxeHRHbVBJNlVWems3ZE1Md3g1ZTVyZlN5TTJNYkVYSGt6L3VjZXd6MWlMTjd6SmhIWnNJN2dtek93Q3ZKeHRHeURxMGNmak9TV0dJMmFZTzdaaGJOTDl4LzN2VFlBQzB3THk0eENKQUtSQ0ZaaGZ0RzlHOGZoN05xenltTDF2L0J2WEgzNjRlcGVkZmVzUzdKejg3bnpMek14VFF2THNuQzVuUFRvM0pMcnA0eW1XVnlzYlhGdFNjdWthOGZxV1JJZ3BkUHpVSFdzUUFCelgwYnhHbXhIU211N1E1SjZUQ1BZSWlKaUcxZVhib1RtenNZNm1JY1JWM1hyOGN6MG5ZUVd6Q1d5YmhWWUZzNXV2WW1aZWxQeDFsdVdhZUYvOHE5SHZkYnd4ZUkrOWVoN1pJY1dmRUo0M215czBNOTdSVHZhdE1kOThnaGNBNFljc1c3YkVaK0k5L3pMOEo1ekVaRU42NGlzLzVyb0Q5OWo1V1lUeWMyR2RhdHdKQ1lUZStlZmk5cFh3N3BtSXpZVzYyQWVBTzVCUmFOWnJsNzljTjd6ZDhKTEZ4RDVlZ1doQlhPUDZkN2U4eTZ0c2dUYnlzdkZUTitKNi95THErUitkVkY4czhiODk1L1gyeDNHRWVwYU1sVmY2SG1vT3VhK0RBS3ZUd2ZBMmJFcnZtdHZzemtpcWMrVVlJdUlpSDJjTGx6ZGV4SmVzd0xQNkRPcTdMYWhSWjhSV2JzU0k4YUg1OHh6Y1o4eXBzUzBZOFByeGRtMUYxWnVObFlrREthSjRmYmdhTnNCenhrVC9yKzl1L3V4bzc3dkFQeVptWFBPbnJVcHhnWWNtd1hIVG9Nc04xR2d4cmdCTjRFUVRHb0lFa0VKcXR5R1NuV2xYdldtZjBHbDNpVnFwUlNGcW9rb0Y1Vm9wRWhPcEJRQ3RIWnBYUklpaFVpdDFMZllrcEhCdFZtbk1aYnFQYnQ3ZkdaNnNhMVZGMlB3ZXV5elhqL1AzZG1aK1gyL1dxMjA1NlA1dmFSY2M5TjV4KzF1MjVIaHZoZFNiZGlVNnBmdVRPZU91ejVZS083MjBybmo3b1hOenVvNjlkRWpHUjArbU5HUncrbmV2U1BwZEpQa2c1OXJmYkhxT3QxRC8zck84V1JGZnpLOUJ4NU83NEdIMHd4bTB2eHNPczNnZEpxWm1UUnpzOG1aNGNJYjY2WkpreVpGaW9WMTZXV1psRlZTVmVtY1p4MzNZZzEvOHFPRk45ZFYxZHFZQUhDbENkZ0FMRnE1ZmlwcG1xUWVwYmpJWTYzK1YrZk9iWm45N3JmVHUrL0JpOTlZN0QzMHYvUmJHVTU5T0oxdDk2WllzZks4OTB6Kzd1OWY5TGpGTDF5ZmxYL3d4MmNEOGFLVVpjcmJOcWE4YldNdVlaU0xyam54eFNmZjgzSXh1U0xGYlJ1dlZEZnZOaHBsK09vcjZULzJ4UGg2QUlBV0NOZ0FMTnJFdzQ4bm96TnBMbUhEcTNMZCtwU3JWMmY0NDlmUzNkN1NoanlkYnJxZjN0bk9XT2NaKzZxMGhEY09HNzcrV3NvMU42WmN0MzdjclFEQUpXbm5WUUVBWElMdWp2c3kzUDlpVXRmamJvVXJyYTR6M1A5U3VqdnVHM2NuQUhESkJHd0F4cTY2ZFVPSzYxZGxlR0QvdUZ2aENoc2UySmZpK2xXcHBtNTcvNXNCWUlrVHNBRllFbm83ZDJWKzMvZlA3bmpOOHRlY2VpZnorMTVNNzZGZDQyNEZBRm9oWUFPd2FITXY3TTNnMmFjeis5d3pxYWVQWDlKWTVlbzE2Zjd5dHN6dC9jdVd1bU9wbS92T3Q5TGRlbmZLRzlhTXV4VUFhSVdBRGNDaTFjZU9adlRHb1l5T0hFNHpPN2prOGJyM2ZqcjFpYmN6L01IZnRkQWRTOW53MVZkU24zZzczWHMrTmU1V2dHV3U2RTh1SEsrNDhhTUxwMS9BWldRWGNRQ1dqcXJLeEJlK2xObS8rUE5VSC81SVN1dHlsNlg2Nkp1WmYvbXYwdi95Ynp2M0dyanN5clhyMHQrOUo4WGtpcVFTZjdpOHZNRUdZRWtwYjFpVDNrT1BaUERzbjZZNWRYTGM3ZEN5NXRUSkRKNTlPcjJISGpFMUhJQmxSOEFHWU1ucGJONlM3dFp0R1h6alQ5TE1uQjUzTzdTa21UbWR3VGUrbHU3VzdlbHMzakx1ZGdDZ2RRSTJBRXRTZC91OXFUWnV5dUNiVHduWnkwQXpjenFEYno2VnpzWmZUSGY3UGVOdUJ3QXVDd0ViZ0NXcmQvL09kRzZaeXVEclh6VmQvQ3JXbkRxWndkZS9tczR0VStuZS8rQzQyd0d1TWZYMDhjdys5MHdHeno2ZHVSZjJqcnNkbGprQkc0Q2xxeWpTL2N6T2RENTJSMmFlK2tycW8yK091eU11VW4zMHpjdzg5WlYwUG41bnVwL1ptUlRGdUZzQ3JqSE43Q0NqSTRjemV1TlE2bU5IeDkwT3k1eHQ5QUJZOHJyYjcwbXg2b1lNL3V4cjZYM3U4K251dUgvY0xmRUJERjk5SmZNdmZ5KzloejV2elRVQTF3UUJHNEJGbTNqazhUU24veXZOM0d6S3Rlc3ZhNjNPNWkwcDEzNG9jOS85ZGtZSC95MFRYL2oxRkt0dXVLdzFXWnptMUR1Wis4NjNVcDk0Ty8wdjc3RmJPQURYREFFYmdFVXIxMDBsb3pOcEJqTlhwdDdxTlpsODhuY3kvT0dCelB6Ukg2YjMyVjlMOTFPZlRVb3JucGFFdXM3d3dMN003M3N4M2ExM1oyTFhvODY1QnVDYUltQURjSFdwcW5SLzlmNVVIL3RFNXYvNit4bis4RUM2RDN3dTNicytLY3lOeTJpVTRldXZaYmovcFJUWHIwci9TVyt0QWJnMkNkZ0FYSlhLMVd2U2YrSTNNbnJyU0lZLytQdk12L3g4dWp2dVMzZnJyNWc2Zm9VMHA5N0o4Q2MveXZEVlYxS3V1U205WFkrbW1ycHQzRzBCd05nSTJBQXNXbjM4NkRscnNJdCsvNHIzVU4yNklkVVR2NW42K0xHYytjY2ZaK1p2WDBvNXRTR2RUOXlWNnZiTktXOWFlOFY3V3M3cW4wMW5kUERmYythZlhrOTk5RWc2bTdlay85Z1RLZGRkM2pYNEFIQTFFTEFCV0xTNTUvZG1kUGhna3FTL2UwK3FEWnZHMWt1NWJuMTY2eDVONzhGZE9YUG9ZRVkvL2VmTXYveTlwS3BTYmZwb3lyWHJVdDc4b1pRM3IwMG1WNmJvOTFOTVRDU1ZmNFhuR0oxSk16ZVhablkyR1p4T2ZXSTY5WW0zVTA4ZnorandvV1EwU3JYeEkrbDgvSTUwSHZ1aTN4OEEvQi8rS3dLd3ZGU2RkRFp2V1RnV3FtbFN2L1B6MUcrOWxlYm4vNWt6Ynh4S2ZmSmttcmxCTWorZlpuNCtHWTNHM2ZIU1VsVXBlcjJrMTBzeE1abHk5ZXFVYTI1T2RjdXQ2VzcvNU1MYWFtZFpBMWVSY3UzNjlIZnZTVEhSVDdIeXVuRzN3ekluWUFPd2ZCVkZ5dFUzcGx4OTQ3ZzdBV0JNaW40LzFZWk5LU1pYbUhYRFplZGNFd0FBQUdpQmdBMEFBQUF0TUVjQ0FBQll0cHJaMmRUVHg4NnV3UzdYVFkyN0paWXhBUnNBQUZpMjZ1bGptWDN1bVNSSnRlbjJUTzc1dlRGM3hISm1pamdBQUFDMHdCdHNBQmF0WEQrVk5FMVNqMUwwSjhmZERnREFXQW5ZQUN6YXhNT1BKNk16YVFZejQyNEZBR0RzVEJFSEFBQ0FGZ2pZQUFBQTBBSUJHd0FBQUZwZ0RUWUFpemIzd3Q3VS8vRldVby9TZS9DUmxHdlhqYnNsQUlDeEViQUJXTFQ2Mk5HTTNqaVVKQm45OUYvU3pBN09YaXY2ays4SzNQWDA4WFB1T1o5eTdmb1UvZjdaejgzc2JPcnBZeGQ4UmkyMTFGSkxMYlhldTlaa3FnMmJrckphT1AwQ0xpTUJHNEJXelAvRC9uTStWeHMycGI5N3o3bjMvTTN6R1IwNWZNRngrcnYzTEh3UitoLzE5TEhNUHZmTUJaOVJTeTIxMUZKTHJRdlY2dS9lazJKeVJWS0pQMXhlL3NJQVdMU2kxM3Z2aTJXMThHWG0vLzNzZmNlYzZKL3pYREhSdjhEZGFxbWxsbHBxcWZYQmFqVmxsZUw5SzhFbEViQUJXTFRlemtlVEpNMzgvTHV1bGV1bjN2V21vTHpsMXFTNDhOZWJZdVYxNXp4WHJMd3UxYWJiTC9pTVdtcXBwWlphYXIxZkxlR2FLNkZvQnFlYmNUY0JBQUFBVnp2SGRBRUFBRUFMQkd3QUFBQm9nWUFOQUFBQUxSQ3dBUUFBb0FVQ05nQUFBTFJBd0FZQUFJQVdDTmdBQUFEUUFnRWJBQUFBV2lCZ0F3QUFRQXNFYkFBQUFHaUJnQTBBQUFBdEVMQUJBQUNnQlFJMkFBQUF0RURBQmdBQWdCWUkyQUFBQU5BQ0FSc0FBQUJhSUdBREFBQkFDd1JzQUFBQWFJR0FEUUFBQUMwUXNBRUFBS0FGQWpZQUFBQzBRTUFHQUFDQUZnallBQUFBMEFJQkd3QUFBRm9nWUFNQUFFQUxCR3dBQUFCb2dZQU5BQUFBTFJDd0FRQUFvQVgvRGVrdXd4cm94MmNHQUFBQUFFbEZUa1N1UW1DQyIsCgkiVGhlbWUiIDogIiIsCgkiVHlwZSIgOiAibWluZCIsCgkiVmVyc2lvbiIgOiAiIgp9Cg=="/>
    </extobj>
  </extobjs>
</s:customData>
</file>

<file path=customXml/itemProps2195.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emplate>A000120141119A59KPBG</Template>
  <TotalTime>0</TotalTime>
  <Words>38526</Words>
  <Application>WPS 演示</Application>
  <PresentationFormat>宽屏</PresentationFormat>
  <Paragraphs>3251</Paragraphs>
  <Slides>173</Slides>
  <Notes>4</Notes>
  <HiddenSlides>0</HiddenSlides>
  <MMClips>0</MMClips>
  <ScaleCrop>false</ScaleCrop>
  <HeadingPairs>
    <vt:vector size="8" baseType="variant">
      <vt:variant>
        <vt:lpstr>已用的字体</vt:lpstr>
      </vt:variant>
      <vt:variant>
        <vt:i4>25</vt:i4>
      </vt:variant>
      <vt:variant>
        <vt:lpstr>主题</vt:lpstr>
      </vt:variant>
      <vt:variant>
        <vt:i4>1</vt:i4>
      </vt:variant>
      <vt:variant>
        <vt:lpstr>嵌入 OLE 服务器</vt:lpstr>
      </vt:variant>
      <vt:variant>
        <vt:i4>93</vt:i4>
      </vt:variant>
      <vt:variant>
        <vt:lpstr>幻灯片标题</vt:lpstr>
      </vt:variant>
      <vt:variant>
        <vt:i4>173</vt:i4>
      </vt:variant>
    </vt:vector>
  </HeadingPairs>
  <TitlesOfParts>
    <vt:vector size="292" baseType="lpstr">
      <vt:lpstr>Arial</vt:lpstr>
      <vt:lpstr>宋体</vt:lpstr>
      <vt:lpstr>Wingdings</vt:lpstr>
      <vt:lpstr>微软雅黑</vt:lpstr>
      <vt:lpstr>Calibri</vt:lpstr>
      <vt:lpstr>Meiryo UI</vt:lpstr>
      <vt:lpstr>Calibri</vt:lpstr>
      <vt:lpstr>幼圆</vt:lpstr>
      <vt:lpstr>黑体</vt:lpstr>
      <vt:lpstr>楷体</vt:lpstr>
      <vt:lpstr>思源黑体 CN Heavy</vt:lpstr>
      <vt:lpstr>Arial Unicode MS</vt:lpstr>
      <vt:lpstr>江城圆体 400W</vt:lpstr>
      <vt:lpstr>Wingdings</vt:lpstr>
      <vt:lpstr>思源黑体 CN Bold</vt:lpstr>
      <vt:lpstr>思源黑体 CN Regular</vt:lpstr>
      <vt:lpstr>等线</vt:lpstr>
      <vt:lpstr>Calibri Light</vt:lpstr>
      <vt:lpstr>MiSans</vt:lpstr>
      <vt:lpstr>华文新魏</vt:lpstr>
      <vt:lpstr>思源黑体 CN Light</vt:lpstr>
      <vt:lpstr>+中文正文</vt:lpstr>
      <vt:lpstr>RomanS</vt:lpstr>
      <vt:lpstr>Microsoft JhengHei</vt:lpstr>
      <vt:lpstr>时尚中黑简体</vt:lpstr>
      <vt:lpstr>Office 主题</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Excel.Sheet.12</vt:lpstr>
      <vt:lpstr>Package</vt:lpstr>
      <vt:lpstr>Package</vt:lpstr>
      <vt:lpstr>Package</vt:lpstr>
      <vt:lpstr>第三章  教学活动试讲及答辩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srt</dc:creator>
  <cp:lastModifiedBy>薛东西</cp:lastModifiedBy>
  <cp:revision>167</cp:revision>
  <dcterms:created xsi:type="dcterms:W3CDTF">2017-02-16T03:05:00Z</dcterms:created>
  <dcterms:modified xsi:type="dcterms:W3CDTF">2023-07-27T01:16:42Z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75E0AACC68754C6BA8D1E5A5A70F3DFD_12</vt:lpwstr>
  </property>
</Properties>
</file>