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7" r:id="rId4"/>
    <p:sldId id="431" r:id="rId5"/>
    <p:sldId id="267" r:id="rId6"/>
    <p:sldId id="387" r:id="rId7"/>
    <p:sldId id="476" r:id="rId9"/>
    <p:sldId id="478" r:id="rId10"/>
    <p:sldId id="480" r:id="rId11"/>
    <p:sldId id="481" r:id="rId12"/>
    <p:sldId id="482" r:id="rId13"/>
    <p:sldId id="487" r:id="rId14"/>
    <p:sldId id="483" r:id="rId15"/>
    <p:sldId id="484" r:id="rId16"/>
    <p:sldId id="485" r:id="rId17"/>
    <p:sldId id="486" r:id="rId18"/>
    <p:sldId id="488" r:id="rId19"/>
    <p:sldId id="490" r:id="rId20"/>
    <p:sldId id="491" r:id="rId21"/>
    <p:sldId id="492" r:id="rId22"/>
    <p:sldId id="493" r:id="rId23"/>
    <p:sldId id="489" r:id="rId24"/>
    <p:sldId id="494" r:id="rId25"/>
    <p:sldId id="495" r:id="rId26"/>
    <p:sldId id="496" r:id="rId27"/>
    <p:sldId id="497" r:id="rId28"/>
    <p:sldId id="498" r:id="rId29"/>
    <p:sldId id="499" r:id="rId30"/>
    <p:sldId id="500" r:id="rId31"/>
    <p:sldId id="501" r:id="rId32"/>
    <p:sldId id="502" r:id="rId33"/>
    <p:sldId id="503" r:id="rId34"/>
    <p:sldId id="504" r:id="rId35"/>
    <p:sldId id="507" r:id="rId36"/>
    <p:sldId id="508" r:id="rId37"/>
    <p:sldId id="509" r:id="rId38"/>
    <p:sldId id="510" r:id="rId39"/>
    <p:sldId id="511" r:id="rId40"/>
    <p:sldId id="512" r:id="rId41"/>
    <p:sldId id="513" r:id="rId42"/>
    <p:sldId id="515" r:id="rId43"/>
    <p:sldId id="517" r:id="rId44"/>
    <p:sldId id="518" r:id="rId45"/>
    <p:sldId id="514" r:id="rId46"/>
    <p:sldId id="516" r:id="rId47"/>
    <p:sldId id="519" r:id="rId48"/>
    <p:sldId id="520" r:id="rId49"/>
    <p:sldId id="521" r:id="rId50"/>
    <p:sldId id="522" r:id="rId51"/>
    <p:sldId id="523" r:id="rId52"/>
    <p:sldId id="524" r:id="rId53"/>
    <p:sldId id="525" r:id="rId54"/>
    <p:sldId id="526" r:id="rId55"/>
    <p:sldId id="527" r:id="rId56"/>
    <p:sldId id="528" r:id="rId57"/>
    <p:sldId id="529" r:id="rId58"/>
    <p:sldId id="531" r:id="rId59"/>
    <p:sldId id="532" r:id="rId60"/>
    <p:sldId id="530" r:id="rId61"/>
    <p:sldId id="533" r:id="rId62"/>
    <p:sldId id="534" r:id="rId63"/>
    <p:sldId id="536" r:id="rId64"/>
    <p:sldId id="537" r:id="rId65"/>
    <p:sldId id="538" r:id="rId66"/>
    <p:sldId id="539" r:id="rId67"/>
    <p:sldId id="540" r:id="rId68"/>
    <p:sldId id="541" r:id="rId69"/>
    <p:sldId id="542" r:id="rId70"/>
    <p:sldId id="543" r:id="rId71"/>
    <p:sldId id="545" r:id="rId72"/>
    <p:sldId id="544" r:id="rId73"/>
    <p:sldId id="546" r:id="rId74"/>
    <p:sldId id="547" r:id="rId75"/>
    <p:sldId id="548" r:id="rId76"/>
    <p:sldId id="549" r:id="rId77"/>
    <p:sldId id="551" r:id="rId78"/>
    <p:sldId id="552" r:id="rId79"/>
    <p:sldId id="550" r:id="rId80"/>
    <p:sldId id="556" r:id="rId81"/>
    <p:sldId id="557" r:id="rId82"/>
    <p:sldId id="558" r:id="rId83"/>
    <p:sldId id="559" r:id="rId84"/>
    <p:sldId id="560" r:id="rId85"/>
    <p:sldId id="561" r:id="rId86"/>
    <p:sldId id="562" r:id="rId87"/>
    <p:sldId id="563" r:id="rId88"/>
    <p:sldId id="564" r:id="rId89"/>
    <p:sldId id="565" r:id="rId90"/>
    <p:sldId id="566" r:id="rId91"/>
    <p:sldId id="567" r:id="rId92"/>
    <p:sldId id="568" r:id="rId93"/>
    <p:sldId id="569" r:id="rId94"/>
    <p:sldId id="570" r:id="rId95"/>
    <p:sldId id="571" r:id="rId96"/>
    <p:sldId id="572" r:id="rId97"/>
    <p:sldId id="573" r:id="rId98"/>
    <p:sldId id="574" r:id="rId99"/>
    <p:sldId id="576" r:id="rId100"/>
    <p:sldId id="575" r:id="rId101"/>
    <p:sldId id="577" r:id="rId102"/>
    <p:sldId id="578" r:id="rId103"/>
    <p:sldId id="579" r:id="rId104"/>
    <p:sldId id="580" r:id="rId105"/>
    <p:sldId id="581" r:id="rId106"/>
    <p:sldId id="582" r:id="rId107"/>
    <p:sldId id="583" r:id="rId108"/>
    <p:sldId id="584" r:id="rId109"/>
    <p:sldId id="585" r:id="rId110"/>
    <p:sldId id="586" r:id="rId111"/>
    <p:sldId id="587" r:id="rId112"/>
    <p:sldId id="588" r:id="rId113"/>
    <p:sldId id="589" r:id="rId114"/>
    <p:sldId id="590" r:id="rId115"/>
    <p:sldId id="591" r:id="rId116"/>
    <p:sldId id="592" r:id="rId117"/>
    <p:sldId id="594" r:id="rId118"/>
    <p:sldId id="595" r:id="rId119"/>
    <p:sldId id="596" r:id="rId120"/>
    <p:sldId id="597" r:id="rId121"/>
    <p:sldId id="593" r:id="rId122"/>
    <p:sldId id="598" r:id="rId123"/>
    <p:sldId id="599" r:id="rId124"/>
    <p:sldId id="600" r:id="rId125"/>
    <p:sldId id="601" r:id="rId126"/>
    <p:sldId id="602" r:id="rId127"/>
    <p:sldId id="603" r:id="rId128"/>
    <p:sldId id="604" r:id="rId129"/>
    <p:sldId id="605" r:id="rId130"/>
    <p:sldId id="606" r:id="rId131"/>
    <p:sldId id="607" r:id="rId132"/>
    <p:sldId id="608" r:id="rId133"/>
    <p:sldId id="609" r:id="rId134"/>
    <p:sldId id="610" r:id="rId135"/>
    <p:sldId id="611" r:id="rId136"/>
    <p:sldId id="612" r:id="rId137"/>
    <p:sldId id="613" r:id="rId138"/>
    <p:sldId id="614" r:id="rId139"/>
    <p:sldId id="617" r:id="rId140"/>
    <p:sldId id="618" r:id="rId141"/>
    <p:sldId id="619" r:id="rId142"/>
    <p:sldId id="620" r:id="rId143"/>
    <p:sldId id="621" r:id="rId144"/>
    <p:sldId id="622" r:id="rId145"/>
    <p:sldId id="623" r:id="rId146"/>
    <p:sldId id="624" r:id="rId147"/>
    <p:sldId id="625" r:id="rId148"/>
    <p:sldId id="626" r:id="rId149"/>
    <p:sldId id="627" r:id="rId150"/>
    <p:sldId id="628" r:id="rId151"/>
    <p:sldId id="629" r:id="rId152"/>
    <p:sldId id="630" r:id="rId153"/>
    <p:sldId id="631" r:id="rId154"/>
    <p:sldId id="632" r:id="rId155"/>
    <p:sldId id="633" r:id="rId156"/>
    <p:sldId id="634" r:id="rId157"/>
    <p:sldId id="635" r:id="rId158"/>
    <p:sldId id="636" r:id="rId159"/>
    <p:sldId id="637" r:id="rId160"/>
    <p:sldId id="638" r:id="rId161"/>
    <p:sldId id="639" r:id="rId162"/>
    <p:sldId id="640" r:id="rId163"/>
    <p:sldId id="641" r:id="rId164"/>
    <p:sldId id="642" r:id="rId165"/>
    <p:sldId id="643" r:id="rId166"/>
    <p:sldId id="644" r:id="rId167"/>
    <p:sldId id="645" r:id="rId168"/>
    <p:sldId id="646" r:id="rId169"/>
    <p:sldId id="647" r:id="rId170"/>
    <p:sldId id="648" r:id="rId171"/>
    <p:sldId id="649" r:id="rId172"/>
    <p:sldId id="650" r:id="rId173"/>
    <p:sldId id="651" r:id="rId174"/>
    <p:sldId id="652" r:id="rId175"/>
    <p:sldId id="653" r:id="rId176"/>
    <p:sldId id="654" r:id="rId177"/>
    <p:sldId id="655" r:id="rId178"/>
    <p:sldId id="656" r:id="rId179"/>
    <p:sldId id="657" r:id="rId180"/>
    <p:sldId id="658" r:id="rId181"/>
    <p:sldId id="659" r:id="rId182"/>
    <p:sldId id="660" r:id="rId183"/>
    <p:sldId id="661" r:id="rId184"/>
    <p:sldId id="662" r:id="rId185"/>
    <p:sldId id="663" r:id="rId186"/>
    <p:sldId id="664" r:id="rId187"/>
    <p:sldId id="665" r:id="rId188"/>
    <p:sldId id="666" r:id="rId189"/>
    <p:sldId id="667" r:id="rId190"/>
    <p:sldId id="668" r:id="rId191"/>
    <p:sldId id="669" r:id="rId192"/>
    <p:sldId id="670" r:id="rId193"/>
    <p:sldId id="671" r:id="rId194"/>
    <p:sldId id="672" r:id="rId195"/>
    <p:sldId id="673" r:id="rId196"/>
    <p:sldId id="674" r:id="rId197"/>
    <p:sldId id="675" r:id="rId198"/>
    <p:sldId id="676" r:id="rId199"/>
    <p:sldId id="677" r:id="rId200"/>
    <p:sldId id="678" r:id="rId201"/>
    <p:sldId id="679" r:id="rId202"/>
    <p:sldId id="430" r:id="rId203"/>
  </p:sldIdLst>
  <p:sldSz cx="12192000" cy="6858000"/>
  <p:notesSz cx="6858000" cy="9144000"/>
  <p:custDataLst>
    <p:tags r:id="rId20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81" userDrawn="1">
          <p15:clr>
            <a:srgbClr val="A4A3A4"/>
          </p15:clr>
        </p15:guide>
        <p15:guide id="2" pos="3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6CD4"/>
    <a:srgbClr val="E84D3E"/>
    <a:srgbClr val="98CFFE"/>
    <a:srgbClr val="E4968F"/>
    <a:srgbClr val="75E0E6"/>
    <a:srgbClr val="449CD3"/>
    <a:srgbClr val="96357A"/>
    <a:srgbClr val="DC5234"/>
    <a:srgbClr val="DE5336"/>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59" d="100"/>
          <a:sy n="59" d="100"/>
        </p:scale>
        <p:origin x="516" y="52"/>
      </p:cViewPr>
      <p:guideLst>
        <p:guide orient="horz" pos="1981"/>
        <p:guide pos="3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notesMaster" Target="notesMasters/notesMaster1.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7" Type="http://schemas.openxmlformats.org/officeDocument/2006/relationships/tags" Target="tags/tag903.xml"/><Relationship Id="rId206" Type="http://schemas.openxmlformats.org/officeDocument/2006/relationships/tableStyles" Target="tableStyles.xml"/><Relationship Id="rId205" Type="http://schemas.openxmlformats.org/officeDocument/2006/relationships/viewProps" Target="viewProps.xml"/><Relationship Id="rId204" Type="http://schemas.openxmlformats.org/officeDocument/2006/relationships/presProps" Target="presProps.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FE6BDA1-660C-44E3-B8D3-B738986F10EC}" type="doc">
      <dgm:prSet loTypeId="urn:microsoft.com/office/officeart/2005/8/layout/process3" loCatId="process" qsTypeId="urn:microsoft.com/office/officeart/2005/8/quickstyle/simple1" qsCatId="simple" csTypeId="urn:microsoft.com/office/officeart/2005/8/colors/accent5_1" csCatId="accent1" phldr="0"/>
      <dgm:spPr/>
      <dgm:t>
        <a:bodyPr/>
        <a:p>
          <a:endParaRPr lang="zh-CN" altLang="en-US"/>
        </a:p>
      </dgm:t>
    </dgm:pt>
    <dgm:pt modelId="{1EC822D0-4B77-4F25-ABD5-8949AFB965C8}">
      <dgm:prSet phldrT="[文本]" phldr="0" custT="1"/>
      <dgm:spPr/>
      <dgm:t>
        <a:bodyPr vert="horz" wrap="square"/>
        <a:p>
          <a:pPr>
            <a:lnSpc>
              <a:spcPct val="100000"/>
            </a:lnSpc>
            <a:spcBef>
              <a:spcPct val="0"/>
            </a:spcBef>
            <a:spcAft>
              <a:spcPct val="35000"/>
            </a:spcAft>
          </a:pPr>
          <a:r>
            <a:rPr lang="zh-CN" altLang="en-US" sz="2000" b="1">
              <a:latin typeface="微软雅黑" panose="020B0503020204020204" pitchFamily="34" charset="-122"/>
              <a:ea typeface="微软雅黑" panose="020B0503020204020204" pitchFamily="34" charset="-122"/>
            </a:rPr>
            <a:t>汇报问题</a:t>
          </a:r>
          <a:r>
            <a:rPr lang="zh-CN" altLang="en-US" sz="2000" b="1">
              <a:latin typeface="微软雅黑" panose="020B0503020204020204" pitchFamily="34" charset="-122"/>
              <a:ea typeface="微软雅黑" panose="020B0503020204020204" pitchFamily="34" charset="-122"/>
            </a:rPr>
            <a:t/>
          </a:r>
          <a:endParaRPr lang="zh-CN" altLang="en-US" sz="2000" b="1">
            <a:latin typeface="微软雅黑" panose="020B0503020204020204" pitchFamily="34" charset="-122"/>
            <a:ea typeface="微软雅黑" panose="020B0503020204020204" pitchFamily="34" charset="-122"/>
          </a:endParaRPr>
        </a:p>
      </dgm:t>
    </dgm:pt>
    <dgm:pt modelId="{A55FEC0B-23EE-4CFE-8050-49CBA30A17FC}" cxnId="{BABBE5CD-EDD6-4B76-9BD3-A9B637560386}" type="parTrans">
      <dgm:prSet/>
      <dgm:spPr/>
      <dgm:t>
        <a:bodyPr/>
        <a:p>
          <a:endParaRPr lang="zh-CN" altLang="en-US"/>
        </a:p>
      </dgm:t>
    </dgm:pt>
    <dgm:pt modelId="{B0C310D3-A5C4-423C-ADC0-FD305A7B421A}" cxnId="{BABBE5CD-EDD6-4B76-9BD3-A9B637560386}" type="sibTrans">
      <dgm:prSet phldr="0" custT="0"/>
      <dgm:spPr/>
      <dgm:t>
        <a:bodyPr vert="horz" wrap="square"/>
        <a:p>
          <a:pPr>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
          </a:r>
          <a:endParaRPr lang="zh-CN" altLang="en-US">
            <a:latin typeface="微软雅黑" panose="020B0503020204020204" pitchFamily="34" charset="-122"/>
            <a:ea typeface="微软雅黑" panose="020B0503020204020204" pitchFamily="34" charset="-122"/>
          </a:endParaRPr>
        </a:p>
      </dgm:t>
    </dgm:pt>
    <dgm:pt modelId="{86BF0545-C8C8-404B-B317-6B71601F8310}">
      <dgm:prSet phldrT="[文本]" phldr="0" custT="0"/>
      <dgm:spPr/>
      <dgm:t>
        <a:bodyPr vert="horz" wrap="square"/>
        <a:p>
          <a:pPr>
            <a:lnSpc>
              <a:spcPct val="100000"/>
            </a:lnSpc>
            <a:spcBef>
              <a:spcPct val="0"/>
            </a:spcBef>
            <a:spcAft>
              <a:spcPct val="15000"/>
            </a:spcAft>
          </a:pPr>
          <a:r>
            <a:rPr lang="zh-CN" altLang="en-US">
              <a:latin typeface="微软雅黑" panose="020B0503020204020204" pitchFamily="34" charset="-122"/>
              <a:ea typeface="微软雅黑" panose="020B0503020204020204" pitchFamily="34" charset="-122"/>
            </a:rPr>
            <a:t>首先，请示人要向领导详细汇报相关问题的情况。在汇报相关情况时，信息要尽可能充分、翔实、周全、清晰，但又要切中要害，切忌拖泥带水、颠三倒四、含混不清。</a:t>
          </a:r>
          <a:r>
            <a:rPr lang="zh-CN" altLang="en-US">
              <a:latin typeface="微软雅黑" panose="020B0503020204020204" pitchFamily="34" charset="-122"/>
              <a:ea typeface="微软雅黑" panose="020B0503020204020204" pitchFamily="34" charset="-122"/>
            </a:rPr>
            <a:t/>
          </a:r>
          <a:endParaRPr lang="zh-CN" altLang="en-US">
            <a:latin typeface="微软雅黑" panose="020B0503020204020204" pitchFamily="34" charset="-122"/>
            <a:ea typeface="微软雅黑" panose="020B0503020204020204" pitchFamily="34" charset="-122"/>
          </a:endParaRPr>
        </a:p>
      </dgm:t>
    </dgm:pt>
    <dgm:pt modelId="{A554C9B6-595F-4C42-BA2E-0AF975A6182B}" cxnId="{7A1E2618-2C7D-4063-A4F3-8B7A0A38AD6C}" type="parTrans">
      <dgm:prSet/>
      <dgm:spPr/>
      <dgm:t>
        <a:bodyPr/>
        <a:p>
          <a:endParaRPr lang="zh-CN" altLang="en-US"/>
        </a:p>
      </dgm:t>
    </dgm:pt>
    <dgm:pt modelId="{8F0220D1-B873-4B1C-82E7-D1658190B6B3}" cxnId="{7A1E2618-2C7D-4063-A4F3-8B7A0A38AD6C}" type="sibTrans">
      <dgm:prSet/>
      <dgm:spPr/>
      <dgm:t>
        <a:bodyPr/>
        <a:p>
          <a:endParaRPr lang="zh-CN" altLang="en-US"/>
        </a:p>
      </dgm:t>
    </dgm:pt>
    <dgm:pt modelId="{86FEAB3F-FBB1-46CC-9DC6-E094874805AE}">
      <dgm:prSet phldrT="[文本]" phldr="0" custT="1"/>
      <dgm:spPr/>
      <dgm:t>
        <a:bodyPr vert="horz" wrap="square"/>
        <a:p>
          <a:pPr>
            <a:lnSpc>
              <a:spcPct val="100000"/>
            </a:lnSpc>
            <a:spcBef>
              <a:spcPct val="0"/>
            </a:spcBef>
            <a:spcAft>
              <a:spcPct val="35000"/>
            </a:spcAft>
          </a:pPr>
          <a:r>
            <a:rPr lang="zh-CN" altLang="en-US" sz="2000" b="1">
              <a:latin typeface="微软雅黑" panose="020B0503020204020204" pitchFamily="34" charset="-122"/>
              <a:ea typeface="微软雅黑" panose="020B0503020204020204" pitchFamily="34" charset="-122"/>
            </a:rPr>
            <a:t>提出方案</a:t>
          </a:r>
          <a:r>
            <a:rPr lang="zh-CN" altLang="en-US" sz="2000" b="1">
              <a:latin typeface="微软雅黑" panose="020B0503020204020204" pitchFamily="34" charset="-122"/>
              <a:ea typeface="微软雅黑" panose="020B0503020204020204" pitchFamily="34" charset="-122"/>
            </a:rPr>
            <a:t/>
          </a:r>
          <a:endParaRPr lang="zh-CN" altLang="en-US" sz="2000" b="1">
            <a:latin typeface="微软雅黑" panose="020B0503020204020204" pitchFamily="34" charset="-122"/>
            <a:ea typeface="微软雅黑" panose="020B0503020204020204" pitchFamily="34" charset="-122"/>
          </a:endParaRPr>
        </a:p>
      </dgm:t>
    </dgm:pt>
    <dgm:pt modelId="{74C68F9B-1FC8-4F0A-8F6F-246FC86076E9}" cxnId="{C5F920F9-B7E1-4E10-87A3-8BD7CE1D1D36}" type="parTrans">
      <dgm:prSet/>
      <dgm:spPr/>
      <dgm:t>
        <a:bodyPr/>
        <a:p>
          <a:endParaRPr lang="zh-CN" altLang="en-US"/>
        </a:p>
      </dgm:t>
    </dgm:pt>
    <dgm:pt modelId="{C7876883-34BD-4A68-A98E-D95D42D0FF9D}" cxnId="{C5F920F9-B7E1-4E10-87A3-8BD7CE1D1D36}" type="sibTrans">
      <dgm:prSet phldr="0" custT="0"/>
      <dgm:spPr/>
      <dgm:t>
        <a:bodyPr vert="horz" wrap="square"/>
        <a:p>
          <a:pPr>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
          </a:r>
          <a:endParaRPr lang="zh-CN" altLang="en-US">
            <a:latin typeface="微软雅黑" panose="020B0503020204020204" pitchFamily="34" charset="-122"/>
            <a:ea typeface="微软雅黑" panose="020B0503020204020204" pitchFamily="34" charset="-122"/>
          </a:endParaRPr>
        </a:p>
      </dgm:t>
    </dgm:pt>
    <dgm:pt modelId="{972233BE-F562-42C6-8E02-C376C905A446}">
      <dgm:prSet phldrT="[文本]" phldr="0" custT="0"/>
      <dgm:spPr/>
      <dgm:t>
        <a:bodyPr vert="horz" wrap="square"/>
        <a:p>
          <a:pPr>
            <a:lnSpc>
              <a:spcPct val="100000"/>
            </a:lnSpc>
            <a:spcBef>
              <a:spcPct val="0"/>
            </a:spcBef>
            <a:spcAft>
              <a:spcPct val="15000"/>
            </a:spcAft>
          </a:pPr>
          <a:r>
            <a:rPr lang="zh-CN" altLang="en-US">
              <a:latin typeface="微软雅黑" panose="020B0503020204020204" pitchFamily="34" charset="-122"/>
              <a:ea typeface="微软雅黑" panose="020B0503020204020204" pitchFamily="34" charset="-122"/>
            </a:rPr>
            <a:t>在汇报完问题之后，恰当地提出问题解决的建议或方案。在提出问题解决的建议或方案时，要摆正姿态，建议的语气、态度、表情、肢体等信息不要给领导以被越位的感觉。</a:t>
          </a:r>
          <a:r>
            <a:rPr lang="zh-CN" altLang="en-US">
              <a:latin typeface="微软雅黑" panose="020B0503020204020204" pitchFamily="34" charset="-122"/>
              <a:ea typeface="微软雅黑" panose="020B0503020204020204" pitchFamily="34" charset="-122"/>
            </a:rPr>
            <a:t/>
          </a:r>
          <a:endParaRPr lang="zh-CN" altLang="en-US">
            <a:latin typeface="微软雅黑" panose="020B0503020204020204" pitchFamily="34" charset="-122"/>
            <a:ea typeface="微软雅黑" panose="020B0503020204020204" pitchFamily="34" charset="-122"/>
          </a:endParaRPr>
        </a:p>
      </dgm:t>
    </dgm:pt>
    <dgm:pt modelId="{1B83FA22-B57F-4847-AF9E-FCABBD20370B}" cxnId="{40DFF20D-75C0-41E3-9E00-88D31BE7CAAB}" type="parTrans">
      <dgm:prSet/>
      <dgm:spPr/>
      <dgm:t>
        <a:bodyPr/>
        <a:p>
          <a:endParaRPr lang="zh-CN" altLang="en-US"/>
        </a:p>
      </dgm:t>
    </dgm:pt>
    <dgm:pt modelId="{C95400EF-05CE-49A4-A439-43C3AD15FAE2}" cxnId="{40DFF20D-75C0-41E3-9E00-88D31BE7CAAB}" type="sibTrans">
      <dgm:prSet/>
      <dgm:spPr/>
      <dgm:t>
        <a:bodyPr/>
        <a:p>
          <a:endParaRPr lang="zh-CN" altLang="en-US"/>
        </a:p>
      </dgm:t>
    </dgm:pt>
    <dgm:pt modelId="{B349FD2E-4A90-427F-8442-13222811DC7E}">
      <dgm:prSet phldrT="[文本]" phldr="0" custT="1"/>
      <dgm:spPr/>
      <dgm:t>
        <a:bodyPr vert="horz" wrap="square"/>
        <a:p>
          <a:pPr>
            <a:lnSpc>
              <a:spcPct val="100000"/>
            </a:lnSpc>
            <a:spcBef>
              <a:spcPct val="0"/>
            </a:spcBef>
            <a:spcAft>
              <a:spcPct val="35000"/>
            </a:spcAft>
          </a:pPr>
          <a:r>
            <a:rPr lang="zh-CN" altLang="en-US" sz="2000" b="1">
              <a:latin typeface="微软雅黑" panose="020B0503020204020204" pitchFamily="34" charset="-122"/>
              <a:ea typeface="微软雅黑" panose="020B0503020204020204" pitchFamily="34" charset="-122"/>
            </a:rPr>
            <a:t>确认指令</a:t>
          </a:r>
          <a:r>
            <a:rPr lang="zh-CN" altLang="en-US" sz="2000" b="1">
              <a:latin typeface="微软雅黑" panose="020B0503020204020204" pitchFamily="34" charset="-122"/>
              <a:ea typeface="微软雅黑" panose="020B0503020204020204" pitchFamily="34" charset="-122"/>
            </a:rPr>
            <a:t/>
          </a:r>
          <a:endParaRPr lang="zh-CN" altLang="en-US" sz="2000" b="1">
            <a:latin typeface="微软雅黑" panose="020B0503020204020204" pitchFamily="34" charset="-122"/>
            <a:ea typeface="微软雅黑" panose="020B0503020204020204" pitchFamily="34" charset="-122"/>
          </a:endParaRPr>
        </a:p>
      </dgm:t>
    </dgm:pt>
    <dgm:pt modelId="{81F9B442-B301-4CE5-9F77-41783846C51D}" cxnId="{5BCC1D0B-F221-42FB-8F05-B9AD51567337}" type="parTrans">
      <dgm:prSet/>
      <dgm:spPr/>
      <dgm:t>
        <a:bodyPr/>
        <a:p>
          <a:endParaRPr lang="zh-CN" altLang="en-US"/>
        </a:p>
      </dgm:t>
    </dgm:pt>
    <dgm:pt modelId="{6C33D960-524C-4E19-9279-0E1D8AB4608A}" cxnId="{5BCC1D0B-F221-42FB-8F05-B9AD51567337}" type="sibTrans">
      <dgm:prSet/>
      <dgm:spPr/>
      <dgm:t>
        <a:bodyPr/>
        <a:p>
          <a:endParaRPr lang="zh-CN" altLang="en-US"/>
        </a:p>
      </dgm:t>
    </dgm:pt>
    <dgm:pt modelId="{11EC3D9D-CABC-4F6B-8311-51EC9AF94B05}">
      <dgm:prSet phldrT="[文本]" phldr="0" custT="0"/>
      <dgm:spPr/>
      <dgm:t>
        <a:bodyPr vert="horz" wrap="square"/>
        <a:p>
          <a:pPr>
            <a:lnSpc>
              <a:spcPct val="100000"/>
            </a:lnSpc>
            <a:spcBef>
              <a:spcPct val="0"/>
            </a:spcBef>
            <a:spcAft>
              <a:spcPct val="15000"/>
            </a:spcAft>
          </a:pPr>
          <a:r>
            <a:rPr lang="zh-CN" altLang="en-US">
              <a:latin typeface="微软雅黑" panose="020B0503020204020204" pitchFamily="34" charset="-122"/>
              <a:ea typeface="微软雅黑" panose="020B0503020204020204" pitchFamily="34" charset="-122"/>
              <a:cs typeface="微软雅黑" panose="020B0503020204020204" pitchFamily="34" charset="-122"/>
            </a:rPr>
            <a:t>指令的确认并不是简单地获得领导的“可以”或“不可以”的回答，问题的解决往往要获得人力、物力、财力等的支持，必须获取有关支持的明确态度。</a:t>
          </a:r>
          <a:r>
            <a:rPr lang="zh-CN" altLang="en-US">
              <a:latin typeface="微软雅黑" panose="020B0503020204020204" pitchFamily="34" charset="-122"/>
              <a:ea typeface="微软雅黑" panose="020B0503020204020204" pitchFamily="34" charset="-122"/>
              <a:cs typeface="微软雅黑" panose="020B0503020204020204" pitchFamily="34" charset="-122"/>
            </a:rPr>
            <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dgm:t>
    </dgm:pt>
    <dgm:pt modelId="{4CB9D39E-D2E7-4AB1-8C35-13DBC76F1E1B}" cxnId="{B85A1F10-B77B-4F44-AD26-A4F97FB04205}" type="parTrans">
      <dgm:prSet/>
      <dgm:spPr/>
      <dgm:t>
        <a:bodyPr/>
        <a:p>
          <a:endParaRPr lang="zh-CN" altLang="en-US"/>
        </a:p>
      </dgm:t>
    </dgm:pt>
    <dgm:pt modelId="{49A756A8-869C-486D-A1C2-A9179C82C574}" cxnId="{B85A1F10-B77B-4F44-AD26-A4F97FB04205}" type="sibTrans">
      <dgm:prSet/>
      <dgm:spPr/>
      <dgm:t>
        <a:bodyPr/>
        <a:p>
          <a:endParaRPr lang="zh-CN" altLang="en-US"/>
        </a:p>
      </dgm:t>
    </dgm:pt>
    <dgm:pt modelId="{6600DED2-8216-4ABE-8A99-4882629E1A4D}" type="pres">
      <dgm:prSet presAssocID="{2FE6BDA1-660C-44E3-B8D3-B738986F10EC}" presName="linearFlow" presStyleCnt="0">
        <dgm:presLayoutVars>
          <dgm:dir/>
          <dgm:animLvl val="lvl"/>
          <dgm:resizeHandles val="exact"/>
        </dgm:presLayoutVars>
      </dgm:prSet>
      <dgm:spPr/>
    </dgm:pt>
    <dgm:pt modelId="{13EA64EB-AB03-4C80-9EEA-7CED2D89D89C}" type="pres">
      <dgm:prSet presAssocID="{1EC822D0-4B77-4F25-ABD5-8949AFB965C8}" presName="composite" presStyleCnt="0"/>
      <dgm:spPr/>
    </dgm:pt>
    <dgm:pt modelId="{CAF6A44E-174D-4D73-BBC0-9FC10FA804B9}" type="pres">
      <dgm:prSet presAssocID="{1EC822D0-4B77-4F25-ABD5-8949AFB965C8}" presName="parTx" presStyleCnt="0">
        <dgm:presLayoutVars>
          <dgm:chMax val="0"/>
          <dgm:chPref val="0"/>
          <dgm:bulletEnabled val="1"/>
        </dgm:presLayoutVars>
      </dgm:prSet>
      <dgm:spPr/>
    </dgm:pt>
    <dgm:pt modelId="{BEA8DFF6-0BBC-4765-94CE-726AE7249D2C}" type="pres">
      <dgm:prSet presAssocID="{1EC822D0-4B77-4F25-ABD5-8949AFB965C8}" presName="parSh" presStyleLbl="node1" presStyleIdx="0" presStyleCnt="3"/>
      <dgm:spPr/>
    </dgm:pt>
    <dgm:pt modelId="{A527D8D7-AE0F-41E2-B0A5-F384C5C9B908}" type="pres">
      <dgm:prSet presAssocID="{1EC822D0-4B77-4F25-ABD5-8949AFB965C8}" presName="desTx" presStyleLbl="fgAcc1" presStyleIdx="0" presStyleCnt="3">
        <dgm:presLayoutVars>
          <dgm:bulletEnabled val="1"/>
        </dgm:presLayoutVars>
      </dgm:prSet>
      <dgm:spPr/>
    </dgm:pt>
    <dgm:pt modelId="{21AD7683-4E21-48FB-A2B0-38429FA73B13}" type="pres">
      <dgm:prSet presAssocID="{B0C310D3-A5C4-423C-ADC0-FD305A7B421A}" presName="sibTrans" presStyleLbl="sibTrans2D1" presStyleIdx="0" presStyleCnt="2"/>
      <dgm:spPr/>
    </dgm:pt>
    <dgm:pt modelId="{1E817AA8-5A37-4644-9254-A1E7980637B5}" type="pres">
      <dgm:prSet presAssocID="{B0C310D3-A5C4-423C-ADC0-FD305A7B421A}" presName="connTx" presStyleCnt="0"/>
      <dgm:spPr/>
    </dgm:pt>
    <dgm:pt modelId="{4706D582-EEBF-4C1E-B7F4-A6D3E12D3072}" type="pres">
      <dgm:prSet presAssocID="{86FEAB3F-FBB1-46CC-9DC6-E094874805AE}" presName="composite" presStyleCnt="0"/>
      <dgm:spPr/>
    </dgm:pt>
    <dgm:pt modelId="{D8686130-E958-4F9D-9269-6FA1732D0A73}" type="pres">
      <dgm:prSet presAssocID="{86FEAB3F-FBB1-46CC-9DC6-E094874805AE}" presName="parTx" presStyleCnt="0">
        <dgm:presLayoutVars>
          <dgm:chMax val="0"/>
          <dgm:chPref val="0"/>
          <dgm:bulletEnabled val="1"/>
        </dgm:presLayoutVars>
      </dgm:prSet>
      <dgm:spPr/>
    </dgm:pt>
    <dgm:pt modelId="{4201241F-A758-4825-9A41-CBED0FF9E993}" type="pres">
      <dgm:prSet presAssocID="{86FEAB3F-FBB1-46CC-9DC6-E094874805AE}" presName="parSh" presStyleLbl="node1" presStyleIdx="1" presStyleCnt="3"/>
      <dgm:spPr/>
    </dgm:pt>
    <dgm:pt modelId="{BFC7A65B-961A-4F69-8CB3-248457E85C87}" type="pres">
      <dgm:prSet presAssocID="{86FEAB3F-FBB1-46CC-9DC6-E094874805AE}" presName="desTx" presStyleLbl="fgAcc1" presStyleIdx="1" presStyleCnt="3">
        <dgm:presLayoutVars>
          <dgm:bulletEnabled val="1"/>
        </dgm:presLayoutVars>
      </dgm:prSet>
      <dgm:spPr/>
    </dgm:pt>
    <dgm:pt modelId="{5D27C5B2-FAF5-4B9E-8CE5-8F54D12F7C36}" type="pres">
      <dgm:prSet presAssocID="{C7876883-34BD-4A68-A98E-D95D42D0FF9D}" presName="sibTrans" presStyleLbl="sibTrans2D1" presStyleIdx="1" presStyleCnt="2"/>
      <dgm:spPr/>
    </dgm:pt>
    <dgm:pt modelId="{F8D5EB2A-738F-4E50-B014-79322171C96A}" type="pres">
      <dgm:prSet presAssocID="{C7876883-34BD-4A68-A98E-D95D42D0FF9D}" presName="connTx" presStyleCnt="0"/>
      <dgm:spPr/>
    </dgm:pt>
    <dgm:pt modelId="{7908079C-B054-488F-B184-A0837979EED0}" type="pres">
      <dgm:prSet presAssocID="{B349FD2E-4A90-427F-8442-13222811DC7E}" presName="composite" presStyleCnt="0"/>
      <dgm:spPr/>
    </dgm:pt>
    <dgm:pt modelId="{C2722F97-5D1A-4260-B371-3A1E1DF124B3}" type="pres">
      <dgm:prSet presAssocID="{B349FD2E-4A90-427F-8442-13222811DC7E}" presName="parTx" presStyleCnt="0">
        <dgm:presLayoutVars>
          <dgm:chMax val="0"/>
          <dgm:chPref val="0"/>
          <dgm:bulletEnabled val="1"/>
        </dgm:presLayoutVars>
      </dgm:prSet>
      <dgm:spPr/>
    </dgm:pt>
    <dgm:pt modelId="{6EADA40E-ECF8-4EF2-9B35-A9DD5D6A50D5}" type="pres">
      <dgm:prSet presAssocID="{B349FD2E-4A90-427F-8442-13222811DC7E}" presName="parSh" presStyleLbl="node1" presStyleIdx="2" presStyleCnt="3"/>
      <dgm:spPr/>
    </dgm:pt>
    <dgm:pt modelId="{39BA4712-27E2-4423-ADD6-9F9BD3D8FB35}" type="pres">
      <dgm:prSet presAssocID="{B349FD2E-4A90-427F-8442-13222811DC7E}" presName="desTx" presStyleLbl="fgAcc1" presStyleIdx="2" presStyleCnt="3">
        <dgm:presLayoutVars>
          <dgm:bulletEnabled val="1"/>
        </dgm:presLayoutVars>
      </dgm:prSet>
      <dgm:spPr/>
    </dgm:pt>
  </dgm:ptLst>
  <dgm:cxnLst>
    <dgm:cxn modelId="{BABBE5CD-EDD6-4B76-9BD3-A9B637560386}" srcId="{2FE6BDA1-660C-44E3-B8D3-B738986F10EC}" destId="{1EC822D0-4B77-4F25-ABD5-8949AFB965C8}" srcOrd="0" destOrd="0" parTransId="{A55FEC0B-23EE-4CFE-8050-49CBA30A17FC}" sibTransId="{B0C310D3-A5C4-423C-ADC0-FD305A7B421A}"/>
    <dgm:cxn modelId="{7A1E2618-2C7D-4063-A4F3-8B7A0A38AD6C}" srcId="{1EC822D0-4B77-4F25-ABD5-8949AFB965C8}" destId="{86BF0545-C8C8-404B-B317-6B71601F8310}" srcOrd="0" destOrd="0" parTransId="{A554C9B6-595F-4C42-BA2E-0AF975A6182B}" sibTransId="{8F0220D1-B873-4B1C-82E7-D1658190B6B3}"/>
    <dgm:cxn modelId="{C5F920F9-B7E1-4E10-87A3-8BD7CE1D1D36}" srcId="{2FE6BDA1-660C-44E3-B8D3-B738986F10EC}" destId="{86FEAB3F-FBB1-46CC-9DC6-E094874805AE}" srcOrd="1" destOrd="0" parTransId="{74C68F9B-1FC8-4F0A-8F6F-246FC86076E9}" sibTransId="{C7876883-34BD-4A68-A98E-D95D42D0FF9D}"/>
    <dgm:cxn modelId="{40DFF20D-75C0-41E3-9E00-88D31BE7CAAB}" srcId="{86FEAB3F-FBB1-46CC-9DC6-E094874805AE}" destId="{972233BE-F562-42C6-8E02-C376C905A446}" srcOrd="0" destOrd="1" parTransId="{1B83FA22-B57F-4847-AF9E-FCABBD20370B}" sibTransId="{C95400EF-05CE-49A4-A439-43C3AD15FAE2}"/>
    <dgm:cxn modelId="{5BCC1D0B-F221-42FB-8F05-B9AD51567337}" srcId="{2FE6BDA1-660C-44E3-B8D3-B738986F10EC}" destId="{B349FD2E-4A90-427F-8442-13222811DC7E}" srcOrd="2" destOrd="0" parTransId="{81F9B442-B301-4CE5-9F77-41783846C51D}" sibTransId="{6C33D960-524C-4E19-9279-0E1D8AB4608A}"/>
    <dgm:cxn modelId="{B85A1F10-B77B-4F44-AD26-A4F97FB04205}" srcId="{B349FD2E-4A90-427F-8442-13222811DC7E}" destId="{11EC3D9D-CABC-4F6B-8311-51EC9AF94B05}" srcOrd="0" destOrd="2" parTransId="{4CB9D39E-D2E7-4AB1-8C35-13DBC76F1E1B}" sibTransId="{49A756A8-869C-486D-A1C2-A9179C82C574}"/>
    <dgm:cxn modelId="{1A808AFF-EFD7-4EFB-8E57-07A479B9A871}" type="presOf" srcId="{2FE6BDA1-660C-44E3-B8D3-B738986F10EC}" destId="{6600DED2-8216-4ABE-8A99-4882629E1A4D}" srcOrd="0" destOrd="0" presId="urn:microsoft.com/office/officeart/2005/8/layout/process3"/>
    <dgm:cxn modelId="{15CD2B93-7882-4E66-BEDF-5BF467CFE0B9}" type="presParOf" srcId="{6600DED2-8216-4ABE-8A99-4882629E1A4D}" destId="{13EA64EB-AB03-4C80-9EEA-7CED2D89D89C}" srcOrd="0" destOrd="0" presId="urn:microsoft.com/office/officeart/2005/8/layout/process3"/>
    <dgm:cxn modelId="{F2BCF7A3-C5BE-4883-851C-F0945C97509A}" type="presParOf" srcId="{13EA64EB-AB03-4C80-9EEA-7CED2D89D89C}" destId="{CAF6A44E-174D-4D73-BBC0-9FC10FA804B9}" srcOrd="0" destOrd="0" presId="urn:microsoft.com/office/officeart/2005/8/layout/process3"/>
    <dgm:cxn modelId="{E4DD0CC1-AA8F-4322-8CBC-A3FBE84D9EC3}" type="presOf" srcId="{1EC822D0-4B77-4F25-ABD5-8949AFB965C8}" destId="{CAF6A44E-174D-4D73-BBC0-9FC10FA804B9}" srcOrd="1" destOrd="0" presId="urn:microsoft.com/office/officeart/2005/8/layout/process3"/>
    <dgm:cxn modelId="{DC40E1EF-769F-4BD1-9C9C-B87ADCC1E2C1}" type="presParOf" srcId="{13EA64EB-AB03-4C80-9EEA-7CED2D89D89C}" destId="{BEA8DFF6-0BBC-4765-94CE-726AE7249D2C}" srcOrd="1" destOrd="0" presId="urn:microsoft.com/office/officeart/2005/8/layout/process3"/>
    <dgm:cxn modelId="{49276DA1-0E97-45B2-BE68-28C24B640F55}" type="presOf" srcId="{1EC822D0-4B77-4F25-ABD5-8949AFB965C8}" destId="{BEA8DFF6-0BBC-4765-94CE-726AE7249D2C}" srcOrd="0" destOrd="0" presId="urn:microsoft.com/office/officeart/2005/8/layout/process3"/>
    <dgm:cxn modelId="{3B88335F-1C34-4467-B2A3-1AB95E900F04}" type="presParOf" srcId="{13EA64EB-AB03-4C80-9EEA-7CED2D89D89C}" destId="{A527D8D7-AE0F-41E2-B0A5-F384C5C9B908}" srcOrd="2" destOrd="0" presId="urn:microsoft.com/office/officeart/2005/8/layout/process3"/>
    <dgm:cxn modelId="{44203BD9-2C96-45EB-A4A4-278F57C9D180}" type="presOf" srcId="{86BF0545-C8C8-404B-B317-6B71601F8310}" destId="{A527D8D7-AE0F-41E2-B0A5-F384C5C9B908}" srcOrd="0" destOrd="0" presId="urn:microsoft.com/office/officeart/2005/8/layout/process3"/>
    <dgm:cxn modelId="{19DC802D-F56D-40BF-8AF7-5801E2894E94}" type="presParOf" srcId="{6600DED2-8216-4ABE-8A99-4882629E1A4D}" destId="{21AD7683-4E21-48FB-A2B0-38429FA73B13}" srcOrd="1" destOrd="0" presId="urn:microsoft.com/office/officeart/2005/8/layout/process3"/>
    <dgm:cxn modelId="{BE3CB510-0E06-4195-B972-167879861B11}" type="presOf" srcId="{B0C310D3-A5C4-423C-ADC0-FD305A7B421A}" destId="{21AD7683-4E21-48FB-A2B0-38429FA73B13}" srcOrd="0" destOrd="0" presId="urn:microsoft.com/office/officeart/2005/8/layout/process3"/>
    <dgm:cxn modelId="{6A2F4FB8-28CE-48C1-99B0-388FB80481C9}" type="presParOf" srcId="{21AD7683-4E21-48FB-A2B0-38429FA73B13}" destId="{1E817AA8-5A37-4644-9254-A1E7980637B5}" srcOrd="0" destOrd="1" presId="urn:microsoft.com/office/officeart/2005/8/layout/process3"/>
    <dgm:cxn modelId="{04349DE2-BBBF-4A6F-B152-01B599F4C3FE}" type="presOf" srcId="{B0C310D3-A5C4-423C-ADC0-FD305A7B421A}" destId="{1E817AA8-5A37-4644-9254-A1E7980637B5}" srcOrd="1" destOrd="0" presId="urn:microsoft.com/office/officeart/2005/8/layout/process3"/>
    <dgm:cxn modelId="{8FB0B372-A595-48A1-9047-3DE6392070EA}" type="presParOf" srcId="{6600DED2-8216-4ABE-8A99-4882629E1A4D}" destId="{4706D582-EEBF-4C1E-B7F4-A6D3E12D3072}" srcOrd="2" destOrd="0" presId="urn:microsoft.com/office/officeart/2005/8/layout/process3"/>
    <dgm:cxn modelId="{B90DE55E-9AA9-41A3-9E25-AF40006A79E0}" type="presParOf" srcId="{4706D582-EEBF-4C1E-B7F4-A6D3E12D3072}" destId="{D8686130-E958-4F9D-9269-6FA1732D0A73}" srcOrd="0" destOrd="2" presId="urn:microsoft.com/office/officeart/2005/8/layout/process3"/>
    <dgm:cxn modelId="{95615E40-96DB-4147-A309-29AD54861C3D}" type="presOf" srcId="{86FEAB3F-FBB1-46CC-9DC6-E094874805AE}" destId="{D8686130-E958-4F9D-9269-6FA1732D0A73}" srcOrd="1" destOrd="0" presId="urn:microsoft.com/office/officeart/2005/8/layout/process3"/>
    <dgm:cxn modelId="{2744900D-25D3-4969-B864-340A292B4894}" type="presParOf" srcId="{4706D582-EEBF-4C1E-B7F4-A6D3E12D3072}" destId="{4201241F-A758-4825-9A41-CBED0FF9E993}" srcOrd="1" destOrd="2" presId="urn:microsoft.com/office/officeart/2005/8/layout/process3"/>
    <dgm:cxn modelId="{F1DB5D6B-EDB2-49D0-B7BB-441AF8D38B4F}" type="presOf" srcId="{86FEAB3F-FBB1-46CC-9DC6-E094874805AE}" destId="{4201241F-A758-4825-9A41-CBED0FF9E993}" srcOrd="0" destOrd="0" presId="urn:microsoft.com/office/officeart/2005/8/layout/process3"/>
    <dgm:cxn modelId="{30B7E6FD-B46A-49ED-AAE5-F21BE39ABD1E}" type="presParOf" srcId="{4706D582-EEBF-4C1E-B7F4-A6D3E12D3072}" destId="{BFC7A65B-961A-4F69-8CB3-248457E85C87}" srcOrd="2" destOrd="2" presId="urn:microsoft.com/office/officeart/2005/8/layout/process3"/>
    <dgm:cxn modelId="{8F3912C5-4A2D-4079-B490-7DBB765A562E}" type="presOf" srcId="{972233BE-F562-42C6-8E02-C376C905A446}" destId="{BFC7A65B-961A-4F69-8CB3-248457E85C87}" srcOrd="0" destOrd="0" presId="urn:microsoft.com/office/officeart/2005/8/layout/process3"/>
    <dgm:cxn modelId="{0BEA796C-F441-497F-BC2A-0F9960EB9A93}" type="presParOf" srcId="{6600DED2-8216-4ABE-8A99-4882629E1A4D}" destId="{5D27C5B2-FAF5-4B9E-8CE5-8F54D12F7C36}" srcOrd="3" destOrd="0" presId="urn:microsoft.com/office/officeart/2005/8/layout/process3"/>
    <dgm:cxn modelId="{DB9941CF-FE74-4B3C-8545-B87F2272D616}" type="presOf" srcId="{C7876883-34BD-4A68-A98E-D95D42D0FF9D}" destId="{5D27C5B2-FAF5-4B9E-8CE5-8F54D12F7C36}" srcOrd="0" destOrd="0" presId="urn:microsoft.com/office/officeart/2005/8/layout/process3"/>
    <dgm:cxn modelId="{D96EDAA1-88A0-43F5-92A1-49B7D67726BE}" type="presParOf" srcId="{5D27C5B2-FAF5-4B9E-8CE5-8F54D12F7C36}" destId="{F8D5EB2A-738F-4E50-B014-79322171C96A}" srcOrd="0" destOrd="3" presId="urn:microsoft.com/office/officeart/2005/8/layout/process3"/>
    <dgm:cxn modelId="{C54AD8FC-3F67-45A8-AD6B-B30F33F1B8DE}" type="presOf" srcId="{C7876883-34BD-4A68-A98E-D95D42D0FF9D}" destId="{F8D5EB2A-738F-4E50-B014-79322171C96A}" srcOrd="1" destOrd="0" presId="urn:microsoft.com/office/officeart/2005/8/layout/process3"/>
    <dgm:cxn modelId="{EC3988E4-AEBD-463C-B48B-909AFE94E284}" type="presParOf" srcId="{6600DED2-8216-4ABE-8A99-4882629E1A4D}" destId="{7908079C-B054-488F-B184-A0837979EED0}" srcOrd="4" destOrd="0" presId="urn:microsoft.com/office/officeart/2005/8/layout/process3"/>
    <dgm:cxn modelId="{2E83DCEF-951A-46AF-93BE-E65C7F32499A}" type="presParOf" srcId="{7908079C-B054-488F-B184-A0837979EED0}" destId="{C2722F97-5D1A-4260-B371-3A1E1DF124B3}" srcOrd="0" destOrd="4" presId="urn:microsoft.com/office/officeart/2005/8/layout/process3"/>
    <dgm:cxn modelId="{799E5C1F-FEA8-401E-AB8E-E4A6CAD34E69}" type="presOf" srcId="{B349FD2E-4A90-427F-8442-13222811DC7E}" destId="{C2722F97-5D1A-4260-B371-3A1E1DF124B3}" srcOrd="1" destOrd="0" presId="urn:microsoft.com/office/officeart/2005/8/layout/process3"/>
    <dgm:cxn modelId="{1F0F218B-AC90-4C6E-975A-E0E9C681F89D}" type="presParOf" srcId="{7908079C-B054-488F-B184-A0837979EED0}" destId="{6EADA40E-ECF8-4EF2-9B35-A9DD5D6A50D5}" srcOrd="1" destOrd="4" presId="urn:microsoft.com/office/officeart/2005/8/layout/process3"/>
    <dgm:cxn modelId="{A365DC18-7142-41E8-AB31-8F3C3F822A82}" type="presOf" srcId="{B349FD2E-4A90-427F-8442-13222811DC7E}" destId="{6EADA40E-ECF8-4EF2-9B35-A9DD5D6A50D5}" srcOrd="0" destOrd="0" presId="urn:microsoft.com/office/officeart/2005/8/layout/process3"/>
    <dgm:cxn modelId="{7A4EF031-1C5C-4B7D-8E73-F3D9D53B6CE9}" type="presParOf" srcId="{7908079C-B054-488F-B184-A0837979EED0}" destId="{39BA4712-27E2-4423-ADD6-9F9BD3D8FB35}" srcOrd="2" destOrd="4" presId="urn:microsoft.com/office/officeart/2005/8/layout/process3"/>
    <dgm:cxn modelId="{EC453031-AB2F-4087-ACF8-9A9DF8BD187E}" type="presOf" srcId="{11EC3D9D-CABC-4F6B-8311-51EC9AF94B05}" destId="{39BA4712-27E2-4423-ADD6-9F9BD3D8FB35}" srcOrd="0" destOrd="0" presId="urn:microsoft.com/office/officeart/2005/8/layout/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517380" cy="3947160"/>
        <a:chOff x="0" y="0"/>
        <a:chExt cx="9517380" cy="3947160"/>
      </a:xfrm>
    </dsp:grpSpPr>
    <dsp:sp modelId="{BEA8DFF6-0BBC-4765-94CE-726AE7249D2C}">
      <dsp:nvSpPr>
        <dsp:cNvPr id="3" name="圆角矩形 2"/>
        <dsp:cNvSpPr/>
      </dsp:nvSpPr>
      <dsp:spPr bwMode="white">
        <a:xfrm>
          <a:off x="0" y="82550"/>
          <a:ext cx="2154428" cy="818198"/>
        </a:xfrm>
        <a:prstGeom prst="roundRect">
          <a:avLst>
            <a:gd name="adj" fmla="val 10000"/>
          </a:avLst>
        </a:prstGeom>
      </dsp:spPr>
      <dsp:style>
        <a:lnRef idx="2">
          <a:schemeClr val="accent5">
            <a:shade val="80000"/>
          </a:schemeClr>
        </a:lnRef>
        <a:fillRef idx="1">
          <a:schemeClr val="lt1"/>
        </a:fillRef>
        <a:effectRef idx="0">
          <a:scrgbClr r="0" g="0" b="0"/>
        </a:effectRef>
        <a:fontRef idx="minor">
          <a:schemeClr val="lt1"/>
        </a:fontRef>
      </dsp:style>
      <dsp:txBody>
        <a:bodyPr vert="horz" wrap="square" lIns="142240" tIns="142240" rIns="142240" bIns="76200" anchor="t"/>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altLang="en-US" sz="2000" b="1">
              <a:solidFill>
                <a:schemeClr val="dk1"/>
              </a:solidFill>
              <a:latin typeface="微软雅黑" panose="020B0503020204020204" pitchFamily="34" charset="-122"/>
              <a:ea typeface="微软雅黑" panose="020B0503020204020204" pitchFamily="34" charset="-122"/>
            </a:rPr>
            <a:t>汇报问题</a:t>
          </a:r>
          <a:endParaRPr lang="zh-CN" altLang="en-US" sz="2000" b="1">
            <a:solidFill>
              <a:schemeClr val="dk1"/>
            </a:solidFill>
            <a:latin typeface="微软雅黑" panose="020B0503020204020204" pitchFamily="34" charset="-122"/>
            <a:ea typeface="微软雅黑" panose="020B0503020204020204" pitchFamily="34" charset="-122"/>
          </a:endParaRPr>
        </a:p>
      </dsp:txBody>
      <dsp:txXfrm>
        <a:off x="0" y="82550"/>
        <a:ext cx="2154428" cy="818198"/>
      </dsp:txXfrm>
    </dsp:sp>
    <dsp:sp modelId="{A527D8D7-AE0F-41E2-B0A5-F384C5C9B908}">
      <dsp:nvSpPr>
        <dsp:cNvPr id="4" name="圆角矩形 3"/>
        <dsp:cNvSpPr/>
      </dsp:nvSpPr>
      <dsp:spPr bwMode="white">
        <a:xfrm>
          <a:off x="441268" y="628015"/>
          <a:ext cx="2154428" cy="3236595"/>
        </a:xfrm>
        <a:prstGeom prst="roundRect">
          <a:avLst>
            <a:gd name="adj" fmla="val 10000"/>
          </a:avLst>
        </a:prstGeom>
      </dsp:spPr>
      <dsp:style>
        <a:lnRef idx="2">
          <a:schemeClr val="accent5"/>
        </a:lnRef>
        <a:fillRef idx="1">
          <a:schemeClr val="accent5">
            <a:alpha val="90000"/>
            <a:tint val="40000"/>
          </a:schemeClr>
        </a:fillRef>
        <a:effectRef idx="0">
          <a:scrgbClr r="0" g="0" b="0"/>
        </a:effectRef>
        <a:fontRef idx="minor"/>
      </dsp:style>
      <dsp:txBody>
        <a:bodyPr vert="horz" wrap="square" lIns="120904" tIns="120904" rIns="120904"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1">
            <a:lnSpc>
              <a:spcPct val="100000"/>
            </a:lnSpc>
            <a:spcBef>
              <a:spcPct val="0"/>
            </a:spcBef>
            <a:spcAft>
              <a:spcPct val="15000"/>
            </a:spcAft>
            <a:buChar char="•"/>
          </a:pPr>
          <a:r>
            <a:rPr lang="zh-CN" altLang="en-US">
              <a:solidFill>
                <a:schemeClr val="dk1"/>
              </a:solidFill>
              <a:latin typeface="微软雅黑" panose="020B0503020204020204" pitchFamily="34" charset="-122"/>
              <a:ea typeface="微软雅黑" panose="020B0503020204020204" pitchFamily="34" charset="-122"/>
            </a:rPr>
            <a:t>首先，请示人要向领导详细汇报相关问题的情况。在汇报相关情况时，信息要尽可能充分、翔实、周全、清晰，但又要切中要害，切忌拖泥带水、颠三倒四、含混不清。</a:t>
          </a:r>
          <a:endParaRPr lang="zh-CN" altLang="en-US">
            <a:solidFill>
              <a:schemeClr val="dk1"/>
            </a:solidFill>
            <a:latin typeface="微软雅黑" panose="020B0503020204020204" pitchFamily="34" charset="-122"/>
            <a:ea typeface="微软雅黑" panose="020B0503020204020204" pitchFamily="34" charset="-122"/>
          </a:endParaRPr>
        </a:p>
      </dsp:txBody>
      <dsp:txXfrm>
        <a:off x="441268" y="628015"/>
        <a:ext cx="2154428" cy="3236595"/>
      </dsp:txXfrm>
    </dsp:sp>
    <dsp:sp modelId="{21AD7683-4E21-48FB-A2B0-38429FA73B13}">
      <dsp:nvSpPr>
        <dsp:cNvPr id="5" name="右箭头 4"/>
        <dsp:cNvSpPr/>
      </dsp:nvSpPr>
      <dsp:spPr bwMode="white">
        <a:xfrm>
          <a:off x="2461435" y="87087"/>
          <a:ext cx="692399" cy="536390"/>
        </a:xfrm>
        <a:prstGeom prst="rightArrow">
          <a:avLst>
            <a:gd name="adj1" fmla="val 60000"/>
            <a:gd name="adj2" fmla="val 50000"/>
          </a:avLst>
        </a:prstGeom>
      </dsp:spPr>
      <dsp:style>
        <a:lnRef idx="0">
          <a:schemeClr val="accent5">
            <a:tint val="60000"/>
          </a:schemeClr>
        </a:lnRef>
        <a:fillRef idx="1">
          <a:schemeClr val="accent5">
            <a:tint val="60000"/>
          </a:schemeClr>
        </a:fillRef>
        <a:effectRef idx="0">
          <a:scrgbClr r="0" g="0" b="0"/>
        </a:effectRef>
        <a:fontRef idx="minor">
          <a:schemeClr val="lt1"/>
        </a:fontRef>
      </dsp:style>
      <dsp:txBody>
        <a:bodyPr vert="horz" wrap="square" lIns="0" tIns="0" rIns="0" bIns="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solidFill>
              <a:schemeClr val="dk1"/>
            </a:solidFill>
            <a:latin typeface="微软雅黑" panose="020B0503020204020204" pitchFamily="34" charset="-122"/>
            <a:ea typeface="微软雅黑" panose="020B0503020204020204" pitchFamily="34" charset="-122"/>
          </a:endParaRPr>
        </a:p>
      </dsp:txBody>
      <dsp:txXfrm>
        <a:off x="2461435" y="87087"/>
        <a:ext cx="692399" cy="536390"/>
      </dsp:txXfrm>
    </dsp:sp>
    <dsp:sp modelId="{4201241F-A758-4825-9A41-CBED0FF9E993}">
      <dsp:nvSpPr>
        <dsp:cNvPr id="6" name="圆角矩形 5"/>
        <dsp:cNvSpPr/>
      </dsp:nvSpPr>
      <dsp:spPr bwMode="white">
        <a:xfrm>
          <a:off x="3460842" y="82550"/>
          <a:ext cx="2154428" cy="818198"/>
        </a:xfrm>
        <a:prstGeom prst="roundRect">
          <a:avLst>
            <a:gd name="adj" fmla="val 10000"/>
          </a:avLst>
        </a:prstGeom>
      </dsp:spPr>
      <dsp:style>
        <a:lnRef idx="2">
          <a:schemeClr val="accent5">
            <a:shade val="80000"/>
          </a:schemeClr>
        </a:lnRef>
        <a:fillRef idx="1">
          <a:schemeClr val="lt1"/>
        </a:fillRef>
        <a:effectRef idx="0">
          <a:scrgbClr r="0" g="0" b="0"/>
        </a:effectRef>
        <a:fontRef idx="minor">
          <a:schemeClr val="lt1"/>
        </a:fontRef>
      </dsp:style>
      <dsp:txBody>
        <a:bodyPr vert="horz" wrap="square" lIns="142240" tIns="142240" rIns="142240" bIns="76200" anchor="t"/>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altLang="en-US" sz="2000" b="1">
              <a:solidFill>
                <a:schemeClr val="dk1"/>
              </a:solidFill>
              <a:latin typeface="微软雅黑" panose="020B0503020204020204" pitchFamily="34" charset="-122"/>
              <a:ea typeface="微软雅黑" panose="020B0503020204020204" pitchFamily="34" charset="-122"/>
            </a:rPr>
            <a:t>提出方案</a:t>
          </a:r>
          <a:endParaRPr lang="zh-CN" altLang="en-US" sz="2000" b="1">
            <a:solidFill>
              <a:schemeClr val="dk1"/>
            </a:solidFill>
            <a:latin typeface="微软雅黑" panose="020B0503020204020204" pitchFamily="34" charset="-122"/>
            <a:ea typeface="微软雅黑" panose="020B0503020204020204" pitchFamily="34" charset="-122"/>
          </a:endParaRPr>
        </a:p>
      </dsp:txBody>
      <dsp:txXfrm>
        <a:off x="3460842" y="82550"/>
        <a:ext cx="2154428" cy="818198"/>
      </dsp:txXfrm>
    </dsp:sp>
    <dsp:sp modelId="{BFC7A65B-961A-4F69-8CB3-248457E85C87}">
      <dsp:nvSpPr>
        <dsp:cNvPr id="7" name="圆角矩形 6"/>
        <dsp:cNvSpPr/>
      </dsp:nvSpPr>
      <dsp:spPr bwMode="white">
        <a:xfrm>
          <a:off x="3902110" y="628015"/>
          <a:ext cx="2154428" cy="3236595"/>
        </a:xfrm>
        <a:prstGeom prst="roundRect">
          <a:avLst>
            <a:gd name="adj" fmla="val 10000"/>
          </a:avLst>
        </a:prstGeom>
      </dsp:spPr>
      <dsp:style>
        <a:lnRef idx="2">
          <a:schemeClr val="accent5"/>
        </a:lnRef>
        <a:fillRef idx="1">
          <a:schemeClr val="accent5">
            <a:alpha val="90000"/>
            <a:tint val="40000"/>
          </a:schemeClr>
        </a:fillRef>
        <a:effectRef idx="0">
          <a:scrgbClr r="0" g="0" b="0"/>
        </a:effectRef>
        <a:fontRef idx="minor"/>
      </dsp:style>
      <dsp:txBody>
        <a:bodyPr vert="horz" wrap="square" lIns="120904" tIns="120904" rIns="120904"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1">
            <a:lnSpc>
              <a:spcPct val="100000"/>
            </a:lnSpc>
            <a:spcBef>
              <a:spcPct val="0"/>
            </a:spcBef>
            <a:spcAft>
              <a:spcPct val="15000"/>
            </a:spcAft>
            <a:buChar char="•"/>
          </a:pPr>
          <a:r>
            <a:rPr lang="zh-CN" altLang="en-US">
              <a:solidFill>
                <a:schemeClr val="dk1"/>
              </a:solidFill>
              <a:latin typeface="微软雅黑" panose="020B0503020204020204" pitchFamily="34" charset="-122"/>
              <a:ea typeface="微软雅黑" panose="020B0503020204020204" pitchFamily="34" charset="-122"/>
            </a:rPr>
            <a:t>在汇报完问题之后，恰当地提出问题解决的建议或方案。在提出问题解决的建议或方案时，要摆正姿态，建议的语气、态度、表情、肢体等信息不要给领导以被越位的感觉。</a:t>
          </a:r>
          <a:endParaRPr lang="zh-CN" altLang="en-US">
            <a:solidFill>
              <a:schemeClr val="dk1"/>
            </a:solidFill>
            <a:latin typeface="微软雅黑" panose="020B0503020204020204" pitchFamily="34" charset="-122"/>
            <a:ea typeface="微软雅黑" panose="020B0503020204020204" pitchFamily="34" charset="-122"/>
          </a:endParaRPr>
        </a:p>
      </dsp:txBody>
      <dsp:txXfrm>
        <a:off x="3902110" y="628015"/>
        <a:ext cx="2154428" cy="3236595"/>
      </dsp:txXfrm>
    </dsp:sp>
    <dsp:sp modelId="{5D27C5B2-FAF5-4B9E-8CE5-8F54D12F7C36}">
      <dsp:nvSpPr>
        <dsp:cNvPr id="8" name="右箭头 7"/>
        <dsp:cNvSpPr/>
      </dsp:nvSpPr>
      <dsp:spPr bwMode="white">
        <a:xfrm>
          <a:off x="5922277" y="87087"/>
          <a:ext cx="692399" cy="536390"/>
        </a:xfrm>
        <a:prstGeom prst="rightArrow">
          <a:avLst>
            <a:gd name="adj1" fmla="val 60000"/>
            <a:gd name="adj2" fmla="val 50000"/>
          </a:avLst>
        </a:prstGeom>
      </dsp:spPr>
      <dsp:style>
        <a:lnRef idx="0">
          <a:schemeClr val="accent5">
            <a:tint val="60000"/>
          </a:schemeClr>
        </a:lnRef>
        <a:fillRef idx="1">
          <a:schemeClr val="accent5">
            <a:tint val="60000"/>
          </a:schemeClr>
        </a:fillRef>
        <a:effectRef idx="0">
          <a:scrgbClr r="0" g="0" b="0"/>
        </a:effectRef>
        <a:fontRef idx="minor">
          <a:schemeClr val="lt1"/>
        </a:fontRef>
      </dsp:style>
      <dsp:txBody>
        <a:bodyPr vert="horz" wrap="square" lIns="0" tIns="0" rIns="0" bIns="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solidFill>
              <a:schemeClr val="dk1"/>
            </a:solidFill>
            <a:latin typeface="微软雅黑" panose="020B0503020204020204" pitchFamily="34" charset="-122"/>
            <a:ea typeface="微软雅黑" panose="020B0503020204020204" pitchFamily="34" charset="-122"/>
          </a:endParaRPr>
        </a:p>
      </dsp:txBody>
      <dsp:txXfrm>
        <a:off x="5922277" y="87087"/>
        <a:ext cx="692399" cy="536390"/>
      </dsp:txXfrm>
    </dsp:sp>
    <dsp:sp modelId="{6EADA40E-ECF8-4EF2-9B35-A9DD5D6A50D5}">
      <dsp:nvSpPr>
        <dsp:cNvPr id="9" name="圆角矩形 8"/>
        <dsp:cNvSpPr/>
      </dsp:nvSpPr>
      <dsp:spPr bwMode="white">
        <a:xfrm>
          <a:off x="6921684" y="82550"/>
          <a:ext cx="2154428" cy="818198"/>
        </a:xfrm>
        <a:prstGeom prst="roundRect">
          <a:avLst>
            <a:gd name="adj" fmla="val 10000"/>
          </a:avLst>
        </a:prstGeom>
      </dsp:spPr>
      <dsp:style>
        <a:lnRef idx="2">
          <a:schemeClr val="accent5">
            <a:shade val="80000"/>
          </a:schemeClr>
        </a:lnRef>
        <a:fillRef idx="1">
          <a:schemeClr val="lt1"/>
        </a:fillRef>
        <a:effectRef idx="0">
          <a:scrgbClr r="0" g="0" b="0"/>
        </a:effectRef>
        <a:fontRef idx="minor">
          <a:schemeClr val="lt1"/>
        </a:fontRef>
      </dsp:style>
      <dsp:txBody>
        <a:bodyPr vert="horz" wrap="square" lIns="142240" tIns="142240" rIns="142240" bIns="76200" anchor="t"/>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altLang="en-US" sz="2000" b="1">
              <a:solidFill>
                <a:schemeClr val="dk1"/>
              </a:solidFill>
              <a:latin typeface="微软雅黑" panose="020B0503020204020204" pitchFamily="34" charset="-122"/>
              <a:ea typeface="微软雅黑" panose="020B0503020204020204" pitchFamily="34" charset="-122"/>
            </a:rPr>
            <a:t>确认指令</a:t>
          </a:r>
          <a:endParaRPr lang="zh-CN" altLang="en-US" sz="2000" b="1">
            <a:solidFill>
              <a:schemeClr val="dk1"/>
            </a:solidFill>
            <a:latin typeface="微软雅黑" panose="020B0503020204020204" pitchFamily="34" charset="-122"/>
            <a:ea typeface="微软雅黑" panose="020B0503020204020204" pitchFamily="34" charset="-122"/>
          </a:endParaRPr>
        </a:p>
      </dsp:txBody>
      <dsp:txXfrm>
        <a:off x="6921684" y="82550"/>
        <a:ext cx="2154428" cy="818198"/>
      </dsp:txXfrm>
    </dsp:sp>
    <dsp:sp modelId="{39BA4712-27E2-4423-ADD6-9F9BD3D8FB35}">
      <dsp:nvSpPr>
        <dsp:cNvPr id="10" name="圆角矩形 9"/>
        <dsp:cNvSpPr/>
      </dsp:nvSpPr>
      <dsp:spPr bwMode="white">
        <a:xfrm>
          <a:off x="7362952" y="628015"/>
          <a:ext cx="2154428" cy="3236595"/>
        </a:xfrm>
        <a:prstGeom prst="roundRect">
          <a:avLst>
            <a:gd name="adj" fmla="val 10000"/>
          </a:avLst>
        </a:prstGeom>
      </dsp:spPr>
      <dsp:style>
        <a:lnRef idx="2">
          <a:schemeClr val="accent5"/>
        </a:lnRef>
        <a:fillRef idx="1">
          <a:schemeClr val="accent5">
            <a:alpha val="90000"/>
            <a:tint val="40000"/>
          </a:schemeClr>
        </a:fillRef>
        <a:effectRef idx="0">
          <a:scrgbClr r="0" g="0" b="0"/>
        </a:effectRef>
        <a:fontRef idx="minor"/>
      </dsp:style>
      <dsp:txBody>
        <a:bodyPr vert="horz" wrap="square" lIns="120904" tIns="120904" rIns="120904"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1">
            <a:lnSpc>
              <a:spcPct val="100000"/>
            </a:lnSpc>
            <a:spcBef>
              <a:spcPct val="0"/>
            </a:spcBef>
            <a:spcAft>
              <a:spcPct val="15000"/>
            </a:spcAft>
            <a:buChar char="•"/>
          </a:pPr>
          <a:r>
            <a:rPr lang="zh-CN" altLang="en-US">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指令的确认并不是简单地获得领导的“可以”或“不可以”的回答，问题的解决往往要获得人力、物力、财力等的支持，必须获取有关支持的明确态度。</a:t>
          </a:r>
          <a:endParaRPr lang="zh-CN" altLang="en-US">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dsp:txBody>
      <dsp:txXfrm>
        <a:off x="7362952" y="628015"/>
        <a:ext cx="2154428" cy="3236595"/>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srcNode" val="parTx"/>
            <dgm:param type="dstNode" val="parTx"/>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C85A9B-FDAD-4624-A359-F620517AAB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E7590A-E782-4B7F-A662-1A86EBAC22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首页幻灯片">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645024" y="1648619"/>
            <a:ext cx="9144000" cy="1709737"/>
          </a:xfrm>
        </p:spPr>
        <p:txBody>
          <a:bodyPr anchor="b"/>
          <a:lstStyle>
            <a:lvl1pPr algn="ctr">
              <a:defRPr sz="6000">
                <a:solidFill>
                  <a:schemeClr val="bg1"/>
                </a:solidFill>
              </a:defRPr>
            </a:lvl1pPr>
          </a:lstStyle>
          <a:p>
            <a:r>
              <a:rPr lang="zh-CN" altLang="en-US" dirty="0"/>
              <a:t>单击此处编辑标题样式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5183188" y="1425388"/>
            <a:ext cx="6172200" cy="44356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1425388"/>
            <a:ext cx="3932237" cy="4443600"/>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8" name="标题 1"/>
          <p:cNvSpPr>
            <a:spLocks noGrp="1"/>
          </p:cNvSpPr>
          <p:nvPr>
            <p:ph type="title"/>
          </p:nvPr>
        </p:nvSpPr>
        <p:spPr>
          <a:xfrm>
            <a:off x="839788" y="482600"/>
            <a:ext cx="7483941" cy="646953"/>
          </a:xfrm>
        </p:spPr>
        <p:txBody>
          <a:bodyPr anchor="b">
            <a:normAutofit/>
          </a:bodyPr>
          <a:lstStyle>
            <a:lvl1pPr algn="l">
              <a:lnSpc>
                <a:spcPct val="100000"/>
              </a:lnSpc>
              <a:defRPr sz="3600"/>
            </a:lvl1pPr>
          </a:lstStyle>
          <a:p>
            <a:r>
              <a:rPr lang="zh-CN" altLang="en-US" dirty="0"/>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188" y="1518444"/>
            <a:ext cx="6172200" cy="38115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200" y="1518443"/>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9" name="标题 1"/>
          <p:cNvSpPr>
            <a:spLocks noGrp="1"/>
          </p:cNvSpPr>
          <p:nvPr>
            <p:ph type="title"/>
          </p:nvPr>
        </p:nvSpPr>
        <p:spPr>
          <a:xfrm>
            <a:off x="839788" y="482600"/>
            <a:ext cx="7483941" cy="646953"/>
          </a:xfrm>
        </p:spPr>
        <p:txBody>
          <a:bodyPr anchor="b">
            <a:normAutofit/>
          </a:bodyPr>
          <a:lstStyle>
            <a:lvl1pPr algn="l">
              <a:lnSpc>
                <a:spcPct val="100000"/>
              </a:lnSpc>
              <a:defRPr sz="3600"/>
            </a:lvl1pPr>
          </a:lstStyle>
          <a:p>
            <a:r>
              <a:rPr lang="zh-CN" altLang="en-US" dirty="0"/>
              <a:t>单击此处编辑母版标题样式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垂直排列标题与&#10;文本">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ctrTitle" hasCustomPrompt="1"/>
          </p:nvPr>
        </p:nvSpPr>
        <p:spPr>
          <a:xfrm>
            <a:off x="1524000" y="1122363"/>
            <a:ext cx="9144000" cy="1709737"/>
          </a:xfrm>
        </p:spPr>
        <p:txBody>
          <a:bodyPr anchor="b"/>
          <a:lstStyle>
            <a:lvl1pPr algn="ctr">
              <a:defRPr sz="6000">
                <a:solidFill>
                  <a:schemeClr val="bg1"/>
                </a:solidFill>
              </a:defRPr>
            </a:lvl1pPr>
          </a:lstStyle>
          <a:p>
            <a:r>
              <a:rPr lang="zh-CN" altLang="en-US" dirty="0"/>
              <a:t>单击此处编辑标题样式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2023495" y="1603557"/>
            <a:ext cx="8140700" cy="40290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过渡页">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6257925"/>
            <a:ext cx="12192000" cy="432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6419850"/>
            <a:ext cx="12192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1658938"/>
            <a:ext cx="10515600" cy="2852737"/>
          </a:xfrm>
        </p:spPr>
        <p:txBody>
          <a:bodyPr anchor="b"/>
          <a:lstStyle>
            <a:lvl1pPr>
              <a:defRPr sz="6000"/>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45386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578507-DAD8-44C5-8ECC-7ACF8F9C36A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838200" y="161661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61661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8"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较">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9788" y="1554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554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10"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
        <p:nvSpPr>
          <p:cNvPr id="8" name="内容占位符 2"/>
          <p:cNvSpPr>
            <a:spLocks noGrp="1"/>
          </p:cNvSpPr>
          <p:nvPr>
            <p:ph idx="1"/>
          </p:nvPr>
        </p:nvSpPr>
        <p:spPr>
          <a:xfrm>
            <a:off x="2023495" y="1603557"/>
            <a:ext cx="8140700" cy="40290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仅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BB46824-2215-468C-BD71-535F6D5984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C578507-DAD8-44C5-8ECC-7ACF8F9C36A9}" type="slidenum">
              <a:rPr lang="zh-CN" altLang="en-US" smtClean="0"/>
            </a:fld>
            <a:endParaRPr lang="zh-CN" altLang="en-US"/>
          </a:p>
        </p:txBody>
      </p:sp>
      <p:sp>
        <p:nvSpPr>
          <p:cNvPr id="7" name="标题 1"/>
          <p:cNvSpPr>
            <a:spLocks noGrp="1"/>
          </p:cNvSpPr>
          <p:nvPr>
            <p:ph type="title"/>
          </p:nvPr>
        </p:nvSpPr>
        <p:spPr>
          <a:xfrm>
            <a:off x="838200" y="365125"/>
            <a:ext cx="10515600" cy="892175"/>
          </a:xfrm>
        </p:spPr>
        <p:txBody>
          <a:bodyPr>
            <a:normAutofit/>
          </a:bodyPr>
          <a:lstStyle>
            <a:lvl1pPr>
              <a:defRPr sz="3600"/>
            </a:lvl1pPr>
          </a:lstStyle>
          <a:p>
            <a:r>
              <a:rPr lang="zh-CN" altLang="en-US" dirty="0"/>
              <a:t>单击此处编辑母版标题样式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B46824-2215-468C-BD71-535F6D5984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578507-DAD8-44C5-8ECC-7ACF8F9C36A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00.xml.rels><?xml version="1.0" encoding="UTF-8" standalone="yes"?>
<Relationships xmlns="http://schemas.openxmlformats.org/package/2006/relationships"><Relationship Id="rId6" Type="http://schemas.openxmlformats.org/officeDocument/2006/relationships/notesSlide" Target="../notesSlides/notesSlide76.xml"/><Relationship Id="rId5" Type="http://schemas.openxmlformats.org/officeDocument/2006/relationships/slideLayout" Target="../slideLayouts/slideLayout3.xml"/><Relationship Id="rId4" Type="http://schemas.openxmlformats.org/officeDocument/2006/relationships/tags" Target="../tags/tag592.xml"/><Relationship Id="rId3" Type="http://schemas.openxmlformats.org/officeDocument/2006/relationships/tags" Target="../tags/tag591.xml"/><Relationship Id="rId2" Type="http://schemas.openxmlformats.org/officeDocument/2006/relationships/tags" Target="../tags/tag590.xml"/><Relationship Id="rId1" Type="http://schemas.openxmlformats.org/officeDocument/2006/relationships/tags" Target="../tags/tag589.xml"/></Relationships>
</file>

<file path=ppt/slides/_rels/slide101.xml.rels><?xml version="1.0" encoding="UTF-8" standalone="yes"?>
<Relationships xmlns="http://schemas.openxmlformats.org/package/2006/relationships"><Relationship Id="rId6" Type="http://schemas.openxmlformats.org/officeDocument/2006/relationships/notesSlide" Target="../notesSlides/notesSlide77.xml"/><Relationship Id="rId5" Type="http://schemas.openxmlformats.org/officeDocument/2006/relationships/slideLayout" Target="../slideLayouts/slideLayout3.xml"/><Relationship Id="rId4" Type="http://schemas.openxmlformats.org/officeDocument/2006/relationships/tags" Target="../tags/tag596.xml"/><Relationship Id="rId3" Type="http://schemas.openxmlformats.org/officeDocument/2006/relationships/tags" Target="../tags/tag595.xml"/><Relationship Id="rId2" Type="http://schemas.openxmlformats.org/officeDocument/2006/relationships/tags" Target="../tags/tag594.xml"/><Relationship Id="rId1" Type="http://schemas.openxmlformats.org/officeDocument/2006/relationships/tags" Target="../tags/tag593.xml"/></Relationships>
</file>

<file path=ppt/slides/_rels/slide102.xml.rels><?xml version="1.0" encoding="UTF-8" standalone="yes"?>
<Relationships xmlns="http://schemas.openxmlformats.org/package/2006/relationships"><Relationship Id="rId5" Type="http://schemas.openxmlformats.org/officeDocument/2006/relationships/notesSlide" Target="../notesSlides/notesSlide78.xml"/><Relationship Id="rId4" Type="http://schemas.openxmlformats.org/officeDocument/2006/relationships/slideLayout" Target="../slideLayouts/slideLayout3.xml"/><Relationship Id="rId3" Type="http://schemas.openxmlformats.org/officeDocument/2006/relationships/tags" Target="../tags/tag599.xml"/><Relationship Id="rId2" Type="http://schemas.openxmlformats.org/officeDocument/2006/relationships/tags" Target="../tags/tag598.xml"/><Relationship Id="rId1" Type="http://schemas.openxmlformats.org/officeDocument/2006/relationships/tags" Target="../tags/tag597.xml"/></Relationships>
</file>

<file path=ppt/slides/_rels/slide103.xml.rels><?xml version="1.0" encoding="UTF-8" standalone="yes"?>
<Relationships xmlns="http://schemas.openxmlformats.org/package/2006/relationships"><Relationship Id="rId6" Type="http://schemas.openxmlformats.org/officeDocument/2006/relationships/notesSlide" Target="../notesSlides/notesSlide79.xml"/><Relationship Id="rId5" Type="http://schemas.openxmlformats.org/officeDocument/2006/relationships/slideLayout" Target="../slideLayouts/slideLayout3.xml"/><Relationship Id="rId4" Type="http://schemas.openxmlformats.org/officeDocument/2006/relationships/tags" Target="../tags/tag603.xml"/><Relationship Id="rId3" Type="http://schemas.openxmlformats.org/officeDocument/2006/relationships/tags" Target="../tags/tag602.xml"/><Relationship Id="rId2" Type="http://schemas.openxmlformats.org/officeDocument/2006/relationships/tags" Target="../tags/tag601.xml"/><Relationship Id="rId1" Type="http://schemas.openxmlformats.org/officeDocument/2006/relationships/tags" Target="../tags/tag600.xml"/></Relationships>
</file>

<file path=ppt/slides/_rels/slide104.xml.rels><?xml version="1.0" encoding="UTF-8" standalone="yes"?>
<Relationships xmlns="http://schemas.openxmlformats.org/package/2006/relationships"><Relationship Id="rId7" Type="http://schemas.openxmlformats.org/officeDocument/2006/relationships/notesSlide" Target="../notesSlides/notesSlide80.xml"/><Relationship Id="rId6" Type="http://schemas.openxmlformats.org/officeDocument/2006/relationships/slideLayout" Target="../slideLayouts/slideLayout3.xml"/><Relationship Id="rId5" Type="http://schemas.openxmlformats.org/officeDocument/2006/relationships/tags" Target="../tags/tag608.xml"/><Relationship Id="rId4" Type="http://schemas.openxmlformats.org/officeDocument/2006/relationships/tags" Target="../tags/tag607.xml"/><Relationship Id="rId3" Type="http://schemas.openxmlformats.org/officeDocument/2006/relationships/tags" Target="../tags/tag606.xml"/><Relationship Id="rId2" Type="http://schemas.openxmlformats.org/officeDocument/2006/relationships/tags" Target="../tags/tag605.xml"/><Relationship Id="rId1" Type="http://schemas.openxmlformats.org/officeDocument/2006/relationships/tags" Target="../tags/tag604.xml"/></Relationships>
</file>

<file path=ppt/slides/_rels/slide105.xml.rels><?xml version="1.0" encoding="UTF-8" standalone="yes"?>
<Relationships xmlns="http://schemas.openxmlformats.org/package/2006/relationships"><Relationship Id="rId6" Type="http://schemas.openxmlformats.org/officeDocument/2006/relationships/notesSlide" Target="../notesSlides/notesSlide81.xml"/><Relationship Id="rId5" Type="http://schemas.openxmlformats.org/officeDocument/2006/relationships/slideLayout" Target="../slideLayouts/slideLayout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tags" Target="../tags/tag609.xml"/></Relationships>
</file>

<file path=ppt/slides/_rels/slide106.xml.rels><?xml version="1.0" encoding="UTF-8" standalone="yes"?>
<Relationships xmlns="http://schemas.openxmlformats.org/package/2006/relationships"><Relationship Id="rId6" Type="http://schemas.openxmlformats.org/officeDocument/2006/relationships/notesSlide" Target="../notesSlides/notesSlide82.xml"/><Relationship Id="rId5" Type="http://schemas.openxmlformats.org/officeDocument/2006/relationships/slideLayout" Target="../slideLayouts/slideLayout3.xml"/><Relationship Id="rId4" Type="http://schemas.openxmlformats.org/officeDocument/2006/relationships/tags" Target="../tags/tag616.xml"/><Relationship Id="rId3" Type="http://schemas.openxmlformats.org/officeDocument/2006/relationships/tags" Target="../tags/tag615.xml"/><Relationship Id="rId2" Type="http://schemas.openxmlformats.org/officeDocument/2006/relationships/tags" Target="../tags/tag614.xml"/><Relationship Id="rId1" Type="http://schemas.openxmlformats.org/officeDocument/2006/relationships/tags" Target="../tags/tag613.xml"/></Relationships>
</file>

<file path=ppt/slides/_rels/slide107.xml.rels><?xml version="1.0" encoding="UTF-8" standalone="yes"?>
<Relationships xmlns="http://schemas.openxmlformats.org/package/2006/relationships"><Relationship Id="rId9" Type="http://schemas.openxmlformats.org/officeDocument/2006/relationships/tags" Target="../tags/tag625.xml"/><Relationship Id="rId8" Type="http://schemas.openxmlformats.org/officeDocument/2006/relationships/tags" Target="../tags/tag624.xml"/><Relationship Id="rId7" Type="http://schemas.openxmlformats.org/officeDocument/2006/relationships/tags" Target="../tags/tag623.xml"/><Relationship Id="rId6" Type="http://schemas.openxmlformats.org/officeDocument/2006/relationships/tags" Target="../tags/tag622.xml"/><Relationship Id="rId5" Type="http://schemas.openxmlformats.org/officeDocument/2006/relationships/tags" Target="../tags/tag621.xml"/><Relationship Id="rId4" Type="http://schemas.openxmlformats.org/officeDocument/2006/relationships/tags" Target="../tags/tag620.xml"/><Relationship Id="rId3" Type="http://schemas.openxmlformats.org/officeDocument/2006/relationships/tags" Target="../tags/tag619.xml"/><Relationship Id="rId2" Type="http://schemas.openxmlformats.org/officeDocument/2006/relationships/tags" Target="../tags/tag618.xml"/><Relationship Id="rId11" Type="http://schemas.openxmlformats.org/officeDocument/2006/relationships/notesSlide" Target="../notesSlides/notesSlide83.xml"/><Relationship Id="rId10" Type="http://schemas.openxmlformats.org/officeDocument/2006/relationships/slideLayout" Target="../slideLayouts/slideLayout3.xml"/><Relationship Id="rId1" Type="http://schemas.openxmlformats.org/officeDocument/2006/relationships/tags" Target="../tags/tag617.xml"/></Relationships>
</file>

<file path=ppt/slides/_rels/slide108.xml.rels><?xml version="1.0" encoding="UTF-8" standalone="yes"?>
<Relationships xmlns="http://schemas.openxmlformats.org/package/2006/relationships"><Relationship Id="rId8" Type="http://schemas.openxmlformats.org/officeDocument/2006/relationships/notesSlide" Target="../notesSlides/notesSlide84.xml"/><Relationship Id="rId7" Type="http://schemas.openxmlformats.org/officeDocument/2006/relationships/slideLayout" Target="../slideLayouts/slideLayout3.xml"/><Relationship Id="rId6" Type="http://schemas.openxmlformats.org/officeDocument/2006/relationships/tags" Target="../tags/tag631.xml"/><Relationship Id="rId5" Type="http://schemas.openxmlformats.org/officeDocument/2006/relationships/tags" Target="../tags/tag630.xml"/><Relationship Id="rId4" Type="http://schemas.openxmlformats.org/officeDocument/2006/relationships/tags" Target="../tags/tag629.xml"/><Relationship Id="rId3" Type="http://schemas.openxmlformats.org/officeDocument/2006/relationships/tags" Target="../tags/tag628.xml"/><Relationship Id="rId2" Type="http://schemas.openxmlformats.org/officeDocument/2006/relationships/tags" Target="../tags/tag627.xml"/><Relationship Id="rId1" Type="http://schemas.openxmlformats.org/officeDocument/2006/relationships/tags" Target="../tags/tag626.xml"/></Relationships>
</file>

<file path=ppt/slides/_rels/slide109.xml.rels><?xml version="1.0" encoding="UTF-8" standalone="yes"?>
<Relationships xmlns="http://schemas.openxmlformats.org/package/2006/relationships"><Relationship Id="rId6" Type="http://schemas.openxmlformats.org/officeDocument/2006/relationships/notesSlide" Target="../notesSlides/notesSlide85.xml"/><Relationship Id="rId5" Type="http://schemas.openxmlformats.org/officeDocument/2006/relationships/slideLayout" Target="../slideLayouts/slideLayout3.xml"/><Relationship Id="rId4" Type="http://schemas.openxmlformats.org/officeDocument/2006/relationships/tags" Target="../tags/tag635.xml"/><Relationship Id="rId3" Type="http://schemas.openxmlformats.org/officeDocument/2006/relationships/tags" Target="../tags/tag634.xml"/><Relationship Id="rId2" Type="http://schemas.openxmlformats.org/officeDocument/2006/relationships/tags" Target="../tags/tag633.xml"/><Relationship Id="rId1" Type="http://schemas.openxmlformats.org/officeDocument/2006/relationships/tags" Target="../tags/tag632.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110.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3.xml"/><Relationship Id="rId3" Type="http://schemas.openxmlformats.org/officeDocument/2006/relationships/tags" Target="../tags/tag638.xml"/><Relationship Id="rId2" Type="http://schemas.openxmlformats.org/officeDocument/2006/relationships/tags" Target="../tags/tag637.xml"/><Relationship Id="rId1" Type="http://schemas.openxmlformats.org/officeDocument/2006/relationships/tags" Target="../tags/tag636.xml"/></Relationships>
</file>

<file path=ppt/slides/_rels/slide111.xml.rels><?xml version="1.0" encoding="UTF-8" standalone="yes"?>
<Relationships xmlns="http://schemas.openxmlformats.org/package/2006/relationships"><Relationship Id="rId5" Type="http://schemas.openxmlformats.org/officeDocument/2006/relationships/notesSlide" Target="../notesSlides/notesSlide87.xml"/><Relationship Id="rId4" Type="http://schemas.openxmlformats.org/officeDocument/2006/relationships/slideLayout" Target="../slideLayouts/slideLayout3.xml"/><Relationship Id="rId3" Type="http://schemas.openxmlformats.org/officeDocument/2006/relationships/tags" Target="../tags/tag641.xml"/><Relationship Id="rId2" Type="http://schemas.openxmlformats.org/officeDocument/2006/relationships/tags" Target="../tags/tag640.xml"/><Relationship Id="rId1" Type="http://schemas.openxmlformats.org/officeDocument/2006/relationships/tags" Target="../tags/tag639.xml"/></Relationships>
</file>

<file path=ppt/slides/_rels/slide112.xml.rels><?xml version="1.0" encoding="UTF-8" standalone="yes"?>
<Relationships xmlns="http://schemas.openxmlformats.org/package/2006/relationships"><Relationship Id="rId5" Type="http://schemas.openxmlformats.org/officeDocument/2006/relationships/notesSlide" Target="../notesSlides/notesSlide88.xml"/><Relationship Id="rId4" Type="http://schemas.openxmlformats.org/officeDocument/2006/relationships/slideLayout" Target="../slideLayouts/slideLayout3.xml"/><Relationship Id="rId3" Type="http://schemas.openxmlformats.org/officeDocument/2006/relationships/tags" Target="../tags/tag644.xml"/><Relationship Id="rId2" Type="http://schemas.openxmlformats.org/officeDocument/2006/relationships/tags" Target="../tags/tag643.xml"/><Relationship Id="rId1" Type="http://schemas.openxmlformats.org/officeDocument/2006/relationships/tags" Target="../tags/tag642.xml"/></Relationships>
</file>

<file path=ppt/slides/_rels/slide113.xml.rels><?xml version="1.0" encoding="UTF-8" standalone="yes"?>
<Relationships xmlns="http://schemas.openxmlformats.org/package/2006/relationships"><Relationship Id="rId5" Type="http://schemas.openxmlformats.org/officeDocument/2006/relationships/notesSlide" Target="../notesSlides/notesSlide89.xml"/><Relationship Id="rId4" Type="http://schemas.openxmlformats.org/officeDocument/2006/relationships/slideLayout" Target="../slideLayouts/slideLayout3.xml"/><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s>
</file>

<file path=ppt/slides/_rels/slide114.xml.rels><?xml version="1.0" encoding="UTF-8" standalone="yes"?>
<Relationships xmlns="http://schemas.openxmlformats.org/package/2006/relationships"><Relationship Id="rId5" Type="http://schemas.openxmlformats.org/officeDocument/2006/relationships/notesSlide" Target="../notesSlides/notesSlide90.xml"/><Relationship Id="rId4" Type="http://schemas.openxmlformats.org/officeDocument/2006/relationships/slideLayout" Target="../slideLayouts/slideLayout3.xml"/><Relationship Id="rId3" Type="http://schemas.openxmlformats.org/officeDocument/2006/relationships/tags" Target="../tags/tag650.xml"/><Relationship Id="rId2" Type="http://schemas.openxmlformats.org/officeDocument/2006/relationships/tags" Target="../tags/tag649.xml"/><Relationship Id="rId1" Type="http://schemas.openxmlformats.org/officeDocument/2006/relationships/tags" Target="../tags/tag648.xml"/></Relationships>
</file>

<file path=ppt/slides/_rels/slide115.xml.rels><?xml version="1.0" encoding="UTF-8" standalone="yes"?>
<Relationships xmlns="http://schemas.openxmlformats.org/package/2006/relationships"><Relationship Id="rId6" Type="http://schemas.openxmlformats.org/officeDocument/2006/relationships/notesSlide" Target="../notesSlides/notesSlide91.xml"/><Relationship Id="rId5" Type="http://schemas.openxmlformats.org/officeDocument/2006/relationships/slideLayout" Target="../slideLayouts/slideLayout3.xml"/><Relationship Id="rId4" Type="http://schemas.openxmlformats.org/officeDocument/2006/relationships/tags" Target="../tags/tag654.xml"/><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tags" Target="../tags/tag651.xml"/></Relationships>
</file>

<file path=ppt/slides/_rels/slide116.xml.rels><?xml version="1.0" encoding="UTF-8" standalone="yes"?>
<Relationships xmlns="http://schemas.openxmlformats.org/package/2006/relationships"><Relationship Id="rId6" Type="http://schemas.openxmlformats.org/officeDocument/2006/relationships/notesSlide" Target="../notesSlides/notesSlide92.xml"/><Relationship Id="rId5" Type="http://schemas.openxmlformats.org/officeDocument/2006/relationships/slideLayout" Target="../slideLayouts/slideLayout3.xml"/><Relationship Id="rId4" Type="http://schemas.openxmlformats.org/officeDocument/2006/relationships/tags" Target="../tags/tag658.xml"/><Relationship Id="rId3" Type="http://schemas.openxmlformats.org/officeDocument/2006/relationships/tags" Target="../tags/tag657.xml"/><Relationship Id="rId2" Type="http://schemas.openxmlformats.org/officeDocument/2006/relationships/tags" Target="../tags/tag656.xml"/><Relationship Id="rId1" Type="http://schemas.openxmlformats.org/officeDocument/2006/relationships/tags" Target="../tags/tag655.xml"/></Relationships>
</file>

<file path=ppt/slides/_rels/slide117.xml.rels><?xml version="1.0" encoding="UTF-8" standalone="yes"?>
<Relationships xmlns="http://schemas.openxmlformats.org/package/2006/relationships"><Relationship Id="rId5" Type="http://schemas.openxmlformats.org/officeDocument/2006/relationships/notesSlide" Target="../notesSlides/notesSlide93.xml"/><Relationship Id="rId4" Type="http://schemas.openxmlformats.org/officeDocument/2006/relationships/slideLayout" Target="../slideLayouts/slideLayout3.xml"/><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s>
</file>

<file path=ppt/slides/_rels/slide118.xml.rels><?xml version="1.0" encoding="UTF-8" standalone="yes"?>
<Relationships xmlns="http://schemas.openxmlformats.org/package/2006/relationships"><Relationship Id="rId5" Type="http://schemas.openxmlformats.org/officeDocument/2006/relationships/notesSlide" Target="../notesSlides/notesSlide94.xml"/><Relationship Id="rId4" Type="http://schemas.openxmlformats.org/officeDocument/2006/relationships/slideLayout" Target="../slideLayouts/slideLayout3.xml"/><Relationship Id="rId3" Type="http://schemas.openxmlformats.org/officeDocument/2006/relationships/tags" Target="../tags/tag664.xml"/><Relationship Id="rId2" Type="http://schemas.openxmlformats.org/officeDocument/2006/relationships/tags" Target="../tags/tag663.xml"/><Relationship Id="rId1" Type="http://schemas.openxmlformats.org/officeDocument/2006/relationships/tags" Target="../tags/tag662.xml"/></Relationships>
</file>

<file path=ppt/slides/_rels/slide119.xml.rels><?xml version="1.0" encoding="UTF-8" standalone="yes"?>
<Relationships xmlns="http://schemas.openxmlformats.org/package/2006/relationships"><Relationship Id="rId5" Type="http://schemas.openxmlformats.org/officeDocument/2006/relationships/notesSlide" Target="../notesSlides/notesSlide95.xml"/><Relationship Id="rId4" Type="http://schemas.openxmlformats.org/officeDocument/2006/relationships/slideLayout" Target="../slideLayouts/slideLayout3.xml"/><Relationship Id="rId3" Type="http://schemas.openxmlformats.org/officeDocument/2006/relationships/tags" Target="../tags/tag667.xml"/><Relationship Id="rId2" Type="http://schemas.openxmlformats.org/officeDocument/2006/relationships/tags" Target="../tags/tag666.xml"/><Relationship Id="rId1" Type="http://schemas.openxmlformats.org/officeDocument/2006/relationships/tags" Target="../tags/tag665.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6.xml"/><Relationship Id="rId3" Type="http://schemas.openxmlformats.org/officeDocument/2006/relationships/image" Target="../media/image9.jpeg"/><Relationship Id="rId2" Type="http://schemas.openxmlformats.org/officeDocument/2006/relationships/tags" Target="../tags/tag85.xml"/><Relationship Id="rId1" Type="http://schemas.openxmlformats.org/officeDocument/2006/relationships/tags" Target="../tags/tag84.xml"/></Relationships>
</file>

<file path=ppt/slides/_rels/slide120.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3.xml"/><Relationship Id="rId3" Type="http://schemas.openxmlformats.org/officeDocument/2006/relationships/tags" Target="../tags/tag670.xml"/><Relationship Id="rId2" Type="http://schemas.openxmlformats.org/officeDocument/2006/relationships/tags" Target="../tags/tag669.xml"/><Relationship Id="rId1" Type="http://schemas.openxmlformats.org/officeDocument/2006/relationships/tags" Target="../tags/tag668.xml"/></Relationships>
</file>

<file path=ppt/slides/_rels/slide121.xml.rels><?xml version="1.0" encoding="UTF-8" standalone="yes"?>
<Relationships xmlns="http://schemas.openxmlformats.org/package/2006/relationships"><Relationship Id="rId5" Type="http://schemas.openxmlformats.org/officeDocument/2006/relationships/notesSlide" Target="../notesSlides/notesSlide97.xml"/><Relationship Id="rId4" Type="http://schemas.openxmlformats.org/officeDocument/2006/relationships/slideLayout" Target="../slideLayouts/slideLayout3.xml"/><Relationship Id="rId3" Type="http://schemas.openxmlformats.org/officeDocument/2006/relationships/tags" Target="../tags/tag673.xml"/><Relationship Id="rId2" Type="http://schemas.openxmlformats.org/officeDocument/2006/relationships/tags" Target="../tags/tag672.xml"/><Relationship Id="rId1" Type="http://schemas.openxmlformats.org/officeDocument/2006/relationships/tags" Target="../tags/tag671.xml"/></Relationships>
</file>

<file path=ppt/slides/_rels/slide122.xml.rels><?xml version="1.0" encoding="UTF-8" standalone="yes"?>
<Relationships xmlns="http://schemas.openxmlformats.org/package/2006/relationships"><Relationship Id="rId5" Type="http://schemas.openxmlformats.org/officeDocument/2006/relationships/notesSlide" Target="../notesSlides/notesSlide98.xml"/><Relationship Id="rId4" Type="http://schemas.openxmlformats.org/officeDocument/2006/relationships/slideLayout" Target="../slideLayouts/slideLayout3.xml"/><Relationship Id="rId3" Type="http://schemas.openxmlformats.org/officeDocument/2006/relationships/tags" Target="../tags/tag676.xml"/><Relationship Id="rId2" Type="http://schemas.openxmlformats.org/officeDocument/2006/relationships/tags" Target="../tags/tag675.xml"/><Relationship Id="rId1" Type="http://schemas.openxmlformats.org/officeDocument/2006/relationships/tags" Target="../tags/tag674.xml"/></Relationships>
</file>

<file path=ppt/slides/_rels/slide123.xml.rels><?xml version="1.0" encoding="UTF-8" standalone="yes"?>
<Relationships xmlns="http://schemas.openxmlformats.org/package/2006/relationships"><Relationship Id="rId5" Type="http://schemas.openxmlformats.org/officeDocument/2006/relationships/notesSlide" Target="../notesSlides/notesSlide99.xml"/><Relationship Id="rId4" Type="http://schemas.openxmlformats.org/officeDocument/2006/relationships/slideLayout" Target="../slideLayouts/slideLayout3.xml"/><Relationship Id="rId3" Type="http://schemas.openxmlformats.org/officeDocument/2006/relationships/tags" Target="../tags/tag679.xml"/><Relationship Id="rId2" Type="http://schemas.openxmlformats.org/officeDocument/2006/relationships/tags" Target="../tags/tag678.xml"/><Relationship Id="rId1" Type="http://schemas.openxmlformats.org/officeDocument/2006/relationships/tags" Target="../tags/tag677.xml"/></Relationships>
</file>

<file path=ppt/slides/_rels/slide124.xml.rels><?xml version="1.0" encoding="UTF-8" standalone="yes"?>
<Relationships xmlns="http://schemas.openxmlformats.org/package/2006/relationships"><Relationship Id="rId5" Type="http://schemas.openxmlformats.org/officeDocument/2006/relationships/notesSlide" Target="../notesSlides/notesSlide100.xml"/><Relationship Id="rId4" Type="http://schemas.openxmlformats.org/officeDocument/2006/relationships/slideLayout" Target="../slideLayouts/slideLayout3.xml"/><Relationship Id="rId3" Type="http://schemas.openxmlformats.org/officeDocument/2006/relationships/tags" Target="../tags/tag682.xml"/><Relationship Id="rId2" Type="http://schemas.openxmlformats.org/officeDocument/2006/relationships/tags" Target="../tags/tag681.xml"/><Relationship Id="rId1" Type="http://schemas.openxmlformats.org/officeDocument/2006/relationships/tags" Target="../tags/tag680.xml"/></Relationships>
</file>

<file path=ppt/slides/_rels/slide125.xml.rels><?xml version="1.0" encoding="UTF-8" standalone="yes"?>
<Relationships xmlns="http://schemas.openxmlformats.org/package/2006/relationships"><Relationship Id="rId6" Type="http://schemas.openxmlformats.org/officeDocument/2006/relationships/notesSlide" Target="../notesSlides/notesSlide101.xml"/><Relationship Id="rId5" Type="http://schemas.openxmlformats.org/officeDocument/2006/relationships/slideLayout" Target="../slideLayouts/slideLayout3.xml"/><Relationship Id="rId4" Type="http://schemas.openxmlformats.org/officeDocument/2006/relationships/tags" Target="../tags/tag686.xml"/><Relationship Id="rId3" Type="http://schemas.openxmlformats.org/officeDocument/2006/relationships/tags" Target="../tags/tag685.xml"/><Relationship Id="rId2" Type="http://schemas.openxmlformats.org/officeDocument/2006/relationships/tags" Target="../tags/tag684.xml"/><Relationship Id="rId1" Type="http://schemas.openxmlformats.org/officeDocument/2006/relationships/tags" Target="../tags/tag683.xml"/></Relationships>
</file>

<file path=ppt/slides/_rels/slide126.xml.rels><?xml version="1.0" encoding="UTF-8" standalone="yes"?>
<Relationships xmlns="http://schemas.openxmlformats.org/package/2006/relationships"><Relationship Id="rId5" Type="http://schemas.openxmlformats.org/officeDocument/2006/relationships/notesSlide" Target="../notesSlides/notesSlide102.xml"/><Relationship Id="rId4" Type="http://schemas.openxmlformats.org/officeDocument/2006/relationships/slideLayout" Target="../slideLayouts/slideLayout3.xml"/><Relationship Id="rId3" Type="http://schemas.openxmlformats.org/officeDocument/2006/relationships/tags" Target="../tags/tag689.xml"/><Relationship Id="rId2" Type="http://schemas.openxmlformats.org/officeDocument/2006/relationships/tags" Target="../tags/tag688.xml"/><Relationship Id="rId1" Type="http://schemas.openxmlformats.org/officeDocument/2006/relationships/tags" Target="../tags/tag687.xml"/></Relationships>
</file>

<file path=ppt/slides/_rels/slide127.xml.rels><?xml version="1.0" encoding="UTF-8" standalone="yes"?>
<Relationships xmlns="http://schemas.openxmlformats.org/package/2006/relationships"><Relationship Id="rId4" Type="http://schemas.openxmlformats.org/officeDocument/2006/relationships/notesSlide" Target="../notesSlides/notesSlide103.xml"/><Relationship Id="rId3" Type="http://schemas.openxmlformats.org/officeDocument/2006/relationships/slideLayout" Target="../slideLayouts/slideLayout3.xml"/><Relationship Id="rId2" Type="http://schemas.openxmlformats.org/officeDocument/2006/relationships/tags" Target="../tags/tag691.xml"/><Relationship Id="rId1" Type="http://schemas.openxmlformats.org/officeDocument/2006/relationships/tags" Target="../tags/tag690.xml"/></Relationships>
</file>

<file path=ppt/slides/_rels/slide128.xml.rels><?xml version="1.0" encoding="UTF-8" standalone="yes"?>
<Relationships xmlns="http://schemas.openxmlformats.org/package/2006/relationships"><Relationship Id="rId4" Type="http://schemas.openxmlformats.org/officeDocument/2006/relationships/notesSlide" Target="../notesSlides/notesSlide104.xml"/><Relationship Id="rId3" Type="http://schemas.openxmlformats.org/officeDocument/2006/relationships/slideLayout" Target="../slideLayouts/slideLayout3.xml"/><Relationship Id="rId2" Type="http://schemas.openxmlformats.org/officeDocument/2006/relationships/tags" Target="../tags/tag693.xml"/><Relationship Id="rId1" Type="http://schemas.openxmlformats.org/officeDocument/2006/relationships/tags" Target="../tags/tag692.xml"/></Relationships>
</file>

<file path=ppt/slides/_rels/slide129.xml.rels><?xml version="1.0" encoding="UTF-8" standalone="yes"?>
<Relationships xmlns="http://schemas.openxmlformats.org/package/2006/relationships"><Relationship Id="rId9" Type="http://schemas.openxmlformats.org/officeDocument/2006/relationships/tags" Target="../tags/tag700.xml"/><Relationship Id="rId8" Type="http://schemas.openxmlformats.org/officeDocument/2006/relationships/tags" Target="../tags/tag699.xml"/><Relationship Id="rId7" Type="http://schemas.openxmlformats.org/officeDocument/2006/relationships/tags" Target="../tags/tag698.xml"/><Relationship Id="rId6" Type="http://schemas.openxmlformats.org/officeDocument/2006/relationships/tags" Target="../tags/tag697.xml"/><Relationship Id="rId5" Type="http://schemas.openxmlformats.org/officeDocument/2006/relationships/tags" Target="../tags/tag696.xml"/><Relationship Id="rId4" Type="http://schemas.openxmlformats.org/officeDocument/2006/relationships/tags" Target="../tags/tag695.xml"/><Relationship Id="rId3" Type="http://schemas.openxmlformats.org/officeDocument/2006/relationships/tags" Target="../tags/tag694.xml"/><Relationship Id="rId2" Type="http://schemas.openxmlformats.org/officeDocument/2006/relationships/image" Target="../media/image8.png"/><Relationship Id="rId17" Type="http://schemas.openxmlformats.org/officeDocument/2006/relationships/slideLayout" Target="../slideLayouts/slideLayout4.xml"/><Relationship Id="rId16" Type="http://schemas.openxmlformats.org/officeDocument/2006/relationships/tags" Target="../tags/tag707.xml"/><Relationship Id="rId15" Type="http://schemas.openxmlformats.org/officeDocument/2006/relationships/tags" Target="../tags/tag706.xml"/><Relationship Id="rId14" Type="http://schemas.openxmlformats.org/officeDocument/2006/relationships/tags" Target="../tags/tag705.xml"/><Relationship Id="rId13" Type="http://schemas.openxmlformats.org/officeDocument/2006/relationships/tags" Target="../tags/tag704.xml"/><Relationship Id="rId12" Type="http://schemas.openxmlformats.org/officeDocument/2006/relationships/tags" Target="../tags/tag703.xml"/><Relationship Id="rId11" Type="http://schemas.openxmlformats.org/officeDocument/2006/relationships/tags" Target="../tags/tag702.xml"/><Relationship Id="rId10" Type="http://schemas.openxmlformats.org/officeDocument/2006/relationships/tags" Target="../tags/tag701.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88.xml"/><Relationship Id="rId2" Type="http://schemas.openxmlformats.org/officeDocument/2006/relationships/image" Target="../media/image9.jpeg"/><Relationship Id="rId1" Type="http://schemas.openxmlformats.org/officeDocument/2006/relationships/tags" Target="../tags/tag87.xml"/></Relationships>
</file>

<file path=ppt/slides/_rels/slide13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10.xml"/><Relationship Id="rId3" Type="http://schemas.openxmlformats.org/officeDocument/2006/relationships/image" Target="../media/image62.jpeg"/><Relationship Id="rId2" Type="http://schemas.openxmlformats.org/officeDocument/2006/relationships/tags" Target="../tags/tag709.xml"/><Relationship Id="rId1" Type="http://schemas.openxmlformats.org/officeDocument/2006/relationships/tags" Target="../tags/tag708.xml"/></Relationships>
</file>

<file path=ppt/slides/_rels/slide13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12.xml"/><Relationship Id="rId2" Type="http://schemas.openxmlformats.org/officeDocument/2006/relationships/image" Target="../media/image62.jpeg"/><Relationship Id="rId1" Type="http://schemas.openxmlformats.org/officeDocument/2006/relationships/tags" Target="../tags/tag711.xml"/></Relationships>
</file>

<file path=ppt/slides/_rels/slide13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14.xml"/><Relationship Id="rId2" Type="http://schemas.openxmlformats.org/officeDocument/2006/relationships/image" Target="../media/image62.jpeg"/><Relationship Id="rId1" Type="http://schemas.openxmlformats.org/officeDocument/2006/relationships/tags" Target="../tags/tag713.xml"/></Relationships>
</file>

<file path=ppt/slides/_rels/slide13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16.xml"/><Relationship Id="rId2" Type="http://schemas.openxmlformats.org/officeDocument/2006/relationships/image" Target="../media/image62.jpeg"/><Relationship Id="rId1" Type="http://schemas.openxmlformats.org/officeDocument/2006/relationships/tags" Target="../tags/tag715.xml"/></Relationships>
</file>

<file path=ppt/slides/_rels/slide13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18.xml"/><Relationship Id="rId2" Type="http://schemas.openxmlformats.org/officeDocument/2006/relationships/image" Target="../media/image62.jpeg"/><Relationship Id="rId1" Type="http://schemas.openxmlformats.org/officeDocument/2006/relationships/tags" Target="../tags/tag717.xml"/></Relationships>
</file>

<file path=ppt/slides/_rels/slide13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20.xml"/><Relationship Id="rId2" Type="http://schemas.openxmlformats.org/officeDocument/2006/relationships/image" Target="../media/image62.jpeg"/><Relationship Id="rId1" Type="http://schemas.openxmlformats.org/officeDocument/2006/relationships/tags" Target="../tags/tag719.xml"/></Relationships>
</file>

<file path=ppt/slides/_rels/slide13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22.xml"/><Relationship Id="rId2" Type="http://schemas.openxmlformats.org/officeDocument/2006/relationships/image" Target="../media/image62.jpeg"/><Relationship Id="rId1" Type="http://schemas.openxmlformats.org/officeDocument/2006/relationships/tags" Target="../tags/tag721.xml"/></Relationships>
</file>

<file path=ppt/slides/_rels/slide13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24.xml"/><Relationship Id="rId2" Type="http://schemas.openxmlformats.org/officeDocument/2006/relationships/image" Target="../media/image62.jpeg"/><Relationship Id="rId1" Type="http://schemas.openxmlformats.org/officeDocument/2006/relationships/tags" Target="../tags/tag723.xml"/></Relationships>
</file>

<file path=ppt/slides/_rels/slide13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26.xml"/><Relationship Id="rId2" Type="http://schemas.openxmlformats.org/officeDocument/2006/relationships/image" Target="../media/image62.jpeg"/><Relationship Id="rId1" Type="http://schemas.openxmlformats.org/officeDocument/2006/relationships/tags" Target="../tags/tag725.xml"/></Relationships>
</file>

<file path=ppt/slides/_rels/slide13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28.xml"/><Relationship Id="rId2" Type="http://schemas.openxmlformats.org/officeDocument/2006/relationships/image" Target="../media/image62.jpeg"/><Relationship Id="rId1" Type="http://schemas.openxmlformats.org/officeDocument/2006/relationships/tags" Target="../tags/tag727.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91.xml"/><Relationship Id="rId3" Type="http://schemas.openxmlformats.org/officeDocument/2006/relationships/image" Target="../media/image9.jpeg"/><Relationship Id="rId2" Type="http://schemas.openxmlformats.org/officeDocument/2006/relationships/tags" Target="../tags/tag90.xml"/><Relationship Id="rId1" Type="http://schemas.openxmlformats.org/officeDocument/2006/relationships/tags" Target="../tags/tag89.xml"/></Relationships>
</file>

<file path=ppt/slides/_rels/slide14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31.xml"/><Relationship Id="rId3" Type="http://schemas.openxmlformats.org/officeDocument/2006/relationships/image" Target="../media/image62.jpeg"/><Relationship Id="rId2" Type="http://schemas.openxmlformats.org/officeDocument/2006/relationships/tags" Target="../tags/tag730.xml"/><Relationship Id="rId1" Type="http://schemas.openxmlformats.org/officeDocument/2006/relationships/tags" Target="../tags/tag729.xml"/></Relationships>
</file>

<file path=ppt/slides/_rels/slide14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33.xml"/><Relationship Id="rId2" Type="http://schemas.openxmlformats.org/officeDocument/2006/relationships/image" Target="../media/image62.jpeg"/><Relationship Id="rId1" Type="http://schemas.openxmlformats.org/officeDocument/2006/relationships/tags" Target="../tags/tag732.xml"/></Relationships>
</file>

<file path=ppt/slides/_rels/slide14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35.xml"/><Relationship Id="rId2" Type="http://schemas.openxmlformats.org/officeDocument/2006/relationships/image" Target="../media/image62.jpeg"/><Relationship Id="rId1" Type="http://schemas.openxmlformats.org/officeDocument/2006/relationships/tags" Target="../tags/tag734.xml"/></Relationships>
</file>

<file path=ppt/slides/_rels/slide14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37.xml"/><Relationship Id="rId2" Type="http://schemas.openxmlformats.org/officeDocument/2006/relationships/image" Target="../media/image62.jpeg"/><Relationship Id="rId1" Type="http://schemas.openxmlformats.org/officeDocument/2006/relationships/tags" Target="../tags/tag736.xml"/></Relationships>
</file>

<file path=ppt/slides/_rels/slide14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39.xml"/><Relationship Id="rId2" Type="http://schemas.openxmlformats.org/officeDocument/2006/relationships/image" Target="../media/image62.jpeg"/><Relationship Id="rId1" Type="http://schemas.openxmlformats.org/officeDocument/2006/relationships/tags" Target="../tags/tag738.xml"/></Relationships>
</file>

<file path=ppt/slides/_rels/slide14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41.xml"/><Relationship Id="rId2" Type="http://schemas.openxmlformats.org/officeDocument/2006/relationships/image" Target="../media/image62.jpeg"/><Relationship Id="rId1" Type="http://schemas.openxmlformats.org/officeDocument/2006/relationships/tags" Target="../tags/tag740.xml"/></Relationships>
</file>

<file path=ppt/slides/_rels/slide14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43.xml"/><Relationship Id="rId2" Type="http://schemas.openxmlformats.org/officeDocument/2006/relationships/image" Target="../media/image62.jpeg"/><Relationship Id="rId1" Type="http://schemas.openxmlformats.org/officeDocument/2006/relationships/tags" Target="../tags/tag742.xml"/></Relationships>
</file>

<file path=ppt/slides/_rels/slide14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45.xml"/><Relationship Id="rId2" Type="http://schemas.openxmlformats.org/officeDocument/2006/relationships/image" Target="../media/image62.jpeg"/><Relationship Id="rId1" Type="http://schemas.openxmlformats.org/officeDocument/2006/relationships/tags" Target="../tags/tag744.xml"/></Relationships>
</file>

<file path=ppt/slides/_rels/slide14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47.xml"/><Relationship Id="rId2" Type="http://schemas.openxmlformats.org/officeDocument/2006/relationships/image" Target="../media/image62.jpeg"/><Relationship Id="rId1" Type="http://schemas.openxmlformats.org/officeDocument/2006/relationships/tags" Target="../tags/tag746.xml"/></Relationships>
</file>

<file path=ppt/slides/_rels/slide14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49.xml"/><Relationship Id="rId2" Type="http://schemas.openxmlformats.org/officeDocument/2006/relationships/image" Target="../media/image62.jpeg"/><Relationship Id="rId1" Type="http://schemas.openxmlformats.org/officeDocument/2006/relationships/tags" Target="../tags/tag74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93.xml"/><Relationship Id="rId2" Type="http://schemas.openxmlformats.org/officeDocument/2006/relationships/image" Target="../media/image9.jpeg"/><Relationship Id="rId1" Type="http://schemas.openxmlformats.org/officeDocument/2006/relationships/tags" Target="../tags/tag92.xml"/></Relationships>
</file>

<file path=ppt/slides/_rels/slide15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52.xml"/><Relationship Id="rId3" Type="http://schemas.openxmlformats.org/officeDocument/2006/relationships/image" Target="../media/image62.jpeg"/><Relationship Id="rId2" Type="http://schemas.openxmlformats.org/officeDocument/2006/relationships/tags" Target="../tags/tag751.xml"/><Relationship Id="rId1" Type="http://schemas.openxmlformats.org/officeDocument/2006/relationships/tags" Target="../tags/tag750.xml"/></Relationships>
</file>

<file path=ppt/slides/_rels/slide15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55.xml"/><Relationship Id="rId3" Type="http://schemas.openxmlformats.org/officeDocument/2006/relationships/image" Target="../media/image62.jpeg"/><Relationship Id="rId2" Type="http://schemas.openxmlformats.org/officeDocument/2006/relationships/tags" Target="../tags/tag754.xml"/><Relationship Id="rId1" Type="http://schemas.openxmlformats.org/officeDocument/2006/relationships/tags" Target="../tags/tag753.xml"/></Relationships>
</file>

<file path=ppt/slides/_rels/slide15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58.xml"/><Relationship Id="rId3" Type="http://schemas.openxmlformats.org/officeDocument/2006/relationships/image" Target="../media/image62.jpeg"/><Relationship Id="rId2" Type="http://schemas.openxmlformats.org/officeDocument/2006/relationships/tags" Target="../tags/tag757.xml"/><Relationship Id="rId1" Type="http://schemas.openxmlformats.org/officeDocument/2006/relationships/tags" Target="../tags/tag756.xml"/></Relationships>
</file>

<file path=ppt/slides/_rels/slide15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61.xml"/><Relationship Id="rId3" Type="http://schemas.openxmlformats.org/officeDocument/2006/relationships/image" Target="../media/image62.jpeg"/><Relationship Id="rId2" Type="http://schemas.openxmlformats.org/officeDocument/2006/relationships/tags" Target="../tags/tag760.xml"/><Relationship Id="rId1" Type="http://schemas.openxmlformats.org/officeDocument/2006/relationships/tags" Target="../tags/tag759.xml"/></Relationships>
</file>

<file path=ppt/slides/_rels/slide15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64.xml"/><Relationship Id="rId3" Type="http://schemas.openxmlformats.org/officeDocument/2006/relationships/image" Target="../media/image62.jpeg"/><Relationship Id="rId2" Type="http://schemas.openxmlformats.org/officeDocument/2006/relationships/tags" Target="../tags/tag763.xml"/><Relationship Id="rId1" Type="http://schemas.openxmlformats.org/officeDocument/2006/relationships/tags" Target="../tags/tag762.xml"/></Relationships>
</file>

<file path=ppt/slides/_rels/slide15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67.xml"/><Relationship Id="rId3" Type="http://schemas.openxmlformats.org/officeDocument/2006/relationships/image" Target="../media/image62.jpeg"/><Relationship Id="rId2" Type="http://schemas.openxmlformats.org/officeDocument/2006/relationships/tags" Target="../tags/tag766.xml"/><Relationship Id="rId1" Type="http://schemas.openxmlformats.org/officeDocument/2006/relationships/tags" Target="../tags/tag765.xml"/></Relationships>
</file>

<file path=ppt/slides/_rels/slide15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70.xml"/><Relationship Id="rId3" Type="http://schemas.openxmlformats.org/officeDocument/2006/relationships/image" Target="../media/image62.jpeg"/><Relationship Id="rId2" Type="http://schemas.openxmlformats.org/officeDocument/2006/relationships/tags" Target="../tags/tag769.xml"/><Relationship Id="rId1" Type="http://schemas.openxmlformats.org/officeDocument/2006/relationships/tags" Target="../tags/tag768.xml"/></Relationships>
</file>

<file path=ppt/slides/_rels/slide15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73.xml"/><Relationship Id="rId3" Type="http://schemas.openxmlformats.org/officeDocument/2006/relationships/image" Target="../media/image62.jpeg"/><Relationship Id="rId2" Type="http://schemas.openxmlformats.org/officeDocument/2006/relationships/tags" Target="../tags/tag772.xml"/><Relationship Id="rId1" Type="http://schemas.openxmlformats.org/officeDocument/2006/relationships/tags" Target="../tags/tag771.xml"/></Relationships>
</file>

<file path=ppt/slides/_rels/slide15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76.xml"/><Relationship Id="rId3" Type="http://schemas.openxmlformats.org/officeDocument/2006/relationships/image" Target="../media/image62.jpeg"/><Relationship Id="rId2" Type="http://schemas.openxmlformats.org/officeDocument/2006/relationships/tags" Target="../tags/tag775.xml"/><Relationship Id="rId1" Type="http://schemas.openxmlformats.org/officeDocument/2006/relationships/tags" Target="../tags/tag774.xml"/></Relationships>
</file>

<file path=ppt/slides/_rels/slide15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79.xml"/><Relationship Id="rId3" Type="http://schemas.openxmlformats.org/officeDocument/2006/relationships/image" Target="../media/image62.jpeg"/><Relationship Id="rId2" Type="http://schemas.openxmlformats.org/officeDocument/2006/relationships/tags" Target="../tags/tag778.xml"/><Relationship Id="rId1" Type="http://schemas.openxmlformats.org/officeDocument/2006/relationships/tags" Target="../tags/tag777.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3.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16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82.xml"/><Relationship Id="rId3" Type="http://schemas.openxmlformats.org/officeDocument/2006/relationships/image" Target="../media/image62.jpeg"/><Relationship Id="rId2" Type="http://schemas.openxmlformats.org/officeDocument/2006/relationships/tags" Target="../tags/tag781.xml"/><Relationship Id="rId1" Type="http://schemas.openxmlformats.org/officeDocument/2006/relationships/tags" Target="../tags/tag780.xml"/></Relationships>
</file>

<file path=ppt/slides/_rels/slide16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85.xml"/><Relationship Id="rId3" Type="http://schemas.openxmlformats.org/officeDocument/2006/relationships/image" Target="../media/image62.jpeg"/><Relationship Id="rId2" Type="http://schemas.openxmlformats.org/officeDocument/2006/relationships/tags" Target="../tags/tag784.xml"/><Relationship Id="rId1" Type="http://schemas.openxmlformats.org/officeDocument/2006/relationships/tags" Target="../tags/tag783.xml"/></Relationships>
</file>

<file path=ppt/slides/_rels/slide16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88.xml"/><Relationship Id="rId3" Type="http://schemas.openxmlformats.org/officeDocument/2006/relationships/image" Target="../media/image62.jpeg"/><Relationship Id="rId2" Type="http://schemas.openxmlformats.org/officeDocument/2006/relationships/tags" Target="../tags/tag787.xml"/><Relationship Id="rId1" Type="http://schemas.openxmlformats.org/officeDocument/2006/relationships/tags" Target="../tags/tag786.xml"/></Relationships>
</file>

<file path=ppt/slides/_rels/slide16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91.xml"/><Relationship Id="rId3" Type="http://schemas.openxmlformats.org/officeDocument/2006/relationships/image" Target="../media/image62.jpeg"/><Relationship Id="rId2" Type="http://schemas.openxmlformats.org/officeDocument/2006/relationships/tags" Target="../tags/tag790.xml"/><Relationship Id="rId1" Type="http://schemas.openxmlformats.org/officeDocument/2006/relationships/tags" Target="../tags/tag789.xml"/></Relationships>
</file>

<file path=ppt/slides/_rels/slide16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94.xml"/><Relationship Id="rId3" Type="http://schemas.openxmlformats.org/officeDocument/2006/relationships/image" Target="../media/image62.jpeg"/><Relationship Id="rId2" Type="http://schemas.openxmlformats.org/officeDocument/2006/relationships/tags" Target="../tags/tag793.xml"/><Relationship Id="rId1" Type="http://schemas.openxmlformats.org/officeDocument/2006/relationships/tags" Target="../tags/tag792.xml"/></Relationships>
</file>

<file path=ppt/slides/_rels/slide16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97.xml"/><Relationship Id="rId3" Type="http://schemas.openxmlformats.org/officeDocument/2006/relationships/image" Target="../media/image62.jpeg"/><Relationship Id="rId2" Type="http://schemas.openxmlformats.org/officeDocument/2006/relationships/tags" Target="../tags/tag796.xml"/><Relationship Id="rId1" Type="http://schemas.openxmlformats.org/officeDocument/2006/relationships/tags" Target="../tags/tag795.xml"/></Relationships>
</file>

<file path=ppt/slides/_rels/slide16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00.xml"/><Relationship Id="rId3" Type="http://schemas.openxmlformats.org/officeDocument/2006/relationships/image" Target="../media/image62.jpeg"/><Relationship Id="rId2" Type="http://schemas.openxmlformats.org/officeDocument/2006/relationships/tags" Target="../tags/tag799.xml"/><Relationship Id="rId1" Type="http://schemas.openxmlformats.org/officeDocument/2006/relationships/tags" Target="../tags/tag798.xml"/></Relationships>
</file>

<file path=ppt/slides/_rels/slide16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03.xml"/><Relationship Id="rId3" Type="http://schemas.openxmlformats.org/officeDocument/2006/relationships/image" Target="../media/image62.jpeg"/><Relationship Id="rId2" Type="http://schemas.openxmlformats.org/officeDocument/2006/relationships/tags" Target="../tags/tag802.xml"/><Relationship Id="rId1" Type="http://schemas.openxmlformats.org/officeDocument/2006/relationships/tags" Target="../tags/tag801.xml"/></Relationships>
</file>

<file path=ppt/slides/_rels/slide16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06.xml"/><Relationship Id="rId3" Type="http://schemas.openxmlformats.org/officeDocument/2006/relationships/image" Target="../media/image62.jpeg"/><Relationship Id="rId2" Type="http://schemas.openxmlformats.org/officeDocument/2006/relationships/tags" Target="../tags/tag805.xml"/><Relationship Id="rId1" Type="http://schemas.openxmlformats.org/officeDocument/2006/relationships/tags" Target="../tags/tag804.xml"/></Relationships>
</file>

<file path=ppt/slides/_rels/slide16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09.xml"/><Relationship Id="rId3" Type="http://schemas.openxmlformats.org/officeDocument/2006/relationships/image" Target="../media/image62.jpeg"/><Relationship Id="rId2" Type="http://schemas.openxmlformats.org/officeDocument/2006/relationships/tags" Target="../tags/tag808.xml"/><Relationship Id="rId1" Type="http://schemas.openxmlformats.org/officeDocument/2006/relationships/tags" Target="../tags/tag807.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17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12.xml"/><Relationship Id="rId3" Type="http://schemas.openxmlformats.org/officeDocument/2006/relationships/image" Target="../media/image62.jpeg"/><Relationship Id="rId2" Type="http://schemas.openxmlformats.org/officeDocument/2006/relationships/tags" Target="../tags/tag811.xml"/><Relationship Id="rId1" Type="http://schemas.openxmlformats.org/officeDocument/2006/relationships/tags" Target="../tags/tag810.xml"/></Relationships>
</file>

<file path=ppt/slides/_rels/slide17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15.xml"/><Relationship Id="rId3" Type="http://schemas.openxmlformats.org/officeDocument/2006/relationships/image" Target="../media/image62.jpeg"/><Relationship Id="rId2" Type="http://schemas.openxmlformats.org/officeDocument/2006/relationships/tags" Target="../tags/tag814.xml"/><Relationship Id="rId1" Type="http://schemas.openxmlformats.org/officeDocument/2006/relationships/tags" Target="../tags/tag813.xml"/></Relationships>
</file>

<file path=ppt/slides/_rels/slide17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18.xml"/><Relationship Id="rId3" Type="http://schemas.openxmlformats.org/officeDocument/2006/relationships/image" Target="../media/image62.jpeg"/><Relationship Id="rId2" Type="http://schemas.openxmlformats.org/officeDocument/2006/relationships/tags" Target="../tags/tag817.xml"/><Relationship Id="rId1" Type="http://schemas.openxmlformats.org/officeDocument/2006/relationships/tags" Target="../tags/tag816.xml"/></Relationships>
</file>

<file path=ppt/slides/_rels/slide17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21.xml"/><Relationship Id="rId3" Type="http://schemas.openxmlformats.org/officeDocument/2006/relationships/image" Target="../media/image62.jpeg"/><Relationship Id="rId2" Type="http://schemas.openxmlformats.org/officeDocument/2006/relationships/tags" Target="../tags/tag820.xml"/><Relationship Id="rId1" Type="http://schemas.openxmlformats.org/officeDocument/2006/relationships/tags" Target="../tags/tag819.xml"/></Relationships>
</file>

<file path=ppt/slides/_rels/slide17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24.xml"/><Relationship Id="rId3" Type="http://schemas.openxmlformats.org/officeDocument/2006/relationships/image" Target="../media/image62.jpeg"/><Relationship Id="rId2" Type="http://schemas.openxmlformats.org/officeDocument/2006/relationships/tags" Target="../tags/tag823.xml"/><Relationship Id="rId1" Type="http://schemas.openxmlformats.org/officeDocument/2006/relationships/tags" Target="../tags/tag822.xml"/></Relationships>
</file>

<file path=ppt/slides/_rels/slide17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27.xml"/><Relationship Id="rId3" Type="http://schemas.openxmlformats.org/officeDocument/2006/relationships/image" Target="../media/image62.jpeg"/><Relationship Id="rId2" Type="http://schemas.openxmlformats.org/officeDocument/2006/relationships/tags" Target="../tags/tag826.xml"/><Relationship Id="rId1" Type="http://schemas.openxmlformats.org/officeDocument/2006/relationships/tags" Target="../tags/tag825.xml"/></Relationships>
</file>

<file path=ppt/slides/_rels/slide17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30.xml"/><Relationship Id="rId3" Type="http://schemas.openxmlformats.org/officeDocument/2006/relationships/image" Target="../media/image62.jpeg"/><Relationship Id="rId2" Type="http://schemas.openxmlformats.org/officeDocument/2006/relationships/tags" Target="../tags/tag829.xml"/><Relationship Id="rId1" Type="http://schemas.openxmlformats.org/officeDocument/2006/relationships/tags" Target="../tags/tag828.xml"/></Relationships>
</file>

<file path=ppt/slides/_rels/slide17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33.xml"/><Relationship Id="rId3" Type="http://schemas.openxmlformats.org/officeDocument/2006/relationships/image" Target="../media/image62.jpeg"/><Relationship Id="rId2" Type="http://schemas.openxmlformats.org/officeDocument/2006/relationships/tags" Target="../tags/tag832.xml"/><Relationship Id="rId1" Type="http://schemas.openxmlformats.org/officeDocument/2006/relationships/tags" Target="../tags/tag831.xml"/></Relationships>
</file>

<file path=ppt/slides/_rels/slide17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36.xml"/><Relationship Id="rId3" Type="http://schemas.openxmlformats.org/officeDocument/2006/relationships/image" Target="../media/image62.jpeg"/><Relationship Id="rId2" Type="http://schemas.openxmlformats.org/officeDocument/2006/relationships/tags" Target="../tags/tag835.xml"/><Relationship Id="rId1" Type="http://schemas.openxmlformats.org/officeDocument/2006/relationships/tags" Target="../tags/tag834.xml"/></Relationships>
</file>

<file path=ppt/slides/_rels/slide17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39.xml"/><Relationship Id="rId3" Type="http://schemas.openxmlformats.org/officeDocument/2006/relationships/image" Target="../media/image62.jpeg"/><Relationship Id="rId2" Type="http://schemas.openxmlformats.org/officeDocument/2006/relationships/tags" Target="../tags/tag838.xml"/><Relationship Id="rId1" Type="http://schemas.openxmlformats.org/officeDocument/2006/relationships/tags" Target="../tags/tag837.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18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42.xml"/><Relationship Id="rId3" Type="http://schemas.openxmlformats.org/officeDocument/2006/relationships/image" Target="../media/image62.jpeg"/><Relationship Id="rId2" Type="http://schemas.openxmlformats.org/officeDocument/2006/relationships/tags" Target="../tags/tag841.xml"/><Relationship Id="rId1" Type="http://schemas.openxmlformats.org/officeDocument/2006/relationships/tags" Target="../tags/tag840.xml"/></Relationships>
</file>

<file path=ppt/slides/_rels/slide18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45.xml"/><Relationship Id="rId3" Type="http://schemas.openxmlformats.org/officeDocument/2006/relationships/image" Target="../media/image62.jpeg"/><Relationship Id="rId2" Type="http://schemas.openxmlformats.org/officeDocument/2006/relationships/tags" Target="../tags/tag844.xml"/><Relationship Id="rId1" Type="http://schemas.openxmlformats.org/officeDocument/2006/relationships/tags" Target="../tags/tag843.xml"/></Relationships>
</file>

<file path=ppt/slides/_rels/slide18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48.xml"/><Relationship Id="rId3" Type="http://schemas.openxmlformats.org/officeDocument/2006/relationships/image" Target="../media/image62.jpeg"/><Relationship Id="rId2" Type="http://schemas.openxmlformats.org/officeDocument/2006/relationships/tags" Target="../tags/tag847.xml"/><Relationship Id="rId1" Type="http://schemas.openxmlformats.org/officeDocument/2006/relationships/tags" Target="../tags/tag846.xml"/></Relationships>
</file>

<file path=ppt/slides/_rels/slide18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51.xml"/><Relationship Id="rId3" Type="http://schemas.openxmlformats.org/officeDocument/2006/relationships/image" Target="../media/image62.jpeg"/><Relationship Id="rId2" Type="http://schemas.openxmlformats.org/officeDocument/2006/relationships/tags" Target="../tags/tag850.xml"/><Relationship Id="rId1" Type="http://schemas.openxmlformats.org/officeDocument/2006/relationships/tags" Target="../tags/tag849.xml"/></Relationships>
</file>

<file path=ppt/slides/_rels/slide18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54.xml"/><Relationship Id="rId3" Type="http://schemas.openxmlformats.org/officeDocument/2006/relationships/image" Target="../media/image62.jpeg"/><Relationship Id="rId2" Type="http://schemas.openxmlformats.org/officeDocument/2006/relationships/tags" Target="../tags/tag853.xml"/><Relationship Id="rId1" Type="http://schemas.openxmlformats.org/officeDocument/2006/relationships/tags" Target="../tags/tag852.xml"/></Relationships>
</file>

<file path=ppt/slides/_rels/slide18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57.xml"/><Relationship Id="rId3" Type="http://schemas.openxmlformats.org/officeDocument/2006/relationships/image" Target="../media/image62.jpeg"/><Relationship Id="rId2" Type="http://schemas.openxmlformats.org/officeDocument/2006/relationships/tags" Target="../tags/tag856.xml"/><Relationship Id="rId1" Type="http://schemas.openxmlformats.org/officeDocument/2006/relationships/tags" Target="../tags/tag855.xml"/></Relationships>
</file>

<file path=ppt/slides/_rels/slide18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60.xml"/><Relationship Id="rId3" Type="http://schemas.openxmlformats.org/officeDocument/2006/relationships/image" Target="../media/image62.jpeg"/><Relationship Id="rId2" Type="http://schemas.openxmlformats.org/officeDocument/2006/relationships/tags" Target="../tags/tag859.xml"/><Relationship Id="rId1" Type="http://schemas.openxmlformats.org/officeDocument/2006/relationships/tags" Target="../tags/tag858.xml"/></Relationships>
</file>

<file path=ppt/slides/_rels/slide18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63.xml"/><Relationship Id="rId3" Type="http://schemas.openxmlformats.org/officeDocument/2006/relationships/image" Target="../media/image62.jpeg"/><Relationship Id="rId2" Type="http://schemas.openxmlformats.org/officeDocument/2006/relationships/tags" Target="../tags/tag862.xml"/><Relationship Id="rId1" Type="http://schemas.openxmlformats.org/officeDocument/2006/relationships/tags" Target="../tags/tag861.xml"/></Relationships>
</file>

<file path=ppt/slides/_rels/slide18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66.xml"/><Relationship Id="rId3" Type="http://schemas.openxmlformats.org/officeDocument/2006/relationships/image" Target="../media/image62.jpeg"/><Relationship Id="rId2" Type="http://schemas.openxmlformats.org/officeDocument/2006/relationships/tags" Target="../tags/tag865.xml"/><Relationship Id="rId1" Type="http://schemas.openxmlformats.org/officeDocument/2006/relationships/tags" Target="../tags/tag864.xml"/></Relationships>
</file>

<file path=ppt/slides/_rels/slide18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69.xml"/><Relationship Id="rId3" Type="http://schemas.openxmlformats.org/officeDocument/2006/relationships/image" Target="../media/image62.jpeg"/><Relationship Id="rId2" Type="http://schemas.openxmlformats.org/officeDocument/2006/relationships/tags" Target="../tags/tag868.xml"/><Relationship Id="rId1" Type="http://schemas.openxmlformats.org/officeDocument/2006/relationships/tags" Target="../tags/tag867.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19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72.xml"/><Relationship Id="rId3" Type="http://schemas.openxmlformats.org/officeDocument/2006/relationships/image" Target="../media/image62.jpeg"/><Relationship Id="rId2" Type="http://schemas.openxmlformats.org/officeDocument/2006/relationships/tags" Target="../tags/tag871.xml"/><Relationship Id="rId1" Type="http://schemas.openxmlformats.org/officeDocument/2006/relationships/tags" Target="../tags/tag870.xml"/></Relationships>
</file>

<file path=ppt/slides/_rels/slide19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75.xml"/><Relationship Id="rId3" Type="http://schemas.openxmlformats.org/officeDocument/2006/relationships/image" Target="../media/image62.jpeg"/><Relationship Id="rId2" Type="http://schemas.openxmlformats.org/officeDocument/2006/relationships/tags" Target="../tags/tag874.xml"/><Relationship Id="rId1" Type="http://schemas.openxmlformats.org/officeDocument/2006/relationships/tags" Target="../tags/tag873.xml"/></Relationships>
</file>

<file path=ppt/slides/_rels/slide19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78.xml"/><Relationship Id="rId3" Type="http://schemas.openxmlformats.org/officeDocument/2006/relationships/image" Target="../media/image62.jpeg"/><Relationship Id="rId2" Type="http://schemas.openxmlformats.org/officeDocument/2006/relationships/tags" Target="../tags/tag877.xml"/><Relationship Id="rId1" Type="http://schemas.openxmlformats.org/officeDocument/2006/relationships/tags" Target="../tags/tag876.xml"/></Relationships>
</file>

<file path=ppt/slides/_rels/slide19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81.xml"/><Relationship Id="rId3" Type="http://schemas.openxmlformats.org/officeDocument/2006/relationships/image" Target="../media/image62.jpeg"/><Relationship Id="rId2" Type="http://schemas.openxmlformats.org/officeDocument/2006/relationships/tags" Target="../tags/tag880.xml"/><Relationship Id="rId1" Type="http://schemas.openxmlformats.org/officeDocument/2006/relationships/tags" Target="../tags/tag879.xml"/></Relationships>
</file>

<file path=ppt/slides/_rels/slide19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84.xml"/><Relationship Id="rId3" Type="http://schemas.openxmlformats.org/officeDocument/2006/relationships/image" Target="../media/image62.jpeg"/><Relationship Id="rId2" Type="http://schemas.openxmlformats.org/officeDocument/2006/relationships/tags" Target="../tags/tag883.xml"/><Relationship Id="rId1" Type="http://schemas.openxmlformats.org/officeDocument/2006/relationships/tags" Target="../tags/tag882.xml"/></Relationships>
</file>

<file path=ppt/slides/_rels/slide19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87.xml"/><Relationship Id="rId3" Type="http://schemas.openxmlformats.org/officeDocument/2006/relationships/image" Target="../media/image62.jpeg"/><Relationship Id="rId2" Type="http://schemas.openxmlformats.org/officeDocument/2006/relationships/tags" Target="../tags/tag886.xml"/><Relationship Id="rId1" Type="http://schemas.openxmlformats.org/officeDocument/2006/relationships/tags" Target="../tags/tag885.xml"/></Relationships>
</file>

<file path=ppt/slides/_rels/slide19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90.xml"/><Relationship Id="rId3" Type="http://schemas.openxmlformats.org/officeDocument/2006/relationships/image" Target="../media/image62.jpeg"/><Relationship Id="rId2" Type="http://schemas.openxmlformats.org/officeDocument/2006/relationships/tags" Target="../tags/tag889.xml"/><Relationship Id="rId1" Type="http://schemas.openxmlformats.org/officeDocument/2006/relationships/tags" Target="../tags/tag888.xml"/></Relationships>
</file>

<file path=ppt/slides/_rels/slide19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93.xml"/><Relationship Id="rId3" Type="http://schemas.openxmlformats.org/officeDocument/2006/relationships/image" Target="../media/image62.jpeg"/><Relationship Id="rId2" Type="http://schemas.openxmlformats.org/officeDocument/2006/relationships/tags" Target="../tags/tag892.xml"/><Relationship Id="rId1" Type="http://schemas.openxmlformats.org/officeDocument/2006/relationships/tags" Target="../tags/tag891.xml"/></Relationships>
</file>

<file path=ppt/slides/_rels/slide19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96.xml"/><Relationship Id="rId3" Type="http://schemas.openxmlformats.org/officeDocument/2006/relationships/image" Target="../media/image62.jpeg"/><Relationship Id="rId2" Type="http://schemas.openxmlformats.org/officeDocument/2006/relationships/tags" Target="../tags/tag895.xml"/><Relationship Id="rId1" Type="http://schemas.openxmlformats.org/officeDocument/2006/relationships/tags" Target="../tags/tag894.xml"/></Relationships>
</file>

<file path=ppt/slides/_rels/slide19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899.xml"/><Relationship Id="rId3" Type="http://schemas.openxmlformats.org/officeDocument/2006/relationships/image" Target="../media/image62.jpeg"/><Relationship Id="rId2" Type="http://schemas.openxmlformats.org/officeDocument/2006/relationships/tags" Target="../tags/tag898.xml"/><Relationship Id="rId1" Type="http://schemas.openxmlformats.org/officeDocument/2006/relationships/tags" Target="../tags/tag897.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20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902.xml"/><Relationship Id="rId2" Type="http://schemas.openxmlformats.org/officeDocument/2006/relationships/tags" Target="../tags/tag901.xml"/><Relationship Id="rId1" Type="http://schemas.openxmlformats.org/officeDocument/2006/relationships/tags" Target="../tags/tag900.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15.xml"/><Relationship Id="rId3" Type="http://schemas.openxmlformats.org/officeDocument/2006/relationships/image" Target="../media/image9.jpeg"/><Relationship Id="rId2" Type="http://schemas.openxmlformats.org/officeDocument/2006/relationships/tags" Target="../tags/tag114.xml"/><Relationship Id="rId1" Type="http://schemas.openxmlformats.org/officeDocument/2006/relationships/tags" Target="../tags/tag113.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17.xml"/><Relationship Id="rId2" Type="http://schemas.openxmlformats.org/officeDocument/2006/relationships/image" Target="../media/image9.jpeg"/><Relationship Id="rId1" Type="http://schemas.openxmlformats.org/officeDocument/2006/relationships/tags" Target="../tags/tag116.xml"/></Relationships>
</file>

<file path=ppt/slides/_rels/slide23.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1" Type="http://schemas.openxmlformats.org/officeDocument/2006/relationships/notesSlide" Target="../notesSlides/notesSlide11.xml"/><Relationship Id="rId40" Type="http://schemas.openxmlformats.org/officeDocument/2006/relationships/slideLayout" Target="../slideLayouts/slideLayout3.xml"/><Relationship Id="rId4" Type="http://schemas.openxmlformats.org/officeDocument/2006/relationships/tags" Target="../tags/tag121.xml"/><Relationship Id="rId39" Type="http://schemas.openxmlformats.org/officeDocument/2006/relationships/tags" Target="../tags/tag146.xml"/><Relationship Id="rId38" Type="http://schemas.openxmlformats.org/officeDocument/2006/relationships/tags" Target="../tags/tag145.xml"/><Relationship Id="rId37" Type="http://schemas.openxmlformats.org/officeDocument/2006/relationships/tags" Target="../tags/tag144.xml"/><Relationship Id="rId36" Type="http://schemas.openxmlformats.org/officeDocument/2006/relationships/image" Target="../media/image19.svg"/><Relationship Id="rId35" Type="http://schemas.openxmlformats.org/officeDocument/2006/relationships/image" Target="../media/image18.png"/><Relationship Id="rId34" Type="http://schemas.openxmlformats.org/officeDocument/2006/relationships/tags" Target="../tags/tag143.xml"/><Relationship Id="rId33" Type="http://schemas.openxmlformats.org/officeDocument/2006/relationships/image" Target="../media/image17.svg"/><Relationship Id="rId32" Type="http://schemas.openxmlformats.org/officeDocument/2006/relationships/image" Target="../media/image16.png"/><Relationship Id="rId31" Type="http://schemas.openxmlformats.org/officeDocument/2006/relationships/tags" Target="../tags/tag142.xml"/><Relationship Id="rId30" Type="http://schemas.openxmlformats.org/officeDocument/2006/relationships/image" Target="../media/image15.svg"/><Relationship Id="rId3" Type="http://schemas.openxmlformats.org/officeDocument/2006/relationships/tags" Target="../tags/tag120.xml"/><Relationship Id="rId29" Type="http://schemas.openxmlformats.org/officeDocument/2006/relationships/image" Target="../media/image14.png"/><Relationship Id="rId28" Type="http://schemas.openxmlformats.org/officeDocument/2006/relationships/tags" Target="../tags/tag141.xml"/><Relationship Id="rId27" Type="http://schemas.openxmlformats.org/officeDocument/2006/relationships/tags" Target="../tags/tag140.xml"/><Relationship Id="rId26" Type="http://schemas.openxmlformats.org/officeDocument/2006/relationships/tags" Target="../tags/tag139.xml"/><Relationship Id="rId25" Type="http://schemas.openxmlformats.org/officeDocument/2006/relationships/tags" Target="../tags/tag138.xml"/><Relationship Id="rId24" Type="http://schemas.openxmlformats.org/officeDocument/2006/relationships/tags" Target="../tags/tag137.xml"/><Relationship Id="rId23" Type="http://schemas.openxmlformats.org/officeDocument/2006/relationships/tags" Target="../tags/tag136.xml"/><Relationship Id="rId22" Type="http://schemas.openxmlformats.org/officeDocument/2006/relationships/image" Target="../media/image13.svg"/><Relationship Id="rId21" Type="http://schemas.openxmlformats.org/officeDocument/2006/relationships/image" Target="../media/image12.png"/><Relationship Id="rId20" Type="http://schemas.openxmlformats.org/officeDocument/2006/relationships/tags" Target="../tags/tag135.xml"/><Relationship Id="rId2" Type="http://schemas.openxmlformats.org/officeDocument/2006/relationships/tags" Target="../tags/tag119.xml"/><Relationship Id="rId19" Type="http://schemas.openxmlformats.org/officeDocument/2006/relationships/tags" Target="../tags/tag134.xml"/><Relationship Id="rId18" Type="http://schemas.openxmlformats.org/officeDocument/2006/relationships/tags" Target="../tags/tag133.xml"/><Relationship Id="rId17" Type="http://schemas.openxmlformats.org/officeDocument/2006/relationships/tags" Target="../tags/tag132.xml"/><Relationship Id="rId16" Type="http://schemas.openxmlformats.org/officeDocument/2006/relationships/image" Target="../media/image11.svg"/><Relationship Id="rId15" Type="http://schemas.openxmlformats.org/officeDocument/2006/relationships/image" Target="../media/image10.png"/><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tags" Target="../tags/tag118.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3.xml"/><Relationship Id="rId4" Type="http://schemas.openxmlformats.org/officeDocument/2006/relationships/tags" Target="../tags/tag149.xml"/><Relationship Id="rId3" Type="http://schemas.openxmlformats.org/officeDocument/2006/relationships/image" Target="../media/image20.jpeg"/><Relationship Id="rId2" Type="http://schemas.openxmlformats.org/officeDocument/2006/relationships/tags" Target="../tags/tag148.xml"/><Relationship Id="rId1" Type="http://schemas.openxmlformats.org/officeDocument/2006/relationships/tags" Target="../tags/tag147.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3.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3.xml"/><Relationship Id="rId4" Type="http://schemas.openxmlformats.org/officeDocument/2006/relationships/tags" Target="../tags/tag156.xml"/><Relationship Id="rId3" Type="http://schemas.openxmlformats.org/officeDocument/2006/relationships/image" Target="../media/image21.jpeg"/><Relationship Id="rId2" Type="http://schemas.openxmlformats.org/officeDocument/2006/relationships/tags" Target="../tags/tag155.xml"/><Relationship Id="rId1" Type="http://schemas.openxmlformats.org/officeDocument/2006/relationships/tags" Target="../tags/tag154.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3.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3.xml"/><Relationship Id="rId4" Type="http://schemas.openxmlformats.org/officeDocument/2006/relationships/tags" Target="../tags/tag163.xml"/><Relationship Id="rId3" Type="http://schemas.openxmlformats.org/officeDocument/2006/relationships/image" Target="../media/image22.jpeg"/><Relationship Id="rId2" Type="http://schemas.openxmlformats.org/officeDocument/2006/relationships/tags" Target="../tags/tag162.xml"/><Relationship Id="rId1" Type="http://schemas.openxmlformats.org/officeDocument/2006/relationships/tags" Target="../tags/tag161.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3.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6.jpeg"/><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1" Type="http://schemas.openxmlformats.org/officeDocument/2006/relationships/notesSlide" Target="../notesSlides/notesSlide18.xml"/><Relationship Id="rId10" Type="http://schemas.openxmlformats.org/officeDocument/2006/relationships/slideLayout" Target="../slideLayouts/slideLayout3.xml"/><Relationship Id="rId1" Type="http://schemas.openxmlformats.org/officeDocument/2006/relationships/tags" Target="../tags/tag168.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3.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3.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88.xml"/><Relationship Id="rId3" Type="http://schemas.openxmlformats.org/officeDocument/2006/relationships/image" Target="../media/image9.jpeg"/><Relationship Id="rId2" Type="http://schemas.openxmlformats.org/officeDocument/2006/relationships/tags" Target="../tags/tag187.xml"/><Relationship Id="rId1" Type="http://schemas.openxmlformats.org/officeDocument/2006/relationships/tags" Target="../tags/tag186.xml"/></Relationships>
</file>

<file path=ppt/slides/_rels/slide34.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3" Type="http://schemas.openxmlformats.org/officeDocument/2006/relationships/notesSlide" Target="../notesSlides/notesSlide21.xml"/><Relationship Id="rId12" Type="http://schemas.openxmlformats.org/officeDocument/2006/relationships/slideLayout" Target="../slideLayouts/slideLayout3.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89.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3.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3.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tags" Target="../tags/tag208.xml"/><Relationship Id="rId1" Type="http://schemas.openxmlformats.org/officeDocument/2006/relationships/tags" Target="../tags/tag207.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3.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3.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4.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8.png"/><Relationship Id="rId17" Type="http://schemas.openxmlformats.org/officeDocument/2006/relationships/slideLayout" Target="../slideLayouts/slideLayout4.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3.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3.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3.xml"/><Relationship Id="rId5" Type="http://schemas.openxmlformats.org/officeDocument/2006/relationships/tags" Target="../tags/tag225.xml"/><Relationship Id="rId4" Type="http://schemas.openxmlformats.org/officeDocument/2006/relationships/image" Target="../media/image23.png"/><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3.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3.xml"/><Relationship Id="rId3" Type="http://schemas.openxmlformats.org/officeDocument/2006/relationships/tags" Target="../tags/tag230.xml"/><Relationship Id="rId2" Type="http://schemas.openxmlformats.org/officeDocument/2006/relationships/image" Target="../media/image24.jpeg"/><Relationship Id="rId1" Type="http://schemas.openxmlformats.org/officeDocument/2006/relationships/tags" Target="../tags/tag229.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3.xml"/><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3.xml"/><Relationship Id="rId2" Type="http://schemas.openxmlformats.org/officeDocument/2006/relationships/tags" Target="../tags/tag235.xml"/><Relationship Id="rId1" Type="http://schemas.openxmlformats.org/officeDocument/2006/relationships/tags" Target="../tags/tag234.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3.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3.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44.xml"/><Relationship Id="rId3" Type="http://schemas.openxmlformats.org/officeDocument/2006/relationships/image" Target="../media/image9.jpeg"/><Relationship Id="rId2" Type="http://schemas.openxmlformats.org/officeDocument/2006/relationships/tags" Target="../tags/tag243.xml"/><Relationship Id="rId1" Type="http://schemas.openxmlformats.org/officeDocument/2006/relationships/tags" Target="../tags/tag242.xml"/></Relationships>
</file>

<file path=ppt/slides/_rels/slide5.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5" Type="http://schemas.openxmlformats.org/officeDocument/2006/relationships/notesSlide" Target="../notesSlides/notesSlide1.xml"/><Relationship Id="rId24" Type="http://schemas.openxmlformats.org/officeDocument/2006/relationships/slideLayout" Target="../slideLayouts/slideLayout3.xml"/><Relationship Id="rId23" Type="http://schemas.openxmlformats.org/officeDocument/2006/relationships/tags" Target="../tags/tag44.xml"/><Relationship Id="rId22" Type="http://schemas.openxmlformats.org/officeDocument/2006/relationships/tags" Target="../tags/tag43.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46.xml"/><Relationship Id="rId2" Type="http://schemas.openxmlformats.org/officeDocument/2006/relationships/image" Target="../media/image9.jpeg"/><Relationship Id="rId1" Type="http://schemas.openxmlformats.org/officeDocument/2006/relationships/tags" Target="../tags/tag245.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49.xml"/><Relationship Id="rId3" Type="http://schemas.openxmlformats.org/officeDocument/2006/relationships/image" Target="../media/image9.jpeg"/><Relationship Id="rId2" Type="http://schemas.openxmlformats.org/officeDocument/2006/relationships/tags" Target="../tags/tag248.xml"/><Relationship Id="rId1" Type="http://schemas.openxmlformats.org/officeDocument/2006/relationships/tags" Target="../tags/tag247.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51.xml"/><Relationship Id="rId2" Type="http://schemas.openxmlformats.org/officeDocument/2006/relationships/image" Target="../media/image9.jpeg"/><Relationship Id="rId1" Type="http://schemas.openxmlformats.org/officeDocument/2006/relationships/tags" Target="../tags/tag250.xml"/></Relationships>
</file>

<file path=ppt/slides/_rels/slide53.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2" Type="http://schemas.openxmlformats.org/officeDocument/2006/relationships/notesSlide" Target="../notesSlides/notesSlide36.xml"/><Relationship Id="rId51" Type="http://schemas.openxmlformats.org/officeDocument/2006/relationships/slideLayout" Target="../slideLayouts/slideLayout3.xml"/><Relationship Id="rId50" Type="http://schemas.openxmlformats.org/officeDocument/2006/relationships/tags" Target="../tags/tag281.xml"/><Relationship Id="rId5" Type="http://schemas.openxmlformats.org/officeDocument/2006/relationships/tags" Target="../tags/tag256.xml"/><Relationship Id="rId49" Type="http://schemas.openxmlformats.org/officeDocument/2006/relationships/tags" Target="../tags/tag280.xml"/><Relationship Id="rId48" Type="http://schemas.openxmlformats.org/officeDocument/2006/relationships/tags" Target="../tags/tag279.xml"/><Relationship Id="rId47" Type="http://schemas.openxmlformats.org/officeDocument/2006/relationships/tags" Target="../tags/tag278.xml"/><Relationship Id="rId46" Type="http://schemas.openxmlformats.org/officeDocument/2006/relationships/image" Target="../media/image44.svg"/><Relationship Id="rId45" Type="http://schemas.openxmlformats.org/officeDocument/2006/relationships/image" Target="../media/image43.png"/><Relationship Id="rId44" Type="http://schemas.openxmlformats.org/officeDocument/2006/relationships/tags" Target="../tags/tag277.xml"/><Relationship Id="rId43" Type="http://schemas.openxmlformats.org/officeDocument/2006/relationships/tags" Target="../tags/tag276.xml"/><Relationship Id="rId42" Type="http://schemas.openxmlformats.org/officeDocument/2006/relationships/tags" Target="../tags/tag275.xml"/><Relationship Id="rId41" Type="http://schemas.openxmlformats.org/officeDocument/2006/relationships/image" Target="../media/image42.svg"/><Relationship Id="rId40" Type="http://schemas.openxmlformats.org/officeDocument/2006/relationships/image" Target="../media/image41.png"/><Relationship Id="rId4" Type="http://schemas.openxmlformats.org/officeDocument/2006/relationships/tags" Target="../tags/tag255.xml"/><Relationship Id="rId39" Type="http://schemas.openxmlformats.org/officeDocument/2006/relationships/tags" Target="../tags/tag274.xml"/><Relationship Id="rId38" Type="http://schemas.openxmlformats.org/officeDocument/2006/relationships/tags" Target="../tags/tag273.xml"/><Relationship Id="rId37" Type="http://schemas.openxmlformats.org/officeDocument/2006/relationships/tags" Target="../tags/tag272.xml"/><Relationship Id="rId36" Type="http://schemas.openxmlformats.org/officeDocument/2006/relationships/image" Target="../media/image40.svg"/><Relationship Id="rId35" Type="http://schemas.openxmlformats.org/officeDocument/2006/relationships/image" Target="../media/image39.png"/><Relationship Id="rId34" Type="http://schemas.openxmlformats.org/officeDocument/2006/relationships/tags" Target="../tags/tag271.xml"/><Relationship Id="rId33" Type="http://schemas.openxmlformats.org/officeDocument/2006/relationships/tags" Target="../tags/tag270.xml"/><Relationship Id="rId32" Type="http://schemas.openxmlformats.org/officeDocument/2006/relationships/tags" Target="../tags/tag269.xml"/><Relationship Id="rId31" Type="http://schemas.openxmlformats.org/officeDocument/2006/relationships/image" Target="../media/image38.svg"/><Relationship Id="rId30" Type="http://schemas.openxmlformats.org/officeDocument/2006/relationships/image" Target="../media/image37.png"/><Relationship Id="rId3" Type="http://schemas.openxmlformats.org/officeDocument/2006/relationships/tags" Target="../tags/tag254.xml"/><Relationship Id="rId29" Type="http://schemas.openxmlformats.org/officeDocument/2006/relationships/tags" Target="../tags/tag268.xml"/><Relationship Id="rId28" Type="http://schemas.openxmlformats.org/officeDocument/2006/relationships/tags" Target="../tags/tag267.xml"/><Relationship Id="rId27" Type="http://schemas.openxmlformats.org/officeDocument/2006/relationships/tags" Target="../tags/tag266.xml"/><Relationship Id="rId26" Type="http://schemas.openxmlformats.org/officeDocument/2006/relationships/tags" Target="../tags/tag265.xml"/><Relationship Id="rId25" Type="http://schemas.openxmlformats.org/officeDocument/2006/relationships/image" Target="../media/image36.svg"/><Relationship Id="rId24" Type="http://schemas.openxmlformats.org/officeDocument/2006/relationships/image" Target="../media/image35.png"/><Relationship Id="rId23" Type="http://schemas.openxmlformats.org/officeDocument/2006/relationships/tags" Target="../tags/tag264.xml"/><Relationship Id="rId22" Type="http://schemas.openxmlformats.org/officeDocument/2006/relationships/image" Target="../media/image34.svg"/><Relationship Id="rId21" Type="http://schemas.openxmlformats.org/officeDocument/2006/relationships/image" Target="../media/image33.png"/><Relationship Id="rId20" Type="http://schemas.openxmlformats.org/officeDocument/2006/relationships/tags" Target="../tags/tag263.xml"/><Relationship Id="rId2" Type="http://schemas.openxmlformats.org/officeDocument/2006/relationships/tags" Target="../tags/tag253.xml"/><Relationship Id="rId19" Type="http://schemas.openxmlformats.org/officeDocument/2006/relationships/image" Target="../media/image32.svg"/><Relationship Id="rId18" Type="http://schemas.openxmlformats.org/officeDocument/2006/relationships/image" Target="../media/image31.png"/><Relationship Id="rId17" Type="http://schemas.openxmlformats.org/officeDocument/2006/relationships/tags" Target="../tags/tag262.xml"/><Relationship Id="rId16" Type="http://schemas.openxmlformats.org/officeDocument/2006/relationships/image" Target="../media/image30.svg"/><Relationship Id="rId15" Type="http://schemas.openxmlformats.org/officeDocument/2006/relationships/image" Target="../media/image29.png"/><Relationship Id="rId14" Type="http://schemas.openxmlformats.org/officeDocument/2006/relationships/tags" Target="../tags/tag261.xml"/><Relationship Id="rId13" Type="http://schemas.openxmlformats.org/officeDocument/2006/relationships/image" Target="../media/image28.svg"/><Relationship Id="rId12" Type="http://schemas.openxmlformats.org/officeDocument/2006/relationships/image" Target="../media/image27.png"/><Relationship Id="rId11" Type="http://schemas.openxmlformats.org/officeDocument/2006/relationships/tags" Target="../tags/tag260.xml"/><Relationship Id="rId10" Type="http://schemas.openxmlformats.org/officeDocument/2006/relationships/image" Target="../media/image26.svg"/><Relationship Id="rId1" Type="http://schemas.openxmlformats.org/officeDocument/2006/relationships/tags" Target="../tags/tag252.xml"/></Relationships>
</file>

<file path=ppt/slides/_rels/slide54.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6" Type="http://schemas.openxmlformats.org/officeDocument/2006/relationships/notesSlide" Target="../notesSlides/notesSlide37.xml"/><Relationship Id="rId15" Type="http://schemas.openxmlformats.org/officeDocument/2006/relationships/slideLayout" Target="../slideLayouts/slideLayout3.xml"/><Relationship Id="rId14" Type="http://schemas.openxmlformats.org/officeDocument/2006/relationships/tags" Target="../tags/tag294.xml"/><Relationship Id="rId13" Type="http://schemas.openxmlformats.org/officeDocument/2006/relationships/image" Target="../media/image45.jpeg"/><Relationship Id="rId12" Type="http://schemas.openxmlformats.org/officeDocument/2006/relationships/tags" Target="../tags/tag293.xml"/><Relationship Id="rId11" Type="http://schemas.openxmlformats.org/officeDocument/2006/relationships/tags" Target="../tags/tag292.xml"/><Relationship Id="rId10" Type="http://schemas.openxmlformats.org/officeDocument/2006/relationships/tags" Target="../tags/tag291.xml"/><Relationship Id="rId1" Type="http://schemas.openxmlformats.org/officeDocument/2006/relationships/tags" Target="../tags/tag282.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0" Type="http://schemas.openxmlformats.org/officeDocument/2006/relationships/notesSlide" Target="../notesSlides/notesSlide38.xml"/><Relationship Id="rId1" Type="http://schemas.openxmlformats.org/officeDocument/2006/relationships/tags" Target="../tags/tag295.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0" Type="http://schemas.openxmlformats.org/officeDocument/2006/relationships/notesSlide" Target="../notesSlides/notesSlide39.xml"/><Relationship Id="rId1" Type="http://schemas.openxmlformats.org/officeDocument/2006/relationships/tags" Target="../tags/tag303.xml"/></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3.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18.xml"/><Relationship Id="rId3" Type="http://schemas.openxmlformats.org/officeDocument/2006/relationships/image" Target="../media/image9.jpeg"/><Relationship Id="rId2" Type="http://schemas.openxmlformats.org/officeDocument/2006/relationships/tags" Target="../tags/tag317.xml"/><Relationship Id="rId1" Type="http://schemas.openxmlformats.org/officeDocument/2006/relationships/tags" Target="../tags/tag316.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320.xml"/><Relationship Id="rId2" Type="http://schemas.openxmlformats.org/officeDocument/2006/relationships/image" Target="../media/image9.jpeg"/><Relationship Id="rId1" Type="http://schemas.openxmlformats.org/officeDocument/2006/relationships/tags" Target="../tags/tag319.xml"/></Relationships>
</file>

<file path=ppt/slides/_rels/slide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5" Type="http://schemas.openxmlformats.org/officeDocument/2006/relationships/notesSlide" Target="../notesSlides/notesSlide2.xml"/><Relationship Id="rId24" Type="http://schemas.openxmlformats.org/officeDocument/2006/relationships/slideLayout" Target="../slideLayouts/slideLayout3.xml"/><Relationship Id="rId23" Type="http://schemas.openxmlformats.org/officeDocument/2006/relationships/tags" Target="../tags/tag67.xml"/><Relationship Id="rId22" Type="http://schemas.openxmlformats.org/officeDocument/2006/relationships/tags" Target="../tags/tag66.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tags" Target="../tags/tag46.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5.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22.xml"/><Relationship Id="rId3" Type="http://schemas.openxmlformats.org/officeDocument/2006/relationships/image" Target="../media/image46.jpeg"/><Relationship Id="rId2" Type="http://schemas.openxmlformats.org/officeDocument/2006/relationships/image" Target="../media/image9.jpeg"/><Relationship Id="rId1" Type="http://schemas.openxmlformats.org/officeDocument/2006/relationships/tags" Target="../tags/tag321.xml"/></Relationships>
</file>

<file path=ppt/slides/_rels/slide61.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5" Type="http://schemas.openxmlformats.org/officeDocument/2006/relationships/notesSlide" Target="../notesSlides/notesSlide41.xml"/><Relationship Id="rId14" Type="http://schemas.openxmlformats.org/officeDocument/2006/relationships/slideLayout" Target="../slideLayouts/slideLayout3.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3.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3.xml"/><Relationship Id="rId2" Type="http://schemas.openxmlformats.org/officeDocument/2006/relationships/tags" Target="../tags/tag337.xml"/><Relationship Id="rId1" Type="http://schemas.openxmlformats.org/officeDocument/2006/relationships/tags" Target="../tags/tag336.xml"/></Relationships>
</file>

<file path=ppt/slides/_rels/slide63.xml.rels><?xml version="1.0" encoding="UTF-8" standalone="yes"?>
<Relationships xmlns="http://schemas.openxmlformats.org/package/2006/relationships"><Relationship Id="rId9" Type="http://schemas.openxmlformats.org/officeDocument/2006/relationships/tags" Target="../tags/tag341.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tags" Target="../tags/tag340.xml"/><Relationship Id="rId2" Type="http://schemas.openxmlformats.org/officeDocument/2006/relationships/tags" Target="../tags/tag339.xml"/><Relationship Id="rId11" Type="http://schemas.openxmlformats.org/officeDocument/2006/relationships/notesSlide" Target="../notesSlides/notesSlide43.xml"/><Relationship Id="rId10" Type="http://schemas.openxmlformats.org/officeDocument/2006/relationships/slideLayout" Target="../slideLayouts/slideLayout3.xml"/><Relationship Id="rId1" Type="http://schemas.openxmlformats.org/officeDocument/2006/relationships/tags" Target="../tags/tag338.xml"/></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3.xml"/><Relationship Id="rId5" Type="http://schemas.openxmlformats.org/officeDocument/2006/relationships/tags" Target="../tags/tag345.xml"/><Relationship Id="rId4" Type="http://schemas.openxmlformats.org/officeDocument/2006/relationships/image" Target="../media/image47.jpeg"/><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s>
</file>

<file path=ppt/slides/_rels/slide65.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2" Type="http://schemas.openxmlformats.org/officeDocument/2006/relationships/notesSlide" Target="../notesSlides/notesSlide45.xml"/><Relationship Id="rId11" Type="http://schemas.openxmlformats.org/officeDocument/2006/relationships/slideLayout" Target="../slideLayouts/slideLayout3.xml"/><Relationship Id="rId10" Type="http://schemas.openxmlformats.org/officeDocument/2006/relationships/tags" Target="../tags/tag355.xml"/><Relationship Id="rId1" Type="http://schemas.openxmlformats.org/officeDocument/2006/relationships/tags" Target="../tags/tag346.xml"/></Relationships>
</file>

<file path=ppt/slides/_rels/slide66.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1" Type="http://schemas.openxmlformats.org/officeDocument/2006/relationships/notesSlide" Target="../notesSlides/notesSlide46.xml"/><Relationship Id="rId20" Type="http://schemas.openxmlformats.org/officeDocument/2006/relationships/slideLayout" Target="../slideLayouts/slideLayout3.xml"/><Relationship Id="rId2" Type="http://schemas.openxmlformats.org/officeDocument/2006/relationships/tags" Target="../tags/tag357.xml"/><Relationship Id="rId19" Type="http://schemas.openxmlformats.org/officeDocument/2006/relationships/tags" Target="../tags/tag370.xml"/><Relationship Id="rId18" Type="http://schemas.openxmlformats.org/officeDocument/2006/relationships/tags" Target="../tags/tag369.xml"/><Relationship Id="rId17" Type="http://schemas.openxmlformats.org/officeDocument/2006/relationships/tags" Target="../tags/tag368.xml"/><Relationship Id="rId16" Type="http://schemas.openxmlformats.org/officeDocument/2006/relationships/image" Target="../media/image51.svg"/><Relationship Id="rId15" Type="http://schemas.openxmlformats.org/officeDocument/2006/relationships/image" Target="../media/image50.png"/><Relationship Id="rId14" Type="http://schemas.openxmlformats.org/officeDocument/2006/relationships/tags" Target="../tags/tag367.xml"/><Relationship Id="rId13" Type="http://schemas.openxmlformats.org/officeDocument/2006/relationships/image" Target="../media/image49.svg"/><Relationship Id="rId12" Type="http://schemas.openxmlformats.org/officeDocument/2006/relationships/image" Target="../media/image48.png"/><Relationship Id="rId11" Type="http://schemas.openxmlformats.org/officeDocument/2006/relationships/tags" Target="../tags/tag366.xml"/><Relationship Id="rId10" Type="http://schemas.openxmlformats.org/officeDocument/2006/relationships/tags" Target="../tags/tag365.xml"/><Relationship Id="rId1" Type="http://schemas.openxmlformats.org/officeDocument/2006/relationships/tags" Target="../tags/tag356.xml"/></Relationships>
</file>

<file path=ppt/slides/_rels/slide67.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0" Type="http://schemas.openxmlformats.org/officeDocument/2006/relationships/notesSlide" Target="../notesSlides/notesSlide47.xml"/><Relationship Id="rId2" Type="http://schemas.openxmlformats.org/officeDocument/2006/relationships/tags" Target="../tags/tag372.xml"/><Relationship Id="rId19" Type="http://schemas.openxmlformats.org/officeDocument/2006/relationships/slideLayout" Target="../slideLayouts/slideLayout3.xml"/><Relationship Id="rId18" Type="http://schemas.openxmlformats.org/officeDocument/2006/relationships/tags" Target="../tags/tag384.xml"/><Relationship Id="rId17" Type="http://schemas.openxmlformats.org/officeDocument/2006/relationships/tags" Target="../tags/tag383.xml"/><Relationship Id="rId16" Type="http://schemas.openxmlformats.org/officeDocument/2006/relationships/tags" Target="../tags/tag382.xml"/><Relationship Id="rId15" Type="http://schemas.openxmlformats.org/officeDocument/2006/relationships/image" Target="../media/image51.svg"/><Relationship Id="rId14" Type="http://schemas.openxmlformats.org/officeDocument/2006/relationships/image" Target="../media/image50.png"/><Relationship Id="rId13" Type="http://schemas.openxmlformats.org/officeDocument/2006/relationships/tags" Target="../tags/tag381.xml"/><Relationship Id="rId12" Type="http://schemas.openxmlformats.org/officeDocument/2006/relationships/image" Target="../media/image49.svg"/><Relationship Id="rId11" Type="http://schemas.openxmlformats.org/officeDocument/2006/relationships/image" Target="../media/image48.png"/><Relationship Id="rId10" Type="http://schemas.openxmlformats.org/officeDocument/2006/relationships/tags" Target="../tags/tag380.xml"/><Relationship Id="rId1" Type="http://schemas.openxmlformats.org/officeDocument/2006/relationships/tags" Target="../tags/tag371.xml"/></Relationships>
</file>

<file path=ppt/slides/_rels/slide68.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0" Type="http://schemas.openxmlformats.org/officeDocument/2006/relationships/notesSlide" Target="../notesSlides/notesSlide48.xml"/><Relationship Id="rId2" Type="http://schemas.openxmlformats.org/officeDocument/2006/relationships/tags" Target="../tags/tag386.xml"/><Relationship Id="rId19" Type="http://schemas.openxmlformats.org/officeDocument/2006/relationships/slideLayout" Target="../slideLayouts/slideLayout3.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tags" Target="../tags/tag396.xml"/><Relationship Id="rId15" Type="http://schemas.openxmlformats.org/officeDocument/2006/relationships/image" Target="../media/image51.svg"/><Relationship Id="rId14" Type="http://schemas.openxmlformats.org/officeDocument/2006/relationships/image" Target="../media/image50.png"/><Relationship Id="rId13" Type="http://schemas.openxmlformats.org/officeDocument/2006/relationships/tags" Target="../tags/tag395.xml"/><Relationship Id="rId12" Type="http://schemas.openxmlformats.org/officeDocument/2006/relationships/image" Target="../media/image49.svg"/><Relationship Id="rId11" Type="http://schemas.openxmlformats.org/officeDocument/2006/relationships/image" Target="../media/image48.png"/><Relationship Id="rId10" Type="http://schemas.openxmlformats.org/officeDocument/2006/relationships/tags" Target="../tags/tag394.xml"/><Relationship Id="rId1" Type="http://schemas.openxmlformats.org/officeDocument/2006/relationships/tags" Target="../tags/tag385.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401.xml"/><Relationship Id="rId3" Type="http://schemas.openxmlformats.org/officeDocument/2006/relationships/image" Target="../media/image9.jpeg"/><Relationship Id="rId2" Type="http://schemas.openxmlformats.org/officeDocument/2006/relationships/tags" Target="../tags/tag400.xml"/><Relationship Id="rId1" Type="http://schemas.openxmlformats.org/officeDocument/2006/relationships/tags" Target="../tags/tag399.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70.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tags" Target="../tags/tag407.xml"/><Relationship Id="rId7" Type="http://schemas.openxmlformats.org/officeDocument/2006/relationships/image" Target="../media/image53.svg"/><Relationship Id="rId6" Type="http://schemas.openxmlformats.org/officeDocument/2006/relationships/image" Target="../media/image52.png"/><Relationship Id="rId5" Type="http://schemas.openxmlformats.org/officeDocument/2006/relationships/tags" Target="../tags/tag406.xml"/><Relationship Id="rId4" Type="http://schemas.openxmlformats.org/officeDocument/2006/relationships/tags" Target="../tags/tag405.xml"/><Relationship Id="rId31" Type="http://schemas.openxmlformats.org/officeDocument/2006/relationships/notesSlide" Target="../notesSlides/notesSlide49.xml"/><Relationship Id="rId30" Type="http://schemas.openxmlformats.org/officeDocument/2006/relationships/slideLayout" Target="../slideLayouts/slideLayout3.xml"/><Relationship Id="rId3" Type="http://schemas.openxmlformats.org/officeDocument/2006/relationships/tags" Target="../tags/tag404.xml"/><Relationship Id="rId29" Type="http://schemas.openxmlformats.org/officeDocument/2006/relationships/tags" Target="../tags/tag428.xml"/><Relationship Id="rId28" Type="http://schemas.openxmlformats.org/officeDocument/2006/relationships/tags" Target="../tags/tag427.xml"/><Relationship Id="rId27" Type="http://schemas.openxmlformats.org/officeDocument/2006/relationships/tags" Target="../tags/tag426.xml"/><Relationship Id="rId26" Type="http://schemas.openxmlformats.org/officeDocument/2006/relationships/tags" Target="../tags/tag425.xml"/><Relationship Id="rId25" Type="http://schemas.openxmlformats.org/officeDocument/2006/relationships/tags" Target="../tags/tag424.xml"/><Relationship Id="rId24" Type="http://schemas.openxmlformats.org/officeDocument/2006/relationships/tags" Target="../tags/tag423.xml"/><Relationship Id="rId23" Type="http://schemas.openxmlformats.org/officeDocument/2006/relationships/tags" Target="../tags/tag422.xml"/><Relationship Id="rId22" Type="http://schemas.openxmlformats.org/officeDocument/2006/relationships/tags" Target="../tags/tag421.xml"/><Relationship Id="rId21" Type="http://schemas.openxmlformats.org/officeDocument/2006/relationships/tags" Target="../tags/tag420.xml"/><Relationship Id="rId20" Type="http://schemas.openxmlformats.org/officeDocument/2006/relationships/tags" Target="../tags/tag419.xml"/><Relationship Id="rId2" Type="http://schemas.openxmlformats.org/officeDocument/2006/relationships/tags" Target="../tags/tag403.xml"/><Relationship Id="rId19" Type="http://schemas.openxmlformats.org/officeDocument/2006/relationships/tags" Target="../tags/tag418.xml"/><Relationship Id="rId18" Type="http://schemas.openxmlformats.org/officeDocument/2006/relationships/tags" Target="../tags/tag417.xml"/><Relationship Id="rId17" Type="http://schemas.openxmlformats.org/officeDocument/2006/relationships/tags" Target="../tags/tag416.xml"/><Relationship Id="rId16" Type="http://schemas.openxmlformats.org/officeDocument/2006/relationships/tags" Target="../tags/tag415.xml"/><Relationship Id="rId15" Type="http://schemas.openxmlformats.org/officeDocument/2006/relationships/tags" Target="../tags/tag414.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tags" Target="../tags/tag402.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431.xml"/><Relationship Id="rId3" Type="http://schemas.openxmlformats.org/officeDocument/2006/relationships/image" Target="../media/image9.jpeg"/><Relationship Id="rId2" Type="http://schemas.openxmlformats.org/officeDocument/2006/relationships/tags" Target="../tags/tag430.xml"/><Relationship Id="rId1" Type="http://schemas.openxmlformats.org/officeDocument/2006/relationships/tags" Target="../tags/tag429.xml"/></Relationships>
</file>

<file path=ppt/slides/_rels/slide72.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tags" Target="../tags/tag439.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tags" Target="../tags/tag434.xml"/><Relationship Id="rId2" Type="http://schemas.openxmlformats.org/officeDocument/2006/relationships/tags" Target="../tags/tag433.xml"/><Relationship Id="rId13" Type="http://schemas.openxmlformats.org/officeDocument/2006/relationships/notesSlide" Target="../notesSlides/notesSlide50.xml"/><Relationship Id="rId12" Type="http://schemas.openxmlformats.org/officeDocument/2006/relationships/slideLayout" Target="../slideLayouts/slideLayout3.xml"/><Relationship Id="rId11" Type="http://schemas.openxmlformats.org/officeDocument/2006/relationships/tags" Target="../tags/tag442.xml"/><Relationship Id="rId10" Type="http://schemas.openxmlformats.org/officeDocument/2006/relationships/tags" Target="../tags/tag441.xml"/><Relationship Id="rId1" Type="http://schemas.openxmlformats.org/officeDocument/2006/relationships/tags" Target="../tags/tag432.xml"/></Relationships>
</file>

<file path=ppt/slides/_rels/slide73.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3" Type="http://schemas.openxmlformats.org/officeDocument/2006/relationships/notesSlide" Target="../notesSlides/notesSlide51.xml"/><Relationship Id="rId32" Type="http://schemas.openxmlformats.org/officeDocument/2006/relationships/slideLayout" Target="../slideLayouts/slideLayout3.xml"/><Relationship Id="rId31" Type="http://schemas.openxmlformats.org/officeDocument/2006/relationships/tags" Target="../tags/tag465.xml"/><Relationship Id="rId30" Type="http://schemas.openxmlformats.org/officeDocument/2006/relationships/tags" Target="../tags/tag464.xml"/><Relationship Id="rId3" Type="http://schemas.openxmlformats.org/officeDocument/2006/relationships/tags" Target="../tags/tag445.xml"/><Relationship Id="rId29" Type="http://schemas.openxmlformats.org/officeDocument/2006/relationships/tags" Target="../tags/tag463.xml"/><Relationship Id="rId28" Type="http://schemas.openxmlformats.org/officeDocument/2006/relationships/tags" Target="../tags/tag462.xml"/><Relationship Id="rId27" Type="http://schemas.openxmlformats.org/officeDocument/2006/relationships/tags" Target="../tags/tag461.xml"/><Relationship Id="rId26" Type="http://schemas.openxmlformats.org/officeDocument/2006/relationships/image" Target="../media/image61.svg"/><Relationship Id="rId25" Type="http://schemas.openxmlformats.org/officeDocument/2006/relationships/image" Target="../media/image60.png"/><Relationship Id="rId24" Type="http://schemas.openxmlformats.org/officeDocument/2006/relationships/tags" Target="../tags/tag460.xml"/><Relationship Id="rId23" Type="http://schemas.openxmlformats.org/officeDocument/2006/relationships/image" Target="../media/image59.svg"/><Relationship Id="rId22" Type="http://schemas.openxmlformats.org/officeDocument/2006/relationships/image" Target="../media/image58.png"/><Relationship Id="rId21" Type="http://schemas.openxmlformats.org/officeDocument/2006/relationships/tags" Target="../tags/tag459.xml"/><Relationship Id="rId20" Type="http://schemas.openxmlformats.org/officeDocument/2006/relationships/image" Target="../media/image57.svg"/><Relationship Id="rId2" Type="http://schemas.openxmlformats.org/officeDocument/2006/relationships/tags" Target="../tags/tag444.xml"/><Relationship Id="rId19" Type="http://schemas.openxmlformats.org/officeDocument/2006/relationships/image" Target="../media/image56.png"/><Relationship Id="rId18" Type="http://schemas.openxmlformats.org/officeDocument/2006/relationships/tags" Target="../tags/tag458.xml"/><Relationship Id="rId17" Type="http://schemas.openxmlformats.org/officeDocument/2006/relationships/image" Target="../media/image55.svg"/><Relationship Id="rId16" Type="http://schemas.openxmlformats.org/officeDocument/2006/relationships/image" Target="../media/image54.png"/><Relationship Id="rId15" Type="http://schemas.openxmlformats.org/officeDocument/2006/relationships/tags" Target="../tags/tag457.xml"/><Relationship Id="rId14" Type="http://schemas.openxmlformats.org/officeDocument/2006/relationships/tags" Target="../tags/tag456.xml"/><Relationship Id="rId13" Type="http://schemas.openxmlformats.org/officeDocument/2006/relationships/tags" Target="../tags/tag455.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tags" Target="../tags/tag452.xml"/><Relationship Id="rId1" Type="http://schemas.openxmlformats.org/officeDocument/2006/relationships/tags" Target="../tags/tag443.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468.xml"/><Relationship Id="rId3" Type="http://schemas.openxmlformats.org/officeDocument/2006/relationships/image" Target="../media/image9.jpeg"/><Relationship Id="rId2" Type="http://schemas.openxmlformats.org/officeDocument/2006/relationships/tags" Target="../tags/tag467.xml"/><Relationship Id="rId1" Type="http://schemas.openxmlformats.org/officeDocument/2006/relationships/tags" Target="../tags/tag466.xml"/></Relationships>
</file>

<file path=ppt/slides/_rels/slide75.xml.rels><?xml version="1.0" encoding="UTF-8" standalone="yes"?>
<Relationships xmlns="http://schemas.openxmlformats.org/package/2006/relationships"><Relationship Id="rId9" Type="http://schemas.openxmlformats.org/officeDocument/2006/relationships/notesSlide" Target="../notesSlides/notesSlide52.xml"/><Relationship Id="rId8" Type="http://schemas.openxmlformats.org/officeDocument/2006/relationships/slideLayout" Target="../slideLayouts/slideLayout3.xml"/><Relationship Id="rId7" Type="http://schemas.openxmlformats.org/officeDocument/2006/relationships/tags" Target="../tags/tag475.xml"/><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s>
</file>

<file path=ppt/slides/_rels/slide76.xml.rels><?xml version="1.0" encoding="UTF-8" standalone="yes"?>
<Relationships xmlns="http://schemas.openxmlformats.org/package/2006/relationships"><Relationship Id="rId7" Type="http://schemas.openxmlformats.org/officeDocument/2006/relationships/notesSlide" Target="../notesSlides/notesSlide53.xml"/><Relationship Id="rId6" Type="http://schemas.openxmlformats.org/officeDocument/2006/relationships/slideLayout" Target="../slideLayouts/slideLayout3.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483.xml"/><Relationship Id="rId3" Type="http://schemas.openxmlformats.org/officeDocument/2006/relationships/image" Target="../media/image9.jpeg"/><Relationship Id="rId2" Type="http://schemas.openxmlformats.org/officeDocument/2006/relationships/tags" Target="../tags/tag482.xml"/><Relationship Id="rId1" Type="http://schemas.openxmlformats.org/officeDocument/2006/relationships/tags" Target="../tags/tag481.xml"/></Relationships>
</file>

<file path=ppt/slides/_rels/slide78.xml.rels><?xml version="1.0" encoding="UTF-8" standalone="yes"?>
<Relationships xmlns="http://schemas.openxmlformats.org/package/2006/relationships"><Relationship Id="rId9" Type="http://schemas.openxmlformats.org/officeDocument/2006/relationships/notesSlide" Target="../notesSlides/notesSlide54.xml"/><Relationship Id="rId8" Type="http://schemas.openxmlformats.org/officeDocument/2006/relationships/slideLayout" Target="../slideLayouts/slideLayout3.xml"/><Relationship Id="rId7" Type="http://schemas.openxmlformats.org/officeDocument/2006/relationships/tags" Target="../tags/tag490.xml"/><Relationship Id="rId6" Type="http://schemas.openxmlformats.org/officeDocument/2006/relationships/tags" Target="../tags/tag489.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tags" Target="../tags/tag484.xml"/></Relationships>
</file>

<file path=ppt/slides/_rels/slide79.xml.rels><?xml version="1.0" encoding="UTF-8" standalone="yes"?>
<Relationships xmlns="http://schemas.openxmlformats.org/package/2006/relationships"><Relationship Id="rId8" Type="http://schemas.openxmlformats.org/officeDocument/2006/relationships/notesSlide" Target="../notesSlides/notesSlide55.xml"/><Relationship Id="rId7" Type="http://schemas.openxmlformats.org/officeDocument/2006/relationships/slideLayout" Target="../slideLayouts/slideLayout3.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tags" Target="../tags/tag492.xml"/><Relationship Id="rId1" Type="http://schemas.openxmlformats.org/officeDocument/2006/relationships/tags" Target="../tags/tag49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3.xml"/><Relationship Id="rId3" Type="http://schemas.openxmlformats.org/officeDocument/2006/relationships/image" Target="../media/image9.jpeg"/><Relationship Id="rId2" Type="http://schemas.openxmlformats.org/officeDocument/2006/relationships/tags" Target="../tags/tag72.xml"/><Relationship Id="rId1" Type="http://schemas.openxmlformats.org/officeDocument/2006/relationships/tags" Target="../tags/tag71.xml"/></Relationships>
</file>

<file path=ppt/slides/_rels/slide80.xml.rels><?xml version="1.0" encoding="UTF-8" standalone="yes"?>
<Relationships xmlns="http://schemas.openxmlformats.org/package/2006/relationships"><Relationship Id="rId8" Type="http://schemas.openxmlformats.org/officeDocument/2006/relationships/notesSlide" Target="../notesSlides/notesSlide56.xml"/><Relationship Id="rId7" Type="http://schemas.openxmlformats.org/officeDocument/2006/relationships/slideLayout" Target="../slideLayouts/slideLayout3.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tags" Target="../tags/tag500.xml"/><Relationship Id="rId3" Type="http://schemas.openxmlformats.org/officeDocument/2006/relationships/tags" Target="../tags/tag499.xml"/><Relationship Id="rId2" Type="http://schemas.openxmlformats.org/officeDocument/2006/relationships/tags" Target="../tags/tag498.xml"/><Relationship Id="rId1" Type="http://schemas.openxmlformats.org/officeDocument/2006/relationships/tags" Target="../tags/tag497.xml"/></Relationships>
</file>

<file path=ppt/slides/_rels/slide81.xml.rels><?xml version="1.0" encoding="UTF-8" standalone="yes"?>
<Relationships xmlns="http://schemas.openxmlformats.org/package/2006/relationships"><Relationship Id="rId6" Type="http://schemas.openxmlformats.org/officeDocument/2006/relationships/notesSlide" Target="../notesSlides/notesSlide57.xml"/><Relationship Id="rId5" Type="http://schemas.openxmlformats.org/officeDocument/2006/relationships/slideLayout" Target="../slideLayouts/slideLayout3.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tags" Target="../tags/tag503.xml"/></Relationships>
</file>

<file path=ppt/slides/_rels/slide82.xml.rels><?xml version="1.0" encoding="UTF-8" standalone="yes"?>
<Relationships xmlns="http://schemas.openxmlformats.org/package/2006/relationships"><Relationship Id="rId8" Type="http://schemas.openxmlformats.org/officeDocument/2006/relationships/notesSlide" Target="../notesSlides/notesSlide58.xml"/><Relationship Id="rId7" Type="http://schemas.openxmlformats.org/officeDocument/2006/relationships/slideLayout" Target="../slideLayouts/slideLayout3.xml"/><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s>
</file>

<file path=ppt/slides/_rels/slide83.xml.rels><?xml version="1.0" encoding="UTF-8" standalone="yes"?>
<Relationships xmlns="http://schemas.openxmlformats.org/package/2006/relationships"><Relationship Id="rId8" Type="http://schemas.openxmlformats.org/officeDocument/2006/relationships/notesSlide" Target="../notesSlides/notesSlide59.xml"/><Relationship Id="rId7" Type="http://schemas.openxmlformats.org/officeDocument/2006/relationships/slideLayout" Target="../slideLayouts/slideLayout3.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s>
</file>

<file path=ppt/slides/_rels/slide84.xml.rels><?xml version="1.0" encoding="UTF-8" standalone="yes"?>
<Relationships xmlns="http://schemas.openxmlformats.org/package/2006/relationships"><Relationship Id="rId6" Type="http://schemas.openxmlformats.org/officeDocument/2006/relationships/notesSlide" Target="../notesSlides/notesSlide60.xml"/><Relationship Id="rId5" Type="http://schemas.openxmlformats.org/officeDocument/2006/relationships/slideLayout" Target="../slideLayouts/slideLayout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 Type="http://schemas.openxmlformats.org/officeDocument/2006/relationships/tags" Target="../tags/tag519.xml"/></Relationships>
</file>

<file path=ppt/slides/_rels/slide85.xml.rels><?xml version="1.0" encoding="UTF-8" standalone="yes"?>
<Relationships xmlns="http://schemas.openxmlformats.org/package/2006/relationships"><Relationship Id="rId8" Type="http://schemas.openxmlformats.org/officeDocument/2006/relationships/notesSlide" Target="../notesSlides/notesSlide61.xml"/><Relationship Id="rId7" Type="http://schemas.openxmlformats.org/officeDocument/2006/relationships/slideLayout" Target="../slideLayouts/slideLayout3.xml"/><Relationship Id="rId6" Type="http://schemas.openxmlformats.org/officeDocument/2006/relationships/tags" Target="../tags/tag528.xml"/><Relationship Id="rId5" Type="http://schemas.openxmlformats.org/officeDocument/2006/relationships/tags" Target="../tags/tag527.xml"/><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tags" Target="../tags/tag523.xml"/></Relationships>
</file>

<file path=ppt/slides/_rels/slide86.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3.xml"/><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tags" Target="../tags/tag529.xml"/></Relationships>
</file>

<file path=ppt/slides/_rels/slide87.xml.rels><?xml version="1.0" encoding="UTF-8" standalone="yes"?>
<Relationships xmlns="http://schemas.openxmlformats.org/package/2006/relationships"><Relationship Id="rId8" Type="http://schemas.openxmlformats.org/officeDocument/2006/relationships/notesSlide" Target="../notesSlides/notesSlide63.xml"/><Relationship Id="rId7" Type="http://schemas.openxmlformats.org/officeDocument/2006/relationships/slideLayout" Target="../slideLayouts/slideLayout3.xml"/><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s>
</file>

<file path=ppt/slides/_rels/slide88.xml.rels><?xml version="1.0" encoding="UTF-8" standalone="yes"?>
<Relationships xmlns="http://schemas.openxmlformats.org/package/2006/relationships"><Relationship Id="rId6" Type="http://schemas.openxmlformats.org/officeDocument/2006/relationships/notesSlide" Target="../notesSlides/notesSlide64.xml"/><Relationship Id="rId5" Type="http://schemas.openxmlformats.org/officeDocument/2006/relationships/slideLayout" Target="../slideLayouts/slideLayout3.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s>
</file>

<file path=ppt/slides/_rels/slide89.xml.rels><?xml version="1.0" encoding="UTF-8" standalone="yes"?>
<Relationships xmlns="http://schemas.openxmlformats.org/package/2006/relationships"><Relationship Id="rId6" Type="http://schemas.openxmlformats.org/officeDocument/2006/relationships/notesSlide" Target="../notesSlides/notesSlide65.xml"/><Relationship Id="rId5" Type="http://schemas.openxmlformats.org/officeDocument/2006/relationships/slideLayout" Target="../slideLayouts/slideLayout3.xml"/><Relationship Id="rId4" Type="http://schemas.openxmlformats.org/officeDocument/2006/relationships/tags" Target="../tags/tag546.xml"/><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tags" Target="../tags/tag54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6.xml"/><Relationship Id="rId3" Type="http://schemas.openxmlformats.org/officeDocument/2006/relationships/image" Target="../media/image9.jpeg"/><Relationship Id="rId2" Type="http://schemas.openxmlformats.org/officeDocument/2006/relationships/tags" Target="../tags/tag75.xml"/><Relationship Id="rId1" Type="http://schemas.openxmlformats.org/officeDocument/2006/relationships/tags" Target="../tags/tag74.xml"/></Relationships>
</file>

<file path=ppt/slides/_rels/slide90.xml.rels><?xml version="1.0" encoding="UTF-8" standalone="yes"?>
<Relationships xmlns="http://schemas.openxmlformats.org/package/2006/relationships"><Relationship Id="rId6" Type="http://schemas.openxmlformats.org/officeDocument/2006/relationships/notesSlide" Target="../notesSlides/notesSlide66.xml"/><Relationship Id="rId5" Type="http://schemas.openxmlformats.org/officeDocument/2006/relationships/slideLayout" Target="../slideLayouts/slideLayout3.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s>
</file>

<file path=ppt/slides/_rels/slide91.xml.rels><?xml version="1.0" encoding="UTF-8" standalone="yes"?>
<Relationships xmlns="http://schemas.openxmlformats.org/package/2006/relationships"><Relationship Id="rId6" Type="http://schemas.openxmlformats.org/officeDocument/2006/relationships/notesSlide" Target="../notesSlides/notesSlide67.xml"/><Relationship Id="rId5" Type="http://schemas.openxmlformats.org/officeDocument/2006/relationships/slideLayout" Target="../slideLayouts/slideLayout3.xml"/><Relationship Id="rId4" Type="http://schemas.openxmlformats.org/officeDocument/2006/relationships/tags" Target="../tags/tag554.xml"/><Relationship Id="rId3" Type="http://schemas.openxmlformats.org/officeDocument/2006/relationships/tags" Target="../tags/tag553.xml"/><Relationship Id="rId2" Type="http://schemas.openxmlformats.org/officeDocument/2006/relationships/tags" Target="../tags/tag552.xml"/><Relationship Id="rId1" Type="http://schemas.openxmlformats.org/officeDocument/2006/relationships/tags" Target="../tags/tag551.xml"/></Relationships>
</file>

<file path=ppt/slides/_rels/slide92.xml.rels><?xml version="1.0" encoding="UTF-8" standalone="yes"?>
<Relationships xmlns="http://schemas.openxmlformats.org/package/2006/relationships"><Relationship Id="rId7" Type="http://schemas.openxmlformats.org/officeDocument/2006/relationships/notesSlide" Target="../notesSlides/notesSlide68.xml"/><Relationship Id="rId6" Type="http://schemas.openxmlformats.org/officeDocument/2006/relationships/slideLayout" Target="../slideLayouts/slideLayout3.xml"/><Relationship Id="rId5" Type="http://schemas.openxmlformats.org/officeDocument/2006/relationships/tags" Target="../tags/tag559.xml"/><Relationship Id="rId4" Type="http://schemas.openxmlformats.org/officeDocument/2006/relationships/tags" Target="../tags/tag558.xml"/><Relationship Id="rId3" Type="http://schemas.openxmlformats.org/officeDocument/2006/relationships/tags" Target="../tags/tag557.xml"/><Relationship Id="rId2" Type="http://schemas.openxmlformats.org/officeDocument/2006/relationships/tags" Target="../tags/tag556.xml"/><Relationship Id="rId1" Type="http://schemas.openxmlformats.org/officeDocument/2006/relationships/tags" Target="../tags/tag555.xml"/></Relationships>
</file>

<file path=ppt/slides/_rels/slide93.xml.rels><?xml version="1.0" encoding="UTF-8" standalone="yes"?>
<Relationships xmlns="http://schemas.openxmlformats.org/package/2006/relationships"><Relationship Id="rId6" Type="http://schemas.openxmlformats.org/officeDocument/2006/relationships/notesSlide" Target="../notesSlides/notesSlide69.xml"/><Relationship Id="rId5" Type="http://schemas.openxmlformats.org/officeDocument/2006/relationships/slideLayout" Target="../slideLayouts/slideLayout3.xml"/><Relationship Id="rId4" Type="http://schemas.openxmlformats.org/officeDocument/2006/relationships/tags" Target="../tags/tag563.xml"/><Relationship Id="rId3" Type="http://schemas.openxmlformats.org/officeDocument/2006/relationships/tags" Target="../tags/tag562.xml"/><Relationship Id="rId2" Type="http://schemas.openxmlformats.org/officeDocument/2006/relationships/tags" Target="../tags/tag561.xml"/><Relationship Id="rId1" Type="http://schemas.openxmlformats.org/officeDocument/2006/relationships/tags" Target="../tags/tag560.xml"/></Relationships>
</file>

<file path=ppt/slides/_rels/slide94.xml.rels><?xml version="1.0" encoding="UTF-8" standalone="yes"?>
<Relationships xmlns="http://schemas.openxmlformats.org/package/2006/relationships"><Relationship Id="rId6" Type="http://schemas.openxmlformats.org/officeDocument/2006/relationships/notesSlide" Target="../notesSlides/notesSlide70.xml"/><Relationship Id="rId5" Type="http://schemas.openxmlformats.org/officeDocument/2006/relationships/slideLayout" Target="../slideLayouts/slideLayout3.xml"/><Relationship Id="rId4" Type="http://schemas.openxmlformats.org/officeDocument/2006/relationships/tags" Target="../tags/tag567.xml"/><Relationship Id="rId3" Type="http://schemas.openxmlformats.org/officeDocument/2006/relationships/tags" Target="../tags/tag566.xml"/><Relationship Id="rId2" Type="http://schemas.openxmlformats.org/officeDocument/2006/relationships/tags" Target="../tags/tag565.xml"/><Relationship Id="rId1" Type="http://schemas.openxmlformats.org/officeDocument/2006/relationships/tags" Target="../tags/tag564.xml"/></Relationships>
</file>

<file path=ppt/slides/_rels/slide95.xml.rels><?xml version="1.0" encoding="UTF-8" standalone="yes"?>
<Relationships xmlns="http://schemas.openxmlformats.org/package/2006/relationships"><Relationship Id="rId6" Type="http://schemas.openxmlformats.org/officeDocument/2006/relationships/notesSlide" Target="../notesSlides/notesSlide71.xml"/><Relationship Id="rId5" Type="http://schemas.openxmlformats.org/officeDocument/2006/relationships/slideLayout" Target="../slideLayouts/slideLayout3.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tags" Target="../tags/tag568.xml"/></Relationships>
</file>

<file path=ppt/slides/_rels/slide96.xml.rels><?xml version="1.0" encoding="UTF-8" standalone="yes"?>
<Relationships xmlns="http://schemas.openxmlformats.org/package/2006/relationships"><Relationship Id="rId6" Type="http://schemas.openxmlformats.org/officeDocument/2006/relationships/notesSlide" Target="../notesSlides/notesSlide72.xml"/><Relationship Id="rId5" Type="http://schemas.openxmlformats.org/officeDocument/2006/relationships/slideLayout" Target="../slideLayouts/slideLayout3.xml"/><Relationship Id="rId4" Type="http://schemas.openxmlformats.org/officeDocument/2006/relationships/tags" Target="../tags/tag575.xml"/><Relationship Id="rId3" Type="http://schemas.openxmlformats.org/officeDocument/2006/relationships/tags" Target="../tags/tag574.xml"/><Relationship Id="rId2" Type="http://schemas.openxmlformats.org/officeDocument/2006/relationships/tags" Target="../tags/tag573.xml"/><Relationship Id="rId1" Type="http://schemas.openxmlformats.org/officeDocument/2006/relationships/tags" Target="../tags/tag572.xml"/></Relationships>
</file>

<file path=ppt/slides/_rels/slide97.xml.rels><?xml version="1.0" encoding="UTF-8" standalone="yes"?>
<Relationships xmlns="http://schemas.openxmlformats.org/package/2006/relationships"><Relationship Id="rId6" Type="http://schemas.openxmlformats.org/officeDocument/2006/relationships/notesSlide" Target="../notesSlides/notesSlide73.xml"/><Relationship Id="rId5" Type="http://schemas.openxmlformats.org/officeDocument/2006/relationships/slideLayout" Target="../slideLayouts/slideLayout3.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tags" Target="../tags/tag577.xml"/><Relationship Id="rId1" Type="http://schemas.openxmlformats.org/officeDocument/2006/relationships/tags" Target="../tags/tag576.xml"/></Relationships>
</file>

<file path=ppt/slides/_rels/slide98.xml.rels><?xml version="1.0" encoding="UTF-8" standalone="yes"?>
<Relationships xmlns="http://schemas.openxmlformats.org/package/2006/relationships"><Relationship Id="rId6" Type="http://schemas.openxmlformats.org/officeDocument/2006/relationships/notesSlide" Target="../notesSlides/notesSlide74.xml"/><Relationship Id="rId5" Type="http://schemas.openxmlformats.org/officeDocument/2006/relationships/slideLayout" Target="../slideLayouts/slideLayout3.xml"/><Relationship Id="rId4" Type="http://schemas.openxmlformats.org/officeDocument/2006/relationships/tags" Target="../tags/tag583.xml"/><Relationship Id="rId3" Type="http://schemas.openxmlformats.org/officeDocument/2006/relationships/tags" Target="../tags/tag582.xml"/><Relationship Id="rId2" Type="http://schemas.openxmlformats.org/officeDocument/2006/relationships/tags" Target="../tags/tag581.xml"/><Relationship Id="rId1" Type="http://schemas.openxmlformats.org/officeDocument/2006/relationships/tags" Target="../tags/tag580.xml"/></Relationships>
</file>

<file path=ppt/slides/_rels/slide99.xml.rels><?xml version="1.0" encoding="UTF-8" standalone="yes"?>
<Relationships xmlns="http://schemas.openxmlformats.org/package/2006/relationships"><Relationship Id="rId7" Type="http://schemas.openxmlformats.org/officeDocument/2006/relationships/notesSlide" Target="../notesSlides/notesSlide75.xml"/><Relationship Id="rId6" Type="http://schemas.openxmlformats.org/officeDocument/2006/relationships/slideLayout" Target="../slideLayouts/slideLayout3.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 Type="http://schemas.openxmlformats.org/officeDocument/2006/relationships/tags" Target="../tags/tag5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1523739" y="1341596"/>
            <a:ext cx="9144000" cy="2861310"/>
          </a:xfrm>
        </p:spPr>
        <p:txBody>
          <a:bodyPr>
            <a:spAutoFit/>
          </a:bodyPr>
          <a:p>
            <a:pPr>
              <a:lnSpc>
                <a:spcPct val="150000"/>
              </a:lnSpc>
            </a:pPr>
            <a:r>
              <a:rPr lang="zh-CN" altLang="en-US" b="1" dirty="0"/>
              <a:t>第二章 </a:t>
            </a:r>
            <a:br>
              <a:rPr lang="en-US" altLang="zh-CN" b="1" dirty="0"/>
            </a:br>
            <a:r>
              <a:rPr lang="zh-CN" altLang="en-US" b="1" dirty="0"/>
              <a:t>结构化提问</a:t>
            </a:r>
            <a:endParaRPr lang="zh-CN" alt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2" name="文本框 1"/>
          <p:cNvSpPr txBox="1"/>
          <p:nvPr/>
        </p:nvSpPr>
        <p:spPr>
          <a:xfrm>
            <a:off x="575310" y="1205865"/>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教育策略的提问，其主要目的是让考生能够针对不同的教育情境，根据幼儿的年龄特点，提出适宜的指导策略。</a:t>
            </a:r>
            <a:endParaRPr lang="zh-CN" altLang="en-US" sz="2000">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575945" y="2216785"/>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这类问题的内容多、难度大、角度广。在备考时，首先，应该熟知、熟背各个年龄班儿童的年龄特点（参看本节人际沟通的提问部分），参考《幼儿园教育指导纲要（试行）》（以下简称《纲要》）和《3~6 岁儿童学习与发展指南》（以下简称《指南》）；其次，在实习实践过程中，积极观察儿童的行为，分析儿童的特点，设计教育策略，认真撰写观察记录，以增加自身的专业素养；再次，在备考时间充足的情况下，多阅读骨干教师总结撰写的教育随笔和观察笔记，以积累自身的教育策略，提高教学水平，建议阅读《学前教育》《幼儿教育（教师版）》等专业杂志。在考试时，应仔细分析教育情境，结合年龄特点，提出有效的教育策略。</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286131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①坚持党的领导。</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②坚持中国特色。</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③坚持优先发展。</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④坚持服务人民。</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⑤坚持改革创新。</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⑥坚持依法治教。</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⑦坚持统筹推进。</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991870" y="981710"/>
            <a:ext cx="620458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（2）推进教育现代化的基本原则——“七个坚持”</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419481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《中国教育现代化 2035》确定的总体目标分为相互衔接递进的两大层次，共有两句话。</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第一句话包括三个层面，即新时代新思想、战略思想、教育方针策略。</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——以习近平新时代中国特色社会主义思想为指导，全面贯彻党的十九大和十九届二中、三中全会精神；</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——坚定实施科教兴国战略、人才强国战略，紧紧围绕统筹推进“五位一体”总体布局和协调推进“四个全面”战略布局，坚定“四个自信”；</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在党的坚强领导下，全面贯彻党的教育方针，坚持马克思主义指导地位，坚持中国特色社会主义教育发展道路，坚持社会主义办学方向，立足基本国情，遵循教育规律，坚持改革创新，以凝聚人心、完善人格、开发人力、培育人才、造福人民为工作目标，培养德、智、体、美、劳全面发展的社会主义建设者和接班人，加快推进教育现代化，建设教育强国，办好人民满意的教育。</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15" name="文本框 14"/>
          <p:cNvSpPr txBox="1"/>
          <p:nvPr>
            <p:custDataLst>
              <p:tags r:id="rId3"/>
            </p:custDataLst>
          </p:nvPr>
        </p:nvSpPr>
        <p:spPr>
          <a:xfrm>
            <a:off x="991870" y="981710"/>
            <a:ext cx="620458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（3）教育现代化总体目标的基本方位</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084580"/>
            <a:ext cx="9392285" cy="327152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第二句话包括四个层面，即重要使命、“四为”使命、战略重点、在国家整体方略中的作用。</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——将服务中华民族伟大复兴作为教育的重要使命；</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——坚持教育为人民服务、为中国共产党治国理政服务、为巩固和发展中国特色社会主义制度服务、为改革开放和社会主义现代化建设服务；</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——优先发展教育，大力推进教育理念、体系、制度、内容、方法、治理现代化，着力提高教育质量，促进教育公平，优化教育结构；</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——为决胜全面建成小康社会、实现新时代中国特色社会主义发展的奋斗目标提供有力支撑。</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419481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实现教育现代化的四大实施路径：总体规划，分区推进；细化目标，分步推进；精准施策，统筹推进；改革先行，系统推进。具体表述如下。</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①总体规划，分区推进。在国家教育现代化总体规划框架下，推动各地从实际出发，制定本地区教育现代化规划，形成一地一案、分区推进教育现代化的生动局面。</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②细化目标，分步推进。科学设计和进一步细化不同发展阶段、不同规划周期内的教育现代化发展目标和重点任务，有计划、有步骤地推进教育现代化。</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③精准施策，统筹推进。完善区域教育发展协作机制和教育对口支援机制，深入实施东西部协作，推动不同地区协同推进教育现代化建设。</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④改革先行，系统推进。充分发挥基层特别是各级各类学校的积极性和创造性，鼓励大胆探索、积极改革创新，形成充满活力、富有效率、更加开放、有利于高质量发展的教育体制机制。</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15" name="文本框 14"/>
          <p:cNvSpPr txBox="1"/>
          <p:nvPr>
            <p:custDataLst>
              <p:tags r:id="rId3"/>
            </p:custDataLst>
          </p:nvPr>
        </p:nvSpPr>
        <p:spPr>
          <a:xfrm>
            <a:off x="991870" y="981710"/>
            <a:ext cx="620458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（4）实现教育现代化的四大实施路径</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2" name="文本框 1"/>
          <p:cNvSpPr txBox="1"/>
          <p:nvPr>
            <p:custDataLst>
              <p:tags r:id="rId2"/>
            </p:custDataLst>
          </p:nvPr>
        </p:nvSpPr>
        <p:spPr>
          <a:xfrm>
            <a:off x="991870" y="976630"/>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gn="l">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4.《教育信息化 2.0 行动计划》</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custDataLst>
              <p:tags r:id="rId3"/>
            </p:custDataLst>
          </p:nvPr>
        </p:nvSpPr>
        <p:spPr>
          <a:xfrm>
            <a:off x="991870" y="1866900"/>
            <a:ext cx="9392285" cy="224536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通过实施《教育信息化 2.0 行动计划》，到 2022 年基本实现“三全两高一大”的发展目标，即教学应用覆盖全体教师、学习应用覆盖全体适龄学生、数字校园建设覆盖全体学校，信息化应用水平和师生信息素养普遍提高，建成“互联网 + 教育”大平台，推动从教育专用资源向教育大资源转变、从提升师生信息技术应用能力向全面提升其信息素养转变、从融合应用向创新发展转变，努力构建“互联网 +”条件下的人才培养新模式、发展基于互联网的教育服务新模式、探索信息时代教育治理新模式。</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4"/>
            </p:custDataLst>
          </p:nvPr>
        </p:nvSpPr>
        <p:spPr>
          <a:xfrm>
            <a:off x="991870" y="1417320"/>
            <a:ext cx="76663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（1）基本目标</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1219835"/>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——继续深入推进“三通两平台”，实现三个方面普及应用。</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——持续推动信息基数与教育深度融合，促进两个方面水平提高。</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——构建一体化的“互联网 + 教育”大平台。</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991870" y="981710"/>
            <a:ext cx="620458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（2）主要任务</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5344160"/>
          </a:xfrm>
          <a:prstGeom prst="rect">
            <a:avLst/>
          </a:prstGeom>
          <a:noFill/>
        </p:spPr>
        <p:txBody>
          <a:bodyPr wrap="square" rtlCol="0" anchor="t">
            <a:spAutoFit/>
          </a:bodyPr>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——资源普及：完善数字教育资源公共服务体系，优化“平台 + 教育”服务模式与能力，实施教育大资源共享计划。</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——空间覆盖：保障全体教师和适龄学生“人人有空间”，建立学分银行和终身电子学习档案。</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——网络扶智：支持“三区三州”的教育信息化发展，做到精准扶智，实现公平而有质量的教育。</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——治理能力：从教学和教务两方面，学校和政府两个层次提升，最终实现打通一盘棋统筹管理。</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——百区千校万课：建立百个典型区域，培育千所标杆学校，遴选万堂示范课例，汇聚推广优秀案例。</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——数字校园：推进落后地区宽带卫星网络试点，其他地区数字校园全面普及。</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——智慧教育：以人工智能、大数据、物联网等新兴技术为基础，依托各类智能设备及网络，积极开展智慧教育创新研究和示范，推动新技术支持下教育的模式变革和生态重构。</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——信息素养：将学生信息素养纳入学生综合素质评价，推动落实各级各类学校的信息技术课程。</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991870" y="981710"/>
            <a:ext cx="620458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（3）建设的八大任务</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2" name="文本框 1"/>
          <p:cNvSpPr txBox="1"/>
          <p:nvPr>
            <p:custDataLst>
              <p:tags r:id="rId2"/>
            </p:custDataLst>
          </p:nvPr>
        </p:nvSpPr>
        <p:spPr>
          <a:xfrm>
            <a:off x="991870" y="976630"/>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gn="l">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5.“教师”相关热点</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custDataLst>
              <p:tags r:id="rId3"/>
            </p:custDataLst>
          </p:nvPr>
        </p:nvSpPr>
        <p:spPr>
          <a:xfrm>
            <a:off x="991870" y="1871980"/>
            <a:ext cx="9392285" cy="922020"/>
          </a:xfrm>
          <a:prstGeom prst="rect">
            <a:avLst/>
          </a:prstGeom>
          <a:noFill/>
        </p:spPr>
        <p:txBody>
          <a:bodyPr wrap="square" rtlCol="0" anchor="t">
            <a:spAutoFit/>
          </a:bodyPr>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习近平同志在全国高校思想政治工作会议上向广大教师提出了“四个相统一”的要求：坚持教书和育人相统一、言传和身教相统一、潜心问道和关注社会相统一、学术自由和学术规范相统一。</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4"/>
            </p:custDataLst>
          </p:nvPr>
        </p:nvSpPr>
        <p:spPr>
          <a:xfrm>
            <a:off x="991870" y="1417320"/>
            <a:ext cx="76663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（1）四个相统一</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3" name="文本框 2"/>
          <p:cNvSpPr txBox="1"/>
          <p:nvPr>
            <p:custDataLst>
              <p:tags r:id="rId5"/>
            </p:custDataLst>
          </p:nvPr>
        </p:nvSpPr>
        <p:spPr>
          <a:xfrm>
            <a:off x="991870" y="3304540"/>
            <a:ext cx="9392285" cy="645160"/>
          </a:xfrm>
          <a:prstGeom prst="rect">
            <a:avLst/>
          </a:prstGeom>
          <a:noFill/>
        </p:spPr>
        <p:txBody>
          <a:bodyPr wrap="square" rtlCol="0" anchor="t">
            <a:spAutoFit/>
          </a:bodyPr>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做学生锤炼品格的引路人，做学生学习知识的引路人，做学生创新思维的引路人，做学生奉献祖国的引路人。</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4" name="文本框 3"/>
          <p:cNvSpPr txBox="1"/>
          <p:nvPr>
            <p:custDataLst>
              <p:tags r:id="rId6"/>
            </p:custDataLst>
          </p:nvPr>
        </p:nvSpPr>
        <p:spPr>
          <a:xfrm>
            <a:off x="991870" y="2849880"/>
            <a:ext cx="76663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（2）四个“引路人”</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5" name="文本框 4"/>
          <p:cNvSpPr txBox="1"/>
          <p:nvPr>
            <p:custDataLst>
              <p:tags r:id="rId7"/>
            </p:custDataLst>
          </p:nvPr>
        </p:nvSpPr>
        <p:spPr>
          <a:xfrm>
            <a:off x="991870" y="4460240"/>
            <a:ext cx="9392285" cy="922020"/>
          </a:xfrm>
          <a:prstGeom prst="rect">
            <a:avLst/>
          </a:prstGeom>
          <a:noFill/>
        </p:spPr>
        <p:txBody>
          <a:bodyPr wrap="square" rtlCol="0" anchor="t">
            <a:spAutoFit/>
          </a:bodyPr>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2016 年 12 月 7 日，习近平同志在全国高校思想政治工作会议中强调，教师做的是传播知识、传播思想、传播真理的工作，是塑造灵魂、塑造生命、塑造人的工作，教师不能只做教授书本知识的教书匠，而要成为塑造学生品格、品行、品味的“大先生”。</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6" name="文本框 5"/>
          <p:cNvSpPr txBox="1"/>
          <p:nvPr>
            <p:custDataLst>
              <p:tags r:id="rId8"/>
            </p:custDataLst>
          </p:nvPr>
        </p:nvSpPr>
        <p:spPr>
          <a:xfrm>
            <a:off x="991870" y="4005580"/>
            <a:ext cx="76663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（3）“大先生”</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
                                        </p:tgtEl>
                                        <p:attrNameLst>
                                          <p:attrName>style.visibility</p:attrName>
                                        </p:attrNameLst>
                                      </p:cBhvr>
                                      <p:to>
                                        <p:strVal val="visible"/>
                                      </p:to>
                                    </p:set>
                                    <p:anim calcmode="discrete" valueType="clr">
                                      <p:cBhvr override="childStyle">
                                        <p:cTn id="19"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gtEl>
                                        <p:attrNameLst>
                                          <p:attrName>fillcolor</p:attrName>
                                        </p:attrNameLst>
                                      </p:cBhvr>
                                      <p:tavLst>
                                        <p:tav tm="0">
                                          <p:val>
                                            <p:clrVal>
                                              <a:schemeClr val="accent2"/>
                                            </p:clrVal>
                                          </p:val>
                                        </p:tav>
                                        <p:tav tm="50000">
                                          <p:val>
                                            <p:clrVal>
                                              <a:schemeClr val="hlink"/>
                                            </p:clrVal>
                                          </p:val>
                                        </p:tav>
                                      </p:tavLst>
                                    </p:anim>
                                    <p:set>
                                      <p:cBhvr>
                                        <p:cTn id="21" dur="80"/>
                                        <p:tgtEl>
                                          <p:spTgt spid="4"/>
                                        </p:tgtEl>
                                        <p:attrNameLst>
                                          <p:attrName>fill.type</p:attrName>
                                        </p:attrNameLst>
                                      </p:cBhvr>
                                      <p:to>
                                        <p:strVal val="solid"/>
                                      </p:to>
                                    </p:set>
                                  </p:childTnLst>
                                </p:cTn>
                              </p:par>
                              <p:par>
                                <p:cTn id="22" presetID="27" presetClass="entr" presetSubtype="0" fill="hold" grpId="0" nodeType="withEffect">
                                  <p:stCondLst>
                                    <p:cond delay="0"/>
                                  </p:stCondLst>
                                  <p:iterate type="lt">
                                    <p:tmPct val="50000"/>
                                  </p:iterate>
                                  <p:childTnLst>
                                    <p:set>
                                      <p:cBhvr>
                                        <p:cTn id="23" dur="1" fill="hold">
                                          <p:stCondLst>
                                            <p:cond delay="0"/>
                                          </p:stCondLst>
                                        </p:cTn>
                                        <p:tgtEl>
                                          <p:spTgt spid="3"/>
                                        </p:tgtEl>
                                        <p:attrNameLst>
                                          <p:attrName>style.visibility</p:attrName>
                                        </p:attrNameLst>
                                      </p:cBhvr>
                                      <p:to>
                                        <p:strVal val="visible"/>
                                      </p:to>
                                    </p:set>
                                    <p:anim calcmode="discrete" valueType="clr">
                                      <p:cBhvr override="childStyle">
                                        <p:cTn id="2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gtEl>
                                        <p:attrNameLst>
                                          <p:attrName>fillcolor</p:attrName>
                                        </p:attrNameLst>
                                      </p:cBhvr>
                                      <p:tavLst>
                                        <p:tav tm="0">
                                          <p:val>
                                            <p:clrVal>
                                              <a:schemeClr val="accent2"/>
                                            </p:clrVal>
                                          </p:val>
                                        </p:tav>
                                        <p:tav tm="50000">
                                          <p:val>
                                            <p:clrVal>
                                              <a:schemeClr val="hlink"/>
                                            </p:clrVal>
                                          </p:val>
                                        </p:tav>
                                      </p:tavLst>
                                    </p:anim>
                                    <p:set>
                                      <p:cBhvr>
                                        <p:cTn id="26" dur="80"/>
                                        <p:tgtEl>
                                          <p:spTgt spid="3"/>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6"/>
                                        </p:tgtEl>
                                        <p:attrNameLst>
                                          <p:attrName>style.visibility</p:attrName>
                                        </p:attrNameLst>
                                      </p:cBhvr>
                                      <p:to>
                                        <p:strVal val="visible"/>
                                      </p:to>
                                    </p:set>
                                    <p:anim calcmode="discrete" valueType="clr">
                                      <p:cBhvr override="childStyle">
                                        <p:cTn id="31"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6"/>
                                        </p:tgtEl>
                                        <p:attrNameLst>
                                          <p:attrName>fillcolor</p:attrName>
                                        </p:attrNameLst>
                                      </p:cBhvr>
                                      <p:tavLst>
                                        <p:tav tm="0">
                                          <p:val>
                                            <p:clrVal>
                                              <a:schemeClr val="accent2"/>
                                            </p:clrVal>
                                          </p:val>
                                        </p:tav>
                                        <p:tav tm="50000">
                                          <p:val>
                                            <p:clrVal>
                                              <a:schemeClr val="hlink"/>
                                            </p:clrVal>
                                          </p:val>
                                        </p:tav>
                                      </p:tavLst>
                                    </p:anim>
                                    <p:set>
                                      <p:cBhvr>
                                        <p:cTn id="33" dur="80"/>
                                        <p:tgtEl>
                                          <p:spTgt spid="6"/>
                                        </p:tgtEl>
                                        <p:attrNameLst>
                                          <p:attrName>fill.type</p:attrName>
                                        </p:attrNameLst>
                                      </p:cBhvr>
                                      <p:to>
                                        <p:strVal val="solid"/>
                                      </p:to>
                                    </p:set>
                                  </p:childTnLst>
                                </p:cTn>
                              </p:par>
                              <p:par>
                                <p:cTn id="34" presetID="27" presetClass="entr" presetSubtype="0" fill="hold" grpId="0" nodeType="withEffect">
                                  <p:stCondLst>
                                    <p:cond delay="0"/>
                                  </p:stCondLst>
                                  <p:iterate type="lt">
                                    <p:tmPct val="50000"/>
                                  </p:iterate>
                                  <p:childTnLst>
                                    <p:set>
                                      <p:cBhvr>
                                        <p:cTn id="35" dur="1" fill="hold">
                                          <p:stCondLst>
                                            <p:cond delay="0"/>
                                          </p:stCondLst>
                                        </p:cTn>
                                        <p:tgtEl>
                                          <p:spTgt spid="5"/>
                                        </p:tgtEl>
                                        <p:attrNameLst>
                                          <p:attrName>style.visibility</p:attrName>
                                        </p:attrNameLst>
                                      </p:cBhvr>
                                      <p:to>
                                        <p:strVal val="visible"/>
                                      </p:to>
                                    </p:set>
                                    <p:anim calcmode="discrete" valueType="clr">
                                      <p:cBhvr override="childStyle">
                                        <p:cTn id="3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5"/>
                                        </p:tgtEl>
                                        <p:attrNameLst>
                                          <p:attrName>fillcolor</p:attrName>
                                        </p:attrNameLst>
                                      </p:cBhvr>
                                      <p:tavLst>
                                        <p:tav tm="0">
                                          <p:val>
                                            <p:clrVal>
                                              <a:schemeClr val="accent2"/>
                                            </p:clrVal>
                                          </p:val>
                                        </p:tav>
                                        <p:tav tm="50000">
                                          <p:val>
                                            <p:clrVal>
                                              <a:schemeClr val="hlink"/>
                                            </p:clrVal>
                                          </p:val>
                                        </p:tav>
                                      </p:tavLst>
                                    </p:anim>
                                    <p:set>
                                      <p:cBhvr>
                                        <p:cTn id="38"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P spid="4" grpId="0"/>
      <p:bldP spid="3" grpId="0"/>
      <p:bldP spid="6" grpId="0"/>
      <p:bldP spid="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170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（二）学前教育政策法规</a:t>
            </a:r>
            <a:endParaRPr lang="zh-CN" altLang="en-US" sz="2400" b="1" dirty="0">
              <a:solidFill>
                <a:srgbClr val="449CD3"/>
              </a:solidFill>
            </a:endParaRPr>
          </a:p>
        </p:txBody>
      </p:sp>
      <p:sp>
        <p:nvSpPr>
          <p:cNvPr id="2" name="文本框 1"/>
          <p:cNvSpPr txBox="1"/>
          <p:nvPr>
            <p:custDataLst>
              <p:tags r:id="rId3"/>
            </p:custDataLst>
          </p:nvPr>
        </p:nvSpPr>
        <p:spPr>
          <a:xfrm>
            <a:off x="991870" y="2719070"/>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gn="l">
              <a:lnSpc>
                <a:spcPct val="100000"/>
              </a:lnSpc>
            </a:pPr>
            <a:r>
              <a:rPr sz="2000" b="1" dirty="0">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rPr>
              <a:t>1.《未成年人保护法》</a:t>
            </a:r>
            <a:endParaRPr sz="2000" b="1" dirty="0">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custDataLst>
              <p:tags r:id="rId4"/>
            </p:custDataLst>
          </p:nvPr>
        </p:nvSpPr>
        <p:spPr>
          <a:xfrm>
            <a:off x="575310" y="1448435"/>
            <a:ext cx="10985500" cy="101473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学前教育政策法规是幼儿园办园、开展保育教育工作的依据，学前教育从业人员应熟知并掌握</a:t>
            </a:r>
            <a:r>
              <a:rPr lang="zh-CN" altLang="en-US" sz="2000" u="sng">
                <a:solidFill>
                  <a:srgbClr val="FF0000"/>
                </a:solidFill>
                <a:latin typeface="微软雅黑" panose="020B0503020204020204" pitchFamily="34" charset="-122"/>
                <a:ea typeface="微软雅黑" panose="020B0503020204020204" pitchFamily="34" charset="-122"/>
              </a:rPr>
              <a:t>《未成年人保护法》、《幼儿园工作规程》、《幼儿园教师专业标准（试行）》、《幼儿园教育指导纲要（试行）》和《3~6 岁儿童学习与发展指南》</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
        <p:nvSpPr>
          <p:cNvPr id="14" name="文本框 13"/>
          <p:cNvSpPr txBox="1"/>
          <p:nvPr>
            <p:custDataLst>
              <p:tags r:id="rId5"/>
            </p:custDataLst>
          </p:nvPr>
        </p:nvSpPr>
        <p:spPr>
          <a:xfrm>
            <a:off x="991870" y="3227070"/>
            <a:ext cx="9392285" cy="132207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法律规定，对未成年人实行全方位四大保护：家庭保护、学校保护、社会保护和司法保护；明确未成年人享有四大权利：生存权、发展权、受保护权、参与权。未成年人享有受教育权，国家、社会、学校和家庭应尊重和保障未成年人的受教育权。</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3066415"/>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为强化幼儿园的管理和教育质量，依据我国法律法规制定了新版《规程》，并于 2015 年 12 月 14日第 48 次部长办公会议审议通过，自 2016 年 3 月 1 日起实施。《规程》从以下五个方面进行修订：一是坚持立德树人，二是强化安全管理，三是规范办园行为，四是注重与法律法规和有关政策的衔接，五是完善幼儿园内部管理机制。</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accent6"/>
                </a:solidFill>
                <a:latin typeface="微软雅黑" panose="020B0503020204020204" pitchFamily="34" charset="-122"/>
                <a:ea typeface="微软雅黑" panose="020B0503020204020204" pitchFamily="34" charset="-122"/>
                <a:cs typeface="楷体" panose="02010609060101010101" charset="-122"/>
              </a:rPr>
              <a:t>（1）幼儿园的任务</a:t>
            </a:r>
            <a:endParaRPr lang="zh-CN" altLang="en-US" sz="2000">
              <a:solidFill>
                <a:schemeClr val="accent6"/>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贯彻国家的教育方针，按照保育与教育相结合的原则，遵循幼儿身心发展特点和规律，实施德、智、体、美等方面全面发展的教育，促进幼儿身心和谐发展。幼儿园同时要面向幼儿家长提供科学育儿指导。</a:t>
            </a:r>
            <a:endParaRPr lang="zh-CN" altLang="en-US" sz="2000">
              <a:solidFill>
                <a:schemeClr val="accent6"/>
              </a:solidFill>
              <a:latin typeface="楷体" panose="02010609060101010101" charset="-122"/>
              <a:ea typeface="楷体" panose="02010609060101010101" charset="-122"/>
              <a:cs typeface="楷体" panose="02010609060101010101" charset="-122"/>
            </a:endParaRPr>
          </a:p>
        </p:txBody>
      </p:sp>
      <p:sp>
        <p:nvSpPr>
          <p:cNvPr id="15" name="文本框 14"/>
          <p:cNvSpPr txBox="1"/>
          <p:nvPr>
            <p:custDataLst>
              <p:tags r:id="rId3"/>
            </p:custDataLst>
          </p:nvPr>
        </p:nvSpPr>
        <p:spPr>
          <a:xfrm>
            <a:off x="991870" y="981710"/>
            <a:ext cx="6204585" cy="398780"/>
          </a:xfrm>
          <a:prstGeom prst="rect">
            <a:avLst/>
          </a:prstGeom>
          <a:noFill/>
        </p:spPr>
        <p:txBody>
          <a:bodyPr wrap="square" rtlCol="0" anchor="t">
            <a:spAutoFit/>
          </a:bodyPr>
          <a:p>
            <a:pPr algn="l"/>
            <a:r>
              <a:rPr sz="2000" b="1">
                <a:solidFill>
                  <a:schemeClr val="accent6"/>
                </a:solidFill>
                <a:latin typeface="微软雅黑" panose="020B0503020204020204" pitchFamily="34" charset="-122"/>
                <a:ea typeface="微软雅黑" panose="020B0503020204020204" pitchFamily="34" charset="-122"/>
                <a:cs typeface="思源黑体 CN Heavy" panose="020B0A00000000000000" charset="-122"/>
              </a:rPr>
              <a:t>2.《幼儿园工作规程》</a:t>
            </a:r>
            <a:endParaRPr sz="2000" b="1">
              <a:solidFill>
                <a:schemeClr val="accent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278130" y="1070610"/>
            <a:ext cx="11635740" cy="159004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2" name="文本框 1"/>
          <p:cNvSpPr txBox="1"/>
          <p:nvPr/>
        </p:nvSpPr>
        <p:spPr>
          <a:xfrm>
            <a:off x="4385945" y="554990"/>
            <a:ext cx="3398520" cy="398780"/>
          </a:xfrm>
          <a:prstGeom prst="rect">
            <a:avLst/>
          </a:prstGeom>
          <a:noFill/>
        </p:spPr>
        <p:txBody>
          <a:bodyPr wrap="square" rtlCol="0" anchor="t">
            <a:spAutoFit/>
          </a:bodyPr>
          <a:p>
            <a:pPr indent="0" algn="ctr" fontAlgn="auto"/>
            <a:r>
              <a:rPr lang="zh-CN" altLang="en-US" sz="2000" b="1">
                <a:solidFill>
                  <a:srgbClr val="FF0000"/>
                </a:solidFill>
                <a:latin typeface="微软雅黑" panose="020B0503020204020204" pitchFamily="34" charset="-122"/>
                <a:ea typeface="微软雅黑" panose="020B0503020204020204" pitchFamily="34" charset="-122"/>
              </a:rPr>
              <a:t>冲动的浩浩</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575945" y="1175385"/>
            <a:ext cx="11018520" cy="1424940"/>
          </a:xfrm>
          <a:prstGeom prst="rect">
            <a:avLst/>
          </a:prstGeom>
          <a:noFill/>
        </p:spPr>
        <p:txBody>
          <a:bodyPr wrap="square" rtlCol="0" anchor="t">
            <a:spAutoFit/>
          </a:bodyPr>
          <a:p>
            <a:pPr indent="457200" fontAlgn="auto">
              <a:spcAft>
                <a:spcPts val="800"/>
              </a:spcAft>
            </a:pPr>
            <a:r>
              <a:rPr lang="zh-CN" altLang="en-US" sz="2000">
                <a:solidFill>
                  <a:schemeClr val="tx1"/>
                </a:solidFill>
                <a:latin typeface="思源黑体 CN Heavy" panose="020B0A00000000000000" charset="-122"/>
                <a:ea typeface="思源黑体 CN Heavy" panose="020B0A00000000000000" charset="-122"/>
                <a:cs typeface="楷体" panose="02010609060101010101" charset="-122"/>
              </a:rPr>
              <a:t>班级：大班</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吃过早饭，浩浩飞快地来到活动室，一把拿起书架上的一本很厚的硬皮书。这时，他看到天天小朋友走到棋类区，就放下手里的书，和天天一起下起了跳棋。下了一会，浩浩又喊了起来：“哎！不许走两步！”边说边用手推了天天一下。</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770890" y="2790190"/>
            <a:ext cx="3635375" cy="1476375"/>
          </a:xfrm>
          <a:prstGeom prst="rect">
            <a:avLst/>
          </a:prstGeom>
          <a:noFill/>
        </p:spPr>
        <p:txBody>
          <a:bodyPr wrap="square" rtlCol="0" anchor="t">
            <a:spAutoFit/>
          </a:bodyPr>
          <a:p>
            <a:r>
              <a:rPr lang="zh-CN" altLang="en-US">
                <a:solidFill>
                  <a:srgbClr val="449CD3"/>
                </a:solidFill>
                <a:latin typeface="思源黑体 CN Heavy" panose="020B0A00000000000000" charset="-122"/>
                <a:ea typeface="思源黑体 CN Heavy" panose="020B0A00000000000000" charset="-122"/>
              </a:rPr>
              <a:t>分析：</a:t>
            </a:r>
            <a:endParaRPr lang="zh-CN" altLang="en-US">
              <a:solidFill>
                <a:srgbClr val="449CD3"/>
              </a:solidFill>
            </a:endParaRPr>
          </a:p>
          <a:p>
            <a:r>
              <a:rPr lang="zh-CN" altLang="en-US">
                <a:solidFill>
                  <a:srgbClr val="449CD3"/>
                </a:solidFill>
              </a:rPr>
              <a:t>浩浩不会克制自己，做事情比较着急，遇事不会商量，易冲动，缺少解决问题的策略；虽然知道班级的游戏规则，但是经常违反规则。</a:t>
            </a:r>
            <a:endParaRPr lang="zh-CN" altLang="en-US">
              <a:solidFill>
                <a:srgbClr val="449CD3"/>
              </a:solidFill>
            </a:endParaRPr>
          </a:p>
        </p:txBody>
      </p:sp>
      <p:sp>
        <p:nvSpPr>
          <p:cNvPr id="5" name="文本框 4"/>
          <p:cNvSpPr txBox="1"/>
          <p:nvPr>
            <p:custDataLst>
              <p:tags r:id="rId3"/>
            </p:custDataLst>
          </p:nvPr>
        </p:nvSpPr>
        <p:spPr>
          <a:xfrm>
            <a:off x="4577715" y="2790190"/>
            <a:ext cx="5879465" cy="3415030"/>
          </a:xfrm>
          <a:prstGeom prst="rect">
            <a:avLst/>
          </a:prstGeom>
          <a:noFill/>
        </p:spPr>
        <p:txBody>
          <a:bodyPr wrap="square" rtlCol="0" anchor="t">
            <a:spAutoFit/>
          </a:bodyPr>
          <a:p>
            <a:r>
              <a:rPr lang="zh-CN" altLang="en-US">
                <a:solidFill>
                  <a:srgbClr val="DC5234"/>
                </a:solidFill>
                <a:latin typeface="思源黑体 CN Heavy" panose="020B0A00000000000000" charset="-122"/>
                <a:ea typeface="思源黑体 CN Heavy" panose="020B0A00000000000000" charset="-122"/>
              </a:rPr>
              <a:t>教育策略：</a:t>
            </a:r>
            <a:endParaRPr lang="zh-CN" altLang="en-US">
              <a:solidFill>
                <a:srgbClr val="DC5234"/>
              </a:solidFill>
            </a:endParaRPr>
          </a:p>
          <a:p>
            <a:pPr indent="457200" fontAlgn="auto"/>
            <a:r>
              <a:rPr lang="zh-CN" altLang="en-US">
                <a:solidFill>
                  <a:srgbClr val="DC5234"/>
                </a:solidFill>
              </a:rPr>
              <a:t>1. 帮助浩浩知晓班级的规则，知道什么是可以做的，什么是不可以做的。</a:t>
            </a:r>
            <a:endParaRPr lang="zh-CN" altLang="en-US">
              <a:solidFill>
                <a:srgbClr val="DC5234"/>
              </a:solidFill>
            </a:endParaRPr>
          </a:p>
          <a:p>
            <a:pPr indent="457200" fontAlgn="auto"/>
            <a:r>
              <a:rPr lang="zh-CN" altLang="en-US">
                <a:solidFill>
                  <a:srgbClr val="DC5234"/>
                </a:solidFill>
              </a:rPr>
              <a:t>2. 帮助浩浩建立解决问题的策略。当遇到问题时，引导幼儿先自己想一想“可以怎么办”。</a:t>
            </a:r>
            <a:endParaRPr lang="zh-CN" altLang="en-US">
              <a:solidFill>
                <a:srgbClr val="DC5234"/>
              </a:solidFill>
            </a:endParaRPr>
          </a:p>
          <a:p>
            <a:pPr indent="457200" fontAlgn="auto"/>
            <a:r>
              <a:rPr lang="zh-CN" altLang="en-US">
                <a:solidFill>
                  <a:srgbClr val="DC5234"/>
                </a:solidFill>
              </a:rPr>
              <a:t>3. 帮助浩浩学习如何控制情绪。例如，当有激烈情绪产生时，默数 5 个数，听一听舒缓的音乐，或是找同伴或老师倾诉。</a:t>
            </a:r>
            <a:endParaRPr lang="zh-CN" altLang="en-US">
              <a:solidFill>
                <a:srgbClr val="DC5234"/>
              </a:solidFill>
            </a:endParaRPr>
          </a:p>
          <a:p>
            <a:pPr indent="457200" fontAlgn="auto"/>
            <a:r>
              <a:rPr lang="zh-CN" altLang="en-US">
                <a:solidFill>
                  <a:srgbClr val="DC5234"/>
                </a:solidFill>
              </a:rPr>
              <a:t>4. 提高浩浩的游戏水平。浩浩之所以经常更换区域是因为他的游戏水平较低，不能支持其长时间地探索游戏。因此，教师在指导游戏时，应该提供辅助材料以帮助其提高游戏水平。</a:t>
            </a:r>
            <a:endParaRPr lang="zh-CN" altLang="en-US">
              <a:solidFill>
                <a:srgbClr val="DC5234"/>
              </a:solidFill>
            </a:endParaRPr>
          </a:p>
        </p:txBody>
      </p:sp>
    </p:spTree>
    <p:custDataLst>
      <p:tags r:id="rId4"/>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075690"/>
            <a:ext cx="9392285" cy="3271520"/>
          </a:xfrm>
          <a:prstGeom prst="rect">
            <a:avLst/>
          </a:prstGeom>
          <a:noFill/>
        </p:spPr>
        <p:txBody>
          <a:bodyPr wrap="square" rtlCol="0" anchor="t">
            <a:spAutoFit/>
          </a:bodyPr>
          <a:p>
            <a:pPr indent="457200" algn="l" fontAlgn="auto">
              <a:spcAft>
                <a:spcPts val="800"/>
              </a:spcAft>
            </a:pPr>
            <a:r>
              <a:rPr lang="zh-CN" altLang="en-US" sz="2000" b="1">
                <a:solidFill>
                  <a:schemeClr val="accent6"/>
                </a:solidFill>
                <a:latin typeface="微软雅黑" panose="020B0503020204020204" pitchFamily="34" charset="-122"/>
                <a:ea typeface="微软雅黑" panose="020B0503020204020204" pitchFamily="34" charset="-122"/>
                <a:cs typeface="楷体" panose="02010609060101010101" charset="-122"/>
              </a:rPr>
              <a:t>（2）幼儿园保育和教育的主要目标</a:t>
            </a:r>
            <a:endParaRPr lang="zh-CN" altLang="en-US" sz="2000" b="1">
              <a:solidFill>
                <a:schemeClr val="accent6"/>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——促进幼儿身体正常发育和机能的协调发展，增强体质，促进心理健康，培养良好的生活习惯、卫生习惯和参加体育活动的兴趣。</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——发展幼儿智力，培养正确运用感官和运用语言交往的基本能力，增进对环境的认识，培养有益的兴趣和求知欲望，培养初步的动手探究能力。</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——萌发幼儿爱祖国、爱家乡、爱集体、爱劳动、爱科学的情感，培养诚实、自信、友爱、勇敢、勤学、好问、爱护公物、克服困难、讲礼貌、守纪律等良好的品德行为和习惯，以及活泼开朗的性格。</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——培养幼儿初步感受美和表现美的情趣和能力。</a:t>
            </a:r>
            <a:endParaRPr lang="zh-CN" altLang="en-US" sz="2000">
              <a:solidFill>
                <a:schemeClr val="accent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075690"/>
            <a:ext cx="9392285" cy="3476625"/>
          </a:xfrm>
          <a:prstGeom prst="rect">
            <a:avLst/>
          </a:prstGeom>
          <a:noFill/>
        </p:spPr>
        <p:txBody>
          <a:bodyPr wrap="square" rtlCol="0" anchor="t">
            <a:spAutoFit/>
          </a:bodyPr>
          <a:p>
            <a:pPr indent="457200" algn="l" fontAlgn="auto">
              <a:spcAft>
                <a:spcPts val="800"/>
              </a:spcAft>
            </a:pPr>
            <a:r>
              <a:rPr lang="zh-CN" altLang="en-US" sz="2000" b="1">
                <a:solidFill>
                  <a:schemeClr val="accent6"/>
                </a:solidFill>
                <a:latin typeface="微软雅黑" panose="020B0503020204020204" pitchFamily="34" charset="-122"/>
                <a:ea typeface="微软雅黑" panose="020B0503020204020204" pitchFamily="34" charset="-122"/>
                <a:cs typeface="楷体" panose="02010609060101010101" charset="-122"/>
              </a:rPr>
              <a:t>（3）幼儿园教育应当贯彻以下原则和要求</a:t>
            </a:r>
            <a:endParaRPr lang="zh-CN" altLang="en-US" sz="2000" b="1">
              <a:solidFill>
                <a:schemeClr val="accent6"/>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——德、智、体、美等方面的教育应当互相渗透，有机结合。</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——遵循幼儿身心发展规律，符合幼儿年龄特点，注重个体差异，因人施教，引导幼儿个性健康发展。</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——面向全体幼儿，热爱幼儿，坚持积极鼓励、启发引导的正面教育。</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——综合组织健康、语言、社会、科学、艺术各领域的教育内容，渗透于幼儿一日生活的各项活动中，充分发挥各种教育手段的交互作用。</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——以游戏为基本活动，寓教育于各项活动之中。</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——创设与教育相适应的良好环境，为幼儿提供活动和表现能力的机会与条件。</a:t>
            </a:r>
            <a:endParaRPr lang="zh-CN" altLang="en-US" sz="2000">
              <a:solidFill>
                <a:schemeClr val="accent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075690"/>
            <a:ext cx="9392285" cy="5015865"/>
          </a:xfrm>
          <a:prstGeom prst="rect">
            <a:avLst/>
          </a:prstGeom>
          <a:noFill/>
        </p:spPr>
        <p:txBody>
          <a:bodyPr wrap="square" rtlCol="0" anchor="t">
            <a:spAutoFit/>
          </a:bodyPr>
          <a:p>
            <a:pPr indent="457200" algn="l" fontAlgn="auto">
              <a:spcAft>
                <a:spcPts val="800"/>
              </a:spcAft>
            </a:pPr>
            <a:r>
              <a:rPr lang="zh-CN" altLang="en-US" sz="2000" b="1">
                <a:solidFill>
                  <a:schemeClr val="accent6"/>
                </a:solidFill>
                <a:latin typeface="微软雅黑" panose="020B0503020204020204" pitchFamily="34" charset="-122"/>
                <a:ea typeface="微软雅黑" panose="020B0503020204020204" pitchFamily="34" charset="-122"/>
                <a:cs typeface="楷体" panose="02010609060101010101" charset="-122"/>
              </a:rPr>
              <a:t>（4）关于幼儿园教育活动的相关条文</a:t>
            </a:r>
            <a:endParaRPr lang="zh-CN" altLang="en-US" sz="2000" b="1">
              <a:solidFill>
                <a:schemeClr val="accent6"/>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accent6"/>
                </a:solidFill>
                <a:latin typeface="楷体" panose="02010609060101010101" charset="-122"/>
                <a:ea typeface="楷体" panose="02010609060101010101" charset="-122"/>
                <a:cs typeface="楷体" panose="02010609060101010101" charset="-122"/>
              </a:rPr>
              <a:t>第二十六条</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幼儿一日活动的组织应当动静交替，注重幼儿的直接感知、实际操作和亲身体验，保证幼儿愉快的、有益的自由活动。</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b="1">
                <a:solidFill>
                  <a:schemeClr val="accent6"/>
                </a:solidFill>
                <a:latin typeface="楷体" panose="02010609060101010101" charset="-122"/>
                <a:ea typeface="楷体" panose="02010609060101010101" charset="-122"/>
                <a:cs typeface="楷体" panose="02010609060101010101" charset="-122"/>
              </a:rPr>
              <a:t>第二十七条</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幼儿园日常生活组织，应当从实际出发，建立必要、合理的常规，坚持一贯性和灵活性相结合，培养幼儿的良好习惯和初步的生活自理能力。</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b="1">
                <a:solidFill>
                  <a:schemeClr val="accent6"/>
                </a:solidFill>
                <a:latin typeface="楷体" panose="02010609060101010101" charset="-122"/>
                <a:ea typeface="楷体" panose="02010609060101010101" charset="-122"/>
                <a:cs typeface="楷体" panose="02010609060101010101" charset="-122"/>
              </a:rPr>
              <a:t>第二十八条</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幼儿园应当为幼儿提供丰富多样的教育活动。教育活动内容应当根据教育目标、幼儿的实际水平和兴趣确定，以循序渐进为原则，有计划地选择和组织。教育活动的组织应当灵活地运用集体、小组和个别活动等形式，为每个幼儿提供充分参与的机会，满足幼儿多方面发展的需要，促进每个幼儿在不同水平上得到发展。教育活动的过程应注重支持幼儿的主动探索、操作实践、合作交流和表达表现，不应片面追求活动结果。</a:t>
            </a:r>
            <a:endParaRPr lang="zh-CN" altLang="en-US" sz="2000">
              <a:solidFill>
                <a:schemeClr val="accent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075690"/>
            <a:ext cx="9392285" cy="4092575"/>
          </a:xfrm>
          <a:prstGeom prst="rect">
            <a:avLst/>
          </a:prstGeom>
          <a:noFill/>
        </p:spPr>
        <p:txBody>
          <a:bodyPr wrap="square" rtlCol="0" anchor="t">
            <a:spAutoFit/>
          </a:bodyPr>
          <a:p>
            <a:pPr indent="457200" algn="l" fontAlgn="auto">
              <a:spcAft>
                <a:spcPts val="800"/>
              </a:spcAft>
            </a:pPr>
            <a:r>
              <a:rPr lang="zh-CN" altLang="en-US" sz="2000" b="1">
                <a:solidFill>
                  <a:schemeClr val="accent6"/>
                </a:solidFill>
                <a:latin typeface="楷体" panose="02010609060101010101" charset="-122"/>
                <a:ea typeface="楷体" panose="02010609060101010101" charset="-122"/>
                <a:cs typeface="楷体" panose="02010609060101010101" charset="-122"/>
              </a:rPr>
              <a:t>第二十九条</a:t>
            </a:r>
            <a:endParaRPr lang="zh-CN" altLang="en-US" sz="2000" b="1">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幼儿园应当将游戏作为对幼儿进行全面发展教育的重要形式。幼儿园应当因地制宜创设游戏条件，提供丰富、适宜的游戏材料，保证充足的游戏时间，开展多种游戏。幼儿园应当根据幼儿的年龄特点指导游戏，鼓励和支持幼儿根据自身兴趣、需要和经验水平，自主选择游戏内容、游戏材料和伙伴，使幼儿在游戏过程中获得积极的情绪情感，促进幼儿能力和个性的全面发展。</a:t>
            </a:r>
            <a:endParaRPr lang="zh-CN" altLang="en-US" sz="2000" b="1">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b="1">
                <a:solidFill>
                  <a:schemeClr val="accent6"/>
                </a:solidFill>
                <a:latin typeface="楷体" panose="02010609060101010101" charset="-122"/>
                <a:ea typeface="楷体" panose="02010609060101010101" charset="-122"/>
                <a:cs typeface="楷体" panose="02010609060101010101" charset="-122"/>
              </a:rPr>
              <a:t>第三十条</a:t>
            </a:r>
            <a:endParaRPr lang="zh-CN" altLang="en-US" sz="2000" b="1">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幼儿园应当将环境作为重要的教育资源，合理利用室内外环境，创设开放的、多样的区域活动空间，提供适合幼儿年龄特点的丰富的玩具、操作材料和幼儿读物，支持幼儿自主选择和主动学习，激发幼儿学习的兴趣与探究的愿望。幼儿园应当营造尊重、接纳和关爱的氛围，建立良好的同伴和师生关系。幼儿园应当充分利用家庭和社区的有利条件，丰富和拓展幼儿园的教育资源。</a:t>
            </a:r>
            <a:endParaRPr lang="zh-CN" altLang="en-US" sz="2000">
              <a:solidFill>
                <a:schemeClr val="accent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075690"/>
            <a:ext cx="9392285" cy="3681730"/>
          </a:xfrm>
          <a:prstGeom prst="rect">
            <a:avLst/>
          </a:prstGeom>
          <a:noFill/>
        </p:spPr>
        <p:txBody>
          <a:bodyPr wrap="square" rtlCol="0" anchor="t">
            <a:spAutoFit/>
          </a:bodyPr>
          <a:p>
            <a:pPr indent="457200" algn="l" fontAlgn="auto">
              <a:spcAft>
                <a:spcPts val="800"/>
              </a:spcAft>
            </a:pPr>
            <a:r>
              <a:rPr lang="zh-CN" altLang="en-US" sz="2000" b="1">
                <a:solidFill>
                  <a:schemeClr val="accent6"/>
                </a:solidFill>
                <a:latin typeface="楷体" panose="02010609060101010101" charset="-122"/>
                <a:ea typeface="楷体" panose="02010609060101010101" charset="-122"/>
                <a:cs typeface="楷体" panose="02010609060101010101" charset="-122"/>
              </a:rPr>
              <a:t>第三十一条</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幼儿园的品德教育应当以情感教育和培养良好行为习惯为主，注重潜移默化的影响，并贯穿于幼儿生活以及各项活动之中。</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b="1">
                <a:solidFill>
                  <a:schemeClr val="accent6"/>
                </a:solidFill>
                <a:latin typeface="楷体" panose="02010609060101010101" charset="-122"/>
                <a:ea typeface="楷体" panose="02010609060101010101" charset="-122"/>
                <a:cs typeface="楷体" panose="02010609060101010101" charset="-122"/>
              </a:rPr>
              <a:t>第三十二条</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幼儿园应当充分尊重幼儿的个体差异，根据幼儿不同的心理发展水平，研究有效的活动形式和方法，注重培养幼儿良好的个性心理品质。幼儿园应当为在园残疾儿童提供更多的帮助和指导。</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b="1">
                <a:solidFill>
                  <a:schemeClr val="accent6"/>
                </a:solidFill>
                <a:latin typeface="楷体" panose="02010609060101010101" charset="-122"/>
                <a:ea typeface="楷体" panose="02010609060101010101" charset="-122"/>
                <a:cs typeface="楷体" panose="02010609060101010101" charset="-122"/>
              </a:rPr>
              <a:t>第三十三条</a:t>
            </a:r>
            <a:endParaRPr lang="zh-CN" altLang="en-US" sz="2000" b="1">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幼儿园和小学应当密切联系，互相配合，注意两个阶段教育的相互衔接。幼儿园不得提前教授小学教育内容，不得开展任何违背幼儿身心发展规律的活动。</a:t>
            </a:r>
            <a:endParaRPr lang="zh-CN" altLang="en-US" sz="2000">
              <a:solidFill>
                <a:schemeClr val="accent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2963545"/>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标准》体现出五大特点：其一，对幼儿园教师的师德与专业态度提出了特别要求；其二，要求幼儿园教师高度重视幼儿的生命与健康；其三，充分体现幼儿园保教结合的基本特点；其四，强调幼儿园教师必须具备的教育教学实践能力；其五，重视幼儿园教师的反思对与自主专业发展能力。</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rPr>
              <a:t>（1）四大理念</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幼儿为本、师德为先、能力为重、终身学习。</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rPr>
              <a:t>（2）三大内涵</a:t>
            </a:r>
            <a:endParaRPr lang="zh-CN" altLang="en-US" sz="2000" b="1">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专业精神、专业素养、专业发展。</a:t>
            </a:r>
            <a:endParaRPr lang="zh-CN" altLang="en-US" sz="2000">
              <a:solidFill>
                <a:schemeClr val="accent6"/>
              </a:solidFill>
              <a:latin typeface="楷体" panose="02010609060101010101" charset="-122"/>
              <a:ea typeface="楷体" panose="02010609060101010101" charset="-122"/>
              <a:cs typeface="楷体" panose="02010609060101010101" charset="-122"/>
            </a:endParaRPr>
          </a:p>
        </p:txBody>
      </p:sp>
      <p:sp>
        <p:nvSpPr>
          <p:cNvPr id="15" name="文本框 14"/>
          <p:cNvSpPr txBox="1"/>
          <p:nvPr>
            <p:custDataLst>
              <p:tags r:id="rId3"/>
            </p:custDataLst>
          </p:nvPr>
        </p:nvSpPr>
        <p:spPr>
          <a:xfrm>
            <a:off x="991870" y="981710"/>
            <a:ext cx="6204585" cy="398780"/>
          </a:xfrm>
          <a:prstGeom prst="rect">
            <a:avLst/>
          </a:prstGeom>
          <a:noFill/>
        </p:spPr>
        <p:txBody>
          <a:bodyPr wrap="square" rtlCol="0" anchor="t">
            <a:spAutoFit/>
          </a:bodyPr>
          <a:p>
            <a:pPr algn="l"/>
            <a:r>
              <a:rPr sz="2000" b="1">
                <a:solidFill>
                  <a:schemeClr val="accent6"/>
                </a:solidFill>
                <a:latin typeface="微软雅黑" panose="020B0503020204020204" pitchFamily="34" charset="-122"/>
                <a:ea typeface="微软雅黑" panose="020B0503020204020204" pitchFamily="34" charset="-122"/>
                <a:cs typeface="思源黑体 CN Heavy" panose="020B0A00000000000000" charset="-122"/>
              </a:rPr>
              <a:t>3.《幼儿园教师专业标准（试行）》</a:t>
            </a:r>
            <a:endParaRPr sz="2000" b="1">
              <a:solidFill>
                <a:schemeClr val="accent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511300"/>
            <a:ext cx="9392285" cy="3476625"/>
          </a:xfrm>
          <a:prstGeom prst="rect">
            <a:avLst/>
          </a:prstGeom>
          <a:noFill/>
        </p:spPr>
        <p:txBody>
          <a:bodyPr wrap="square" rtlCol="0" anchor="t">
            <a:spAutoFit/>
          </a:bodyPr>
          <a:p>
            <a:pPr indent="457200" algn="l" fontAlgn="auto">
              <a:spcAft>
                <a:spcPts val="800"/>
              </a:spcAft>
            </a:pPr>
            <a:r>
              <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rPr>
              <a:t>（1）幼儿园教育的内容与要求</a:t>
            </a:r>
            <a:endPar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spcAft>
                <a:spcPts val="800"/>
              </a:spcAft>
            </a:pPr>
            <a:r>
              <a:rPr lang="zh-CN" altLang="en-US" sz="2000">
                <a:latin typeface="微软雅黑" panose="020B0503020204020204" pitchFamily="34" charset="-122"/>
                <a:ea typeface="微软雅黑" panose="020B0503020204020204" pitchFamily="34" charset="-122"/>
                <a:cs typeface="楷体" panose="02010609060101010101" charset="-122"/>
                <a:sym typeface="+mn-ea"/>
              </a:rPr>
              <a:t>幼儿园的教育内容是全面的、启蒙性的，可以相对划分为健康、语言、社会、科学、艺术五个领域，也可做其他不同的划分。各领域的内容相互渗透，从不同的角度促进幼儿情感、态度、能力、知识、技能等方面的发展。</a:t>
            </a:r>
            <a:endPar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①健康领域目标</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——身体健康，在集体生活中情绪安定、愉快；</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——生活、卫生习惯良好，有基本的生活自理能力；</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——知道必要的安全保健常识，学习保护自己；</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——喜欢参加体育活动，动作协调、灵活。</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15" name="文本框 14"/>
          <p:cNvSpPr txBox="1"/>
          <p:nvPr>
            <p:custDataLst>
              <p:tags r:id="rId3"/>
            </p:custDataLst>
          </p:nvPr>
        </p:nvSpPr>
        <p:spPr>
          <a:xfrm>
            <a:off x="991870" y="981710"/>
            <a:ext cx="6204585" cy="398780"/>
          </a:xfrm>
          <a:prstGeom prst="rect">
            <a:avLst/>
          </a:prstGeom>
          <a:noFill/>
        </p:spPr>
        <p:txBody>
          <a:bodyPr wrap="square" rtlCol="0" anchor="t">
            <a:spAutoFit/>
          </a:bodyPr>
          <a:p>
            <a:pPr algn="l"/>
            <a:r>
              <a:rPr sz="2000" b="1">
                <a:solidFill>
                  <a:schemeClr val="accent6"/>
                </a:solidFill>
                <a:latin typeface="微软雅黑" panose="020B0503020204020204" pitchFamily="34" charset="-122"/>
                <a:ea typeface="微软雅黑" panose="020B0503020204020204" pitchFamily="34" charset="-122"/>
                <a:cs typeface="思源黑体 CN Heavy" panose="020B0A00000000000000" charset="-122"/>
              </a:rPr>
              <a:t>4.《幼儿园教育指导纲要（试行）》</a:t>
            </a:r>
            <a:endParaRPr sz="2000" b="1">
              <a:solidFill>
                <a:schemeClr val="accent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031240"/>
            <a:ext cx="9392285" cy="2451100"/>
          </a:xfrm>
          <a:prstGeom prst="rect">
            <a:avLst/>
          </a:prstGeom>
          <a:noFill/>
        </p:spPr>
        <p:txBody>
          <a:bodyPr wrap="square" rtlCol="0" anchor="t">
            <a:spAutoFit/>
          </a:bodyPr>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②语言领域目标</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——乐意与人交谈，讲话礼貌；</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——注意倾听对方讲话，能理解日常用语；</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——能清楚地说出自己想说的事；</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——喜欢听故事、看图书；</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——能听懂和会说普通话。</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031240"/>
            <a:ext cx="9392285" cy="2451100"/>
          </a:xfrm>
          <a:prstGeom prst="rect">
            <a:avLst/>
          </a:prstGeom>
          <a:noFill/>
        </p:spPr>
        <p:txBody>
          <a:bodyPr wrap="square" rtlCol="0" anchor="t">
            <a:spAutoFit/>
          </a:bodyPr>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③社会领域目标</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——能主动地参与各项活动，有自信心；</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——乐意与人交往，学习互助、合作和分享，有同情心；</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——理解并遵守日常生活中基本的社会行为规则；</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——能努力做好力所能及的事，不怕困难，有初步的责任感；</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——爱父母长辈、老师和同伴，爱集体、爱家乡、爱祖国。</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2" name="文本框 1"/>
          <p:cNvSpPr txBox="1"/>
          <p:nvPr>
            <p:custDataLst>
              <p:tags r:id="rId2"/>
            </p:custDataLst>
          </p:nvPr>
        </p:nvSpPr>
        <p:spPr>
          <a:xfrm>
            <a:off x="991870" y="1031240"/>
            <a:ext cx="9392285" cy="2758440"/>
          </a:xfrm>
          <a:prstGeom prst="rect">
            <a:avLst/>
          </a:prstGeom>
          <a:noFill/>
        </p:spPr>
        <p:txBody>
          <a:bodyPr wrap="square" rtlCol="0" anchor="t">
            <a:spAutoFit/>
          </a:bodyPr>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④科学领域目标</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——对周围的事物、现象感兴趣，有好奇心和求知欲；</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——能运用各种感官，动手动脑，探究问题；</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——能用适当的方式表达、交流探索的过程和结果；</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——能从生活和游戏中感受事物的数量关系并体验到数学的重要和有趣；</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——爱护动植物，关心周围环境，亲近大自然，珍惜自然资源，有初步的环保意识。</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20586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3：儿童独霸玩具怎么办？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2314575"/>
            <a:ext cx="11018520" cy="2861310"/>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首先判断出本题重点考查的是教育策略技巧，建议根据题目先分析独霸行为是哪个年龄班儿童的，因为对不同年龄班的儿童有不同的策略方法。比如，对于小班儿童来说，独霸玩具是正常的年龄特点，因为小班儿童仍然具有“自我中心”的年龄特点，不愿意和同伴分享玩具，不具有分享玩具的能力。另外，小班儿童正处于平行游戏阶段，游戏特点是幼儿在伙伴旁边玩与之相同的玩具，因此所谓的独霸玩具正是年龄特点的体现。但对于大班儿童来说，独霸玩具却不是该年龄特点的体现。大班儿童逐渐“去自我中心”，亲社会行为逐渐增多，喜欢合作与分享。另外，大班儿童处于从协同游戏阶段向合作游戏阶段的过渡时期，他们逐步开始围绕一个共同的游戏主题，采取分工合作的方式进行游戏。如果出现独霸游戏的现象，教师需要进行干预与指导。从以上分析可以看出，同一种行为对于不同儿童来说，解决的策略肯定有所不同。</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83134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2" name="文本框 1"/>
          <p:cNvSpPr txBox="1"/>
          <p:nvPr>
            <p:custDataLst>
              <p:tags r:id="rId2"/>
            </p:custDataLst>
          </p:nvPr>
        </p:nvSpPr>
        <p:spPr>
          <a:xfrm>
            <a:off x="991870" y="1031240"/>
            <a:ext cx="9392285" cy="1630045"/>
          </a:xfrm>
          <a:prstGeom prst="rect">
            <a:avLst/>
          </a:prstGeom>
          <a:noFill/>
        </p:spPr>
        <p:txBody>
          <a:bodyPr wrap="square" rtlCol="0" anchor="t">
            <a:spAutoFit/>
          </a:bodyPr>
          <a:p>
            <a:pPr indent="457200" algn="l" fontAlgn="auto">
              <a:spcAft>
                <a:spcPts val="800"/>
              </a:spcAft>
            </a:pPr>
            <a:r>
              <a:rPr lang="zh-CN" altLang="en-US" sz="2000">
                <a:solidFill>
                  <a:schemeClr val="accent6"/>
                </a:solidFill>
                <a:latin typeface="楷体" panose="02010609060101010101" charset="-122"/>
                <a:ea typeface="楷体" panose="02010609060101010101" charset="-122"/>
                <a:cs typeface="楷体" panose="02010609060101010101" charset="-122"/>
              </a:rPr>
              <a:t>⑤艺术领域目标</a:t>
            </a:r>
            <a:endParaRPr lang="zh-CN" altLang="en-US" sz="2000">
              <a:solidFill>
                <a:schemeClr val="accent6"/>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——能初步感受并喜爱环境、生活和艺术中的美；</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——喜欢参加艺术活动，并能大胆地表现自己的情感和体验；</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——能用自己喜欢的方式进行艺术表现活动。</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915670"/>
            <a:ext cx="9392285" cy="5836285"/>
          </a:xfrm>
          <a:prstGeom prst="rect">
            <a:avLst/>
          </a:prstGeom>
          <a:noFill/>
        </p:spPr>
        <p:txBody>
          <a:bodyPr wrap="square" rtlCol="0" anchor="t">
            <a:spAutoFit/>
          </a:bodyPr>
          <a:p>
            <a:pPr indent="457200" algn="l" fontAlgn="auto">
              <a:spcAft>
                <a:spcPts val="800"/>
              </a:spcAft>
            </a:pPr>
            <a:r>
              <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rPr>
              <a:t>（2）“组织与实施”部分的相关条文</a:t>
            </a:r>
            <a:endPar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一、幼儿园的教育是为所有在园幼儿的健康成长服务的，要为每一个儿童，包括有特殊需要的儿童提供积极的支持和帮助。</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二、幼儿园的教育活动是教师以多种形式有目的、有计划地引导幼儿生动、活泼、主动活动的教育过程。</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三、教育活动的组织与实施过程是教师创造性地开展工作的过程。教师要根据本《纲要》，从本地、本园的条件出发，结合本班幼儿的实际情况，制订切实可行的工作计划并灵活地执行。</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四、教育活动目标要以《幼儿园工作规程》和本《纲要》所提出的各领域目标为指导，结合本班幼儿的发展水平、经验和需要来确定。</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五、教育活动内容的选择应遵照本《纲要》第二部分的有关条款进行，同时体现以下原则：</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（一）既适合幼儿的现有水平，又有一定的挑战性。</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（二）既符合幼儿的现实需要，又有利于其长远发展。</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（三）既贴近幼儿的生活来选择幼儿感兴趣的事物和问题，又有助于拓展幼儿的经验和视野。</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915670"/>
            <a:ext cx="9928225" cy="5426075"/>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六、教育活动内容的组织应充分考虑幼儿的学习特点和认识规律，各领域的内容要有机联系，相互渗透，注重综合性、趣味性、活动性，寓教育于生活、游戏之中。</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七、教育活动的组织形式应根据需要合理安排，因时、因地、因内容、因材料灵活地运用。</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八、环境是重要的教育资源，应通过环境的创设和利用，有效地促进幼儿的发展。</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（一）幼儿园的空间、设施、活动材料和常规要求等应有利于引发、支持幼儿的游戏和各种探索活动，有利于开发、支持幼儿与周围环境之间积极的相互作用。</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（二）幼儿同伴群体及幼儿园教师集体是宝贵的教育资源，应充分发挥这一资源的作用。</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（三）教师的态度和管理方式应有助于形成安全、温馨的心理环境；言行举止应成为幼儿学习的良好榜样。</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（四）家庭是幼儿园重要的合作伙伴。应本着尊重、平等、合作的原则，争取家长的理解、支持和主动参与，并积极支持、帮助家长提高教育能力。</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（五）充分利用自然环境和社区的教育资源，扩展幼儿生活和学习的空间。幼儿园同时应为社区的早期教育提供服务。</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915670"/>
            <a:ext cx="9928225" cy="481076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九、科学、合理地安排和组织一日生活。</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（一）时间安排应有相对的稳定性与灵活性，既有利于形成秩序，又能满足幼儿的合理需要，照顾到个体差异。</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（二）教师直接指导的活动和间接指导的活动相结合，保证幼儿每天有适当的自主选择和自由活动时间。教师直接指导的集体活动要能保证幼儿的积极参与，避免时间的隐性浪费。</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（三）尽量减少不必要的集体行动和过渡环节，减少和消除消极等待现象。</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（四）建立良好的常规，避免不必要的管理行为，逐步引导幼儿学习自我管理。</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十、教师应成为幼儿学习活动的支持者、合作者、引导者。</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（一）以关怀、接纳、尊重的态度与幼儿交往。耐心倾听，努力理解幼儿的想法与感受，支持、鼓励他们大胆探索与表达。</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latin typeface="楷体" panose="02010609060101010101" charset="-122"/>
                <a:ea typeface="楷体" panose="02010609060101010101" charset="-122"/>
                <a:cs typeface="楷体" panose="02010609060101010101" charset="-122"/>
                <a:sym typeface="+mn-ea"/>
              </a:rPr>
              <a:t>（二）善于发现幼儿感兴趣的事物、游戏和偶发事件中所隐含的教育价值，把握时机，积极引导。</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915670"/>
            <a:ext cx="9928225" cy="2553335"/>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（三）关注幼儿在活动中的表现和反应，敏感地察觉他们的需要，及时以适当的方式应答，形成合作探究式的师生互动。</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（四）尊重幼儿在发展水平、能力、经验、学习方式等方面的个体差异，因人施教，努力使每一个幼儿都能获得满足和成功。</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（五）关注幼儿的特殊需要，包括各种发展潜能和不同发展障碍，与家庭密切配合，共同促进幼儿健康成长。</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algn="l" fontAlgn="auto">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十一、幼儿园教育要与 0~3 岁儿童的保育教育以及小学教育相互衔接。</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40180"/>
            <a:ext cx="9392285" cy="4964430"/>
          </a:xfrm>
          <a:prstGeom prst="rect">
            <a:avLst/>
          </a:prstGeom>
          <a:noFill/>
        </p:spPr>
        <p:txBody>
          <a:bodyPr wrap="square" rtlCol="0" anchor="t">
            <a:spAutoFit/>
          </a:bodyPr>
          <a:p>
            <a:pPr indent="457200" algn="l" fontAlgn="auto">
              <a:spcAft>
                <a:spcPts val="800"/>
              </a:spcAft>
            </a:pPr>
            <a:r>
              <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rPr>
              <a:t>（1）基本原则</a:t>
            </a:r>
            <a:endPar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spcAft>
                <a:spcPts val="800"/>
              </a:spcAft>
            </a:pPr>
            <a:r>
              <a:rPr lang="zh-CN" altLang="en-US" b="1">
                <a:latin typeface="微软雅黑" panose="020B0503020204020204" pitchFamily="34" charset="-122"/>
                <a:ea typeface="微软雅黑" panose="020B0503020204020204" pitchFamily="34" charset="-122"/>
                <a:cs typeface="楷体" panose="02010609060101010101" charset="-122"/>
                <a:sym typeface="+mn-ea"/>
              </a:rPr>
              <a:t>①关注幼儿学习与发展的整体性。</a:t>
            </a:r>
            <a:r>
              <a:rPr lang="zh-CN" altLang="en-US">
                <a:latin typeface="微软雅黑" panose="020B0503020204020204" pitchFamily="34" charset="-122"/>
                <a:ea typeface="微软雅黑" panose="020B0503020204020204" pitchFamily="34" charset="-122"/>
                <a:cs typeface="楷体" panose="02010609060101010101" charset="-122"/>
                <a:sym typeface="+mn-ea"/>
              </a:rPr>
              <a:t>儿童的发展是一个整体，要注重领域之间、目标之间的相互渗透和整合，促进幼儿身心全面协调发展，而不应片面追求某一方面或几方面的发展。</a:t>
            </a:r>
            <a:endParaRPr lang="zh-CN" altLang="en-US">
              <a:latin typeface="微软雅黑" panose="020B0503020204020204" pitchFamily="34" charset="-122"/>
              <a:ea typeface="微软雅黑" panose="020B0503020204020204" pitchFamily="34" charset="-122"/>
              <a:cs typeface="楷体" panose="02010609060101010101" charset="-122"/>
              <a:sym typeface="+mn-ea"/>
            </a:endParaRPr>
          </a:p>
          <a:p>
            <a:pPr indent="457200" algn="l" fontAlgn="auto">
              <a:spcAft>
                <a:spcPts val="800"/>
              </a:spcAft>
            </a:pPr>
            <a:r>
              <a:rPr lang="zh-CN" altLang="en-US" b="1">
                <a:latin typeface="微软雅黑" panose="020B0503020204020204" pitchFamily="34" charset="-122"/>
                <a:ea typeface="微软雅黑" panose="020B0503020204020204" pitchFamily="34" charset="-122"/>
                <a:cs typeface="楷体" panose="02010609060101010101" charset="-122"/>
                <a:sym typeface="+mn-ea"/>
              </a:rPr>
              <a:t>②尊重幼儿发展的个体差异。</a:t>
            </a:r>
            <a:r>
              <a:rPr lang="zh-CN" altLang="en-US">
                <a:latin typeface="微软雅黑" panose="020B0503020204020204" pitchFamily="34" charset="-122"/>
                <a:ea typeface="微软雅黑" panose="020B0503020204020204" pitchFamily="34" charset="-122"/>
                <a:cs typeface="楷体" panose="02010609060101010101" charset="-122"/>
                <a:sym typeface="+mn-ea"/>
              </a:rPr>
              <a:t>幼儿的发展是一个持续、渐进的过程，同时也表现出一定的阶段性特征。每个幼儿在沿着相似进程发展的过程中，各自的发展速度和到达某一水平的时间不完全相同。要充分理解和尊重幼儿发展进程中的个别差异，支持和引导他们从原有水平向更高水平发展，按照自身的速度和方式到达《指南》所呈现的发展“阶梯”，切忌用一把“尺子”衡量所有幼儿。</a:t>
            </a:r>
            <a:endParaRPr lang="zh-CN" altLang="en-US">
              <a:latin typeface="微软雅黑" panose="020B0503020204020204" pitchFamily="34" charset="-122"/>
              <a:ea typeface="微软雅黑" panose="020B0503020204020204" pitchFamily="34" charset="-122"/>
              <a:cs typeface="楷体" panose="02010609060101010101" charset="-122"/>
              <a:sym typeface="+mn-ea"/>
            </a:endParaRPr>
          </a:p>
          <a:p>
            <a:pPr indent="457200" algn="l" fontAlgn="auto">
              <a:spcAft>
                <a:spcPts val="800"/>
              </a:spcAft>
            </a:pPr>
            <a:r>
              <a:rPr lang="zh-CN" altLang="en-US" b="1">
                <a:latin typeface="微软雅黑" panose="020B0503020204020204" pitchFamily="34" charset="-122"/>
                <a:ea typeface="微软雅黑" panose="020B0503020204020204" pitchFamily="34" charset="-122"/>
                <a:cs typeface="楷体" panose="02010609060101010101" charset="-122"/>
                <a:sym typeface="+mn-ea"/>
              </a:rPr>
              <a:t>③理解幼儿的学习方式和特点。</a:t>
            </a:r>
            <a:r>
              <a:rPr lang="zh-CN" altLang="en-US">
                <a:latin typeface="微软雅黑" panose="020B0503020204020204" pitchFamily="34" charset="-122"/>
                <a:ea typeface="微软雅黑" panose="020B0503020204020204" pitchFamily="34" charset="-122"/>
                <a:cs typeface="楷体" panose="02010609060101010101" charset="-122"/>
                <a:sym typeface="+mn-ea"/>
              </a:rPr>
              <a:t>幼儿的学习是以直接经验为基础，在游戏和日常生活中进行的。要珍视游戏和生活的独特价值，创设丰富的教育环境，合理安排一日生活，最大限度地支持和满足幼儿通过直接感知、实际操作和亲身体验获取经验的需要，严禁“拔苗助长”式的超前教育和强化训练。</a:t>
            </a:r>
            <a:endParaRPr lang="zh-CN" altLang="en-US">
              <a:latin typeface="微软雅黑" panose="020B0503020204020204" pitchFamily="34" charset="-122"/>
              <a:ea typeface="微软雅黑" panose="020B0503020204020204" pitchFamily="34" charset="-122"/>
              <a:cs typeface="楷体" panose="02010609060101010101" charset="-122"/>
              <a:sym typeface="+mn-ea"/>
            </a:endParaRPr>
          </a:p>
          <a:p>
            <a:pPr indent="457200" algn="l" fontAlgn="auto">
              <a:spcAft>
                <a:spcPts val="800"/>
              </a:spcAft>
            </a:pPr>
            <a:r>
              <a:rPr lang="zh-CN" altLang="en-US" b="1">
                <a:latin typeface="微软雅黑" panose="020B0503020204020204" pitchFamily="34" charset="-122"/>
                <a:ea typeface="微软雅黑" panose="020B0503020204020204" pitchFamily="34" charset="-122"/>
                <a:cs typeface="楷体" panose="02010609060101010101" charset="-122"/>
                <a:sym typeface="+mn-ea"/>
              </a:rPr>
              <a:t>④重视幼儿的学习品质。</a:t>
            </a:r>
            <a:r>
              <a:rPr lang="zh-CN" altLang="en-US">
                <a:latin typeface="微软雅黑" panose="020B0503020204020204" pitchFamily="34" charset="-122"/>
                <a:ea typeface="微软雅黑" panose="020B0503020204020204" pitchFamily="34" charset="-122"/>
                <a:cs typeface="楷体" panose="02010609060101010101" charset="-122"/>
                <a:sym typeface="+mn-ea"/>
              </a:rPr>
              <a:t>幼儿在活动过程中表现出的积极态度和良好行为倾向是终身学习与发展所必需的宝贵品质。要充分尊重和保护幼儿的好奇心和学习兴趣，帮助幼儿逐步养成积极主动、认真专注、不怕困难、敢于探究和尝试、乐于想象和创造等良好学习品质。忽视幼儿学习品质培养，单纯追求知识技能学习的做法是短视而有害的。</a:t>
            </a:r>
            <a:endParaRPr lang="zh-CN" altLang="en-US">
              <a:latin typeface="微软雅黑" panose="020B0503020204020204" pitchFamily="34" charset="-122"/>
              <a:ea typeface="微软雅黑" panose="020B0503020204020204" pitchFamily="34" charset="-122"/>
              <a:cs typeface="楷体" panose="02010609060101010101" charset="-122"/>
              <a:sym typeface="+mn-ea"/>
            </a:endParaRPr>
          </a:p>
        </p:txBody>
      </p:sp>
      <p:sp>
        <p:nvSpPr>
          <p:cNvPr id="15" name="文本框 14"/>
          <p:cNvSpPr txBox="1"/>
          <p:nvPr>
            <p:custDataLst>
              <p:tags r:id="rId3"/>
            </p:custDataLst>
          </p:nvPr>
        </p:nvSpPr>
        <p:spPr>
          <a:xfrm>
            <a:off x="991870" y="981710"/>
            <a:ext cx="6204585" cy="398780"/>
          </a:xfrm>
          <a:prstGeom prst="rect">
            <a:avLst/>
          </a:prstGeom>
          <a:noFill/>
        </p:spPr>
        <p:txBody>
          <a:bodyPr wrap="square" rtlCol="0" anchor="t">
            <a:spAutoFit/>
          </a:bodyPr>
          <a:p>
            <a:pPr algn="l"/>
            <a:r>
              <a:rPr sz="2000" b="1">
                <a:solidFill>
                  <a:schemeClr val="accent6"/>
                </a:solidFill>
                <a:latin typeface="微软雅黑" panose="020B0503020204020204" pitchFamily="34" charset="-122"/>
                <a:ea typeface="微软雅黑" panose="020B0503020204020204" pitchFamily="34" charset="-122"/>
                <a:cs typeface="思源黑体 CN Heavy" panose="020B0A00000000000000" charset="-122"/>
              </a:rPr>
              <a:t>5.《3~6 岁儿童学习与发展指南》</a:t>
            </a:r>
            <a:endParaRPr sz="2000" b="1">
              <a:solidFill>
                <a:schemeClr val="accent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049020"/>
            <a:ext cx="9392285" cy="778510"/>
          </a:xfrm>
          <a:prstGeom prst="rect">
            <a:avLst/>
          </a:prstGeom>
          <a:noFill/>
        </p:spPr>
        <p:txBody>
          <a:bodyPr wrap="square" rtlCol="0" anchor="t">
            <a:spAutoFit/>
          </a:bodyPr>
          <a:p>
            <a:pPr indent="457200" algn="l" fontAlgn="auto">
              <a:spcAft>
                <a:spcPts val="800"/>
              </a:spcAft>
            </a:pPr>
            <a:r>
              <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rPr>
              <a:t>（2）五大领域的内容结构、子领域与目标</a:t>
            </a:r>
            <a:endParaRPr lang="zh-CN" altLang="en-US" sz="2000" b="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ctr" fontAlgn="auto">
              <a:spcAft>
                <a:spcPts val="800"/>
              </a:spcAft>
            </a:pPr>
            <a:r>
              <a:rPr lang="zh-CN" altLang="en-US">
                <a:latin typeface="微软雅黑" panose="020B0503020204020204" pitchFamily="34" charset="-122"/>
                <a:ea typeface="微软雅黑" panose="020B0503020204020204" pitchFamily="34" charset="-122"/>
                <a:cs typeface="楷体" panose="02010609060101010101" charset="-122"/>
                <a:sym typeface="+mn-ea"/>
              </a:rPr>
              <a:t>表 2-1　五大领域的内容结构、子领域与目标</a:t>
            </a:r>
            <a:endParaRPr lang="zh-CN" altLang="en-US">
              <a:latin typeface="微软雅黑" panose="020B0503020204020204" pitchFamily="34" charset="-122"/>
              <a:ea typeface="微软雅黑" panose="020B0503020204020204" pitchFamily="34" charset="-122"/>
              <a:cs typeface="楷体" panose="02010609060101010101" charset="-122"/>
              <a:sym typeface="+mn-ea"/>
            </a:endParaRPr>
          </a:p>
        </p:txBody>
      </p:sp>
      <p:graphicFrame>
        <p:nvGraphicFramePr>
          <p:cNvPr id="2" name="表格 1"/>
          <p:cNvGraphicFramePr/>
          <p:nvPr/>
        </p:nvGraphicFramePr>
        <p:xfrm>
          <a:off x="1828800" y="2059940"/>
          <a:ext cx="8532495" cy="3810000"/>
        </p:xfrm>
        <a:graphic>
          <a:graphicData uri="http://schemas.openxmlformats.org/drawingml/2006/table">
            <a:tbl>
              <a:tblPr firstRow="1" bandRow="1">
                <a:tableStyleId>{5C22544A-7EE6-4342-B048-85BDC9FD1C3A}</a:tableStyleId>
              </a:tblPr>
              <a:tblGrid>
                <a:gridCol w="1117600"/>
                <a:gridCol w="1882140"/>
                <a:gridCol w="5532755"/>
              </a:tblGrid>
              <a:tr h="381000">
                <a:tc>
                  <a:txBody>
                    <a:bodyPr/>
                    <a:p>
                      <a:pPr algn="ctr">
                        <a:buNone/>
                      </a:pPr>
                      <a:r>
                        <a:rPr lang="zh-CN" altLang="en-US">
                          <a:latin typeface="楷体" panose="02010609060101010101" charset="-122"/>
                          <a:ea typeface="楷体" panose="02010609060101010101" charset="-122"/>
                        </a:rPr>
                        <a:t>领域</a:t>
                      </a:r>
                      <a:endParaRPr lang="zh-CN" altLang="en-US">
                        <a:latin typeface="楷体" panose="02010609060101010101" charset="-122"/>
                        <a:ea typeface="楷体" panose="02010609060101010101" charset="-122"/>
                      </a:endParaRPr>
                    </a:p>
                  </a:txBody>
                  <a:tcPr anchor="ctr" anchorCtr="0"/>
                </a:tc>
                <a:tc>
                  <a:txBody>
                    <a:bodyPr/>
                    <a:p>
                      <a:pPr algn="ctr">
                        <a:buNone/>
                      </a:pPr>
                      <a:r>
                        <a:rPr lang="zh-CN" altLang="en-US">
                          <a:latin typeface="楷体" panose="02010609060101010101" charset="-122"/>
                          <a:ea typeface="楷体" panose="02010609060101010101" charset="-122"/>
                        </a:rPr>
                        <a:t>子领域</a:t>
                      </a:r>
                      <a:endParaRPr lang="zh-CN" altLang="en-US">
                        <a:latin typeface="楷体" panose="02010609060101010101" charset="-122"/>
                        <a:ea typeface="楷体" panose="02010609060101010101" charset="-122"/>
                      </a:endParaRPr>
                    </a:p>
                  </a:txBody>
                  <a:tcPr anchor="ctr" anchorCtr="0"/>
                </a:tc>
                <a:tc>
                  <a:txBody>
                    <a:bodyPr/>
                    <a:p>
                      <a:pPr algn="ctr">
                        <a:buNone/>
                      </a:pPr>
                      <a:r>
                        <a:rPr lang="zh-CN" altLang="en-US">
                          <a:latin typeface="楷体" panose="02010609060101010101" charset="-122"/>
                          <a:ea typeface="楷体" panose="02010609060101010101" charset="-122"/>
                        </a:rPr>
                        <a:t>目标</a:t>
                      </a:r>
                      <a:endParaRPr lang="zh-CN" altLang="en-US">
                        <a:latin typeface="楷体" panose="02010609060101010101" charset="-122"/>
                        <a:ea typeface="楷体" panose="02010609060101010101" charset="-122"/>
                      </a:endParaRPr>
                    </a:p>
                  </a:txBody>
                  <a:tcPr anchor="ctr" anchorCtr="0"/>
                </a:tc>
              </a:tr>
              <a:tr h="381000">
                <a:tc rowSpan="9">
                  <a:txBody>
                    <a:bodyPr/>
                    <a:p>
                      <a:pPr algn="ctr">
                        <a:buNone/>
                      </a:pPr>
                      <a:r>
                        <a:rPr lang="zh-CN" altLang="en-US">
                          <a:latin typeface="楷体" panose="02010609060101010101" charset="-122"/>
                          <a:ea typeface="楷体" panose="02010609060101010101" charset="-122"/>
                        </a:rPr>
                        <a:t>健康</a:t>
                      </a:r>
                      <a:endParaRPr lang="zh-CN" altLang="en-US">
                        <a:latin typeface="楷体" panose="02010609060101010101" charset="-122"/>
                        <a:ea typeface="楷体" panose="02010609060101010101" charset="-122"/>
                      </a:endParaRPr>
                    </a:p>
                  </a:txBody>
                  <a:tcPr anchor="ctr" anchorCtr="0"/>
                </a:tc>
                <a:tc rowSpan="3">
                  <a:txBody>
                    <a:bodyPr/>
                    <a:p>
                      <a:pPr algn="ctr">
                        <a:buNone/>
                      </a:pPr>
                      <a:r>
                        <a:rPr lang="zh-CN" altLang="en-US">
                          <a:latin typeface="楷体" panose="02010609060101010101" charset="-122"/>
                          <a:ea typeface="楷体" panose="02010609060101010101" charset="-122"/>
                        </a:rPr>
                        <a:t>身心状况</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具有健康的体态</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情绪安定愉快</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3. 具有一定的适应能力</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rowSpan="3">
                  <a:txBody>
                    <a:bodyPr/>
                    <a:p>
                      <a:pPr algn="ctr">
                        <a:buNone/>
                      </a:pPr>
                      <a:r>
                        <a:rPr lang="zh-CN" altLang="en-US">
                          <a:latin typeface="楷体" panose="02010609060101010101" charset="-122"/>
                          <a:ea typeface="楷体" panose="02010609060101010101" charset="-122"/>
                        </a:rPr>
                        <a:t>动作发展</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具有一定的平衡能力，动作协调、灵敏</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具有一定的力量和耐力</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3. 手的动作灵活协调</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rowSpan="3">
                  <a:txBody>
                    <a:bodyPr/>
                    <a:p>
                      <a:pPr algn="ctr">
                        <a:buNone/>
                      </a:pPr>
                      <a:r>
                        <a:rPr lang="zh-CN" altLang="en-US">
                          <a:latin typeface="楷体" panose="02010609060101010101" charset="-122"/>
                          <a:ea typeface="楷体" panose="02010609060101010101" charset="-122"/>
                        </a:rPr>
                        <a:t>生活习惯与生活能力</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具有良好的生活与卫生习惯</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具有基本的生活自理能力</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3. 具备基本的安全知识和自我保护能力</a:t>
                      </a:r>
                      <a:endParaRPr lang="zh-CN" altLang="en-US">
                        <a:latin typeface="楷体" panose="02010609060101010101" charset="-122"/>
                        <a:ea typeface="楷体" panose="02010609060101010101" charset="-122"/>
                        <a:cs typeface="楷体" panose="02010609060101010101" charset="-122"/>
                      </a:endParaRPr>
                    </a:p>
                  </a:txBody>
                  <a:tcPr anchor="ctr" anchorCtr="0"/>
                </a:tc>
              </a:tr>
            </a:tbl>
          </a:graphicData>
        </a:graphic>
      </p:graphicFrame>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aphicFrame>
        <p:nvGraphicFramePr>
          <p:cNvPr id="2" name="表格 1"/>
          <p:cNvGraphicFramePr/>
          <p:nvPr/>
        </p:nvGraphicFramePr>
        <p:xfrm>
          <a:off x="1828800" y="1002030"/>
          <a:ext cx="8532495" cy="5334000"/>
        </p:xfrm>
        <a:graphic>
          <a:graphicData uri="http://schemas.openxmlformats.org/drawingml/2006/table">
            <a:tbl>
              <a:tblPr firstRow="1" bandRow="1">
                <a:tableStyleId>{5C22544A-7EE6-4342-B048-85BDC9FD1C3A}</a:tableStyleId>
              </a:tblPr>
              <a:tblGrid>
                <a:gridCol w="1117600"/>
                <a:gridCol w="1882140"/>
                <a:gridCol w="5532755"/>
              </a:tblGrid>
              <a:tr h="381000">
                <a:tc>
                  <a:txBody>
                    <a:bodyPr/>
                    <a:p>
                      <a:pPr algn="ctr">
                        <a:buNone/>
                      </a:pPr>
                      <a:r>
                        <a:rPr lang="zh-CN" altLang="en-US">
                          <a:latin typeface="楷体" panose="02010609060101010101" charset="-122"/>
                          <a:ea typeface="楷体" panose="02010609060101010101" charset="-122"/>
                        </a:rPr>
                        <a:t>领域</a:t>
                      </a:r>
                      <a:endParaRPr lang="zh-CN" altLang="en-US">
                        <a:latin typeface="楷体" panose="02010609060101010101" charset="-122"/>
                        <a:ea typeface="楷体" panose="02010609060101010101" charset="-122"/>
                      </a:endParaRPr>
                    </a:p>
                  </a:txBody>
                  <a:tcPr anchor="ctr" anchorCtr="0"/>
                </a:tc>
                <a:tc>
                  <a:txBody>
                    <a:bodyPr/>
                    <a:p>
                      <a:pPr algn="ctr">
                        <a:buNone/>
                      </a:pPr>
                      <a:r>
                        <a:rPr lang="zh-CN" altLang="en-US">
                          <a:latin typeface="楷体" panose="02010609060101010101" charset="-122"/>
                          <a:ea typeface="楷体" panose="02010609060101010101" charset="-122"/>
                        </a:rPr>
                        <a:t>子领域</a:t>
                      </a:r>
                      <a:endParaRPr lang="zh-CN" altLang="en-US">
                        <a:latin typeface="楷体" panose="02010609060101010101" charset="-122"/>
                        <a:ea typeface="楷体" panose="02010609060101010101" charset="-122"/>
                      </a:endParaRPr>
                    </a:p>
                  </a:txBody>
                  <a:tcPr anchor="ctr" anchorCtr="0"/>
                </a:tc>
                <a:tc>
                  <a:txBody>
                    <a:bodyPr/>
                    <a:p>
                      <a:pPr algn="ctr">
                        <a:buNone/>
                      </a:pPr>
                      <a:r>
                        <a:rPr lang="zh-CN" altLang="en-US">
                          <a:latin typeface="楷体" panose="02010609060101010101" charset="-122"/>
                          <a:ea typeface="楷体" panose="02010609060101010101" charset="-122"/>
                        </a:rPr>
                        <a:t>目标</a:t>
                      </a:r>
                      <a:endParaRPr lang="zh-CN" altLang="en-US">
                        <a:latin typeface="楷体" panose="02010609060101010101" charset="-122"/>
                        <a:ea typeface="楷体" panose="02010609060101010101" charset="-122"/>
                      </a:endParaRPr>
                    </a:p>
                  </a:txBody>
                  <a:tcPr anchor="ctr" anchorCtr="0"/>
                </a:tc>
              </a:tr>
              <a:tr h="381000">
                <a:tc rowSpan="6">
                  <a:txBody>
                    <a:bodyPr/>
                    <a:p>
                      <a:pPr algn="ctr">
                        <a:buNone/>
                      </a:pPr>
                      <a:r>
                        <a:rPr lang="zh-CN" altLang="en-US">
                          <a:latin typeface="楷体" panose="02010609060101010101" charset="-122"/>
                          <a:ea typeface="楷体" panose="02010609060101010101" charset="-122"/>
                        </a:rPr>
                        <a:t>语言</a:t>
                      </a:r>
                      <a:endParaRPr lang="zh-CN" altLang="en-US">
                        <a:latin typeface="楷体" panose="02010609060101010101" charset="-122"/>
                        <a:ea typeface="楷体" panose="02010609060101010101" charset="-122"/>
                      </a:endParaRPr>
                    </a:p>
                  </a:txBody>
                  <a:tcPr anchor="ctr" anchorCtr="0"/>
                </a:tc>
                <a:tc rowSpan="3">
                  <a:txBody>
                    <a:bodyPr/>
                    <a:p>
                      <a:pPr algn="ctr">
                        <a:buNone/>
                      </a:pPr>
                      <a:r>
                        <a:rPr lang="zh-CN" altLang="en-US">
                          <a:latin typeface="楷体" panose="02010609060101010101" charset="-122"/>
                          <a:ea typeface="楷体" panose="02010609060101010101" charset="-122"/>
                        </a:rPr>
                        <a:t>倾听与表达</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认真听并能听懂常用语言</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愿意讲话并能清楚表达</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3. 具有文明的语言习惯</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rowSpan="3">
                  <a:txBody>
                    <a:bodyPr/>
                    <a:p>
                      <a:pPr algn="ctr">
                        <a:buNone/>
                      </a:pPr>
                      <a:r>
                        <a:rPr lang="zh-CN" altLang="en-US">
                          <a:latin typeface="楷体" panose="02010609060101010101" charset="-122"/>
                          <a:ea typeface="楷体" panose="02010609060101010101" charset="-122"/>
                        </a:rPr>
                        <a:t>阅读与书写准备</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喜欢听故事</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具有初步的阅读理解能力</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3. 具有书面表达的愿望和初步技能</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rowSpan="7">
                  <a:txBody>
                    <a:bodyPr/>
                    <a:p>
                      <a:pPr algn="ctr">
                        <a:buNone/>
                      </a:pPr>
                      <a:r>
                        <a:rPr lang="zh-CN" altLang="en-US">
                          <a:latin typeface="楷体" panose="02010609060101010101" charset="-122"/>
                          <a:ea typeface="楷体" panose="02010609060101010101" charset="-122"/>
                        </a:rPr>
                        <a:t>社会</a:t>
                      </a:r>
                      <a:endParaRPr lang="zh-CN" altLang="en-US">
                        <a:latin typeface="楷体" panose="02010609060101010101" charset="-122"/>
                        <a:ea typeface="楷体" panose="02010609060101010101" charset="-122"/>
                      </a:endParaRPr>
                    </a:p>
                  </a:txBody>
                  <a:tcPr anchor="ctr" anchorCtr="0"/>
                </a:tc>
                <a:tc rowSpan="4">
                  <a:txBody>
                    <a:bodyPr/>
                    <a:p>
                      <a:pPr algn="ctr">
                        <a:buNone/>
                      </a:pPr>
                      <a:r>
                        <a:rPr lang="zh-CN" altLang="en-US">
                          <a:latin typeface="楷体" panose="02010609060101010101" charset="-122"/>
                          <a:ea typeface="楷体" panose="02010609060101010101" charset="-122"/>
                        </a:rPr>
                        <a:t>人际交往</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愿意与人交往</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能与同伴友好相处</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3. 具有自尊自信</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4. 关心尊重他人</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rowSpan="3">
                  <a:txBody>
                    <a:bodyPr/>
                    <a:p>
                      <a:pPr algn="ctr">
                        <a:buNone/>
                      </a:pPr>
                      <a:r>
                        <a:rPr lang="zh-CN" altLang="en-US">
                          <a:latin typeface="楷体" panose="02010609060101010101" charset="-122"/>
                          <a:ea typeface="楷体" panose="02010609060101010101" charset="-122"/>
                        </a:rPr>
                        <a:t>社会适应</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喜欢并适应群体生活</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遵守基本的行为规范</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3. 具有初步的归属感</a:t>
                      </a:r>
                      <a:endParaRPr lang="zh-CN" altLang="en-US">
                        <a:latin typeface="楷体" panose="02010609060101010101" charset="-122"/>
                        <a:ea typeface="楷体" panose="02010609060101010101" charset="-122"/>
                        <a:cs typeface="楷体" panose="02010609060101010101" charset="-122"/>
                      </a:endParaRPr>
                    </a:p>
                  </a:txBody>
                  <a:tcPr anchor="ctr" anchorCtr="0"/>
                </a:tc>
              </a:tr>
            </a:tbl>
          </a:graphicData>
        </a:graphic>
      </p:graphicFrame>
    </p:spTree>
    <p:custDataLst>
      <p:tags r:id="rId2"/>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aphicFrame>
        <p:nvGraphicFramePr>
          <p:cNvPr id="2" name="表格 1"/>
          <p:cNvGraphicFramePr/>
          <p:nvPr/>
        </p:nvGraphicFramePr>
        <p:xfrm>
          <a:off x="1828800" y="1002030"/>
          <a:ext cx="8532495" cy="5334000"/>
        </p:xfrm>
        <a:graphic>
          <a:graphicData uri="http://schemas.openxmlformats.org/drawingml/2006/table">
            <a:tbl>
              <a:tblPr firstRow="1" bandRow="1">
                <a:tableStyleId>{5C22544A-7EE6-4342-B048-85BDC9FD1C3A}</a:tableStyleId>
              </a:tblPr>
              <a:tblGrid>
                <a:gridCol w="1117600"/>
                <a:gridCol w="1882140"/>
                <a:gridCol w="5532755"/>
              </a:tblGrid>
              <a:tr h="381000">
                <a:tc>
                  <a:txBody>
                    <a:bodyPr/>
                    <a:p>
                      <a:pPr algn="ctr">
                        <a:buNone/>
                      </a:pPr>
                      <a:r>
                        <a:rPr lang="zh-CN" altLang="en-US">
                          <a:latin typeface="楷体" panose="02010609060101010101" charset="-122"/>
                          <a:ea typeface="楷体" panose="02010609060101010101" charset="-122"/>
                        </a:rPr>
                        <a:t>领域</a:t>
                      </a:r>
                      <a:endParaRPr lang="zh-CN" altLang="en-US">
                        <a:latin typeface="楷体" panose="02010609060101010101" charset="-122"/>
                        <a:ea typeface="楷体" panose="02010609060101010101" charset="-122"/>
                      </a:endParaRPr>
                    </a:p>
                  </a:txBody>
                  <a:tcPr anchor="ctr" anchorCtr="0"/>
                </a:tc>
                <a:tc>
                  <a:txBody>
                    <a:bodyPr/>
                    <a:p>
                      <a:pPr algn="ctr">
                        <a:buNone/>
                      </a:pPr>
                      <a:r>
                        <a:rPr lang="zh-CN" altLang="en-US">
                          <a:latin typeface="楷体" panose="02010609060101010101" charset="-122"/>
                          <a:ea typeface="楷体" panose="02010609060101010101" charset="-122"/>
                        </a:rPr>
                        <a:t>子领域</a:t>
                      </a:r>
                      <a:endParaRPr lang="zh-CN" altLang="en-US">
                        <a:latin typeface="楷体" panose="02010609060101010101" charset="-122"/>
                        <a:ea typeface="楷体" panose="02010609060101010101" charset="-122"/>
                      </a:endParaRPr>
                    </a:p>
                  </a:txBody>
                  <a:tcPr anchor="ctr" anchorCtr="0"/>
                </a:tc>
                <a:tc>
                  <a:txBody>
                    <a:bodyPr/>
                    <a:p>
                      <a:pPr algn="ctr">
                        <a:buNone/>
                      </a:pPr>
                      <a:r>
                        <a:rPr lang="zh-CN" altLang="en-US">
                          <a:latin typeface="楷体" panose="02010609060101010101" charset="-122"/>
                          <a:ea typeface="楷体" panose="02010609060101010101" charset="-122"/>
                        </a:rPr>
                        <a:t>目标</a:t>
                      </a:r>
                      <a:endParaRPr lang="zh-CN" altLang="en-US">
                        <a:latin typeface="楷体" panose="02010609060101010101" charset="-122"/>
                        <a:ea typeface="楷体" panose="02010609060101010101" charset="-122"/>
                      </a:endParaRPr>
                    </a:p>
                  </a:txBody>
                  <a:tcPr anchor="ctr" anchorCtr="0"/>
                </a:tc>
              </a:tr>
              <a:tr h="381000">
                <a:tc rowSpan="6">
                  <a:txBody>
                    <a:bodyPr/>
                    <a:p>
                      <a:pPr algn="ctr">
                        <a:buNone/>
                      </a:pPr>
                      <a:r>
                        <a:rPr lang="zh-CN" altLang="en-US">
                          <a:latin typeface="楷体" panose="02010609060101010101" charset="-122"/>
                          <a:ea typeface="楷体" panose="02010609060101010101" charset="-122"/>
                        </a:rPr>
                        <a:t>科学</a:t>
                      </a:r>
                      <a:endParaRPr lang="zh-CN" altLang="en-US">
                        <a:latin typeface="楷体" panose="02010609060101010101" charset="-122"/>
                        <a:ea typeface="楷体" panose="02010609060101010101" charset="-122"/>
                      </a:endParaRPr>
                    </a:p>
                  </a:txBody>
                  <a:tcPr anchor="ctr" anchorCtr="0"/>
                </a:tc>
                <a:tc rowSpan="3">
                  <a:txBody>
                    <a:bodyPr/>
                    <a:p>
                      <a:pPr algn="ctr">
                        <a:buNone/>
                      </a:pPr>
                      <a:r>
                        <a:rPr lang="zh-CN" altLang="en-US">
                          <a:latin typeface="楷体" panose="02010609060101010101" charset="-122"/>
                          <a:ea typeface="楷体" panose="02010609060101010101" charset="-122"/>
                        </a:rPr>
                        <a:t>科学探究</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亲近自然，喜欢探究</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具有初步的探究能力</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3. 在探究中认识周围事物和现象</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rowSpan="3">
                  <a:txBody>
                    <a:bodyPr/>
                    <a:p>
                      <a:pPr algn="ctr">
                        <a:buNone/>
                      </a:pPr>
                      <a:r>
                        <a:rPr lang="zh-CN" altLang="en-US">
                          <a:latin typeface="楷体" panose="02010609060101010101" charset="-122"/>
                          <a:ea typeface="楷体" panose="02010609060101010101" charset="-122"/>
                        </a:rPr>
                        <a:t>数学认知</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初步感知生活中数学的有用</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感知和理解数、量及数量关系</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3. 感知形状与空间关系</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rowSpan="4">
                  <a:txBody>
                    <a:bodyPr/>
                    <a:p>
                      <a:pPr algn="ctr">
                        <a:buNone/>
                      </a:pPr>
                      <a:r>
                        <a:rPr lang="zh-CN" altLang="en-US">
                          <a:latin typeface="楷体" panose="02010609060101010101" charset="-122"/>
                          <a:ea typeface="楷体" panose="02010609060101010101" charset="-122"/>
                        </a:rPr>
                        <a:t>艺术</a:t>
                      </a:r>
                      <a:endParaRPr lang="zh-CN" altLang="en-US">
                        <a:latin typeface="楷体" panose="02010609060101010101" charset="-122"/>
                        <a:ea typeface="楷体" panose="02010609060101010101" charset="-122"/>
                      </a:endParaRPr>
                    </a:p>
                  </a:txBody>
                  <a:tcPr anchor="ctr" anchorCtr="0"/>
                </a:tc>
                <a:tc rowSpan="2">
                  <a:txBody>
                    <a:bodyPr/>
                    <a:p>
                      <a:pPr algn="ctr">
                        <a:buNone/>
                      </a:pPr>
                      <a:r>
                        <a:rPr lang="zh-CN" altLang="en-US">
                          <a:latin typeface="楷体" panose="02010609060101010101" charset="-122"/>
                          <a:ea typeface="楷体" panose="02010609060101010101" charset="-122"/>
                        </a:rPr>
                        <a:t>感受与欣赏</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喜欢自然界与生活中美的事物</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喜欢欣赏多种多样的艺术形式和作品</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rowSpan="2">
                  <a:txBody>
                    <a:bodyPr/>
                    <a:p>
                      <a:pPr algn="ctr">
                        <a:buNone/>
                      </a:pPr>
                      <a:r>
                        <a:rPr lang="zh-CN" altLang="en-US">
                          <a:latin typeface="楷体" panose="02010609060101010101" charset="-122"/>
                          <a:ea typeface="楷体" panose="02010609060101010101" charset="-122"/>
                        </a:rPr>
                        <a:t>表现与创造</a:t>
                      </a:r>
                      <a:endParaRPr lang="zh-CN" altLang="en-US">
                        <a:latin typeface="楷体" panose="02010609060101010101" charset="-122"/>
                        <a:ea typeface="楷体" panose="02010609060101010101" charset="-122"/>
                      </a:endParaRPr>
                    </a:p>
                  </a:txBody>
                  <a:tcPr anchor="ctr" anchorCtr="0"/>
                </a:tc>
                <a:tc>
                  <a:txBody>
                    <a:bodyPr/>
                    <a:p>
                      <a:pPr algn="l">
                        <a:buNone/>
                      </a:pPr>
                      <a:r>
                        <a:rPr lang="zh-CN" altLang="en-US">
                          <a:latin typeface="楷体" panose="02010609060101010101" charset="-122"/>
                          <a:ea typeface="楷体" panose="02010609060101010101" charset="-122"/>
                          <a:cs typeface="楷体" panose="02010609060101010101" charset="-122"/>
                        </a:rPr>
                        <a:t>1. 喜欢进行艺术活动并大胆表现</a:t>
                      </a:r>
                      <a:endParaRPr lang="zh-CN" altLang="en-US">
                        <a:latin typeface="楷体" panose="02010609060101010101" charset="-122"/>
                        <a:ea typeface="楷体" panose="02010609060101010101" charset="-122"/>
                        <a:cs typeface="楷体" panose="02010609060101010101" charset="-122"/>
                      </a:endParaRPr>
                    </a:p>
                  </a:txBody>
                  <a:tcPr anchor="ctr" anchorCtr="0"/>
                </a:tc>
              </a:tr>
              <a:tr h="381000">
                <a:tc vMerge="1">
                  <a:tcPr/>
                </a:tc>
                <a:tc vMerge="1">
                  <a:tcPr/>
                </a:tc>
                <a:tc>
                  <a:txBody>
                    <a:bodyPr/>
                    <a:p>
                      <a:pPr algn="l">
                        <a:buNone/>
                      </a:pPr>
                      <a:r>
                        <a:rPr lang="zh-CN" altLang="en-US">
                          <a:latin typeface="楷体" panose="02010609060101010101" charset="-122"/>
                          <a:ea typeface="楷体" panose="02010609060101010101" charset="-122"/>
                          <a:cs typeface="楷体" panose="02010609060101010101" charset="-122"/>
                        </a:rPr>
                        <a:t>2. 具有初步的艺术表现与创造能力</a:t>
                      </a:r>
                      <a:endParaRPr lang="zh-CN" altLang="en-US">
                        <a:latin typeface="楷体" panose="02010609060101010101" charset="-122"/>
                        <a:ea typeface="楷体" panose="02010609060101010101" charset="-122"/>
                        <a:cs typeface="楷体" panose="02010609060101010101" charset="-122"/>
                      </a:endParaRPr>
                    </a:p>
                  </a:txBody>
                  <a:tcPr anchor="ctr" anchorCtr="0"/>
                </a:tc>
              </a:tr>
            </a:tbl>
          </a:graphicData>
        </a:graphic>
      </p:graphicFrame>
    </p:spTree>
    <p:custDataLst>
      <p:tags r:id="rId2"/>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85542" y="39514"/>
            <a:ext cx="1897446" cy="1871173"/>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77" y="3753199"/>
            <a:ext cx="2722371" cy="2513722"/>
          </a:xfrm>
          <a:prstGeom prst="rect">
            <a:avLst/>
          </a:prstGeom>
        </p:spPr>
      </p:pic>
      <p:sp>
        <p:nvSpPr>
          <p:cNvPr id="33" name="等腰三角形 32"/>
          <p:cNvSpPr/>
          <p:nvPr>
            <p:custDataLst>
              <p:tags r:id="rId3"/>
            </p:custDataLst>
          </p:nvPr>
        </p:nvSpPr>
        <p:spPr>
          <a:xfrm rot="9233090">
            <a:off x="9386345" y="2085783"/>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4" name="等腰三角形 33"/>
          <p:cNvSpPr/>
          <p:nvPr>
            <p:custDataLst>
              <p:tags r:id="rId4"/>
            </p:custDataLst>
          </p:nvPr>
        </p:nvSpPr>
        <p:spPr>
          <a:xfrm rot="15569576">
            <a:off x="9033921" y="2760471"/>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5" name="等腰三角形 34"/>
          <p:cNvSpPr/>
          <p:nvPr>
            <p:custDataLst>
              <p:tags r:id="rId5"/>
            </p:custDataLst>
          </p:nvPr>
        </p:nvSpPr>
        <p:spPr>
          <a:xfrm rot="21371394">
            <a:off x="8902158" y="1436497"/>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6" name="等腰三角形 35"/>
          <p:cNvSpPr/>
          <p:nvPr>
            <p:custDataLst>
              <p:tags r:id="rId6"/>
            </p:custDataLst>
          </p:nvPr>
        </p:nvSpPr>
        <p:spPr>
          <a:xfrm rot="12912161">
            <a:off x="9943558" y="3119247"/>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7" name="等腰三角形 36"/>
          <p:cNvSpPr/>
          <p:nvPr>
            <p:custDataLst>
              <p:tags r:id="rId7"/>
            </p:custDataLst>
          </p:nvPr>
        </p:nvSpPr>
        <p:spPr>
          <a:xfrm rot="12912161">
            <a:off x="9811795" y="3058921"/>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8" name="椭圆 37"/>
          <p:cNvSpPr/>
          <p:nvPr>
            <p:custDataLst>
              <p:tags r:id="rId8"/>
            </p:custDataLst>
          </p:nvPr>
        </p:nvSpPr>
        <p:spPr>
          <a:xfrm rot="9110320">
            <a:off x="11132595" y="34240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39" name="椭圆 38"/>
          <p:cNvSpPr/>
          <p:nvPr>
            <p:custDataLst>
              <p:tags r:id="rId9"/>
            </p:custDataLst>
          </p:nvPr>
        </p:nvSpPr>
        <p:spPr>
          <a:xfrm rot="9110320">
            <a:off x="10043570" y="3927283"/>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0" name="椭圆 39"/>
          <p:cNvSpPr/>
          <p:nvPr>
            <p:custDataLst>
              <p:tags r:id="rId10"/>
            </p:custDataLst>
          </p:nvPr>
        </p:nvSpPr>
        <p:spPr>
          <a:xfrm rot="9110320">
            <a:off x="10161045" y="27636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1" name="等腰三角形 40"/>
          <p:cNvSpPr/>
          <p:nvPr>
            <p:custDataLst>
              <p:tags r:id="rId11"/>
            </p:custDataLst>
          </p:nvPr>
        </p:nvSpPr>
        <p:spPr>
          <a:xfrm rot="18210217">
            <a:off x="8493377" y="1794478"/>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42" name="等腰三角形 41"/>
          <p:cNvSpPr/>
          <p:nvPr>
            <p:custDataLst>
              <p:tags r:id="rId12"/>
            </p:custDataLst>
          </p:nvPr>
        </p:nvSpPr>
        <p:spPr>
          <a:xfrm rot="8748521">
            <a:off x="8851359" y="1946083"/>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chemeClr val="accent1">
                  <a:lumMod val="50000"/>
                </a:schemeClr>
              </a:solidFill>
              <a:latin typeface="Calibri" panose="020F0502020204030204"/>
              <a:ea typeface="幼圆" panose="02010509060101010101" charset="-122"/>
            </a:endParaRPr>
          </a:p>
        </p:txBody>
      </p:sp>
      <p:cxnSp>
        <p:nvCxnSpPr>
          <p:cNvPr id="43" name="Straight Connector 13"/>
          <p:cNvCxnSpPr>
            <a:cxnSpLocks noChangeShapeType="1"/>
          </p:cNvCxnSpPr>
          <p:nvPr>
            <p:custDataLst>
              <p:tags r:id="rId13"/>
            </p:custDataLst>
          </p:nvPr>
        </p:nvCxnSpPr>
        <p:spPr bwMode="auto">
          <a:xfrm flipH="1">
            <a:off x="2179095" y="3741546"/>
            <a:ext cx="6732588" cy="0"/>
          </a:xfrm>
          <a:prstGeom prst="line">
            <a:avLst/>
          </a:prstGeom>
          <a:noFill/>
          <a:ln w="19050" cap="sq" algn="ctr">
            <a:solidFill>
              <a:schemeClr val="accent1">
                <a:lumMod val="50000"/>
              </a:schemeClr>
            </a:solidFill>
            <a:miter lim="800000"/>
            <a:headEnd type="oval" w="med" len="med"/>
          </a:ln>
          <a:extLst>
            <a:ext uri="{909E8E84-426E-40DD-AFC4-6F175D3DCCD1}">
              <a14:hiddenFill xmlns:a14="http://schemas.microsoft.com/office/drawing/2010/main">
                <a:noFill/>
              </a14:hiddenFill>
            </a:ext>
          </a:extLst>
        </p:spPr>
      </p:cxnSp>
      <p:sp>
        <p:nvSpPr>
          <p:cNvPr id="3" name="文本框 17"/>
          <p:cNvSpPr txBox="1"/>
          <p:nvPr>
            <p:custDataLst>
              <p:tags r:id="rId14"/>
            </p:custDataLst>
          </p:nvPr>
        </p:nvSpPr>
        <p:spPr>
          <a:xfrm>
            <a:off x="2104483" y="2088007"/>
            <a:ext cx="1402080" cy="583565"/>
          </a:xfrm>
          <a:prstGeom prst="rect">
            <a:avLst/>
          </a:prstGeom>
          <a:noFill/>
        </p:spPr>
        <p:txBody>
          <a:bodyPr wrap="none">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第二节</a:t>
            </a:r>
            <a:endPar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16"/>
          <p:cNvSpPr txBox="1">
            <a:spLocks noChangeArrowheads="1"/>
          </p:cNvSpPr>
          <p:nvPr>
            <p:custDataLst>
              <p:tags r:id="rId15"/>
            </p:custDataLst>
          </p:nvPr>
        </p:nvSpPr>
        <p:spPr bwMode="auto">
          <a:xfrm>
            <a:off x="2071370" y="2672080"/>
            <a:ext cx="715708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结构化提问的模拟练习</a:t>
            </a:r>
            <a:endPar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8" name="文本框 7"/>
          <p:cNvSpPr txBox="1"/>
          <p:nvPr/>
        </p:nvSpPr>
        <p:spPr>
          <a:xfrm>
            <a:off x="575945" y="1630045"/>
            <a:ext cx="11018520" cy="409257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针对独霸玩具这一现象，对于不同年龄的儿童应该有不同的认识。如果是小班儿童，独霸玩具是该年龄特点的体现。如果是大班儿童，教师需要进行干预与指导。指导策略如下：首先，探究儿童独霸玩具的意图，教师可以通过观察儿童的行为和与其谈话的方式了解他为什么独霸玩具：也许这个玩具是他从家里带来的；有可能是他第一次玩这个玩具；有可能刚刚和同伴发生冲突，正在和小伙伴生气等。其次，教师根据不同的原因给予不同的指导策略。如果玩具是小朋友从家里带来的，那么教师应该理解这个玩具对这个小朋友来说是与众不同的，他可能不希望其他的小朋友弄脏或者弄坏自己的玩具。教师可以这样引导：“如果是你最心爱的玩具，可以不必带到幼儿园来，你可以把你愿意和小朋友一起分享的玩具带过来，你觉得这样好吗？”如果是第一次玩这个玩具，小朋友不想和他人分享，教师可以这样引导：“老师非常理解你想要仔细探索这个玩具的心情，不过你看其他的小朋友也想玩呢，这怎么办呢？”教师应鼓励儿童能够站在他人角度想问题，自主提出解决方案。如果是因为刚刚和其他小朋友发生冲突，教师应该着重引导儿童使用积极的策略解决冲突（冲突解决策略详见第三章第二节之“社会领域”部分）。</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总之，对于独霸玩具这一现象应该做到具体问题具体分析，根据不同情境使用不同解决策略。</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14681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（一）关于儿童观的提问</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7" name="文本框 6"/>
          <p:cNvSpPr txBox="1"/>
          <p:nvPr/>
        </p:nvSpPr>
        <p:spPr>
          <a:xfrm>
            <a:off x="575945" y="1774190"/>
            <a:ext cx="677735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1： 你是怎样理解“幼儿为本”这个词的？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698750"/>
            <a:ext cx="11018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幼儿为本”是学前教育的核心理念，《纲要》《指南》《标准》都强调这一核心理念。以幼儿为本就是要把幼儿的发展及其幸福视为学前教育的出发点和归宿，视为保教工作的宗旨。学前儿童身心正处于发展期，不成熟也相对比较脆弱，了解幼儿的身心发展特点、个性、兴趣、需要和学习方式，在保护幼儿身心健康的基础上进行高质量的教育。</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人生百年立于幼学”，幼儿教师肩负着保育与教育的双重责任和使命，以幼儿为本是教育工作的方针。要做到以幼儿为本，首先要把教育建立在“爱”的基础之上，爱教育事业、爱幼儿，以幼儿健康发展为目标实施教育行为；其次要尊重幼儿的发展特点与规律，充分利用生活、游戏环节，实施高质量的教育。</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677735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2：你怎么理解幼儿是活动的主体？</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1869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教师在组织幼儿一日生活活动时，应该有意识地把游戏的控制权交给幼儿。幼儿在游戏中学会自主学习，能够在游戏活动中自主计划游戏、开展游戏、决定游戏情节的发展。</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教师在指导幼儿游戏时，首先在不打扰幼儿的前提下，应该仔细观察幼儿的游戏行为，分析幼儿的心理特点，以角色的身份加入幼儿的游戏，跟随幼儿的游戏进度和想法。</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教师在设计教育活动时，应该充分考虑幼儿的年龄特点，设计幼儿喜欢、目标明确、难易适度的活动。在活动中，充分调动幼儿的积极性，发挥他们的主观能动性，形成良好的学习习惯和积极的学习兴趣。</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5641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677735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3：你是如何理解“全面发展”的？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1869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人的全面发展”是马克思主义的基本原理之一，也是我国的教育方针。幼儿的全面发展是指德、智、体、美、劳的发展，既包括身体的发展也包括心理的发展。幼儿的全面发展主要体现在五大领域的发展，即健康、社会、语言、科学和艺术。只有坚持全面发展，才能不断提高素质教育质量，从而促进我国的经济、科技的发展，逐步提高我国在国际上的政治地位。</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幼儿教师在课程设计时，应遵从全面发展理念，把五大领域活动渗透于幼儿的一日生活和环境之中，为幼儿的终身教育打下基础。</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5641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151890"/>
            <a:ext cx="677735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4：你怎样理解“全人教育”？</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076450"/>
            <a:ext cx="11018520" cy="378460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全人教育是人本主义教学理论。罗杰斯是人本主义教学理论的代表人物，他的教育理想是培养“躯体、心智、情感、心力融为一体”的人，也就是既用情感的方式思考又用认知的方式行事的知情合一的“完人”或“功能完善者”。全人教育批评传统教育只重视知识传授和技能学习的观点，倡导塑造全面发展的人，使人在身体、知识、技能、道德、智力、精神、灵魂、创造性等方面都得到发展，成为一个完整的人、真正的人。</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全人教育倡导学习者的主动学习，建立对学习的兴趣，积极主动地学习。《纲要》非常重视幼儿的兴趣、情感和态度，重视幼儿的探索性学习。在学前教育阶段，实现全人教育的方法是：第一，重视环境教育的作用，通过环境创设和利用，有效促进幼儿的发展；第二，幼儿园应该以游戏为基本活动；第三，教师的直接指导和间接指导相结合，保证幼儿每天有适当的自主选择和自由活动的时间。</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在全人教育思潮的影响下，在不忽视教育的社会价值的基础上，强调教育的个人价值，倡导塑造身体、认知、情感、社会性全面发展的人。</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6141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036320"/>
            <a:ext cx="886650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5：当幼儿 3 岁时还不会 5 以内的点数，你是怎么看待这一问题的？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1960880"/>
            <a:ext cx="11018520" cy="409257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作为幼儿教师，不要批评幼儿。3~4 岁幼儿在科学领域的教育目标是：“能手口一致地点数 5 个以内的物体，并能说出总数。能按数取物。”当班中的幼儿仍然不会 5 以内的点数，还需要教师认识到幼儿心理发展的规律：阶段性和连续性。阶段性是指儿童心理发展从量的积累形成量的变化，量变达到一定程度产生质变，由于质变，使得儿童在不同时期表现出与其他时期不同的心理特点，于是心理发展过程中表现出明显的阶段性。如果把心理发展的连续性看作是一种矛盾运动过程中数量的积累，那么矛盾运动的质变就决定了儿童心理发展的阶段性。连续性是指幼儿的认知发展是一种连续、渐进的过程。心理发展的连续性表现在个体整个心理发展是一个持续不断的变化过程。当某一种心理活动在发展变化之中而又未出现新质变时，它就正处于一种量变的积累过程中。这种一定的心理变化在未达到新质变而进行着的孕育更新的质的量变，就表现为心理发展的连续性。</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所以说，幼儿不是一进入 3 岁就学会了 5 以内的点数，而是在平时生活中不断积累量变的过程中，逐渐学会 5 以内的点数的。教师应该在幼儿的一日生活中渗透 5 以内的点数内容，不要操之过急。</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4986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151890"/>
            <a:ext cx="11018520" cy="706755"/>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6 ：排练节目时，有一个幼儿总是跟不上动作，他自己也很着急，你的配班老师说要把他撤</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下去，换成别的幼儿。作为教师你应该怎么办？</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41427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的观点是不能把这位幼儿换下去。每一位幼儿都有参加班级节目的权利，不能因为幼儿跟不上动作而替换他。通过题目描述可以看出，这名幼儿自己非常努力，并且因为自己的表现不佳很着急，可以说该名幼儿已经为表演节目尽力了，教师不能为追求节目效果而否定幼儿的努力。</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可以分析幼儿跟不上动作的原因，是因为幼儿没有找到表演的方法，还是因为幼儿本身的动作能力不够协调。如果是因为没有学会方法，教师可以单独为该名幼儿辅导；如果是因为幼儿本身动作不够协调，教师可以为其改编一些难度较低的动作，让他可以顺利表演。</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总之，教师要保护幼儿的自尊心，平等对待每一名儿童。</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95199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706755"/>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7 ：王老师班中的一名幼儿规则意识很差，从不听从老师的管理，王老师想着就不管他了，</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只要不出安全问题就行。对于这件事情你怎么看？</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609850"/>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王老师的这种做法是错误的，班级管理与教学的原则是“面对全体、关注个别”，教师应该关注每一名幼儿的身心健康发展，不能因为任何原因放弃对一名幼儿的教育。当一名幼儿因为规则意识差，影响到班级其他幼儿的活动时，教师应耐心指导该名幼儿，让幼儿明确常规内容，并做个别指导。</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1475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101473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8 ：班中的自闭症儿童需要教师的单独看护，而许多家长都向你反映，不能因为这名自闭症</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儿童影响老师对其他幼儿的照顾，要求老师调走这名自闭症儿童。面对这样的事情，你应该怎么办？</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823210"/>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首先，不能同意其他家长要求调走自闭症儿童的要求。</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其次，要与园方进行沟通，争取为班中的自闭症儿童配备一名“影子老师”，专门指导自闭症儿童。</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再次，可以利用家长会、个别沟通的方式和家长进行沟通，宣讲特殊儿童教育的需要，融合教育的意义，试图让家长理解与支持特殊儿童的融合教育。</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36093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706755"/>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9 ：王老师总是在幼儿进餐时谈论自己家里的事情，李老师提醒她不要当着孩子们说这些私</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事，但是王老师认为小班幼儿还什么都不懂呢，没关系的。你对此怎么看呢？</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609850"/>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认为王老师的做法和想法都是错误的，教师在工作时间内不应该谈论个人的私事，另外，更不应该当着幼儿谈论个人的私事，因为这与幼儿的教育无关。当同班李老师提醒后，王老师仍然没有改善自己的行为，这也是错误的。</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虽然儿童身体和心智不成熟，但他们依然是独立的人，具有基本人权，他们与成人是平等的，他们有思考的能力与权利，任何成人都不能轻视幼儿。</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1475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10：当班级里幼儿尿裤子了，老师总是把幼儿请到寝室更换。你怎么看待老师的行为？</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45360"/>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我认为该名老师的做法非常好，尊重幼儿隐私。该名老师认为幼儿具有独立的人格，2 岁半的幼儿已经知道“羞耻”，害怕自己的“毛病”展现在他人面前，这会让他觉得很“丢人”。对于“尿裤子”的行为，幼儿会觉得不好意思，老师把幼儿请到寝室更换裤子，避免了幼儿的难堪与尴尬，保护幼儿的自尊心。老师这样的做法有利于幼儿心理的健康发展、健康人格的形成。</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830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20586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4：当幼儿哭闹不止的时候你应该怎么办？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2314575"/>
            <a:ext cx="11018520" cy="2553335"/>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首先判断出本题重点考查的是教育策略技巧，在回答问题前要考虑这个行为是发生在哪个年龄班的幼儿身上，以及幼儿哭闹不止的原因，然后才能给予适宜的教育策略。先从哭闹原因进行分析，幼儿哭闹不止的原因可分为两类：生病和情绪变化（幼儿情绪变化一般是被某些事件引发，如矛盾冲突、初入幼儿园等）。如果是因为生病，不管是哪个年龄班的幼儿都应该及时就医；如果是因为情绪的变化，教师则需要进行介入与指导（冲突解决策略详见第三章“教育活动试讲及答辩”）。再从年龄段进行分析，小班幼儿因为情绪不稳定，常因一件小事而哭，也不听讲道理，而且哭起来越哭越大声；大班幼儿的情绪比较稳定，个性也初步形成。因此，不同年龄班的幼儿有不同的解决策略。</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83134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（二）关于教育观的提问</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7" name="文本框 6"/>
          <p:cNvSpPr txBox="1"/>
          <p:nvPr/>
        </p:nvSpPr>
        <p:spPr>
          <a:xfrm>
            <a:off x="575945" y="1774190"/>
            <a:ext cx="677735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1：你是如何理解“学高为师，身正为范”这句话的？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698750"/>
            <a:ext cx="11018520" cy="101473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学高为师，身正为范”是著名教育家陶行知的名句，意为“学识渊博的人成为教师，行为端正的人成为典范”。这句话是对教师职业道德的凝练，作为教师要具有渊博的知识、精湛的教学能力、钻研知识的精神，同时还要具有高尚的人格，能够为人师表。</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125220"/>
            <a:ext cx="110185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2：你是怎样看待幼儿园学习《三字经》这一教育现象的？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076450"/>
            <a:ext cx="11018520" cy="3969385"/>
          </a:xfrm>
          <a:prstGeom prst="rect">
            <a:avLst/>
          </a:prstGeom>
          <a:noFill/>
        </p:spPr>
        <p:txBody>
          <a:bodyPr wrap="square" rtlCol="0" anchor="t">
            <a:spAutoFit/>
          </a:bodyPr>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我不同意幼儿园学习《三字经》，因为《纲要》和《指南》中均倡导游戏是幼儿的基本活动。</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游戏对于幼儿的运动控制与协调能力的发展具有重要意义，在游戏中能够促进全身运动能力的发展，简单重复的肢体动作是运动经验的建构，对幼儿的身心发展具有积极的意义。</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游戏对幼儿的认知发展具有独特的作用，能够促进幼儿知觉、记忆、注意、思维、想象等多种心理过程的发展。游戏在认知发展过程中具有“建构”与“生成”的作用，能为新的发展提供机会与条件。</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游戏是婴幼儿社会性交往的主要形式，也是他们社会性发展的重要途径。社会性游戏能够帮助幼儿理解游戏规则，协调与分享自己与他人的想法，解决矛盾冲突。在游戏中，幼儿能够获得轮流、等待、分享和合作等社会交往技能，增强归属感，从而形成和发展幼儿的同理心和与他人相处的能力。</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学前期是儿童情绪情感发展的重要时期。游戏可以帮助幼儿认知自己的情绪情感，同时也能够利用游戏帮助幼儿释放紧张与焦虑。</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游戏对儿童身心发展的作用不仅体现在身心发展的各个方面，也体现在“完整的儿童”的个性特征上。游戏能够使幼儿更加快乐、活泼，有探索兴趣，增强语言的流畅性、任务的坚持性，在移情、合作、领导能力、抗拒诱惑等方面都有所发展。</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因此，教师不应该为了短时的“学习效果”而占用游戏时间，剥夺幼儿游戏的权利。</a:t>
            </a:r>
            <a:endParaRPr lang="zh-CN" altLang="en-US">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6141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3：你是如何理解“春蚕到死丝方尽，蜡炬成灰泪始干”这句诗的？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45360"/>
            <a:ext cx="11018520" cy="101473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该句诗出自唐代诗人李商隐的《无题·相见时难别亦难》，意思是“春蚕结茧到死时才吐完，蜡烛要燃尽成灰时像泪一样的蜡油才能滴干”。本意是描写情人离别的痛苦和离别后的思念，抒发了无比真挚的相思离别之情，现在多用此句诗歌颂与赞美教师无私奉献、鞠躬尽瘁的精神。</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830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4：你是如何理解“深度学习”的？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45360"/>
            <a:ext cx="11018520" cy="286131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深度学习的提出源于 20 世纪 50 年代中期，根据学习者获取和加工信息的方式将学习者分为深度水平加工者和浅层水平加工者，最早提出了深度学习和浅层学习的两个概念。1956 年，布鲁姆将认知领域的目标分为知识、领会、运用、分析、综合、评价六个层次，深度学习的认知水平处于后四个较高级的认知层次。随着研究的深入，对深度学习的认知达成了以下共识：深度理解概念的重要性、注重学与教、创设学习环境、学习者在先前知识基础上建构知识的重要性以及反思的重要性。</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幼儿的深度学习是指幼儿在与周围环境互动过程中，通过自己特有的学习方式，积极主动地学习新的知识和经验，探索周围的社会环境、自然环境和物质世界，并将这些知识和经验纳入幼儿的认知结构和迁移到新的情境中，以发展其高阶思维和问题解决能力的一种学习。</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830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5：你是如何理解“素质教育观”的？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45360"/>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素质教育是与应试教育相对的一种教育观。知识教育活动的目的指向“素质”——人的全面素质的教育观，教育活动应当指向人的整体的、全面的素质发展，使人的整体品质、全面素质得到提高。提高国民素质是实施素质教育的总目标和根本宗旨。素质教育能够促进幼儿富有个性的全面发展。当今，素质教育是以重点培养创新精神和实践能力为重点。</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830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6：你是如何看待幼儿园保育工作的？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45360"/>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认为保育是幼儿园重要的工作内容之一。保育员的工作主要涉及班级卫生消毒和照顾幼儿这两个方面。只有高度重视保育工作，儿童才能健康成长，只有健康成长，幼儿才能得到良好的教育。学前阶段，教师的教育对象是 3~6 岁的儿童，他们正处于生长发育的重要阶段，心智不成熟，身体娇弱，需要成人的保护。基于幼儿的这些特点，保育是学前教育阶段独有的任务和特色，幼儿教师应该着力做好幼儿的保育工作，为长远发展打下良好基础。</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830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7：你是如何理解“保教结合”的？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4536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纲要》中指出：“尊重幼儿身心发展的规律和学习特点，……保教并重，……促进每个幼儿富有个性的发展。”“保”是指保育工作，“教”是指教育工作，“保”与“教”两个方面共同“育”幼儿的成长。在工作中，教师要充分认识到保教结合、保教并重的重要性。每一位教师不管是什么工作岗位，都应当知晓幼儿的身心发展规律和特点，在组织幼儿一日生活时，能够运用适宜的方法完成教育目标。</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做好保教结合应从以下几个方面入手：第一，明确五大领域的教育目标；第二，在一日生活组织中遵循有序、有制、一贯、一致、轻松、愉快的原则；第三，班中教师密切配合。</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830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8：你觉得作为幼儿教师应该具备什么品质？</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4536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认为作为幼儿教师应该具备良好的师德、博学的知识和熟练的技能三个方面的品质。第一，教师应具备良好的师德。幼儿教师要热爱幼儿教育事业，热爱幼儿，具有耐心、细心的品质。第二，教师应具备博学的知识。幼儿教师属于全科教师，能够实施五大领域活动的设计与实践，这样的教学形式决定了幼儿教师需要具有较为全面的知识储备。第三，教师需要具备熟练的技能。技能分为教学技能和专业技能，教学技能包括五大领域的教学方法的技能技巧，专业技能包括绘画、舞蹈、声乐等艺术类技能。</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830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9：你是如何理解“学习品质”的？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45360"/>
            <a:ext cx="11018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学习品质是在 1990 年美国国家教育目标委员会的报告中首次提出的，该报告是为了评估和汇报儿童在六个目标方面的发展。学习品质是在活动过程中表现出的积极态度和良好行为倾向。学习品质框架分为“对学习的热情”和“在学习中的行为投入”两个部分，其中，“对学习的热情”包括兴趣、快乐、学习动机，“在学习中的行为投入”包括专注、坚持性、灵活性、自我调节。《指南》中指出，学习品质是终身学习与发展所必需的宝贵品质。要充分尊重和保护幼儿的好奇心和学习兴趣，帮助幼儿逐步养成积极主动、认真专注、不怕困难、敢于探究和尝试、乐于想象和创造等良好学习品质。忽视幼儿学习品质培养，单纯追求知识技能学习的做法是短视而有害的。</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830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7" name="文本框 6"/>
          <p:cNvSpPr txBox="1"/>
          <p:nvPr/>
        </p:nvSpPr>
        <p:spPr>
          <a:xfrm>
            <a:off x="575945" y="1294130"/>
            <a:ext cx="110185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题目 10：你是如何理解“不能用一把尺子衡量所有幼儿”这句话的？</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24536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不能用一把尺子衡量所有幼儿”是指幼儿评价要具备多元化的特点。加德纳把人的智能分为九大智能，分别为语言智能、数理逻辑智能、音乐智能、空间智能、身体运动智能、自省智能、人际智能、自然探索智能、存在智能，这些智能是相对独立的存在，人与人的差异就是这些智能的组合不同，因此每一个人都具有相对优势的智能和劣势的智能。基于加德纳的多元智能理论，在儿童评价时，应该建立多元化评价的理念。</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《指南》中指出，要尊重幼儿发展的个体差异，教师要充分理解和尊重幼儿发展进程中的个别差异，尊重并引导每个幼儿富有个性的发展。</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7830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8" name="文本框 7"/>
          <p:cNvSpPr txBox="1"/>
          <p:nvPr/>
        </p:nvSpPr>
        <p:spPr>
          <a:xfrm>
            <a:off x="575945" y="1274445"/>
            <a:ext cx="11018520" cy="501586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当幼儿哭闹不止时，教师应该迅速判断幼儿哭闹不止的原因。如果是因为生病，应及时送医；如果是因为情绪变化，教师应该给予适宜的指导。对于小班幼儿来说，入园焦虑是导致幼儿哭闹的主要原因之一，缓解幼儿的入园焦虑有以下三个策略。</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策略 1 ：创设适宜的环境。进入陌生环境是幼儿初次入园产生哭闹的主要原因，教师应把教室布置得温馨舒适，像家一样，帮助幼儿尽快适应。</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策略 2 ：采用渐进式入园。渐进式入园是指通过逐渐延长幼儿在园时间，帮助幼儿适应幼儿园的生活，如从入园半天开始，再过渡到整日入园。</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策略 3 ：建立新的依恋对象。幼儿来园初期苦恼的原因是长时间离开了照顾自己的人，感到心理上焦躁不安，因此教师应该尽早地获得幼儿的信赖，让教师成为幼儿新的依恋对象。</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如果是因为某些事件导致的幼儿情绪波动，教师应先安抚幼儿的情绪，安抚情绪有以下两个策略。</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策略 1 ：共情。共情又被称为同理心，是体验别人内心世界的能力。教师通过和幼儿谈话，深入幼儿内心去体验他的情感、思维。教师的语言可以使用诸如“我知道你很伤心”“你很难过，一定有什么事情让你难过”“我曾经也像你一样”这样的语句构建同理心。</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策略 2 ：情绪表达。教师引导幼儿把自己的情绪说出来，目的在于让幼儿能够清晰识别自己的情绪。教师可以使用“你生气了，把情绪说出来”这样的语句引导幼儿表达情绪。</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86233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1：亮亮是小班的小朋友，在美工区时，亮亮拿着水彩笔画着凌乱的线条，嘴里还念念有词。你作为教师应该怎么办？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我会静静地走过去，安静地看幼儿正在做的事情，试图了解幼儿行为的意图，在此期间并不会打扰他，也不会直接做出评价。其次，如果我认为有必要介入幼儿游戏中去，我会坐下来或蹲下来，轻声问幼儿：“我很想知道你在做什么？”然后耐心倾听幼儿的表达。与此同时，作为教师应该积极回应幼儿的言语，可以使用共情、同理心构建的方法，使幼儿感受到老师正在欣赏他的作品。之后，我会询问：“这些线都是什么呢？你能给我讲讲它们的故事吗？”最后，我会对他说：“我觉得你很有想法，非常棒！你愿意向小朋友们分享一下吗？”用这样的话语表达我对他作品的赞赏。</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2 ：亮亮在排队时，一会儿推前面的小朋友，一会儿挤后面的小朋友。你作为教师应该怎么办？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316928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首先，我会走到亮亮身边，对他说：“你愿意当今天的小班长吗？来帮助老师喊口号，好吗？”通过这样的问话，先请亮亮离开队伍，以保证排在队伍里幼儿的安全。</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其次，我会进行即时教育。在幼儿排队时念诵小儿歌，“小山楂，滴溜圆，拿起竹签串一串”，用具体形象的儿歌指导幼儿排队的正确方法。</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我要思考班级常规要求得是否全面合理，针对我班幼儿的实际情况进行完善。比如，我发现幼儿推挤严重是因为排队的空间较小，我会调整排队的位置；如果发现幼儿推挤是因为幼儿之间不能保持合适的距离，我会让小朋友们用半臂间隔的方式和前面幼儿保持合适的间隔；如果我发现幼儿推挤是因为很多幼儿排队的时候经常插队，那么我会引导幼儿要排到队尾。</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最后，我会利用集体教育活动时间开展专门的教学活动，让幼儿能够明确班级的常规，保证幼儿的安全。</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3 ：在户外活动结束时，老师正在集合所有小朋友，这时亮亮还在玩着小自行车，迟迟不肯集合。你作为教师应该怎么办？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286131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主班老师应该请配班老师叫亮亮回到集体中来，先把幼儿集合整齐。配班老师可以和亮亮说：“亮亮，王老师和小朋友都在等你呢，我们先回教室好不好？”如果亮亮仍然不能停止游戏，配班老师可以说：“亮亮，天气这么热，我们回去喝点水，下午再来玩小自行车，好吗？”</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班级老师应该共同反思班级常规以及组织实施教学活动的情况，老师应该在户外活动开始之前提出常规要求，老师可以说：“户外活动结束时会听到音乐，小朋友们听到音乐后把玩具‘送回家’，然后回到老师的身边来。”老师要及时表扬能够快速集合的幼儿，为其他幼儿做出榜样。</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最后，老师在平时的生活中应多关注亮亮小朋友，必要时考虑亮亮是否属于特殊儿童，需要特教老师进行特殊教育。</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4 ：王老师正在进行集体教育活动，但是多数孩子们都没有听老师在说什么。你作为教师应该怎么办？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316928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首先，我要反思教育活动的准备是否充分，教育活动的内容选择、材料准备、环节设计是否符合我班幼儿的年龄特点，能否激发幼儿参与教育活动的兴趣。</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其次，我要反思班级教育常规的合理性，幼儿遵守常规的可行性。比如，我们班级的教育常规是否违背了幼儿的身心发展规律，如果需要调整班级常规，我会和班级老师共同商讨，完善常规要求。</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我要反思教学组织与管理的方法。我会在教学活动中及时调整教学策略，我先暂停我的教学进程，面带微笑用眼睛扫视全班幼儿，然后用神秘的口气向小朋友们说：“小朋友们，你们知道吗？今天咱们班来了一位小客人……”用这样的语言吸引幼儿参与到活动中来。当我吸引到幼儿的注意以后，可以使用班级的毛绒娃娃、变形金刚等玩具做我的“助教老师”，继续吸引幼儿的有意注意。</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5：亮亮带来了家里的变形金刚，但是从不分享给其他小朋友。你作为教师应该怎么办？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316928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教师要结合幼儿的年龄特点来思考“不分享”的行为。对于小班幼儿来说，他们正处于自我中心阶段，不分享玩具体现了幼儿年龄特点，教师并不需要过多引导；随着幼儿年龄的增大，幼儿逐渐开始“去自我中心”，逐步学会与他人分享，但是否出现分享行为视情况而定，教师不能过分苛求幼儿；对于大班幼儿来说，他们已经出现较高频率的分享行为，但是分享仅限于“对半分”，而很少出现“慷慨”行为。因此，教师在面对“不分享”的行为时，要尊重幼儿的想法与行为。</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其次，教师可以与亮亮进行沟通，进一步了解幼儿的想法，并告诉他不想分享玩具没关系，不过不要与小朋友发生行为或言语上的攻击，要多用言语交流。</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再次，教师和家长积极沟通，了解幼儿带玩具来幼儿园的原因，如果不是非常必要的原因，可引导幼儿不带玩具来幼儿园。</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1198880"/>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6：“娃娃家”中孩子们玩得兴起，这时亮亮想要加入“娃娃家”游戏，但是在“娃娃家”前踌躇不前，不知道怎样才能加入其他小朋友的游戏。你作为教师应该怎么办？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95656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首先，教师轻轻走过去，蹲下来和亮亮交流，了解幼儿游戏的计划。当了解到亮亮想要去“娃娃家”游戏时，教师应给予询问：“刚刚你说要去‘娃娃家’，你现在有什么困难呢？”</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建立有效策略，帮助幼儿顺利进入游戏。教师已经了解幼儿游戏计划，知晓幼儿缺少进入游戏的策略后，教师需要帮助幼儿积累游戏策略。教师可以带着亮亮来到“娃娃家”门口敲门，待“娃娃家”幼儿回应后，教师带着亮亮以“小客人”的身份加入“娃娃家”的游戏中。利用游戏角色能够使幼儿顺利、自然地进入他人的游戏，即游戏在不被打断的情况下，自然而然地加入一个角色，并且游戏能够继续展开。</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4942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7 ：在中班游戏区中，亮亮和默默因为争夺玩具吵了起来，都拿着玩具不放手。你作为教师应该怎么办？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352040"/>
            <a:ext cx="11018520" cy="3969385"/>
          </a:xfrm>
          <a:prstGeom prst="rect">
            <a:avLst/>
          </a:prstGeom>
          <a:noFill/>
        </p:spPr>
        <p:txBody>
          <a:bodyPr wrap="square" rtlCol="0" anchor="t">
            <a:spAutoFit/>
          </a:bodyPr>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第一，教师应该及时发现问题，把被争夺的玩具先拿到教师手里，然后请两位幼儿一起探讨问题解决的方法。</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二，如果两位幼儿没有情绪问题，如哭闹等行为，教师即可进行下一步；如果幼儿出现情绪问题，教师应首先安抚情绪。教师可以使用这样的言语：“老师知道你很难过，我曾经也有过这样的感受。”当幼儿情绪稳定之后，再开始解决问题。</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第三，向两位幼儿了解事件的经过。教师可以使用这样的言语：“亮亮，刚才发生了什么事情？能和老师说一说吗？”“默默，你知道发生什么事情了吗？”鼓励幼儿用言语表达刚才事件的经过。</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第四，教师和幼儿一起确认问题。教师可以说：“我听明白了，刚才是亮亮和默默都想玩这个玩具，你们两个商量不好就发生了争执，对吗？”教师重复事件发生的经过，帮助幼儿进一步梳理事件。</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五，提出解决方案。教师应该鼓励幼儿自己提出解决方案。这时教师说：“那你们俩想一想，我们可以怎样解决呢？”教师要确保两位幼儿都能接受方案：“默默，刚才亮亮提出了他先玩，然后你再玩，你同意吗？”当幼儿不能达成一致意见或不能提出解决方案的时候，教师可以提出多个解决方案，以供幼儿选择。</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第六，教师确保方案的实施。“刚才我们都商量好了，现在你们两个就用石头剪刀布的方式决定谁先玩吧。”</a:t>
            </a:r>
            <a:endParaRPr lang="zh-CN" altLang="en-US">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88976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8 ：在户外活动时，亮亮不参加教师预设的体育游戏，自己跑到滑梯处玩了起来。你作为教师应该怎么办？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首先，主班教师为了确保幼儿的安全，应该先请配班教师把亮亮请回集体中来。</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其次，教师要用较少的时间与亮亮沟通：“刚才去哪里了？和老师一起做游戏好吗？”通过沟通，了解亮亮玩滑梯的原因。</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再次，根据亮亮的回答及时调整教育策略。“哦，原来你也想当猎人啊！那这样好吗？老师请你下一轮游戏时扮演猎人，这一轮你先看看游戏怎么玩，好吗？”</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最后，教师让亮亮站在自己的身旁，充当小助教的角色，耐心等待下一轮游戏。</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9：亮亮在游戏区活动时，不选择任何游戏，只是在教室里溜达。你作为教师应该怎么办？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405380"/>
            <a:ext cx="11018520" cy="378460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首先，教师发现亮亮在教室中无所事事，应该及时走过去和亮亮沟通：“亮亮，你想去哪个区玩游戏呢？”通过问话，了解幼儿的游戏计划。</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如果亮亮没有游戏计划，教师需要辅助亮亮制订游戏计划：“亮亮，你喜欢哪个区的游戏呢？老师带你去每个区参观一下。”这时，教师带着亮亮观看各个区域的游戏情况，并向亮亮介绍各个区域的主要活动内容：“亮亮，你看这是美工区，今天美工区的小朋友正在给小朋友们做贺卡，你愿意加入吗？”“亮亮，这是表演区，小朋友们正在排练咱们班的绘本剧，你愿意来看看吗？”“亮亮，这是益智区，上周咱们班投放了一个新玩具，你想试一试吗？”通过这样的言语，帮助亮亮做出游戏计划。</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如果亮亮已经有了游戏计划——想要去表演区，但是不知道如何加入游戏中，教师就需要帮助他顺利进入游戏中。教师可以带着亮亮来到表演区，向表演区的小朋友们说：“小演员们，你们看看谁来了？我和亮亮想要观看你们的表演可以吗？我们可以做观众吗？”</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教师通过以上两个策略帮助幼儿顺利进入游戏区域。</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9431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二、关于教育策略的提问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10：在阅读区，亮亮在图书上写写画画。你作为教师应该怎么办？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首先，教师要正确认识亮亮在图书上画画的行为。亮亮在图书上写写画画是前书写能力的表现，教师不能随意批评，应试图和幼儿进行沟通。教师可以说：“亮亮，你在画什么？可以给我讲讲吗？”</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教师应该为幼儿提供适宜的材料。教师可以说：“亮亮，幼儿园的图书是公共的，每个小朋友都要看的，你在书上写写画画，其他小朋友就不能看到书上的图画了。老师特意为你准备了白纸，你可以把你想写、想画的内容画在白纸上，然后老师帮你贴在图书角，让其他小朋友也来看看你的作品，好吗？”通过这样的方式，引导幼儿养成良好的阅读和书写习惯。</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2" name="文本框 1"/>
          <p:cNvSpPr txBox="1"/>
          <p:nvPr/>
        </p:nvSpPr>
        <p:spPr>
          <a:xfrm>
            <a:off x="575310" y="1205865"/>
            <a:ext cx="11019155" cy="398780"/>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教师发展的提问主要是考查考生对教师职业认知和态度等方面的理解与观念。</a:t>
            </a:r>
            <a:endParaRPr lang="zh-CN" altLang="en-US" sz="2000">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575945" y="1718945"/>
            <a:ext cx="11018520" cy="460375"/>
          </a:xfrm>
          <a:prstGeom prst="rect">
            <a:avLst/>
          </a:prstGeom>
          <a:noFill/>
        </p:spPr>
        <p:txBody>
          <a:bodyPr wrap="square" rtlCol="0" anchor="t">
            <a:spAutoFit/>
          </a:bodyPr>
          <a:p>
            <a:pPr indent="457200" fontAlgn="auto"/>
            <a:r>
              <a:rPr lang="zh-CN" altLang="en-US" sz="2400">
                <a:solidFill>
                  <a:srgbClr val="00B050"/>
                </a:solidFill>
                <a:latin typeface="楷体" panose="02010609060101010101" charset="-122"/>
                <a:ea typeface="楷体" panose="02010609060101010101" charset="-122"/>
                <a:cs typeface="楷体" panose="02010609060101010101" charset="-122"/>
              </a:rPr>
              <a:t>提问一般分为四种类型：</a:t>
            </a:r>
            <a:endParaRPr lang="zh-CN" altLang="en-US" sz="2400">
              <a:solidFill>
                <a:srgbClr val="00B050"/>
              </a:solidFill>
              <a:latin typeface="楷体" panose="02010609060101010101" charset="-122"/>
              <a:ea typeface="楷体" panose="02010609060101010101" charset="-122"/>
              <a:cs typeface="楷体" panose="02010609060101010101" charset="-122"/>
            </a:endParaRPr>
          </a:p>
        </p:txBody>
      </p:sp>
      <p:sp>
        <p:nvSpPr>
          <p:cNvPr id="10" name="圆角矩形 9"/>
          <p:cNvSpPr/>
          <p:nvPr>
            <p:custDataLst>
              <p:tags r:id="rId3"/>
            </p:custDataLst>
          </p:nvPr>
        </p:nvSpPr>
        <p:spPr>
          <a:xfrm>
            <a:off x="3552825" y="2356485"/>
            <a:ext cx="3515995" cy="632460"/>
          </a:xfrm>
          <a:prstGeom prst="roundRect">
            <a:avLst>
              <a:gd name="adj" fmla="val 50000"/>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第一，青年教师的问题；</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44" name="圆角矩形 43"/>
          <p:cNvSpPr/>
          <p:nvPr>
            <p:custDataLst>
              <p:tags r:id="rId4"/>
            </p:custDataLst>
          </p:nvPr>
        </p:nvSpPr>
        <p:spPr>
          <a:xfrm rot="10800000" flipV="1">
            <a:off x="4978400" y="3316605"/>
            <a:ext cx="3515995" cy="632460"/>
          </a:xfrm>
          <a:prstGeom prst="roundRect">
            <a:avLst>
              <a:gd name="adj" fmla="val 50000"/>
            </a:avLst>
          </a:prstGeom>
          <a:solidFill>
            <a:srgbClr val="0A9307"/>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第二，终身学习的问题；</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51" name="圆角矩形 50"/>
          <p:cNvSpPr/>
          <p:nvPr>
            <p:custDataLst>
              <p:tags r:id="rId5"/>
            </p:custDataLst>
          </p:nvPr>
        </p:nvSpPr>
        <p:spPr>
          <a:xfrm>
            <a:off x="3552825" y="4126865"/>
            <a:ext cx="3515995" cy="632460"/>
          </a:xfrm>
          <a:prstGeom prst="roundRect">
            <a:avLst>
              <a:gd name="adj" fmla="val 50000"/>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第三，编制的问题；</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62" name="圆角矩形 61"/>
          <p:cNvSpPr/>
          <p:nvPr>
            <p:custDataLst>
              <p:tags r:id="rId6"/>
            </p:custDataLst>
          </p:nvPr>
        </p:nvSpPr>
        <p:spPr>
          <a:xfrm rot="10800000" flipV="1">
            <a:off x="4978400" y="5053965"/>
            <a:ext cx="3515995" cy="632460"/>
          </a:xfrm>
          <a:prstGeom prst="roundRect">
            <a:avLst>
              <a:gd name="adj" fmla="val 50000"/>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第四，职业偏见的问题。</a:t>
            </a:r>
            <a:endParaRPr lang="zh-CN" altLang="en-US" sz="2000" b="1">
              <a:solidFill>
                <a:srgbClr val="FFFFFF"/>
              </a:solidFill>
              <a:latin typeface="Arial" panose="020B0604020202020204" pitchFamily="34" charset="0"/>
              <a:ea typeface="微软雅黑" panose="020B0503020204020204" pitchFamily="34" charset="-122"/>
            </a:endParaRPr>
          </a:p>
        </p:txBody>
      </p:sp>
    </p:spTree>
    <p:custDataLst>
      <p:tags r:id="rId7"/>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1：与其他职业相比，幼儿教师工作辛苦、待遇低。你是怎样看待这一现象的？</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幼儿教师的教育对象是 3~6 岁的幼儿，因此兼具着保育和教育的双重工作，这与其他学段的教师工作性质有着本质的区别。因为工作性质的特殊性，所以在工作中不仅有脑力劳动，还有体力劳动，对工作的投入度相对较大。但是随着全社会对学前教育越来越重视，幼儿教师的工资待遇也在逐步提升，虽然不及金融、房地产等行业挣钱多，但是我非常热爱幼儿教师的工作。我认为在工作中辛苦付出，能为每一位幼儿身心健康发展做出努力，我感觉很骄傲。</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2：你认为职称重要吗？</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认为职称是对一名教师在教学能力和水平上的认可，每一位教师应该通过自身的努力和教学经验的积累，一步步地取得更高的职称。私立园对教师的评价体系与公立园截然不同，目前私立园教师还不能评选职称，不过这样也没有关系，我仍然可以努力，争当骨干教师或年级组长，能够发挥自身的专业水平，帮助其他青年教师快速成长，也为了更好地对每一位幼儿施予最适宜的教育。</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3：你为什么选择当幼儿教师？</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首先，我非常热爱幼儿教师这一行业，从我上学的时候我就立志考取师范院校，在将来能够成为一名教师。</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其次，我也很喜欢孩子，和他们在一起，总是感觉到很快乐，同时看到他们游戏，我愿意琢磨他们每一个行为的心理原因，愿意和孩子们一起共同成长。</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再次，我认为自己非常有亲和力，和孩子们在一起的时候，孩子们总是围着我让我讲故事，和他们一起游戏。所以我义无反顾地选择了幼儿教师这个工作。（特别提示：本题可根据自身的实际情况作答）</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4：你的职业理想是什么？</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非常喜欢幼儿教师这一行业，自从开始进行专业学习，我就坚定地树立了成为一名优秀人民教师的理想。我想通过我的工作能为孩子们播种下希望的种子，使他们能够成为有理想、会生活的孩子，能够为他们在将来漫长的人生道路上铺好最初的基石。我想成为孩子们在学业上的引路人，虽然学前阶段不以知识为教育目标，但是我愿通过我的教育，能够让他们喜欢学习，养成良好的学习习惯，为今后更加深入地探索科学打下基础。我想用我自身的品格与品行潜移默化地为孩子们做好人生的榜样。（特别提示：本题可根据自身的实际情况作答）</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5：你认为幼儿教师应具备哪些素质？</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69875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第一，幼儿教师的工作兼具保育与教育工作，首要的素质就是专业知识，包括幼儿健康、幼儿心理和幼儿教育的基础知识。</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第二，幼儿教师还要具备专业的技能，用于组织幼儿的一日活动，如绘画、手工、唱歌、舞蹈、游戏等。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第三，幼儿教师的教育对象是 3~6 岁的儿童，他们年龄小，心智不成熟，更需要成人的保护，因此，作为幼儿教师需要有更多的耐心。</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第四，幼儿教师应具备良好的师德，形成正确的儿童观和教育观，遵守幼儿教师行为规范。</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23647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6：有人认为幼儿教师除了能唱、会跳、善画，其他的不重要，你同意吗？</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409257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我不同意这样的说法。</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幼儿教师应该具备唱歌、跳舞、绘画的技能，但是仅仅具有这些技能是远远不能胜任幼儿教师的工作的。</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首先，幼儿教师应该具备卫生学、心理学和教育学的基础知识，这是开展 3~6 岁儿童教育的必要条件。因为具备了卫生学的知识，才能够对幼儿开展正确的保育；因为具备了心理学的知识，了解了3~6 岁儿童的年龄特点，才便于对其施以正确的教育；因为具备了教育学的知识，才能够辅助教师设计合理的教学活动、制定适合的教学目标。因此，这三类学科知识能使教师成为专业的幼儿教师。</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幼儿教师还应该具备各个学科的教学方法知识。因为学前教育是全科教育，不分学科，幼儿教师必须同时掌握五大领域的教育目标和教学方法，只有掌握了幼儿在各领域的发展规律，才能制订适合该年龄班的教学方案，才能做到因龄施教、因材施教。</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所以说，能唱、会跳、善画只是幼儿教师需要具备的一部分基本技能，不能否定幼儿教师的其他技能。</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7：谈谈你对教师这一职业的看法。</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316928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教师是学生锤炼品格的引路人。教师不仅要关注学生的成绩，还要锤炼学生的品格，建立健全人格，是培养社会主义接班人的重要一环。与此同时，教师不仅要培养学生的品格，同时更要注重自己的品格，成为学生的榜样。</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第二，教师是学生学习知识的引路人。教师既要具有扎实的学识，又要有科学的教学方法，在传授知识的同时又能让学生产生兴趣并学会方法。教师要让学生产生热爱学习的思想，建立终身学习的理念。</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第三，教师是学生创新思维的引路人。在当今社会，创新已成为必不可少的能力，培养创新思维和创新能力是当今教师的一项重要挑战。应该着力培养学生“敢想、会想、反思”的能力。</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第四，教师是学生奉献祖国的引路人。教师应该引导学生热爱祖国，培育正确的价值观，树立民族理想和远大抱负，为中华民族的伟大复兴而努力学习。</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8：谈一谈你的教育信条，并说说为什么。</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德国哲学家雅斯贝尔斯在《什么是教育》一书中指出：“教育是一棵树摇动另一棵树，一朵云推动另一朵云，一个灵魂唤醒另一个灵魂。”（Education is a tree shaking a tree， a cloud to promote a cloud， a soul awaken another soul.）这句话虽然简洁，但是并不简单，用“摇动”“推动”“唤醒”道出了教育的真谛是唤醒、是启发、是点燃，是教师与学生的心灵激荡。教育不是大刀阔斧、披荆斩棘，而是上善若水、润物无声。</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教师用一点一滴的思想影响着学生，用朴实无华的行为造就着学生，用坚定温柔的言语激励着学生，这正是教师的职责所在。</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9：你认为青年教师有哪些优势与挑战？</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认为青年教师具有很多优势，如有活力、有干劲、有想法。因刚刚从学校毕业，青年教师对幼教行业充满兴趣，并能够主动挑战各项任务，能够积极参加单位的各种活动，如说课大赛、青年教师基本功大赛等。另外，青年教师敢于提出新想法、新策略，为幼儿园的建设提供创新的思路。</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同时，青年教师面临的挑战也很突出，如缺乏教学管理的经验、教学技能不够熟练，需要青年教师虚心向骨干教师学习，尽快适应幼儿园的工作节奏，掌握基本的工作方法。</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10：你是怎样看待终身学习的？</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20 世纪 60 年代中期以来，在联合国教科文组织的提倡、推广和普及下，终身学习在世界范围内形成共识。终身学习是社会中每一个成员为适应社会发展和实现个体发展，贯穿于人的一生的、持续的学习过程，也就是我们常说的“活到老，学到老”。终身学习并不是一个实体，也就是说没有一所实体学校为终身学习提供场所，它意味着建立一种思想或原则，意味着养成一种主动探索、自我更新、学以致用和优化知识的好习惯。</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2" name="文本框 1"/>
          <p:cNvSpPr txBox="1"/>
          <p:nvPr/>
        </p:nvSpPr>
        <p:spPr>
          <a:xfrm>
            <a:off x="575310" y="1632585"/>
            <a:ext cx="11019155" cy="398780"/>
          </a:xfrm>
          <a:prstGeom prst="rect">
            <a:avLst/>
          </a:prstGeom>
          <a:noFill/>
        </p:spPr>
        <p:txBody>
          <a:bodyPr wrap="square" rtlCol="0" anchor="t">
            <a:spAutoFit/>
          </a:bodyPr>
          <a:p>
            <a:pPr indent="457200" fontAlgn="auto"/>
            <a:r>
              <a:rPr lang="zh-CN" altLang="en-US" sz="2000">
                <a:solidFill>
                  <a:srgbClr val="00B050"/>
                </a:solidFill>
                <a:latin typeface="微软雅黑" panose="020B0503020204020204" pitchFamily="34" charset="-122"/>
                <a:ea typeface="微软雅黑" panose="020B0503020204020204" pitchFamily="34" charset="-122"/>
              </a:rPr>
              <a:t>例如，你如何看待青年教师工作多、工资少、机会少、受排挤等现象？</a:t>
            </a:r>
            <a:endParaRPr lang="zh-CN" altLang="en-US" sz="2000">
              <a:solidFill>
                <a:srgbClr val="00B050"/>
              </a:solidFill>
              <a:latin typeface="微软雅黑" panose="020B0503020204020204" pitchFamily="34" charset="-122"/>
              <a:ea typeface="微软雅黑" panose="020B0503020204020204" pitchFamily="34" charset="-122"/>
            </a:endParaRPr>
          </a:p>
        </p:txBody>
      </p:sp>
      <p:sp>
        <p:nvSpPr>
          <p:cNvPr id="10" name="圆角矩形 9"/>
          <p:cNvSpPr/>
          <p:nvPr>
            <p:custDataLst>
              <p:tags r:id="rId2"/>
            </p:custDataLst>
          </p:nvPr>
        </p:nvSpPr>
        <p:spPr>
          <a:xfrm>
            <a:off x="575945" y="930910"/>
            <a:ext cx="3515995" cy="632460"/>
          </a:xfrm>
          <a:prstGeom prst="roundRect">
            <a:avLst>
              <a:gd name="adj" fmla="val 50000"/>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（一）关于青年教师的问题</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6" name="文本框 5"/>
          <p:cNvSpPr txBox="1"/>
          <p:nvPr/>
        </p:nvSpPr>
        <p:spPr>
          <a:xfrm>
            <a:off x="1349375" y="2567305"/>
            <a:ext cx="9239250" cy="3415030"/>
          </a:xfrm>
          <a:prstGeom prst="rect">
            <a:avLst/>
          </a:prstGeom>
          <a:noFill/>
        </p:spPr>
        <p:txBody>
          <a:bodyPr wrap="square" rtlCol="0" anchor="t">
            <a:spAutoFit/>
          </a:bodyPr>
          <a:p>
            <a:pPr indent="457200" fontAlgn="auto"/>
            <a:r>
              <a:rPr lang="zh-CN" altLang="en-US">
                <a:solidFill>
                  <a:schemeClr val="tx1"/>
                </a:solidFill>
                <a:latin typeface="楷体" panose="02010609060101010101" charset="-122"/>
                <a:ea typeface="楷体" panose="02010609060101010101" charset="-122"/>
                <a:cs typeface="楷体" panose="02010609060101010101" charset="-122"/>
              </a:rPr>
              <a:t>首先，正确认识青年教师的角色定位。青年教师是每个教师成长的必经之路，必然会经历“工作多”“工资少”的阶段，“工作多”是因为学校为青年教师发展搭建平台，锻炼业务能力，这也是十分正常的现象。“工资少”是因为青年教师刚刚入职，工作经验少，仍处于学习阶段，工资少也是情理之中。</a:t>
            </a:r>
            <a:endParaRPr lang="zh-CN" altLang="en-US">
              <a:solidFill>
                <a:schemeClr val="tx1"/>
              </a:solidFill>
              <a:latin typeface="楷体" panose="02010609060101010101" charset="-122"/>
              <a:ea typeface="楷体" panose="02010609060101010101" charset="-122"/>
              <a:cs typeface="楷体" panose="02010609060101010101" charset="-122"/>
            </a:endParaRPr>
          </a:p>
          <a:p>
            <a:pPr indent="457200" fontAlgn="auto"/>
            <a:r>
              <a:rPr lang="zh-CN" altLang="en-US">
                <a:solidFill>
                  <a:schemeClr val="tx1"/>
                </a:solidFill>
                <a:latin typeface="楷体" panose="02010609060101010101" charset="-122"/>
                <a:ea typeface="楷体" panose="02010609060101010101" charset="-122"/>
                <a:cs typeface="楷体" panose="02010609060101010101" charset="-122"/>
              </a:rPr>
              <a:t>其次，明确青年教师的发展方向。青年教师初入职场，渴求更多的发展机会，对于“机会少”</a:t>
            </a:r>
            <a:endParaRPr lang="zh-CN" altLang="en-US">
              <a:solidFill>
                <a:schemeClr val="tx1"/>
              </a:solidFill>
              <a:latin typeface="楷体" panose="02010609060101010101" charset="-122"/>
              <a:ea typeface="楷体" panose="02010609060101010101" charset="-122"/>
              <a:cs typeface="楷体" panose="02010609060101010101" charset="-122"/>
            </a:endParaRPr>
          </a:p>
          <a:p>
            <a:pPr indent="457200" fontAlgn="auto"/>
            <a:r>
              <a:rPr lang="zh-CN" altLang="en-US">
                <a:solidFill>
                  <a:schemeClr val="tx1"/>
                </a:solidFill>
                <a:latin typeface="楷体" panose="02010609060101010101" charset="-122"/>
                <a:ea typeface="楷体" panose="02010609060101010101" charset="-122"/>
                <a:cs typeface="楷体" panose="02010609060101010101" charset="-122"/>
              </a:rPr>
              <a:t>的感受可能源于学校领导和老师对青年教师的优势特长不了解，不能为青年教师提供更多的发展机会。作为青年教师，应该多在学校搭建的平台历练自己，不断锻炼、不断提高，从而获得更多的发展资源。</a:t>
            </a:r>
            <a:endParaRPr lang="zh-CN" altLang="en-US">
              <a:solidFill>
                <a:schemeClr val="tx1"/>
              </a:solidFill>
              <a:latin typeface="楷体" panose="02010609060101010101" charset="-122"/>
              <a:ea typeface="楷体" panose="02010609060101010101" charset="-122"/>
              <a:cs typeface="楷体" panose="02010609060101010101" charset="-122"/>
            </a:endParaRPr>
          </a:p>
          <a:p>
            <a:pPr indent="457200" fontAlgn="auto"/>
            <a:r>
              <a:rPr lang="zh-CN" altLang="en-US">
                <a:solidFill>
                  <a:schemeClr val="tx1"/>
                </a:solidFill>
                <a:latin typeface="楷体" panose="02010609060101010101" charset="-122"/>
                <a:ea typeface="楷体" panose="02010609060101010101" charset="-122"/>
                <a:cs typeface="楷体" panose="02010609060101010101" charset="-122"/>
              </a:rPr>
              <a:t>再次，对工作树立正确的价值观。幼儿园并不存在真正“排挤”的情况，因为同事、领导对青年教师仍不了解，所以可能存在机会少、被误解的情况。青年教师要加强自身修养，提高教学能力，以诚待人，就会得到同事和领导的认可。</a:t>
            </a:r>
            <a:endParaRPr lang="zh-CN" altLang="en-US">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1349375" y="2110740"/>
            <a:ext cx="21539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回答参考思路：</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1：幼儿在园磕了一个包，你会怎样处理？</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首先，查看幼儿的伤情和精神状况，安抚幼儿情绪。在无创口的情况下使用冰毛巾对磕碰处进行冷敷，然后立即通知保健医对幼儿进行进一步的检查。</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其次，根据保健医的检查结果，给受伤幼儿家长打电话，说明受伤情况，并询问家长是否需要就医或回家休养。</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最后，根据与家长沟通的结果进行下一步的处理，如送医院、等家长来接等。</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2：班中一位小朋友把另一位小朋友抓伤了，你会怎样处理？</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首先，在第一时间分开两名幼儿，分别安抚幼儿的情绪。</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其次，优先处理受伤幼儿的伤口。教师检查伤情，并带幼儿到保健室进行消毒处理。</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再次，详细了解事件的经过。教师分别与两名幼儿进行谈话沟通，收集信息，并和两名幼儿提出解决方法。</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最后，与两名幼儿的家长进行沟通，说明当天的事发情况。询问受伤幼儿家长是否去医院就医，建议抓人幼儿的家长向对方表示歉意。</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3： 班中有幼儿突发传染性疾病，你应该怎么办？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首先，当教师发现幼儿有疑似传染病症状时，应立即送往隔离室，待保健医进一步检查，同时通知家长幼儿的病情。</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其次，如果保健医处理不了，应尽快送幼儿去医院。</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再次，与家长保持联系，沟通病情进展，如果确诊为传染病，就要提醒家长需要持复课证明才能返园。</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最后，保健医要及时对班级进行疫源地消毒，包括地面、玩具、家具、空气等。</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4：一位小朋友从滑梯上跌落，你应该怎样处理？</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首先，不要轻易移动幼儿的位置，并查看幼儿的伤势，安抚幼儿的情绪，另一名教师要迅速去通知保健医来事发地点。</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其次，根据保健医的检查结果对跌落幼儿进行初步处理。如果出现骨折，需要进行初步固定。</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再次，与受伤幼儿家长联系，建议去医院就诊。</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5：幼儿吃鱼时鱼刺卡住了喉咙，你应该怎么办？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70675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教师不要随意使用“偏方”为幼儿自行治疗，应该迅速联系保健医和家长，带幼儿前往就近医院就诊。</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6：幼儿把玩具塞入鼻孔，你应该怎样处理？</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70675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教师应确定异物在鼻孔中的位置，但不要尝试用手抠、镊子夹的方式取出异物，因为这样做会加深异物的位置。教师应该联系保健医，如有必要尽快带幼儿到医院就诊。</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7：积木中的木刺扎入了幼儿的手指，你应该怎样处理？</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70675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首先查看木刺的位置，然后联系保健医进行处理。先对患处进行消毒，然后使用医用灭菌器材尝试剥离木刺。非专业人员不要随意进行处理。</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8：幼儿在吃饭时“呛”着了，你应该怎么办？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应该进行应急处理，查看幼儿是否有异物进入气管，鼓励幼儿用力咳嗽以清除异物，如果导致呼吸困难，则使用海姆立克急救法清除异物。海姆立克急救法的原理是利用冲击腹部，因膈肌下软组织被突然冲击，而产生向上的压力，压迫两肺下部，从而驱使肺部残留空气形成一股气流，这股带有冲击性、方向性的气流长驱直入于气管气流，就能将堵住气管、喉部的食物硬块等异物清除。</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9：幼儿在户外活动中扭伤脚踝，你应该怎样处理？</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首先查看患处的受伤情况，是否伴有红、肿、热、痛、机能障碍等，不要轻易尝试用按摩等方法进行处理。在受伤 24 小时之内应使用冷敷，但要注意，不要把冰袋直接置于皮肤表面处，以防冻伤，可在冰袋外面包裹毛巾后敷于患处。尽快联系家长，带幼儿到医院就诊，进一步查看受伤情况，以做后续处理。</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10：幼儿在园发烧了，你应该怎样处理？</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当教师发现幼儿有发热迹象时，先使用水银体温计对患儿进行体温测量，把体温计夹在幼儿腋下，教师环抱住幼儿的肩膀，防止体温计滑落，5 分钟后取出体温计进行读数，如果体温小于 37.5℃，则可进行再观察（因为幼儿可能在餐后一小时体温升高 1℃），如果体温大于 37.5℃，应报告保健医并联系家长。</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在家长到园之前，可以使用物理方法进行降温，如使用温毛巾擦拭手臂、脸颊、脖颈、大腿位置，切忌使用冷水和酒精擦拭，因为冷水和酒精会导致皮肤表面温度下降过快，造成幼儿不适感。也不要随意为患儿服用解热镇痛类药品，如果家长已经授权，则可为幼儿使用乙酰氨基酚类和布洛芬类的解热镇痛药品，不可使用阿司匹林。</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10" name="圆角矩形 9"/>
          <p:cNvSpPr/>
          <p:nvPr>
            <p:custDataLst>
              <p:tags r:id="rId2"/>
            </p:custDataLst>
          </p:nvPr>
        </p:nvSpPr>
        <p:spPr>
          <a:xfrm>
            <a:off x="575945" y="930910"/>
            <a:ext cx="3515995" cy="632460"/>
          </a:xfrm>
          <a:prstGeom prst="roundRect">
            <a:avLst>
              <a:gd name="adj" fmla="val 50000"/>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（二）关于终身学习的问题</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6" name="文本框 5"/>
          <p:cNvSpPr txBox="1"/>
          <p:nvPr/>
        </p:nvSpPr>
        <p:spPr>
          <a:xfrm>
            <a:off x="1349375" y="2087245"/>
            <a:ext cx="9239250" cy="4246245"/>
          </a:xfrm>
          <a:prstGeom prst="rect">
            <a:avLst/>
          </a:prstGeom>
          <a:noFill/>
        </p:spPr>
        <p:txBody>
          <a:bodyPr wrap="square" rtlCol="0" anchor="t">
            <a:spAutoFit/>
          </a:bodyPr>
          <a:p>
            <a:pPr indent="457200" fontAlgn="auto"/>
            <a:r>
              <a:rPr lang="zh-CN" altLang="en-US">
                <a:solidFill>
                  <a:schemeClr val="tx1"/>
                </a:solidFill>
                <a:latin typeface="楷体" panose="02010609060101010101" charset="-122"/>
                <a:ea typeface="楷体" panose="02010609060101010101" charset="-122"/>
                <a:cs typeface="楷体" panose="02010609060101010101" charset="-122"/>
              </a:rPr>
              <a:t>首先，树立终身学习的意识。终身学习是适应社会发展和实现个体发展的需要，是教师专业发展的必要途径。20 世纪 60 年代中期以来，在联合国教科文组织等国际机构的大力提倡、推广和普及下，1994 年，首届世界终身学习会议在罗马隆重举行，终身学习在世界范围内形成共识。终身教育已经作为一个极其重要的教育概念而在全世界广泛传播。</a:t>
            </a:r>
            <a:endParaRPr lang="zh-CN" altLang="en-US">
              <a:solidFill>
                <a:schemeClr val="tx1"/>
              </a:solidFill>
              <a:latin typeface="楷体" panose="02010609060101010101" charset="-122"/>
              <a:ea typeface="楷体" panose="02010609060101010101" charset="-122"/>
              <a:cs typeface="楷体" panose="02010609060101010101" charset="-122"/>
            </a:endParaRPr>
          </a:p>
          <a:p>
            <a:pPr indent="457200" fontAlgn="auto"/>
            <a:r>
              <a:rPr lang="zh-CN" altLang="en-US">
                <a:solidFill>
                  <a:schemeClr val="tx1"/>
                </a:solidFill>
                <a:latin typeface="楷体" panose="02010609060101010101" charset="-122"/>
                <a:ea typeface="楷体" panose="02010609060101010101" charset="-122"/>
                <a:cs typeface="楷体" panose="02010609060101010101" charset="-122"/>
              </a:rPr>
              <a:t>其次，认识终身学习的意义。古人云：“吾生也有涯，而知也无涯。”当今时代，世界在飞速变化，新情况、新问题层出不穷，知识更新的速度大大加快。人们要适应不断发展变化的客观世界，就必须把学习从单纯的求知变为生活的方式，努力做到活到老、学到老，终身学习。终身学习能使我们克服工作中的困难，解决工作中的新问题；能满足我们生存和发展的需要；能使我们得到更大的发展空间，更好地实现自身价值；能充实我们的精神生活，不断提高生活品质。</a:t>
            </a:r>
            <a:endParaRPr lang="zh-CN" altLang="en-US">
              <a:solidFill>
                <a:schemeClr val="tx1"/>
              </a:solidFill>
              <a:latin typeface="楷体" panose="02010609060101010101" charset="-122"/>
              <a:ea typeface="楷体" panose="02010609060101010101" charset="-122"/>
              <a:cs typeface="楷体" panose="02010609060101010101" charset="-122"/>
            </a:endParaRPr>
          </a:p>
          <a:p>
            <a:pPr indent="457200" fontAlgn="auto"/>
            <a:r>
              <a:rPr lang="zh-CN" altLang="en-US">
                <a:solidFill>
                  <a:schemeClr val="tx1"/>
                </a:solidFill>
                <a:latin typeface="楷体" panose="02010609060101010101" charset="-122"/>
                <a:ea typeface="楷体" panose="02010609060101010101" charset="-122"/>
                <a:cs typeface="楷体" panose="02010609060101010101" charset="-122"/>
              </a:rPr>
              <a:t>再次，掌握终身学习的途径。进入教育行业，终身学习的途径有两种：学历学习和非学历学习。学历学习是指教师通过非全日制的学校学习获得学历和学位的学习方式。非学历学习是指通过参加培训、研修等进行学习的方式。非学历学习既有面授学习形式也有网络学习形式。总之，不管通过哪类学习方式，教师均要在其岗位上获得新理念、新知识、新方法，并将其运用到实际工作中。</a:t>
            </a:r>
            <a:endParaRPr lang="zh-CN" altLang="en-US">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1349375" y="1630680"/>
            <a:ext cx="21539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回答参考思路：</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1：领导安排了额外工作，但是你没有做好，领导批评你，你应该如何沟通？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虚心接受批评，重新思考是哪个环节出现了问题，并及时调整策略。然后我会积极请教有经验的骨干教师，收集该工作的相关信息，或者查阅相关资料进行调研，在实践基础上重新修改，在修改过程中加强与领导的沟通，理解领导的意图，并能够随时微调自己的工作方案和进度。最后就是端正自己的工作态度，对工作高标准、严要求，知错就改，才能取得更大的进步。</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2：当直接领导和间接领导意见不一致时，你应该如何沟通？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在工作中遇到直接领导和间接领导的意见产生分歧时，我会先向直接领导进行请示和汇报，待领导们达成一致意见后再进行工作。如果两位领导在交流后仍然意见不一致，我会按直接领导的要求进行工作，然后用比较委婉的语气向间接领导解释，表明自己以工作为重，希望领导可以谅解。</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3：领导安排的工作不合理，你应该如何沟通？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首先对所涉及的工作进行较为全面的调研，多方请教后再与领导沟通，陈述自己的想法。</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如果领导在听取汇报后仍未改变安排，则还是要服从领导的安排，不能消极怠工，也不能散布不满的怨气，更不能擅作主张，按自己的想法做事，应从工作的角度出发，做好本职工作。待到合适的时机再一次向领导提出自己的建议，建议要从实效出发，提出积极的、有建设性的意见。</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4：你提的意见被忽视了，你应该如何沟通？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首先，正视意见被忽视的问题。向领导提出工作建议后，领导没有任何反馈，我仍然要一如既往地努力工作，不能因为此事消极怠工。</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其次，反思自己的业务知识与能力，想一想是不是因为自身的工作经验不丰富，提出的意见不合理，从而没有被领导接受或采纳。</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再次，我会尽快丰富工作经验和社会阅历，努力提高业务水平，加强反思，多分析多总结，使下一次的意见更加具有针对性和可行性。</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5 ：你刚刚进入幼儿园，主任安排你和其他人共同组织新教师赛课活动，但是另一位同事总是不配合，你应该怎样沟通？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51206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同事不配合我的工作，我要保持良好的心态来看待，我会思考同事不配合我的工作是出于什么样的原因，是不是他最近工作太多太忙，没有时间和我一起共同组织赛课活动，还是我的工作思路和方法不被他接受，不管是什么样的原因，先换位思考，然后再进行沟通。</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然后我会找到这位老师，询问他的想法，了解了这位老师的意图后才能够对症下药。根据这位老师的情况我会再制订后续的工作计划，如果是这位老师因为与其他工作冲突而导致不配合，我会找领导沟通这个问题，试图更换一位时间较为充足的老师和我一起配合；如果是对我的工作方法有意见，我会多听取他的想法，在我们两个人的想法中求同存异，共同搞好新教师赛课活动。</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0497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6：如果你们班的班长对你的工作能力不满意，你应该怎样沟通？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作为新教师，我要摆正心态，班长对我的工作不满意应该是我的工作经验较少导致的。因此，我会和班长先进行沟通，了解他对我工作的哪些方面不满意，是理论知识，还是专业技能，还是组织管理。</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结合班长对我不满意的方面，我会和班长沟通自己欠缺的原因，希望取得班长的谅解。最为重要的是，我要尽快加强自己的工作能力和业务水平，从根本上获得班长的认可，在平时的工作中，要多向班长请教，加强沟通，多和班长进行班级情况和业务的交流。</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7：孩子的父母从来不参加班级的家长会，都是爷爷奶奶来参加，你应该怎样沟通？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51206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首先，我会和每天接送的爷爷奶奶沟通，了解父母工作和家庭生活的基本情况。需要注意的是，这些情况不能涉及他人的隐私。通过交流，分析父母不来参加家长会的原因。</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我会和父母进行电话或者微信的沟通，反映幼儿最近在园的表现，和家长拉近距离。然后我会和家长聊一聊幼儿园家园合作的情况，邀请他们参加近期的亲子游园会。与此同时，我会和家长说明亲子活动的重要性，参加亲子活动使家长更能了解自己孩子在群体之中的社会适应情况，同时更能增进家长与幼儿的情感互动与交流。</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0497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8：幼儿每天来园都迟到，你应该怎样和家长沟通？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会先和幼儿沟通，问他：“为什么你每天都不来幼儿园吃早饭呢？”通过幼儿的回答了解迟到的原因，然后再和家长进行交流，问：“孩子每天都会来得晚一些，有什么特别的原因吗？”通过幼儿和家长的双方面沟通，了解每日晚到的真实原因。</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然后根据了解到的原因与家长进行沟通，向家长说明每日按时到校的重要性：其一，每日按时到园能够养成幼儿良好的作息习惯；其二，每餐时间间隔宜为 3.5~4 小时，按时到校能够保证幼儿早饭与午饭的间隔时间，如果早饭吃得过晚，导致午餐进食量不够，不能满足下午活动所需能量；其三，幼儿早晨起床过晚，会导致中午难以入睡，下午活动容易打瞌睡。</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与家长说明按时来园的重要性后，征得家长的同意，与家长协作保证幼儿的来园时间。</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9：当一位大班幼儿不愿意来幼儿园时，你应该怎样沟通？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我会先与家长了解幼儿在家的行为表现，比如他说了哪些话表示不愿意来幼儿园，或者是有哪些行为表示不愿意来幼儿园。</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然后我会和小朋友进行沟通，我会问他：“你觉得幼儿园怎么样？你喜欢哪些活动？不喜欢哪些活动？你在这些活动中有什么样的困难吗？”通过这几个问题了解幼儿在园生活的感受。还可以继续询问：“你在班里有哪些好朋友？你们会在一起玩什么游戏？”通过这两个问题了解幼儿在园的社会交往情况。通过与幼儿的交谈，发现幼儿不愿意来园的真实原因。老师切忌用以下方式提问：“你妈妈说你不愿意来幼儿园？你为什么不愿意来？幼儿园哪里不好？”这样的方式会使较为敏感的幼儿迅速捕捉到老师对他的不满，从而更难探寻到不愿意来幼儿园的真实原因。</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10 ：当一位小班幼儿家长反映，孩子回家后说总在幼儿园被其他小朋友欺负，你应该怎样沟通？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467610"/>
            <a:ext cx="11018520" cy="347662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应该先和家长详细了解该名幼儿是如何与家长交流的，最好是家长能够原样复述幼儿的话。这样做的好处有二：其一是避免家长加入自己的主观判断；其二是通过幼儿的语言，教师能够结合年龄特点分析幼儿的行为原因。</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与家长沟通后，再与幼儿进行沟通。可以这样询问幼儿：“你在班里交到了哪些好朋友？他们叫什么名字？你们经常在一起玩什么游戏？”通过这样的问话，先与幼儿建立起谈话的氛围，然后再询问：“你喜欢小明吗？”（小明就是他所说的经常欺负他的小朋友之一）“你们会在一起玩什么游戏？”教师切忌不要直接问“小明怎么欺负你了？”这样带有较强主观意识的问题。然后教师可以找小明聊一聊，印证之前该名幼儿所说的事件情况。</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通过与幼儿沟通，教师会较为全面地了解幼儿说“被欺负”的原因，判断幼儿是否真的“被欺负”还是只是游戏。因为小班幼儿的年龄特点是“总把假想当真实”，所以教师不能草率地进行判断。</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00533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2" name="文本框 1"/>
          <p:cNvSpPr txBox="1"/>
          <p:nvPr/>
        </p:nvSpPr>
        <p:spPr>
          <a:xfrm>
            <a:off x="575310" y="1881505"/>
            <a:ext cx="11019155" cy="398780"/>
          </a:xfrm>
          <a:prstGeom prst="rect">
            <a:avLst/>
          </a:prstGeom>
          <a:noFill/>
        </p:spPr>
        <p:txBody>
          <a:bodyPr wrap="square" rtlCol="0" anchor="t">
            <a:spAutoFit/>
          </a:bodyPr>
          <a:p>
            <a:pPr indent="457200" fontAlgn="auto"/>
            <a:r>
              <a:rPr lang="zh-CN" altLang="en-US" sz="2000">
                <a:solidFill>
                  <a:srgbClr val="00B050"/>
                </a:solidFill>
                <a:latin typeface="微软雅黑" panose="020B0503020204020204" pitchFamily="34" charset="-122"/>
                <a:ea typeface="微软雅黑" panose="020B0503020204020204" pitchFamily="34" charset="-122"/>
              </a:rPr>
              <a:t>例如，你如何看待编制问题？你觉得编制重要吗？如果你没有获得编制，你会怎么办呢？</a:t>
            </a:r>
            <a:endParaRPr lang="zh-CN" altLang="en-US" sz="2000">
              <a:solidFill>
                <a:srgbClr val="00B050"/>
              </a:solidFill>
              <a:latin typeface="微软雅黑" panose="020B0503020204020204" pitchFamily="34" charset="-122"/>
              <a:ea typeface="微软雅黑" panose="020B0503020204020204" pitchFamily="34" charset="-122"/>
            </a:endParaRPr>
          </a:p>
        </p:txBody>
      </p:sp>
      <p:sp>
        <p:nvSpPr>
          <p:cNvPr id="10" name="圆角矩形 9"/>
          <p:cNvSpPr/>
          <p:nvPr>
            <p:custDataLst>
              <p:tags r:id="rId2"/>
            </p:custDataLst>
          </p:nvPr>
        </p:nvSpPr>
        <p:spPr>
          <a:xfrm>
            <a:off x="575945" y="1090930"/>
            <a:ext cx="3515995" cy="632460"/>
          </a:xfrm>
          <a:prstGeom prst="roundRect">
            <a:avLst>
              <a:gd name="adj" fmla="val 50000"/>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（三）关于编制的问题</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6" name="文本框 5"/>
          <p:cNvSpPr txBox="1"/>
          <p:nvPr/>
        </p:nvSpPr>
        <p:spPr>
          <a:xfrm>
            <a:off x="1349375" y="2914015"/>
            <a:ext cx="9239250" cy="2245360"/>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首先，编制不能决定终身发展，决定自身发展的是教师的专业素质，应坚信“打铁还需自身硬”的道理。</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其次，有编制也不能认为工作可以一劳永逸，仍然要努力学习各种知识和提升各种能力。</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再次，没有编制也没有什么遗憾，有能力哪里都是“铁饭碗”。不管有没有编制都要在工作上不断追求进步与提升，只有自己素质过硬，那就是终身的“铁饭碗”。</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1349375" y="2457450"/>
            <a:ext cx="21539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回答参考思路：</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1：你是如何看待班级环境创设的？</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幼儿园班级环境创设是幼儿园课程中必不可少的一部分。幼儿园的环境布置首先应该让孩子们喜欢，让他们感受到温暖、舒适和安全。环境布置应该体现教育目标的实现，教师应该结合本班幼儿的年龄特点，提供适合幼儿游戏的玩具和材料，这些玩具和材料能够让幼儿在游戏中获得积极的学习体验，并能够引发他们分析、应用、创造、评价的深层学习。</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另外，教师要正确认识到班级环境的主角应该是幼儿，教师应遵循教室内的各个空间均展示幼儿的活动过程与成果的原则，切忌教师包办代替完成幼儿园的环境创设。</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2：如何培养幼儿良好的一日生活作息？</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首先，从幼儿园层面来讲，应该安排合理的一日生活作息时间，保证幼儿在园的生活科学性。</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从班级层面来讲，班级老师应该建立良好的一日生活常规，合理安排幼儿一日的生活活动、游戏活动、户外活动和学习活动。另外，对每一项活动应该规定具体的方法与要求，如洗手要分组组织，使用六步洗手法，泡沫在手上停留时间应至少 10 秒，洗干净后要在水池旁甩一甩手，然后摘下毛巾把手擦干净。班级中的三位老师要共同执行一日常规时间安排与要求规范，应该每周召开班级常规例会，及时发现、反馈与解决班级中的常规问题。</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3：如何合理安排班级成员的工作？</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对于常规工作来说，首先应该根据班级成员的工作岗位进行安排：班长负责班级的全面管理工作，包括教学、环境创设、卫生保健、家长工作等；班级的辅助教师做好班级的教学、环境创设、卫生保健和家长工作等的辅助工作；保育员主要负责班级幼儿的卫生、保健、消毒等工作，管理好本班幼儿的生活用品。</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对于临时工作来说，班长根据班级成员的能力、特长和现阶段的工作总量进行合理安排，保证既能展现每位教师的才能，又能使工作量在可接受范围之内。在交付其他工作之前，要与班级成员教师进行协商，仍然要以教师自愿承担为原则。</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4：如何培养幼儿良好的洗手习惯？</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培养幼儿良好的洗手习惯应该从以下三个方面入手。</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第一，从环境创设上，引导幼儿养成良好的洗手习惯。教师可以在盥洗室张贴洗手方法的图片，强化对洗手六步法的正确认识。</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开展相关的教育活动，掌握洗手方法。教师可以开展一节专门的健康教育活动，来讲解洗手的正确方法，让幼儿了解洗手的重要性。在教育活动中也可以请保健医或者从事相关工作的家长为小朋友进行讲解与示范。</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第三，在洗手环节加强指导，形成良好常规。在平时的洗手环节中，教师和班级值日生应加强对洗手方法的检查和指导，督促幼儿养成自觉洗手、用正确方法洗手的好习惯。</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5：如何培养幼儿排队的好习惯？</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首先，教师要在班级中建立排队的常规，要让小朋友明确在哪些环节需要排队，如户外活动前、盥洗时、进餐时等。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其次，教师根据本班幼儿的年龄特点制定不同的排队常规，小班幼儿学习排成一条长队，中、大班幼儿按照男女生分别站两队。</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在组织排队时，教师应该提出明确的要求，如一个挨着一个站，与前方小朋友保持半臂间隔的距离，不要推挤，不要插队等。然后在排队的时候反复强调要求并督促小朋友按照要求排队。</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教师可以及时表扬按照要求排队的小朋友，对不遵守排队常规的幼儿要进行个别指导。</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6：如何培养幼儿自我服务的意识？</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409257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进入幼儿园以后，幼儿需要逐步学习自己吃饭、如厕、睡觉、穿衣，教师应在日常生活中逐渐培养幼儿自我服务的意识，提高幼儿自我服务的能力。</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对于小班幼儿，教师可以让小朋友学习穿衣、吃饭、如厕的方法，在日常生活中减少包办代替，提供更多的机会让小朋友能够自我服务。对那些能够较好自我服务的幼儿应及时给予表扬和鼓励。</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对于中班幼儿，教师可以逐渐让小朋友学习整理被褥、书包等简单的生活技能，在日常生活中有意识地让幼儿学习这些技能，虽然他们可能做得不完美，仍然需要教师协助，但是教师不应为减少工作量而取消幼儿锻炼的机会。</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对于大班幼儿，他们能够在一日生活中独立完成所有的生活活动，并能开始掌握为他人服务的技能。</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在班级常规管理中，教师可以通过各种教育活动、游戏活动让小朋友认识到自我服务的益处。当小朋友形成自我服务意识和具有自我服务行为时，教师要及时发现并强化。同时，教师应该起到榜样作用，在工作中也应该自己的事情自己做。</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7：如何管理班级值日生的工作？</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首先，班级建立值日生工作常规，常规中规定值日生的工作职责、所需人数、轮岗安排等。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其次，开展主题教育活动，让每一位幼儿知晓值日生工作常规。</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再次，安排保育员主要指导值日生工作，用以老带新、以熟带生的方式逐渐培养全体幼儿做好值日生工作。</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8：如何组织一场亲子运动会？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第一步，和园长、保教主任确定亲子运动会的时间、要求等。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第二步，制定亲子运动会的活动方案，如体育项目、参加人员、名额分配、应急预案、工作人员职责、场地安排、家长与幼儿的组织协调、安全保障、经费保障等。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第三步，召开相关工作人员的会议，安排亲子运动会的事项。</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第四步，活动彩排，全体工作人员按活动方案进行彩排。</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第五步，发放家长通知书。</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第六步，召开亲子运动会，协调各部门工作。</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第七步，总结活动组织的收获与不足，收集照片、视频等资料。</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9：如何组织班级幼儿参观博物馆活动？</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第一步，制定活动方案，包括参观地点、时间、人员保障、经费保障、安全保障等。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第二步，组织相关人员召开工作布置会。</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第三步，派老师代表前往博物馆进行实地考察，并联系博物馆接洽事宜。</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第四步，发放家长通知书。</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第五步，组织幼儿参观博物馆。</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第六步，总结活动组织的收获与不足，收集照片、视频等资料。</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463675" y="380365"/>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文本框 4"/>
          <p:cNvSpPr txBox="1"/>
          <p:nvPr>
            <p:custDataLst>
              <p:tags r:id="rId2"/>
            </p:custDataLst>
          </p:nvPr>
        </p:nvSpPr>
        <p:spPr>
          <a:xfrm>
            <a:off x="575310" y="110807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题目 10：如何组织班级的家长会？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8" name="文本框 7"/>
          <p:cNvSpPr txBox="1"/>
          <p:nvPr/>
        </p:nvSpPr>
        <p:spPr>
          <a:xfrm>
            <a:off x="575945" y="2049780"/>
            <a:ext cx="11018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第一步，召开班级教师会。先确定家长会主题，与班级的其他老师共同商讨与家长沟通交流的问题，根据需求制作 PPT、视频等资料，再商讨家长会组织细节、每一位老师的任务、与家长沟通的技巧等。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第二步，发放家长通知书。</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第三步，布置家长会会场。</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第四步，召开家长会，先介绍班级的主要工作、幼儿的进步、需要家长合作的内容等。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第五步，和个别家长进行沟通。就某些幼儿家长的疑问和需求进行个别的沟通与交流。</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第六步，召开班级教师会，总结此次家长会的优点与不足。</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58750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3" name="图片 2" descr="u=1764499824,1862147137&amp;fm=253&amp;fmt=auto&amp;app=138&amp;f=JPEG.webp"/>
          <p:cNvPicPr>
            <a:picLocks noChangeAspect="1"/>
          </p:cNvPicPr>
          <p:nvPr/>
        </p:nvPicPr>
        <p:blipFill>
          <a:blip r:embed="rId3">
            <a:clrChange>
              <a:clrFrom>
                <a:srgbClr val="FFFFFF">
                  <a:alpha val="100000"/>
                </a:srgbClr>
              </a:clrFrom>
              <a:clrTo>
                <a:srgbClr val="FFFFFF">
                  <a:alpha val="100000"/>
                  <a:alpha val="0"/>
                </a:srgbClr>
              </a:clrTo>
            </a:clrChange>
          </a:blip>
          <a:srcRect l="12567" t="25317" r="5283" b="22583"/>
          <a:stretch>
            <a:fillRect/>
          </a:stretch>
        </p:blipFill>
        <p:spPr>
          <a:xfrm>
            <a:off x="140970" y="220980"/>
            <a:ext cx="1322705" cy="83883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468934">
            <a:off x="64276" y="-22191"/>
            <a:ext cx="2108511" cy="1939830"/>
          </a:xfrm>
          <a:prstGeom prst="rect">
            <a:avLst/>
          </a:prstGeom>
        </p:spPr>
      </p:pic>
      <p:sp>
        <p:nvSpPr>
          <p:cNvPr id="4" name="AutoShape 3"/>
          <p:cNvSpPr>
            <a:spLocks noChangeArrowheads="1"/>
          </p:cNvSpPr>
          <p:nvPr>
            <p:custDataLst>
              <p:tags r:id="rId2"/>
            </p:custDataLst>
          </p:nvPr>
        </p:nvSpPr>
        <p:spPr bwMode="gray">
          <a:xfrm>
            <a:off x="2706370" y="3243580"/>
            <a:ext cx="6779895" cy="74168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eaLnBrk="1" hangingPunct="1">
              <a:lnSpc>
                <a:spcPct val="100000"/>
              </a:lnSpc>
              <a:spcBef>
                <a:spcPct val="0"/>
              </a:spcBef>
              <a:buFontTx/>
              <a:buNone/>
            </a:pPr>
            <a:r>
              <a:rPr lang="zh-CN" altLang="en-US" sz="2400" b="1" dirty="0">
                <a:solidFill>
                  <a:srgbClr val="FFFFFF"/>
                </a:solidFill>
                <a:latin typeface="微软雅黑" panose="020B0503020204020204" pitchFamily="34" charset="-122"/>
                <a:ea typeface="微软雅黑" panose="020B0503020204020204" pitchFamily="34" charset="-122"/>
              </a:rPr>
              <a:t>第二节</a:t>
            </a:r>
            <a:r>
              <a:rPr lang="zh-CN" altLang="en-US" sz="2400" dirty="0">
                <a:solidFill>
                  <a:srgbClr val="FFFFFF"/>
                </a:solidFill>
                <a:latin typeface="微软雅黑" panose="020B0503020204020204" pitchFamily="34" charset="-122"/>
                <a:ea typeface="微软雅黑" panose="020B0503020204020204" pitchFamily="34" charset="-122"/>
              </a:rPr>
              <a:t> 结构化提问的模拟练习</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5" name="AutoShape 4"/>
          <p:cNvSpPr>
            <a:spLocks noChangeArrowheads="1"/>
          </p:cNvSpPr>
          <p:nvPr>
            <p:custDataLst>
              <p:tags r:id="rId3"/>
            </p:custDataLst>
          </p:nvPr>
        </p:nvSpPr>
        <p:spPr bwMode="gray">
          <a:xfrm>
            <a:off x="2706370" y="2291715"/>
            <a:ext cx="6779895" cy="739775"/>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eaLnBrk="1" hangingPunct="1">
              <a:lnSpc>
                <a:spcPct val="100000"/>
              </a:lnSpc>
              <a:spcBef>
                <a:spcPct val="0"/>
              </a:spcBef>
              <a:buFontTx/>
              <a:buNone/>
            </a:pPr>
            <a:r>
              <a:rPr lang="zh-CN" altLang="en-US" sz="2400" b="1" dirty="0">
                <a:solidFill>
                  <a:srgbClr val="FFFFFF"/>
                </a:solidFill>
                <a:latin typeface="微软雅黑" panose="020B0503020204020204" pitchFamily="34" charset="-122"/>
                <a:ea typeface="微软雅黑" panose="020B0503020204020204" pitchFamily="34" charset="-122"/>
              </a:rPr>
              <a:t>第一节</a:t>
            </a:r>
            <a:r>
              <a:rPr lang="zh-CN" altLang="en-US" sz="2400" dirty="0">
                <a:solidFill>
                  <a:srgbClr val="FFFFFF"/>
                </a:solidFill>
                <a:latin typeface="微软雅黑" panose="020B0503020204020204" pitchFamily="34" charset="-122"/>
                <a:ea typeface="微软雅黑" panose="020B0503020204020204" pitchFamily="34" charset="-122"/>
              </a:rPr>
              <a:t> 结构化提问的考试内容与答题思路</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6" name="文本框 1"/>
          <p:cNvSpPr txBox="1">
            <a:spLocks noChangeArrowheads="1"/>
          </p:cNvSpPr>
          <p:nvPr>
            <p:custDataLst>
              <p:tags r:id="rId4"/>
            </p:custDataLst>
          </p:nvPr>
        </p:nvSpPr>
        <p:spPr bwMode="auto">
          <a:xfrm>
            <a:off x="5479415" y="638981"/>
            <a:ext cx="1233170" cy="678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3600" b="1">
                <a:solidFill>
                  <a:schemeClr val="accent1"/>
                </a:solidFill>
                <a:latin typeface="微软雅黑" panose="020B0503020204020204" pitchFamily="34" charset="-122"/>
                <a:ea typeface="微软雅黑" panose="020B0503020204020204" pitchFamily="34" charset="-122"/>
              </a:rPr>
              <a:t>目 </a:t>
            </a:r>
            <a:r>
              <a:rPr lang="zh-CN" altLang="en-US" sz="3600" b="1">
                <a:solidFill>
                  <a:schemeClr val="accent2"/>
                </a:solidFill>
                <a:latin typeface="微软雅黑" panose="020B0503020204020204" pitchFamily="34" charset="-122"/>
                <a:ea typeface="微软雅黑" panose="020B0503020204020204" pitchFamily="34" charset="-122"/>
              </a:rPr>
              <a:t>录</a:t>
            </a:r>
            <a:endParaRPr lang="zh-CN" altLang="en-US" sz="3600" b="1">
              <a:solidFill>
                <a:schemeClr val="accent2"/>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5"/>
            </p:custDataLst>
          </p:nvPr>
        </p:nvSpPr>
        <p:spPr>
          <a:xfrm>
            <a:off x="4612481" y="1189844"/>
            <a:ext cx="2967037" cy="400050"/>
          </a:xfrm>
          <a:prstGeom prst="rect">
            <a:avLst/>
          </a:prstGeom>
          <a:noFill/>
        </p:spPr>
        <p:txBody>
          <a:bodyPr>
            <a:spAutoFit/>
          </a:bodyPr>
          <a:lstStyle/>
          <a:p>
            <a:pPr algn="ctr">
              <a:defRPr/>
            </a:pPr>
            <a:r>
              <a:rPr lang="en-US" altLang="zh-CN" sz="2000" spc="800" dirty="0">
                <a:solidFill>
                  <a:schemeClr val="accent1"/>
                </a:solidFill>
                <a:ea typeface="微软雅黑" panose="020B0503020204020204" pitchFamily="34" charset="-122"/>
              </a:rPr>
              <a:t>C</a:t>
            </a:r>
            <a:r>
              <a:rPr lang="en-US" altLang="zh-CN" sz="2000" spc="800" dirty="0">
                <a:solidFill>
                  <a:srgbClr val="D5D5D5"/>
                </a:solidFill>
                <a:ea typeface="微软雅黑" panose="020B0503020204020204" pitchFamily="34" charset="-122"/>
              </a:rPr>
              <a:t>O</a:t>
            </a:r>
            <a:r>
              <a:rPr lang="en-US" altLang="zh-CN" sz="2000" spc="800" dirty="0">
                <a:solidFill>
                  <a:schemeClr val="accent2"/>
                </a:solidFill>
                <a:ea typeface="微软雅黑" panose="020B0503020204020204" pitchFamily="34" charset="-122"/>
              </a:rPr>
              <a:t>N</a:t>
            </a:r>
            <a:r>
              <a:rPr lang="en-US" altLang="zh-CN" sz="2000" spc="800" dirty="0">
                <a:solidFill>
                  <a:srgbClr val="D5D5D5"/>
                </a:solidFill>
                <a:ea typeface="微软雅黑" panose="020B0503020204020204" pitchFamily="34" charset="-122"/>
              </a:rPr>
              <a:t>T</a:t>
            </a:r>
            <a:r>
              <a:rPr lang="en-US" altLang="zh-CN" sz="2000" spc="800" dirty="0">
                <a:solidFill>
                  <a:schemeClr val="accent1"/>
                </a:solidFill>
                <a:ea typeface="微软雅黑" panose="020B0503020204020204" pitchFamily="34" charset="-122"/>
              </a:rPr>
              <a:t>E</a:t>
            </a:r>
            <a:r>
              <a:rPr lang="en-US" altLang="zh-CN" sz="2000" spc="800" dirty="0">
                <a:solidFill>
                  <a:srgbClr val="D5D5D5"/>
                </a:solidFill>
                <a:ea typeface="微软雅黑" panose="020B0503020204020204" pitchFamily="34" charset="-122"/>
              </a:rPr>
              <a:t>N</a:t>
            </a:r>
            <a:r>
              <a:rPr lang="en-US" altLang="zh-CN" sz="2000" spc="800" dirty="0">
                <a:solidFill>
                  <a:schemeClr val="accent2"/>
                </a:solidFill>
                <a:ea typeface="微软雅黑" panose="020B0503020204020204" pitchFamily="34" charset="-122"/>
              </a:rPr>
              <a:t>T</a:t>
            </a:r>
            <a:r>
              <a:rPr lang="en-US" altLang="zh-CN" sz="2000" spc="800" dirty="0">
                <a:solidFill>
                  <a:srgbClr val="D5D5D5"/>
                </a:solidFill>
                <a:ea typeface="微软雅黑" panose="020B0503020204020204" pitchFamily="34" charset="-122"/>
              </a:rPr>
              <a:t>S</a:t>
            </a:r>
            <a:endParaRPr lang="zh-CN" altLang="en-US" sz="2000" spc="800" dirty="0">
              <a:solidFill>
                <a:srgbClr val="D5D5D5"/>
              </a:solidFill>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三、关于教师发展的提问</a:t>
            </a:r>
            <a:endParaRPr lang="zh-CN" altLang="en-US" sz="2800" b="1" dirty="0">
              <a:solidFill>
                <a:schemeClr val="tx1"/>
              </a:solidFill>
            </a:endParaRPr>
          </a:p>
        </p:txBody>
      </p:sp>
      <p:sp>
        <p:nvSpPr>
          <p:cNvPr id="2" name="文本框 1"/>
          <p:cNvSpPr txBox="1"/>
          <p:nvPr/>
        </p:nvSpPr>
        <p:spPr>
          <a:xfrm>
            <a:off x="575310" y="1739265"/>
            <a:ext cx="11019155" cy="1014730"/>
          </a:xfrm>
          <a:prstGeom prst="rect">
            <a:avLst/>
          </a:prstGeom>
          <a:noFill/>
        </p:spPr>
        <p:txBody>
          <a:bodyPr wrap="square" rtlCol="0" anchor="t">
            <a:spAutoFit/>
          </a:bodyPr>
          <a:p>
            <a:pPr indent="457200" fontAlgn="auto"/>
            <a:r>
              <a:rPr lang="zh-CN" altLang="en-US" sz="2000">
                <a:solidFill>
                  <a:srgbClr val="00B050"/>
                </a:solidFill>
                <a:latin typeface="微软雅黑" panose="020B0503020204020204" pitchFamily="34" charset="-122"/>
                <a:ea typeface="微软雅黑" panose="020B0503020204020204" pitchFamily="34" charset="-122"/>
              </a:rPr>
              <a:t>社会上存在许多对幼儿教师的偏见。例如，幼儿教师不属于教师，只是“阿姨”；幼儿教师就是高级保姆；幼儿教师没有专业性，谁都可以做。在面试中，考官会针对这类问题进行提问，请考生说出自己的看法。</a:t>
            </a:r>
            <a:endParaRPr lang="zh-CN" altLang="en-US" sz="2000">
              <a:solidFill>
                <a:srgbClr val="00B050"/>
              </a:solidFill>
              <a:latin typeface="微软雅黑" panose="020B0503020204020204" pitchFamily="34" charset="-122"/>
              <a:ea typeface="微软雅黑" panose="020B0503020204020204" pitchFamily="34" charset="-122"/>
            </a:endParaRPr>
          </a:p>
        </p:txBody>
      </p:sp>
      <p:sp>
        <p:nvSpPr>
          <p:cNvPr id="10" name="圆角矩形 9"/>
          <p:cNvSpPr/>
          <p:nvPr>
            <p:custDataLst>
              <p:tags r:id="rId2"/>
            </p:custDataLst>
          </p:nvPr>
        </p:nvSpPr>
        <p:spPr>
          <a:xfrm>
            <a:off x="575945" y="930910"/>
            <a:ext cx="3515995" cy="632460"/>
          </a:xfrm>
          <a:prstGeom prst="roundRect">
            <a:avLst>
              <a:gd name="adj" fmla="val 50000"/>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r>
              <a:rPr lang="zh-CN" altLang="en-US" sz="2000" b="1">
                <a:solidFill>
                  <a:srgbClr val="FFFFFF"/>
                </a:solidFill>
                <a:latin typeface="Arial" panose="020B0604020202020204" pitchFamily="34" charset="0"/>
                <a:ea typeface="微软雅黑" panose="020B0503020204020204" pitchFamily="34" charset="-122"/>
              </a:rPr>
              <a:t>（四）关于职业偏见的问题</a:t>
            </a:r>
            <a:endParaRPr lang="zh-CN" altLang="en-US" sz="2000" b="1">
              <a:solidFill>
                <a:srgbClr val="FFFFFF"/>
              </a:solidFill>
              <a:latin typeface="Arial" panose="020B0604020202020204" pitchFamily="34" charset="0"/>
              <a:ea typeface="微软雅黑" panose="020B0503020204020204" pitchFamily="34" charset="-122"/>
            </a:endParaRPr>
          </a:p>
        </p:txBody>
      </p:sp>
      <p:sp>
        <p:nvSpPr>
          <p:cNvPr id="6" name="文本框 5"/>
          <p:cNvSpPr txBox="1"/>
          <p:nvPr/>
        </p:nvSpPr>
        <p:spPr>
          <a:xfrm>
            <a:off x="1349375" y="3340735"/>
            <a:ext cx="9239250" cy="2306955"/>
          </a:xfrm>
          <a:prstGeom prst="rect">
            <a:avLst/>
          </a:prstGeom>
          <a:noFill/>
        </p:spPr>
        <p:txBody>
          <a:bodyPr wrap="square" rtlCol="0" anchor="t">
            <a:spAutoFit/>
          </a:bodyPr>
          <a:p>
            <a:pPr indent="457200" fontAlgn="auto"/>
            <a:r>
              <a:rPr lang="zh-CN" altLang="en-US">
                <a:solidFill>
                  <a:schemeClr val="tx1"/>
                </a:solidFill>
                <a:latin typeface="楷体" panose="02010609060101010101" charset="-122"/>
                <a:ea typeface="楷体" panose="02010609060101010101" charset="-122"/>
                <a:cs typeface="楷体" panose="02010609060101010101" charset="-122"/>
              </a:rPr>
              <a:t>在回答这类问题时，可以重点从“教师专业性”的角度展开。</a:t>
            </a:r>
            <a:endParaRPr lang="zh-CN" altLang="en-US">
              <a:solidFill>
                <a:schemeClr val="tx1"/>
              </a:solidFill>
              <a:latin typeface="楷体" panose="02010609060101010101" charset="-122"/>
              <a:ea typeface="楷体" panose="02010609060101010101" charset="-122"/>
              <a:cs typeface="楷体" panose="02010609060101010101" charset="-122"/>
            </a:endParaRPr>
          </a:p>
          <a:p>
            <a:pPr indent="457200" fontAlgn="auto"/>
            <a:r>
              <a:rPr lang="zh-CN" altLang="en-US">
                <a:solidFill>
                  <a:schemeClr val="tx1"/>
                </a:solidFill>
                <a:latin typeface="楷体" panose="02010609060101010101" charset="-122"/>
                <a:ea typeface="楷体" panose="02010609060101010101" charset="-122"/>
                <a:cs typeface="楷体" panose="02010609060101010101" charset="-122"/>
              </a:rPr>
              <a:t>首先，幼儿教师的工作性质。幼儿教师的工作性质不同于中小学教师，首要工作是幼儿保育，照顾幼儿的一日生活，包括进食、睡眠、盥洗、如厕等，正是因为这样的工作内容让很多人误解幼儿教师就是保姆，这样的认识是十分错误的。《纲要》中明确规定幼儿园教育要做到保教结合、保教并重，寓教育于生活及各项活动之中。</a:t>
            </a:r>
            <a:endParaRPr lang="zh-CN" altLang="en-US">
              <a:solidFill>
                <a:schemeClr val="tx1"/>
              </a:solidFill>
              <a:latin typeface="楷体" panose="02010609060101010101" charset="-122"/>
              <a:ea typeface="楷体" panose="02010609060101010101" charset="-122"/>
              <a:cs typeface="楷体" panose="02010609060101010101" charset="-122"/>
            </a:endParaRPr>
          </a:p>
          <a:p>
            <a:pPr indent="457200" fontAlgn="auto"/>
            <a:r>
              <a:rPr lang="zh-CN" altLang="en-US">
                <a:solidFill>
                  <a:schemeClr val="tx1"/>
                </a:solidFill>
                <a:latin typeface="楷体" panose="02010609060101010101" charset="-122"/>
                <a:ea typeface="楷体" panose="02010609060101010101" charset="-122"/>
                <a:cs typeface="楷体" panose="02010609060101010101" charset="-122"/>
              </a:rPr>
              <a:t>其次，幼儿教师的专业性。幼儿教师是素质教育的主要实施者，是教育过程中的主体，需要具有教学能力、管理能力、沟通能力、观察和评价能力、强烈的职业责任感等，没有受过专业培训的人是难以胜任的。</a:t>
            </a:r>
            <a:endParaRPr lang="zh-CN" altLang="en-US">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1349375" y="2884170"/>
            <a:ext cx="2153920"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回答参考思路：</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3"/>
    </p:custData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custDataLst>
              <p:tags r:id="rId1"/>
            </p:custDataLst>
          </p:nvPr>
        </p:nvSpPr>
        <p:spPr>
          <a:xfrm>
            <a:off x="1606324" y="2268537"/>
            <a:ext cx="9150351" cy="993775"/>
          </a:xfrm>
          <a:custGeom>
            <a:avLst/>
            <a:gdLst>
              <a:gd name="connsiteX0" fmla="*/ 7303830 w 9151146"/>
              <a:gd name="connsiteY0" fmla="*/ 667863 h 993775"/>
              <a:gd name="connsiteX1" fmla="*/ 7438150 w 9151146"/>
              <a:gd name="connsiteY1" fmla="*/ 667863 h 993775"/>
              <a:gd name="connsiteX2" fmla="*/ 7414144 w 9151146"/>
              <a:gd name="connsiteY2" fmla="*/ 764663 h 993775"/>
              <a:gd name="connsiteX3" fmla="*/ 7813204 w 9151146"/>
              <a:gd name="connsiteY3" fmla="*/ 869949 h 993775"/>
              <a:gd name="connsiteX4" fmla="*/ 9151146 w 9151146"/>
              <a:gd name="connsiteY4" fmla="*/ 869949 h 993775"/>
              <a:gd name="connsiteX5" fmla="*/ 9151146 w 9151146"/>
              <a:gd name="connsiteY5" fmla="*/ 991394 h 993775"/>
              <a:gd name="connsiteX6" fmla="*/ 7764196 w 9151146"/>
              <a:gd name="connsiteY6" fmla="*/ 991394 h 993775"/>
              <a:gd name="connsiteX7" fmla="*/ 7763946 w 9151146"/>
              <a:gd name="connsiteY7" fmla="*/ 991866 h 993775"/>
              <a:gd name="connsiteX8" fmla="*/ 7351270 w 9151146"/>
              <a:gd name="connsiteY8" fmla="*/ 860699 h 993775"/>
              <a:gd name="connsiteX9" fmla="*/ 6947740 w 9151146"/>
              <a:gd name="connsiteY9" fmla="*/ 992821 h 993775"/>
              <a:gd name="connsiteX10" fmla="*/ 6885819 w 9151146"/>
              <a:gd name="connsiteY10" fmla="*/ 867572 h 993775"/>
              <a:gd name="connsiteX11" fmla="*/ 7204757 w 9151146"/>
              <a:gd name="connsiteY11" fmla="*/ 810867 h 993775"/>
              <a:gd name="connsiteX12" fmla="*/ 7303830 w 9151146"/>
              <a:gd name="connsiteY12" fmla="*/ 667863 h 993775"/>
              <a:gd name="connsiteX13" fmla="*/ 6987940 w 9151146"/>
              <a:gd name="connsiteY13" fmla="*/ 541660 h 993775"/>
              <a:gd name="connsiteX14" fmla="*/ 7753086 w 9151146"/>
              <a:gd name="connsiteY14" fmla="*/ 541660 h 993775"/>
              <a:gd name="connsiteX15" fmla="*/ 7753086 w 9151146"/>
              <a:gd name="connsiteY15" fmla="*/ 812013 h 993775"/>
              <a:gd name="connsiteX16" fmla="*/ 7623530 w 9151146"/>
              <a:gd name="connsiteY16" fmla="*/ 812013 h 993775"/>
              <a:gd name="connsiteX17" fmla="*/ 7623530 w 9151146"/>
              <a:gd name="connsiteY17" fmla="*/ 648961 h 993775"/>
              <a:gd name="connsiteX18" fmla="*/ 7117306 w 9151146"/>
              <a:gd name="connsiteY18" fmla="*/ 648961 h 993775"/>
              <a:gd name="connsiteX19" fmla="*/ 7117306 w 9151146"/>
              <a:gd name="connsiteY19" fmla="*/ 812013 h 993775"/>
              <a:gd name="connsiteX20" fmla="*/ 6987940 w 9151146"/>
              <a:gd name="connsiteY20" fmla="*/ 812013 h 993775"/>
              <a:gd name="connsiteX21" fmla="*/ 6987940 w 9151146"/>
              <a:gd name="connsiteY21" fmla="*/ 541660 h 993775"/>
              <a:gd name="connsiteX22" fmla="*/ 5258360 w 9151146"/>
              <a:gd name="connsiteY22" fmla="*/ 501756 h 993775"/>
              <a:gd name="connsiteX23" fmla="*/ 5258360 w 9151146"/>
              <a:gd name="connsiteY23" fmla="*/ 561517 h 993775"/>
              <a:gd name="connsiteX24" fmla="*/ 5368102 w 9151146"/>
              <a:gd name="connsiteY24" fmla="*/ 561517 h 993775"/>
              <a:gd name="connsiteX25" fmla="*/ 5368102 w 9151146"/>
              <a:gd name="connsiteY25" fmla="*/ 501756 h 993775"/>
              <a:gd name="connsiteX26" fmla="*/ 5258360 w 9151146"/>
              <a:gd name="connsiteY26" fmla="*/ 501756 h 993775"/>
              <a:gd name="connsiteX27" fmla="*/ 4253725 w 9151146"/>
              <a:gd name="connsiteY27" fmla="*/ 501756 h 993775"/>
              <a:gd name="connsiteX28" fmla="*/ 4253725 w 9151146"/>
              <a:gd name="connsiteY28" fmla="*/ 561517 h 993775"/>
              <a:gd name="connsiteX29" fmla="*/ 4363467 w 9151146"/>
              <a:gd name="connsiteY29" fmla="*/ 561517 h 993775"/>
              <a:gd name="connsiteX30" fmla="*/ 4363467 w 9151146"/>
              <a:gd name="connsiteY30" fmla="*/ 501756 h 993775"/>
              <a:gd name="connsiteX31" fmla="*/ 4253725 w 9151146"/>
              <a:gd name="connsiteY31" fmla="*/ 501756 h 993775"/>
              <a:gd name="connsiteX32" fmla="*/ 7188944 w 9151146"/>
              <a:gd name="connsiteY32" fmla="*/ 359707 h 993775"/>
              <a:gd name="connsiteX33" fmla="*/ 7188944 w 9151146"/>
              <a:gd name="connsiteY33" fmla="*/ 414312 h 993775"/>
              <a:gd name="connsiteX34" fmla="*/ 7555894 w 9151146"/>
              <a:gd name="connsiteY34" fmla="*/ 414312 h 993775"/>
              <a:gd name="connsiteX35" fmla="*/ 7555894 w 9151146"/>
              <a:gd name="connsiteY35" fmla="*/ 359707 h 993775"/>
              <a:gd name="connsiteX36" fmla="*/ 7188944 w 9151146"/>
              <a:gd name="connsiteY36" fmla="*/ 359707 h 993775"/>
              <a:gd name="connsiteX37" fmla="*/ 5258360 w 9151146"/>
              <a:gd name="connsiteY37" fmla="*/ 356652 h 993775"/>
              <a:gd name="connsiteX38" fmla="*/ 5258360 w 9151146"/>
              <a:gd name="connsiteY38" fmla="*/ 416412 h 993775"/>
              <a:gd name="connsiteX39" fmla="*/ 5368102 w 9151146"/>
              <a:gd name="connsiteY39" fmla="*/ 416412 h 993775"/>
              <a:gd name="connsiteX40" fmla="*/ 5368102 w 9151146"/>
              <a:gd name="connsiteY40" fmla="*/ 356652 h 993775"/>
              <a:gd name="connsiteX41" fmla="*/ 5258360 w 9151146"/>
              <a:gd name="connsiteY41" fmla="*/ 356652 h 993775"/>
              <a:gd name="connsiteX42" fmla="*/ 4253725 w 9151146"/>
              <a:gd name="connsiteY42" fmla="*/ 356652 h 993775"/>
              <a:gd name="connsiteX43" fmla="*/ 4253725 w 9151146"/>
              <a:gd name="connsiteY43" fmla="*/ 416412 h 993775"/>
              <a:gd name="connsiteX44" fmla="*/ 4363467 w 9151146"/>
              <a:gd name="connsiteY44" fmla="*/ 416412 h 993775"/>
              <a:gd name="connsiteX45" fmla="*/ 4363467 w 9151146"/>
              <a:gd name="connsiteY45" fmla="*/ 356652 h 993775"/>
              <a:gd name="connsiteX46" fmla="*/ 4253725 w 9151146"/>
              <a:gd name="connsiteY46" fmla="*/ 356652 h 993775"/>
              <a:gd name="connsiteX47" fmla="*/ 7069294 w 9151146"/>
              <a:gd name="connsiteY47" fmla="*/ 278180 h 993775"/>
              <a:gd name="connsiteX48" fmla="*/ 7675543 w 9151146"/>
              <a:gd name="connsiteY48" fmla="*/ 278180 h 993775"/>
              <a:gd name="connsiteX49" fmla="*/ 7675543 w 9151146"/>
              <a:gd name="connsiteY49" fmla="*/ 495838 h 993775"/>
              <a:gd name="connsiteX50" fmla="*/ 7069294 w 9151146"/>
              <a:gd name="connsiteY50" fmla="*/ 495838 h 993775"/>
              <a:gd name="connsiteX51" fmla="*/ 7069294 w 9151146"/>
              <a:gd name="connsiteY51" fmla="*/ 278180 h 993775"/>
              <a:gd name="connsiteX52" fmla="*/ 6469905 w 9151146"/>
              <a:gd name="connsiteY52" fmla="*/ 237513 h 993775"/>
              <a:gd name="connsiteX53" fmla="*/ 6602319 w 9151146"/>
              <a:gd name="connsiteY53" fmla="*/ 237513 h 993775"/>
              <a:gd name="connsiteX54" fmla="*/ 6575265 w 9151146"/>
              <a:gd name="connsiteY54" fmla="*/ 588246 h 993775"/>
              <a:gd name="connsiteX55" fmla="*/ 6642520 w 9151146"/>
              <a:gd name="connsiteY55" fmla="*/ 588246 h 993775"/>
              <a:gd name="connsiteX56" fmla="*/ 6642520 w 9151146"/>
              <a:gd name="connsiteY56" fmla="*/ 808003 h 993775"/>
              <a:gd name="connsiteX57" fmla="*/ 6683673 w 9151146"/>
              <a:gd name="connsiteY57" fmla="*/ 852680 h 993775"/>
              <a:gd name="connsiteX58" fmla="*/ 6720635 w 9151146"/>
              <a:gd name="connsiteY58" fmla="*/ 832251 h 993775"/>
              <a:gd name="connsiteX59" fmla="*/ 6738734 w 9151146"/>
              <a:gd name="connsiteY59" fmla="*/ 694593 h 993775"/>
              <a:gd name="connsiteX60" fmla="*/ 6862385 w 9151146"/>
              <a:gd name="connsiteY60" fmla="*/ 747288 h 993775"/>
              <a:gd name="connsiteX61" fmla="*/ 6799512 w 9151146"/>
              <a:gd name="connsiteY61" fmla="*/ 942798 h 993775"/>
              <a:gd name="connsiteX62" fmla="*/ 6715109 w 9151146"/>
              <a:gd name="connsiteY62" fmla="*/ 968955 h 993775"/>
              <a:gd name="connsiteX63" fmla="*/ 6642520 w 9151146"/>
              <a:gd name="connsiteY63" fmla="*/ 968955 h 993775"/>
              <a:gd name="connsiteX64" fmla="*/ 6521918 w 9151146"/>
              <a:gd name="connsiteY64" fmla="*/ 848671 h 993775"/>
              <a:gd name="connsiteX65" fmla="*/ 6521918 w 9151146"/>
              <a:gd name="connsiteY65" fmla="*/ 746907 h 993775"/>
              <a:gd name="connsiteX66" fmla="*/ 6265853 w 9151146"/>
              <a:gd name="connsiteY66" fmla="*/ 993775 h 993775"/>
              <a:gd name="connsiteX67" fmla="*/ 6173639 w 9151146"/>
              <a:gd name="connsiteY67" fmla="*/ 873491 h 993775"/>
              <a:gd name="connsiteX68" fmla="*/ 6419797 w 9151146"/>
              <a:gd name="connsiteY68" fmla="*/ 656789 h 993775"/>
              <a:gd name="connsiteX69" fmla="*/ 6469905 w 9151146"/>
              <a:gd name="connsiteY69" fmla="*/ 237513 h 993775"/>
              <a:gd name="connsiteX70" fmla="*/ 5258360 w 9151146"/>
              <a:gd name="connsiteY70" fmla="*/ 211547 h 993775"/>
              <a:gd name="connsiteX71" fmla="*/ 5258360 w 9151146"/>
              <a:gd name="connsiteY71" fmla="*/ 271307 h 993775"/>
              <a:gd name="connsiteX72" fmla="*/ 5368102 w 9151146"/>
              <a:gd name="connsiteY72" fmla="*/ 271307 h 993775"/>
              <a:gd name="connsiteX73" fmla="*/ 5368102 w 9151146"/>
              <a:gd name="connsiteY73" fmla="*/ 211547 h 993775"/>
              <a:gd name="connsiteX74" fmla="*/ 5258360 w 9151146"/>
              <a:gd name="connsiteY74" fmla="*/ 211547 h 993775"/>
              <a:gd name="connsiteX75" fmla="*/ 4253725 w 9151146"/>
              <a:gd name="connsiteY75" fmla="*/ 211547 h 993775"/>
              <a:gd name="connsiteX76" fmla="*/ 4253725 w 9151146"/>
              <a:gd name="connsiteY76" fmla="*/ 271307 h 993775"/>
              <a:gd name="connsiteX77" fmla="*/ 4363467 w 9151146"/>
              <a:gd name="connsiteY77" fmla="*/ 271307 h 993775"/>
              <a:gd name="connsiteX78" fmla="*/ 4363467 w 9151146"/>
              <a:gd name="connsiteY78" fmla="*/ 211547 h 993775"/>
              <a:gd name="connsiteX79" fmla="*/ 4253725 w 9151146"/>
              <a:gd name="connsiteY79" fmla="*/ 211547 h 993775"/>
              <a:gd name="connsiteX80" fmla="*/ 5890139 w 9151146"/>
              <a:gd name="connsiteY80" fmla="*/ 91454 h 993775"/>
              <a:gd name="connsiteX81" fmla="*/ 6239370 w 9151146"/>
              <a:gd name="connsiteY81" fmla="*/ 91454 h 993775"/>
              <a:gd name="connsiteX82" fmla="*/ 6150014 w 9151146"/>
              <a:gd name="connsiteY82" fmla="*/ 560562 h 993775"/>
              <a:gd name="connsiteX83" fmla="*/ 6260899 w 9151146"/>
              <a:gd name="connsiteY83" fmla="*/ 772109 h 993775"/>
              <a:gd name="connsiteX84" fmla="*/ 6152110 w 9151146"/>
              <a:gd name="connsiteY84" fmla="*/ 845616 h 993775"/>
              <a:gd name="connsiteX85" fmla="*/ 6084855 w 9151146"/>
              <a:gd name="connsiteY85" fmla="*/ 703566 h 993775"/>
              <a:gd name="connsiteX86" fmla="*/ 5940056 w 9151146"/>
              <a:gd name="connsiteY86" fmla="*/ 914350 h 993775"/>
              <a:gd name="connsiteX87" fmla="*/ 5867466 w 9151146"/>
              <a:gd name="connsiteY87" fmla="*/ 785092 h 993775"/>
              <a:gd name="connsiteX88" fmla="*/ 6016647 w 9151146"/>
              <a:gd name="connsiteY88" fmla="*/ 565908 h 993775"/>
              <a:gd name="connsiteX89" fmla="*/ 5886138 w 9151146"/>
              <a:gd name="connsiteY89" fmla="*/ 316939 h 993775"/>
              <a:gd name="connsiteX90" fmla="*/ 5989211 w 9151146"/>
              <a:gd name="connsiteY90" fmla="*/ 267298 h 993775"/>
              <a:gd name="connsiteX91" fmla="*/ 6073995 w 9151146"/>
              <a:gd name="connsiteY91" fmla="*/ 420803 h 993775"/>
              <a:gd name="connsiteX92" fmla="*/ 6110766 w 9151146"/>
              <a:gd name="connsiteY92" fmla="*/ 216511 h 993775"/>
              <a:gd name="connsiteX93" fmla="*/ 5890139 w 9151146"/>
              <a:gd name="connsiteY93" fmla="*/ 216511 h 993775"/>
              <a:gd name="connsiteX94" fmla="*/ 5890139 w 9151146"/>
              <a:gd name="connsiteY94" fmla="*/ 91454 h 993775"/>
              <a:gd name="connsiteX95" fmla="*/ 6270807 w 9151146"/>
              <a:gd name="connsiteY95" fmla="*/ 46586 h 993775"/>
              <a:gd name="connsiteX96" fmla="*/ 6799512 w 9151146"/>
              <a:gd name="connsiteY96" fmla="*/ 46586 h 993775"/>
              <a:gd name="connsiteX97" fmla="*/ 6799512 w 9151146"/>
              <a:gd name="connsiteY97" fmla="*/ 652971 h 993775"/>
              <a:gd name="connsiteX98" fmla="*/ 6668050 w 9151146"/>
              <a:gd name="connsiteY98" fmla="*/ 652971 h 993775"/>
              <a:gd name="connsiteX99" fmla="*/ 6668050 w 9151146"/>
              <a:gd name="connsiteY99" fmla="*/ 175844 h 993775"/>
              <a:gd name="connsiteX100" fmla="*/ 6402268 w 9151146"/>
              <a:gd name="connsiteY100" fmla="*/ 175844 h 993775"/>
              <a:gd name="connsiteX101" fmla="*/ 6402268 w 9151146"/>
              <a:gd name="connsiteY101" fmla="*/ 658889 h 993775"/>
              <a:gd name="connsiteX102" fmla="*/ 6270807 w 9151146"/>
              <a:gd name="connsiteY102" fmla="*/ 658889 h 993775"/>
              <a:gd name="connsiteX103" fmla="*/ 6270807 w 9151146"/>
              <a:gd name="connsiteY103" fmla="*/ 46586 h 993775"/>
              <a:gd name="connsiteX104" fmla="*/ 4999247 w 9151146"/>
              <a:gd name="connsiteY104" fmla="*/ 17756 h 993775"/>
              <a:gd name="connsiteX105" fmla="*/ 5116038 w 9151146"/>
              <a:gd name="connsiteY105" fmla="*/ 188827 h 993775"/>
              <a:gd name="connsiteX106" fmla="*/ 5004200 w 9151146"/>
              <a:gd name="connsiteY106" fmla="*/ 258324 h 993775"/>
              <a:gd name="connsiteX107" fmla="*/ 4896173 w 9151146"/>
              <a:gd name="connsiteY107" fmla="*/ 80380 h 993775"/>
              <a:gd name="connsiteX108" fmla="*/ 4999247 w 9151146"/>
              <a:gd name="connsiteY108" fmla="*/ 17756 h 993775"/>
              <a:gd name="connsiteX109" fmla="*/ 3994611 w 9151146"/>
              <a:gd name="connsiteY109" fmla="*/ 17756 h 993775"/>
              <a:gd name="connsiteX110" fmla="*/ 4111403 w 9151146"/>
              <a:gd name="connsiteY110" fmla="*/ 188827 h 993775"/>
              <a:gd name="connsiteX111" fmla="*/ 3999565 w 9151146"/>
              <a:gd name="connsiteY111" fmla="*/ 258324 h 993775"/>
              <a:gd name="connsiteX112" fmla="*/ 3891728 w 9151146"/>
              <a:gd name="connsiteY112" fmla="*/ 80380 h 993775"/>
              <a:gd name="connsiteX113" fmla="*/ 3994611 w 9151146"/>
              <a:gd name="connsiteY113" fmla="*/ 17756 h 993775"/>
              <a:gd name="connsiteX114" fmla="*/ 5663415 w 9151146"/>
              <a:gd name="connsiteY114" fmla="*/ 16801 h 993775"/>
              <a:gd name="connsiteX115" fmla="*/ 5784207 w 9151146"/>
              <a:gd name="connsiteY115" fmla="*/ 16801 h 993775"/>
              <a:gd name="connsiteX116" fmla="*/ 5784207 w 9151146"/>
              <a:gd name="connsiteY116" fmla="*/ 194745 h 993775"/>
              <a:gd name="connsiteX117" fmla="*/ 5850891 w 9151146"/>
              <a:gd name="connsiteY117" fmla="*/ 194745 h 993775"/>
              <a:gd name="connsiteX118" fmla="*/ 5850891 w 9151146"/>
              <a:gd name="connsiteY118" fmla="*/ 322858 h 993775"/>
              <a:gd name="connsiteX119" fmla="*/ 5784207 w 9151146"/>
              <a:gd name="connsiteY119" fmla="*/ 322858 h 993775"/>
              <a:gd name="connsiteX120" fmla="*/ 5784207 w 9151146"/>
              <a:gd name="connsiteY120" fmla="*/ 818886 h 993775"/>
              <a:gd name="connsiteX121" fmla="*/ 5756200 w 9151146"/>
              <a:gd name="connsiteY121" fmla="*/ 931342 h 993775"/>
              <a:gd name="connsiteX122" fmla="*/ 5677133 w 9151146"/>
              <a:gd name="connsiteY122" fmla="*/ 973155 h 993775"/>
              <a:gd name="connsiteX123" fmla="*/ 5547766 w 9151146"/>
              <a:gd name="connsiteY123" fmla="*/ 976974 h 993775"/>
              <a:gd name="connsiteX124" fmla="*/ 5523189 w 9151146"/>
              <a:gd name="connsiteY124" fmla="*/ 848671 h 993775"/>
              <a:gd name="connsiteX125" fmla="*/ 5613497 w 9151146"/>
              <a:gd name="connsiteY125" fmla="*/ 851726 h 993775"/>
              <a:gd name="connsiteX126" fmla="*/ 5663415 w 9151146"/>
              <a:gd name="connsiteY126" fmla="*/ 796929 h 993775"/>
              <a:gd name="connsiteX127" fmla="*/ 5663415 w 9151146"/>
              <a:gd name="connsiteY127" fmla="*/ 322858 h 993775"/>
              <a:gd name="connsiteX128" fmla="*/ 5508518 w 9151146"/>
              <a:gd name="connsiteY128" fmla="*/ 322858 h 993775"/>
              <a:gd name="connsiteX129" fmla="*/ 5508518 w 9151146"/>
              <a:gd name="connsiteY129" fmla="*/ 194745 h 993775"/>
              <a:gd name="connsiteX130" fmla="*/ 5663415 w 9151146"/>
              <a:gd name="connsiteY130" fmla="*/ 194745 h 993775"/>
              <a:gd name="connsiteX131" fmla="*/ 5663415 w 9151146"/>
              <a:gd name="connsiteY131" fmla="*/ 16801 h 993775"/>
              <a:gd name="connsiteX132" fmla="*/ 4658780 w 9151146"/>
              <a:gd name="connsiteY132" fmla="*/ 16801 h 993775"/>
              <a:gd name="connsiteX133" fmla="*/ 4779572 w 9151146"/>
              <a:gd name="connsiteY133" fmla="*/ 16801 h 993775"/>
              <a:gd name="connsiteX134" fmla="*/ 4779572 w 9151146"/>
              <a:gd name="connsiteY134" fmla="*/ 194745 h 993775"/>
              <a:gd name="connsiteX135" fmla="*/ 4846256 w 9151146"/>
              <a:gd name="connsiteY135" fmla="*/ 194745 h 993775"/>
              <a:gd name="connsiteX136" fmla="*/ 4846256 w 9151146"/>
              <a:gd name="connsiteY136" fmla="*/ 322858 h 993775"/>
              <a:gd name="connsiteX137" fmla="*/ 4779572 w 9151146"/>
              <a:gd name="connsiteY137" fmla="*/ 322858 h 993775"/>
              <a:gd name="connsiteX138" fmla="*/ 4779572 w 9151146"/>
              <a:gd name="connsiteY138" fmla="*/ 818886 h 993775"/>
              <a:gd name="connsiteX139" fmla="*/ 4751565 w 9151146"/>
              <a:gd name="connsiteY139" fmla="*/ 931342 h 993775"/>
              <a:gd name="connsiteX140" fmla="*/ 4672497 w 9151146"/>
              <a:gd name="connsiteY140" fmla="*/ 973155 h 993775"/>
              <a:gd name="connsiteX141" fmla="*/ 4543131 w 9151146"/>
              <a:gd name="connsiteY141" fmla="*/ 976974 h 993775"/>
              <a:gd name="connsiteX142" fmla="*/ 4518554 w 9151146"/>
              <a:gd name="connsiteY142" fmla="*/ 848671 h 993775"/>
              <a:gd name="connsiteX143" fmla="*/ 4608862 w 9151146"/>
              <a:gd name="connsiteY143" fmla="*/ 851726 h 993775"/>
              <a:gd name="connsiteX144" fmla="*/ 4658780 w 9151146"/>
              <a:gd name="connsiteY144" fmla="*/ 796929 h 993775"/>
              <a:gd name="connsiteX145" fmla="*/ 4658780 w 9151146"/>
              <a:gd name="connsiteY145" fmla="*/ 322858 h 993775"/>
              <a:gd name="connsiteX146" fmla="*/ 4503883 w 9151146"/>
              <a:gd name="connsiteY146" fmla="*/ 322858 h 993775"/>
              <a:gd name="connsiteX147" fmla="*/ 4503883 w 9151146"/>
              <a:gd name="connsiteY147" fmla="*/ 194745 h 993775"/>
              <a:gd name="connsiteX148" fmla="*/ 4658780 w 9151146"/>
              <a:gd name="connsiteY148" fmla="*/ 194745 h 993775"/>
              <a:gd name="connsiteX149" fmla="*/ 4658780 w 9151146"/>
              <a:gd name="connsiteY149" fmla="*/ 16801 h 993775"/>
              <a:gd name="connsiteX150" fmla="*/ 7304783 w 9151146"/>
              <a:gd name="connsiteY150" fmla="*/ 11837 h 993775"/>
              <a:gd name="connsiteX151" fmla="*/ 7438150 w 9151146"/>
              <a:gd name="connsiteY151" fmla="*/ 11837 h 993775"/>
              <a:gd name="connsiteX152" fmla="*/ 7438150 w 9151146"/>
              <a:gd name="connsiteY152" fmla="*/ 128112 h 993775"/>
              <a:gd name="connsiteX153" fmla="*/ 7538175 w 9151146"/>
              <a:gd name="connsiteY153" fmla="*/ 128112 h 993775"/>
              <a:gd name="connsiteX154" fmla="*/ 7606954 w 9151146"/>
              <a:gd name="connsiteY154" fmla="*/ 15847 h 993775"/>
              <a:gd name="connsiteX155" fmla="*/ 7717839 w 9151146"/>
              <a:gd name="connsiteY155" fmla="*/ 63579 h 993775"/>
              <a:gd name="connsiteX156" fmla="*/ 7673066 w 9151146"/>
              <a:gd name="connsiteY156" fmla="*/ 128112 h 993775"/>
              <a:gd name="connsiteX157" fmla="*/ 7836536 w 9151146"/>
              <a:gd name="connsiteY157" fmla="*/ 128112 h 993775"/>
              <a:gd name="connsiteX158" fmla="*/ 7836536 w 9151146"/>
              <a:gd name="connsiteY158" fmla="*/ 348824 h 993775"/>
              <a:gd name="connsiteX159" fmla="*/ 7716887 w 9151146"/>
              <a:gd name="connsiteY159" fmla="*/ 348824 h 993775"/>
              <a:gd name="connsiteX160" fmla="*/ 7716887 w 9151146"/>
              <a:gd name="connsiteY160" fmla="*/ 231403 h 993775"/>
              <a:gd name="connsiteX161" fmla="*/ 7028141 w 9151146"/>
              <a:gd name="connsiteY161" fmla="*/ 231403 h 993775"/>
              <a:gd name="connsiteX162" fmla="*/ 7028141 w 9151146"/>
              <a:gd name="connsiteY162" fmla="*/ 348824 h 993775"/>
              <a:gd name="connsiteX163" fmla="*/ 6908492 w 9151146"/>
              <a:gd name="connsiteY163" fmla="*/ 348824 h 993775"/>
              <a:gd name="connsiteX164" fmla="*/ 6908492 w 9151146"/>
              <a:gd name="connsiteY164" fmla="*/ 128112 h 993775"/>
              <a:gd name="connsiteX165" fmla="*/ 7063960 w 9151146"/>
              <a:gd name="connsiteY165" fmla="*/ 128112 h 993775"/>
              <a:gd name="connsiteX166" fmla="*/ 7026236 w 9151146"/>
              <a:gd name="connsiteY166" fmla="*/ 65488 h 993775"/>
              <a:gd name="connsiteX167" fmla="*/ 7131024 w 9151146"/>
              <a:gd name="connsiteY167" fmla="*/ 16801 h 993775"/>
              <a:gd name="connsiteX168" fmla="*/ 7201709 w 9151146"/>
              <a:gd name="connsiteY168" fmla="*/ 128112 h 993775"/>
              <a:gd name="connsiteX169" fmla="*/ 7304783 w 9151146"/>
              <a:gd name="connsiteY169" fmla="*/ 128112 h 993775"/>
              <a:gd name="connsiteX170" fmla="*/ 7304783 w 9151146"/>
              <a:gd name="connsiteY170" fmla="*/ 11837 h 993775"/>
              <a:gd name="connsiteX171" fmla="*/ 5261218 w 9151146"/>
              <a:gd name="connsiteY171" fmla="*/ 0 h 993775"/>
              <a:gd name="connsiteX172" fmla="*/ 5404492 w 9151146"/>
              <a:gd name="connsiteY172" fmla="*/ 14892 h 993775"/>
              <a:gd name="connsiteX173" fmla="*/ 5361243 w 9151146"/>
              <a:gd name="connsiteY173" fmla="*/ 108255 h 993775"/>
              <a:gd name="connsiteX174" fmla="*/ 5485846 w 9151146"/>
              <a:gd name="connsiteY174" fmla="*/ 108255 h 993775"/>
              <a:gd name="connsiteX175" fmla="*/ 5485846 w 9151146"/>
              <a:gd name="connsiteY175" fmla="*/ 425767 h 993775"/>
              <a:gd name="connsiteX176" fmla="*/ 5579012 w 9151146"/>
              <a:gd name="connsiteY176" fmla="*/ 391591 h 993775"/>
              <a:gd name="connsiteX177" fmla="*/ 5659604 w 9151146"/>
              <a:gd name="connsiteY177" fmla="*/ 627959 h 993775"/>
              <a:gd name="connsiteX178" fmla="*/ 5551577 w 9151146"/>
              <a:gd name="connsiteY178" fmla="*/ 665763 h 993775"/>
              <a:gd name="connsiteX179" fmla="*/ 5485846 w 9151146"/>
              <a:gd name="connsiteY179" fmla="*/ 449061 h 993775"/>
              <a:gd name="connsiteX180" fmla="*/ 5485846 w 9151146"/>
              <a:gd name="connsiteY180" fmla="*/ 842752 h 993775"/>
              <a:gd name="connsiteX181" fmla="*/ 5459554 w 9151146"/>
              <a:gd name="connsiteY181" fmla="*/ 943561 h 993775"/>
              <a:gd name="connsiteX182" fmla="*/ 5385821 w 9151146"/>
              <a:gd name="connsiteY182" fmla="*/ 978310 h 993775"/>
              <a:gd name="connsiteX183" fmla="*/ 5266171 w 9151146"/>
              <a:gd name="connsiteY183" fmla="*/ 979456 h 993775"/>
              <a:gd name="connsiteX184" fmla="*/ 5243499 w 9151146"/>
              <a:gd name="connsiteY184" fmla="*/ 860699 h 993775"/>
              <a:gd name="connsiteX185" fmla="*/ 5327901 w 9151146"/>
              <a:gd name="connsiteY185" fmla="*/ 867572 h 993775"/>
              <a:gd name="connsiteX186" fmla="*/ 5368102 w 9151146"/>
              <a:gd name="connsiteY186" fmla="*/ 822896 h 993775"/>
              <a:gd name="connsiteX187" fmla="*/ 5368102 w 9151146"/>
              <a:gd name="connsiteY187" fmla="*/ 734305 h 993775"/>
              <a:gd name="connsiteX188" fmla="*/ 5153381 w 9151146"/>
              <a:gd name="connsiteY188" fmla="*/ 915304 h 993775"/>
              <a:gd name="connsiteX189" fmla="*/ 5117943 w 9151146"/>
              <a:gd name="connsiteY189" fmla="*/ 868145 h 993775"/>
              <a:gd name="connsiteX190" fmla="*/ 4980575 w 9151146"/>
              <a:gd name="connsiteY190" fmla="*/ 975828 h 993775"/>
              <a:gd name="connsiteX191" fmla="*/ 4910081 w 9151146"/>
              <a:gd name="connsiteY191" fmla="*/ 889529 h 993775"/>
              <a:gd name="connsiteX192" fmla="*/ 4941327 w 9151146"/>
              <a:gd name="connsiteY192" fmla="*/ 805903 h 993775"/>
              <a:gd name="connsiteX193" fmla="*/ 4941327 w 9151146"/>
              <a:gd name="connsiteY193" fmla="*/ 432259 h 993775"/>
              <a:gd name="connsiteX194" fmla="*/ 4875596 w 9151146"/>
              <a:gd name="connsiteY194" fmla="*/ 432259 h 993775"/>
              <a:gd name="connsiteX195" fmla="*/ 4875596 w 9151146"/>
              <a:gd name="connsiteY195" fmla="*/ 303001 h 993775"/>
              <a:gd name="connsiteX196" fmla="*/ 5060024 w 9151146"/>
              <a:gd name="connsiteY196" fmla="*/ 303001 h 993775"/>
              <a:gd name="connsiteX197" fmla="*/ 5060024 w 9151146"/>
              <a:gd name="connsiteY197" fmla="*/ 754353 h 993775"/>
              <a:gd name="connsiteX198" fmla="*/ 5140616 w 9151146"/>
              <a:gd name="connsiteY198" fmla="*/ 701657 h 993775"/>
              <a:gd name="connsiteX199" fmla="*/ 5147475 w 9151146"/>
              <a:gd name="connsiteY199" fmla="*/ 778219 h 993775"/>
              <a:gd name="connsiteX200" fmla="*/ 5299894 w 9151146"/>
              <a:gd name="connsiteY200" fmla="*/ 664808 h 993775"/>
              <a:gd name="connsiteX201" fmla="*/ 5096414 w 9151146"/>
              <a:gd name="connsiteY201" fmla="*/ 664808 h 993775"/>
              <a:gd name="connsiteX202" fmla="*/ 5096414 w 9151146"/>
              <a:gd name="connsiteY202" fmla="*/ 561517 h 993775"/>
              <a:gd name="connsiteX203" fmla="*/ 5140616 w 9151146"/>
              <a:gd name="connsiteY203" fmla="*/ 561517 h 993775"/>
              <a:gd name="connsiteX204" fmla="*/ 5140616 w 9151146"/>
              <a:gd name="connsiteY204" fmla="*/ 108255 h 993775"/>
              <a:gd name="connsiteX205" fmla="*/ 5232258 w 9151146"/>
              <a:gd name="connsiteY205" fmla="*/ 108255 h 993775"/>
              <a:gd name="connsiteX206" fmla="*/ 5261218 w 9151146"/>
              <a:gd name="connsiteY206" fmla="*/ 0 h 993775"/>
              <a:gd name="connsiteX207" fmla="*/ 4256583 w 9151146"/>
              <a:gd name="connsiteY207" fmla="*/ 0 h 993775"/>
              <a:gd name="connsiteX208" fmla="*/ 4399857 w 9151146"/>
              <a:gd name="connsiteY208" fmla="*/ 14892 h 993775"/>
              <a:gd name="connsiteX209" fmla="*/ 4356608 w 9151146"/>
              <a:gd name="connsiteY209" fmla="*/ 108255 h 993775"/>
              <a:gd name="connsiteX210" fmla="*/ 4481211 w 9151146"/>
              <a:gd name="connsiteY210" fmla="*/ 108255 h 993775"/>
              <a:gd name="connsiteX211" fmla="*/ 4481211 w 9151146"/>
              <a:gd name="connsiteY211" fmla="*/ 425767 h 993775"/>
              <a:gd name="connsiteX212" fmla="*/ 4574377 w 9151146"/>
              <a:gd name="connsiteY212" fmla="*/ 391591 h 993775"/>
              <a:gd name="connsiteX213" fmla="*/ 4654969 w 9151146"/>
              <a:gd name="connsiteY213" fmla="*/ 627959 h 993775"/>
              <a:gd name="connsiteX214" fmla="*/ 4546942 w 9151146"/>
              <a:gd name="connsiteY214" fmla="*/ 665763 h 993775"/>
              <a:gd name="connsiteX215" fmla="*/ 4481211 w 9151146"/>
              <a:gd name="connsiteY215" fmla="*/ 449061 h 993775"/>
              <a:gd name="connsiteX216" fmla="*/ 4481211 w 9151146"/>
              <a:gd name="connsiteY216" fmla="*/ 842752 h 993775"/>
              <a:gd name="connsiteX217" fmla="*/ 4455109 w 9151146"/>
              <a:gd name="connsiteY217" fmla="*/ 943561 h 993775"/>
              <a:gd name="connsiteX218" fmla="*/ 4381186 w 9151146"/>
              <a:gd name="connsiteY218" fmla="*/ 978310 h 993775"/>
              <a:gd name="connsiteX219" fmla="*/ 4261536 w 9151146"/>
              <a:gd name="connsiteY219" fmla="*/ 979456 h 993775"/>
              <a:gd name="connsiteX220" fmla="*/ 4238864 w 9151146"/>
              <a:gd name="connsiteY220" fmla="*/ 860699 h 993775"/>
              <a:gd name="connsiteX221" fmla="*/ 4323266 w 9151146"/>
              <a:gd name="connsiteY221" fmla="*/ 867572 h 993775"/>
              <a:gd name="connsiteX222" fmla="*/ 4363467 w 9151146"/>
              <a:gd name="connsiteY222" fmla="*/ 822896 h 993775"/>
              <a:gd name="connsiteX223" fmla="*/ 4363467 w 9151146"/>
              <a:gd name="connsiteY223" fmla="*/ 734305 h 993775"/>
              <a:gd name="connsiteX224" fmla="*/ 4148746 w 9151146"/>
              <a:gd name="connsiteY224" fmla="*/ 915304 h 993775"/>
              <a:gd name="connsiteX225" fmla="*/ 4113308 w 9151146"/>
              <a:gd name="connsiteY225" fmla="*/ 868145 h 993775"/>
              <a:gd name="connsiteX226" fmla="*/ 3975940 w 9151146"/>
              <a:gd name="connsiteY226" fmla="*/ 975828 h 993775"/>
              <a:gd name="connsiteX227" fmla="*/ 3905446 w 9151146"/>
              <a:gd name="connsiteY227" fmla="*/ 889529 h 993775"/>
              <a:gd name="connsiteX228" fmla="*/ 3936692 w 9151146"/>
              <a:gd name="connsiteY228" fmla="*/ 805903 h 993775"/>
              <a:gd name="connsiteX229" fmla="*/ 3936692 w 9151146"/>
              <a:gd name="connsiteY229" fmla="*/ 433388 h 993775"/>
              <a:gd name="connsiteX230" fmla="*/ 0 w 9151146"/>
              <a:gd name="connsiteY230" fmla="*/ 433388 h 993775"/>
              <a:gd name="connsiteX231" fmla="*/ 0 w 9151146"/>
              <a:gd name="connsiteY231" fmla="*/ 303525 h 993775"/>
              <a:gd name="connsiteX232" fmla="*/ 3870961 w 9151146"/>
              <a:gd name="connsiteY232" fmla="*/ 303525 h 993775"/>
              <a:gd name="connsiteX233" fmla="*/ 3870961 w 9151146"/>
              <a:gd name="connsiteY233" fmla="*/ 303001 h 993775"/>
              <a:gd name="connsiteX234" fmla="*/ 4055579 w 9151146"/>
              <a:gd name="connsiteY234" fmla="*/ 303001 h 993775"/>
              <a:gd name="connsiteX235" fmla="*/ 4055579 w 9151146"/>
              <a:gd name="connsiteY235" fmla="*/ 754353 h 993775"/>
              <a:gd name="connsiteX236" fmla="*/ 4135981 w 9151146"/>
              <a:gd name="connsiteY236" fmla="*/ 701657 h 993775"/>
              <a:gd name="connsiteX237" fmla="*/ 4142839 w 9151146"/>
              <a:gd name="connsiteY237" fmla="*/ 778219 h 993775"/>
              <a:gd name="connsiteX238" fmla="*/ 4295450 w 9151146"/>
              <a:gd name="connsiteY238" fmla="*/ 664808 h 993775"/>
              <a:gd name="connsiteX239" fmla="*/ 4091779 w 9151146"/>
              <a:gd name="connsiteY239" fmla="*/ 664808 h 993775"/>
              <a:gd name="connsiteX240" fmla="*/ 4091779 w 9151146"/>
              <a:gd name="connsiteY240" fmla="*/ 561517 h 993775"/>
              <a:gd name="connsiteX241" fmla="*/ 4135981 w 9151146"/>
              <a:gd name="connsiteY241" fmla="*/ 561517 h 993775"/>
              <a:gd name="connsiteX242" fmla="*/ 4135981 w 9151146"/>
              <a:gd name="connsiteY242" fmla="*/ 108255 h 993775"/>
              <a:gd name="connsiteX243" fmla="*/ 4227623 w 9151146"/>
              <a:gd name="connsiteY243" fmla="*/ 108255 h 993775"/>
              <a:gd name="connsiteX244" fmla="*/ 4256583 w 9151146"/>
              <a:gd name="connsiteY244" fmla="*/ 0 h 99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Lst>
            <a:rect l="l" t="t" r="r" b="b"/>
            <a:pathLst>
              <a:path w="9151146" h="993775">
                <a:moveTo>
                  <a:pt x="7303830" y="667863"/>
                </a:moveTo>
                <a:cubicBezTo>
                  <a:pt x="7348603" y="667863"/>
                  <a:pt x="7393376" y="667863"/>
                  <a:pt x="7438150" y="667863"/>
                </a:cubicBezTo>
                <a:cubicBezTo>
                  <a:pt x="7433958" y="703184"/>
                  <a:pt x="7425956" y="735642"/>
                  <a:pt x="7414144" y="764663"/>
                </a:cubicBezTo>
                <a:lnTo>
                  <a:pt x="7813204" y="869949"/>
                </a:lnTo>
                <a:lnTo>
                  <a:pt x="9151146" y="869949"/>
                </a:lnTo>
                <a:lnTo>
                  <a:pt x="9151146" y="991394"/>
                </a:lnTo>
                <a:lnTo>
                  <a:pt x="7764196" y="991394"/>
                </a:lnTo>
                <a:lnTo>
                  <a:pt x="7763946" y="991866"/>
                </a:lnTo>
                <a:cubicBezTo>
                  <a:pt x="7608478" y="938406"/>
                  <a:pt x="7471110" y="894684"/>
                  <a:pt x="7351270" y="860699"/>
                </a:cubicBezTo>
                <a:cubicBezTo>
                  <a:pt x="7284968" y="930769"/>
                  <a:pt x="7150458" y="974873"/>
                  <a:pt x="6947740" y="992821"/>
                </a:cubicBezTo>
                <a:cubicBezTo>
                  <a:pt x="6931355" y="954444"/>
                  <a:pt x="6910778" y="912631"/>
                  <a:pt x="6885819" y="867572"/>
                </a:cubicBezTo>
                <a:cubicBezTo>
                  <a:pt x="7036905" y="858599"/>
                  <a:pt x="7143218" y="839697"/>
                  <a:pt x="7204757" y="810867"/>
                </a:cubicBezTo>
                <a:cubicBezTo>
                  <a:pt x="7266106" y="782037"/>
                  <a:pt x="7299257" y="734305"/>
                  <a:pt x="7303830" y="667863"/>
                </a:cubicBezTo>
                <a:close/>
                <a:moveTo>
                  <a:pt x="6987940" y="541660"/>
                </a:moveTo>
                <a:cubicBezTo>
                  <a:pt x="7242862" y="541660"/>
                  <a:pt x="7497974" y="541660"/>
                  <a:pt x="7753086" y="541660"/>
                </a:cubicBezTo>
                <a:cubicBezTo>
                  <a:pt x="7753086" y="631778"/>
                  <a:pt x="7753086" y="721895"/>
                  <a:pt x="7753086" y="812013"/>
                </a:cubicBezTo>
                <a:cubicBezTo>
                  <a:pt x="7710028" y="812013"/>
                  <a:pt x="7666779" y="812013"/>
                  <a:pt x="7623530" y="812013"/>
                </a:cubicBezTo>
                <a:cubicBezTo>
                  <a:pt x="7623530" y="757599"/>
                  <a:pt x="7623530" y="703184"/>
                  <a:pt x="7623530" y="648961"/>
                </a:cubicBezTo>
                <a:cubicBezTo>
                  <a:pt x="7454916" y="648961"/>
                  <a:pt x="7286111" y="648961"/>
                  <a:pt x="7117306" y="648961"/>
                </a:cubicBezTo>
                <a:cubicBezTo>
                  <a:pt x="7117306" y="703184"/>
                  <a:pt x="7117306" y="757599"/>
                  <a:pt x="7117306" y="812013"/>
                </a:cubicBezTo>
                <a:cubicBezTo>
                  <a:pt x="7074248" y="812013"/>
                  <a:pt x="7030999" y="812013"/>
                  <a:pt x="6987940" y="812013"/>
                </a:cubicBezTo>
                <a:cubicBezTo>
                  <a:pt x="6987940" y="721895"/>
                  <a:pt x="6987940" y="631778"/>
                  <a:pt x="6987940" y="541660"/>
                </a:cubicBezTo>
                <a:close/>
                <a:moveTo>
                  <a:pt x="5258360" y="501756"/>
                </a:moveTo>
                <a:cubicBezTo>
                  <a:pt x="5258360" y="521613"/>
                  <a:pt x="5258360" y="541660"/>
                  <a:pt x="5258360" y="561517"/>
                </a:cubicBezTo>
                <a:cubicBezTo>
                  <a:pt x="5294941" y="561517"/>
                  <a:pt x="5331521" y="561517"/>
                  <a:pt x="5368102" y="561517"/>
                </a:cubicBezTo>
                <a:cubicBezTo>
                  <a:pt x="5368102" y="541660"/>
                  <a:pt x="5368102" y="521613"/>
                  <a:pt x="5368102" y="501756"/>
                </a:cubicBezTo>
                <a:cubicBezTo>
                  <a:pt x="5331521" y="501756"/>
                  <a:pt x="5294941" y="501756"/>
                  <a:pt x="5258360" y="501756"/>
                </a:cubicBezTo>
                <a:close/>
                <a:moveTo>
                  <a:pt x="4253725" y="501756"/>
                </a:moveTo>
                <a:cubicBezTo>
                  <a:pt x="4253725" y="521613"/>
                  <a:pt x="4253725" y="541660"/>
                  <a:pt x="4253725" y="561517"/>
                </a:cubicBezTo>
                <a:cubicBezTo>
                  <a:pt x="4290305" y="561517"/>
                  <a:pt x="4326886" y="561517"/>
                  <a:pt x="4363467" y="561517"/>
                </a:cubicBezTo>
                <a:cubicBezTo>
                  <a:pt x="4363467" y="541660"/>
                  <a:pt x="4363467" y="521613"/>
                  <a:pt x="4363467" y="501756"/>
                </a:cubicBezTo>
                <a:cubicBezTo>
                  <a:pt x="4326886" y="501756"/>
                  <a:pt x="4290305" y="501756"/>
                  <a:pt x="4253725" y="501756"/>
                </a:cubicBezTo>
                <a:close/>
                <a:moveTo>
                  <a:pt x="7188944" y="359707"/>
                </a:moveTo>
                <a:cubicBezTo>
                  <a:pt x="7188944" y="377845"/>
                  <a:pt x="7188944" y="396174"/>
                  <a:pt x="7188944" y="414312"/>
                </a:cubicBezTo>
                <a:cubicBezTo>
                  <a:pt x="7311260" y="414312"/>
                  <a:pt x="7433577" y="414312"/>
                  <a:pt x="7555894" y="414312"/>
                </a:cubicBezTo>
                <a:cubicBezTo>
                  <a:pt x="7555894" y="396174"/>
                  <a:pt x="7555894" y="377845"/>
                  <a:pt x="7555894" y="359707"/>
                </a:cubicBezTo>
                <a:cubicBezTo>
                  <a:pt x="7433577" y="359707"/>
                  <a:pt x="7311260" y="359707"/>
                  <a:pt x="7188944" y="359707"/>
                </a:cubicBezTo>
                <a:close/>
                <a:moveTo>
                  <a:pt x="5258360" y="356652"/>
                </a:moveTo>
                <a:cubicBezTo>
                  <a:pt x="5258360" y="376508"/>
                  <a:pt x="5258360" y="396556"/>
                  <a:pt x="5258360" y="416412"/>
                </a:cubicBezTo>
                <a:cubicBezTo>
                  <a:pt x="5294941" y="416412"/>
                  <a:pt x="5331521" y="416412"/>
                  <a:pt x="5368102" y="416412"/>
                </a:cubicBezTo>
                <a:cubicBezTo>
                  <a:pt x="5368102" y="396556"/>
                  <a:pt x="5368102" y="376508"/>
                  <a:pt x="5368102" y="356652"/>
                </a:cubicBezTo>
                <a:cubicBezTo>
                  <a:pt x="5331521" y="356652"/>
                  <a:pt x="5294941" y="356652"/>
                  <a:pt x="5258360" y="356652"/>
                </a:cubicBezTo>
                <a:close/>
                <a:moveTo>
                  <a:pt x="4253725" y="356652"/>
                </a:moveTo>
                <a:cubicBezTo>
                  <a:pt x="4253725" y="376508"/>
                  <a:pt x="4253725" y="396556"/>
                  <a:pt x="4253725" y="416412"/>
                </a:cubicBezTo>
                <a:cubicBezTo>
                  <a:pt x="4290305" y="416412"/>
                  <a:pt x="4326886" y="416412"/>
                  <a:pt x="4363467" y="416412"/>
                </a:cubicBezTo>
                <a:cubicBezTo>
                  <a:pt x="4363467" y="396556"/>
                  <a:pt x="4363467" y="376508"/>
                  <a:pt x="4363467" y="356652"/>
                </a:cubicBezTo>
                <a:cubicBezTo>
                  <a:pt x="4326886" y="356652"/>
                  <a:pt x="4290305" y="356652"/>
                  <a:pt x="4253725" y="356652"/>
                </a:cubicBezTo>
                <a:close/>
                <a:moveTo>
                  <a:pt x="7069294" y="278180"/>
                </a:moveTo>
                <a:cubicBezTo>
                  <a:pt x="7271441" y="278180"/>
                  <a:pt x="7473587" y="278180"/>
                  <a:pt x="7675543" y="278180"/>
                </a:cubicBezTo>
                <a:cubicBezTo>
                  <a:pt x="7675543" y="350733"/>
                  <a:pt x="7675543" y="423285"/>
                  <a:pt x="7675543" y="495838"/>
                </a:cubicBezTo>
                <a:cubicBezTo>
                  <a:pt x="7473587" y="495838"/>
                  <a:pt x="7271441" y="495838"/>
                  <a:pt x="7069294" y="495838"/>
                </a:cubicBezTo>
                <a:cubicBezTo>
                  <a:pt x="7069294" y="423285"/>
                  <a:pt x="7069294" y="350733"/>
                  <a:pt x="7069294" y="278180"/>
                </a:cubicBezTo>
                <a:close/>
                <a:moveTo>
                  <a:pt x="6469905" y="237513"/>
                </a:moveTo>
                <a:cubicBezTo>
                  <a:pt x="6514106" y="237513"/>
                  <a:pt x="6558117" y="237513"/>
                  <a:pt x="6602319" y="237513"/>
                </a:cubicBezTo>
                <a:cubicBezTo>
                  <a:pt x="6603653" y="378227"/>
                  <a:pt x="6594698" y="495265"/>
                  <a:pt x="6575265" y="588246"/>
                </a:cubicBezTo>
                <a:cubicBezTo>
                  <a:pt x="6597746" y="588246"/>
                  <a:pt x="6620228" y="588246"/>
                  <a:pt x="6642520" y="588246"/>
                </a:cubicBezTo>
                <a:cubicBezTo>
                  <a:pt x="6642520" y="661562"/>
                  <a:pt x="6642520" y="734687"/>
                  <a:pt x="6642520" y="808003"/>
                </a:cubicBezTo>
                <a:cubicBezTo>
                  <a:pt x="6642520" y="837788"/>
                  <a:pt x="6656237" y="852680"/>
                  <a:pt x="6683673" y="852680"/>
                </a:cubicBezTo>
                <a:cubicBezTo>
                  <a:pt x="6701773" y="852680"/>
                  <a:pt x="6713966" y="845807"/>
                  <a:pt x="6720635" y="832251"/>
                </a:cubicBezTo>
                <a:cubicBezTo>
                  <a:pt x="6727113" y="818695"/>
                  <a:pt x="6733209" y="772873"/>
                  <a:pt x="6738734" y="694593"/>
                </a:cubicBezTo>
                <a:cubicBezTo>
                  <a:pt x="6781793" y="715213"/>
                  <a:pt x="6823137" y="732778"/>
                  <a:pt x="6862385" y="747288"/>
                </a:cubicBezTo>
                <a:cubicBezTo>
                  <a:pt x="6846571" y="860317"/>
                  <a:pt x="6825614" y="925423"/>
                  <a:pt x="6799512" y="942798"/>
                </a:cubicBezTo>
                <a:cubicBezTo>
                  <a:pt x="6773410" y="960172"/>
                  <a:pt x="6745212" y="968955"/>
                  <a:pt x="6715109" y="968955"/>
                </a:cubicBezTo>
                <a:cubicBezTo>
                  <a:pt x="6690913" y="968955"/>
                  <a:pt x="6666716" y="968955"/>
                  <a:pt x="6642520" y="968955"/>
                </a:cubicBezTo>
                <a:cubicBezTo>
                  <a:pt x="6562118" y="968955"/>
                  <a:pt x="6521918" y="928860"/>
                  <a:pt x="6521918" y="848671"/>
                </a:cubicBezTo>
                <a:cubicBezTo>
                  <a:pt x="6521918" y="814686"/>
                  <a:pt x="6521918" y="780701"/>
                  <a:pt x="6521918" y="746907"/>
                </a:cubicBezTo>
                <a:cubicBezTo>
                  <a:pt x="6472191" y="846952"/>
                  <a:pt x="6386836" y="929242"/>
                  <a:pt x="6265853" y="993775"/>
                </a:cubicBezTo>
                <a:cubicBezTo>
                  <a:pt x="6240894" y="957308"/>
                  <a:pt x="6210220" y="917213"/>
                  <a:pt x="6173639" y="873491"/>
                </a:cubicBezTo>
                <a:cubicBezTo>
                  <a:pt x="6300528" y="816213"/>
                  <a:pt x="6382644" y="744043"/>
                  <a:pt x="6419797" y="656789"/>
                </a:cubicBezTo>
                <a:cubicBezTo>
                  <a:pt x="6457139" y="569726"/>
                  <a:pt x="6473715" y="429968"/>
                  <a:pt x="6469905" y="237513"/>
                </a:cubicBezTo>
                <a:close/>
                <a:moveTo>
                  <a:pt x="5258360" y="211547"/>
                </a:moveTo>
                <a:cubicBezTo>
                  <a:pt x="5258360" y="231403"/>
                  <a:pt x="5258360" y="251451"/>
                  <a:pt x="5258360" y="271307"/>
                </a:cubicBezTo>
                <a:cubicBezTo>
                  <a:pt x="5294941" y="271307"/>
                  <a:pt x="5331521" y="271307"/>
                  <a:pt x="5368102" y="271307"/>
                </a:cubicBezTo>
                <a:cubicBezTo>
                  <a:pt x="5368102" y="251451"/>
                  <a:pt x="5368102" y="231403"/>
                  <a:pt x="5368102" y="211547"/>
                </a:cubicBezTo>
                <a:cubicBezTo>
                  <a:pt x="5331521" y="211547"/>
                  <a:pt x="5294941" y="211547"/>
                  <a:pt x="5258360" y="211547"/>
                </a:cubicBezTo>
                <a:close/>
                <a:moveTo>
                  <a:pt x="4253725" y="211547"/>
                </a:moveTo>
                <a:cubicBezTo>
                  <a:pt x="4253725" y="231403"/>
                  <a:pt x="4253725" y="251451"/>
                  <a:pt x="4253725" y="271307"/>
                </a:cubicBezTo>
                <a:cubicBezTo>
                  <a:pt x="4290305" y="271307"/>
                  <a:pt x="4326886" y="271307"/>
                  <a:pt x="4363467" y="271307"/>
                </a:cubicBezTo>
                <a:cubicBezTo>
                  <a:pt x="4363467" y="251451"/>
                  <a:pt x="4363467" y="231403"/>
                  <a:pt x="4363467" y="211547"/>
                </a:cubicBezTo>
                <a:cubicBezTo>
                  <a:pt x="4326886" y="211547"/>
                  <a:pt x="4290305" y="211547"/>
                  <a:pt x="4253725" y="211547"/>
                </a:cubicBezTo>
                <a:close/>
                <a:moveTo>
                  <a:pt x="5890139" y="91454"/>
                </a:moveTo>
                <a:cubicBezTo>
                  <a:pt x="6006549" y="91454"/>
                  <a:pt x="6122960" y="91454"/>
                  <a:pt x="6239370" y="91454"/>
                </a:cubicBezTo>
                <a:cubicBezTo>
                  <a:pt x="6233464" y="262715"/>
                  <a:pt x="6203742" y="419085"/>
                  <a:pt x="6150014" y="560562"/>
                </a:cubicBezTo>
                <a:cubicBezTo>
                  <a:pt x="6186976" y="631014"/>
                  <a:pt x="6223938" y="701657"/>
                  <a:pt x="6260899" y="772109"/>
                </a:cubicBezTo>
                <a:cubicBezTo>
                  <a:pt x="6224700" y="796739"/>
                  <a:pt x="6188309" y="821177"/>
                  <a:pt x="6152110" y="845616"/>
                </a:cubicBezTo>
                <a:cubicBezTo>
                  <a:pt x="6131152" y="799984"/>
                  <a:pt x="6108670" y="752634"/>
                  <a:pt x="6084855" y="703566"/>
                </a:cubicBezTo>
                <a:cubicBezTo>
                  <a:pt x="6044654" y="778791"/>
                  <a:pt x="5996261" y="849053"/>
                  <a:pt x="5940056" y="914350"/>
                </a:cubicBezTo>
                <a:cubicBezTo>
                  <a:pt x="5919099" y="871964"/>
                  <a:pt x="5894902" y="828814"/>
                  <a:pt x="5867466" y="785092"/>
                </a:cubicBezTo>
                <a:cubicBezTo>
                  <a:pt x="5928625" y="715595"/>
                  <a:pt x="5978352" y="642470"/>
                  <a:pt x="6016647" y="565908"/>
                </a:cubicBezTo>
                <a:cubicBezTo>
                  <a:pt x="5976446" y="486482"/>
                  <a:pt x="5933007" y="403429"/>
                  <a:pt x="5886138" y="316939"/>
                </a:cubicBezTo>
                <a:cubicBezTo>
                  <a:pt x="5920432" y="300328"/>
                  <a:pt x="5954917" y="283908"/>
                  <a:pt x="5989211" y="267298"/>
                </a:cubicBezTo>
                <a:cubicBezTo>
                  <a:pt x="6017409" y="318466"/>
                  <a:pt x="6045797" y="369635"/>
                  <a:pt x="6073995" y="420803"/>
                </a:cubicBezTo>
                <a:cubicBezTo>
                  <a:pt x="6094000" y="355315"/>
                  <a:pt x="6106193" y="287154"/>
                  <a:pt x="6110766" y="216511"/>
                </a:cubicBezTo>
                <a:cubicBezTo>
                  <a:pt x="6037224" y="216511"/>
                  <a:pt x="5963681" y="216511"/>
                  <a:pt x="5890139" y="216511"/>
                </a:cubicBezTo>
                <a:cubicBezTo>
                  <a:pt x="5890139" y="174889"/>
                  <a:pt x="5890139" y="133076"/>
                  <a:pt x="5890139" y="91454"/>
                </a:cubicBezTo>
                <a:close/>
                <a:moveTo>
                  <a:pt x="6270807" y="46586"/>
                </a:moveTo>
                <a:cubicBezTo>
                  <a:pt x="6447042" y="46586"/>
                  <a:pt x="6623277" y="46586"/>
                  <a:pt x="6799512" y="46586"/>
                </a:cubicBezTo>
                <a:cubicBezTo>
                  <a:pt x="6799512" y="248778"/>
                  <a:pt x="6799512" y="450779"/>
                  <a:pt x="6799512" y="652971"/>
                </a:cubicBezTo>
                <a:cubicBezTo>
                  <a:pt x="6755691" y="652971"/>
                  <a:pt x="6711871" y="652971"/>
                  <a:pt x="6668050" y="652971"/>
                </a:cubicBezTo>
                <a:cubicBezTo>
                  <a:pt x="6668050" y="493928"/>
                  <a:pt x="6668050" y="334886"/>
                  <a:pt x="6668050" y="175844"/>
                </a:cubicBezTo>
                <a:cubicBezTo>
                  <a:pt x="6579456" y="175844"/>
                  <a:pt x="6490862" y="175844"/>
                  <a:pt x="6402268" y="175844"/>
                </a:cubicBezTo>
                <a:cubicBezTo>
                  <a:pt x="6402268" y="336795"/>
                  <a:pt x="6402268" y="497938"/>
                  <a:pt x="6402268" y="658889"/>
                </a:cubicBezTo>
                <a:cubicBezTo>
                  <a:pt x="6358448" y="658889"/>
                  <a:pt x="6314627" y="658889"/>
                  <a:pt x="6270807" y="658889"/>
                </a:cubicBezTo>
                <a:cubicBezTo>
                  <a:pt x="6270807" y="454788"/>
                  <a:pt x="6270807" y="250687"/>
                  <a:pt x="6270807" y="46586"/>
                </a:cubicBezTo>
                <a:close/>
                <a:moveTo>
                  <a:pt x="4999247" y="17756"/>
                </a:moveTo>
                <a:cubicBezTo>
                  <a:pt x="5043067" y="76753"/>
                  <a:pt x="5081934" y="133840"/>
                  <a:pt x="5116038" y="188827"/>
                </a:cubicBezTo>
                <a:cubicBezTo>
                  <a:pt x="5080029" y="210592"/>
                  <a:pt x="5042686" y="233885"/>
                  <a:pt x="5004200" y="258324"/>
                </a:cubicBezTo>
                <a:cubicBezTo>
                  <a:pt x="4970096" y="193982"/>
                  <a:pt x="4934278" y="134794"/>
                  <a:pt x="4896173" y="80380"/>
                </a:cubicBezTo>
                <a:cubicBezTo>
                  <a:pt x="4930658" y="59569"/>
                  <a:pt x="4964952" y="38758"/>
                  <a:pt x="4999247" y="17756"/>
                </a:cubicBezTo>
                <a:close/>
                <a:moveTo>
                  <a:pt x="3994611" y="17756"/>
                </a:moveTo>
                <a:cubicBezTo>
                  <a:pt x="4038432" y="76753"/>
                  <a:pt x="4077490" y="133840"/>
                  <a:pt x="4111403" y="188827"/>
                </a:cubicBezTo>
                <a:cubicBezTo>
                  <a:pt x="4075394" y="210592"/>
                  <a:pt x="4038242" y="233885"/>
                  <a:pt x="3999565" y="258324"/>
                </a:cubicBezTo>
                <a:cubicBezTo>
                  <a:pt x="3965652" y="193982"/>
                  <a:pt x="3929643" y="134794"/>
                  <a:pt x="3891728" y="80380"/>
                </a:cubicBezTo>
                <a:cubicBezTo>
                  <a:pt x="3926023" y="59569"/>
                  <a:pt x="3960317" y="38758"/>
                  <a:pt x="3994611" y="17756"/>
                </a:cubicBezTo>
                <a:close/>
                <a:moveTo>
                  <a:pt x="5663415" y="16801"/>
                </a:moveTo>
                <a:cubicBezTo>
                  <a:pt x="5703615" y="16801"/>
                  <a:pt x="5743816" y="16801"/>
                  <a:pt x="5784207" y="16801"/>
                </a:cubicBezTo>
                <a:cubicBezTo>
                  <a:pt x="5784207" y="76180"/>
                  <a:pt x="5784207" y="135367"/>
                  <a:pt x="5784207" y="194745"/>
                </a:cubicBezTo>
                <a:cubicBezTo>
                  <a:pt x="5806308" y="194745"/>
                  <a:pt x="5828599" y="194745"/>
                  <a:pt x="5850891" y="194745"/>
                </a:cubicBezTo>
                <a:cubicBezTo>
                  <a:pt x="5850891" y="237513"/>
                  <a:pt x="5850891" y="280281"/>
                  <a:pt x="5850891" y="322858"/>
                </a:cubicBezTo>
                <a:cubicBezTo>
                  <a:pt x="5828599" y="322858"/>
                  <a:pt x="5806308" y="322858"/>
                  <a:pt x="5784207" y="322858"/>
                </a:cubicBezTo>
                <a:cubicBezTo>
                  <a:pt x="5784207" y="488201"/>
                  <a:pt x="5784207" y="653543"/>
                  <a:pt x="5784207" y="818886"/>
                </a:cubicBezTo>
                <a:cubicBezTo>
                  <a:pt x="5784207" y="868145"/>
                  <a:pt x="5774872" y="905758"/>
                  <a:pt x="5756200" y="931342"/>
                </a:cubicBezTo>
                <a:cubicBezTo>
                  <a:pt x="5737529" y="957117"/>
                  <a:pt x="5711236" y="971055"/>
                  <a:pt x="5677133" y="973155"/>
                </a:cubicBezTo>
                <a:cubicBezTo>
                  <a:pt x="5643219" y="975255"/>
                  <a:pt x="5599970" y="976592"/>
                  <a:pt x="5547766" y="976974"/>
                </a:cubicBezTo>
                <a:cubicBezTo>
                  <a:pt x="5542432" y="932488"/>
                  <a:pt x="5534239" y="889720"/>
                  <a:pt x="5523189" y="848671"/>
                </a:cubicBezTo>
                <a:cubicBezTo>
                  <a:pt x="5552530" y="850771"/>
                  <a:pt x="5582632" y="851726"/>
                  <a:pt x="5613497" y="851726"/>
                </a:cubicBezTo>
                <a:cubicBezTo>
                  <a:pt x="5646839" y="851726"/>
                  <a:pt x="5663415" y="833397"/>
                  <a:pt x="5663415" y="796929"/>
                </a:cubicBezTo>
                <a:cubicBezTo>
                  <a:pt x="5663415" y="639033"/>
                  <a:pt x="5663415" y="480945"/>
                  <a:pt x="5663415" y="322858"/>
                </a:cubicBezTo>
                <a:cubicBezTo>
                  <a:pt x="5611783" y="322858"/>
                  <a:pt x="5560151" y="322858"/>
                  <a:pt x="5508518" y="322858"/>
                </a:cubicBezTo>
                <a:cubicBezTo>
                  <a:pt x="5508518" y="280281"/>
                  <a:pt x="5508518" y="237513"/>
                  <a:pt x="5508518" y="194745"/>
                </a:cubicBezTo>
                <a:cubicBezTo>
                  <a:pt x="5560151" y="194745"/>
                  <a:pt x="5611783" y="194745"/>
                  <a:pt x="5663415" y="194745"/>
                </a:cubicBezTo>
                <a:cubicBezTo>
                  <a:pt x="5663415" y="135367"/>
                  <a:pt x="5663415" y="76180"/>
                  <a:pt x="5663415" y="16801"/>
                </a:cubicBezTo>
                <a:close/>
                <a:moveTo>
                  <a:pt x="4658780" y="16801"/>
                </a:moveTo>
                <a:cubicBezTo>
                  <a:pt x="4698980" y="16801"/>
                  <a:pt x="4739371" y="16801"/>
                  <a:pt x="4779572" y="16801"/>
                </a:cubicBezTo>
                <a:cubicBezTo>
                  <a:pt x="4779572" y="76180"/>
                  <a:pt x="4779572" y="135367"/>
                  <a:pt x="4779572" y="194745"/>
                </a:cubicBezTo>
                <a:cubicBezTo>
                  <a:pt x="4801673" y="194745"/>
                  <a:pt x="4823964" y="194745"/>
                  <a:pt x="4846256" y="194745"/>
                </a:cubicBezTo>
                <a:cubicBezTo>
                  <a:pt x="4846256" y="237513"/>
                  <a:pt x="4846256" y="280281"/>
                  <a:pt x="4846256" y="322858"/>
                </a:cubicBezTo>
                <a:cubicBezTo>
                  <a:pt x="4823964" y="322858"/>
                  <a:pt x="4801673" y="322858"/>
                  <a:pt x="4779572" y="322858"/>
                </a:cubicBezTo>
                <a:cubicBezTo>
                  <a:pt x="4779572" y="488201"/>
                  <a:pt x="4779572" y="653543"/>
                  <a:pt x="4779572" y="818886"/>
                </a:cubicBezTo>
                <a:cubicBezTo>
                  <a:pt x="4779572" y="868145"/>
                  <a:pt x="4770236" y="905758"/>
                  <a:pt x="4751565" y="931342"/>
                </a:cubicBezTo>
                <a:cubicBezTo>
                  <a:pt x="4732894" y="957117"/>
                  <a:pt x="4706601" y="971055"/>
                  <a:pt x="4672497" y="973155"/>
                </a:cubicBezTo>
                <a:cubicBezTo>
                  <a:pt x="4638584" y="975255"/>
                  <a:pt x="4595335" y="976592"/>
                  <a:pt x="4543131" y="976974"/>
                </a:cubicBezTo>
                <a:cubicBezTo>
                  <a:pt x="4537797" y="932488"/>
                  <a:pt x="4529604" y="889720"/>
                  <a:pt x="4518554" y="848671"/>
                </a:cubicBezTo>
                <a:cubicBezTo>
                  <a:pt x="4547894" y="850771"/>
                  <a:pt x="4577997" y="851726"/>
                  <a:pt x="4608862" y="851726"/>
                </a:cubicBezTo>
                <a:cubicBezTo>
                  <a:pt x="4642204" y="851726"/>
                  <a:pt x="4658780" y="833397"/>
                  <a:pt x="4658780" y="796929"/>
                </a:cubicBezTo>
                <a:cubicBezTo>
                  <a:pt x="4658780" y="639033"/>
                  <a:pt x="4658780" y="480945"/>
                  <a:pt x="4658780" y="322858"/>
                </a:cubicBezTo>
                <a:cubicBezTo>
                  <a:pt x="4607148" y="322858"/>
                  <a:pt x="4555515" y="322858"/>
                  <a:pt x="4503883" y="322858"/>
                </a:cubicBezTo>
                <a:cubicBezTo>
                  <a:pt x="4503883" y="280281"/>
                  <a:pt x="4503883" y="237513"/>
                  <a:pt x="4503883" y="194745"/>
                </a:cubicBezTo>
                <a:cubicBezTo>
                  <a:pt x="4555515" y="194745"/>
                  <a:pt x="4607148" y="194745"/>
                  <a:pt x="4658780" y="194745"/>
                </a:cubicBezTo>
                <a:cubicBezTo>
                  <a:pt x="4658780" y="135367"/>
                  <a:pt x="4658780" y="76180"/>
                  <a:pt x="4658780" y="16801"/>
                </a:cubicBezTo>
                <a:close/>
                <a:moveTo>
                  <a:pt x="7304783" y="11837"/>
                </a:moveTo>
                <a:cubicBezTo>
                  <a:pt x="7349175" y="11837"/>
                  <a:pt x="7393757" y="11837"/>
                  <a:pt x="7438150" y="11837"/>
                </a:cubicBezTo>
                <a:cubicBezTo>
                  <a:pt x="7438150" y="50596"/>
                  <a:pt x="7438150" y="89354"/>
                  <a:pt x="7438150" y="128112"/>
                </a:cubicBezTo>
                <a:cubicBezTo>
                  <a:pt x="7471491" y="128112"/>
                  <a:pt x="7504833" y="128112"/>
                  <a:pt x="7538175" y="128112"/>
                </a:cubicBezTo>
                <a:cubicBezTo>
                  <a:pt x="7562753" y="91072"/>
                  <a:pt x="7585615" y="53650"/>
                  <a:pt x="7606954" y="15847"/>
                </a:cubicBezTo>
                <a:cubicBezTo>
                  <a:pt x="7643916" y="31694"/>
                  <a:pt x="7680878" y="47541"/>
                  <a:pt x="7717839" y="63579"/>
                </a:cubicBezTo>
                <a:cubicBezTo>
                  <a:pt x="7702979" y="85153"/>
                  <a:pt x="7688118" y="106537"/>
                  <a:pt x="7673066" y="128112"/>
                </a:cubicBezTo>
                <a:cubicBezTo>
                  <a:pt x="7727556" y="128112"/>
                  <a:pt x="7782046" y="128112"/>
                  <a:pt x="7836536" y="128112"/>
                </a:cubicBezTo>
                <a:cubicBezTo>
                  <a:pt x="7836536" y="201619"/>
                  <a:pt x="7836536" y="275317"/>
                  <a:pt x="7836536" y="348824"/>
                </a:cubicBezTo>
                <a:cubicBezTo>
                  <a:pt x="7796526" y="348824"/>
                  <a:pt x="7756706" y="348824"/>
                  <a:pt x="7716887" y="348824"/>
                </a:cubicBezTo>
                <a:cubicBezTo>
                  <a:pt x="7716887" y="309684"/>
                  <a:pt x="7716887" y="270543"/>
                  <a:pt x="7716887" y="231403"/>
                </a:cubicBezTo>
                <a:cubicBezTo>
                  <a:pt x="7487305" y="231403"/>
                  <a:pt x="7257723" y="231403"/>
                  <a:pt x="7028141" y="231403"/>
                </a:cubicBezTo>
                <a:cubicBezTo>
                  <a:pt x="7028141" y="270543"/>
                  <a:pt x="7028141" y="309684"/>
                  <a:pt x="7028141" y="348824"/>
                </a:cubicBezTo>
                <a:cubicBezTo>
                  <a:pt x="6988131" y="348824"/>
                  <a:pt x="6948311" y="348824"/>
                  <a:pt x="6908492" y="348824"/>
                </a:cubicBezTo>
                <a:cubicBezTo>
                  <a:pt x="6908492" y="275317"/>
                  <a:pt x="6908492" y="201619"/>
                  <a:pt x="6908492" y="128112"/>
                </a:cubicBezTo>
                <a:cubicBezTo>
                  <a:pt x="6960314" y="128112"/>
                  <a:pt x="7012137" y="128112"/>
                  <a:pt x="7063960" y="128112"/>
                </a:cubicBezTo>
                <a:cubicBezTo>
                  <a:pt x="7051766" y="107301"/>
                  <a:pt x="7039191" y="86299"/>
                  <a:pt x="7026236" y="65488"/>
                </a:cubicBezTo>
                <a:cubicBezTo>
                  <a:pt x="7061102" y="49259"/>
                  <a:pt x="7096158" y="33030"/>
                  <a:pt x="7131024" y="16801"/>
                </a:cubicBezTo>
                <a:cubicBezTo>
                  <a:pt x="7156364" y="54605"/>
                  <a:pt x="7179798" y="91645"/>
                  <a:pt x="7201709" y="128112"/>
                </a:cubicBezTo>
                <a:cubicBezTo>
                  <a:pt x="7236003" y="128112"/>
                  <a:pt x="7270488" y="128112"/>
                  <a:pt x="7304783" y="128112"/>
                </a:cubicBezTo>
                <a:cubicBezTo>
                  <a:pt x="7304783" y="89354"/>
                  <a:pt x="7304783" y="50596"/>
                  <a:pt x="7304783" y="11837"/>
                </a:cubicBezTo>
                <a:close/>
                <a:moveTo>
                  <a:pt x="5261218" y="0"/>
                </a:moveTo>
                <a:cubicBezTo>
                  <a:pt x="5309039" y="4964"/>
                  <a:pt x="5356671" y="9928"/>
                  <a:pt x="5404492" y="14892"/>
                </a:cubicBezTo>
                <a:cubicBezTo>
                  <a:pt x="5390774" y="45631"/>
                  <a:pt x="5376295" y="76753"/>
                  <a:pt x="5361243" y="108255"/>
                </a:cubicBezTo>
                <a:cubicBezTo>
                  <a:pt x="5402777" y="108255"/>
                  <a:pt x="5444312" y="108255"/>
                  <a:pt x="5485846" y="108255"/>
                </a:cubicBezTo>
                <a:cubicBezTo>
                  <a:pt x="5485846" y="214029"/>
                  <a:pt x="5485846" y="319994"/>
                  <a:pt x="5485846" y="425767"/>
                </a:cubicBezTo>
                <a:cubicBezTo>
                  <a:pt x="5516902" y="414312"/>
                  <a:pt x="5547957" y="402856"/>
                  <a:pt x="5579012" y="391591"/>
                </a:cubicBezTo>
                <a:cubicBezTo>
                  <a:pt x="5615022" y="482282"/>
                  <a:pt x="5641886" y="561135"/>
                  <a:pt x="5659604" y="627959"/>
                </a:cubicBezTo>
                <a:cubicBezTo>
                  <a:pt x="5623595" y="640560"/>
                  <a:pt x="5587586" y="653161"/>
                  <a:pt x="5551577" y="665763"/>
                </a:cubicBezTo>
                <a:cubicBezTo>
                  <a:pt x="5532334" y="596647"/>
                  <a:pt x="5510424" y="524286"/>
                  <a:pt x="5485846" y="449061"/>
                </a:cubicBezTo>
                <a:cubicBezTo>
                  <a:pt x="5485846" y="580418"/>
                  <a:pt x="5485846" y="711585"/>
                  <a:pt x="5485846" y="842752"/>
                </a:cubicBezTo>
                <a:cubicBezTo>
                  <a:pt x="5485846" y="887429"/>
                  <a:pt x="5477082" y="921032"/>
                  <a:pt x="5459554" y="943561"/>
                </a:cubicBezTo>
                <a:cubicBezTo>
                  <a:pt x="5442216" y="966091"/>
                  <a:pt x="5417448" y="977737"/>
                  <a:pt x="5385821" y="978310"/>
                </a:cubicBezTo>
                <a:cubicBezTo>
                  <a:pt x="5354003" y="979074"/>
                  <a:pt x="5314184" y="979456"/>
                  <a:pt x="5266171" y="979456"/>
                </a:cubicBezTo>
                <a:cubicBezTo>
                  <a:pt x="5260265" y="939934"/>
                  <a:pt x="5252644" y="900412"/>
                  <a:pt x="5243499" y="860699"/>
                </a:cubicBezTo>
                <a:cubicBezTo>
                  <a:pt x="5279508" y="865281"/>
                  <a:pt x="5307706" y="867572"/>
                  <a:pt x="5327901" y="867572"/>
                </a:cubicBezTo>
                <a:cubicBezTo>
                  <a:pt x="5354765" y="867572"/>
                  <a:pt x="5368102" y="852680"/>
                  <a:pt x="5368102" y="822896"/>
                </a:cubicBezTo>
                <a:cubicBezTo>
                  <a:pt x="5368102" y="793302"/>
                  <a:pt x="5368102" y="763899"/>
                  <a:pt x="5368102" y="734305"/>
                </a:cubicBezTo>
                <a:cubicBezTo>
                  <a:pt x="5300847" y="808194"/>
                  <a:pt x="5229210" y="868527"/>
                  <a:pt x="5153381" y="915304"/>
                </a:cubicBezTo>
                <a:cubicBezTo>
                  <a:pt x="5143093" y="900030"/>
                  <a:pt x="5131471" y="884374"/>
                  <a:pt x="5117943" y="868145"/>
                </a:cubicBezTo>
                <a:cubicBezTo>
                  <a:pt x="5062310" y="907094"/>
                  <a:pt x="5016584" y="943180"/>
                  <a:pt x="4980575" y="975828"/>
                </a:cubicBezTo>
                <a:cubicBezTo>
                  <a:pt x="4957141" y="946998"/>
                  <a:pt x="4933516" y="918168"/>
                  <a:pt x="4910081" y="889529"/>
                </a:cubicBezTo>
                <a:cubicBezTo>
                  <a:pt x="4930848" y="866236"/>
                  <a:pt x="4941327" y="838361"/>
                  <a:pt x="4941327" y="805903"/>
                </a:cubicBezTo>
                <a:cubicBezTo>
                  <a:pt x="4941327" y="681419"/>
                  <a:pt x="4941327" y="556743"/>
                  <a:pt x="4941327" y="432259"/>
                </a:cubicBezTo>
                <a:cubicBezTo>
                  <a:pt x="4919417" y="432259"/>
                  <a:pt x="4897507" y="432259"/>
                  <a:pt x="4875596" y="432259"/>
                </a:cubicBezTo>
                <a:cubicBezTo>
                  <a:pt x="4875596" y="389109"/>
                  <a:pt x="4875596" y="346151"/>
                  <a:pt x="4875596" y="303001"/>
                </a:cubicBezTo>
                <a:cubicBezTo>
                  <a:pt x="4937136" y="303001"/>
                  <a:pt x="4998675" y="303001"/>
                  <a:pt x="5060024" y="303001"/>
                </a:cubicBezTo>
                <a:cubicBezTo>
                  <a:pt x="5060024" y="453452"/>
                  <a:pt x="5060024" y="603902"/>
                  <a:pt x="5060024" y="754353"/>
                </a:cubicBezTo>
                <a:cubicBezTo>
                  <a:pt x="5069931" y="746907"/>
                  <a:pt x="5096795" y="729341"/>
                  <a:pt x="5140616" y="701657"/>
                </a:cubicBezTo>
                <a:cubicBezTo>
                  <a:pt x="5142521" y="728769"/>
                  <a:pt x="5144807" y="754353"/>
                  <a:pt x="5147475" y="778219"/>
                </a:cubicBezTo>
                <a:cubicBezTo>
                  <a:pt x="5200631" y="745952"/>
                  <a:pt x="5251501" y="708148"/>
                  <a:pt x="5299894" y="664808"/>
                </a:cubicBezTo>
                <a:cubicBezTo>
                  <a:pt x="5232068" y="664808"/>
                  <a:pt x="5164241" y="664808"/>
                  <a:pt x="5096414" y="664808"/>
                </a:cubicBezTo>
                <a:cubicBezTo>
                  <a:pt x="5096414" y="630441"/>
                  <a:pt x="5096414" y="595883"/>
                  <a:pt x="5096414" y="561517"/>
                </a:cubicBezTo>
                <a:cubicBezTo>
                  <a:pt x="5111085" y="561517"/>
                  <a:pt x="5125755" y="561517"/>
                  <a:pt x="5140616" y="561517"/>
                </a:cubicBezTo>
                <a:cubicBezTo>
                  <a:pt x="5140616" y="410302"/>
                  <a:pt x="5140616" y="259279"/>
                  <a:pt x="5140616" y="108255"/>
                </a:cubicBezTo>
                <a:cubicBezTo>
                  <a:pt x="5171100" y="108255"/>
                  <a:pt x="5201774" y="108255"/>
                  <a:pt x="5232258" y="108255"/>
                </a:cubicBezTo>
                <a:cubicBezTo>
                  <a:pt x="5242737" y="74843"/>
                  <a:pt x="5252454" y="38758"/>
                  <a:pt x="5261218" y="0"/>
                </a:cubicBezTo>
                <a:close/>
                <a:moveTo>
                  <a:pt x="4256583" y="0"/>
                </a:moveTo>
                <a:cubicBezTo>
                  <a:pt x="4304404" y="4964"/>
                  <a:pt x="4352035" y="9928"/>
                  <a:pt x="4399857" y="14892"/>
                </a:cubicBezTo>
                <a:cubicBezTo>
                  <a:pt x="4386139" y="45631"/>
                  <a:pt x="4371659" y="76753"/>
                  <a:pt x="4356608" y="108255"/>
                </a:cubicBezTo>
                <a:cubicBezTo>
                  <a:pt x="4398142" y="108255"/>
                  <a:pt x="4439677" y="108255"/>
                  <a:pt x="4481211" y="108255"/>
                </a:cubicBezTo>
                <a:cubicBezTo>
                  <a:pt x="4481211" y="214029"/>
                  <a:pt x="4481211" y="319994"/>
                  <a:pt x="4481211" y="425767"/>
                </a:cubicBezTo>
                <a:cubicBezTo>
                  <a:pt x="4512266" y="414312"/>
                  <a:pt x="4543322" y="402856"/>
                  <a:pt x="4574377" y="391591"/>
                </a:cubicBezTo>
                <a:cubicBezTo>
                  <a:pt x="4610386" y="482282"/>
                  <a:pt x="4637250" y="561135"/>
                  <a:pt x="4654969" y="627959"/>
                </a:cubicBezTo>
                <a:cubicBezTo>
                  <a:pt x="4618960" y="640560"/>
                  <a:pt x="4582951" y="653161"/>
                  <a:pt x="4546942" y="665763"/>
                </a:cubicBezTo>
                <a:cubicBezTo>
                  <a:pt x="4527699" y="596647"/>
                  <a:pt x="4505789" y="524286"/>
                  <a:pt x="4481211" y="449061"/>
                </a:cubicBezTo>
                <a:cubicBezTo>
                  <a:pt x="4481211" y="580418"/>
                  <a:pt x="4481211" y="711585"/>
                  <a:pt x="4481211" y="842752"/>
                </a:cubicBezTo>
                <a:cubicBezTo>
                  <a:pt x="4481211" y="887429"/>
                  <a:pt x="4472447" y="921032"/>
                  <a:pt x="4455109" y="943561"/>
                </a:cubicBezTo>
                <a:cubicBezTo>
                  <a:pt x="4437581" y="966091"/>
                  <a:pt x="4413003" y="977737"/>
                  <a:pt x="4381186" y="978310"/>
                </a:cubicBezTo>
                <a:cubicBezTo>
                  <a:pt x="4349559" y="979074"/>
                  <a:pt x="4309548" y="979456"/>
                  <a:pt x="4261536" y="979456"/>
                </a:cubicBezTo>
                <a:cubicBezTo>
                  <a:pt x="4255630" y="939934"/>
                  <a:pt x="4248200" y="900412"/>
                  <a:pt x="4238864" y="860699"/>
                </a:cubicBezTo>
                <a:cubicBezTo>
                  <a:pt x="4274873" y="865281"/>
                  <a:pt x="4303071" y="867572"/>
                  <a:pt x="4323266" y="867572"/>
                </a:cubicBezTo>
                <a:cubicBezTo>
                  <a:pt x="4350130" y="867572"/>
                  <a:pt x="4363467" y="852680"/>
                  <a:pt x="4363467" y="822896"/>
                </a:cubicBezTo>
                <a:cubicBezTo>
                  <a:pt x="4363467" y="793302"/>
                  <a:pt x="4363467" y="763899"/>
                  <a:pt x="4363467" y="734305"/>
                </a:cubicBezTo>
                <a:cubicBezTo>
                  <a:pt x="4296212" y="808194"/>
                  <a:pt x="4224575" y="868527"/>
                  <a:pt x="4148746" y="915304"/>
                </a:cubicBezTo>
                <a:cubicBezTo>
                  <a:pt x="4138648" y="900030"/>
                  <a:pt x="4126835" y="884374"/>
                  <a:pt x="4113308" y="868145"/>
                </a:cubicBezTo>
                <a:cubicBezTo>
                  <a:pt x="4057866" y="907094"/>
                  <a:pt x="4011949" y="943180"/>
                  <a:pt x="3975940" y="975828"/>
                </a:cubicBezTo>
                <a:cubicBezTo>
                  <a:pt x="3952506" y="946998"/>
                  <a:pt x="3928881" y="918168"/>
                  <a:pt x="3905446" y="889529"/>
                </a:cubicBezTo>
                <a:cubicBezTo>
                  <a:pt x="3926404" y="866236"/>
                  <a:pt x="3936692" y="838361"/>
                  <a:pt x="3936692" y="805903"/>
                </a:cubicBezTo>
                <a:lnTo>
                  <a:pt x="3936692" y="433388"/>
                </a:lnTo>
                <a:lnTo>
                  <a:pt x="0" y="433388"/>
                </a:lnTo>
                <a:lnTo>
                  <a:pt x="0" y="303525"/>
                </a:lnTo>
                <a:lnTo>
                  <a:pt x="3870961" y="303525"/>
                </a:lnTo>
                <a:lnTo>
                  <a:pt x="3870961" y="303001"/>
                </a:lnTo>
                <a:cubicBezTo>
                  <a:pt x="3932501" y="303001"/>
                  <a:pt x="3994040" y="303001"/>
                  <a:pt x="4055579" y="303001"/>
                </a:cubicBezTo>
                <a:cubicBezTo>
                  <a:pt x="4055579" y="453452"/>
                  <a:pt x="4055579" y="603902"/>
                  <a:pt x="4055579" y="754353"/>
                </a:cubicBezTo>
                <a:cubicBezTo>
                  <a:pt x="4065296" y="746907"/>
                  <a:pt x="4092160" y="729341"/>
                  <a:pt x="4135981" y="701657"/>
                </a:cubicBezTo>
                <a:cubicBezTo>
                  <a:pt x="4137886" y="728769"/>
                  <a:pt x="4140172" y="754353"/>
                  <a:pt x="4142839" y="778219"/>
                </a:cubicBezTo>
                <a:cubicBezTo>
                  <a:pt x="4196186" y="745952"/>
                  <a:pt x="4247056" y="708148"/>
                  <a:pt x="4295450" y="664808"/>
                </a:cubicBezTo>
                <a:cubicBezTo>
                  <a:pt x="4227432" y="664808"/>
                  <a:pt x="4159606" y="664808"/>
                  <a:pt x="4091779" y="664808"/>
                </a:cubicBezTo>
                <a:cubicBezTo>
                  <a:pt x="4091779" y="630441"/>
                  <a:pt x="4091779" y="595883"/>
                  <a:pt x="4091779" y="561517"/>
                </a:cubicBezTo>
                <a:cubicBezTo>
                  <a:pt x="4106449" y="561517"/>
                  <a:pt x="4121310" y="561517"/>
                  <a:pt x="4135981" y="561517"/>
                </a:cubicBezTo>
                <a:cubicBezTo>
                  <a:pt x="4135981" y="410302"/>
                  <a:pt x="4135981" y="259279"/>
                  <a:pt x="4135981" y="108255"/>
                </a:cubicBezTo>
                <a:cubicBezTo>
                  <a:pt x="4166464" y="108255"/>
                  <a:pt x="4197139" y="108255"/>
                  <a:pt x="4227623" y="108255"/>
                </a:cubicBezTo>
                <a:cubicBezTo>
                  <a:pt x="4238102" y="74843"/>
                  <a:pt x="4247819" y="38758"/>
                  <a:pt x="4256583" y="0"/>
                </a:cubicBezTo>
                <a:close/>
              </a:path>
            </a:pathLst>
          </a:custGeom>
          <a:solidFill>
            <a:srgbClr val="DC523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lumMod val="50000"/>
                </a:schemeClr>
              </a:solidFill>
            </a:endParaRPr>
          </a:p>
        </p:txBody>
      </p:sp>
      <p:sp>
        <p:nvSpPr>
          <p:cNvPr id="25" name="Freeform 9"/>
          <p:cNvSpPr>
            <a:spLocks noEditPoints="1"/>
          </p:cNvSpPr>
          <p:nvPr>
            <p:custDataLst>
              <p:tags r:id="rId2"/>
            </p:custDataLst>
          </p:nvPr>
        </p:nvSpPr>
        <p:spPr bwMode="auto">
          <a:xfrm>
            <a:off x="5502050" y="3428999"/>
            <a:ext cx="2143125" cy="565150"/>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rgbClr val="449CD3"/>
          </a:solidFill>
          <a:ln w="0">
            <a:noFill/>
            <a:prstDash val="solid"/>
            <a:round/>
          </a:ln>
        </p:spPr>
        <p:txBody>
          <a:bodyPr/>
          <a:lstStyle/>
          <a:p>
            <a:pPr>
              <a:defRPr/>
            </a:pPr>
            <a:endParaRPr lang="zh-CN" altLang="en-US">
              <a:solidFill>
                <a:schemeClr val="accent1">
                  <a:lumMod val="20000"/>
                  <a:lumOff val="80000"/>
                </a:schemeClr>
              </a:solidFill>
            </a:endParaRPr>
          </a:p>
        </p:txBody>
      </p:sp>
      <p:sp>
        <p:nvSpPr>
          <p:cNvPr id="26" name="Freeform 10"/>
          <p:cNvSpPr>
            <a:spLocks noEditPoints="1"/>
          </p:cNvSpPr>
          <p:nvPr>
            <p:custDataLst>
              <p:tags r:id="rId3"/>
            </p:custDataLst>
          </p:nvPr>
        </p:nvSpPr>
        <p:spPr bwMode="auto">
          <a:xfrm>
            <a:off x="7922986" y="3429000"/>
            <a:ext cx="1430338" cy="581025"/>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rgbClr val="449CD3"/>
          </a:solidFill>
          <a:ln w="0">
            <a:noFill/>
            <a:prstDash val="solid"/>
            <a:round/>
          </a:ln>
        </p:spPr>
        <p:txBody>
          <a:bodyPr/>
          <a:lstStyle/>
          <a:p>
            <a:pPr>
              <a:defRPr/>
            </a:pPr>
            <a:endParaRPr lang="zh-CN" altLang="en-US">
              <a:solidFill>
                <a:schemeClr val="accent1">
                  <a:lumMod val="20000"/>
                  <a:lumOff val="80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205865"/>
            <a:ext cx="11019155" cy="82994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5：有人认为幼儿教师没发展，每天就是孩子的“吃喝拉撒睡”，你怎么看待这一问题？</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2652395"/>
            <a:ext cx="11018520" cy="1014730"/>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这个问题看起来和职业发展没什么关系，似乎问的是“教育观”的问题，但是再仔细思考一下，这个问题是通过回答对幼儿教育工作的看法，从而映射出对幼儿教师发展的看法。在回答时，应首先表明态度，然后阐述原因。</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216916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8" name="文本框 7"/>
          <p:cNvSpPr txBox="1"/>
          <p:nvPr/>
        </p:nvSpPr>
        <p:spPr>
          <a:xfrm>
            <a:off x="575945" y="1701165"/>
            <a:ext cx="11018520" cy="378460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这种观点是错误的。幼儿教师的工作不仅仅是照顾孩子的“吃喝拉撒睡”，在照顾幼儿的一日生活时，还要教会幼儿生活的技能，寓教育于生活之中。诺贝尔物理学奖获得者卡皮察曾被记者问道：“您在哪所大学的哪个实验室里学到了您认为最主要的东西？”卡皮察说：“是在幼儿园。”记者感到十分不解，又问：“您在幼儿园学到了些什么呢？”老人如数家珍地说道：“把自己的东西分一半给小伙伴们，不是自己的东西不要拿，东西要放整齐，吃饭前要洗手，做了错事要表示歉意，午饭后要休息，学习要多思考，要仔细观察大自然。从根本上说，我学到的全部东西就是这些。”诺贝尔奖获得者在幼儿园获得的是影响其终生的学习和生活。</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正确认识“发展”二字。发展是指一种连续不断的变化过程，这种过程是积极的、有次序的变化，不是所有的变化都是发展。何为幼儿教师发展？就是指幼儿教师在专业知识、专业技术、专业能力等方面积极的变化。因此，不能狭隘理解“发展”二字，“发展”不是高回报、高地位、高阶层，而是专业知识、专业技术、专业能力方面的积累与进步。幼儿教师在日复一日的工作中，通过学习、反思、实践而逐渐成为有经验的骨干教师，这正是“发展”所在。</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117348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2" name="文本框 1"/>
          <p:cNvSpPr txBox="1"/>
          <p:nvPr/>
        </p:nvSpPr>
        <p:spPr>
          <a:xfrm>
            <a:off x="575310" y="1010285"/>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应对突发情况是幼儿园教师的必备技能之一，因此也是高频次考点。一般来说，需要幼儿教师紧急处理的有以下五类事件：</a:t>
            </a:r>
            <a:endParaRPr lang="zh-CN" altLang="en-US" sz="2000">
              <a:latin typeface="微软雅黑" panose="020B0503020204020204" pitchFamily="34" charset="-122"/>
              <a:ea typeface="微软雅黑" panose="020B0503020204020204" pitchFamily="34" charset="-122"/>
            </a:endParaRPr>
          </a:p>
        </p:txBody>
      </p:sp>
      <p:sp>
        <p:nvSpPr>
          <p:cNvPr id="11" name="矩形: 圆角 10"/>
          <p:cNvSpPr/>
          <p:nvPr>
            <p:custDataLst>
              <p:tags r:id="rId2"/>
            </p:custDataLst>
          </p:nvPr>
        </p:nvSpPr>
        <p:spPr>
          <a:xfrm>
            <a:off x="5365858" y="2085084"/>
            <a:ext cx="1270092" cy="1748793"/>
          </a:xfrm>
          <a:prstGeom prst="roundRect">
            <a:avLst>
              <a:gd name="adj" fmla="val 9199"/>
            </a:avLst>
          </a:prstGeom>
          <a:gradFill>
            <a:gsLst>
              <a:gs pos="100000">
                <a:srgbClr val="026CD4">
                  <a:lumMod val="20000"/>
                  <a:lumOff val="80000"/>
                  <a:alpha val="20000"/>
                </a:srgbClr>
              </a:gs>
              <a:gs pos="0">
                <a:srgbClr val="008BFF">
                  <a:lumMod val="20000"/>
                  <a:lumOff val="80000"/>
                </a:srgbClr>
              </a:gs>
            </a:gsLst>
            <a:lin ang="5400000" scaled="0"/>
          </a:gradFill>
          <a:ln w="19050">
            <a:gradFill flip="none" rotWithShape="1">
              <a:gsLst>
                <a:gs pos="19000">
                  <a:srgbClr val="026CD4">
                    <a:lumMod val="20000"/>
                    <a:lumOff val="80000"/>
                    <a:alpha val="20000"/>
                  </a:srgbClr>
                </a:gs>
                <a:gs pos="100000">
                  <a:srgbClr val="026CD4"/>
                </a:gs>
              </a:gsLst>
              <a:lin ang="15960000" scaled="1"/>
              <a:tileRect/>
            </a:gra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solidFill>
                <a:srgbClr val="FFFFFF"/>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8" name="圆角矩形 7"/>
          <p:cNvSpPr/>
          <p:nvPr>
            <p:custDataLst>
              <p:tags r:id="rId3"/>
            </p:custDataLst>
          </p:nvPr>
        </p:nvSpPr>
        <p:spPr>
          <a:xfrm>
            <a:off x="6179648" y="1900192"/>
            <a:ext cx="563022" cy="369346"/>
          </a:xfrm>
          <a:prstGeom prst="roundRect">
            <a:avLst/>
          </a:prstGeom>
          <a:gradFill>
            <a:gsLst>
              <a:gs pos="21000">
                <a:srgbClr val="026CD4"/>
              </a:gs>
              <a:gs pos="100000">
                <a:srgbClr val="026CD4">
                  <a:lumMod val="40000"/>
                  <a:lumOff val="60000"/>
                </a:srgb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43" name="文本框 42"/>
          <p:cNvSpPr txBox="1"/>
          <p:nvPr>
            <p:custDataLst>
              <p:tags r:id="rId4"/>
            </p:custDataLst>
          </p:nvPr>
        </p:nvSpPr>
        <p:spPr>
          <a:xfrm>
            <a:off x="6242889" y="1951575"/>
            <a:ext cx="436979" cy="265701"/>
          </a:xfrm>
          <a:prstGeom prst="rect">
            <a:avLst/>
          </a:prstGeom>
          <a:noFill/>
        </p:spPr>
        <p:txBody>
          <a:bodyPr wrap="square" bIns="0" anchor="ctr" anchorCtr="0">
            <a:normAutofit fontScale="50000"/>
          </a:bodyPr>
          <a:p>
            <a:pPr algn="ctr"/>
            <a:r>
              <a:rPr lang="en-US" altLang="zh-CN" sz="2200" spc="300" dirty="0">
                <a:ln w="12700">
                  <a:noFill/>
                </a:ln>
                <a:solidFill>
                  <a:srgbClr val="FFFFFF"/>
                </a:solidFill>
                <a:uFillTx/>
                <a:latin typeface="思源黑体 CN Bold" panose="020B0800000000000000" charset="-122"/>
                <a:ea typeface="思源黑体 CN Bold" panose="020B0800000000000000" charset="-122"/>
                <a:cs typeface="思源黑体 CN Bold" panose="020B0800000000000000" charset="-122"/>
              </a:rPr>
              <a:t>03</a:t>
            </a:r>
            <a:endParaRPr lang="en-US" altLang="zh-CN" sz="2200" spc="300" dirty="0">
              <a:ln w="12700">
                <a:noFill/>
              </a:ln>
              <a:solidFill>
                <a:srgbClr val="FFFFFF"/>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48" name="文本框 47"/>
          <p:cNvSpPr txBox="1"/>
          <p:nvPr>
            <p:custDataLst>
              <p:tags r:id="rId5"/>
            </p:custDataLst>
          </p:nvPr>
        </p:nvSpPr>
        <p:spPr>
          <a:xfrm>
            <a:off x="5437443" y="2996051"/>
            <a:ext cx="1128678" cy="467995"/>
          </a:xfrm>
          <a:prstGeom prst="rect">
            <a:avLst/>
          </a:prstGeom>
          <a:noFill/>
        </p:spPr>
        <p:txBody>
          <a:bodyPr wrap="square" lIns="144145" tIns="144145" rIns="144145" bIns="46990" rtlCol="0" anchor="t" anchorCtr="0">
            <a:spAutoFit/>
          </a:bodyPr>
          <a:p>
            <a:pPr lvl="0" algn="ctr" fontAlgn="t">
              <a:lnSpc>
                <a:spcPct val="100000"/>
              </a:lnSpc>
              <a:spcAft>
                <a:spcPts val="1000"/>
              </a:spcAft>
              <a:buClrTx/>
              <a:buSzTx/>
              <a:buFontTx/>
            </a:pPr>
            <a:r>
              <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rPr>
              <a:t>火灾</a:t>
            </a:r>
            <a:endPar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endParaRPr>
          </a:p>
        </p:txBody>
      </p:sp>
      <p:sp>
        <p:nvSpPr>
          <p:cNvPr id="67" name="矩形: 圆角 12"/>
          <p:cNvSpPr/>
          <p:nvPr>
            <p:custDataLst>
              <p:tags r:id="rId6"/>
            </p:custDataLst>
          </p:nvPr>
        </p:nvSpPr>
        <p:spPr>
          <a:xfrm rot="10800000">
            <a:off x="7003100" y="2666990"/>
            <a:ext cx="1270092" cy="1748793"/>
          </a:xfrm>
          <a:prstGeom prst="roundRect">
            <a:avLst>
              <a:gd name="adj" fmla="val 8577"/>
            </a:avLst>
          </a:prstGeom>
          <a:gradFill>
            <a:gsLst>
              <a:gs pos="100000">
                <a:srgbClr val="FFFFFF">
                  <a:alpha val="20000"/>
                </a:srgbClr>
              </a:gs>
              <a:gs pos="5000">
                <a:srgbClr val="007ADD">
                  <a:lumMod val="20000"/>
                  <a:lumOff val="80000"/>
                </a:srgbClr>
              </a:gs>
            </a:gsLst>
            <a:lin ang="5400000" scaled="0"/>
          </a:gradFill>
          <a:ln w="19050">
            <a:gradFill flip="none" rotWithShape="1">
              <a:gsLst>
                <a:gs pos="22000">
                  <a:srgbClr val="007ADD">
                    <a:alpha val="20000"/>
                  </a:srgbClr>
                </a:gs>
                <a:gs pos="100000">
                  <a:srgbClr val="007ADD"/>
                </a:gs>
              </a:gsLst>
              <a:lin ang="16200000" scaled="1"/>
              <a:tileRect/>
            </a:gra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solidFill>
                <a:srgbClr val="FFFFFF"/>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69" name="圆角矩形 68"/>
          <p:cNvSpPr/>
          <p:nvPr>
            <p:custDataLst>
              <p:tags r:id="rId7"/>
            </p:custDataLst>
          </p:nvPr>
        </p:nvSpPr>
        <p:spPr>
          <a:xfrm>
            <a:off x="7798445" y="2482098"/>
            <a:ext cx="563022" cy="369346"/>
          </a:xfrm>
          <a:prstGeom prst="roundRect">
            <a:avLst/>
          </a:prstGeom>
          <a:gradFill>
            <a:gsLst>
              <a:gs pos="36000">
                <a:srgbClr val="007ADD"/>
              </a:gs>
              <a:gs pos="100000">
                <a:srgbClr val="007ADD">
                  <a:lumMod val="60000"/>
                  <a:lumOff val="40000"/>
                </a:srgb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70" name="文本框 69"/>
          <p:cNvSpPr txBox="1"/>
          <p:nvPr>
            <p:custDataLst>
              <p:tags r:id="rId8"/>
            </p:custDataLst>
          </p:nvPr>
        </p:nvSpPr>
        <p:spPr>
          <a:xfrm>
            <a:off x="7848950" y="2533042"/>
            <a:ext cx="461133" cy="265701"/>
          </a:xfrm>
          <a:prstGeom prst="rect">
            <a:avLst/>
          </a:prstGeom>
          <a:noFill/>
        </p:spPr>
        <p:txBody>
          <a:bodyPr wrap="square" bIns="0" anchor="ctr" anchorCtr="0">
            <a:normAutofit fontScale="50000"/>
          </a:bodyPr>
          <a:p>
            <a:pPr algn="ctr"/>
            <a:r>
              <a:rPr lang="en-US" altLang="zh-CN" sz="2200" spc="300" dirty="0">
                <a:ln w="12700">
                  <a:noFill/>
                </a:ln>
                <a:solidFill>
                  <a:srgbClr val="FFFFFF"/>
                </a:solidFill>
                <a:uFillTx/>
                <a:latin typeface="思源黑体 CN Bold" panose="020B0800000000000000" charset="-122"/>
                <a:ea typeface="思源黑体 CN Bold" panose="020B0800000000000000" charset="-122"/>
                <a:cs typeface="思源黑体 CN Bold" panose="020B0800000000000000" charset="-122"/>
              </a:rPr>
              <a:t>04</a:t>
            </a:r>
            <a:endParaRPr lang="en-US" altLang="zh-CN" sz="2200" spc="300" dirty="0">
              <a:ln w="12700">
                <a:noFill/>
              </a:ln>
              <a:solidFill>
                <a:srgbClr val="FFFFFF"/>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95" name="文本框 94"/>
          <p:cNvSpPr txBox="1"/>
          <p:nvPr>
            <p:custDataLst>
              <p:tags r:id="rId9"/>
            </p:custDataLst>
          </p:nvPr>
        </p:nvSpPr>
        <p:spPr>
          <a:xfrm>
            <a:off x="7073368" y="3577079"/>
            <a:ext cx="1128678" cy="467995"/>
          </a:xfrm>
          <a:prstGeom prst="rect">
            <a:avLst/>
          </a:prstGeom>
          <a:noFill/>
        </p:spPr>
        <p:txBody>
          <a:bodyPr wrap="square" lIns="144145" tIns="144145" rIns="144145" bIns="46990" rtlCol="0" anchor="t" anchorCtr="0">
            <a:spAutoFit/>
          </a:bodyPr>
          <a:p>
            <a:pPr lvl="0" algn="ctr" fontAlgn="t">
              <a:lnSpc>
                <a:spcPct val="100000"/>
              </a:lnSpc>
              <a:spcAft>
                <a:spcPts val="1000"/>
              </a:spcAft>
              <a:buClrTx/>
              <a:buSzTx/>
              <a:buFontTx/>
            </a:pPr>
            <a:r>
              <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rPr>
              <a:t>地震</a:t>
            </a:r>
            <a:endPar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endParaRPr>
          </a:p>
        </p:txBody>
      </p:sp>
      <p:sp>
        <p:nvSpPr>
          <p:cNvPr id="100" name="矩形: 圆角 10"/>
          <p:cNvSpPr/>
          <p:nvPr>
            <p:custDataLst>
              <p:tags r:id="rId10"/>
            </p:custDataLst>
          </p:nvPr>
        </p:nvSpPr>
        <p:spPr>
          <a:xfrm>
            <a:off x="2164715" y="2085084"/>
            <a:ext cx="1270092" cy="1748793"/>
          </a:xfrm>
          <a:prstGeom prst="roundRect">
            <a:avLst>
              <a:gd name="adj" fmla="val 9199"/>
            </a:avLst>
          </a:prstGeom>
          <a:gradFill>
            <a:gsLst>
              <a:gs pos="100000">
                <a:srgbClr val="026CD4">
                  <a:lumMod val="20000"/>
                  <a:lumOff val="80000"/>
                  <a:alpha val="20000"/>
                </a:srgbClr>
              </a:gs>
              <a:gs pos="0">
                <a:srgbClr val="008BFF">
                  <a:lumMod val="20000"/>
                  <a:lumOff val="80000"/>
                </a:srgbClr>
              </a:gs>
            </a:gsLst>
            <a:lin ang="5400000" scaled="0"/>
          </a:gradFill>
          <a:ln w="19050">
            <a:gradFill flip="none" rotWithShape="1">
              <a:gsLst>
                <a:gs pos="19000">
                  <a:srgbClr val="026CD4">
                    <a:lumMod val="20000"/>
                    <a:lumOff val="80000"/>
                    <a:alpha val="20000"/>
                  </a:srgbClr>
                </a:gs>
                <a:gs pos="100000">
                  <a:srgbClr val="026CD4"/>
                </a:gs>
              </a:gsLst>
              <a:lin ang="15960000" scaled="1"/>
              <a:tileRect/>
            </a:gra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solidFill>
                <a:srgbClr val="FFFFFF"/>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101" name="圆角矩形 100"/>
          <p:cNvSpPr/>
          <p:nvPr>
            <p:custDataLst>
              <p:tags r:id="rId11"/>
            </p:custDataLst>
          </p:nvPr>
        </p:nvSpPr>
        <p:spPr>
          <a:xfrm>
            <a:off x="2978505" y="1900192"/>
            <a:ext cx="563022" cy="369346"/>
          </a:xfrm>
          <a:prstGeom prst="roundRect">
            <a:avLst/>
          </a:prstGeom>
          <a:gradFill>
            <a:gsLst>
              <a:gs pos="21000">
                <a:srgbClr val="026CD4"/>
              </a:gs>
              <a:gs pos="100000">
                <a:srgbClr val="026CD4">
                  <a:lumMod val="40000"/>
                  <a:lumOff val="60000"/>
                </a:srgb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102" name="文本框 101"/>
          <p:cNvSpPr txBox="1"/>
          <p:nvPr>
            <p:custDataLst>
              <p:tags r:id="rId12"/>
            </p:custDataLst>
          </p:nvPr>
        </p:nvSpPr>
        <p:spPr>
          <a:xfrm>
            <a:off x="3041746" y="1951575"/>
            <a:ext cx="436979" cy="265701"/>
          </a:xfrm>
          <a:prstGeom prst="rect">
            <a:avLst/>
          </a:prstGeom>
          <a:noFill/>
        </p:spPr>
        <p:txBody>
          <a:bodyPr wrap="square" bIns="0" anchor="ctr" anchorCtr="0">
            <a:normAutofit fontScale="50000"/>
          </a:bodyPr>
          <a:p>
            <a:pPr algn="ctr"/>
            <a:r>
              <a:rPr lang="en-US" altLang="zh-CN" sz="2200" spc="300" dirty="0">
                <a:ln w="12700">
                  <a:noFill/>
                </a:ln>
                <a:solidFill>
                  <a:srgbClr val="FFFFFF"/>
                </a:solidFill>
                <a:uFillTx/>
                <a:latin typeface="思源黑体 CN Bold" panose="020B0800000000000000" charset="-122"/>
                <a:ea typeface="思源黑体 CN Bold" panose="020B0800000000000000" charset="-122"/>
                <a:cs typeface="思源黑体 CN Bold" panose="020B0800000000000000" charset="-122"/>
              </a:rPr>
              <a:t>01</a:t>
            </a:r>
            <a:endParaRPr lang="en-US" altLang="zh-CN" sz="2200" spc="300" dirty="0">
              <a:ln w="12700">
                <a:noFill/>
              </a:ln>
              <a:solidFill>
                <a:srgbClr val="FFFFFF"/>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103" name="文本框 102"/>
          <p:cNvSpPr txBox="1"/>
          <p:nvPr>
            <p:custDataLst>
              <p:tags r:id="rId13"/>
            </p:custDataLst>
          </p:nvPr>
        </p:nvSpPr>
        <p:spPr>
          <a:xfrm>
            <a:off x="2236300" y="2865047"/>
            <a:ext cx="1128678" cy="744855"/>
          </a:xfrm>
          <a:prstGeom prst="rect">
            <a:avLst/>
          </a:prstGeom>
          <a:noFill/>
        </p:spPr>
        <p:txBody>
          <a:bodyPr wrap="square" lIns="144145" tIns="144145" rIns="144145" bIns="46990" rtlCol="0" anchor="t" anchorCtr="0">
            <a:spAutoFit/>
          </a:bodyPr>
          <a:p>
            <a:pPr lvl="0" indent="0" algn="ctr" fontAlgn="t">
              <a:lnSpc>
                <a:spcPct val="100000"/>
              </a:lnSpc>
              <a:spcAft>
                <a:spcPts val="0"/>
              </a:spcAft>
              <a:buClrTx/>
              <a:buSzTx/>
              <a:buFontTx/>
            </a:pPr>
            <a:r>
              <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rPr>
              <a:t>幼儿磕碰伤</a:t>
            </a:r>
            <a:endPar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endParaRPr>
          </a:p>
        </p:txBody>
      </p:sp>
      <p:pic>
        <p:nvPicPr>
          <p:cNvPr id="104" name="图片 103" descr="343538343130363b343538383239363bd7f8b1ea"/>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2601254" y="2280077"/>
            <a:ext cx="397453" cy="397453"/>
          </a:xfrm>
          <a:prstGeom prst="rect">
            <a:avLst/>
          </a:prstGeom>
        </p:spPr>
      </p:pic>
      <p:sp>
        <p:nvSpPr>
          <p:cNvPr id="107" name="矩形: 圆角 12"/>
          <p:cNvSpPr/>
          <p:nvPr>
            <p:custDataLst>
              <p:tags r:id="rId17"/>
            </p:custDataLst>
          </p:nvPr>
        </p:nvSpPr>
        <p:spPr>
          <a:xfrm rot="10800000">
            <a:off x="3754526" y="2666551"/>
            <a:ext cx="1270092" cy="1748793"/>
          </a:xfrm>
          <a:prstGeom prst="roundRect">
            <a:avLst>
              <a:gd name="adj" fmla="val 8577"/>
            </a:avLst>
          </a:prstGeom>
          <a:gradFill>
            <a:gsLst>
              <a:gs pos="100000">
                <a:srgbClr val="FFFFFF">
                  <a:alpha val="20000"/>
                </a:srgbClr>
              </a:gs>
              <a:gs pos="5000">
                <a:srgbClr val="007ADD">
                  <a:lumMod val="20000"/>
                  <a:lumOff val="80000"/>
                </a:srgbClr>
              </a:gs>
            </a:gsLst>
            <a:lin ang="5400000" scaled="0"/>
          </a:gradFill>
          <a:ln w="19050">
            <a:gradFill flip="none" rotWithShape="1">
              <a:gsLst>
                <a:gs pos="22000">
                  <a:srgbClr val="007ADD">
                    <a:alpha val="20000"/>
                  </a:srgbClr>
                </a:gs>
                <a:gs pos="100000">
                  <a:srgbClr val="007ADD"/>
                </a:gs>
              </a:gsLst>
              <a:lin ang="16200000" scaled="1"/>
              <a:tileRect/>
            </a:gra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solidFill>
                <a:srgbClr val="FFFFFF"/>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108" name="圆角矩形 107"/>
          <p:cNvSpPr/>
          <p:nvPr>
            <p:custDataLst>
              <p:tags r:id="rId18"/>
            </p:custDataLst>
          </p:nvPr>
        </p:nvSpPr>
        <p:spPr>
          <a:xfrm>
            <a:off x="4549871" y="2481659"/>
            <a:ext cx="563022" cy="369346"/>
          </a:xfrm>
          <a:prstGeom prst="roundRect">
            <a:avLst/>
          </a:prstGeom>
          <a:gradFill>
            <a:gsLst>
              <a:gs pos="36000">
                <a:srgbClr val="007ADD"/>
              </a:gs>
              <a:gs pos="100000">
                <a:srgbClr val="007ADD">
                  <a:lumMod val="60000"/>
                  <a:lumOff val="40000"/>
                </a:srgb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109" name="文本框 108"/>
          <p:cNvSpPr txBox="1"/>
          <p:nvPr>
            <p:custDataLst>
              <p:tags r:id="rId19"/>
            </p:custDataLst>
          </p:nvPr>
        </p:nvSpPr>
        <p:spPr>
          <a:xfrm>
            <a:off x="4612673" y="2533042"/>
            <a:ext cx="436979" cy="265701"/>
          </a:xfrm>
          <a:prstGeom prst="rect">
            <a:avLst/>
          </a:prstGeom>
          <a:noFill/>
        </p:spPr>
        <p:txBody>
          <a:bodyPr wrap="square" bIns="0" anchor="ctr" anchorCtr="0">
            <a:normAutofit fontScale="50000"/>
          </a:bodyPr>
          <a:p>
            <a:pPr algn="ctr"/>
            <a:r>
              <a:rPr lang="en-US" altLang="zh-CN" sz="2200" spc="300" dirty="0">
                <a:ln w="12700">
                  <a:noFill/>
                </a:ln>
                <a:solidFill>
                  <a:srgbClr val="FFFFFF"/>
                </a:solidFill>
                <a:uFillTx/>
                <a:latin typeface="思源黑体 CN Bold" panose="020B0800000000000000" charset="-122"/>
                <a:ea typeface="思源黑体 CN Bold" panose="020B0800000000000000" charset="-122"/>
                <a:cs typeface="思源黑体 CN Bold" panose="020B0800000000000000" charset="-122"/>
              </a:rPr>
              <a:t>02</a:t>
            </a:r>
            <a:endParaRPr lang="en-US" altLang="zh-CN" sz="2200" spc="300" dirty="0">
              <a:ln w="12700">
                <a:noFill/>
              </a:ln>
              <a:solidFill>
                <a:srgbClr val="FFFFFF"/>
              </a:solidFill>
              <a:uFillTx/>
              <a:latin typeface="思源黑体 CN Bold" panose="020B0800000000000000" charset="-122"/>
              <a:ea typeface="思源黑体 CN Bold" panose="020B0800000000000000" charset="-122"/>
              <a:cs typeface="思源黑体 CN Bold" panose="020B0800000000000000" charset="-122"/>
            </a:endParaRPr>
          </a:p>
        </p:txBody>
      </p:sp>
      <p:pic>
        <p:nvPicPr>
          <p:cNvPr id="110" name="图片 109" descr="343538343130363b343538383334313bb1fdd7b4cdbc"/>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205998" y="2851004"/>
            <a:ext cx="397453" cy="397453"/>
          </a:xfrm>
          <a:prstGeom prst="rect">
            <a:avLst/>
          </a:prstGeom>
        </p:spPr>
      </p:pic>
      <p:sp>
        <p:nvSpPr>
          <p:cNvPr id="111" name="文本框 110"/>
          <p:cNvSpPr txBox="1"/>
          <p:nvPr>
            <p:custDataLst>
              <p:tags r:id="rId23"/>
            </p:custDataLst>
          </p:nvPr>
        </p:nvSpPr>
        <p:spPr>
          <a:xfrm>
            <a:off x="3824794" y="3576640"/>
            <a:ext cx="1128678" cy="467995"/>
          </a:xfrm>
          <a:prstGeom prst="rect">
            <a:avLst/>
          </a:prstGeom>
          <a:noFill/>
        </p:spPr>
        <p:txBody>
          <a:bodyPr wrap="square" lIns="144145" tIns="144145" rIns="144145" bIns="46990" rtlCol="0" anchor="t" anchorCtr="0">
            <a:spAutoFit/>
          </a:bodyPr>
          <a:p>
            <a:pPr lvl="0" algn="ctr" fontAlgn="t">
              <a:lnSpc>
                <a:spcPct val="100000"/>
              </a:lnSpc>
              <a:spcAft>
                <a:spcPts val="1000"/>
              </a:spcAft>
              <a:buClrTx/>
              <a:buSzTx/>
              <a:buFontTx/>
            </a:pPr>
            <a:r>
              <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rPr>
              <a:t>烫伤</a:t>
            </a:r>
            <a:endPar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endParaRPr>
          </a:p>
        </p:txBody>
      </p:sp>
      <p:sp>
        <p:nvSpPr>
          <p:cNvPr id="114" name="矩形: 圆角 10"/>
          <p:cNvSpPr/>
          <p:nvPr>
            <p:custDataLst>
              <p:tags r:id="rId24"/>
            </p:custDataLst>
          </p:nvPr>
        </p:nvSpPr>
        <p:spPr>
          <a:xfrm>
            <a:off x="8640342" y="2035896"/>
            <a:ext cx="1270092" cy="1748793"/>
          </a:xfrm>
          <a:prstGeom prst="roundRect">
            <a:avLst>
              <a:gd name="adj" fmla="val 9199"/>
            </a:avLst>
          </a:prstGeom>
          <a:gradFill>
            <a:gsLst>
              <a:gs pos="100000">
                <a:srgbClr val="026CD4">
                  <a:lumMod val="20000"/>
                  <a:lumOff val="80000"/>
                  <a:alpha val="20000"/>
                </a:srgbClr>
              </a:gs>
              <a:gs pos="0">
                <a:srgbClr val="008BFF">
                  <a:lumMod val="20000"/>
                  <a:lumOff val="80000"/>
                </a:srgbClr>
              </a:gs>
            </a:gsLst>
            <a:lin ang="5400000" scaled="0"/>
          </a:gradFill>
          <a:ln w="19050">
            <a:gradFill flip="none" rotWithShape="1">
              <a:gsLst>
                <a:gs pos="19000">
                  <a:srgbClr val="026CD4">
                    <a:lumMod val="20000"/>
                    <a:lumOff val="80000"/>
                    <a:alpha val="20000"/>
                  </a:srgbClr>
                </a:gs>
                <a:gs pos="100000">
                  <a:srgbClr val="026CD4"/>
                </a:gs>
              </a:gsLst>
              <a:lin ang="15960000" scaled="1"/>
              <a:tileRect/>
            </a:gradFill>
          </a:ln>
        </p:spPr>
        <p:style>
          <a:lnRef idx="2">
            <a:srgbClr val="026CD4">
              <a:shade val="50000"/>
            </a:srgbClr>
          </a:lnRef>
          <a:fillRef idx="1">
            <a:srgbClr val="026CD4"/>
          </a:fillRef>
          <a:effectRef idx="0">
            <a:srgbClr val="026CD4"/>
          </a:effectRef>
          <a:fontRef idx="minor">
            <a:srgbClr val="FFFFFF"/>
          </a:fontRef>
        </p:style>
        <p:txBody>
          <a:bodyPr rtlCol="0" anchor="ctr"/>
          <a:p>
            <a:endParaRPr lang="zh-CN" altLang="en-US" sz="1400" dirty="0">
              <a:solidFill>
                <a:srgbClr val="FFFFFF"/>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115" name="圆角矩形 114"/>
          <p:cNvSpPr/>
          <p:nvPr>
            <p:custDataLst>
              <p:tags r:id="rId25"/>
            </p:custDataLst>
          </p:nvPr>
        </p:nvSpPr>
        <p:spPr>
          <a:xfrm>
            <a:off x="9454132" y="1851004"/>
            <a:ext cx="563022" cy="369346"/>
          </a:xfrm>
          <a:prstGeom prst="roundRect">
            <a:avLst/>
          </a:prstGeom>
          <a:gradFill>
            <a:gsLst>
              <a:gs pos="21000">
                <a:srgbClr val="026CD4"/>
              </a:gs>
              <a:gs pos="100000">
                <a:srgbClr val="026CD4">
                  <a:lumMod val="40000"/>
                  <a:lumOff val="60000"/>
                </a:srgbClr>
              </a:gs>
            </a:gsLst>
            <a:lin ang="10800000" scaled="1"/>
          </a:gradFill>
          <a:ln w="22225">
            <a:solidFill>
              <a:srgbClr val="FFFFFF"/>
            </a:solidFill>
          </a:ln>
        </p:spPr>
        <p:style>
          <a:lnRef idx="2">
            <a:srgbClr val="FFFFFF">
              <a:hueOff val="0"/>
              <a:satOff val="0"/>
              <a:lumOff val="0"/>
              <a:alphaOff val="0"/>
            </a:srgbClr>
          </a:lnRef>
          <a:fillRef idx="1">
            <a:srgbClr val="026CD4">
              <a:tint val="50000"/>
              <a:hueOff val="0"/>
              <a:satOff val="0"/>
              <a:lumOff val="0"/>
              <a:alphaOff val="0"/>
            </a:srgbClr>
          </a:fillRef>
          <a:effectRef idx="0">
            <a:srgbClr val="026CD4">
              <a:tint val="50000"/>
              <a:hueOff val="0"/>
              <a:satOff val="0"/>
              <a:lumOff val="0"/>
              <a:alphaOff val="0"/>
            </a:srgbClr>
          </a:effectRef>
          <a:fontRef idx="minor">
            <a:srgbClr val="FFFFFF">
              <a:hueOff val="0"/>
              <a:satOff val="0"/>
              <a:lumOff val="0"/>
              <a:alphaOff val="0"/>
            </a:srgbClr>
          </a:fontRef>
        </p:style>
      </p:sp>
      <p:sp>
        <p:nvSpPr>
          <p:cNvPr id="116" name="文本框 115"/>
          <p:cNvSpPr txBox="1"/>
          <p:nvPr>
            <p:custDataLst>
              <p:tags r:id="rId26"/>
            </p:custDataLst>
          </p:nvPr>
        </p:nvSpPr>
        <p:spPr>
          <a:xfrm>
            <a:off x="9517374" y="1902387"/>
            <a:ext cx="436979" cy="265701"/>
          </a:xfrm>
          <a:prstGeom prst="rect">
            <a:avLst/>
          </a:prstGeom>
          <a:noFill/>
        </p:spPr>
        <p:txBody>
          <a:bodyPr wrap="square" bIns="0" anchor="ctr" anchorCtr="0">
            <a:normAutofit fontScale="50000"/>
          </a:bodyPr>
          <a:p>
            <a:pPr algn="ctr"/>
            <a:r>
              <a:rPr lang="en-US" altLang="zh-CN" sz="2200" spc="300" dirty="0">
                <a:ln w="12700">
                  <a:noFill/>
                </a:ln>
                <a:solidFill>
                  <a:srgbClr val="FFFFFF"/>
                </a:solidFill>
                <a:uFillTx/>
                <a:latin typeface="思源黑体 CN Bold" panose="020B0800000000000000" charset="-122"/>
                <a:ea typeface="思源黑体 CN Bold" panose="020B0800000000000000" charset="-122"/>
                <a:cs typeface="思源黑体 CN Bold" panose="020B0800000000000000" charset="-122"/>
              </a:rPr>
              <a:t>05</a:t>
            </a:r>
            <a:endParaRPr lang="en-US" altLang="zh-CN" sz="2200" spc="300" dirty="0">
              <a:ln w="12700">
                <a:noFill/>
              </a:ln>
              <a:solidFill>
                <a:srgbClr val="FFFFFF"/>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117" name="文本框 116"/>
          <p:cNvSpPr txBox="1"/>
          <p:nvPr>
            <p:custDataLst>
              <p:tags r:id="rId27"/>
            </p:custDataLst>
          </p:nvPr>
        </p:nvSpPr>
        <p:spPr>
          <a:xfrm>
            <a:off x="8587503" y="2685121"/>
            <a:ext cx="1371934" cy="1021715"/>
          </a:xfrm>
          <a:prstGeom prst="rect">
            <a:avLst/>
          </a:prstGeom>
          <a:noFill/>
        </p:spPr>
        <p:txBody>
          <a:bodyPr wrap="square" lIns="144145" tIns="144145" rIns="144145" bIns="46990" rtlCol="0" anchor="t" anchorCtr="0">
            <a:spAutoFit/>
          </a:bodyPr>
          <a:p>
            <a:pPr lvl="0" indent="0" algn="ctr" fontAlgn="t">
              <a:lnSpc>
                <a:spcPct val="100000"/>
              </a:lnSpc>
              <a:spcAft>
                <a:spcPts val="0"/>
              </a:spcAft>
              <a:buClrTx/>
              <a:buSzTx/>
              <a:buFontTx/>
            </a:pPr>
            <a:r>
              <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rPr>
              <a:t>不明人员</a:t>
            </a:r>
            <a:endPar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endParaRPr>
          </a:p>
          <a:p>
            <a:pPr lvl="0" indent="0" algn="ctr" fontAlgn="t">
              <a:lnSpc>
                <a:spcPct val="100000"/>
              </a:lnSpc>
              <a:spcAft>
                <a:spcPts val="0"/>
              </a:spcAft>
              <a:buClrTx/>
              <a:buSzTx/>
              <a:buFontTx/>
            </a:pPr>
            <a:r>
              <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rPr>
              <a:t>闯入幼儿园</a:t>
            </a:r>
            <a:endParaRPr lang="zh-CN" altLang="zh-CN" b="1" kern="0" dirty="0">
              <a:solidFill>
                <a:srgbClr val="026CD4"/>
              </a:solidFill>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endParaRPr>
          </a:p>
        </p:txBody>
      </p:sp>
      <p:pic>
        <p:nvPicPr>
          <p:cNvPr id="127" name="图片 126" descr="343538343130363b343538383333313bcfd4cabec6f7"/>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813376" y="2280517"/>
            <a:ext cx="375055" cy="397014"/>
          </a:xfrm>
          <a:prstGeom prst="rect">
            <a:avLst/>
          </a:prstGeom>
        </p:spPr>
      </p:pic>
      <p:pic>
        <p:nvPicPr>
          <p:cNvPr id="130" name="图片 129" descr="343538343130363b343538383334393bd3cabcf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411093" y="2851443"/>
            <a:ext cx="383838" cy="397014"/>
          </a:xfrm>
          <a:prstGeom prst="rect">
            <a:avLst/>
          </a:prstGeom>
        </p:spPr>
      </p:pic>
      <p:pic>
        <p:nvPicPr>
          <p:cNvPr id="131" name="图片 130" descr="343538343130363b343538383334333bcad3c6b5"/>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9087861" y="2280077"/>
            <a:ext cx="398770" cy="386913"/>
          </a:xfrm>
          <a:prstGeom prst="rect">
            <a:avLst/>
          </a:prstGeom>
        </p:spPr>
      </p:pic>
      <p:grpSp>
        <p:nvGrpSpPr>
          <p:cNvPr id="6" name="组合 5"/>
          <p:cNvGrpSpPr/>
          <p:nvPr/>
        </p:nvGrpSpPr>
        <p:grpSpPr>
          <a:xfrm>
            <a:off x="1883410" y="4603750"/>
            <a:ext cx="8426450" cy="1348740"/>
            <a:chOff x="2965" y="7392"/>
            <a:chExt cx="13270" cy="2124"/>
          </a:xfrm>
        </p:grpSpPr>
        <p:sp>
          <p:nvSpPr>
            <p:cNvPr id="4" name="箭头: 左右 18"/>
            <p:cNvSpPr/>
            <p:nvPr>
              <p:custDataLst>
                <p:tags r:id="rId37"/>
              </p:custDataLst>
            </p:nvPr>
          </p:nvSpPr>
          <p:spPr>
            <a:xfrm>
              <a:off x="2965" y="7392"/>
              <a:ext cx="13271" cy="2124"/>
            </a:xfrm>
            <a:prstGeom prst="leftRightArrow">
              <a:avLst>
                <a:gd name="adj1" fmla="val 56296"/>
                <a:gd name="adj2" fmla="val 50000"/>
              </a:avLst>
            </a:prstGeom>
            <a:gradFill>
              <a:gsLst>
                <a:gs pos="0">
                  <a:srgbClr val="026CD4">
                    <a:lumMod val="20000"/>
                    <a:lumOff val="80000"/>
                  </a:srgbClr>
                </a:gs>
                <a:gs pos="51000">
                  <a:srgbClr val="026CD4"/>
                </a:gs>
                <a:gs pos="100000">
                  <a:srgbClr val="026CD4">
                    <a:lumMod val="20000"/>
                    <a:lumOff val="80000"/>
                  </a:srgbClr>
                </a:gs>
              </a:gsLst>
              <a:lin ang="10800000" scaled="1"/>
            </a:gradFill>
            <a:ln w="3175">
              <a:solidFill>
                <a:srgbClr val="FFFFFF"/>
              </a:solidFill>
            </a:ln>
          </p:spPr>
          <p:style>
            <a:lnRef idx="2">
              <a:srgbClr val="FFFFFF">
                <a:hueOff val="0"/>
                <a:satOff val="0"/>
                <a:lumOff val="0"/>
                <a:alphaOff val="0"/>
              </a:srgbClr>
            </a:lnRef>
            <a:fillRef idx="1">
              <a:srgbClr val="026CD4">
                <a:tint val="60000"/>
                <a:hueOff val="0"/>
                <a:satOff val="0"/>
                <a:lumOff val="0"/>
                <a:alphaOff val="0"/>
              </a:srgbClr>
            </a:fillRef>
            <a:effectRef idx="0">
              <a:srgbClr val="026CD4">
                <a:tint val="60000"/>
                <a:hueOff val="0"/>
                <a:satOff val="0"/>
                <a:lumOff val="0"/>
                <a:alphaOff val="0"/>
              </a:srgbClr>
            </a:effectRef>
            <a:fontRef idx="minor">
              <a:srgbClr val="000000">
                <a:hueOff val="0"/>
                <a:satOff val="0"/>
                <a:lumOff val="0"/>
                <a:alphaOff val="0"/>
              </a:srgbClr>
            </a:fontRef>
          </p:style>
        </p:sp>
        <p:sp>
          <p:nvSpPr>
            <p:cNvPr id="3" name="文本框 2"/>
            <p:cNvSpPr txBox="1"/>
            <p:nvPr>
              <p:custDataLst>
                <p:tags r:id="rId38"/>
              </p:custDataLst>
            </p:nvPr>
          </p:nvSpPr>
          <p:spPr>
            <a:xfrm>
              <a:off x="3936" y="7898"/>
              <a:ext cx="11364" cy="1113"/>
            </a:xfrm>
            <a:prstGeom prst="rect">
              <a:avLst/>
            </a:prstGeom>
            <a:noFill/>
          </p:spPr>
          <p:txBody>
            <a:bodyPr wrap="square" rtlCol="0" anchor="t">
              <a:spAutoFit/>
            </a:bodyPr>
            <a:p>
              <a:pPr indent="457200" fontAlgn="auto"/>
              <a:r>
                <a:rPr lang="zh-CN" altLang="en-US" sz="2000">
                  <a:solidFill>
                    <a:schemeClr val="bg1"/>
                  </a:solidFill>
                  <a:latin typeface="楷体" panose="02010609060101010101" charset="-122"/>
                  <a:ea typeface="楷体" panose="02010609060101010101" charset="-122"/>
                  <a:cs typeface="楷体" panose="02010609060101010101" charset="-122"/>
                </a:rPr>
                <a:t>处理幼儿园的紧急突发事件一般应遵循幼儿园的应急预案，因为每一类事件都有固定的处理流程。</a:t>
              </a:r>
              <a:endParaRPr lang="zh-CN" altLang="en-US" sz="2000">
                <a:solidFill>
                  <a:schemeClr val="bg1"/>
                </a:solidFill>
                <a:latin typeface="楷体" panose="02010609060101010101" charset="-122"/>
                <a:ea typeface="楷体" panose="02010609060101010101" charset="-122"/>
                <a:cs typeface="楷体" panose="02010609060101010101" charset="-122"/>
              </a:endParaRPr>
            </a:p>
          </p:txBody>
        </p:sp>
      </p:grpSp>
    </p:spTree>
    <p:custDataLst>
      <p:tags r:id="rId39"/>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2" name="文本框 1"/>
          <p:cNvSpPr txBox="1"/>
          <p:nvPr/>
        </p:nvSpPr>
        <p:spPr>
          <a:xfrm>
            <a:off x="575310" y="1552575"/>
            <a:ext cx="11019155" cy="152717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幼儿磕碰伤是幼儿园常见的紧急事件。</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磕碰伤分为</a:t>
            </a:r>
            <a:r>
              <a:rPr lang="zh-CN" altLang="en-US" sz="2000" u="sng">
                <a:solidFill>
                  <a:srgbClr val="449CD3"/>
                </a:solidFill>
                <a:latin typeface="微软雅黑" panose="020B0503020204020204" pitchFamily="34" charset="-122"/>
                <a:ea typeface="微软雅黑" panose="020B0503020204020204" pitchFamily="34" charset="-122"/>
              </a:rPr>
              <a:t>意外伤害</a:t>
            </a:r>
            <a:r>
              <a:rPr lang="zh-CN" altLang="en-US" sz="2000">
                <a:latin typeface="微软雅黑" panose="020B0503020204020204" pitchFamily="34" charset="-122"/>
                <a:ea typeface="微软雅黑" panose="020B0503020204020204" pitchFamily="34" charset="-122"/>
              </a:rPr>
              <a:t>和</a:t>
            </a:r>
            <a:r>
              <a:rPr lang="zh-CN" altLang="en-US" sz="2000" u="sng">
                <a:solidFill>
                  <a:srgbClr val="449CD3"/>
                </a:solidFill>
                <a:latin typeface="微软雅黑" panose="020B0503020204020204" pitchFamily="34" charset="-122"/>
                <a:ea typeface="微软雅黑" panose="020B0503020204020204" pitchFamily="34" charset="-122"/>
              </a:rPr>
              <a:t>故意伤害</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楷体" panose="02010609060101010101" charset="-122"/>
                <a:ea typeface="楷体" panose="02010609060101010101" charset="-122"/>
              </a:rPr>
              <a:t>意外伤害是指幼儿因缺乏自我保护意识或自我保护能力，在一日活动中发生的磕碰事故；故意伤害是指幼儿在一日生活中，被他人故意伤害身体的事故。</a:t>
            </a:r>
            <a:endParaRPr lang="zh-CN" altLang="en-US" sz="2000">
              <a:latin typeface="楷体" panose="02010609060101010101" charset="-122"/>
              <a:ea typeface="楷体" panose="02010609060101010101" charset="-122"/>
            </a:endParaRPr>
          </a:p>
        </p:txBody>
      </p:sp>
      <p:sp>
        <p:nvSpPr>
          <p:cNvPr id="5" name="MH_PageTitle"/>
          <p:cNvSpPr>
            <a:spLocks noGrp="1"/>
          </p:cNvSpPr>
          <p:nvPr>
            <p:custDataLst>
              <p:tags r:id="rId2"/>
            </p:custDataLst>
          </p:nvPr>
        </p:nvSpPr>
        <p:spPr>
          <a:xfrm>
            <a:off x="702310" y="97504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（一）幼儿磕碰伤的紧急处理</a:t>
            </a:r>
            <a:endParaRPr lang="zh-CN" altLang="en-US" sz="2400" b="1" dirty="0">
              <a:solidFill>
                <a:srgbClr val="449CD3"/>
              </a:solidFill>
            </a:endParaRPr>
          </a:p>
        </p:txBody>
      </p:sp>
      <p:sp>
        <p:nvSpPr>
          <p:cNvPr id="7" name="流程图: 文档 6"/>
          <p:cNvSpPr/>
          <p:nvPr/>
        </p:nvSpPr>
        <p:spPr>
          <a:xfrm>
            <a:off x="6617335" y="1351280"/>
            <a:ext cx="3388360" cy="953770"/>
          </a:xfrm>
          <a:prstGeom prst="flowChartDocumen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b="1">
                <a:latin typeface="微软雅黑" panose="020B0503020204020204" pitchFamily="34" charset="-122"/>
                <a:ea typeface="微软雅黑" panose="020B0503020204020204" pitchFamily="34" charset="-122"/>
              </a:rPr>
              <a:t>一般来说，幼儿园磕碰伤事故多属于意外伤害。</a:t>
            </a:r>
            <a:endParaRPr lang="zh-CN" altLang="en-US" sz="2000" b="1">
              <a:latin typeface="微软雅黑" panose="020B0503020204020204" pitchFamily="34" charset="-122"/>
              <a:ea typeface="微软雅黑" panose="020B0503020204020204" pitchFamily="34" charset="-122"/>
            </a:endParaRPr>
          </a:p>
        </p:txBody>
      </p:sp>
      <p:pic>
        <p:nvPicPr>
          <p:cNvPr id="9" name="图片 8" descr="e79fee07820b8ab566d2a03d0346323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571240" y="3079750"/>
            <a:ext cx="4685665" cy="3124200"/>
          </a:xfrm>
          <a:prstGeom prst="rect">
            <a:avLst/>
          </a:prstGeom>
        </p:spPr>
      </p:pic>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8" name="文本框 7"/>
          <p:cNvSpPr txBox="1"/>
          <p:nvPr>
            <p:custDataLst>
              <p:tags r:id="rId2"/>
            </p:custDataLst>
          </p:nvPr>
        </p:nvSpPr>
        <p:spPr>
          <a:xfrm>
            <a:off x="575945" y="1558925"/>
            <a:ext cx="11018520" cy="286131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第一步，通知相关人员。班级发生磕碰伤要先通知保健医，然后报告保教主任或园长。</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第二步，初步处理伤患部位。幼儿在园一般会出现出血、淤青红肿、骨折的伤害。</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（1）出血。出血就是“擦破皮”，应先对患者进行创面消毒，后可根据伤情敷止血药品，也可直接用无菌纱布进行包扎。</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（2）淤青红肿。在磕碰之后，没有出现出血的情况，就是“磕了个包”，教师可以使用冰毛巾进行冰敷，缓解红肿热痛的症状。</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（3）骨折。在磕碰之后，也可能发生骨折，因此不能小看“磕了个包”，保健医要判断是否有骨折的风险，不要擅自帮助复位，避免二次创伤。</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第三步：联系家长后，和保健医一起及时送患儿去医院进行处理。</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3"/>
            </p:custDataLst>
          </p:nvPr>
        </p:nvSpPr>
        <p:spPr>
          <a:xfrm>
            <a:off x="575945" y="1031240"/>
            <a:ext cx="3897630"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处理幼儿磕碰伤可分为以下三步：</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2" name="文本框 1"/>
          <p:cNvSpPr txBox="1"/>
          <p:nvPr/>
        </p:nvSpPr>
        <p:spPr>
          <a:xfrm>
            <a:off x="575310" y="1552575"/>
            <a:ext cx="11019155" cy="80899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幼儿烫伤属于幼儿园的</a:t>
            </a:r>
            <a:r>
              <a:rPr lang="zh-CN" altLang="en-US" sz="2000">
                <a:highlight>
                  <a:srgbClr val="FFFF00"/>
                </a:highlight>
                <a:latin typeface="微软雅黑" panose="020B0503020204020204" pitchFamily="34" charset="-122"/>
                <a:ea typeface="微软雅黑" panose="020B0503020204020204" pitchFamily="34" charset="-122"/>
              </a:rPr>
              <a:t>非意外事故</a:t>
            </a:r>
            <a:r>
              <a:rPr lang="zh-CN" altLang="en-US" sz="2000">
                <a:latin typeface="微软雅黑" panose="020B0503020204020204" pitchFamily="34" charset="-122"/>
                <a:ea typeface="微软雅黑" panose="020B0503020204020204" pitchFamily="34" charset="-122"/>
              </a:rPr>
              <a:t>，因为烫伤是可以避免的。</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幼儿教师应妥善安置热水、热汤，以防幼儿不慎打翻或掉入。</a:t>
            </a:r>
            <a:endParaRPr lang="zh-CN" altLang="en-US" sz="2000">
              <a:latin typeface="微软雅黑" panose="020B0503020204020204" pitchFamily="34" charset="-122"/>
              <a:ea typeface="微软雅黑" panose="020B0503020204020204" pitchFamily="34" charset="-122"/>
            </a:endParaRPr>
          </a:p>
        </p:txBody>
      </p:sp>
      <p:sp>
        <p:nvSpPr>
          <p:cNvPr id="5" name="MH_PageTitle"/>
          <p:cNvSpPr>
            <a:spLocks noGrp="1"/>
          </p:cNvSpPr>
          <p:nvPr>
            <p:custDataLst>
              <p:tags r:id="rId2"/>
            </p:custDataLst>
          </p:nvPr>
        </p:nvSpPr>
        <p:spPr>
          <a:xfrm>
            <a:off x="702310" y="97504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（二）幼儿烫伤的紧急处理</a:t>
            </a:r>
            <a:endParaRPr lang="zh-CN" altLang="en-US" sz="2400" b="1" dirty="0">
              <a:solidFill>
                <a:srgbClr val="449CD3"/>
              </a:solidFill>
            </a:endParaRPr>
          </a:p>
        </p:txBody>
      </p:sp>
      <p:pic>
        <p:nvPicPr>
          <p:cNvPr id="3" name="图片 2" descr="u=1539427297,3964854231&amp;fm=253&amp;fmt=auto&amp;app=138&amp;f=JPEG.webp"/>
          <p:cNvPicPr>
            <a:picLocks noChangeAspect="1"/>
          </p:cNvPicPr>
          <p:nvPr/>
        </p:nvPicPr>
        <p:blipFill>
          <a:blip r:embed="rId3"/>
          <a:stretch>
            <a:fillRect/>
          </a:stretch>
        </p:blipFill>
        <p:spPr>
          <a:xfrm>
            <a:off x="3703320" y="2759075"/>
            <a:ext cx="4762500" cy="2705100"/>
          </a:xfrm>
          <a:prstGeom prst="cloud">
            <a:avLst/>
          </a:prstGeom>
        </p:spPr>
      </p:pic>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8" name="文本框 7"/>
          <p:cNvSpPr txBox="1"/>
          <p:nvPr>
            <p:custDataLst>
              <p:tags r:id="rId2"/>
            </p:custDataLst>
          </p:nvPr>
        </p:nvSpPr>
        <p:spPr>
          <a:xfrm>
            <a:off x="575945" y="1558925"/>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第一步，通知相关人员。派班级其他教师通知保健医，然后报告保教主任或园长。</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步，保持镇定，初步处理现场。处理烫伤的顺序是“冲—脱—泡—盖—送”：冲——用流动的凉水持续冲洗患处；脱——脱去患处的衣物，如遇衣物已与皮肤粘连，则使用剪刀轻轻地剪开衣物，不要损伤皮肤；泡——使用凉水浸泡患处；盖——使用无菌纱布盖住患处；送——送患儿去医院继续救治。</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第三步，在处理患儿的同时，让其他幼儿远离热源。</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3"/>
            </p:custDataLst>
          </p:nvPr>
        </p:nvSpPr>
        <p:spPr>
          <a:xfrm>
            <a:off x="575945" y="1031240"/>
            <a:ext cx="438721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处理幼儿烫伤可分为以下四个步骤：</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2" name="文本框 1"/>
          <p:cNvSpPr txBox="1"/>
          <p:nvPr/>
        </p:nvSpPr>
        <p:spPr>
          <a:xfrm>
            <a:off x="575310" y="1552575"/>
            <a:ext cx="11019155" cy="121983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在各种灾害中，火灾是最经常、最普遍地威胁公众安全和社会发展的主要灾害之一。</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火灾在防不在救，在幼儿园的工作和生活中，要注意用电、用火安全。</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万一在园所发生火灾，应该同时做好灭火和逃生的措施。</a:t>
            </a:r>
            <a:endParaRPr lang="zh-CN" altLang="en-US" sz="2000">
              <a:latin typeface="微软雅黑" panose="020B0503020204020204" pitchFamily="34" charset="-122"/>
              <a:ea typeface="微软雅黑" panose="020B0503020204020204" pitchFamily="34" charset="-122"/>
            </a:endParaRPr>
          </a:p>
        </p:txBody>
      </p:sp>
      <p:sp>
        <p:nvSpPr>
          <p:cNvPr id="5" name="MH_PageTitle"/>
          <p:cNvSpPr>
            <a:spLocks noGrp="1"/>
          </p:cNvSpPr>
          <p:nvPr>
            <p:custDataLst>
              <p:tags r:id="rId2"/>
            </p:custDataLst>
          </p:nvPr>
        </p:nvSpPr>
        <p:spPr>
          <a:xfrm>
            <a:off x="702310" y="97504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（三）火灾的紧急处理</a:t>
            </a:r>
            <a:endParaRPr lang="zh-CN" altLang="en-US" sz="2400" b="1" dirty="0">
              <a:solidFill>
                <a:srgbClr val="449CD3"/>
              </a:solidFill>
            </a:endParaRPr>
          </a:p>
        </p:txBody>
      </p:sp>
      <p:pic>
        <p:nvPicPr>
          <p:cNvPr id="4" name="图片 3" descr="b2de9c82d158ccbf4597bd8de98bef39b135413c"/>
          <p:cNvPicPr>
            <a:picLocks noChangeAspect="1"/>
          </p:cNvPicPr>
          <p:nvPr/>
        </p:nvPicPr>
        <p:blipFill>
          <a:blip r:embed="rId3"/>
          <a:stretch>
            <a:fillRect/>
          </a:stretch>
        </p:blipFill>
        <p:spPr>
          <a:xfrm>
            <a:off x="4099560" y="3051810"/>
            <a:ext cx="3970655" cy="2872740"/>
          </a:xfrm>
          <a:prstGeom prst="rect">
            <a:avLst/>
          </a:prstGeom>
        </p:spPr>
      </p:pic>
    </p:spTree>
    <p:custDataLst>
      <p:tags r:id="rId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8" name="文本框 7"/>
          <p:cNvSpPr txBox="1"/>
          <p:nvPr>
            <p:custDataLst>
              <p:tags r:id="rId2"/>
            </p:custDataLst>
          </p:nvPr>
        </p:nvSpPr>
        <p:spPr>
          <a:xfrm>
            <a:off x="575945" y="1558925"/>
            <a:ext cx="11018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第一步，班中一位教师通知相关人员，拨打 119 火警电话，通知园长、后勤保卫人员。</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第二步，班中第二位教师保证幼儿安全，尽快疏散，撤离火场。在撤离火场时，使用湿毛巾捂住口鼻，采取低姿势行进，按规定路线撤离到安全地点。</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步，班中第三位教师立即对起火部位进行初步扑救。正确使用灭火器的方式为“提—拔—瞄—压”：提——提起灭火器把手；拔——拔出保险销；瞄——瞄准起火点根部；压——下压开启压把。需要注意的是，第一步、第二步、第三步要同时进行，确保人员的安全。</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第四步，与消防人员配合，减少人员伤亡和财产损失。</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3"/>
            </p:custDataLst>
          </p:nvPr>
        </p:nvSpPr>
        <p:spPr>
          <a:xfrm>
            <a:off x="575945" y="1031240"/>
            <a:ext cx="438721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处理步骤：</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1"/>
          <p:cNvSpPr txBox="1">
            <a:spLocks noChangeArrowheads="1"/>
          </p:cNvSpPr>
          <p:nvPr>
            <p:custDataLst>
              <p:tags r:id="rId1"/>
            </p:custDataLst>
          </p:nvPr>
        </p:nvSpPr>
        <p:spPr bwMode="auto">
          <a:xfrm>
            <a:off x="1242695" y="494836"/>
            <a:ext cx="1808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a:lnSpc>
                <a:spcPct val="100000"/>
              </a:lnSpc>
              <a:spcBef>
                <a:spcPct val="0"/>
              </a:spcBef>
              <a:buFontTx/>
              <a:buNone/>
            </a:pPr>
            <a:r>
              <a:rPr lang="zh-CN" altLang="en-US" sz="3200" b="1">
                <a:solidFill>
                  <a:srgbClr val="5B9BD5"/>
                </a:solidFill>
                <a:latin typeface="微软雅黑" panose="020B0503020204020204" pitchFamily="34" charset="-122"/>
                <a:ea typeface="微软雅黑" panose="020B0503020204020204" pitchFamily="34" charset="-122"/>
              </a:rPr>
              <a:t>学习目标</a:t>
            </a:r>
            <a:endParaRPr lang="zh-CN" altLang="en-US" sz="3200" b="1">
              <a:solidFill>
                <a:srgbClr val="5B9BD5"/>
              </a:solidFill>
              <a:latin typeface="微软雅黑" panose="020B0503020204020204" pitchFamily="34" charset="-122"/>
              <a:ea typeface="微软雅黑" panose="020B0503020204020204" pitchFamily="34" charset="-122"/>
            </a:endParaRPr>
          </a:p>
        </p:txBody>
      </p:sp>
      <p:pic>
        <p:nvPicPr>
          <p:cNvPr id="4" name="图片 3" descr="4393213043d8c6e7bc53f9b086e6e0e4"/>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318770" y="417195"/>
            <a:ext cx="805815" cy="737870"/>
          </a:xfrm>
          <a:prstGeom prst="rect">
            <a:avLst/>
          </a:prstGeom>
        </p:spPr>
      </p:pic>
      <p:cxnSp>
        <p:nvCxnSpPr>
          <p:cNvPr id="5" name="直接连接符 4"/>
          <p:cNvCxnSpPr>
            <a:stCxn id="37" idx="3"/>
          </p:cNvCxnSpPr>
          <p:nvPr/>
        </p:nvCxnSpPr>
        <p:spPr>
          <a:xfrm>
            <a:off x="3051175" y="786765"/>
            <a:ext cx="8271510" cy="0"/>
          </a:xfrm>
          <a:prstGeom prst="line">
            <a:avLst/>
          </a:prstGeom>
          <a:ln w="31750" cap="rnd">
            <a:solidFill>
              <a:schemeClr val="accent1"/>
            </a:solidFill>
            <a:prstDash val="sysDot"/>
            <a:round/>
          </a:ln>
        </p:spPr>
        <p:style>
          <a:lnRef idx="0">
            <a:srgbClr val="FFFFFF"/>
          </a:lnRef>
          <a:fillRef idx="0">
            <a:srgbClr val="FFFFFF"/>
          </a:fillRef>
          <a:effectRef idx="0">
            <a:srgbClr val="FFFFFF"/>
          </a:effectRef>
          <a:fontRef idx="minor">
            <a:schemeClr val="tx1"/>
          </a:fontRef>
        </p:style>
      </p:cxnSp>
      <p:sp>
        <p:nvSpPr>
          <p:cNvPr id="100" name="文本框 99"/>
          <p:cNvSpPr txBox="1"/>
          <p:nvPr>
            <p:custDataLst>
              <p:tags r:id="rId3"/>
            </p:custDataLst>
          </p:nvPr>
        </p:nvSpPr>
        <p:spPr>
          <a:xfrm>
            <a:off x="1673860" y="1566545"/>
            <a:ext cx="8265795" cy="1198880"/>
          </a:xfrm>
          <a:prstGeom prst="rect">
            <a:avLst/>
          </a:prstGeom>
          <a:noFill/>
          <a:ln w="9525">
            <a:noFill/>
          </a:ln>
        </p:spPr>
        <p:txBody>
          <a:bodyPr wrap="square">
            <a:spAutoFit/>
          </a:bodyPr>
          <a:p>
            <a:pPr marL="0" indent="0" algn="l">
              <a:lnSpc>
                <a:spcPct val="150000"/>
              </a:lnSpc>
            </a:pPr>
            <a:r>
              <a:rPr lang="zh-CN" altLang="en-US" sz="2400" b="0" dirty="0">
                <a:solidFill>
                  <a:schemeClr val="accent1"/>
                </a:solidFill>
                <a:effectLst/>
                <a:latin typeface="微软雅黑" panose="020B0503020204020204" pitchFamily="34" charset="-122"/>
                <a:ea typeface="微软雅黑" panose="020B0503020204020204" pitchFamily="34" charset="-122"/>
                <a:cs typeface="+mj-cs"/>
              </a:rPr>
              <a:t>1. 了解结构化提问的考试方式。</a:t>
            </a:r>
            <a:endParaRPr lang="zh-CN" altLang="en-US" sz="2400" b="0" dirty="0">
              <a:solidFill>
                <a:schemeClr val="accent1"/>
              </a:solidFill>
              <a:effectLst/>
              <a:latin typeface="微软雅黑" panose="020B0503020204020204" pitchFamily="34" charset="-122"/>
              <a:ea typeface="微软雅黑" panose="020B0503020204020204" pitchFamily="34" charset="-122"/>
              <a:cs typeface="+mj-cs"/>
            </a:endParaRPr>
          </a:p>
          <a:p>
            <a:pPr marL="0" indent="0" algn="l">
              <a:lnSpc>
                <a:spcPct val="150000"/>
              </a:lnSpc>
            </a:pPr>
            <a:r>
              <a:rPr lang="zh-CN" altLang="en-US" sz="2400" b="0" dirty="0">
                <a:solidFill>
                  <a:schemeClr val="accent1"/>
                </a:solidFill>
                <a:effectLst/>
                <a:latin typeface="微软雅黑" panose="020B0503020204020204" pitchFamily="34" charset="-122"/>
                <a:ea typeface="微软雅黑" panose="020B0503020204020204" pitchFamily="34" charset="-122"/>
                <a:cs typeface="+mj-cs"/>
              </a:rPr>
              <a:t>2. 熟悉结构化提问的考试内容及回答方法。</a:t>
            </a:r>
            <a:endParaRPr lang="zh-CN" altLang="en-US" sz="2400" b="0" dirty="0">
              <a:solidFill>
                <a:schemeClr val="accent1"/>
              </a:solidFill>
              <a:effectLst/>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2" name="文本框 1"/>
          <p:cNvSpPr txBox="1"/>
          <p:nvPr/>
        </p:nvSpPr>
        <p:spPr>
          <a:xfrm>
            <a:off x="575310" y="1552575"/>
            <a:ext cx="11019155" cy="7067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地震是非常可怕的自然灾害，地震来临的时候造成的破坏相当大，甚至会出现人命伤亡，所以我们在平日里一定要注意做好地震的预防工作。</a:t>
            </a:r>
            <a:endParaRPr lang="zh-CN" altLang="en-US" sz="2000">
              <a:latin typeface="微软雅黑" panose="020B0503020204020204" pitchFamily="34" charset="-122"/>
              <a:ea typeface="微软雅黑" panose="020B0503020204020204" pitchFamily="34" charset="-122"/>
            </a:endParaRPr>
          </a:p>
        </p:txBody>
      </p:sp>
      <p:sp>
        <p:nvSpPr>
          <p:cNvPr id="5" name="MH_PageTitle"/>
          <p:cNvSpPr>
            <a:spLocks noGrp="1"/>
          </p:cNvSpPr>
          <p:nvPr>
            <p:custDataLst>
              <p:tags r:id="rId2"/>
            </p:custDataLst>
          </p:nvPr>
        </p:nvSpPr>
        <p:spPr>
          <a:xfrm>
            <a:off x="702310" y="97504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（四）地震的紧急处理</a:t>
            </a:r>
            <a:endParaRPr lang="zh-CN" altLang="en-US" sz="2400" b="1" dirty="0">
              <a:solidFill>
                <a:srgbClr val="449CD3"/>
              </a:solidFill>
            </a:endParaRPr>
          </a:p>
        </p:txBody>
      </p:sp>
      <p:sp>
        <p:nvSpPr>
          <p:cNvPr id="22" name="圆角矩形 4"/>
          <p:cNvSpPr/>
          <p:nvPr>
            <p:custDataLst>
              <p:tags r:id="rId3"/>
            </p:custDataLst>
          </p:nvPr>
        </p:nvSpPr>
        <p:spPr>
          <a:xfrm>
            <a:off x="896620" y="3247390"/>
            <a:ext cx="2646045" cy="2272665"/>
          </a:xfrm>
          <a:prstGeom prst="roundRect">
            <a:avLst/>
          </a:prstGeom>
          <a:solidFill>
            <a:srgbClr val="D87F82"/>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lstStyle/>
          <a:p>
            <a:pPr lvl="0" algn="l">
              <a:defRPr/>
            </a:pPr>
            <a:r>
              <a:rPr lang="zh-CN" altLang="en-US" kern="0" dirty="0">
                <a:solidFill>
                  <a:srgbClr val="FFFFFF"/>
                </a:solidFill>
                <a:latin typeface="楷体" panose="02010609060101010101" charset="-122"/>
                <a:ea typeface="楷体" panose="02010609060101010101" charset="-122"/>
              </a:rPr>
              <a:t>一是地震发生前，要立足防范，掌握主动，加强宣传，从细节抓起，适时演练，提高防范措施和自救技能，增强应急预案的针对性和操作性，提高应急反应水平；</a:t>
            </a:r>
            <a:endParaRPr lang="zh-CN" altLang="en-US" kern="0" dirty="0">
              <a:solidFill>
                <a:srgbClr val="FFFFFF"/>
              </a:solidFill>
              <a:latin typeface="楷体" panose="02010609060101010101" charset="-122"/>
              <a:ea typeface="楷体" panose="02010609060101010101" charset="-122"/>
            </a:endParaRPr>
          </a:p>
        </p:txBody>
      </p:sp>
      <p:sp>
        <p:nvSpPr>
          <p:cNvPr id="23" name="圆角矩形 5"/>
          <p:cNvSpPr/>
          <p:nvPr>
            <p:custDataLst>
              <p:tags r:id="rId4"/>
            </p:custDataLst>
          </p:nvPr>
        </p:nvSpPr>
        <p:spPr>
          <a:xfrm>
            <a:off x="4648200" y="3247390"/>
            <a:ext cx="2646045" cy="2272665"/>
          </a:xfrm>
          <a:prstGeom prst="roundRect">
            <a:avLst/>
          </a:prstGeom>
          <a:solidFill>
            <a:srgbClr val="82B3B7"/>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lstStyle/>
          <a:p>
            <a:pPr lvl="0" algn="l">
              <a:defRPr/>
            </a:pPr>
            <a:r>
              <a:rPr lang="zh-CN" altLang="en-US" kern="0" dirty="0">
                <a:solidFill>
                  <a:srgbClr val="FFFFFF"/>
                </a:solidFill>
                <a:latin typeface="楷体" panose="02010609060101010101" charset="-122"/>
                <a:ea typeface="楷体" panose="02010609060101010101" charset="-122"/>
              </a:rPr>
              <a:t>二是地震发生后，要迅速反应，紧急疏散，迅速判断性质，并报告当地抗震救灾指挥部和上级主管部门，同时，依法办事，注意方法，及时果断处置；</a:t>
            </a:r>
            <a:endParaRPr lang="zh-CN" altLang="en-US" kern="0" dirty="0">
              <a:solidFill>
                <a:srgbClr val="FFFFFF"/>
              </a:solidFill>
              <a:latin typeface="楷体" panose="02010609060101010101" charset="-122"/>
              <a:ea typeface="楷体" panose="02010609060101010101" charset="-122"/>
            </a:endParaRPr>
          </a:p>
        </p:txBody>
      </p:sp>
      <p:sp>
        <p:nvSpPr>
          <p:cNvPr id="24" name="圆角矩形 6"/>
          <p:cNvSpPr/>
          <p:nvPr>
            <p:custDataLst>
              <p:tags r:id="rId5"/>
            </p:custDataLst>
          </p:nvPr>
        </p:nvSpPr>
        <p:spPr>
          <a:xfrm>
            <a:off x="8399780" y="3247390"/>
            <a:ext cx="2646045" cy="2272665"/>
          </a:xfrm>
          <a:prstGeom prst="roundRect">
            <a:avLst/>
          </a:prstGeom>
          <a:solidFill>
            <a:srgbClr val="BC353E"/>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lstStyle/>
          <a:p>
            <a:pPr lvl="0" algn="l">
              <a:defRPr/>
            </a:pPr>
            <a:r>
              <a:rPr lang="zh-CN" altLang="en-US" kern="0" dirty="0">
                <a:solidFill>
                  <a:srgbClr val="FFFFFF"/>
                </a:solidFill>
                <a:latin typeface="楷体" panose="02010609060101010101" charset="-122"/>
                <a:ea typeface="楷体" panose="02010609060101010101" charset="-122"/>
              </a:rPr>
              <a:t>三是地震平息后，要全面排查，妥善安置，加强协调，形成合力，积极做好灾后重建和教学秩序恢复工作。</a:t>
            </a:r>
            <a:endParaRPr lang="zh-CN" altLang="en-US" kern="0" dirty="0">
              <a:solidFill>
                <a:srgbClr val="FFFFFF"/>
              </a:solidFill>
              <a:latin typeface="楷体" panose="02010609060101010101" charset="-122"/>
              <a:ea typeface="楷体" panose="02010609060101010101" charset="-122"/>
            </a:endParaRPr>
          </a:p>
        </p:txBody>
      </p:sp>
      <p:sp>
        <p:nvSpPr>
          <p:cNvPr id="31" name="右箭头 13"/>
          <p:cNvSpPr/>
          <p:nvPr>
            <p:custDataLst>
              <p:tags r:id="rId6"/>
            </p:custDataLst>
          </p:nvPr>
        </p:nvSpPr>
        <p:spPr>
          <a:xfrm>
            <a:off x="3762375" y="4065270"/>
            <a:ext cx="666115" cy="61531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lumMod val="50000"/>
                </a:srgbClr>
              </a:solidFill>
              <a:effectLst/>
              <a:uLnTx/>
              <a:uFillTx/>
              <a:latin typeface="Arial" panose="020B0604020202020204" pitchFamily="34" charset="0"/>
              <a:ea typeface="黑体" panose="02010609060101010101" charset="-122"/>
            </a:endParaRPr>
          </a:p>
        </p:txBody>
      </p:sp>
      <p:sp>
        <p:nvSpPr>
          <p:cNvPr id="32" name="右箭头 14"/>
          <p:cNvSpPr/>
          <p:nvPr>
            <p:custDataLst>
              <p:tags r:id="rId7"/>
            </p:custDataLst>
          </p:nvPr>
        </p:nvSpPr>
        <p:spPr>
          <a:xfrm>
            <a:off x="7513955" y="4065270"/>
            <a:ext cx="666115" cy="61531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sz="1400" b="0" i="0" u="none" strike="noStrike" kern="0" cap="none" spc="0" normalizeH="0" baseline="0" noProof="0">
              <a:ln>
                <a:noFill/>
              </a:ln>
              <a:solidFill>
                <a:srgbClr val="FFFFFF">
                  <a:lumMod val="50000"/>
                </a:srgbClr>
              </a:solidFill>
              <a:effectLst/>
              <a:uLnTx/>
              <a:uFillTx/>
              <a:latin typeface="Arial" panose="020B0604020202020204" pitchFamily="34" charset="0"/>
              <a:ea typeface="黑体" panose="02010609060101010101" charset="-122"/>
            </a:endParaRPr>
          </a:p>
        </p:txBody>
      </p:sp>
      <p:sp>
        <p:nvSpPr>
          <p:cNvPr id="9" name="文本框 8"/>
          <p:cNvSpPr txBox="1"/>
          <p:nvPr>
            <p:custDataLst>
              <p:tags r:id="rId8"/>
            </p:custDataLst>
          </p:nvPr>
        </p:nvSpPr>
        <p:spPr>
          <a:xfrm>
            <a:off x="991870" y="246189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预防和处置幼儿园突发性的地震事件要抓好三个环节</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8" name="文本框 7"/>
          <p:cNvSpPr txBox="1"/>
          <p:nvPr>
            <p:custDataLst>
              <p:tags r:id="rId2"/>
            </p:custDataLst>
          </p:nvPr>
        </p:nvSpPr>
        <p:spPr>
          <a:xfrm>
            <a:off x="575945" y="1834515"/>
            <a:ext cx="11018520" cy="347662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第一步，如果地震时孩子们在一层教学楼，应立即组织幼儿紧急撤离到空旷的室外，撤离时注意避开高大建筑物及大型玩具，如果来不及跑出去，应迅速躲避在课桌下、讲台旁。</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步，如地震时孩子们在教学楼上，应立即组织幼儿躲到课桌下、讲台旁，并注意避开吊灯、电扇等悬挂物，避开玻璃门窗，或组织幼儿到有管道的卫生间等小空间，绝不可让幼儿乱跑或跳楼。地震后，利用两次地震之间的间隙沉着地组织幼儿迅速撤离到楼下空旷地带。</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步，如地震时孩子们在楼梯上，应立即组织幼儿快速下楼，不要停留，尽可能迅速逃离建筑物，转移到空旷地带。来不及逃出时，应尽量躲在楼梯间墙角或支撑结构较多的空间部位。如地震时孩子们在操场和室外，则可让幼儿原地不动蹲下或趴下，双手保护头部，并避开高大建筑物或危险物，不要乱跑，不要返回室内。</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第四步，如地震时孩子们在睡觉，应立即叫醒幼儿起床，就地避险，躲到床下，也可叫幼儿用枕头护头蹲下，蜷缩身体，并利用两次地震之间的间隙迅速组织幼儿到室外空旷地带。</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3"/>
            </p:custDataLst>
          </p:nvPr>
        </p:nvSpPr>
        <p:spPr>
          <a:xfrm>
            <a:off x="575945" y="1031240"/>
            <a:ext cx="11017885" cy="706755"/>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在地震来临时，作为幼儿园的领导和教师，一定不能惊慌失措，要有序地组织孩子撤离、防震，</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身处不同的地点需要不同的应急方式。</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四、关于应对突发情况的提问</a:t>
            </a:r>
            <a:endParaRPr lang="zh-CN" altLang="en-US" sz="2800" b="1" dirty="0">
              <a:solidFill>
                <a:schemeClr val="tx1"/>
              </a:solidFill>
            </a:endParaRPr>
          </a:p>
        </p:txBody>
      </p:sp>
      <p:sp>
        <p:nvSpPr>
          <p:cNvPr id="2" name="文本框 1"/>
          <p:cNvSpPr txBox="1"/>
          <p:nvPr/>
        </p:nvSpPr>
        <p:spPr>
          <a:xfrm>
            <a:off x="575310" y="1552575"/>
            <a:ext cx="11019155" cy="7067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不明人员闯入属于幼儿园非常紧急且危险的事故，需要教职工尽快做出反应并控制事态发展。虽说该情况不常见，但幼儿园应该做好应急预案。</a:t>
            </a:r>
            <a:endParaRPr lang="zh-CN" altLang="en-US" sz="2000">
              <a:latin typeface="微软雅黑" panose="020B0503020204020204" pitchFamily="34" charset="-122"/>
              <a:ea typeface="微软雅黑" panose="020B0503020204020204" pitchFamily="34" charset="-122"/>
            </a:endParaRPr>
          </a:p>
        </p:txBody>
      </p:sp>
      <p:sp>
        <p:nvSpPr>
          <p:cNvPr id="5" name="MH_PageTitle"/>
          <p:cNvSpPr>
            <a:spLocks noGrp="1"/>
          </p:cNvSpPr>
          <p:nvPr>
            <p:custDataLst>
              <p:tags r:id="rId2"/>
            </p:custDataLst>
          </p:nvPr>
        </p:nvSpPr>
        <p:spPr>
          <a:xfrm>
            <a:off x="702310" y="97504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（五）不明人员闯入的紧急处理</a:t>
            </a:r>
            <a:endParaRPr lang="zh-CN" altLang="en-US" sz="2400" b="1" dirty="0">
              <a:solidFill>
                <a:srgbClr val="449CD3"/>
              </a:solidFill>
            </a:endParaRPr>
          </a:p>
        </p:txBody>
      </p:sp>
      <p:sp>
        <p:nvSpPr>
          <p:cNvPr id="8" name="文本框 7"/>
          <p:cNvSpPr txBox="1"/>
          <p:nvPr>
            <p:custDataLst>
              <p:tags r:id="rId3"/>
            </p:custDataLst>
          </p:nvPr>
        </p:nvSpPr>
        <p:spPr>
          <a:xfrm>
            <a:off x="575945" y="2945765"/>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第一步，迅速控制不明人员，将其稳住，保护现场幼儿，不要激怒不明人员。</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第二步，迅速通知相关人员，包括园长、主任、后勤人员等，而且要报警。</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第三步，远离不明人员，教师站在前方保护幼儿。</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第四步，协助公安机关控制不明人员。</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需要注意的是，前三步要尽可能同时进行，做到人员分工明确，处理妥当。</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575945" y="2418080"/>
            <a:ext cx="438721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处理此类事件分为以下四步：</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20586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6：当班级中发生电器起火，你应该怎么办？</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2314575"/>
            <a:ext cx="11018520" cy="706755"/>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本题重点考查考生对火灾的应急处理能力，本题的题眼是“电器起火”，在灭火时应禁止使用水基器材。</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83134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3896995"/>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当班级中发生电器起火时，首先应立即关闭电源，班中一位教师用窒息灭火法灭火，即用不导电的灭火剂，如二氧化碳灭火器或干粉灭火器直接喷射在燃烧着的电器设备上，阻止与空气接触，中断燃烧，达到灭火效果。第二位教师迅速带班级幼儿进行疏散。第三位教师立即报告校领导、后勤部门和拨打 119 火警电话。</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341376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plus(in)">
                                      <p:cBhvr>
                                        <p:cTn id="7" dur="2000"/>
                                        <p:tgtEl>
                                          <p:spTgt spid="6"/>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plus(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9"/>
                                        </p:tgtEl>
                                        <p:attrNameLst>
                                          <p:attrName>style.visibility</p:attrName>
                                        </p:attrNameLst>
                                      </p:cBhvr>
                                      <p:to>
                                        <p:strVal val="visible"/>
                                      </p:to>
                                    </p:set>
                                    <p:anim calcmode="discrete" valueType="clr">
                                      <p:cBhvr override="childStyle">
                                        <p:cTn id="1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9"/>
                                        </p:tgtEl>
                                        <p:attrNameLst>
                                          <p:attrName>fillcolor</p:attrName>
                                        </p:attrNameLst>
                                      </p:cBhvr>
                                      <p:tavLst>
                                        <p:tav tm="0">
                                          <p:val>
                                            <p:clrVal>
                                              <a:schemeClr val="accent2"/>
                                            </p:clrVal>
                                          </p:val>
                                        </p:tav>
                                        <p:tav tm="50000">
                                          <p:val>
                                            <p:clrVal>
                                              <a:schemeClr val="hlink"/>
                                            </p:clrVal>
                                          </p:val>
                                        </p:tav>
                                      </p:tavLst>
                                    </p:anim>
                                    <p:set>
                                      <p:cBhvr>
                                        <p:cTn id="17" dur="80"/>
                                        <p:tgtEl>
                                          <p:spTgt spid="9"/>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8"/>
                                        </p:tgtEl>
                                        <p:attrNameLst>
                                          <p:attrName>style.visibility</p:attrName>
                                        </p:attrNameLst>
                                      </p:cBhvr>
                                      <p:to>
                                        <p:strVal val="visible"/>
                                      </p:to>
                                    </p:set>
                                    <p:anim calcmode="discrete" valueType="clr">
                                      <p:cBhvr override="childStyle">
                                        <p:cTn id="2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
                                        </p:tgtEl>
                                        <p:attrNameLst>
                                          <p:attrName>fillcolor</p:attrName>
                                        </p:attrNameLst>
                                      </p:cBhvr>
                                      <p:tavLst>
                                        <p:tav tm="0">
                                          <p:val>
                                            <p:clrVal>
                                              <a:schemeClr val="accent2"/>
                                            </p:clrVal>
                                          </p:val>
                                        </p:tav>
                                        <p:tav tm="50000">
                                          <p:val>
                                            <p:clrVal>
                                              <a:schemeClr val="hlink"/>
                                            </p:clrVal>
                                          </p:val>
                                        </p:tav>
                                      </p:tavLst>
                                    </p:anim>
                                    <p:set>
                                      <p:cBhvr>
                                        <p:cTn id="22"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170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（一）与幼儿沟通的技巧</a:t>
            </a:r>
            <a:endParaRPr lang="zh-CN" altLang="en-US" sz="2400" b="1" dirty="0">
              <a:solidFill>
                <a:srgbClr val="449CD3"/>
              </a:solidFill>
            </a:endParaRPr>
          </a:p>
        </p:txBody>
      </p:sp>
      <p:grpSp>
        <p:nvGrpSpPr>
          <p:cNvPr id="3" name="组合 2"/>
          <p:cNvGrpSpPr/>
          <p:nvPr/>
        </p:nvGrpSpPr>
        <p:grpSpPr>
          <a:xfrm>
            <a:off x="575310" y="1481455"/>
            <a:ext cx="11018520" cy="1338580"/>
            <a:chOff x="906" y="2459"/>
            <a:chExt cx="17352" cy="2108"/>
          </a:xfrm>
        </p:grpSpPr>
        <p:sp>
          <p:nvSpPr>
            <p:cNvPr id="2" name="文本框 1"/>
            <p:cNvSpPr txBox="1"/>
            <p:nvPr/>
          </p:nvSpPr>
          <p:spPr>
            <a:xfrm>
              <a:off x="906" y="3177"/>
              <a:ext cx="17353" cy="628"/>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小班幼儿具有认识靠行动、情绪作用大、爱模仿、泛灵化的特点。</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3"/>
              </p:custDataLst>
            </p:nvPr>
          </p:nvSpPr>
          <p:spPr>
            <a:xfrm>
              <a:off x="1562" y="2459"/>
              <a:ext cx="9868" cy="628"/>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1. 小班（3~4 岁）幼儿的特点及沟通方法</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4"/>
              </p:custDataLst>
            </p:nvPr>
          </p:nvSpPr>
          <p:spPr>
            <a:xfrm>
              <a:off x="1106" y="3939"/>
              <a:ext cx="16952" cy="628"/>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在与小班幼儿沟通时，教师的语言要与动作相结合，便于幼儿理解。</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grpSp>
      <p:grpSp>
        <p:nvGrpSpPr>
          <p:cNvPr id="4" name="组合 3"/>
          <p:cNvGrpSpPr/>
          <p:nvPr/>
        </p:nvGrpSpPr>
        <p:grpSpPr>
          <a:xfrm>
            <a:off x="575310" y="2929255"/>
            <a:ext cx="9317990" cy="1646555"/>
            <a:chOff x="906" y="2459"/>
            <a:chExt cx="14674" cy="2593"/>
          </a:xfrm>
        </p:grpSpPr>
        <p:sp>
          <p:nvSpPr>
            <p:cNvPr id="6" name="文本框 5"/>
            <p:cNvSpPr txBox="1"/>
            <p:nvPr>
              <p:custDataLst>
                <p:tags r:id="rId5"/>
              </p:custDataLst>
            </p:nvPr>
          </p:nvSpPr>
          <p:spPr>
            <a:xfrm>
              <a:off x="906" y="3177"/>
              <a:ext cx="14674" cy="628"/>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中班幼儿具有活泼好动、思维具体形象、有意性水平提高和坚持性增强的特点。</a:t>
              </a:r>
              <a:endParaRPr lang="zh-CN" altLang="en-US" sz="2000">
                <a:latin typeface="微软雅黑" panose="020B0503020204020204" pitchFamily="34" charset="-122"/>
                <a:ea typeface="微软雅黑" panose="020B0503020204020204" pitchFamily="34" charset="-122"/>
              </a:endParaRPr>
            </a:p>
          </p:txBody>
        </p:sp>
        <p:sp>
          <p:nvSpPr>
            <p:cNvPr id="7" name="文本框 6"/>
            <p:cNvSpPr txBox="1"/>
            <p:nvPr>
              <p:custDataLst>
                <p:tags r:id="rId6"/>
              </p:custDataLst>
            </p:nvPr>
          </p:nvSpPr>
          <p:spPr>
            <a:xfrm>
              <a:off x="1562" y="2459"/>
              <a:ext cx="9868" cy="628"/>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2. 中班（4~5 岁）幼儿的特点及沟通方法</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custDataLst>
                <p:tags r:id="rId7"/>
              </p:custDataLst>
            </p:nvPr>
          </p:nvSpPr>
          <p:spPr>
            <a:xfrm>
              <a:off x="1106" y="3939"/>
              <a:ext cx="14335" cy="1113"/>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教师与幼儿互动时应正确认知活泼好动的行为特点，能够接受幼儿看似“淘气”的行为，不能一味地批评教育。</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grpSp>
      <p:grpSp>
        <p:nvGrpSpPr>
          <p:cNvPr id="11" name="组合 10"/>
          <p:cNvGrpSpPr/>
          <p:nvPr/>
        </p:nvGrpSpPr>
        <p:grpSpPr>
          <a:xfrm>
            <a:off x="575310" y="4685030"/>
            <a:ext cx="10278110" cy="1338580"/>
            <a:chOff x="906" y="2459"/>
            <a:chExt cx="16186" cy="2108"/>
          </a:xfrm>
        </p:grpSpPr>
        <p:sp>
          <p:nvSpPr>
            <p:cNvPr id="12" name="文本框 11"/>
            <p:cNvSpPr txBox="1"/>
            <p:nvPr>
              <p:custDataLst>
                <p:tags r:id="rId8"/>
              </p:custDataLst>
            </p:nvPr>
          </p:nvSpPr>
          <p:spPr>
            <a:xfrm>
              <a:off x="906" y="3177"/>
              <a:ext cx="16186" cy="628"/>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大班幼儿具有好学好问、同伴间互相学习、自我控制能力提高和有计划性的年龄特点。</a:t>
              </a:r>
              <a:endParaRPr lang="zh-CN" altLang="en-US" sz="2000">
                <a:latin typeface="微软雅黑" panose="020B0503020204020204" pitchFamily="34" charset="-122"/>
                <a:ea typeface="微软雅黑" panose="020B0503020204020204" pitchFamily="34" charset="-122"/>
              </a:endParaRPr>
            </a:p>
          </p:txBody>
        </p:sp>
        <p:sp>
          <p:nvSpPr>
            <p:cNvPr id="13" name="文本框 12"/>
            <p:cNvSpPr txBox="1"/>
            <p:nvPr>
              <p:custDataLst>
                <p:tags r:id="rId9"/>
              </p:custDataLst>
            </p:nvPr>
          </p:nvSpPr>
          <p:spPr>
            <a:xfrm>
              <a:off x="1562" y="2459"/>
              <a:ext cx="9868" cy="628"/>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3. 大班（5~6 岁）幼儿的特点及沟通方法</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custDataLst>
                <p:tags r:id="rId10"/>
              </p:custDataLst>
            </p:nvPr>
          </p:nvSpPr>
          <p:spPr>
            <a:xfrm>
              <a:off x="1106" y="3939"/>
              <a:ext cx="14835" cy="628"/>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教师在沟通时应注意自身的态度与方法，不要轻易对幼儿做出评价。</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grpSp>
    </p:spTree>
    <p:custDataLst>
      <p:tags r:id="rId1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170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（二）与家长沟通的技巧</a:t>
            </a:r>
            <a:endParaRPr lang="zh-CN" altLang="en-US" sz="2400" b="1" dirty="0">
              <a:solidFill>
                <a:srgbClr val="449CD3"/>
              </a:solidFill>
            </a:endParaRPr>
          </a:p>
        </p:txBody>
      </p:sp>
      <p:sp>
        <p:nvSpPr>
          <p:cNvPr id="2" name="文本框 1"/>
          <p:cNvSpPr txBox="1"/>
          <p:nvPr/>
        </p:nvSpPr>
        <p:spPr>
          <a:xfrm>
            <a:off x="575310" y="1892935"/>
            <a:ext cx="11019155" cy="7067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在幼儿园里，我们常发现比较“淘气”的孩子，他们不遵守纪律，他们可能会经常给其他孩子造成伤害。遇到这种情况我们应该如何与家长沟通呢？</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3"/>
            </p:custDataLst>
          </p:nvPr>
        </p:nvSpPr>
        <p:spPr>
          <a:xfrm>
            <a:off x="991870" y="143700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1. 如何向家长反映幼儿在园的“不良”表现</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02310" y="3123565"/>
            <a:ext cx="10764520" cy="316928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第一步，心平气和地、真诚地与家长沟通，这个基调奠定好了，后面的事情就会轻松一些。</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第二步，让家长坐在座位上，面对面地沟通。</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第三步，先肯定孩子最近在园的一些表现，就是先夸夸孩子。</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步，针对孩子存在的行为问题，问问家长孩子在家里的表现是什么样的，然后说一说他在学校里的情况。不要以批评的方式，而是以交流的方式进行沟通，不对孩子做任何评价，如“这孩子特淘气”，应该向家长如实叙述孩子在幼儿园发生的事情。</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五步，以提教育建议的方式向家长说一说教师认为的问题，并提出教育建议。教师一定是站在教育合作者的角度上与家长谈话，切忌高高在上。结合孩子的问题，教师给出一两项建议，这个建议是需要家园共同协作完成的。</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第六步，征得家长的同意，共同进行家园协作。</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15" name="文本框 14"/>
          <p:cNvSpPr txBox="1"/>
          <p:nvPr/>
        </p:nvSpPr>
        <p:spPr>
          <a:xfrm>
            <a:off x="575945" y="2640330"/>
            <a:ext cx="4079240"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一般可以遵循家园沟通六步法：</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5"/>
                                        </p:tgtEl>
                                        <p:attrNameLst>
                                          <p:attrName>style.visibility</p:attrName>
                                        </p:attrNameLst>
                                      </p:cBhvr>
                                      <p:to>
                                        <p:strVal val="visible"/>
                                      </p:to>
                                    </p:set>
                                    <p:anim calcmode="discrete" valueType="clr">
                                      <p:cBhvr override="childStyle">
                                        <p:cTn id="12"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5"/>
                                        </p:tgtEl>
                                        <p:attrNameLst>
                                          <p:attrName>fillcolor</p:attrName>
                                        </p:attrNameLst>
                                      </p:cBhvr>
                                      <p:tavLst>
                                        <p:tav tm="0">
                                          <p:val>
                                            <p:clrVal>
                                              <a:schemeClr val="accent2"/>
                                            </p:clrVal>
                                          </p:val>
                                        </p:tav>
                                        <p:tav tm="50000">
                                          <p:val>
                                            <p:clrVal>
                                              <a:schemeClr val="hlink"/>
                                            </p:clrVal>
                                          </p:val>
                                        </p:tav>
                                      </p:tavLst>
                                    </p:anim>
                                    <p:set>
                                      <p:cBhvr>
                                        <p:cTn id="14" dur="80"/>
                                        <p:tgtEl>
                                          <p:spTgt spid="15"/>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541020" y="1463040"/>
            <a:ext cx="11087735" cy="2456815"/>
          </a:xfrm>
          <a:prstGeom prst="roundRect">
            <a:avLst>
              <a:gd name="adj" fmla="val 10279"/>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4385628" y="947420"/>
            <a:ext cx="3398520" cy="398780"/>
          </a:xfrm>
          <a:prstGeom prst="rect">
            <a:avLst/>
          </a:prstGeom>
          <a:noFill/>
        </p:spPr>
        <p:txBody>
          <a:bodyPr wrap="square" rtlCol="0" anchor="t">
            <a:spAutoFit/>
          </a:bodyPr>
          <a:p>
            <a:pPr indent="0" algn="ctr" fontAlgn="auto"/>
            <a:r>
              <a:rPr lang="zh-CN" altLang="en-US" sz="2000" b="1">
                <a:solidFill>
                  <a:srgbClr val="FF0000"/>
                </a:solidFill>
                <a:latin typeface="微软雅黑" panose="020B0503020204020204" pitchFamily="34" charset="-122"/>
                <a:ea typeface="微软雅黑" panose="020B0503020204020204" pitchFamily="34" charset="-122"/>
              </a:rPr>
              <a:t>巧妙处理幼儿冲突</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835343" y="1701165"/>
            <a:ext cx="10499090" cy="1938020"/>
          </a:xfrm>
          <a:prstGeom prst="rect">
            <a:avLst/>
          </a:prstGeom>
          <a:noFill/>
        </p:spPr>
        <p:txBody>
          <a:bodyPr wrap="square" rtlCol="0" anchor="t">
            <a:spAutoFit/>
          </a:bodyPr>
          <a:p>
            <a:pPr indent="457200" fontAlgn="auto">
              <a:lnSpc>
                <a:spcPct val="120000"/>
              </a:lnSpc>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鹏鹏和涛涛是班中两个比较活跃的男孩子，行动敏捷，思维活跃。在一天晚饭后的自主活动时间里，突然发生了一声尖叫，原来是鹏鹏把涛涛的脸抓出了“血道子”，涛涛正要还手，被老师制止了。老师赶紧询问情况，原来是因为争抢一本喜欢的书，涛涛先动手打了鹏鹏，鹏鹏又还手挠了涛涛。这时家长马上就来接小朋友了，老师在这几分钟内要处理两个孩子的矛盾，还要思考与家长进行沟通的方法和策略。</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3239770" y="4481195"/>
            <a:ext cx="5217795" cy="460375"/>
          </a:xfrm>
          <a:prstGeom prst="rect">
            <a:avLst/>
          </a:prstGeom>
          <a:noFill/>
        </p:spPr>
        <p:txBody>
          <a:bodyPr wrap="square" rtlCol="0" anchor="t">
            <a:spAutoFit/>
          </a:bodyPr>
          <a:p>
            <a:r>
              <a:rPr lang="zh-CN" altLang="en-US" sz="2400">
                <a:solidFill>
                  <a:srgbClr val="449CD3"/>
                </a:solidFill>
              </a:rPr>
              <a:t>如果你是这位老师，你会怎么办呢？</a:t>
            </a:r>
            <a:endParaRPr lang="zh-CN" altLang="en-US" sz="2400">
              <a:solidFill>
                <a:srgbClr val="449CD3"/>
              </a:solidFill>
            </a:endParaRPr>
          </a:p>
        </p:txBody>
      </p:sp>
      <p:sp>
        <p:nvSpPr>
          <p:cNvPr id="7" name="MH_PageTitle"/>
          <p:cNvSpPr>
            <a:spLocks noGrp="1"/>
          </p:cNvSpPr>
          <p:nvPr>
            <p:custDataLst>
              <p:tags r:id="rId2"/>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74675" y="887730"/>
            <a:ext cx="11145520" cy="5539105"/>
          </a:xfrm>
          <a:prstGeom prst="rect">
            <a:avLst/>
          </a:prstGeom>
          <a:noFill/>
        </p:spPr>
        <p:txBody>
          <a:bodyPr wrap="square" rtlCol="0" anchor="t">
            <a:spAutoFit/>
          </a:bodyPr>
          <a:p>
            <a:r>
              <a:rPr lang="zh-CN" altLang="en-US">
                <a:solidFill>
                  <a:srgbClr val="DC5234"/>
                </a:solidFill>
                <a:latin typeface="思源黑体 CN Heavy" panose="020B0A00000000000000" charset="-122"/>
                <a:ea typeface="思源黑体 CN Heavy" panose="020B0A00000000000000" charset="-122"/>
              </a:rPr>
              <a:t>下面让我们来看一看这位老师是如何处理的吧！</a:t>
            </a:r>
            <a:endParaRPr lang="zh-CN" altLang="en-US">
              <a:solidFill>
                <a:srgbClr val="DC5234"/>
              </a:solidFill>
            </a:endParaRPr>
          </a:p>
          <a:p>
            <a:pPr indent="457200" fontAlgn="auto"/>
            <a:r>
              <a:rPr lang="zh-CN" altLang="en-US" sz="1600">
                <a:solidFill>
                  <a:srgbClr val="DC5234"/>
                </a:solidFill>
              </a:rPr>
              <a:t>老师没有着急，先安抚了两个小朋友的情绪，把他们暂时分开了一会儿，这时家长已经开始接孩子了。老师看到鹏鹏和涛涛的妈妈后说道：“您先留一下。”等所有的小朋友都走了，老师把鹏鹏和涛涛的妈妈请到了活动室，和两个孩子坐在一起。涛涛的妈妈一看见孩子脸上的“血道子”就问孩子是怎么回事。涛涛说：“就是他给我抓的！”边说还边用手指着鹏鹏。鹏鹏赶紧说：“是你先打我的！”两人又准备吵起来了。</a:t>
            </a:r>
            <a:endParaRPr lang="zh-CN" altLang="en-US" sz="1600">
              <a:solidFill>
                <a:srgbClr val="DC5234"/>
              </a:solidFill>
            </a:endParaRPr>
          </a:p>
          <a:p>
            <a:pPr indent="457200" fontAlgn="auto"/>
            <a:r>
              <a:rPr lang="zh-CN" altLang="en-US" sz="1600">
                <a:solidFill>
                  <a:srgbClr val="DC5234"/>
                </a:solidFill>
              </a:rPr>
              <a:t>老师赶紧说：“好了孩子们，我们现在不要互相指责了，先想一想为什么会发生这样不好的事情。”</a:t>
            </a:r>
            <a:endParaRPr lang="zh-CN" altLang="en-US" sz="1600">
              <a:solidFill>
                <a:srgbClr val="DC5234"/>
              </a:solidFill>
            </a:endParaRPr>
          </a:p>
          <a:p>
            <a:pPr indent="457200" fontAlgn="auto"/>
            <a:r>
              <a:rPr lang="zh-CN" altLang="en-US" sz="1600">
                <a:solidFill>
                  <a:srgbClr val="DC5234"/>
                </a:solidFill>
              </a:rPr>
              <a:t>两个孩子想了想都说：“他抢我的书！”</a:t>
            </a:r>
            <a:endParaRPr lang="zh-CN" altLang="en-US" sz="1600">
              <a:solidFill>
                <a:srgbClr val="DC5234"/>
              </a:solidFill>
            </a:endParaRPr>
          </a:p>
          <a:p>
            <a:pPr indent="457200" fontAlgn="auto"/>
            <a:r>
              <a:rPr lang="zh-CN" altLang="en-US" sz="1600">
                <a:solidFill>
                  <a:srgbClr val="DC5234"/>
                </a:solidFill>
              </a:rPr>
              <a:t>老师又说：“我们都是大班的小朋友了，如果大家都想要同一本书，我们应该怎么办呢？”</a:t>
            </a:r>
            <a:endParaRPr lang="zh-CN" altLang="en-US" sz="1600">
              <a:solidFill>
                <a:srgbClr val="DC5234"/>
              </a:solidFill>
            </a:endParaRPr>
          </a:p>
          <a:p>
            <a:pPr indent="457200" fontAlgn="auto"/>
            <a:r>
              <a:rPr lang="zh-CN" altLang="en-US" sz="1600">
                <a:solidFill>
                  <a:srgbClr val="DC5234"/>
                </a:solidFill>
              </a:rPr>
              <a:t>鹏鹏说：“轮流看，他看一会儿，我看一会儿。”</a:t>
            </a:r>
            <a:endParaRPr lang="zh-CN" altLang="en-US" sz="1600">
              <a:solidFill>
                <a:srgbClr val="DC5234"/>
              </a:solidFill>
            </a:endParaRPr>
          </a:p>
          <a:p>
            <a:pPr indent="457200" fontAlgn="auto"/>
            <a:r>
              <a:rPr lang="zh-CN" altLang="en-US" sz="1600">
                <a:solidFill>
                  <a:srgbClr val="DC5234"/>
                </a:solidFill>
              </a:rPr>
              <a:t>老师说：“这个方法不错，但是谁先看呢？”</a:t>
            </a:r>
            <a:endParaRPr lang="zh-CN" altLang="en-US" sz="1600">
              <a:solidFill>
                <a:srgbClr val="DC5234"/>
              </a:solidFill>
            </a:endParaRPr>
          </a:p>
          <a:p>
            <a:pPr indent="457200" fontAlgn="auto"/>
            <a:r>
              <a:rPr lang="zh-CN" altLang="en-US" sz="1600">
                <a:solidFill>
                  <a:srgbClr val="DC5234"/>
                </a:solidFill>
              </a:rPr>
              <a:t>鹏鹏说：“我想先看，然后给他看！”</a:t>
            </a:r>
            <a:endParaRPr lang="zh-CN" altLang="en-US" sz="1600">
              <a:solidFill>
                <a:srgbClr val="DC5234"/>
              </a:solidFill>
            </a:endParaRPr>
          </a:p>
          <a:p>
            <a:pPr indent="457200" fontAlgn="auto"/>
            <a:r>
              <a:rPr lang="zh-CN" altLang="en-US" sz="1600">
                <a:solidFill>
                  <a:srgbClr val="DC5234"/>
                </a:solidFill>
              </a:rPr>
              <a:t>涛涛说：“我先看一会儿，你再看。”</a:t>
            </a:r>
            <a:endParaRPr lang="zh-CN" altLang="en-US" sz="1600">
              <a:solidFill>
                <a:srgbClr val="DC5234"/>
              </a:solidFill>
            </a:endParaRPr>
          </a:p>
          <a:p>
            <a:pPr indent="457200" fontAlgn="auto"/>
            <a:r>
              <a:rPr lang="zh-CN" altLang="en-US" sz="1600">
                <a:solidFill>
                  <a:srgbClr val="DC5234"/>
                </a:solidFill>
              </a:rPr>
              <a:t>老师说：“你们两个都想先看，有什么办法能决定谁先看呢？”</a:t>
            </a:r>
            <a:endParaRPr lang="zh-CN" altLang="en-US" sz="1600">
              <a:solidFill>
                <a:srgbClr val="DC5234"/>
              </a:solidFill>
            </a:endParaRPr>
          </a:p>
          <a:p>
            <a:pPr indent="457200" fontAlgn="auto"/>
            <a:r>
              <a:rPr lang="zh-CN" altLang="en-US" sz="1600">
                <a:solidFill>
                  <a:srgbClr val="DC5234"/>
                </a:solidFill>
              </a:rPr>
              <a:t>涛涛说：“我们可以用石头剪刀布的方法决定。”</a:t>
            </a:r>
            <a:endParaRPr lang="zh-CN" altLang="en-US" sz="1600">
              <a:solidFill>
                <a:srgbClr val="DC5234"/>
              </a:solidFill>
            </a:endParaRPr>
          </a:p>
          <a:p>
            <a:pPr indent="457200" fontAlgn="auto"/>
            <a:r>
              <a:rPr lang="zh-CN" altLang="en-US" sz="1600">
                <a:solidFill>
                  <a:srgbClr val="DC5234"/>
                </a:solidFill>
              </a:rPr>
              <a:t>老师说：“对啊，既然你们能想到这么好的方法，为什么刚才还发生了这样的事情呢？”“你们两个是不是都没有想办法去解决呢？”</a:t>
            </a:r>
            <a:endParaRPr lang="zh-CN" altLang="en-US" sz="1600">
              <a:solidFill>
                <a:srgbClr val="DC5234"/>
              </a:solidFill>
            </a:endParaRPr>
          </a:p>
          <a:p>
            <a:pPr indent="457200" fontAlgn="auto"/>
            <a:r>
              <a:rPr lang="zh-CN" altLang="en-US" sz="1600">
                <a:solidFill>
                  <a:srgbClr val="DC5234"/>
                </a:solidFill>
              </a:rPr>
              <a:t>这时，两位妈妈也说：“没事没事，孩子之间哪能没有小矛盾呢？”鹏鹏妈妈让鹏鹏向涛涛道了歉，涛涛也原谅了鹏鹏。</a:t>
            </a:r>
            <a:endParaRPr lang="zh-CN" altLang="en-US" sz="1600">
              <a:solidFill>
                <a:srgbClr val="DC5234"/>
              </a:solidFill>
            </a:endParaRPr>
          </a:p>
          <a:p>
            <a:pPr indent="457200" fontAlgn="auto"/>
            <a:r>
              <a:rPr lang="zh-CN" altLang="en-US" sz="1600">
                <a:solidFill>
                  <a:srgbClr val="DC5234"/>
                </a:solidFill>
              </a:rPr>
              <a:t>老师又征求了涛涛妈妈的意见：“既然涛涛受伤了，要不要去医院看看？”</a:t>
            </a:r>
            <a:endParaRPr lang="zh-CN" altLang="en-US" sz="1600">
              <a:solidFill>
                <a:srgbClr val="DC5234"/>
              </a:solidFill>
            </a:endParaRPr>
          </a:p>
          <a:p>
            <a:pPr indent="457200" fontAlgn="auto"/>
            <a:r>
              <a:rPr lang="zh-CN" altLang="en-US" sz="1600">
                <a:solidFill>
                  <a:srgbClr val="DC5234"/>
                </a:solidFill>
              </a:rPr>
              <a:t>涛涛妈妈说：“不用了，孩子平时都挺淘气的，免不了磕碰，去保健室上点药就行了。”</a:t>
            </a:r>
            <a:endParaRPr lang="zh-CN" altLang="en-US" sz="1600">
              <a:solidFill>
                <a:srgbClr val="DC5234"/>
              </a:solidFill>
            </a:endParaRPr>
          </a:p>
          <a:p>
            <a:pPr indent="457200" fontAlgn="auto"/>
            <a:r>
              <a:rPr lang="zh-CN" altLang="en-US" sz="1600">
                <a:solidFill>
                  <a:srgbClr val="DC5234"/>
                </a:solidFill>
              </a:rPr>
              <a:t>事情圆满地解决了，这个方法一举三得：第一，帮助孩子学会了处理矛盾的方法；第二，让家长了解了事件的经过；第三，教师言传身教间接教给了家长应该如何正确认识与处理这类问题。</a:t>
            </a:r>
            <a:endParaRPr lang="zh-CN" altLang="en-US" sz="1600">
              <a:solidFill>
                <a:srgbClr val="DC5234"/>
              </a:solidFill>
            </a:endParaRPr>
          </a:p>
        </p:txBody>
      </p:sp>
      <p:sp>
        <p:nvSpPr>
          <p:cNvPr id="7"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2" name="文本框 1"/>
          <p:cNvSpPr txBox="1"/>
          <p:nvPr/>
        </p:nvSpPr>
        <p:spPr>
          <a:xfrm>
            <a:off x="575310" y="1421765"/>
            <a:ext cx="11019155" cy="7067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在班级管理时，教师经常遇到的棘手问题是家长不认同教师的教育观念。这类提问也是在面试考题中经常涉及。</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991870" y="96583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2. 家长不认同教师的教育观念怎么办</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02310" y="3319145"/>
            <a:ext cx="10764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首先，家园共育要做到一致性与一贯性。如果在幼儿园一套教育方法，在家一套教育方法，那么孩子很难形成良好的习惯。这就需要家长能够与教师一起完成教育的重任。</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其次，要充分利用家长学校的作用，帮助父母建立起正确的育儿观念，掌握科学的育儿方法，在教育理念的引领下发挥父母的主观能动性，找到适合子女的教育策略。</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再次，要用“事实”说话，给家长讲一些小案例，让家长了解这样的方法能够真正地帮助他们解决育儿的困惑。生动的案例往往比生硬的理论更具有说服力。</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15" name="文本框 14"/>
          <p:cNvSpPr txBox="1"/>
          <p:nvPr/>
        </p:nvSpPr>
        <p:spPr>
          <a:xfrm>
            <a:off x="575945" y="2169160"/>
            <a:ext cx="11018520" cy="101473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要想让家长“认同你的教育观念”，首先要做到的就是让家长“认同你本人”。家长对教师教育观念的判断是由对教师本人的好恶判断决定的。因此，教师要利用自身的人格魅力和专业性去打动家长。</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5"/>
                                        </p:tgtEl>
                                        <p:attrNameLst>
                                          <p:attrName>style.visibility</p:attrName>
                                        </p:attrNameLst>
                                      </p:cBhvr>
                                      <p:to>
                                        <p:strVal val="visible"/>
                                      </p:to>
                                    </p:set>
                                    <p:anim calcmode="discrete" valueType="clr">
                                      <p:cBhvr override="childStyle">
                                        <p:cTn id="12"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5"/>
                                        </p:tgtEl>
                                        <p:attrNameLst>
                                          <p:attrName>fillcolor</p:attrName>
                                        </p:attrNameLst>
                                      </p:cBhvr>
                                      <p:tavLst>
                                        <p:tav tm="0">
                                          <p:val>
                                            <p:clrVal>
                                              <a:schemeClr val="accent2"/>
                                            </p:clrVal>
                                          </p:val>
                                        </p:tav>
                                        <p:tav tm="50000">
                                          <p:val>
                                            <p:clrVal>
                                              <a:schemeClr val="hlink"/>
                                            </p:clrVal>
                                          </p:val>
                                        </p:tav>
                                      </p:tavLst>
                                    </p:anim>
                                    <p:set>
                                      <p:cBhvr>
                                        <p:cTn id="14" dur="80"/>
                                        <p:tgtEl>
                                          <p:spTgt spid="15"/>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gtEl>
                                        <p:attrNameLst>
                                          <p:attrName>fillcolor</p:attrName>
                                        </p:attrNameLst>
                                      </p:cBhvr>
                                      <p:tavLst>
                                        <p:tav tm="0">
                                          <p:val>
                                            <p:clrVal>
                                              <a:schemeClr val="accent2"/>
                                            </p:clrVal>
                                          </p:val>
                                        </p:tav>
                                        <p:tav tm="50000">
                                          <p:val>
                                            <p:clrVal>
                                              <a:schemeClr val="hlink"/>
                                            </p:clrVal>
                                          </p:val>
                                        </p:tav>
                                      </p:tavLst>
                                    </p:anim>
                                    <p:set>
                                      <p:cBhvr>
                                        <p:cTn id="19"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2" name="文本框 1"/>
          <p:cNvSpPr txBox="1"/>
          <p:nvPr/>
        </p:nvSpPr>
        <p:spPr>
          <a:xfrm>
            <a:off x="575310" y="1421765"/>
            <a:ext cx="11019155" cy="7067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当教师辛辛苦苦工作了一天，为什么家长还是觉得教师不够好呢？为什么家长总是不认可教师的工作呢？当家长对教师产生怀疑或不信任的时候，教师应该怎样做呢？</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991870" y="96583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3. 出现家长信任危机的时候，你应该怎么做</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02310" y="2261235"/>
            <a:ext cx="10764520" cy="286131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首先，内塑师德。加强教师自身的修养，强化业务素质，使自己成为一名专业化的幼儿教师。</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其次，外显师德。把自己对孩子的爱与包容、对家长的热心与耐心通过日常的工作显现出来。如果老师内心是火热的，但是表情与动作是冰冷的，是不能得到小朋友与家长的喜欢的。</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当出现信任危机的时候，教师不要盲目指责家长，或者一味地迎合家长，突破自己教育原则的底线，这些都是不可取的。当出现类似情况的时候，教师要冷静下来，理智思考——取得家长信任的突破点在哪儿？家长的真实需求是什么？ 归根结底是家长希望教师能够认真、负责地带好自己的孩子，那么教师依然还是要从自身工作入手，做好自己每一天的工作，热心为家长服务，耐心照顾幼儿，相信很快就能得到小朋友和家长的喜欢。</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2"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8">
                                            <p:txEl>
                                              <p:pRg st="0" end="0"/>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17"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8">
                                            <p:txEl>
                                              <p:pRg st="1" end="1"/>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8">
                                            <p:txEl>
                                              <p:pRg st="2" end="2"/>
                                            </p:txEl>
                                          </p:spTgt>
                                        </p:tgtEl>
                                        <p:attrNameLst>
                                          <p:attrName>style.visibility</p:attrName>
                                        </p:attrNameLst>
                                      </p:cBhvr>
                                      <p:to>
                                        <p:strVal val="visible"/>
                                      </p:to>
                                    </p:set>
                                    <p:anim calcmode="discrete" valueType="clr">
                                      <p:cBhvr override="childStyle">
                                        <p:cTn id="22" dur="80"/>
                                        <p:tgtEl>
                                          <p:spTgt spid="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8">
                                            <p:txEl>
                                              <p:pRg st="2" end="2"/>
                                            </p:txEl>
                                          </p:spTgt>
                                        </p:tgtEl>
                                        <p:attrNameLst>
                                          <p:attrName>fillcolor</p:attrName>
                                        </p:attrNameLst>
                                      </p:cBhvr>
                                      <p:tavLst>
                                        <p:tav tm="0">
                                          <p:val>
                                            <p:clrVal>
                                              <a:schemeClr val="accent2"/>
                                            </p:clrVal>
                                          </p:val>
                                        </p:tav>
                                        <p:tav tm="50000">
                                          <p:val>
                                            <p:clrVal>
                                              <a:schemeClr val="hlink"/>
                                            </p:clrVal>
                                          </p:val>
                                        </p:tav>
                                      </p:tavLst>
                                    </p:anim>
                                    <p:set>
                                      <p:cBhvr>
                                        <p:cTn id="24" dur="80"/>
                                        <p:tgtEl>
                                          <p:spTgt spid="8">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85542" y="39514"/>
            <a:ext cx="1897446" cy="1871173"/>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77" y="3753199"/>
            <a:ext cx="2722371" cy="2513722"/>
          </a:xfrm>
          <a:prstGeom prst="rect">
            <a:avLst/>
          </a:prstGeom>
        </p:spPr>
      </p:pic>
      <p:sp>
        <p:nvSpPr>
          <p:cNvPr id="33" name="等腰三角形 32"/>
          <p:cNvSpPr/>
          <p:nvPr>
            <p:custDataLst>
              <p:tags r:id="rId3"/>
            </p:custDataLst>
          </p:nvPr>
        </p:nvSpPr>
        <p:spPr>
          <a:xfrm rot="9233090">
            <a:off x="9386345" y="2085783"/>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4" name="等腰三角形 33"/>
          <p:cNvSpPr/>
          <p:nvPr>
            <p:custDataLst>
              <p:tags r:id="rId4"/>
            </p:custDataLst>
          </p:nvPr>
        </p:nvSpPr>
        <p:spPr>
          <a:xfrm rot="15569576">
            <a:off x="9033921" y="2760471"/>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5" name="等腰三角形 34"/>
          <p:cNvSpPr/>
          <p:nvPr>
            <p:custDataLst>
              <p:tags r:id="rId5"/>
            </p:custDataLst>
          </p:nvPr>
        </p:nvSpPr>
        <p:spPr>
          <a:xfrm rot="21371394">
            <a:off x="8902158" y="1436497"/>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6" name="等腰三角形 35"/>
          <p:cNvSpPr/>
          <p:nvPr>
            <p:custDataLst>
              <p:tags r:id="rId6"/>
            </p:custDataLst>
          </p:nvPr>
        </p:nvSpPr>
        <p:spPr>
          <a:xfrm rot="12912161">
            <a:off x="9943558" y="3119247"/>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7" name="等腰三角形 36"/>
          <p:cNvSpPr/>
          <p:nvPr>
            <p:custDataLst>
              <p:tags r:id="rId7"/>
            </p:custDataLst>
          </p:nvPr>
        </p:nvSpPr>
        <p:spPr>
          <a:xfrm rot="12912161">
            <a:off x="9811795" y="3058921"/>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38" name="椭圆 37"/>
          <p:cNvSpPr/>
          <p:nvPr>
            <p:custDataLst>
              <p:tags r:id="rId8"/>
            </p:custDataLst>
          </p:nvPr>
        </p:nvSpPr>
        <p:spPr>
          <a:xfrm rot="9110320">
            <a:off x="11132595" y="34240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39" name="椭圆 38"/>
          <p:cNvSpPr/>
          <p:nvPr>
            <p:custDataLst>
              <p:tags r:id="rId9"/>
            </p:custDataLst>
          </p:nvPr>
        </p:nvSpPr>
        <p:spPr>
          <a:xfrm rot="9110320">
            <a:off x="10043570" y="3927283"/>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0" name="椭圆 39"/>
          <p:cNvSpPr/>
          <p:nvPr>
            <p:custDataLst>
              <p:tags r:id="rId10"/>
            </p:custDataLst>
          </p:nvPr>
        </p:nvSpPr>
        <p:spPr>
          <a:xfrm rot="9110320">
            <a:off x="10161045" y="2763647"/>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a typeface="幼圆" panose="02010509060101010101" charset="-122"/>
            </a:endParaRPr>
          </a:p>
        </p:txBody>
      </p:sp>
      <p:sp>
        <p:nvSpPr>
          <p:cNvPr id="41" name="等腰三角形 40"/>
          <p:cNvSpPr/>
          <p:nvPr>
            <p:custDataLst>
              <p:tags r:id="rId11"/>
            </p:custDataLst>
          </p:nvPr>
        </p:nvSpPr>
        <p:spPr>
          <a:xfrm rot="18210217">
            <a:off x="8493377" y="1794478"/>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panose="020F0502020204030204"/>
              <a:ea typeface="幼圆" panose="02010509060101010101" charset="-122"/>
            </a:endParaRPr>
          </a:p>
        </p:txBody>
      </p:sp>
      <p:sp>
        <p:nvSpPr>
          <p:cNvPr id="42" name="等腰三角形 41"/>
          <p:cNvSpPr/>
          <p:nvPr>
            <p:custDataLst>
              <p:tags r:id="rId12"/>
            </p:custDataLst>
          </p:nvPr>
        </p:nvSpPr>
        <p:spPr>
          <a:xfrm rot="8748521">
            <a:off x="8851359" y="1946083"/>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chemeClr val="accent1">
                  <a:lumMod val="50000"/>
                </a:schemeClr>
              </a:solidFill>
              <a:latin typeface="Calibri" panose="020F0502020204030204"/>
              <a:ea typeface="幼圆" panose="02010509060101010101" charset="-122"/>
            </a:endParaRPr>
          </a:p>
        </p:txBody>
      </p:sp>
      <p:cxnSp>
        <p:nvCxnSpPr>
          <p:cNvPr id="43" name="Straight Connector 13"/>
          <p:cNvCxnSpPr>
            <a:cxnSpLocks noChangeShapeType="1"/>
          </p:cNvCxnSpPr>
          <p:nvPr>
            <p:custDataLst>
              <p:tags r:id="rId13"/>
            </p:custDataLst>
          </p:nvPr>
        </p:nvCxnSpPr>
        <p:spPr bwMode="auto">
          <a:xfrm flipH="1">
            <a:off x="2179095" y="3741546"/>
            <a:ext cx="6732588" cy="0"/>
          </a:xfrm>
          <a:prstGeom prst="line">
            <a:avLst/>
          </a:prstGeom>
          <a:noFill/>
          <a:ln w="19050" cap="sq" algn="ctr">
            <a:solidFill>
              <a:schemeClr val="accent1">
                <a:lumMod val="50000"/>
              </a:schemeClr>
            </a:solidFill>
            <a:miter lim="800000"/>
            <a:headEnd type="oval" w="med" len="med"/>
          </a:ln>
          <a:extLst>
            <a:ext uri="{909E8E84-426E-40DD-AFC4-6F175D3DCCD1}">
              <a14:hiddenFill xmlns:a14="http://schemas.microsoft.com/office/drawing/2010/main">
                <a:noFill/>
              </a14:hiddenFill>
            </a:ext>
          </a:extLst>
        </p:spPr>
      </p:cxnSp>
      <p:sp>
        <p:nvSpPr>
          <p:cNvPr id="3" name="文本框 17"/>
          <p:cNvSpPr txBox="1"/>
          <p:nvPr>
            <p:custDataLst>
              <p:tags r:id="rId14"/>
            </p:custDataLst>
          </p:nvPr>
        </p:nvSpPr>
        <p:spPr>
          <a:xfrm>
            <a:off x="2104483" y="2088007"/>
            <a:ext cx="1415772" cy="584775"/>
          </a:xfrm>
          <a:prstGeom prst="rect">
            <a:avLst/>
          </a:prstGeom>
          <a:noFill/>
        </p:spPr>
        <p:txBody>
          <a:bodyPr wrap="none">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第一节</a:t>
            </a:r>
            <a:endParaRPr lang="zh-CN" altLang="en-US" sz="3200" i="0"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16"/>
          <p:cNvSpPr txBox="1">
            <a:spLocks noChangeArrowheads="1"/>
          </p:cNvSpPr>
          <p:nvPr>
            <p:custDataLst>
              <p:tags r:id="rId15"/>
            </p:custDataLst>
          </p:nvPr>
        </p:nvSpPr>
        <p:spPr bwMode="auto">
          <a:xfrm>
            <a:off x="2071370" y="2672080"/>
            <a:ext cx="715708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rPr>
              <a:t>结构化提问的考试内容与答题思路</a:t>
            </a:r>
            <a:endParaRPr lang="zh-CN" altLang="en-US" sz="3600" b="1" dirty="0">
              <a:solidFill>
                <a:schemeClr val="accent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6"/>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541020" y="1463040"/>
            <a:ext cx="11087735" cy="4045585"/>
          </a:xfrm>
          <a:prstGeom prst="roundRect">
            <a:avLst>
              <a:gd name="adj" fmla="val 10279"/>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4385628" y="947420"/>
            <a:ext cx="3398520" cy="398780"/>
          </a:xfrm>
          <a:prstGeom prst="rect">
            <a:avLst/>
          </a:prstGeom>
          <a:noFill/>
        </p:spPr>
        <p:txBody>
          <a:bodyPr wrap="square" rtlCol="0" anchor="t">
            <a:spAutoFit/>
          </a:bodyPr>
          <a:p>
            <a:pPr indent="0" algn="ctr" fontAlgn="auto"/>
            <a:r>
              <a:rPr lang="zh-CN" altLang="en-US" sz="2000" b="1">
                <a:solidFill>
                  <a:srgbClr val="FF0000"/>
                </a:solidFill>
                <a:latin typeface="微软雅黑" panose="020B0503020204020204" pitchFamily="34" charset="-122"/>
                <a:ea typeface="微软雅黑" panose="020B0503020204020204" pitchFamily="34" charset="-122"/>
              </a:rPr>
              <a:t>剪头发风波</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835343" y="1701165"/>
            <a:ext cx="10499090" cy="3517900"/>
          </a:xfrm>
          <a:prstGeom prst="rect">
            <a:avLst/>
          </a:prstGeom>
          <a:noFill/>
        </p:spPr>
        <p:txBody>
          <a:bodyPr wrap="square" rtlCol="0" anchor="t">
            <a:spAutoFit/>
          </a:bodyPr>
          <a:p>
            <a:pPr indent="457200" fontAlgn="auto">
              <a:lnSpc>
                <a:spcPct val="120000"/>
              </a:lnSpc>
              <a:spcAft>
                <a:spcPts val="800"/>
              </a:spcAft>
            </a:pPr>
            <a:r>
              <a:rPr lang="zh-CN" altLang="en-US" sz="2000">
                <a:solidFill>
                  <a:schemeClr val="tx1"/>
                </a:solidFill>
                <a:latin typeface="思源黑体 CN Heavy" panose="020B0A00000000000000" charset="-122"/>
                <a:ea typeface="思源黑体 CN Heavy" panose="020B0A00000000000000" charset="-122"/>
                <a:cs typeface="楷体" panose="02010609060101010101" charset="-122"/>
              </a:rPr>
              <a:t>事件背景：</a:t>
            </a:r>
            <a:r>
              <a:rPr lang="zh-CN" altLang="en-US" sz="2000">
                <a:solidFill>
                  <a:schemeClr val="tx1"/>
                </a:solidFill>
                <a:latin typeface="楷体" panose="02010609060101010101" charset="-122"/>
                <a:ea typeface="楷体" panose="02010609060101010101" charset="-122"/>
                <a:cs typeface="楷体" panose="02010609060101010101" charset="-122"/>
              </a:rPr>
              <a:t>小（1）班的 L 老师当了新妈妈，需要休一段时间的产假，巧合的是班中的 W老师也怀孕了，而且因为身体的原因休病假了，幼儿园为此调来了有经验的 Z 老师。</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fontAlgn="auto">
              <a:lnSpc>
                <a:spcPct val="120000"/>
              </a:lnSpc>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Z 老师进入班级大约有两个星期的时间了，家长就互相议论新老师不好，不喜欢孩子，向园里要求调回原来的老师。在这个过程中发生了这样一件小事：夏天到了，因为女孩子们都梳着长长的头发，经常在户外活动和午睡后头发都被汗水浸湿了，老师和孩子们说：“夏天到了，梳长头发会让你们感觉很热，小朋友们可以把头发剪短一些。”家长知道了以后都十分气愤——为什么让孩子把头发剪短？肯定是老师不愿意给孩子梳头，怕麻烦！因为这件事情，家长把“状纸”递到了园里。Z 老师感觉很委屈：“其实是为了孩子好，怕孩子出汗太多，怎么家长会这样呢？”</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MH_PageTitle"/>
          <p:cNvSpPr>
            <a:spLocks noGrp="1"/>
          </p:cNvSpPr>
          <p:nvPr>
            <p:custDataLst>
              <p:tags r:id="rId2"/>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4" name="文本框 3"/>
          <p:cNvSpPr txBox="1"/>
          <p:nvPr>
            <p:custDataLst>
              <p:tags r:id="rId2"/>
            </p:custDataLst>
          </p:nvPr>
        </p:nvSpPr>
        <p:spPr>
          <a:xfrm>
            <a:off x="704215" y="1108075"/>
            <a:ext cx="10783570" cy="1476375"/>
          </a:xfrm>
          <a:prstGeom prst="rect">
            <a:avLst/>
          </a:prstGeom>
          <a:noFill/>
        </p:spPr>
        <p:txBody>
          <a:bodyPr wrap="square" rtlCol="0" anchor="t">
            <a:spAutoFit/>
          </a:bodyPr>
          <a:p>
            <a:r>
              <a:rPr lang="zh-CN" altLang="en-US">
                <a:solidFill>
                  <a:srgbClr val="449CD3"/>
                </a:solidFill>
                <a:latin typeface="思源黑体 CN Heavy" panose="020B0A00000000000000" charset="-122"/>
                <a:ea typeface="思源黑体 CN Heavy" panose="020B0A00000000000000" charset="-122"/>
              </a:rPr>
              <a:t>原因分析：</a:t>
            </a:r>
            <a:endParaRPr lang="zh-CN" altLang="en-US">
              <a:solidFill>
                <a:srgbClr val="449CD3"/>
              </a:solidFill>
            </a:endParaRPr>
          </a:p>
          <a:p>
            <a:r>
              <a:rPr lang="zh-CN" altLang="en-US">
                <a:solidFill>
                  <a:srgbClr val="449CD3"/>
                </a:solidFill>
              </a:rPr>
              <a:t>这是一件典型的信任危机事件，分析原因有二：其一，家长对新来的老师不熟悉，总是以不信任与试探的眼光去看待老师，就会出现老师的教育策略会被家长错误地理解，从而导致不必要的误会；其二，每个人都会有先入为主的心理状态，家长总是觉得原来的老师好，总愿意用原来老师的长处比现在老师的不足，这样会给新来的老师造成很大的困扰。</a:t>
            </a:r>
            <a:endParaRPr lang="zh-CN" altLang="en-US">
              <a:solidFill>
                <a:srgbClr val="449CD3"/>
              </a:solidFill>
            </a:endParaRPr>
          </a:p>
        </p:txBody>
      </p:sp>
      <p:sp>
        <p:nvSpPr>
          <p:cNvPr id="8" name="文本框 7"/>
          <p:cNvSpPr txBox="1"/>
          <p:nvPr>
            <p:custDataLst>
              <p:tags r:id="rId3"/>
            </p:custDataLst>
          </p:nvPr>
        </p:nvSpPr>
        <p:spPr>
          <a:xfrm>
            <a:off x="1852930" y="2717165"/>
            <a:ext cx="8167370" cy="3138170"/>
          </a:xfrm>
          <a:prstGeom prst="rect">
            <a:avLst/>
          </a:prstGeom>
          <a:noFill/>
        </p:spPr>
        <p:txBody>
          <a:bodyPr wrap="square" rtlCol="0" anchor="t">
            <a:spAutoFit/>
          </a:bodyPr>
          <a:p>
            <a:r>
              <a:rPr lang="zh-CN" altLang="en-US">
                <a:solidFill>
                  <a:srgbClr val="DC5234"/>
                </a:solidFill>
                <a:latin typeface="思源黑体 CN Heavy" panose="020B0A00000000000000" charset="-122"/>
                <a:ea typeface="思源黑体 CN Heavy" panose="020B0A00000000000000" charset="-122"/>
              </a:rPr>
              <a:t>解决策略：</a:t>
            </a:r>
            <a:endParaRPr lang="zh-CN" altLang="en-US">
              <a:solidFill>
                <a:srgbClr val="DC5234"/>
              </a:solidFill>
            </a:endParaRPr>
          </a:p>
          <a:p>
            <a:pPr indent="457200" fontAlgn="auto"/>
            <a:r>
              <a:rPr lang="zh-CN" altLang="en-US">
                <a:solidFill>
                  <a:srgbClr val="DC5234"/>
                </a:solidFill>
              </a:rPr>
              <a:t>在接新班之前召开家长会。在接新班之前召开家长会的目的是让家长能够较快地认识与熟悉新的老师。老师需要像新学期开学时的家长会一样，面面俱到地介绍全面的情况，使家长能够尽快认同老师的教育思想与教育方法。</a:t>
            </a:r>
            <a:endParaRPr lang="zh-CN" altLang="en-US">
              <a:solidFill>
                <a:srgbClr val="DC5234"/>
              </a:solidFill>
            </a:endParaRPr>
          </a:p>
          <a:p>
            <a:pPr indent="457200" fontAlgn="auto"/>
            <a:r>
              <a:rPr lang="zh-CN" altLang="en-US">
                <a:solidFill>
                  <a:srgbClr val="DC5234"/>
                </a:solidFill>
              </a:rPr>
              <a:t>进班之后，尽快熟悉孩子。新的老师进班时，孩子们会感到十分陌生与不安，他们习惯了与熟悉的老师一起生活，因此应尽快熟悉孩子——熟悉每个孩子的姓名、习惯、性格等，这样会有助于老师能较快地在孩子中建立起信任与威信。</a:t>
            </a:r>
            <a:endParaRPr lang="zh-CN" altLang="en-US">
              <a:solidFill>
                <a:srgbClr val="DC5234"/>
              </a:solidFill>
            </a:endParaRPr>
          </a:p>
          <a:p>
            <a:pPr indent="457200" fontAlgn="auto"/>
            <a:r>
              <a:rPr lang="zh-CN" altLang="en-US">
                <a:solidFill>
                  <a:srgbClr val="DC5234"/>
                </a:solidFill>
              </a:rPr>
              <a:t>勤于与家长进行沟通。新接班的老师要勤于与家长沟通，就说上面的案例，如果老师提前向家长说明剪头发的原因，然后再和孩子们说，结果可能会截然相反，家长会认为老师很细心，考虑到了孩子们生活的琐事。</a:t>
            </a:r>
            <a:endParaRPr lang="zh-CN" altLang="en-US">
              <a:solidFill>
                <a:srgbClr val="DC5234"/>
              </a:solidFill>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文本框 4"/>
          <p:cNvSpPr txBox="1"/>
          <p:nvPr>
            <p:custDataLst>
              <p:tags r:id="rId2"/>
            </p:custDataLst>
          </p:nvPr>
        </p:nvSpPr>
        <p:spPr>
          <a:xfrm>
            <a:off x="835025" y="1227455"/>
            <a:ext cx="10802620" cy="1753235"/>
          </a:xfrm>
          <a:prstGeom prst="rect">
            <a:avLst/>
          </a:prstGeom>
          <a:noFill/>
        </p:spPr>
        <p:txBody>
          <a:bodyPr wrap="square" rtlCol="0" anchor="t">
            <a:spAutoFit/>
          </a:bodyPr>
          <a:p>
            <a:pPr indent="457200" fontAlgn="auto"/>
            <a:r>
              <a:rPr lang="zh-CN" altLang="en-US">
                <a:solidFill>
                  <a:srgbClr val="DC5234"/>
                </a:solidFill>
              </a:rPr>
              <a:t>多向家长夸夸孩子们的进步。老师向家长反映幼儿一天在园情况时，多说好的一面为宜。因为向家长夸夸孩子会传递给家长两个方面的信息：一是老师很关注我家的孩子，二是老师很喜欢我家的孩子。</a:t>
            </a:r>
            <a:endParaRPr lang="zh-CN" altLang="en-US">
              <a:solidFill>
                <a:srgbClr val="DC5234"/>
              </a:solidFill>
            </a:endParaRPr>
          </a:p>
          <a:p>
            <a:pPr indent="457200" fontAlgn="auto"/>
            <a:r>
              <a:rPr lang="zh-CN" altLang="en-US">
                <a:solidFill>
                  <a:srgbClr val="DC5234"/>
                </a:solidFill>
              </a:rPr>
              <a:t>指出孩子的不足时要辅助教育方法。夸孩子们的进步是一个方面，但是教师要辩证地看问题，不能“报喜不报忧”，当孩子犯了错误的时候，同样要向家长提出来，只有这样才是负责任的老师。提出问题的同时，老师要给予家长一些解决的策略。老师扮演的不是指责孩子的角色，而是与家长共同合作的教育者。</a:t>
            </a:r>
            <a:endParaRPr lang="zh-CN" altLang="en-US">
              <a:solidFill>
                <a:srgbClr val="DC5234"/>
              </a:solidFill>
            </a:endParaRPr>
          </a:p>
        </p:txBody>
      </p:sp>
      <p:pic>
        <p:nvPicPr>
          <p:cNvPr id="2" name="图片 1"/>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2844800" y="2980690"/>
            <a:ext cx="5330190" cy="2670810"/>
          </a:xfrm>
          <a:prstGeom prst="rect">
            <a:avLst/>
          </a:prstGeom>
        </p:spPr>
      </p:pic>
    </p:spTree>
    <p:custDataLst>
      <p:tags r:id="rId5"/>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2" name="文本框 1"/>
          <p:cNvSpPr txBox="1"/>
          <p:nvPr/>
        </p:nvSpPr>
        <p:spPr>
          <a:xfrm>
            <a:off x="575310" y="1421765"/>
            <a:ext cx="11019155" cy="101473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班级中需要家长配合的事情很多，涉及教学、生活的方方面面。有些家长喜欢参与班中的教学工作，有些家长疏于与教师进行配合与交流，当家长不积极参与班级活动时，教师应如何与家长沟通？</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991870" y="96583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4. 家长不积极参与班级的活动，教师应该怎么办</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02310" y="2732405"/>
            <a:ext cx="10764520"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策略一：让每一位家长知晓班中的各种活动。教师要利用各种方法与渠道让家长了解一学期的班级工作，首先是在开学初的家长会上了解本学期的大致工作、需要家长配合的内容；其次及时在家长园地中展示与更新班级活动的最新动态；再次利用微博与微信宣传班级活动。</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策略二：鼓励经常参与班级互动的家长。对经常参与班级管理与互动的家长，教师一定要适时鼓励，比如可以把家长的来信、海报展览出来，供其他家庭阅览；另外也可以邀请这些家长担任班级志愿者，来体验助理教师的角色。</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2"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8">
                                            <p:txEl>
                                              <p:pRg st="0" end="0"/>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8">
                                            <p:txEl>
                                              <p:pRg st="2" end="2"/>
                                            </p:txEl>
                                          </p:spTgt>
                                        </p:tgtEl>
                                        <p:attrNameLst>
                                          <p:attrName>style.visibility</p:attrName>
                                        </p:attrNameLst>
                                      </p:cBhvr>
                                      <p:to>
                                        <p:strVal val="visible"/>
                                      </p:to>
                                    </p:set>
                                    <p:anim calcmode="discrete" valueType="clr">
                                      <p:cBhvr override="childStyle">
                                        <p:cTn id="17" dur="80"/>
                                        <p:tgtEl>
                                          <p:spTgt spid="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8">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8" name="文本框 7"/>
          <p:cNvSpPr txBox="1"/>
          <p:nvPr/>
        </p:nvSpPr>
        <p:spPr>
          <a:xfrm>
            <a:off x="702310" y="1149985"/>
            <a:ext cx="10764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策略三：深化家长参与亲子活动的意义。家庭是儿童社会化的最早、也最重要的场所，亲子关系对儿童的社会性发展的影响最为全面、最为深刻。父亲参与儿童的游戏能够促进子女形成良好的个性品质，获得情感的满足；妈妈经常参与儿童的游戏有助于促进子女语言、认知能力的发展。因此，教师要鼓励父母多与孩子互动和游戏，通过参与班中的各项活动加强亲子关系。</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pic>
        <p:nvPicPr>
          <p:cNvPr id="3" name="图片 2" descr="bfb5d1a764dc6fc5a2ed1fb8db2d5378"/>
          <p:cNvPicPr>
            <a:picLocks noChangeAspect="1"/>
          </p:cNvPicPr>
          <p:nvPr/>
        </p:nvPicPr>
        <p:blipFill>
          <a:blip r:embed="rId2"/>
          <a:stretch>
            <a:fillRect/>
          </a:stretch>
        </p:blipFill>
        <p:spPr>
          <a:xfrm>
            <a:off x="3898900" y="3028315"/>
            <a:ext cx="3898265" cy="259905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7"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2" name="文本框 1"/>
          <p:cNvSpPr txBox="1"/>
          <p:nvPr/>
        </p:nvSpPr>
        <p:spPr>
          <a:xfrm>
            <a:off x="575310" y="1421765"/>
            <a:ext cx="11019155" cy="7067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每天接送幼儿的看护人有时是父母，而大多时间都是由祖辈负责的，面对这些隔辈人，我们应该怎样和他们进行有效的沟通和交流呢？</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991870" y="96583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5. 面对祖辈、父辈和保姆，如何做好沟通</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02310" y="2332355"/>
            <a:ext cx="10764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首先了解祖辈的生理特点和心理特点，“对症下药”。孙子 / 孙女是爷爷奶奶、姥姥姥爷的心头肉，他们在家被哄着、被惯着，是家里的小太阳。祖辈从孙辈出生就细心看护，心中满含着对孙辈的依赖，每天接送孩子是他们最幸福的时光。结合他们的心理特点，教师要能够站在他们的角度去想问题，因此不要太过责怪他们溺爱孩子，既要理解他们的心情，又要给出适宜的建议。</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老年人眼花了、耳聋了、动作不灵活了、思维不够活跃了，如果班中有通知，那么最好能够写出来，方便他们看和记录，教师不要过于苛求他们能够像年轻人一样，尽量体量他们的苦衷，相信你会赢得爷爷奶奶的喜爱的。</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2"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8">
                                            <p:txEl>
                                              <p:pRg st="0" end="0"/>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17"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8">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2" name="文本框 1"/>
          <p:cNvSpPr txBox="1"/>
          <p:nvPr/>
        </p:nvSpPr>
        <p:spPr>
          <a:xfrm>
            <a:off x="575310" y="1110615"/>
            <a:ext cx="11019155" cy="7067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保姆也是目前家庭看护方式之一，有些父母的工作过于繁忙，祖辈又不能帮忙照顾，选择保姆就是十分必要的。</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nvSpPr>
        <p:spPr>
          <a:xfrm>
            <a:off x="702310" y="2021205"/>
            <a:ext cx="10764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那么我们来一起分析一下保姆的心理特点——保姆大多是打工人员，她们来到这个家庭是为了挣钱糊口，因此她们关注的是需要做什么工作、工作量是多少，很少人有教育的意识。她们与被看护人没有血缘关系，认为只要接送孩子就可以了。因此面对这一人群，教师就更加需要多出书面的通知，便于保姆记录；如果遇到需与家长沟通的情况，一定要亲自给家长打电话或书面沟通交流。</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2" name="文本框 1"/>
          <p:cNvSpPr txBox="1"/>
          <p:nvPr/>
        </p:nvSpPr>
        <p:spPr>
          <a:xfrm>
            <a:off x="575310" y="1421765"/>
            <a:ext cx="11019155" cy="7067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处理意外事故是教师必须掌握的技能之一，也是面试时经常遇到的问题，回答这类问题可遵循以下流程：</a:t>
            </a:r>
            <a:endParaRPr lang="zh-CN" altLang="en-US" sz="2000">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991870" y="96583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6. 出现意外事故，应该如何沟通</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02310" y="2332355"/>
            <a:ext cx="10764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第一步，先向家长致歉，没有及时阻止伤害，感到十分抱歉。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第二步，详述孩子发生意外的过程，让家长充分知晓孩子的情况。</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第三步，向家长建议去医院就医。</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第四步，如果家长认为没有什么事，不用去就医，就再次表示抱歉，并感谢家长对教师工作的理解。如果家长决定去医院就医，那么就由教师、保健医和家长共同带孩子去医院。</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2"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8">
                                            <p:txEl>
                                              <p:pRg st="0" end="0"/>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17"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8">
                                            <p:txEl>
                                              <p:pRg st="1" end="1"/>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8">
                                            <p:txEl>
                                              <p:pRg st="2" end="2"/>
                                            </p:txEl>
                                          </p:spTgt>
                                        </p:tgtEl>
                                        <p:attrNameLst>
                                          <p:attrName>style.visibility</p:attrName>
                                        </p:attrNameLst>
                                      </p:cBhvr>
                                      <p:to>
                                        <p:strVal val="visible"/>
                                      </p:to>
                                    </p:set>
                                    <p:anim calcmode="discrete" valueType="clr">
                                      <p:cBhvr override="childStyle">
                                        <p:cTn id="22" dur="80"/>
                                        <p:tgtEl>
                                          <p:spTgt spid="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8">
                                            <p:txEl>
                                              <p:pRg st="2" end="2"/>
                                            </p:txEl>
                                          </p:spTgt>
                                        </p:tgtEl>
                                        <p:attrNameLst>
                                          <p:attrName>fillcolor</p:attrName>
                                        </p:attrNameLst>
                                      </p:cBhvr>
                                      <p:tavLst>
                                        <p:tav tm="0">
                                          <p:val>
                                            <p:clrVal>
                                              <a:schemeClr val="accent2"/>
                                            </p:clrVal>
                                          </p:val>
                                        </p:tav>
                                        <p:tav tm="50000">
                                          <p:val>
                                            <p:clrVal>
                                              <a:schemeClr val="hlink"/>
                                            </p:clrVal>
                                          </p:val>
                                        </p:tav>
                                      </p:tavLst>
                                    </p:anim>
                                    <p:set>
                                      <p:cBhvr>
                                        <p:cTn id="24" dur="80"/>
                                        <p:tgtEl>
                                          <p:spTgt spid="8">
                                            <p:txEl>
                                              <p:pRg st="2" end="2"/>
                                            </p:txEl>
                                          </p:spTgt>
                                        </p:tgtEl>
                                        <p:attrNameLst>
                                          <p:attrName>fill.type</p:attrName>
                                        </p:attrNameLst>
                                      </p:cBhvr>
                                      <p:to>
                                        <p:strVal val="solid"/>
                                      </p:to>
                                    </p:set>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8">
                                            <p:txEl>
                                              <p:pRg st="3" end="3"/>
                                            </p:txEl>
                                          </p:spTgt>
                                        </p:tgtEl>
                                        <p:attrNameLst>
                                          <p:attrName>style.visibility</p:attrName>
                                        </p:attrNameLst>
                                      </p:cBhvr>
                                      <p:to>
                                        <p:strVal val="visible"/>
                                      </p:to>
                                    </p:set>
                                    <p:anim calcmode="discrete" valueType="clr">
                                      <p:cBhvr override="childStyle">
                                        <p:cTn id="27" dur="80"/>
                                        <p:tgtEl>
                                          <p:spTgt spid="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8">
                                            <p:txEl>
                                              <p:pRg st="3" end="3"/>
                                            </p:txEl>
                                          </p:spTgt>
                                        </p:tgtEl>
                                        <p:attrNameLst>
                                          <p:attrName>fillcolor</p:attrName>
                                        </p:attrNameLst>
                                      </p:cBhvr>
                                      <p:tavLst>
                                        <p:tav tm="0">
                                          <p:val>
                                            <p:clrVal>
                                              <a:schemeClr val="accent2"/>
                                            </p:clrVal>
                                          </p:val>
                                        </p:tav>
                                        <p:tav tm="50000">
                                          <p:val>
                                            <p:clrVal>
                                              <a:schemeClr val="hlink"/>
                                            </p:clrVal>
                                          </p:val>
                                        </p:tav>
                                      </p:tavLst>
                                    </p:anim>
                                    <p:set>
                                      <p:cBhvr>
                                        <p:cTn id="29" dur="80"/>
                                        <p:tgtEl>
                                          <p:spTgt spid="8">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541020" y="1463040"/>
            <a:ext cx="11087735" cy="2810510"/>
          </a:xfrm>
          <a:prstGeom prst="roundRect">
            <a:avLst>
              <a:gd name="adj" fmla="val 10279"/>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4385628" y="947420"/>
            <a:ext cx="3398520" cy="398780"/>
          </a:xfrm>
          <a:prstGeom prst="rect">
            <a:avLst/>
          </a:prstGeom>
          <a:noFill/>
        </p:spPr>
        <p:txBody>
          <a:bodyPr wrap="square" rtlCol="0" anchor="t">
            <a:spAutoFit/>
          </a:bodyPr>
          <a:p>
            <a:pPr indent="0" algn="ctr" fontAlgn="auto"/>
            <a:r>
              <a:rPr lang="zh-CN" altLang="en-US" sz="2000" b="1">
                <a:solidFill>
                  <a:srgbClr val="FF0000"/>
                </a:solidFill>
                <a:latin typeface="微软雅黑" panose="020B0503020204020204" pitchFamily="34" charset="-122"/>
                <a:ea typeface="微软雅黑" panose="020B0503020204020204" pitchFamily="34" charset="-122"/>
              </a:rPr>
              <a:t>崴脚的妮妮</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835343" y="1701165"/>
            <a:ext cx="10499090" cy="2306955"/>
          </a:xfrm>
          <a:prstGeom prst="rect">
            <a:avLst/>
          </a:prstGeom>
          <a:noFill/>
        </p:spPr>
        <p:txBody>
          <a:bodyPr wrap="square" rtlCol="0" anchor="t">
            <a:spAutoFit/>
          </a:bodyPr>
          <a:p>
            <a:pPr indent="457200" fontAlgn="auto">
              <a:lnSpc>
                <a:spcPct val="120000"/>
              </a:lnSpc>
              <a:spcAft>
                <a:spcPts val="800"/>
              </a:spcAft>
            </a:pPr>
            <a:r>
              <a:rPr lang="zh-CN" altLang="en-US" sz="2000">
                <a:solidFill>
                  <a:schemeClr val="tx1"/>
                </a:solidFill>
                <a:latin typeface="楷体" panose="02010609060101010101" charset="-122"/>
                <a:ea typeface="楷体" panose="02010609060101010101" charset="-122"/>
                <a:cs typeface="楷体" panose="02010609060101010101" charset="-122"/>
              </a:rPr>
              <a:t>下午的户外活动开始了，孩子们在操场上尽情地玩耍。妮妮正在走翘板，一不小心脚下一滑，崴了一下，妮妮没有告诉老师。户外活动结束了，G 老师组织孩子们回班，这时妮妮说：“ G 老师，我的脚疼。”老师查看后询问了情况，妮妮把刚才崴脚的经过向 G 老师说了。G 老师看到妮妮的脚有点红肿，向保健医求助。保健医经过查体后，不能确定妮妮的损伤情况，建议先用冰袋冷敷后去医院就诊。G 老师给妮妮妈妈打电话，让家长尽快来园。10 分钟后妮妮妈妈来园观察了妮妮的脚伤，决定去医院就诊。后经医院诊断为骨裂。</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MH_PageTitle"/>
          <p:cNvSpPr>
            <a:spLocks noGrp="1"/>
          </p:cNvSpPr>
          <p:nvPr>
            <p:custDataLst>
              <p:tags r:id="rId2"/>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20586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7：孩子在班里不合群，你怎么和家长沟通？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2314575"/>
            <a:ext cx="11018520" cy="2553335"/>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本题重点考查教师与幼儿家长沟通的方法和技巧。本题的题眼是“不合群”，在回答问题时仍然要考虑幼儿的年龄特点，对不同年龄班幼儿的不合群行为应该有不一样的理解，比如小班幼儿具有自我中心的年龄特点，不合群是正常现象，而该行为出现在中、大班时则需要教师和家长的干预。但考虑到该题已经提及“你应该和家长如何沟通”，那么可以默认为该行为出现在中、大班。</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在回答该问题时，可以假设幼儿的姓名、性别和该幼儿与家长的关系（如母女、父女、母子、父子、爷孙……），这样在回答时更加具有情境性，考生回答起来更加容易。以下回答的情境假设是教师与一名中班女孩的妈妈进行沟通。</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83134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marL="457200" indent="-457200">
              <a:lnSpc>
                <a:spcPct val="100000"/>
              </a:lnSpc>
              <a:buFont typeface="Wingdings" panose="05000000000000000000" charset="0"/>
              <a:buChar char="l"/>
            </a:pPr>
            <a:r>
              <a:rPr lang="zh-CN" altLang="en-US" sz="2800" b="1" dirty="0"/>
              <a:t>结构化提问的内容大致可以分为七类：</a:t>
            </a:r>
            <a:endParaRPr lang="zh-CN" altLang="en-US" sz="2800" b="1" dirty="0"/>
          </a:p>
        </p:txBody>
      </p:sp>
      <p:grpSp>
        <p:nvGrpSpPr>
          <p:cNvPr id="118" name="组合 117"/>
          <p:cNvGrpSpPr/>
          <p:nvPr/>
        </p:nvGrpSpPr>
        <p:grpSpPr>
          <a:xfrm>
            <a:off x="575310" y="1096645"/>
            <a:ext cx="2279488" cy="965295"/>
            <a:chOff x="1220" y="2453"/>
            <a:chExt cx="4819" cy="2292"/>
          </a:xfrm>
          <a:solidFill>
            <a:srgbClr val="DE5336"/>
          </a:solidFill>
        </p:grpSpPr>
        <p:sp>
          <p:nvSpPr>
            <p:cNvPr id="14" name="任意多边形 13"/>
            <p:cNvSpPr/>
            <p:nvPr>
              <p:custDataLst>
                <p:tags r:id="rId2"/>
              </p:custDataLst>
            </p:nvPr>
          </p:nvSpPr>
          <p:spPr>
            <a:xfrm rot="20853771">
              <a:off x="1882" y="3957"/>
              <a:ext cx="444" cy="788"/>
            </a:xfrm>
            <a:custGeom>
              <a:avLst/>
              <a:gdLst>
                <a:gd name="connsiteX0" fmla="*/ 415802 w 997607"/>
                <a:gd name="connsiteY0" fmla="*/ 1186515 h 1771975"/>
                <a:gd name="connsiteX1" fmla="*/ 201260 w 997607"/>
                <a:gd name="connsiteY1" fmla="*/ 1323524 h 1771975"/>
                <a:gd name="connsiteX2" fmla="*/ 338269 w 997607"/>
                <a:gd name="connsiteY2" fmla="*/ 1538067 h 1771975"/>
                <a:gd name="connsiteX3" fmla="*/ 552812 w 997607"/>
                <a:gd name="connsiteY3" fmla="*/ 1401057 h 1771975"/>
                <a:gd name="connsiteX4" fmla="*/ 415802 w 997607"/>
                <a:gd name="connsiteY4" fmla="*/ 1186515 h 1771975"/>
                <a:gd name="connsiteX5" fmla="*/ 896056 w 997607"/>
                <a:gd name="connsiteY5" fmla="*/ 13066 h 1771975"/>
                <a:gd name="connsiteX6" fmla="*/ 997607 w 997607"/>
                <a:gd name="connsiteY6" fmla="*/ 166271 h 1771975"/>
                <a:gd name="connsiteX7" fmla="*/ 997607 w 997607"/>
                <a:gd name="connsiteY7" fmla="*/ 1605704 h 1771975"/>
                <a:gd name="connsiteX8" fmla="*/ 831336 w 997607"/>
                <a:gd name="connsiteY8" fmla="*/ 1771975 h 1771975"/>
                <a:gd name="connsiteX9" fmla="*/ 166271 w 997607"/>
                <a:gd name="connsiteY9" fmla="*/ 1771975 h 1771975"/>
                <a:gd name="connsiteX10" fmla="*/ 0 w 997607"/>
                <a:gd name="connsiteY10" fmla="*/ 1605704 h 1771975"/>
                <a:gd name="connsiteX11" fmla="*/ 0 w 997607"/>
                <a:gd name="connsiteY11" fmla="*/ 166271 h 1771975"/>
                <a:gd name="connsiteX12" fmla="*/ 166271 w 997607"/>
                <a:gd name="connsiteY12" fmla="*/ 0 h 1771975"/>
                <a:gd name="connsiteX13" fmla="*/ 831336 w 997607"/>
                <a:gd name="connsiteY13" fmla="*/ 0 h 1771975"/>
                <a:gd name="connsiteX14" fmla="*/ 896056 w 997607"/>
                <a:gd name="connsiteY14" fmla="*/ 13066 h 17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7607" h="1771975">
                  <a:moveTo>
                    <a:pt x="415802" y="1186515"/>
                  </a:moveTo>
                  <a:cubicBezTo>
                    <a:pt x="318724" y="1165105"/>
                    <a:pt x="222670" y="1226446"/>
                    <a:pt x="201260" y="1323524"/>
                  </a:cubicBezTo>
                  <a:cubicBezTo>
                    <a:pt x="179850" y="1420602"/>
                    <a:pt x="241191" y="1516657"/>
                    <a:pt x="338269" y="1538067"/>
                  </a:cubicBezTo>
                  <a:cubicBezTo>
                    <a:pt x="435348" y="1559477"/>
                    <a:pt x="531402" y="1498135"/>
                    <a:pt x="552812" y="1401057"/>
                  </a:cubicBezTo>
                  <a:cubicBezTo>
                    <a:pt x="574222" y="1303979"/>
                    <a:pt x="512880" y="1207925"/>
                    <a:pt x="415802" y="1186515"/>
                  </a:cubicBezTo>
                  <a:close/>
                  <a:moveTo>
                    <a:pt x="896056" y="13066"/>
                  </a:moveTo>
                  <a:cubicBezTo>
                    <a:pt x="955733" y="38308"/>
                    <a:pt x="997607" y="97399"/>
                    <a:pt x="997607" y="166271"/>
                  </a:cubicBezTo>
                  <a:lnTo>
                    <a:pt x="997607" y="1605704"/>
                  </a:lnTo>
                  <a:cubicBezTo>
                    <a:pt x="997607" y="1697533"/>
                    <a:pt x="923165" y="1771975"/>
                    <a:pt x="831336" y="1771975"/>
                  </a:cubicBezTo>
                  <a:lnTo>
                    <a:pt x="166271" y="1771975"/>
                  </a:lnTo>
                  <a:cubicBezTo>
                    <a:pt x="74442" y="1771975"/>
                    <a:pt x="0" y="1697533"/>
                    <a:pt x="0" y="1605704"/>
                  </a:cubicBezTo>
                  <a:lnTo>
                    <a:pt x="0" y="166271"/>
                  </a:lnTo>
                  <a:cubicBezTo>
                    <a:pt x="0" y="74442"/>
                    <a:pt x="74442" y="0"/>
                    <a:pt x="166271" y="0"/>
                  </a:cubicBezTo>
                  <a:lnTo>
                    <a:pt x="831336" y="0"/>
                  </a:lnTo>
                  <a:cubicBezTo>
                    <a:pt x="854293" y="0"/>
                    <a:pt x="876164" y="4653"/>
                    <a:pt x="896056" y="13066"/>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lstStyle/>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7" name="任意多边形 16"/>
            <p:cNvSpPr/>
            <p:nvPr>
              <p:custDataLst>
                <p:tags r:id="rId3"/>
              </p:custDataLst>
            </p:nvPr>
          </p:nvSpPr>
          <p:spPr>
            <a:xfrm rot="20853771">
              <a:off x="2374" y="3514"/>
              <a:ext cx="3197" cy="1223"/>
            </a:xfrm>
            <a:custGeom>
              <a:avLst/>
              <a:gdLst>
                <a:gd name="connsiteX0" fmla="*/ 1690257 w 7190747"/>
                <a:gd name="connsiteY0" fmla="*/ 63720 h 2750645"/>
                <a:gd name="connsiteX1" fmla="*/ 1710827 w 7190747"/>
                <a:gd name="connsiteY1" fmla="*/ 80665 h 2750645"/>
                <a:gd name="connsiteX2" fmla="*/ 1743703 w 7190747"/>
                <a:gd name="connsiteY2" fmla="*/ 83767 h 2750645"/>
                <a:gd name="connsiteX3" fmla="*/ 2077695 w 7190747"/>
                <a:gd name="connsiteY3" fmla="*/ 201971 h 2750645"/>
                <a:gd name="connsiteX4" fmla="*/ 2359160 w 7190747"/>
                <a:gd name="connsiteY4" fmla="*/ 417148 h 2750645"/>
                <a:gd name="connsiteX5" fmla="*/ 2376789 w 7190747"/>
                <a:gd name="connsiteY5" fmla="*/ 439308 h 2750645"/>
                <a:gd name="connsiteX6" fmla="*/ 2381860 w 7190747"/>
                <a:gd name="connsiteY6" fmla="*/ 441045 h 2750645"/>
                <a:gd name="connsiteX7" fmla="*/ 2393600 w 7190747"/>
                <a:gd name="connsiteY7" fmla="*/ 455711 h 2750645"/>
                <a:gd name="connsiteX8" fmla="*/ 2882280 w 7190747"/>
                <a:gd name="connsiteY8" fmla="*/ 856541 h 2750645"/>
                <a:gd name="connsiteX9" fmla="*/ 3457335 w 7190747"/>
                <a:gd name="connsiteY9" fmla="*/ 1118809 h 2750645"/>
                <a:gd name="connsiteX10" fmla="*/ 3606514 w 7190747"/>
                <a:gd name="connsiteY10" fmla="*/ 1152029 h 2750645"/>
                <a:gd name="connsiteX11" fmla="*/ 3628117 w 7190747"/>
                <a:gd name="connsiteY11" fmla="*/ 1166820 h 2750645"/>
                <a:gd name="connsiteX12" fmla="*/ 3719186 w 7190747"/>
                <a:gd name="connsiteY12" fmla="*/ 1173494 h 2750645"/>
                <a:gd name="connsiteX13" fmla="*/ 4167244 w 7190747"/>
                <a:gd name="connsiteY13" fmla="*/ 1298231 h 2750645"/>
                <a:gd name="connsiteX14" fmla="*/ 4388223 w 7190747"/>
                <a:gd name="connsiteY14" fmla="*/ 1406261 h 2750645"/>
                <a:gd name="connsiteX15" fmla="*/ 4456070 w 7190747"/>
                <a:gd name="connsiteY15" fmla="*/ 1451210 h 2750645"/>
                <a:gd name="connsiteX16" fmla="*/ 4539007 w 7190747"/>
                <a:gd name="connsiteY16" fmla="*/ 1479375 h 2750645"/>
                <a:gd name="connsiteX17" fmla="*/ 4688650 w 7190747"/>
                <a:gd name="connsiteY17" fmla="*/ 1566364 h 2750645"/>
                <a:gd name="connsiteX18" fmla="*/ 4693428 w 7190747"/>
                <a:gd name="connsiteY18" fmla="*/ 1570712 h 2750645"/>
                <a:gd name="connsiteX19" fmla="*/ 4693883 w 7190747"/>
                <a:gd name="connsiteY19" fmla="*/ 1574073 h 2750645"/>
                <a:gd name="connsiteX20" fmla="*/ 4696700 w 7190747"/>
                <a:gd name="connsiteY20" fmla="*/ 1573691 h 2750645"/>
                <a:gd name="connsiteX21" fmla="*/ 4747478 w 7190747"/>
                <a:gd name="connsiteY21" fmla="*/ 1619904 h 2750645"/>
                <a:gd name="connsiteX22" fmla="*/ 4834208 w 7190747"/>
                <a:gd name="connsiteY22" fmla="*/ 1917577 h 2750645"/>
                <a:gd name="connsiteX23" fmla="*/ 4315372 w 7190747"/>
                <a:gd name="connsiteY23" fmla="*/ 2017445 h 2750645"/>
                <a:gd name="connsiteX24" fmla="*/ 4235615 w 7190747"/>
                <a:gd name="connsiteY24" fmla="*/ 1977886 h 2750645"/>
                <a:gd name="connsiteX25" fmla="*/ 4195375 w 7190747"/>
                <a:gd name="connsiteY25" fmla="*/ 1950576 h 2750645"/>
                <a:gd name="connsiteX26" fmla="*/ 4087040 w 7190747"/>
                <a:gd name="connsiteY26" fmla="*/ 1908395 h 2750645"/>
                <a:gd name="connsiteX27" fmla="*/ 3188785 w 7190747"/>
                <a:gd name="connsiteY27" fmla="*/ 1659649 h 2750645"/>
                <a:gd name="connsiteX28" fmla="*/ 1867036 w 7190747"/>
                <a:gd name="connsiteY28" fmla="*/ 1541042 h 2750645"/>
                <a:gd name="connsiteX29" fmla="*/ 1885822 w 7190747"/>
                <a:gd name="connsiteY29" fmla="*/ 1580030 h 2750645"/>
                <a:gd name="connsiteX30" fmla="*/ 1923191 w 7190747"/>
                <a:gd name="connsiteY30" fmla="*/ 1606087 h 2750645"/>
                <a:gd name="connsiteX31" fmla="*/ 1960052 w 7190747"/>
                <a:gd name="connsiteY31" fmla="*/ 1599579 h 2750645"/>
                <a:gd name="connsiteX32" fmla="*/ 3166634 w 7190747"/>
                <a:gd name="connsiteY32" fmla="*/ 1760086 h 2750645"/>
                <a:gd name="connsiteX33" fmla="*/ 4328801 w 7190747"/>
                <a:gd name="connsiteY33" fmla="*/ 2121992 h 2750645"/>
                <a:gd name="connsiteX34" fmla="*/ 4337697 w 7190747"/>
                <a:gd name="connsiteY34" fmla="*/ 2128196 h 2750645"/>
                <a:gd name="connsiteX35" fmla="*/ 4348898 w 7190747"/>
                <a:gd name="connsiteY35" fmla="*/ 2137587 h 2750645"/>
                <a:gd name="connsiteX36" fmla="*/ 4358963 w 7190747"/>
                <a:gd name="connsiteY36" fmla="*/ 2143024 h 2750645"/>
                <a:gd name="connsiteX37" fmla="*/ 4359503 w 7190747"/>
                <a:gd name="connsiteY37" fmla="*/ 2143402 h 2750645"/>
                <a:gd name="connsiteX38" fmla="*/ 4359622 w 7190747"/>
                <a:gd name="connsiteY38" fmla="*/ 2143381 h 2750645"/>
                <a:gd name="connsiteX39" fmla="*/ 4414390 w 7190747"/>
                <a:gd name="connsiteY39" fmla="*/ 2172971 h 2750645"/>
                <a:gd name="connsiteX40" fmla="*/ 4896139 w 7190747"/>
                <a:gd name="connsiteY40" fmla="*/ 1971311 h 2750645"/>
                <a:gd name="connsiteX41" fmla="*/ 4820135 w 7190747"/>
                <a:gd name="connsiteY41" fmla="*/ 1569417 h 2750645"/>
                <a:gd name="connsiteX42" fmla="*/ 4807328 w 7190747"/>
                <a:gd name="connsiteY42" fmla="*/ 1558680 h 2750645"/>
                <a:gd name="connsiteX43" fmla="*/ 6817179 w 7190747"/>
                <a:gd name="connsiteY43" fmla="*/ 1285971 h 2750645"/>
                <a:gd name="connsiteX44" fmla="*/ 6818683 w 7190747"/>
                <a:gd name="connsiteY44" fmla="*/ 1286946 h 2750645"/>
                <a:gd name="connsiteX45" fmla="*/ 6866215 w 7190747"/>
                <a:gd name="connsiteY45" fmla="*/ 1285931 h 2750645"/>
                <a:gd name="connsiteX46" fmla="*/ 6925526 w 7190747"/>
                <a:gd name="connsiteY46" fmla="*/ 1294186 h 2750645"/>
                <a:gd name="connsiteX47" fmla="*/ 7161554 w 7190747"/>
                <a:gd name="connsiteY47" fmla="*/ 1491298 h 2750645"/>
                <a:gd name="connsiteX48" fmla="*/ 7162210 w 7190747"/>
                <a:gd name="connsiteY48" fmla="*/ 1509881 h 2750645"/>
                <a:gd name="connsiteX49" fmla="*/ 7166071 w 7190747"/>
                <a:gd name="connsiteY49" fmla="*/ 1512387 h 2750645"/>
                <a:gd name="connsiteX50" fmla="*/ 7190747 w 7190747"/>
                <a:gd name="connsiteY50" fmla="*/ 1718642 h 2750645"/>
                <a:gd name="connsiteX51" fmla="*/ 7123753 w 7190747"/>
                <a:gd name="connsiteY51" fmla="*/ 1718642 h 2750645"/>
                <a:gd name="connsiteX52" fmla="*/ 6957481 w 7190747"/>
                <a:gd name="connsiteY52" fmla="*/ 1884912 h 2750645"/>
                <a:gd name="connsiteX53" fmla="*/ 6957481 w 7190747"/>
                <a:gd name="connsiteY53" fmla="*/ 1952253 h 2750645"/>
                <a:gd name="connsiteX54" fmla="*/ 6758783 w 7190747"/>
                <a:gd name="connsiteY54" fmla="*/ 1972892 h 2750645"/>
                <a:gd name="connsiteX55" fmla="*/ 5083681 w 7190747"/>
                <a:gd name="connsiteY55" fmla="*/ 2262080 h 2750645"/>
                <a:gd name="connsiteX56" fmla="*/ 3374675 w 7190747"/>
                <a:gd name="connsiteY56" fmla="*/ 2708199 h 2750645"/>
                <a:gd name="connsiteX57" fmla="*/ 3348015 w 7190747"/>
                <a:gd name="connsiteY57" fmla="*/ 2717248 h 2750645"/>
                <a:gd name="connsiteX58" fmla="*/ 3319537 w 7190747"/>
                <a:gd name="connsiteY58" fmla="*/ 2715961 h 2750645"/>
                <a:gd name="connsiteX59" fmla="*/ 3266115 w 7190747"/>
                <a:gd name="connsiteY59" fmla="*/ 2736021 h 2750645"/>
                <a:gd name="connsiteX60" fmla="*/ 3059670 w 7190747"/>
                <a:gd name="connsiteY60" fmla="*/ 2739950 h 2750645"/>
                <a:gd name="connsiteX61" fmla="*/ 2990242 w 7190747"/>
                <a:gd name="connsiteY61" fmla="*/ 2718755 h 2750645"/>
                <a:gd name="connsiteX62" fmla="*/ 2950657 w 7190747"/>
                <a:gd name="connsiteY62" fmla="*/ 2699297 h 2750645"/>
                <a:gd name="connsiteX63" fmla="*/ 2931225 w 7190747"/>
                <a:gd name="connsiteY63" fmla="*/ 2698419 h 2750645"/>
                <a:gd name="connsiteX64" fmla="*/ 2806328 w 7190747"/>
                <a:gd name="connsiteY64" fmla="*/ 2623815 h 2750645"/>
                <a:gd name="connsiteX65" fmla="*/ 1826732 w 7190747"/>
                <a:gd name="connsiteY65" fmla="*/ 2154827 h 2750645"/>
                <a:gd name="connsiteX66" fmla="*/ 75833 w 7190747"/>
                <a:gd name="connsiteY66" fmla="*/ 1664189 h 2750645"/>
                <a:gd name="connsiteX67" fmla="*/ 0 w 7190747"/>
                <a:gd name="connsiteY67" fmla="*/ 1660839 h 2750645"/>
                <a:gd name="connsiteX68" fmla="*/ 0 w 7190747"/>
                <a:gd name="connsiteY68" fmla="*/ 248637 h 2750645"/>
                <a:gd name="connsiteX69" fmla="*/ 4533 w 7190747"/>
                <a:gd name="connsiteY69" fmla="*/ 203668 h 2750645"/>
                <a:gd name="connsiteX70" fmla="*/ 66731 w 7190747"/>
                <a:gd name="connsiteY70" fmla="*/ 219612 h 2750645"/>
                <a:gd name="connsiteX71" fmla="*/ 614995 w 7190747"/>
                <a:gd name="connsiteY71" fmla="*/ 171262 h 2750645"/>
                <a:gd name="connsiteX72" fmla="*/ 802507 w 7190747"/>
                <a:gd name="connsiteY72" fmla="*/ 101458 h 2750645"/>
                <a:gd name="connsiteX73" fmla="*/ 939173 w 7190747"/>
                <a:gd name="connsiteY73" fmla="*/ 27872 h 2750645"/>
                <a:gd name="connsiteX74" fmla="*/ 958034 w 7190747"/>
                <a:gd name="connsiteY74" fmla="*/ 30170 h 2750645"/>
                <a:gd name="connsiteX75" fmla="*/ 1000690 w 7190747"/>
                <a:gd name="connsiteY75" fmla="*/ 16295 h 2750645"/>
                <a:gd name="connsiteX76" fmla="*/ 1585868 w 7190747"/>
                <a:gd name="connsiteY76" fmla="*/ 42977 h 275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190747" h="2750645">
                  <a:moveTo>
                    <a:pt x="1690257" y="63720"/>
                  </a:moveTo>
                  <a:lnTo>
                    <a:pt x="1710827" y="80665"/>
                  </a:lnTo>
                  <a:lnTo>
                    <a:pt x="1743703" y="83767"/>
                  </a:lnTo>
                  <a:cubicBezTo>
                    <a:pt x="1848128" y="100738"/>
                    <a:pt x="1963706" y="140226"/>
                    <a:pt x="2077695" y="201971"/>
                  </a:cubicBezTo>
                  <a:cubicBezTo>
                    <a:pt x="2191685" y="263718"/>
                    <a:pt x="2287898" y="338954"/>
                    <a:pt x="2359160" y="417148"/>
                  </a:cubicBezTo>
                  <a:lnTo>
                    <a:pt x="2376789" y="439308"/>
                  </a:lnTo>
                  <a:lnTo>
                    <a:pt x="2381860" y="441045"/>
                  </a:lnTo>
                  <a:lnTo>
                    <a:pt x="2393600" y="455711"/>
                  </a:lnTo>
                  <a:cubicBezTo>
                    <a:pt x="2518159" y="594094"/>
                    <a:pt x="2685265" y="733728"/>
                    <a:pt x="2882280" y="856541"/>
                  </a:cubicBezTo>
                  <a:cubicBezTo>
                    <a:pt x="3079296" y="979355"/>
                    <a:pt x="3278244" y="1067907"/>
                    <a:pt x="3457335" y="1118809"/>
                  </a:cubicBezTo>
                  <a:lnTo>
                    <a:pt x="3606514" y="1152029"/>
                  </a:lnTo>
                  <a:lnTo>
                    <a:pt x="3628117" y="1166820"/>
                  </a:lnTo>
                  <a:lnTo>
                    <a:pt x="3719186" y="1173494"/>
                  </a:lnTo>
                  <a:cubicBezTo>
                    <a:pt x="3854624" y="1190965"/>
                    <a:pt x="4009345" y="1232604"/>
                    <a:pt x="4167244" y="1298231"/>
                  </a:cubicBezTo>
                  <a:cubicBezTo>
                    <a:pt x="4246194" y="1331044"/>
                    <a:pt x="4320332" y="1367525"/>
                    <a:pt x="4388223" y="1406261"/>
                  </a:cubicBezTo>
                  <a:lnTo>
                    <a:pt x="4456070" y="1451210"/>
                  </a:lnTo>
                  <a:lnTo>
                    <a:pt x="4539007" y="1479375"/>
                  </a:lnTo>
                  <a:cubicBezTo>
                    <a:pt x="4595205" y="1502732"/>
                    <a:pt x="4645613" y="1532511"/>
                    <a:pt x="4688650" y="1566364"/>
                  </a:cubicBezTo>
                  <a:lnTo>
                    <a:pt x="4693428" y="1570712"/>
                  </a:lnTo>
                  <a:lnTo>
                    <a:pt x="4693883" y="1574073"/>
                  </a:lnTo>
                  <a:lnTo>
                    <a:pt x="4696700" y="1573691"/>
                  </a:lnTo>
                  <a:lnTo>
                    <a:pt x="4747478" y="1619904"/>
                  </a:lnTo>
                  <a:cubicBezTo>
                    <a:pt x="4835651" y="1713250"/>
                    <a:pt x="4872805" y="1824711"/>
                    <a:pt x="4834208" y="1917577"/>
                  </a:cubicBezTo>
                  <a:cubicBezTo>
                    <a:pt x="4772452" y="2066161"/>
                    <a:pt x="4540163" y="2110873"/>
                    <a:pt x="4315372" y="2017445"/>
                  </a:cubicBezTo>
                  <a:cubicBezTo>
                    <a:pt x="4287273" y="2005766"/>
                    <a:pt x="4260621" y="1992482"/>
                    <a:pt x="4235615" y="1977886"/>
                  </a:cubicBezTo>
                  <a:lnTo>
                    <a:pt x="4195375" y="1950576"/>
                  </a:lnTo>
                  <a:lnTo>
                    <a:pt x="4087040" y="1908395"/>
                  </a:lnTo>
                  <a:cubicBezTo>
                    <a:pt x="3861012" y="1827257"/>
                    <a:pt x="3543735" y="1737932"/>
                    <a:pt x="3188785" y="1659649"/>
                  </a:cubicBezTo>
                  <a:cubicBezTo>
                    <a:pt x="2478886" y="1503085"/>
                    <a:pt x="1887118" y="1449983"/>
                    <a:pt x="1867036" y="1541042"/>
                  </a:cubicBezTo>
                  <a:cubicBezTo>
                    <a:pt x="1864526" y="1552424"/>
                    <a:pt x="1871066" y="1565520"/>
                    <a:pt x="1885822" y="1580030"/>
                  </a:cubicBezTo>
                  <a:lnTo>
                    <a:pt x="1923191" y="1606087"/>
                  </a:lnTo>
                  <a:lnTo>
                    <a:pt x="1960052" y="1599579"/>
                  </a:lnTo>
                  <a:cubicBezTo>
                    <a:pt x="2168235" y="1583437"/>
                    <a:pt x="2634210" y="1642663"/>
                    <a:pt x="3166634" y="1760086"/>
                  </a:cubicBezTo>
                  <a:cubicBezTo>
                    <a:pt x="3699058" y="1877509"/>
                    <a:pt x="4146719" y="2019781"/>
                    <a:pt x="4328801" y="2121992"/>
                  </a:cubicBezTo>
                  <a:lnTo>
                    <a:pt x="4337697" y="2128196"/>
                  </a:lnTo>
                  <a:lnTo>
                    <a:pt x="4348898" y="2137587"/>
                  </a:lnTo>
                  <a:lnTo>
                    <a:pt x="4358963" y="2143024"/>
                  </a:lnTo>
                  <a:lnTo>
                    <a:pt x="4359503" y="2143402"/>
                  </a:lnTo>
                  <a:lnTo>
                    <a:pt x="4359622" y="2143381"/>
                  </a:lnTo>
                  <a:lnTo>
                    <a:pt x="4414390" y="2172971"/>
                  </a:lnTo>
                  <a:cubicBezTo>
                    <a:pt x="4601791" y="2250860"/>
                    <a:pt x="4817477" y="2160573"/>
                    <a:pt x="4896139" y="1971311"/>
                  </a:cubicBezTo>
                  <a:cubicBezTo>
                    <a:pt x="4955136" y="1829364"/>
                    <a:pt x="4920300" y="1672058"/>
                    <a:pt x="4820135" y="1569417"/>
                  </a:cubicBezTo>
                  <a:lnTo>
                    <a:pt x="4807328" y="1558680"/>
                  </a:lnTo>
                  <a:lnTo>
                    <a:pt x="6817179" y="1285971"/>
                  </a:lnTo>
                  <a:lnTo>
                    <a:pt x="6818683" y="1286946"/>
                  </a:lnTo>
                  <a:lnTo>
                    <a:pt x="6866215" y="1285931"/>
                  </a:lnTo>
                  <a:cubicBezTo>
                    <a:pt x="6885711" y="1287067"/>
                    <a:pt x="6905557" y="1289782"/>
                    <a:pt x="6925526" y="1294186"/>
                  </a:cubicBezTo>
                  <a:cubicBezTo>
                    <a:pt x="7045345" y="1320612"/>
                    <a:pt x="7135568" y="1400323"/>
                    <a:pt x="7161554" y="1491298"/>
                  </a:cubicBezTo>
                  <a:lnTo>
                    <a:pt x="7162210" y="1509881"/>
                  </a:lnTo>
                  <a:lnTo>
                    <a:pt x="7166071" y="1512387"/>
                  </a:lnTo>
                  <a:lnTo>
                    <a:pt x="7190747" y="1718642"/>
                  </a:lnTo>
                  <a:lnTo>
                    <a:pt x="7123753" y="1718642"/>
                  </a:lnTo>
                  <a:cubicBezTo>
                    <a:pt x="7031924" y="1718642"/>
                    <a:pt x="6957482" y="1793083"/>
                    <a:pt x="6957481" y="1884912"/>
                  </a:cubicBezTo>
                  <a:lnTo>
                    <a:pt x="6957481" y="1952253"/>
                  </a:lnTo>
                  <a:lnTo>
                    <a:pt x="6758783" y="1972892"/>
                  </a:lnTo>
                  <a:cubicBezTo>
                    <a:pt x="6311110" y="2024890"/>
                    <a:pt x="5722983" y="2124453"/>
                    <a:pt x="5083681" y="2262080"/>
                  </a:cubicBezTo>
                  <a:cubicBezTo>
                    <a:pt x="4412415" y="2406589"/>
                    <a:pt x="3809839" y="2566129"/>
                    <a:pt x="3374675" y="2708199"/>
                  </a:cubicBezTo>
                  <a:lnTo>
                    <a:pt x="3348015" y="2717248"/>
                  </a:lnTo>
                  <a:lnTo>
                    <a:pt x="3319537" y="2715961"/>
                  </a:lnTo>
                  <a:lnTo>
                    <a:pt x="3266115" y="2736021"/>
                  </a:lnTo>
                  <a:cubicBezTo>
                    <a:pt x="3203586" y="2753457"/>
                    <a:pt x="3132288" y="2755966"/>
                    <a:pt x="3059670" y="2739950"/>
                  </a:cubicBezTo>
                  <a:cubicBezTo>
                    <a:pt x="3035463" y="2734612"/>
                    <a:pt x="3012256" y="2727467"/>
                    <a:pt x="2990242" y="2718755"/>
                  </a:cubicBezTo>
                  <a:lnTo>
                    <a:pt x="2950657" y="2699297"/>
                  </a:lnTo>
                  <a:lnTo>
                    <a:pt x="2931225" y="2698419"/>
                  </a:lnTo>
                  <a:lnTo>
                    <a:pt x="2806328" y="2623815"/>
                  </a:lnTo>
                  <a:cubicBezTo>
                    <a:pt x="2526000" y="2465821"/>
                    <a:pt x="2192049" y="2304382"/>
                    <a:pt x="1826732" y="2154827"/>
                  </a:cubicBezTo>
                  <a:cubicBezTo>
                    <a:pt x="1130892" y="1869962"/>
                    <a:pt x="485942" y="1695638"/>
                    <a:pt x="75833" y="1664189"/>
                  </a:cubicBezTo>
                  <a:lnTo>
                    <a:pt x="0" y="1660839"/>
                  </a:lnTo>
                  <a:lnTo>
                    <a:pt x="0" y="248637"/>
                  </a:lnTo>
                  <a:lnTo>
                    <a:pt x="4533" y="203668"/>
                  </a:lnTo>
                  <a:lnTo>
                    <a:pt x="66731" y="219612"/>
                  </a:lnTo>
                  <a:cubicBezTo>
                    <a:pt x="218549" y="245682"/>
                    <a:pt x="413299" y="231625"/>
                    <a:pt x="614995" y="171262"/>
                  </a:cubicBezTo>
                  <a:cubicBezTo>
                    <a:pt x="681177" y="151456"/>
                    <a:pt x="743995" y="127894"/>
                    <a:pt x="802507" y="101458"/>
                  </a:cubicBezTo>
                  <a:lnTo>
                    <a:pt x="939173" y="27872"/>
                  </a:lnTo>
                  <a:lnTo>
                    <a:pt x="958034" y="30170"/>
                  </a:lnTo>
                  <a:lnTo>
                    <a:pt x="1000690" y="16295"/>
                  </a:lnTo>
                  <a:cubicBezTo>
                    <a:pt x="1128989" y="-12744"/>
                    <a:pt x="1332078" y="-2439"/>
                    <a:pt x="1585868" y="42977"/>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lstStyle/>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8" name="文本框 17"/>
            <p:cNvSpPr txBox="1"/>
            <p:nvPr>
              <p:custDataLst>
                <p:tags r:id="rId4"/>
              </p:custDataLst>
            </p:nvPr>
          </p:nvSpPr>
          <p:spPr>
            <a:xfrm>
              <a:off x="1220" y="2453"/>
              <a:ext cx="4819" cy="947"/>
            </a:xfrm>
            <a:prstGeom prst="rect">
              <a:avLst/>
            </a:prstGeom>
            <a:noFill/>
            <a:effectLst/>
            <a:extLst>
              <a:ext uri="{909E8E84-426E-40DD-AFC4-6F175D3DCCD1}">
                <a14:hiddenFill xmlns:a14="http://schemas.microsoft.com/office/drawing/2010/main">
                  <a:grpFill/>
                </a14:hiddenFill>
              </a:ext>
            </a:extLst>
          </p:spPr>
          <p:txBody>
            <a:bodyPr wrap="square" rtlCol="0">
              <a:spAutoFit/>
            </a:bodyPr>
            <a:lstStyle/>
            <a:p>
              <a:pPr algn="ctr">
                <a:lnSpc>
                  <a:spcPct val="100000"/>
                </a:lnSpc>
              </a:pPr>
              <a:r>
                <a:rPr lang="zh-CN" altLang="en-US" sz="2000" spc="150">
                  <a:solidFill>
                    <a:srgbClr val="DE5336"/>
                  </a:solidFill>
                  <a:latin typeface="微软雅黑" panose="020B0503020204020204" pitchFamily="34" charset="-122"/>
                  <a:ea typeface="微软雅黑" panose="020B0503020204020204" pitchFamily="34" charset="-122"/>
                </a:rPr>
                <a:t>儿童观和教育观</a:t>
              </a:r>
              <a:endParaRPr lang="zh-CN" altLang="en-US" sz="2000" spc="150">
                <a:solidFill>
                  <a:srgbClr val="DE5336"/>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3057998" y="1096645"/>
            <a:ext cx="2279015" cy="965295"/>
            <a:chOff x="1220" y="2453"/>
            <a:chExt cx="4819" cy="2292"/>
          </a:xfrm>
          <a:solidFill>
            <a:srgbClr val="DE5336"/>
          </a:solidFill>
        </p:grpSpPr>
        <p:sp>
          <p:nvSpPr>
            <p:cNvPr id="120" name="任意多边形 119"/>
            <p:cNvSpPr/>
            <p:nvPr>
              <p:custDataLst>
                <p:tags r:id="rId5"/>
              </p:custDataLst>
            </p:nvPr>
          </p:nvSpPr>
          <p:spPr>
            <a:xfrm rot="20853771">
              <a:off x="1882" y="3957"/>
              <a:ext cx="444" cy="788"/>
            </a:xfrm>
            <a:custGeom>
              <a:avLst/>
              <a:gdLst>
                <a:gd name="connsiteX0" fmla="*/ 415802 w 997607"/>
                <a:gd name="connsiteY0" fmla="*/ 1186515 h 1771975"/>
                <a:gd name="connsiteX1" fmla="*/ 201260 w 997607"/>
                <a:gd name="connsiteY1" fmla="*/ 1323524 h 1771975"/>
                <a:gd name="connsiteX2" fmla="*/ 338269 w 997607"/>
                <a:gd name="connsiteY2" fmla="*/ 1538067 h 1771975"/>
                <a:gd name="connsiteX3" fmla="*/ 552812 w 997607"/>
                <a:gd name="connsiteY3" fmla="*/ 1401057 h 1771975"/>
                <a:gd name="connsiteX4" fmla="*/ 415802 w 997607"/>
                <a:gd name="connsiteY4" fmla="*/ 1186515 h 1771975"/>
                <a:gd name="connsiteX5" fmla="*/ 896056 w 997607"/>
                <a:gd name="connsiteY5" fmla="*/ 13066 h 1771975"/>
                <a:gd name="connsiteX6" fmla="*/ 997607 w 997607"/>
                <a:gd name="connsiteY6" fmla="*/ 166271 h 1771975"/>
                <a:gd name="connsiteX7" fmla="*/ 997607 w 997607"/>
                <a:gd name="connsiteY7" fmla="*/ 1605704 h 1771975"/>
                <a:gd name="connsiteX8" fmla="*/ 831336 w 997607"/>
                <a:gd name="connsiteY8" fmla="*/ 1771975 h 1771975"/>
                <a:gd name="connsiteX9" fmla="*/ 166271 w 997607"/>
                <a:gd name="connsiteY9" fmla="*/ 1771975 h 1771975"/>
                <a:gd name="connsiteX10" fmla="*/ 0 w 997607"/>
                <a:gd name="connsiteY10" fmla="*/ 1605704 h 1771975"/>
                <a:gd name="connsiteX11" fmla="*/ 0 w 997607"/>
                <a:gd name="connsiteY11" fmla="*/ 166271 h 1771975"/>
                <a:gd name="connsiteX12" fmla="*/ 166271 w 997607"/>
                <a:gd name="connsiteY12" fmla="*/ 0 h 1771975"/>
                <a:gd name="connsiteX13" fmla="*/ 831336 w 997607"/>
                <a:gd name="connsiteY13" fmla="*/ 0 h 1771975"/>
                <a:gd name="connsiteX14" fmla="*/ 896056 w 997607"/>
                <a:gd name="connsiteY14" fmla="*/ 13066 h 17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7607" h="1771975">
                  <a:moveTo>
                    <a:pt x="415802" y="1186515"/>
                  </a:moveTo>
                  <a:cubicBezTo>
                    <a:pt x="318724" y="1165105"/>
                    <a:pt x="222670" y="1226446"/>
                    <a:pt x="201260" y="1323524"/>
                  </a:cubicBezTo>
                  <a:cubicBezTo>
                    <a:pt x="179850" y="1420602"/>
                    <a:pt x="241191" y="1516657"/>
                    <a:pt x="338269" y="1538067"/>
                  </a:cubicBezTo>
                  <a:cubicBezTo>
                    <a:pt x="435348" y="1559477"/>
                    <a:pt x="531402" y="1498135"/>
                    <a:pt x="552812" y="1401057"/>
                  </a:cubicBezTo>
                  <a:cubicBezTo>
                    <a:pt x="574222" y="1303979"/>
                    <a:pt x="512880" y="1207925"/>
                    <a:pt x="415802" y="1186515"/>
                  </a:cubicBezTo>
                  <a:close/>
                  <a:moveTo>
                    <a:pt x="896056" y="13066"/>
                  </a:moveTo>
                  <a:cubicBezTo>
                    <a:pt x="955733" y="38308"/>
                    <a:pt x="997607" y="97399"/>
                    <a:pt x="997607" y="166271"/>
                  </a:cubicBezTo>
                  <a:lnTo>
                    <a:pt x="997607" y="1605704"/>
                  </a:lnTo>
                  <a:cubicBezTo>
                    <a:pt x="997607" y="1697533"/>
                    <a:pt x="923165" y="1771975"/>
                    <a:pt x="831336" y="1771975"/>
                  </a:cubicBezTo>
                  <a:lnTo>
                    <a:pt x="166271" y="1771975"/>
                  </a:lnTo>
                  <a:cubicBezTo>
                    <a:pt x="74442" y="1771975"/>
                    <a:pt x="0" y="1697533"/>
                    <a:pt x="0" y="1605704"/>
                  </a:cubicBezTo>
                  <a:lnTo>
                    <a:pt x="0" y="166271"/>
                  </a:lnTo>
                  <a:cubicBezTo>
                    <a:pt x="0" y="74442"/>
                    <a:pt x="74442" y="0"/>
                    <a:pt x="166271" y="0"/>
                  </a:cubicBezTo>
                  <a:lnTo>
                    <a:pt x="831336" y="0"/>
                  </a:lnTo>
                  <a:cubicBezTo>
                    <a:pt x="854293" y="0"/>
                    <a:pt x="876164" y="4653"/>
                    <a:pt x="896056" y="13066"/>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21" name="任意多边形 120"/>
            <p:cNvSpPr/>
            <p:nvPr>
              <p:custDataLst>
                <p:tags r:id="rId6"/>
              </p:custDataLst>
            </p:nvPr>
          </p:nvSpPr>
          <p:spPr>
            <a:xfrm rot="20853771">
              <a:off x="2374" y="3514"/>
              <a:ext cx="3197" cy="1223"/>
            </a:xfrm>
            <a:custGeom>
              <a:avLst/>
              <a:gdLst>
                <a:gd name="connsiteX0" fmla="*/ 1690257 w 7190747"/>
                <a:gd name="connsiteY0" fmla="*/ 63720 h 2750645"/>
                <a:gd name="connsiteX1" fmla="*/ 1710827 w 7190747"/>
                <a:gd name="connsiteY1" fmla="*/ 80665 h 2750645"/>
                <a:gd name="connsiteX2" fmla="*/ 1743703 w 7190747"/>
                <a:gd name="connsiteY2" fmla="*/ 83767 h 2750645"/>
                <a:gd name="connsiteX3" fmla="*/ 2077695 w 7190747"/>
                <a:gd name="connsiteY3" fmla="*/ 201971 h 2750645"/>
                <a:gd name="connsiteX4" fmla="*/ 2359160 w 7190747"/>
                <a:gd name="connsiteY4" fmla="*/ 417148 h 2750645"/>
                <a:gd name="connsiteX5" fmla="*/ 2376789 w 7190747"/>
                <a:gd name="connsiteY5" fmla="*/ 439308 h 2750645"/>
                <a:gd name="connsiteX6" fmla="*/ 2381860 w 7190747"/>
                <a:gd name="connsiteY6" fmla="*/ 441045 h 2750645"/>
                <a:gd name="connsiteX7" fmla="*/ 2393600 w 7190747"/>
                <a:gd name="connsiteY7" fmla="*/ 455711 h 2750645"/>
                <a:gd name="connsiteX8" fmla="*/ 2882280 w 7190747"/>
                <a:gd name="connsiteY8" fmla="*/ 856541 h 2750645"/>
                <a:gd name="connsiteX9" fmla="*/ 3457335 w 7190747"/>
                <a:gd name="connsiteY9" fmla="*/ 1118809 h 2750645"/>
                <a:gd name="connsiteX10" fmla="*/ 3606514 w 7190747"/>
                <a:gd name="connsiteY10" fmla="*/ 1152029 h 2750645"/>
                <a:gd name="connsiteX11" fmla="*/ 3628117 w 7190747"/>
                <a:gd name="connsiteY11" fmla="*/ 1166820 h 2750645"/>
                <a:gd name="connsiteX12" fmla="*/ 3719186 w 7190747"/>
                <a:gd name="connsiteY12" fmla="*/ 1173494 h 2750645"/>
                <a:gd name="connsiteX13" fmla="*/ 4167244 w 7190747"/>
                <a:gd name="connsiteY13" fmla="*/ 1298231 h 2750645"/>
                <a:gd name="connsiteX14" fmla="*/ 4388223 w 7190747"/>
                <a:gd name="connsiteY14" fmla="*/ 1406261 h 2750645"/>
                <a:gd name="connsiteX15" fmla="*/ 4456070 w 7190747"/>
                <a:gd name="connsiteY15" fmla="*/ 1451210 h 2750645"/>
                <a:gd name="connsiteX16" fmla="*/ 4539007 w 7190747"/>
                <a:gd name="connsiteY16" fmla="*/ 1479375 h 2750645"/>
                <a:gd name="connsiteX17" fmla="*/ 4688650 w 7190747"/>
                <a:gd name="connsiteY17" fmla="*/ 1566364 h 2750645"/>
                <a:gd name="connsiteX18" fmla="*/ 4693428 w 7190747"/>
                <a:gd name="connsiteY18" fmla="*/ 1570712 h 2750645"/>
                <a:gd name="connsiteX19" fmla="*/ 4693883 w 7190747"/>
                <a:gd name="connsiteY19" fmla="*/ 1574073 h 2750645"/>
                <a:gd name="connsiteX20" fmla="*/ 4696700 w 7190747"/>
                <a:gd name="connsiteY20" fmla="*/ 1573691 h 2750645"/>
                <a:gd name="connsiteX21" fmla="*/ 4747478 w 7190747"/>
                <a:gd name="connsiteY21" fmla="*/ 1619904 h 2750645"/>
                <a:gd name="connsiteX22" fmla="*/ 4834208 w 7190747"/>
                <a:gd name="connsiteY22" fmla="*/ 1917577 h 2750645"/>
                <a:gd name="connsiteX23" fmla="*/ 4315372 w 7190747"/>
                <a:gd name="connsiteY23" fmla="*/ 2017445 h 2750645"/>
                <a:gd name="connsiteX24" fmla="*/ 4235615 w 7190747"/>
                <a:gd name="connsiteY24" fmla="*/ 1977886 h 2750645"/>
                <a:gd name="connsiteX25" fmla="*/ 4195375 w 7190747"/>
                <a:gd name="connsiteY25" fmla="*/ 1950576 h 2750645"/>
                <a:gd name="connsiteX26" fmla="*/ 4087040 w 7190747"/>
                <a:gd name="connsiteY26" fmla="*/ 1908395 h 2750645"/>
                <a:gd name="connsiteX27" fmla="*/ 3188785 w 7190747"/>
                <a:gd name="connsiteY27" fmla="*/ 1659649 h 2750645"/>
                <a:gd name="connsiteX28" fmla="*/ 1867036 w 7190747"/>
                <a:gd name="connsiteY28" fmla="*/ 1541042 h 2750645"/>
                <a:gd name="connsiteX29" fmla="*/ 1885822 w 7190747"/>
                <a:gd name="connsiteY29" fmla="*/ 1580030 h 2750645"/>
                <a:gd name="connsiteX30" fmla="*/ 1923191 w 7190747"/>
                <a:gd name="connsiteY30" fmla="*/ 1606087 h 2750645"/>
                <a:gd name="connsiteX31" fmla="*/ 1960052 w 7190747"/>
                <a:gd name="connsiteY31" fmla="*/ 1599579 h 2750645"/>
                <a:gd name="connsiteX32" fmla="*/ 3166634 w 7190747"/>
                <a:gd name="connsiteY32" fmla="*/ 1760086 h 2750645"/>
                <a:gd name="connsiteX33" fmla="*/ 4328801 w 7190747"/>
                <a:gd name="connsiteY33" fmla="*/ 2121992 h 2750645"/>
                <a:gd name="connsiteX34" fmla="*/ 4337697 w 7190747"/>
                <a:gd name="connsiteY34" fmla="*/ 2128196 h 2750645"/>
                <a:gd name="connsiteX35" fmla="*/ 4348898 w 7190747"/>
                <a:gd name="connsiteY35" fmla="*/ 2137587 h 2750645"/>
                <a:gd name="connsiteX36" fmla="*/ 4358963 w 7190747"/>
                <a:gd name="connsiteY36" fmla="*/ 2143024 h 2750645"/>
                <a:gd name="connsiteX37" fmla="*/ 4359503 w 7190747"/>
                <a:gd name="connsiteY37" fmla="*/ 2143402 h 2750645"/>
                <a:gd name="connsiteX38" fmla="*/ 4359622 w 7190747"/>
                <a:gd name="connsiteY38" fmla="*/ 2143381 h 2750645"/>
                <a:gd name="connsiteX39" fmla="*/ 4414390 w 7190747"/>
                <a:gd name="connsiteY39" fmla="*/ 2172971 h 2750645"/>
                <a:gd name="connsiteX40" fmla="*/ 4896139 w 7190747"/>
                <a:gd name="connsiteY40" fmla="*/ 1971311 h 2750645"/>
                <a:gd name="connsiteX41" fmla="*/ 4820135 w 7190747"/>
                <a:gd name="connsiteY41" fmla="*/ 1569417 h 2750645"/>
                <a:gd name="connsiteX42" fmla="*/ 4807328 w 7190747"/>
                <a:gd name="connsiteY42" fmla="*/ 1558680 h 2750645"/>
                <a:gd name="connsiteX43" fmla="*/ 6817179 w 7190747"/>
                <a:gd name="connsiteY43" fmla="*/ 1285971 h 2750645"/>
                <a:gd name="connsiteX44" fmla="*/ 6818683 w 7190747"/>
                <a:gd name="connsiteY44" fmla="*/ 1286946 h 2750645"/>
                <a:gd name="connsiteX45" fmla="*/ 6866215 w 7190747"/>
                <a:gd name="connsiteY45" fmla="*/ 1285931 h 2750645"/>
                <a:gd name="connsiteX46" fmla="*/ 6925526 w 7190747"/>
                <a:gd name="connsiteY46" fmla="*/ 1294186 h 2750645"/>
                <a:gd name="connsiteX47" fmla="*/ 7161554 w 7190747"/>
                <a:gd name="connsiteY47" fmla="*/ 1491298 h 2750645"/>
                <a:gd name="connsiteX48" fmla="*/ 7162210 w 7190747"/>
                <a:gd name="connsiteY48" fmla="*/ 1509881 h 2750645"/>
                <a:gd name="connsiteX49" fmla="*/ 7166071 w 7190747"/>
                <a:gd name="connsiteY49" fmla="*/ 1512387 h 2750645"/>
                <a:gd name="connsiteX50" fmla="*/ 7190747 w 7190747"/>
                <a:gd name="connsiteY50" fmla="*/ 1718642 h 2750645"/>
                <a:gd name="connsiteX51" fmla="*/ 7123753 w 7190747"/>
                <a:gd name="connsiteY51" fmla="*/ 1718642 h 2750645"/>
                <a:gd name="connsiteX52" fmla="*/ 6957481 w 7190747"/>
                <a:gd name="connsiteY52" fmla="*/ 1884912 h 2750645"/>
                <a:gd name="connsiteX53" fmla="*/ 6957481 w 7190747"/>
                <a:gd name="connsiteY53" fmla="*/ 1952253 h 2750645"/>
                <a:gd name="connsiteX54" fmla="*/ 6758783 w 7190747"/>
                <a:gd name="connsiteY54" fmla="*/ 1972892 h 2750645"/>
                <a:gd name="connsiteX55" fmla="*/ 5083681 w 7190747"/>
                <a:gd name="connsiteY55" fmla="*/ 2262080 h 2750645"/>
                <a:gd name="connsiteX56" fmla="*/ 3374675 w 7190747"/>
                <a:gd name="connsiteY56" fmla="*/ 2708199 h 2750645"/>
                <a:gd name="connsiteX57" fmla="*/ 3348015 w 7190747"/>
                <a:gd name="connsiteY57" fmla="*/ 2717248 h 2750645"/>
                <a:gd name="connsiteX58" fmla="*/ 3319537 w 7190747"/>
                <a:gd name="connsiteY58" fmla="*/ 2715961 h 2750645"/>
                <a:gd name="connsiteX59" fmla="*/ 3266115 w 7190747"/>
                <a:gd name="connsiteY59" fmla="*/ 2736021 h 2750645"/>
                <a:gd name="connsiteX60" fmla="*/ 3059670 w 7190747"/>
                <a:gd name="connsiteY60" fmla="*/ 2739950 h 2750645"/>
                <a:gd name="connsiteX61" fmla="*/ 2990242 w 7190747"/>
                <a:gd name="connsiteY61" fmla="*/ 2718755 h 2750645"/>
                <a:gd name="connsiteX62" fmla="*/ 2950657 w 7190747"/>
                <a:gd name="connsiteY62" fmla="*/ 2699297 h 2750645"/>
                <a:gd name="connsiteX63" fmla="*/ 2931225 w 7190747"/>
                <a:gd name="connsiteY63" fmla="*/ 2698419 h 2750645"/>
                <a:gd name="connsiteX64" fmla="*/ 2806328 w 7190747"/>
                <a:gd name="connsiteY64" fmla="*/ 2623815 h 2750645"/>
                <a:gd name="connsiteX65" fmla="*/ 1826732 w 7190747"/>
                <a:gd name="connsiteY65" fmla="*/ 2154827 h 2750645"/>
                <a:gd name="connsiteX66" fmla="*/ 75833 w 7190747"/>
                <a:gd name="connsiteY66" fmla="*/ 1664189 h 2750645"/>
                <a:gd name="connsiteX67" fmla="*/ 0 w 7190747"/>
                <a:gd name="connsiteY67" fmla="*/ 1660839 h 2750645"/>
                <a:gd name="connsiteX68" fmla="*/ 0 w 7190747"/>
                <a:gd name="connsiteY68" fmla="*/ 248637 h 2750645"/>
                <a:gd name="connsiteX69" fmla="*/ 4533 w 7190747"/>
                <a:gd name="connsiteY69" fmla="*/ 203668 h 2750645"/>
                <a:gd name="connsiteX70" fmla="*/ 66731 w 7190747"/>
                <a:gd name="connsiteY70" fmla="*/ 219612 h 2750645"/>
                <a:gd name="connsiteX71" fmla="*/ 614995 w 7190747"/>
                <a:gd name="connsiteY71" fmla="*/ 171262 h 2750645"/>
                <a:gd name="connsiteX72" fmla="*/ 802507 w 7190747"/>
                <a:gd name="connsiteY72" fmla="*/ 101458 h 2750645"/>
                <a:gd name="connsiteX73" fmla="*/ 939173 w 7190747"/>
                <a:gd name="connsiteY73" fmla="*/ 27872 h 2750645"/>
                <a:gd name="connsiteX74" fmla="*/ 958034 w 7190747"/>
                <a:gd name="connsiteY74" fmla="*/ 30170 h 2750645"/>
                <a:gd name="connsiteX75" fmla="*/ 1000690 w 7190747"/>
                <a:gd name="connsiteY75" fmla="*/ 16295 h 2750645"/>
                <a:gd name="connsiteX76" fmla="*/ 1585868 w 7190747"/>
                <a:gd name="connsiteY76" fmla="*/ 42977 h 275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190747" h="2750645">
                  <a:moveTo>
                    <a:pt x="1690257" y="63720"/>
                  </a:moveTo>
                  <a:lnTo>
                    <a:pt x="1710827" y="80665"/>
                  </a:lnTo>
                  <a:lnTo>
                    <a:pt x="1743703" y="83767"/>
                  </a:lnTo>
                  <a:cubicBezTo>
                    <a:pt x="1848128" y="100738"/>
                    <a:pt x="1963706" y="140226"/>
                    <a:pt x="2077695" y="201971"/>
                  </a:cubicBezTo>
                  <a:cubicBezTo>
                    <a:pt x="2191685" y="263718"/>
                    <a:pt x="2287898" y="338954"/>
                    <a:pt x="2359160" y="417148"/>
                  </a:cubicBezTo>
                  <a:lnTo>
                    <a:pt x="2376789" y="439308"/>
                  </a:lnTo>
                  <a:lnTo>
                    <a:pt x="2381860" y="441045"/>
                  </a:lnTo>
                  <a:lnTo>
                    <a:pt x="2393600" y="455711"/>
                  </a:lnTo>
                  <a:cubicBezTo>
                    <a:pt x="2518159" y="594094"/>
                    <a:pt x="2685265" y="733728"/>
                    <a:pt x="2882280" y="856541"/>
                  </a:cubicBezTo>
                  <a:cubicBezTo>
                    <a:pt x="3079296" y="979355"/>
                    <a:pt x="3278244" y="1067907"/>
                    <a:pt x="3457335" y="1118809"/>
                  </a:cubicBezTo>
                  <a:lnTo>
                    <a:pt x="3606514" y="1152029"/>
                  </a:lnTo>
                  <a:lnTo>
                    <a:pt x="3628117" y="1166820"/>
                  </a:lnTo>
                  <a:lnTo>
                    <a:pt x="3719186" y="1173494"/>
                  </a:lnTo>
                  <a:cubicBezTo>
                    <a:pt x="3854624" y="1190965"/>
                    <a:pt x="4009345" y="1232604"/>
                    <a:pt x="4167244" y="1298231"/>
                  </a:cubicBezTo>
                  <a:cubicBezTo>
                    <a:pt x="4246194" y="1331044"/>
                    <a:pt x="4320332" y="1367525"/>
                    <a:pt x="4388223" y="1406261"/>
                  </a:cubicBezTo>
                  <a:lnTo>
                    <a:pt x="4456070" y="1451210"/>
                  </a:lnTo>
                  <a:lnTo>
                    <a:pt x="4539007" y="1479375"/>
                  </a:lnTo>
                  <a:cubicBezTo>
                    <a:pt x="4595205" y="1502732"/>
                    <a:pt x="4645613" y="1532511"/>
                    <a:pt x="4688650" y="1566364"/>
                  </a:cubicBezTo>
                  <a:lnTo>
                    <a:pt x="4693428" y="1570712"/>
                  </a:lnTo>
                  <a:lnTo>
                    <a:pt x="4693883" y="1574073"/>
                  </a:lnTo>
                  <a:lnTo>
                    <a:pt x="4696700" y="1573691"/>
                  </a:lnTo>
                  <a:lnTo>
                    <a:pt x="4747478" y="1619904"/>
                  </a:lnTo>
                  <a:cubicBezTo>
                    <a:pt x="4835651" y="1713250"/>
                    <a:pt x="4872805" y="1824711"/>
                    <a:pt x="4834208" y="1917577"/>
                  </a:cubicBezTo>
                  <a:cubicBezTo>
                    <a:pt x="4772452" y="2066161"/>
                    <a:pt x="4540163" y="2110873"/>
                    <a:pt x="4315372" y="2017445"/>
                  </a:cubicBezTo>
                  <a:cubicBezTo>
                    <a:pt x="4287273" y="2005766"/>
                    <a:pt x="4260621" y="1992482"/>
                    <a:pt x="4235615" y="1977886"/>
                  </a:cubicBezTo>
                  <a:lnTo>
                    <a:pt x="4195375" y="1950576"/>
                  </a:lnTo>
                  <a:lnTo>
                    <a:pt x="4087040" y="1908395"/>
                  </a:lnTo>
                  <a:cubicBezTo>
                    <a:pt x="3861012" y="1827257"/>
                    <a:pt x="3543735" y="1737932"/>
                    <a:pt x="3188785" y="1659649"/>
                  </a:cubicBezTo>
                  <a:cubicBezTo>
                    <a:pt x="2478886" y="1503085"/>
                    <a:pt x="1887118" y="1449983"/>
                    <a:pt x="1867036" y="1541042"/>
                  </a:cubicBezTo>
                  <a:cubicBezTo>
                    <a:pt x="1864526" y="1552424"/>
                    <a:pt x="1871066" y="1565520"/>
                    <a:pt x="1885822" y="1580030"/>
                  </a:cubicBezTo>
                  <a:lnTo>
                    <a:pt x="1923191" y="1606087"/>
                  </a:lnTo>
                  <a:lnTo>
                    <a:pt x="1960052" y="1599579"/>
                  </a:lnTo>
                  <a:cubicBezTo>
                    <a:pt x="2168235" y="1583437"/>
                    <a:pt x="2634210" y="1642663"/>
                    <a:pt x="3166634" y="1760086"/>
                  </a:cubicBezTo>
                  <a:cubicBezTo>
                    <a:pt x="3699058" y="1877509"/>
                    <a:pt x="4146719" y="2019781"/>
                    <a:pt x="4328801" y="2121992"/>
                  </a:cubicBezTo>
                  <a:lnTo>
                    <a:pt x="4337697" y="2128196"/>
                  </a:lnTo>
                  <a:lnTo>
                    <a:pt x="4348898" y="2137587"/>
                  </a:lnTo>
                  <a:lnTo>
                    <a:pt x="4358963" y="2143024"/>
                  </a:lnTo>
                  <a:lnTo>
                    <a:pt x="4359503" y="2143402"/>
                  </a:lnTo>
                  <a:lnTo>
                    <a:pt x="4359622" y="2143381"/>
                  </a:lnTo>
                  <a:lnTo>
                    <a:pt x="4414390" y="2172971"/>
                  </a:lnTo>
                  <a:cubicBezTo>
                    <a:pt x="4601791" y="2250860"/>
                    <a:pt x="4817477" y="2160573"/>
                    <a:pt x="4896139" y="1971311"/>
                  </a:cubicBezTo>
                  <a:cubicBezTo>
                    <a:pt x="4955136" y="1829364"/>
                    <a:pt x="4920300" y="1672058"/>
                    <a:pt x="4820135" y="1569417"/>
                  </a:cubicBezTo>
                  <a:lnTo>
                    <a:pt x="4807328" y="1558680"/>
                  </a:lnTo>
                  <a:lnTo>
                    <a:pt x="6817179" y="1285971"/>
                  </a:lnTo>
                  <a:lnTo>
                    <a:pt x="6818683" y="1286946"/>
                  </a:lnTo>
                  <a:lnTo>
                    <a:pt x="6866215" y="1285931"/>
                  </a:lnTo>
                  <a:cubicBezTo>
                    <a:pt x="6885711" y="1287067"/>
                    <a:pt x="6905557" y="1289782"/>
                    <a:pt x="6925526" y="1294186"/>
                  </a:cubicBezTo>
                  <a:cubicBezTo>
                    <a:pt x="7045345" y="1320612"/>
                    <a:pt x="7135568" y="1400323"/>
                    <a:pt x="7161554" y="1491298"/>
                  </a:cubicBezTo>
                  <a:lnTo>
                    <a:pt x="7162210" y="1509881"/>
                  </a:lnTo>
                  <a:lnTo>
                    <a:pt x="7166071" y="1512387"/>
                  </a:lnTo>
                  <a:lnTo>
                    <a:pt x="7190747" y="1718642"/>
                  </a:lnTo>
                  <a:lnTo>
                    <a:pt x="7123753" y="1718642"/>
                  </a:lnTo>
                  <a:cubicBezTo>
                    <a:pt x="7031924" y="1718642"/>
                    <a:pt x="6957482" y="1793083"/>
                    <a:pt x="6957481" y="1884912"/>
                  </a:cubicBezTo>
                  <a:lnTo>
                    <a:pt x="6957481" y="1952253"/>
                  </a:lnTo>
                  <a:lnTo>
                    <a:pt x="6758783" y="1972892"/>
                  </a:lnTo>
                  <a:cubicBezTo>
                    <a:pt x="6311110" y="2024890"/>
                    <a:pt x="5722983" y="2124453"/>
                    <a:pt x="5083681" y="2262080"/>
                  </a:cubicBezTo>
                  <a:cubicBezTo>
                    <a:pt x="4412415" y="2406589"/>
                    <a:pt x="3809839" y="2566129"/>
                    <a:pt x="3374675" y="2708199"/>
                  </a:cubicBezTo>
                  <a:lnTo>
                    <a:pt x="3348015" y="2717248"/>
                  </a:lnTo>
                  <a:lnTo>
                    <a:pt x="3319537" y="2715961"/>
                  </a:lnTo>
                  <a:lnTo>
                    <a:pt x="3266115" y="2736021"/>
                  </a:lnTo>
                  <a:cubicBezTo>
                    <a:pt x="3203586" y="2753457"/>
                    <a:pt x="3132288" y="2755966"/>
                    <a:pt x="3059670" y="2739950"/>
                  </a:cubicBezTo>
                  <a:cubicBezTo>
                    <a:pt x="3035463" y="2734612"/>
                    <a:pt x="3012256" y="2727467"/>
                    <a:pt x="2990242" y="2718755"/>
                  </a:cubicBezTo>
                  <a:lnTo>
                    <a:pt x="2950657" y="2699297"/>
                  </a:lnTo>
                  <a:lnTo>
                    <a:pt x="2931225" y="2698419"/>
                  </a:lnTo>
                  <a:lnTo>
                    <a:pt x="2806328" y="2623815"/>
                  </a:lnTo>
                  <a:cubicBezTo>
                    <a:pt x="2526000" y="2465821"/>
                    <a:pt x="2192049" y="2304382"/>
                    <a:pt x="1826732" y="2154827"/>
                  </a:cubicBezTo>
                  <a:cubicBezTo>
                    <a:pt x="1130892" y="1869962"/>
                    <a:pt x="485942" y="1695638"/>
                    <a:pt x="75833" y="1664189"/>
                  </a:cubicBezTo>
                  <a:lnTo>
                    <a:pt x="0" y="1660839"/>
                  </a:lnTo>
                  <a:lnTo>
                    <a:pt x="0" y="248637"/>
                  </a:lnTo>
                  <a:lnTo>
                    <a:pt x="4533" y="203668"/>
                  </a:lnTo>
                  <a:lnTo>
                    <a:pt x="66731" y="219612"/>
                  </a:lnTo>
                  <a:cubicBezTo>
                    <a:pt x="218549" y="245682"/>
                    <a:pt x="413299" y="231625"/>
                    <a:pt x="614995" y="171262"/>
                  </a:cubicBezTo>
                  <a:cubicBezTo>
                    <a:pt x="681177" y="151456"/>
                    <a:pt x="743995" y="127894"/>
                    <a:pt x="802507" y="101458"/>
                  </a:cubicBezTo>
                  <a:lnTo>
                    <a:pt x="939173" y="27872"/>
                  </a:lnTo>
                  <a:lnTo>
                    <a:pt x="958034" y="30170"/>
                  </a:lnTo>
                  <a:lnTo>
                    <a:pt x="1000690" y="16295"/>
                  </a:lnTo>
                  <a:cubicBezTo>
                    <a:pt x="1128989" y="-12744"/>
                    <a:pt x="1332078" y="-2439"/>
                    <a:pt x="1585868" y="42977"/>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22" name="文本框 121"/>
            <p:cNvSpPr txBox="1"/>
            <p:nvPr>
              <p:custDataLst>
                <p:tags r:id="rId7"/>
              </p:custDataLst>
            </p:nvPr>
          </p:nvSpPr>
          <p:spPr>
            <a:xfrm>
              <a:off x="1220" y="2453"/>
              <a:ext cx="4819" cy="947"/>
            </a:xfrm>
            <a:prstGeom prst="rect">
              <a:avLst/>
            </a:prstGeom>
            <a:noFill/>
            <a:effectLst/>
            <a:extLst>
              <a:ext uri="{909E8E84-426E-40DD-AFC4-6F175D3DCCD1}">
                <a14:hiddenFill xmlns:a14="http://schemas.microsoft.com/office/drawing/2010/main">
                  <a:grpFill/>
                </a14:hiddenFill>
              </a:ext>
            </a:extLst>
          </p:spPr>
          <p:txBody>
            <a:bodyPr wrap="square" rtlCol="0">
              <a:spAutoFit/>
            </a:bodyPr>
            <a:p>
              <a:pPr algn="ctr">
                <a:lnSpc>
                  <a:spcPct val="100000"/>
                </a:lnSpc>
              </a:pPr>
              <a:r>
                <a:rPr lang="zh-CN" altLang="en-US" sz="2000" spc="150">
                  <a:solidFill>
                    <a:srgbClr val="DE5336"/>
                  </a:solidFill>
                  <a:latin typeface="微软雅黑" panose="020B0503020204020204" pitchFamily="34" charset="-122"/>
                  <a:ea typeface="微软雅黑" panose="020B0503020204020204" pitchFamily="34" charset="-122"/>
                </a:rPr>
                <a:t>教育策略</a:t>
              </a:r>
              <a:endParaRPr lang="zh-CN" altLang="en-US" sz="2000" spc="150">
                <a:solidFill>
                  <a:srgbClr val="DE5336"/>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5540213" y="1096645"/>
            <a:ext cx="2279015" cy="965295"/>
            <a:chOff x="1220" y="2453"/>
            <a:chExt cx="4819" cy="2292"/>
          </a:xfrm>
          <a:solidFill>
            <a:srgbClr val="DE5336"/>
          </a:solidFill>
        </p:grpSpPr>
        <p:sp>
          <p:nvSpPr>
            <p:cNvPr id="124" name="任意多边形 123"/>
            <p:cNvSpPr/>
            <p:nvPr>
              <p:custDataLst>
                <p:tags r:id="rId8"/>
              </p:custDataLst>
            </p:nvPr>
          </p:nvSpPr>
          <p:spPr>
            <a:xfrm rot="20853771">
              <a:off x="1882" y="3957"/>
              <a:ext cx="444" cy="788"/>
            </a:xfrm>
            <a:custGeom>
              <a:avLst/>
              <a:gdLst>
                <a:gd name="connsiteX0" fmla="*/ 415802 w 997607"/>
                <a:gd name="connsiteY0" fmla="*/ 1186515 h 1771975"/>
                <a:gd name="connsiteX1" fmla="*/ 201260 w 997607"/>
                <a:gd name="connsiteY1" fmla="*/ 1323524 h 1771975"/>
                <a:gd name="connsiteX2" fmla="*/ 338269 w 997607"/>
                <a:gd name="connsiteY2" fmla="*/ 1538067 h 1771975"/>
                <a:gd name="connsiteX3" fmla="*/ 552812 w 997607"/>
                <a:gd name="connsiteY3" fmla="*/ 1401057 h 1771975"/>
                <a:gd name="connsiteX4" fmla="*/ 415802 w 997607"/>
                <a:gd name="connsiteY4" fmla="*/ 1186515 h 1771975"/>
                <a:gd name="connsiteX5" fmla="*/ 896056 w 997607"/>
                <a:gd name="connsiteY5" fmla="*/ 13066 h 1771975"/>
                <a:gd name="connsiteX6" fmla="*/ 997607 w 997607"/>
                <a:gd name="connsiteY6" fmla="*/ 166271 h 1771975"/>
                <a:gd name="connsiteX7" fmla="*/ 997607 w 997607"/>
                <a:gd name="connsiteY7" fmla="*/ 1605704 h 1771975"/>
                <a:gd name="connsiteX8" fmla="*/ 831336 w 997607"/>
                <a:gd name="connsiteY8" fmla="*/ 1771975 h 1771975"/>
                <a:gd name="connsiteX9" fmla="*/ 166271 w 997607"/>
                <a:gd name="connsiteY9" fmla="*/ 1771975 h 1771975"/>
                <a:gd name="connsiteX10" fmla="*/ 0 w 997607"/>
                <a:gd name="connsiteY10" fmla="*/ 1605704 h 1771975"/>
                <a:gd name="connsiteX11" fmla="*/ 0 w 997607"/>
                <a:gd name="connsiteY11" fmla="*/ 166271 h 1771975"/>
                <a:gd name="connsiteX12" fmla="*/ 166271 w 997607"/>
                <a:gd name="connsiteY12" fmla="*/ 0 h 1771975"/>
                <a:gd name="connsiteX13" fmla="*/ 831336 w 997607"/>
                <a:gd name="connsiteY13" fmla="*/ 0 h 1771975"/>
                <a:gd name="connsiteX14" fmla="*/ 896056 w 997607"/>
                <a:gd name="connsiteY14" fmla="*/ 13066 h 17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7607" h="1771975">
                  <a:moveTo>
                    <a:pt x="415802" y="1186515"/>
                  </a:moveTo>
                  <a:cubicBezTo>
                    <a:pt x="318724" y="1165105"/>
                    <a:pt x="222670" y="1226446"/>
                    <a:pt x="201260" y="1323524"/>
                  </a:cubicBezTo>
                  <a:cubicBezTo>
                    <a:pt x="179850" y="1420602"/>
                    <a:pt x="241191" y="1516657"/>
                    <a:pt x="338269" y="1538067"/>
                  </a:cubicBezTo>
                  <a:cubicBezTo>
                    <a:pt x="435348" y="1559477"/>
                    <a:pt x="531402" y="1498135"/>
                    <a:pt x="552812" y="1401057"/>
                  </a:cubicBezTo>
                  <a:cubicBezTo>
                    <a:pt x="574222" y="1303979"/>
                    <a:pt x="512880" y="1207925"/>
                    <a:pt x="415802" y="1186515"/>
                  </a:cubicBezTo>
                  <a:close/>
                  <a:moveTo>
                    <a:pt x="896056" y="13066"/>
                  </a:moveTo>
                  <a:cubicBezTo>
                    <a:pt x="955733" y="38308"/>
                    <a:pt x="997607" y="97399"/>
                    <a:pt x="997607" y="166271"/>
                  </a:cubicBezTo>
                  <a:lnTo>
                    <a:pt x="997607" y="1605704"/>
                  </a:lnTo>
                  <a:cubicBezTo>
                    <a:pt x="997607" y="1697533"/>
                    <a:pt x="923165" y="1771975"/>
                    <a:pt x="831336" y="1771975"/>
                  </a:cubicBezTo>
                  <a:lnTo>
                    <a:pt x="166271" y="1771975"/>
                  </a:lnTo>
                  <a:cubicBezTo>
                    <a:pt x="74442" y="1771975"/>
                    <a:pt x="0" y="1697533"/>
                    <a:pt x="0" y="1605704"/>
                  </a:cubicBezTo>
                  <a:lnTo>
                    <a:pt x="0" y="166271"/>
                  </a:lnTo>
                  <a:cubicBezTo>
                    <a:pt x="0" y="74442"/>
                    <a:pt x="74442" y="0"/>
                    <a:pt x="166271" y="0"/>
                  </a:cubicBezTo>
                  <a:lnTo>
                    <a:pt x="831336" y="0"/>
                  </a:lnTo>
                  <a:cubicBezTo>
                    <a:pt x="854293" y="0"/>
                    <a:pt x="876164" y="4653"/>
                    <a:pt x="896056" y="13066"/>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25" name="任意多边形 124"/>
            <p:cNvSpPr/>
            <p:nvPr>
              <p:custDataLst>
                <p:tags r:id="rId9"/>
              </p:custDataLst>
            </p:nvPr>
          </p:nvSpPr>
          <p:spPr>
            <a:xfrm rot="20853771">
              <a:off x="2374" y="3514"/>
              <a:ext cx="3197" cy="1223"/>
            </a:xfrm>
            <a:custGeom>
              <a:avLst/>
              <a:gdLst>
                <a:gd name="connsiteX0" fmla="*/ 1690257 w 7190747"/>
                <a:gd name="connsiteY0" fmla="*/ 63720 h 2750645"/>
                <a:gd name="connsiteX1" fmla="*/ 1710827 w 7190747"/>
                <a:gd name="connsiteY1" fmla="*/ 80665 h 2750645"/>
                <a:gd name="connsiteX2" fmla="*/ 1743703 w 7190747"/>
                <a:gd name="connsiteY2" fmla="*/ 83767 h 2750645"/>
                <a:gd name="connsiteX3" fmla="*/ 2077695 w 7190747"/>
                <a:gd name="connsiteY3" fmla="*/ 201971 h 2750645"/>
                <a:gd name="connsiteX4" fmla="*/ 2359160 w 7190747"/>
                <a:gd name="connsiteY4" fmla="*/ 417148 h 2750645"/>
                <a:gd name="connsiteX5" fmla="*/ 2376789 w 7190747"/>
                <a:gd name="connsiteY5" fmla="*/ 439308 h 2750645"/>
                <a:gd name="connsiteX6" fmla="*/ 2381860 w 7190747"/>
                <a:gd name="connsiteY6" fmla="*/ 441045 h 2750645"/>
                <a:gd name="connsiteX7" fmla="*/ 2393600 w 7190747"/>
                <a:gd name="connsiteY7" fmla="*/ 455711 h 2750645"/>
                <a:gd name="connsiteX8" fmla="*/ 2882280 w 7190747"/>
                <a:gd name="connsiteY8" fmla="*/ 856541 h 2750645"/>
                <a:gd name="connsiteX9" fmla="*/ 3457335 w 7190747"/>
                <a:gd name="connsiteY9" fmla="*/ 1118809 h 2750645"/>
                <a:gd name="connsiteX10" fmla="*/ 3606514 w 7190747"/>
                <a:gd name="connsiteY10" fmla="*/ 1152029 h 2750645"/>
                <a:gd name="connsiteX11" fmla="*/ 3628117 w 7190747"/>
                <a:gd name="connsiteY11" fmla="*/ 1166820 h 2750645"/>
                <a:gd name="connsiteX12" fmla="*/ 3719186 w 7190747"/>
                <a:gd name="connsiteY12" fmla="*/ 1173494 h 2750645"/>
                <a:gd name="connsiteX13" fmla="*/ 4167244 w 7190747"/>
                <a:gd name="connsiteY13" fmla="*/ 1298231 h 2750645"/>
                <a:gd name="connsiteX14" fmla="*/ 4388223 w 7190747"/>
                <a:gd name="connsiteY14" fmla="*/ 1406261 h 2750645"/>
                <a:gd name="connsiteX15" fmla="*/ 4456070 w 7190747"/>
                <a:gd name="connsiteY15" fmla="*/ 1451210 h 2750645"/>
                <a:gd name="connsiteX16" fmla="*/ 4539007 w 7190747"/>
                <a:gd name="connsiteY16" fmla="*/ 1479375 h 2750645"/>
                <a:gd name="connsiteX17" fmla="*/ 4688650 w 7190747"/>
                <a:gd name="connsiteY17" fmla="*/ 1566364 h 2750645"/>
                <a:gd name="connsiteX18" fmla="*/ 4693428 w 7190747"/>
                <a:gd name="connsiteY18" fmla="*/ 1570712 h 2750645"/>
                <a:gd name="connsiteX19" fmla="*/ 4693883 w 7190747"/>
                <a:gd name="connsiteY19" fmla="*/ 1574073 h 2750645"/>
                <a:gd name="connsiteX20" fmla="*/ 4696700 w 7190747"/>
                <a:gd name="connsiteY20" fmla="*/ 1573691 h 2750645"/>
                <a:gd name="connsiteX21" fmla="*/ 4747478 w 7190747"/>
                <a:gd name="connsiteY21" fmla="*/ 1619904 h 2750645"/>
                <a:gd name="connsiteX22" fmla="*/ 4834208 w 7190747"/>
                <a:gd name="connsiteY22" fmla="*/ 1917577 h 2750645"/>
                <a:gd name="connsiteX23" fmla="*/ 4315372 w 7190747"/>
                <a:gd name="connsiteY23" fmla="*/ 2017445 h 2750645"/>
                <a:gd name="connsiteX24" fmla="*/ 4235615 w 7190747"/>
                <a:gd name="connsiteY24" fmla="*/ 1977886 h 2750645"/>
                <a:gd name="connsiteX25" fmla="*/ 4195375 w 7190747"/>
                <a:gd name="connsiteY25" fmla="*/ 1950576 h 2750645"/>
                <a:gd name="connsiteX26" fmla="*/ 4087040 w 7190747"/>
                <a:gd name="connsiteY26" fmla="*/ 1908395 h 2750645"/>
                <a:gd name="connsiteX27" fmla="*/ 3188785 w 7190747"/>
                <a:gd name="connsiteY27" fmla="*/ 1659649 h 2750645"/>
                <a:gd name="connsiteX28" fmla="*/ 1867036 w 7190747"/>
                <a:gd name="connsiteY28" fmla="*/ 1541042 h 2750645"/>
                <a:gd name="connsiteX29" fmla="*/ 1885822 w 7190747"/>
                <a:gd name="connsiteY29" fmla="*/ 1580030 h 2750645"/>
                <a:gd name="connsiteX30" fmla="*/ 1923191 w 7190747"/>
                <a:gd name="connsiteY30" fmla="*/ 1606087 h 2750645"/>
                <a:gd name="connsiteX31" fmla="*/ 1960052 w 7190747"/>
                <a:gd name="connsiteY31" fmla="*/ 1599579 h 2750645"/>
                <a:gd name="connsiteX32" fmla="*/ 3166634 w 7190747"/>
                <a:gd name="connsiteY32" fmla="*/ 1760086 h 2750645"/>
                <a:gd name="connsiteX33" fmla="*/ 4328801 w 7190747"/>
                <a:gd name="connsiteY33" fmla="*/ 2121992 h 2750645"/>
                <a:gd name="connsiteX34" fmla="*/ 4337697 w 7190747"/>
                <a:gd name="connsiteY34" fmla="*/ 2128196 h 2750645"/>
                <a:gd name="connsiteX35" fmla="*/ 4348898 w 7190747"/>
                <a:gd name="connsiteY35" fmla="*/ 2137587 h 2750645"/>
                <a:gd name="connsiteX36" fmla="*/ 4358963 w 7190747"/>
                <a:gd name="connsiteY36" fmla="*/ 2143024 h 2750645"/>
                <a:gd name="connsiteX37" fmla="*/ 4359503 w 7190747"/>
                <a:gd name="connsiteY37" fmla="*/ 2143402 h 2750645"/>
                <a:gd name="connsiteX38" fmla="*/ 4359622 w 7190747"/>
                <a:gd name="connsiteY38" fmla="*/ 2143381 h 2750645"/>
                <a:gd name="connsiteX39" fmla="*/ 4414390 w 7190747"/>
                <a:gd name="connsiteY39" fmla="*/ 2172971 h 2750645"/>
                <a:gd name="connsiteX40" fmla="*/ 4896139 w 7190747"/>
                <a:gd name="connsiteY40" fmla="*/ 1971311 h 2750645"/>
                <a:gd name="connsiteX41" fmla="*/ 4820135 w 7190747"/>
                <a:gd name="connsiteY41" fmla="*/ 1569417 h 2750645"/>
                <a:gd name="connsiteX42" fmla="*/ 4807328 w 7190747"/>
                <a:gd name="connsiteY42" fmla="*/ 1558680 h 2750645"/>
                <a:gd name="connsiteX43" fmla="*/ 6817179 w 7190747"/>
                <a:gd name="connsiteY43" fmla="*/ 1285971 h 2750645"/>
                <a:gd name="connsiteX44" fmla="*/ 6818683 w 7190747"/>
                <a:gd name="connsiteY44" fmla="*/ 1286946 h 2750645"/>
                <a:gd name="connsiteX45" fmla="*/ 6866215 w 7190747"/>
                <a:gd name="connsiteY45" fmla="*/ 1285931 h 2750645"/>
                <a:gd name="connsiteX46" fmla="*/ 6925526 w 7190747"/>
                <a:gd name="connsiteY46" fmla="*/ 1294186 h 2750645"/>
                <a:gd name="connsiteX47" fmla="*/ 7161554 w 7190747"/>
                <a:gd name="connsiteY47" fmla="*/ 1491298 h 2750645"/>
                <a:gd name="connsiteX48" fmla="*/ 7162210 w 7190747"/>
                <a:gd name="connsiteY48" fmla="*/ 1509881 h 2750645"/>
                <a:gd name="connsiteX49" fmla="*/ 7166071 w 7190747"/>
                <a:gd name="connsiteY49" fmla="*/ 1512387 h 2750645"/>
                <a:gd name="connsiteX50" fmla="*/ 7190747 w 7190747"/>
                <a:gd name="connsiteY50" fmla="*/ 1718642 h 2750645"/>
                <a:gd name="connsiteX51" fmla="*/ 7123753 w 7190747"/>
                <a:gd name="connsiteY51" fmla="*/ 1718642 h 2750645"/>
                <a:gd name="connsiteX52" fmla="*/ 6957481 w 7190747"/>
                <a:gd name="connsiteY52" fmla="*/ 1884912 h 2750645"/>
                <a:gd name="connsiteX53" fmla="*/ 6957481 w 7190747"/>
                <a:gd name="connsiteY53" fmla="*/ 1952253 h 2750645"/>
                <a:gd name="connsiteX54" fmla="*/ 6758783 w 7190747"/>
                <a:gd name="connsiteY54" fmla="*/ 1972892 h 2750645"/>
                <a:gd name="connsiteX55" fmla="*/ 5083681 w 7190747"/>
                <a:gd name="connsiteY55" fmla="*/ 2262080 h 2750645"/>
                <a:gd name="connsiteX56" fmla="*/ 3374675 w 7190747"/>
                <a:gd name="connsiteY56" fmla="*/ 2708199 h 2750645"/>
                <a:gd name="connsiteX57" fmla="*/ 3348015 w 7190747"/>
                <a:gd name="connsiteY57" fmla="*/ 2717248 h 2750645"/>
                <a:gd name="connsiteX58" fmla="*/ 3319537 w 7190747"/>
                <a:gd name="connsiteY58" fmla="*/ 2715961 h 2750645"/>
                <a:gd name="connsiteX59" fmla="*/ 3266115 w 7190747"/>
                <a:gd name="connsiteY59" fmla="*/ 2736021 h 2750645"/>
                <a:gd name="connsiteX60" fmla="*/ 3059670 w 7190747"/>
                <a:gd name="connsiteY60" fmla="*/ 2739950 h 2750645"/>
                <a:gd name="connsiteX61" fmla="*/ 2990242 w 7190747"/>
                <a:gd name="connsiteY61" fmla="*/ 2718755 h 2750645"/>
                <a:gd name="connsiteX62" fmla="*/ 2950657 w 7190747"/>
                <a:gd name="connsiteY62" fmla="*/ 2699297 h 2750645"/>
                <a:gd name="connsiteX63" fmla="*/ 2931225 w 7190747"/>
                <a:gd name="connsiteY63" fmla="*/ 2698419 h 2750645"/>
                <a:gd name="connsiteX64" fmla="*/ 2806328 w 7190747"/>
                <a:gd name="connsiteY64" fmla="*/ 2623815 h 2750645"/>
                <a:gd name="connsiteX65" fmla="*/ 1826732 w 7190747"/>
                <a:gd name="connsiteY65" fmla="*/ 2154827 h 2750645"/>
                <a:gd name="connsiteX66" fmla="*/ 75833 w 7190747"/>
                <a:gd name="connsiteY66" fmla="*/ 1664189 h 2750645"/>
                <a:gd name="connsiteX67" fmla="*/ 0 w 7190747"/>
                <a:gd name="connsiteY67" fmla="*/ 1660839 h 2750645"/>
                <a:gd name="connsiteX68" fmla="*/ 0 w 7190747"/>
                <a:gd name="connsiteY68" fmla="*/ 248637 h 2750645"/>
                <a:gd name="connsiteX69" fmla="*/ 4533 w 7190747"/>
                <a:gd name="connsiteY69" fmla="*/ 203668 h 2750645"/>
                <a:gd name="connsiteX70" fmla="*/ 66731 w 7190747"/>
                <a:gd name="connsiteY70" fmla="*/ 219612 h 2750645"/>
                <a:gd name="connsiteX71" fmla="*/ 614995 w 7190747"/>
                <a:gd name="connsiteY71" fmla="*/ 171262 h 2750645"/>
                <a:gd name="connsiteX72" fmla="*/ 802507 w 7190747"/>
                <a:gd name="connsiteY72" fmla="*/ 101458 h 2750645"/>
                <a:gd name="connsiteX73" fmla="*/ 939173 w 7190747"/>
                <a:gd name="connsiteY73" fmla="*/ 27872 h 2750645"/>
                <a:gd name="connsiteX74" fmla="*/ 958034 w 7190747"/>
                <a:gd name="connsiteY74" fmla="*/ 30170 h 2750645"/>
                <a:gd name="connsiteX75" fmla="*/ 1000690 w 7190747"/>
                <a:gd name="connsiteY75" fmla="*/ 16295 h 2750645"/>
                <a:gd name="connsiteX76" fmla="*/ 1585868 w 7190747"/>
                <a:gd name="connsiteY76" fmla="*/ 42977 h 275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190747" h="2750645">
                  <a:moveTo>
                    <a:pt x="1690257" y="63720"/>
                  </a:moveTo>
                  <a:lnTo>
                    <a:pt x="1710827" y="80665"/>
                  </a:lnTo>
                  <a:lnTo>
                    <a:pt x="1743703" y="83767"/>
                  </a:lnTo>
                  <a:cubicBezTo>
                    <a:pt x="1848128" y="100738"/>
                    <a:pt x="1963706" y="140226"/>
                    <a:pt x="2077695" y="201971"/>
                  </a:cubicBezTo>
                  <a:cubicBezTo>
                    <a:pt x="2191685" y="263718"/>
                    <a:pt x="2287898" y="338954"/>
                    <a:pt x="2359160" y="417148"/>
                  </a:cubicBezTo>
                  <a:lnTo>
                    <a:pt x="2376789" y="439308"/>
                  </a:lnTo>
                  <a:lnTo>
                    <a:pt x="2381860" y="441045"/>
                  </a:lnTo>
                  <a:lnTo>
                    <a:pt x="2393600" y="455711"/>
                  </a:lnTo>
                  <a:cubicBezTo>
                    <a:pt x="2518159" y="594094"/>
                    <a:pt x="2685265" y="733728"/>
                    <a:pt x="2882280" y="856541"/>
                  </a:cubicBezTo>
                  <a:cubicBezTo>
                    <a:pt x="3079296" y="979355"/>
                    <a:pt x="3278244" y="1067907"/>
                    <a:pt x="3457335" y="1118809"/>
                  </a:cubicBezTo>
                  <a:lnTo>
                    <a:pt x="3606514" y="1152029"/>
                  </a:lnTo>
                  <a:lnTo>
                    <a:pt x="3628117" y="1166820"/>
                  </a:lnTo>
                  <a:lnTo>
                    <a:pt x="3719186" y="1173494"/>
                  </a:lnTo>
                  <a:cubicBezTo>
                    <a:pt x="3854624" y="1190965"/>
                    <a:pt x="4009345" y="1232604"/>
                    <a:pt x="4167244" y="1298231"/>
                  </a:cubicBezTo>
                  <a:cubicBezTo>
                    <a:pt x="4246194" y="1331044"/>
                    <a:pt x="4320332" y="1367525"/>
                    <a:pt x="4388223" y="1406261"/>
                  </a:cubicBezTo>
                  <a:lnTo>
                    <a:pt x="4456070" y="1451210"/>
                  </a:lnTo>
                  <a:lnTo>
                    <a:pt x="4539007" y="1479375"/>
                  </a:lnTo>
                  <a:cubicBezTo>
                    <a:pt x="4595205" y="1502732"/>
                    <a:pt x="4645613" y="1532511"/>
                    <a:pt x="4688650" y="1566364"/>
                  </a:cubicBezTo>
                  <a:lnTo>
                    <a:pt x="4693428" y="1570712"/>
                  </a:lnTo>
                  <a:lnTo>
                    <a:pt x="4693883" y="1574073"/>
                  </a:lnTo>
                  <a:lnTo>
                    <a:pt x="4696700" y="1573691"/>
                  </a:lnTo>
                  <a:lnTo>
                    <a:pt x="4747478" y="1619904"/>
                  </a:lnTo>
                  <a:cubicBezTo>
                    <a:pt x="4835651" y="1713250"/>
                    <a:pt x="4872805" y="1824711"/>
                    <a:pt x="4834208" y="1917577"/>
                  </a:cubicBezTo>
                  <a:cubicBezTo>
                    <a:pt x="4772452" y="2066161"/>
                    <a:pt x="4540163" y="2110873"/>
                    <a:pt x="4315372" y="2017445"/>
                  </a:cubicBezTo>
                  <a:cubicBezTo>
                    <a:pt x="4287273" y="2005766"/>
                    <a:pt x="4260621" y="1992482"/>
                    <a:pt x="4235615" y="1977886"/>
                  </a:cubicBezTo>
                  <a:lnTo>
                    <a:pt x="4195375" y="1950576"/>
                  </a:lnTo>
                  <a:lnTo>
                    <a:pt x="4087040" y="1908395"/>
                  </a:lnTo>
                  <a:cubicBezTo>
                    <a:pt x="3861012" y="1827257"/>
                    <a:pt x="3543735" y="1737932"/>
                    <a:pt x="3188785" y="1659649"/>
                  </a:cubicBezTo>
                  <a:cubicBezTo>
                    <a:pt x="2478886" y="1503085"/>
                    <a:pt x="1887118" y="1449983"/>
                    <a:pt x="1867036" y="1541042"/>
                  </a:cubicBezTo>
                  <a:cubicBezTo>
                    <a:pt x="1864526" y="1552424"/>
                    <a:pt x="1871066" y="1565520"/>
                    <a:pt x="1885822" y="1580030"/>
                  </a:cubicBezTo>
                  <a:lnTo>
                    <a:pt x="1923191" y="1606087"/>
                  </a:lnTo>
                  <a:lnTo>
                    <a:pt x="1960052" y="1599579"/>
                  </a:lnTo>
                  <a:cubicBezTo>
                    <a:pt x="2168235" y="1583437"/>
                    <a:pt x="2634210" y="1642663"/>
                    <a:pt x="3166634" y="1760086"/>
                  </a:cubicBezTo>
                  <a:cubicBezTo>
                    <a:pt x="3699058" y="1877509"/>
                    <a:pt x="4146719" y="2019781"/>
                    <a:pt x="4328801" y="2121992"/>
                  </a:cubicBezTo>
                  <a:lnTo>
                    <a:pt x="4337697" y="2128196"/>
                  </a:lnTo>
                  <a:lnTo>
                    <a:pt x="4348898" y="2137587"/>
                  </a:lnTo>
                  <a:lnTo>
                    <a:pt x="4358963" y="2143024"/>
                  </a:lnTo>
                  <a:lnTo>
                    <a:pt x="4359503" y="2143402"/>
                  </a:lnTo>
                  <a:lnTo>
                    <a:pt x="4359622" y="2143381"/>
                  </a:lnTo>
                  <a:lnTo>
                    <a:pt x="4414390" y="2172971"/>
                  </a:lnTo>
                  <a:cubicBezTo>
                    <a:pt x="4601791" y="2250860"/>
                    <a:pt x="4817477" y="2160573"/>
                    <a:pt x="4896139" y="1971311"/>
                  </a:cubicBezTo>
                  <a:cubicBezTo>
                    <a:pt x="4955136" y="1829364"/>
                    <a:pt x="4920300" y="1672058"/>
                    <a:pt x="4820135" y="1569417"/>
                  </a:cubicBezTo>
                  <a:lnTo>
                    <a:pt x="4807328" y="1558680"/>
                  </a:lnTo>
                  <a:lnTo>
                    <a:pt x="6817179" y="1285971"/>
                  </a:lnTo>
                  <a:lnTo>
                    <a:pt x="6818683" y="1286946"/>
                  </a:lnTo>
                  <a:lnTo>
                    <a:pt x="6866215" y="1285931"/>
                  </a:lnTo>
                  <a:cubicBezTo>
                    <a:pt x="6885711" y="1287067"/>
                    <a:pt x="6905557" y="1289782"/>
                    <a:pt x="6925526" y="1294186"/>
                  </a:cubicBezTo>
                  <a:cubicBezTo>
                    <a:pt x="7045345" y="1320612"/>
                    <a:pt x="7135568" y="1400323"/>
                    <a:pt x="7161554" y="1491298"/>
                  </a:cubicBezTo>
                  <a:lnTo>
                    <a:pt x="7162210" y="1509881"/>
                  </a:lnTo>
                  <a:lnTo>
                    <a:pt x="7166071" y="1512387"/>
                  </a:lnTo>
                  <a:lnTo>
                    <a:pt x="7190747" y="1718642"/>
                  </a:lnTo>
                  <a:lnTo>
                    <a:pt x="7123753" y="1718642"/>
                  </a:lnTo>
                  <a:cubicBezTo>
                    <a:pt x="7031924" y="1718642"/>
                    <a:pt x="6957482" y="1793083"/>
                    <a:pt x="6957481" y="1884912"/>
                  </a:cubicBezTo>
                  <a:lnTo>
                    <a:pt x="6957481" y="1952253"/>
                  </a:lnTo>
                  <a:lnTo>
                    <a:pt x="6758783" y="1972892"/>
                  </a:lnTo>
                  <a:cubicBezTo>
                    <a:pt x="6311110" y="2024890"/>
                    <a:pt x="5722983" y="2124453"/>
                    <a:pt x="5083681" y="2262080"/>
                  </a:cubicBezTo>
                  <a:cubicBezTo>
                    <a:pt x="4412415" y="2406589"/>
                    <a:pt x="3809839" y="2566129"/>
                    <a:pt x="3374675" y="2708199"/>
                  </a:cubicBezTo>
                  <a:lnTo>
                    <a:pt x="3348015" y="2717248"/>
                  </a:lnTo>
                  <a:lnTo>
                    <a:pt x="3319537" y="2715961"/>
                  </a:lnTo>
                  <a:lnTo>
                    <a:pt x="3266115" y="2736021"/>
                  </a:lnTo>
                  <a:cubicBezTo>
                    <a:pt x="3203586" y="2753457"/>
                    <a:pt x="3132288" y="2755966"/>
                    <a:pt x="3059670" y="2739950"/>
                  </a:cubicBezTo>
                  <a:cubicBezTo>
                    <a:pt x="3035463" y="2734612"/>
                    <a:pt x="3012256" y="2727467"/>
                    <a:pt x="2990242" y="2718755"/>
                  </a:cubicBezTo>
                  <a:lnTo>
                    <a:pt x="2950657" y="2699297"/>
                  </a:lnTo>
                  <a:lnTo>
                    <a:pt x="2931225" y="2698419"/>
                  </a:lnTo>
                  <a:lnTo>
                    <a:pt x="2806328" y="2623815"/>
                  </a:lnTo>
                  <a:cubicBezTo>
                    <a:pt x="2526000" y="2465821"/>
                    <a:pt x="2192049" y="2304382"/>
                    <a:pt x="1826732" y="2154827"/>
                  </a:cubicBezTo>
                  <a:cubicBezTo>
                    <a:pt x="1130892" y="1869962"/>
                    <a:pt x="485942" y="1695638"/>
                    <a:pt x="75833" y="1664189"/>
                  </a:cubicBezTo>
                  <a:lnTo>
                    <a:pt x="0" y="1660839"/>
                  </a:lnTo>
                  <a:lnTo>
                    <a:pt x="0" y="248637"/>
                  </a:lnTo>
                  <a:lnTo>
                    <a:pt x="4533" y="203668"/>
                  </a:lnTo>
                  <a:lnTo>
                    <a:pt x="66731" y="219612"/>
                  </a:lnTo>
                  <a:cubicBezTo>
                    <a:pt x="218549" y="245682"/>
                    <a:pt x="413299" y="231625"/>
                    <a:pt x="614995" y="171262"/>
                  </a:cubicBezTo>
                  <a:cubicBezTo>
                    <a:pt x="681177" y="151456"/>
                    <a:pt x="743995" y="127894"/>
                    <a:pt x="802507" y="101458"/>
                  </a:cubicBezTo>
                  <a:lnTo>
                    <a:pt x="939173" y="27872"/>
                  </a:lnTo>
                  <a:lnTo>
                    <a:pt x="958034" y="30170"/>
                  </a:lnTo>
                  <a:lnTo>
                    <a:pt x="1000690" y="16295"/>
                  </a:lnTo>
                  <a:cubicBezTo>
                    <a:pt x="1128989" y="-12744"/>
                    <a:pt x="1332078" y="-2439"/>
                    <a:pt x="1585868" y="42977"/>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26" name="文本框 125"/>
            <p:cNvSpPr txBox="1"/>
            <p:nvPr>
              <p:custDataLst>
                <p:tags r:id="rId10"/>
              </p:custDataLst>
            </p:nvPr>
          </p:nvSpPr>
          <p:spPr>
            <a:xfrm>
              <a:off x="1220" y="2453"/>
              <a:ext cx="4819" cy="947"/>
            </a:xfrm>
            <a:prstGeom prst="rect">
              <a:avLst/>
            </a:prstGeom>
            <a:noFill/>
            <a:effectLst/>
            <a:extLst>
              <a:ext uri="{909E8E84-426E-40DD-AFC4-6F175D3DCCD1}">
                <a14:hiddenFill xmlns:a14="http://schemas.microsoft.com/office/drawing/2010/main">
                  <a:grpFill/>
                </a14:hiddenFill>
              </a:ext>
            </a:extLst>
          </p:spPr>
          <p:txBody>
            <a:bodyPr wrap="square" rtlCol="0">
              <a:spAutoFit/>
            </a:bodyPr>
            <a:p>
              <a:pPr algn="ctr">
                <a:lnSpc>
                  <a:spcPct val="100000"/>
                </a:lnSpc>
              </a:pPr>
              <a:r>
                <a:rPr lang="zh-CN" altLang="en-US" sz="2000" spc="150">
                  <a:solidFill>
                    <a:srgbClr val="DE5336"/>
                  </a:solidFill>
                  <a:latin typeface="微软雅黑" panose="020B0503020204020204" pitchFamily="34" charset="-122"/>
                  <a:ea typeface="微软雅黑" panose="020B0503020204020204" pitchFamily="34" charset="-122"/>
                </a:rPr>
                <a:t>教师发展</a:t>
              </a:r>
              <a:endParaRPr lang="zh-CN" altLang="en-US" sz="2000" spc="150">
                <a:solidFill>
                  <a:srgbClr val="DE5336"/>
                </a:solidFill>
                <a:latin typeface="微软雅黑" panose="020B0503020204020204" pitchFamily="34" charset="-122"/>
                <a:ea typeface="微软雅黑" panose="020B0503020204020204" pitchFamily="34" charset="-122"/>
              </a:endParaRPr>
            </a:p>
          </p:txBody>
        </p:sp>
      </p:grpSp>
      <p:grpSp>
        <p:nvGrpSpPr>
          <p:cNvPr id="127" name="组合 126"/>
          <p:cNvGrpSpPr/>
          <p:nvPr/>
        </p:nvGrpSpPr>
        <p:grpSpPr>
          <a:xfrm>
            <a:off x="8022428" y="1096645"/>
            <a:ext cx="2279015" cy="965295"/>
            <a:chOff x="1220" y="2453"/>
            <a:chExt cx="4819" cy="2292"/>
          </a:xfrm>
          <a:solidFill>
            <a:srgbClr val="DE5336"/>
          </a:solidFill>
        </p:grpSpPr>
        <p:sp>
          <p:nvSpPr>
            <p:cNvPr id="128" name="任意多边形 127"/>
            <p:cNvSpPr/>
            <p:nvPr>
              <p:custDataLst>
                <p:tags r:id="rId11"/>
              </p:custDataLst>
            </p:nvPr>
          </p:nvSpPr>
          <p:spPr>
            <a:xfrm rot="20853771">
              <a:off x="1882" y="3957"/>
              <a:ext cx="444" cy="788"/>
            </a:xfrm>
            <a:custGeom>
              <a:avLst/>
              <a:gdLst>
                <a:gd name="connsiteX0" fmla="*/ 415802 w 997607"/>
                <a:gd name="connsiteY0" fmla="*/ 1186515 h 1771975"/>
                <a:gd name="connsiteX1" fmla="*/ 201260 w 997607"/>
                <a:gd name="connsiteY1" fmla="*/ 1323524 h 1771975"/>
                <a:gd name="connsiteX2" fmla="*/ 338269 w 997607"/>
                <a:gd name="connsiteY2" fmla="*/ 1538067 h 1771975"/>
                <a:gd name="connsiteX3" fmla="*/ 552812 w 997607"/>
                <a:gd name="connsiteY3" fmla="*/ 1401057 h 1771975"/>
                <a:gd name="connsiteX4" fmla="*/ 415802 w 997607"/>
                <a:gd name="connsiteY4" fmla="*/ 1186515 h 1771975"/>
                <a:gd name="connsiteX5" fmla="*/ 896056 w 997607"/>
                <a:gd name="connsiteY5" fmla="*/ 13066 h 1771975"/>
                <a:gd name="connsiteX6" fmla="*/ 997607 w 997607"/>
                <a:gd name="connsiteY6" fmla="*/ 166271 h 1771975"/>
                <a:gd name="connsiteX7" fmla="*/ 997607 w 997607"/>
                <a:gd name="connsiteY7" fmla="*/ 1605704 h 1771975"/>
                <a:gd name="connsiteX8" fmla="*/ 831336 w 997607"/>
                <a:gd name="connsiteY8" fmla="*/ 1771975 h 1771975"/>
                <a:gd name="connsiteX9" fmla="*/ 166271 w 997607"/>
                <a:gd name="connsiteY9" fmla="*/ 1771975 h 1771975"/>
                <a:gd name="connsiteX10" fmla="*/ 0 w 997607"/>
                <a:gd name="connsiteY10" fmla="*/ 1605704 h 1771975"/>
                <a:gd name="connsiteX11" fmla="*/ 0 w 997607"/>
                <a:gd name="connsiteY11" fmla="*/ 166271 h 1771975"/>
                <a:gd name="connsiteX12" fmla="*/ 166271 w 997607"/>
                <a:gd name="connsiteY12" fmla="*/ 0 h 1771975"/>
                <a:gd name="connsiteX13" fmla="*/ 831336 w 997607"/>
                <a:gd name="connsiteY13" fmla="*/ 0 h 1771975"/>
                <a:gd name="connsiteX14" fmla="*/ 896056 w 997607"/>
                <a:gd name="connsiteY14" fmla="*/ 13066 h 17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7607" h="1771975">
                  <a:moveTo>
                    <a:pt x="415802" y="1186515"/>
                  </a:moveTo>
                  <a:cubicBezTo>
                    <a:pt x="318724" y="1165105"/>
                    <a:pt x="222670" y="1226446"/>
                    <a:pt x="201260" y="1323524"/>
                  </a:cubicBezTo>
                  <a:cubicBezTo>
                    <a:pt x="179850" y="1420602"/>
                    <a:pt x="241191" y="1516657"/>
                    <a:pt x="338269" y="1538067"/>
                  </a:cubicBezTo>
                  <a:cubicBezTo>
                    <a:pt x="435348" y="1559477"/>
                    <a:pt x="531402" y="1498135"/>
                    <a:pt x="552812" y="1401057"/>
                  </a:cubicBezTo>
                  <a:cubicBezTo>
                    <a:pt x="574222" y="1303979"/>
                    <a:pt x="512880" y="1207925"/>
                    <a:pt x="415802" y="1186515"/>
                  </a:cubicBezTo>
                  <a:close/>
                  <a:moveTo>
                    <a:pt x="896056" y="13066"/>
                  </a:moveTo>
                  <a:cubicBezTo>
                    <a:pt x="955733" y="38308"/>
                    <a:pt x="997607" y="97399"/>
                    <a:pt x="997607" y="166271"/>
                  </a:cubicBezTo>
                  <a:lnTo>
                    <a:pt x="997607" y="1605704"/>
                  </a:lnTo>
                  <a:cubicBezTo>
                    <a:pt x="997607" y="1697533"/>
                    <a:pt x="923165" y="1771975"/>
                    <a:pt x="831336" y="1771975"/>
                  </a:cubicBezTo>
                  <a:lnTo>
                    <a:pt x="166271" y="1771975"/>
                  </a:lnTo>
                  <a:cubicBezTo>
                    <a:pt x="74442" y="1771975"/>
                    <a:pt x="0" y="1697533"/>
                    <a:pt x="0" y="1605704"/>
                  </a:cubicBezTo>
                  <a:lnTo>
                    <a:pt x="0" y="166271"/>
                  </a:lnTo>
                  <a:cubicBezTo>
                    <a:pt x="0" y="74442"/>
                    <a:pt x="74442" y="0"/>
                    <a:pt x="166271" y="0"/>
                  </a:cubicBezTo>
                  <a:lnTo>
                    <a:pt x="831336" y="0"/>
                  </a:lnTo>
                  <a:cubicBezTo>
                    <a:pt x="854293" y="0"/>
                    <a:pt x="876164" y="4653"/>
                    <a:pt x="896056" y="13066"/>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29" name="任意多边形 128"/>
            <p:cNvSpPr/>
            <p:nvPr>
              <p:custDataLst>
                <p:tags r:id="rId12"/>
              </p:custDataLst>
            </p:nvPr>
          </p:nvSpPr>
          <p:spPr>
            <a:xfrm rot="20853771">
              <a:off x="2374" y="3514"/>
              <a:ext cx="3197" cy="1223"/>
            </a:xfrm>
            <a:custGeom>
              <a:avLst/>
              <a:gdLst>
                <a:gd name="connsiteX0" fmla="*/ 1690257 w 7190747"/>
                <a:gd name="connsiteY0" fmla="*/ 63720 h 2750645"/>
                <a:gd name="connsiteX1" fmla="*/ 1710827 w 7190747"/>
                <a:gd name="connsiteY1" fmla="*/ 80665 h 2750645"/>
                <a:gd name="connsiteX2" fmla="*/ 1743703 w 7190747"/>
                <a:gd name="connsiteY2" fmla="*/ 83767 h 2750645"/>
                <a:gd name="connsiteX3" fmla="*/ 2077695 w 7190747"/>
                <a:gd name="connsiteY3" fmla="*/ 201971 h 2750645"/>
                <a:gd name="connsiteX4" fmla="*/ 2359160 w 7190747"/>
                <a:gd name="connsiteY4" fmla="*/ 417148 h 2750645"/>
                <a:gd name="connsiteX5" fmla="*/ 2376789 w 7190747"/>
                <a:gd name="connsiteY5" fmla="*/ 439308 h 2750645"/>
                <a:gd name="connsiteX6" fmla="*/ 2381860 w 7190747"/>
                <a:gd name="connsiteY6" fmla="*/ 441045 h 2750645"/>
                <a:gd name="connsiteX7" fmla="*/ 2393600 w 7190747"/>
                <a:gd name="connsiteY7" fmla="*/ 455711 h 2750645"/>
                <a:gd name="connsiteX8" fmla="*/ 2882280 w 7190747"/>
                <a:gd name="connsiteY8" fmla="*/ 856541 h 2750645"/>
                <a:gd name="connsiteX9" fmla="*/ 3457335 w 7190747"/>
                <a:gd name="connsiteY9" fmla="*/ 1118809 h 2750645"/>
                <a:gd name="connsiteX10" fmla="*/ 3606514 w 7190747"/>
                <a:gd name="connsiteY10" fmla="*/ 1152029 h 2750645"/>
                <a:gd name="connsiteX11" fmla="*/ 3628117 w 7190747"/>
                <a:gd name="connsiteY11" fmla="*/ 1166820 h 2750645"/>
                <a:gd name="connsiteX12" fmla="*/ 3719186 w 7190747"/>
                <a:gd name="connsiteY12" fmla="*/ 1173494 h 2750645"/>
                <a:gd name="connsiteX13" fmla="*/ 4167244 w 7190747"/>
                <a:gd name="connsiteY13" fmla="*/ 1298231 h 2750645"/>
                <a:gd name="connsiteX14" fmla="*/ 4388223 w 7190747"/>
                <a:gd name="connsiteY14" fmla="*/ 1406261 h 2750645"/>
                <a:gd name="connsiteX15" fmla="*/ 4456070 w 7190747"/>
                <a:gd name="connsiteY15" fmla="*/ 1451210 h 2750645"/>
                <a:gd name="connsiteX16" fmla="*/ 4539007 w 7190747"/>
                <a:gd name="connsiteY16" fmla="*/ 1479375 h 2750645"/>
                <a:gd name="connsiteX17" fmla="*/ 4688650 w 7190747"/>
                <a:gd name="connsiteY17" fmla="*/ 1566364 h 2750645"/>
                <a:gd name="connsiteX18" fmla="*/ 4693428 w 7190747"/>
                <a:gd name="connsiteY18" fmla="*/ 1570712 h 2750645"/>
                <a:gd name="connsiteX19" fmla="*/ 4693883 w 7190747"/>
                <a:gd name="connsiteY19" fmla="*/ 1574073 h 2750645"/>
                <a:gd name="connsiteX20" fmla="*/ 4696700 w 7190747"/>
                <a:gd name="connsiteY20" fmla="*/ 1573691 h 2750645"/>
                <a:gd name="connsiteX21" fmla="*/ 4747478 w 7190747"/>
                <a:gd name="connsiteY21" fmla="*/ 1619904 h 2750645"/>
                <a:gd name="connsiteX22" fmla="*/ 4834208 w 7190747"/>
                <a:gd name="connsiteY22" fmla="*/ 1917577 h 2750645"/>
                <a:gd name="connsiteX23" fmla="*/ 4315372 w 7190747"/>
                <a:gd name="connsiteY23" fmla="*/ 2017445 h 2750645"/>
                <a:gd name="connsiteX24" fmla="*/ 4235615 w 7190747"/>
                <a:gd name="connsiteY24" fmla="*/ 1977886 h 2750645"/>
                <a:gd name="connsiteX25" fmla="*/ 4195375 w 7190747"/>
                <a:gd name="connsiteY25" fmla="*/ 1950576 h 2750645"/>
                <a:gd name="connsiteX26" fmla="*/ 4087040 w 7190747"/>
                <a:gd name="connsiteY26" fmla="*/ 1908395 h 2750645"/>
                <a:gd name="connsiteX27" fmla="*/ 3188785 w 7190747"/>
                <a:gd name="connsiteY27" fmla="*/ 1659649 h 2750645"/>
                <a:gd name="connsiteX28" fmla="*/ 1867036 w 7190747"/>
                <a:gd name="connsiteY28" fmla="*/ 1541042 h 2750645"/>
                <a:gd name="connsiteX29" fmla="*/ 1885822 w 7190747"/>
                <a:gd name="connsiteY29" fmla="*/ 1580030 h 2750645"/>
                <a:gd name="connsiteX30" fmla="*/ 1923191 w 7190747"/>
                <a:gd name="connsiteY30" fmla="*/ 1606087 h 2750645"/>
                <a:gd name="connsiteX31" fmla="*/ 1960052 w 7190747"/>
                <a:gd name="connsiteY31" fmla="*/ 1599579 h 2750645"/>
                <a:gd name="connsiteX32" fmla="*/ 3166634 w 7190747"/>
                <a:gd name="connsiteY32" fmla="*/ 1760086 h 2750645"/>
                <a:gd name="connsiteX33" fmla="*/ 4328801 w 7190747"/>
                <a:gd name="connsiteY33" fmla="*/ 2121992 h 2750645"/>
                <a:gd name="connsiteX34" fmla="*/ 4337697 w 7190747"/>
                <a:gd name="connsiteY34" fmla="*/ 2128196 h 2750645"/>
                <a:gd name="connsiteX35" fmla="*/ 4348898 w 7190747"/>
                <a:gd name="connsiteY35" fmla="*/ 2137587 h 2750645"/>
                <a:gd name="connsiteX36" fmla="*/ 4358963 w 7190747"/>
                <a:gd name="connsiteY36" fmla="*/ 2143024 h 2750645"/>
                <a:gd name="connsiteX37" fmla="*/ 4359503 w 7190747"/>
                <a:gd name="connsiteY37" fmla="*/ 2143402 h 2750645"/>
                <a:gd name="connsiteX38" fmla="*/ 4359622 w 7190747"/>
                <a:gd name="connsiteY38" fmla="*/ 2143381 h 2750645"/>
                <a:gd name="connsiteX39" fmla="*/ 4414390 w 7190747"/>
                <a:gd name="connsiteY39" fmla="*/ 2172971 h 2750645"/>
                <a:gd name="connsiteX40" fmla="*/ 4896139 w 7190747"/>
                <a:gd name="connsiteY40" fmla="*/ 1971311 h 2750645"/>
                <a:gd name="connsiteX41" fmla="*/ 4820135 w 7190747"/>
                <a:gd name="connsiteY41" fmla="*/ 1569417 h 2750645"/>
                <a:gd name="connsiteX42" fmla="*/ 4807328 w 7190747"/>
                <a:gd name="connsiteY42" fmla="*/ 1558680 h 2750645"/>
                <a:gd name="connsiteX43" fmla="*/ 6817179 w 7190747"/>
                <a:gd name="connsiteY43" fmla="*/ 1285971 h 2750645"/>
                <a:gd name="connsiteX44" fmla="*/ 6818683 w 7190747"/>
                <a:gd name="connsiteY44" fmla="*/ 1286946 h 2750645"/>
                <a:gd name="connsiteX45" fmla="*/ 6866215 w 7190747"/>
                <a:gd name="connsiteY45" fmla="*/ 1285931 h 2750645"/>
                <a:gd name="connsiteX46" fmla="*/ 6925526 w 7190747"/>
                <a:gd name="connsiteY46" fmla="*/ 1294186 h 2750645"/>
                <a:gd name="connsiteX47" fmla="*/ 7161554 w 7190747"/>
                <a:gd name="connsiteY47" fmla="*/ 1491298 h 2750645"/>
                <a:gd name="connsiteX48" fmla="*/ 7162210 w 7190747"/>
                <a:gd name="connsiteY48" fmla="*/ 1509881 h 2750645"/>
                <a:gd name="connsiteX49" fmla="*/ 7166071 w 7190747"/>
                <a:gd name="connsiteY49" fmla="*/ 1512387 h 2750645"/>
                <a:gd name="connsiteX50" fmla="*/ 7190747 w 7190747"/>
                <a:gd name="connsiteY50" fmla="*/ 1718642 h 2750645"/>
                <a:gd name="connsiteX51" fmla="*/ 7123753 w 7190747"/>
                <a:gd name="connsiteY51" fmla="*/ 1718642 h 2750645"/>
                <a:gd name="connsiteX52" fmla="*/ 6957481 w 7190747"/>
                <a:gd name="connsiteY52" fmla="*/ 1884912 h 2750645"/>
                <a:gd name="connsiteX53" fmla="*/ 6957481 w 7190747"/>
                <a:gd name="connsiteY53" fmla="*/ 1952253 h 2750645"/>
                <a:gd name="connsiteX54" fmla="*/ 6758783 w 7190747"/>
                <a:gd name="connsiteY54" fmla="*/ 1972892 h 2750645"/>
                <a:gd name="connsiteX55" fmla="*/ 5083681 w 7190747"/>
                <a:gd name="connsiteY55" fmla="*/ 2262080 h 2750645"/>
                <a:gd name="connsiteX56" fmla="*/ 3374675 w 7190747"/>
                <a:gd name="connsiteY56" fmla="*/ 2708199 h 2750645"/>
                <a:gd name="connsiteX57" fmla="*/ 3348015 w 7190747"/>
                <a:gd name="connsiteY57" fmla="*/ 2717248 h 2750645"/>
                <a:gd name="connsiteX58" fmla="*/ 3319537 w 7190747"/>
                <a:gd name="connsiteY58" fmla="*/ 2715961 h 2750645"/>
                <a:gd name="connsiteX59" fmla="*/ 3266115 w 7190747"/>
                <a:gd name="connsiteY59" fmla="*/ 2736021 h 2750645"/>
                <a:gd name="connsiteX60" fmla="*/ 3059670 w 7190747"/>
                <a:gd name="connsiteY60" fmla="*/ 2739950 h 2750645"/>
                <a:gd name="connsiteX61" fmla="*/ 2990242 w 7190747"/>
                <a:gd name="connsiteY61" fmla="*/ 2718755 h 2750645"/>
                <a:gd name="connsiteX62" fmla="*/ 2950657 w 7190747"/>
                <a:gd name="connsiteY62" fmla="*/ 2699297 h 2750645"/>
                <a:gd name="connsiteX63" fmla="*/ 2931225 w 7190747"/>
                <a:gd name="connsiteY63" fmla="*/ 2698419 h 2750645"/>
                <a:gd name="connsiteX64" fmla="*/ 2806328 w 7190747"/>
                <a:gd name="connsiteY64" fmla="*/ 2623815 h 2750645"/>
                <a:gd name="connsiteX65" fmla="*/ 1826732 w 7190747"/>
                <a:gd name="connsiteY65" fmla="*/ 2154827 h 2750645"/>
                <a:gd name="connsiteX66" fmla="*/ 75833 w 7190747"/>
                <a:gd name="connsiteY66" fmla="*/ 1664189 h 2750645"/>
                <a:gd name="connsiteX67" fmla="*/ 0 w 7190747"/>
                <a:gd name="connsiteY67" fmla="*/ 1660839 h 2750645"/>
                <a:gd name="connsiteX68" fmla="*/ 0 w 7190747"/>
                <a:gd name="connsiteY68" fmla="*/ 248637 h 2750645"/>
                <a:gd name="connsiteX69" fmla="*/ 4533 w 7190747"/>
                <a:gd name="connsiteY69" fmla="*/ 203668 h 2750645"/>
                <a:gd name="connsiteX70" fmla="*/ 66731 w 7190747"/>
                <a:gd name="connsiteY70" fmla="*/ 219612 h 2750645"/>
                <a:gd name="connsiteX71" fmla="*/ 614995 w 7190747"/>
                <a:gd name="connsiteY71" fmla="*/ 171262 h 2750645"/>
                <a:gd name="connsiteX72" fmla="*/ 802507 w 7190747"/>
                <a:gd name="connsiteY72" fmla="*/ 101458 h 2750645"/>
                <a:gd name="connsiteX73" fmla="*/ 939173 w 7190747"/>
                <a:gd name="connsiteY73" fmla="*/ 27872 h 2750645"/>
                <a:gd name="connsiteX74" fmla="*/ 958034 w 7190747"/>
                <a:gd name="connsiteY74" fmla="*/ 30170 h 2750645"/>
                <a:gd name="connsiteX75" fmla="*/ 1000690 w 7190747"/>
                <a:gd name="connsiteY75" fmla="*/ 16295 h 2750645"/>
                <a:gd name="connsiteX76" fmla="*/ 1585868 w 7190747"/>
                <a:gd name="connsiteY76" fmla="*/ 42977 h 275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190747" h="2750645">
                  <a:moveTo>
                    <a:pt x="1690257" y="63720"/>
                  </a:moveTo>
                  <a:lnTo>
                    <a:pt x="1710827" y="80665"/>
                  </a:lnTo>
                  <a:lnTo>
                    <a:pt x="1743703" y="83767"/>
                  </a:lnTo>
                  <a:cubicBezTo>
                    <a:pt x="1848128" y="100738"/>
                    <a:pt x="1963706" y="140226"/>
                    <a:pt x="2077695" y="201971"/>
                  </a:cubicBezTo>
                  <a:cubicBezTo>
                    <a:pt x="2191685" y="263718"/>
                    <a:pt x="2287898" y="338954"/>
                    <a:pt x="2359160" y="417148"/>
                  </a:cubicBezTo>
                  <a:lnTo>
                    <a:pt x="2376789" y="439308"/>
                  </a:lnTo>
                  <a:lnTo>
                    <a:pt x="2381860" y="441045"/>
                  </a:lnTo>
                  <a:lnTo>
                    <a:pt x="2393600" y="455711"/>
                  </a:lnTo>
                  <a:cubicBezTo>
                    <a:pt x="2518159" y="594094"/>
                    <a:pt x="2685265" y="733728"/>
                    <a:pt x="2882280" y="856541"/>
                  </a:cubicBezTo>
                  <a:cubicBezTo>
                    <a:pt x="3079296" y="979355"/>
                    <a:pt x="3278244" y="1067907"/>
                    <a:pt x="3457335" y="1118809"/>
                  </a:cubicBezTo>
                  <a:lnTo>
                    <a:pt x="3606514" y="1152029"/>
                  </a:lnTo>
                  <a:lnTo>
                    <a:pt x="3628117" y="1166820"/>
                  </a:lnTo>
                  <a:lnTo>
                    <a:pt x="3719186" y="1173494"/>
                  </a:lnTo>
                  <a:cubicBezTo>
                    <a:pt x="3854624" y="1190965"/>
                    <a:pt x="4009345" y="1232604"/>
                    <a:pt x="4167244" y="1298231"/>
                  </a:cubicBezTo>
                  <a:cubicBezTo>
                    <a:pt x="4246194" y="1331044"/>
                    <a:pt x="4320332" y="1367525"/>
                    <a:pt x="4388223" y="1406261"/>
                  </a:cubicBezTo>
                  <a:lnTo>
                    <a:pt x="4456070" y="1451210"/>
                  </a:lnTo>
                  <a:lnTo>
                    <a:pt x="4539007" y="1479375"/>
                  </a:lnTo>
                  <a:cubicBezTo>
                    <a:pt x="4595205" y="1502732"/>
                    <a:pt x="4645613" y="1532511"/>
                    <a:pt x="4688650" y="1566364"/>
                  </a:cubicBezTo>
                  <a:lnTo>
                    <a:pt x="4693428" y="1570712"/>
                  </a:lnTo>
                  <a:lnTo>
                    <a:pt x="4693883" y="1574073"/>
                  </a:lnTo>
                  <a:lnTo>
                    <a:pt x="4696700" y="1573691"/>
                  </a:lnTo>
                  <a:lnTo>
                    <a:pt x="4747478" y="1619904"/>
                  </a:lnTo>
                  <a:cubicBezTo>
                    <a:pt x="4835651" y="1713250"/>
                    <a:pt x="4872805" y="1824711"/>
                    <a:pt x="4834208" y="1917577"/>
                  </a:cubicBezTo>
                  <a:cubicBezTo>
                    <a:pt x="4772452" y="2066161"/>
                    <a:pt x="4540163" y="2110873"/>
                    <a:pt x="4315372" y="2017445"/>
                  </a:cubicBezTo>
                  <a:cubicBezTo>
                    <a:pt x="4287273" y="2005766"/>
                    <a:pt x="4260621" y="1992482"/>
                    <a:pt x="4235615" y="1977886"/>
                  </a:cubicBezTo>
                  <a:lnTo>
                    <a:pt x="4195375" y="1950576"/>
                  </a:lnTo>
                  <a:lnTo>
                    <a:pt x="4087040" y="1908395"/>
                  </a:lnTo>
                  <a:cubicBezTo>
                    <a:pt x="3861012" y="1827257"/>
                    <a:pt x="3543735" y="1737932"/>
                    <a:pt x="3188785" y="1659649"/>
                  </a:cubicBezTo>
                  <a:cubicBezTo>
                    <a:pt x="2478886" y="1503085"/>
                    <a:pt x="1887118" y="1449983"/>
                    <a:pt x="1867036" y="1541042"/>
                  </a:cubicBezTo>
                  <a:cubicBezTo>
                    <a:pt x="1864526" y="1552424"/>
                    <a:pt x="1871066" y="1565520"/>
                    <a:pt x="1885822" y="1580030"/>
                  </a:cubicBezTo>
                  <a:lnTo>
                    <a:pt x="1923191" y="1606087"/>
                  </a:lnTo>
                  <a:lnTo>
                    <a:pt x="1960052" y="1599579"/>
                  </a:lnTo>
                  <a:cubicBezTo>
                    <a:pt x="2168235" y="1583437"/>
                    <a:pt x="2634210" y="1642663"/>
                    <a:pt x="3166634" y="1760086"/>
                  </a:cubicBezTo>
                  <a:cubicBezTo>
                    <a:pt x="3699058" y="1877509"/>
                    <a:pt x="4146719" y="2019781"/>
                    <a:pt x="4328801" y="2121992"/>
                  </a:cubicBezTo>
                  <a:lnTo>
                    <a:pt x="4337697" y="2128196"/>
                  </a:lnTo>
                  <a:lnTo>
                    <a:pt x="4348898" y="2137587"/>
                  </a:lnTo>
                  <a:lnTo>
                    <a:pt x="4358963" y="2143024"/>
                  </a:lnTo>
                  <a:lnTo>
                    <a:pt x="4359503" y="2143402"/>
                  </a:lnTo>
                  <a:lnTo>
                    <a:pt x="4359622" y="2143381"/>
                  </a:lnTo>
                  <a:lnTo>
                    <a:pt x="4414390" y="2172971"/>
                  </a:lnTo>
                  <a:cubicBezTo>
                    <a:pt x="4601791" y="2250860"/>
                    <a:pt x="4817477" y="2160573"/>
                    <a:pt x="4896139" y="1971311"/>
                  </a:cubicBezTo>
                  <a:cubicBezTo>
                    <a:pt x="4955136" y="1829364"/>
                    <a:pt x="4920300" y="1672058"/>
                    <a:pt x="4820135" y="1569417"/>
                  </a:cubicBezTo>
                  <a:lnTo>
                    <a:pt x="4807328" y="1558680"/>
                  </a:lnTo>
                  <a:lnTo>
                    <a:pt x="6817179" y="1285971"/>
                  </a:lnTo>
                  <a:lnTo>
                    <a:pt x="6818683" y="1286946"/>
                  </a:lnTo>
                  <a:lnTo>
                    <a:pt x="6866215" y="1285931"/>
                  </a:lnTo>
                  <a:cubicBezTo>
                    <a:pt x="6885711" y="1287067"/>
                    <a:pt x="6905557" y="1289782"/>
                    <a:pt x="6925526" y="1294186"/>
                  </a:cubicBezTo>
                  <a:cubicBezTo>
                    <a:pt x="7045345" y="1320612"/>
                    <a:pt x="7135568" y="1400323"/>
                    <a:pt x="7161554" y="1491298"/>
                  </a:cubicBezTo>
                  <a:lnTo>
                    <a:pt x="7162210" y="1509881"/>
                  </a:lnTo>
                  <a:lnTo>
                    <a:pt x="7166071" y="1512387"/>
                  </a:lnTo>
                  <a:lnTo>
                    <a:pt x="7190747" y="1718642"/>
                  </a:lnTo>
                  <a:lnTo>
                    <a:pt x="7123753" y="1718642"/>
                  </a:lnTo>
                  <a:cubicBezTo>
                    <a:pt x="7031924" y="1718642"/>
                    <a:pt x="6957482" y="1793083"/>
                    <a:pt x="6957481" y="1884912"/>
                  </a:cubicBezTo>
                  <a:lnTo>
                    <a:pt x="6957481" y="1952253"/>
                  </a:lnTo>
                  <a:lnTo>
                    <a:pt x="6758783" y="1972892"/>
                  </a:lnTo>
                  <a:cubicBezTo>
                    <a:pt x="6311110" y="2024890"/>
                    <a:pt x="5722983" y="2124453"/>
                    <a:pt x="5083681" y="2262080"/>
                  </a:cubicBezTo>
                  <a:cubicBezTo>
                    <a:pt x="4412415" y="2406589"/>
                    <a:pt x="3809839" y="2566129"/>
                    <a:pt x="3374675" y="2708199"/>
                  </a:cubicBezTo>
                  <a:lnTo>
                    <a:pt x="3348015" y="2717248"/>
                  </a:lnTo>
                  <a:lnTo>
                    <a:pt x="3319537" y="2715961"/>
                  </a:lnTo>
                  <a:lnTo>
                    <a:pt x="3266115" y="2736021"/>
                  </a:lnTo>
                  <a:cubicBezTo>
                    <a:pt x="3203586" y="2753457"/>
                    <a:pt x="3132288" y="2755966"/>
                    <a:pt x="3059670" y="2739950"/>
                  </a:cubicBezTo>
                  <a:cubicBezTo>
                    <a:pt x="3035463" y="2734612"/>
                    <a:pt x="3012256" y="2727467"/>
                    <a:pt x="2990242" y="2718755"/>
                  </a:cubicBezTo>
                  <a:lnTo>
                    <a:pt x="2950657" y="2699297"/>
                  </a:lnTo>
                  <a:lnTo>
                    <a:pt x="2931225" y="2698419"/>
                  </a:lnTo>
                  <a:lnTo>
                    <a:pt x="2806328" y="2623815"/>
                  </a:lnTo>
                  <a:cubicBezTo>
                    <a:pt x="2526000" y="2465821"/>
                    <a:pt x="2192049" y="2304382"/>
                    <a:pt x="1826732" y="2154827"/>
                  </a:cubicBezTo>
                  <a:cubicBezTo>
                    <a:pt x="1130892" y="1869962"/>
                    <a:pt x="485942" y="1695638"/>
                    <a:pt x="75833" y="1664189"/>
                  </a:cubicBezTo>
                  <a:lnTo>
                    <a:pt x="0" y="1660839"/>
                  </a:lnTo>
                  <a:lnTo>
                    <a:pt x="0" y="248637"/>
                  </a:lnTo>
                  <a:lnTo>
                    <a:pt x="4533" y="203668"/>
                  </a:lnTo>
                  <a:lnTo>
                    <a:pt x="66731" y="219612"/>
                  </a:lnTo>
                  <a:cubicBezTo>
                    <a:pt x="218549" y="245682"/>
                    <a:pt x="413299" y="231625"/>
                    <a:pt x="614995" y="171262"/>
                  </a:cubicBezTo>
                  <a:cubicBezTo>
                    <a:pt x="681177" y="151456"/>
                    <a:pt x="743995" y="127894"/>
                    <a:pt x="802507" y="101458"/>
                  </a:cubicBezTo>
                  <a:lnTo>
                    <a:pt x="939173" y="27872"/>
                  </a:lnTo>
                  <a:lnTo>
                    <a:pt x="958034" y="30170"/>
                  </a:lnTo>
                  <a:lnTo>
                    <a:pt x="1000690" y="16295"/>
                  </a:lnTo>
                  <a:cubicBezTo>
                    <a:pt x="1128989" y="-12744"/>
                    <a:pt x="1332078" y="-2439"/>
                    <a:pt x="1585868" y="42977"/>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30" name="文本框 129"/>
            <p:cNvSpPr txBox="1"/>
            <p:nvPr>
              <p:custDataLst>
                <p:tags r:id="rId13"/>
              </p:custDataLst>
            </p:nvPr>
          </p:nvSpPr>
          <p:spPr>
            <a:xfrm>
              <a:off x="1220" y="2453"/>
              <a:ext cx="4819" cy="947"/>
            </a:xfrm>
            <a:prstGeom prst="rect">
              <a:avLst/>
            </a:prstGeom>
            <a:noFill/>
            <a:effectLst/>
            <a:extLst>
              <a:ext uri="{909E8E84-426E-40DD-AFC4-6F175D3DCCD1}">
                <a14:hiddenFill xmlns:a14="http://schemas.microsoft.com/office/drawing/2010/main">
                  <a:grpFill/>
                </a14:hiddenFill>
              </a:ext>
            </a:extLst>
          </p:spPr>
          <p:txBody>
            <a:bodyPr wrap="square" rtlCol="0">
              <a:spAutoFit/>
            </a:bodyPr>
            <a:p>
              <a:pPr algn="ctr">
                <a:lnSpc>
                  <a:spcPct val="100000"/>
                </a:lnSpc>
              </a:pPr>
              <a:r>
                <a:rPr lang="zh-CN" altLang="en-US" sz="2000" spc="150">
                  <a:solidFill>
                    <a:srgbClr val="DE5336"/>
                  </a:solidFill>
                  <a:latin typeface="微软雅黑" panose="020B0503020204020204" pitchFamily="34" charset="-122"/>
                  <a:ea typeface="微软雅黑" panose="020B0503020204020204" pitchFamily="34" charset="-122"/>
                </a:rPr>
                <a:t>应对突发情况</a:t>
              </a:r>
              <a:endParaRPr lang="zh-CN" altLang="en-US" sz="2000" spc="150">
                <a:solidFill>
                  <a:srgbClr val="DE5336"/>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575310" y="2436495"/>
            <a:ext cx="2279488" cy="965295"/>
            <a:chOff x="1220" y="2453"/>
            <a:chExt cx="4819" cy="2292"/>
          </a:xfrm>
          <a:solidFill>
            <a:srgbClr val="DE5336"/>
          </a:solidFill>
        </p:grpSpPr>
        <p:sp>
          <p:nvSpPr>
            <p:cNvPr id="132" name="任意多边形 131"/>
            <p:cNvSpPr/>
            <p:nvPr>
              <p:custDataLst>
                <p:tags r:id="rId14"/>
              </p:custDataLst>
            </p:nvPr>
          </p:nvSpPr>
          <p:spPr>
            <a:xfrm rot="20853771">
              <a:off x="1882" y="3957"/>
              <a:ext cx="444" cy="788"/>
            </a:xfrm>
            <a:custGeom>
              <a:avLst/>
              <a:gdLst>
                <a:gd name="connsiteX0" fmla="*/ 415802 w 997607"/>
                <a:gd name="connsiteY0" fmla="*/ 1186515 h 1771975"/>
                <a:gd name="connsiteX1" fmla="*/ 201260 w 997607"/>
                <a:gd name="connsiteY1" fmla="*/ 1323524 h 1771975"/>
                <a:gd name="connsiteX2" fmla="*/ 338269 w 997607"/>
                <a:gd name="connsiteY2" fmla="*/ 1538067 h 1771975"/>
                <a:gd name="connsiteX3" fmla="*/ 552812 w 997607"/>
                <a:gd name="connsiteY3" fmla="*/ 1401057 h 1771975"/>
                <a:gd name="connsiteX4" fmla="*/ 415802 w 997607"/>
                <a:gd name="connsiteY4" fmla="*/ 1186515 h 1771975"/>
                <a:gd name="connsiteX5" fmla="*/ 896056 w 997607"/>
                <a:gd name="connsiteY5" fmla="*/ 13066 h 1771975"/>
                <a:gd name="connsiteX6" fmla="*/ 997607 w 997607"/>
                <a:gd name="connsiteY6" fmla="*/ 166271 h 1771975"/>
                <a:gd name="connsiteX7" fmla="*/ 997607 w 997607"/>
                <a:gd name="connsiteY7" fmla="*/ 1605704 h 1771975"/>
                <a:gd name="connsiteX8" fmla="*/ 831336 w 997607"/>
                <a:gd name="connsiteY8" fmla="*/ 1771975 h 1771975"/>
                <a:gd name="connsiteX9" fmla="*/ 166271 w 997607"/>
                <a:gd name="connsiteY9" fmla="*/ 1771975 h 1771975"/>
                <a:gd name="connsiteX10" fmla="*/ 0 w 997607"/>
                <a:gd name="connsiteY10" fmla="*/ 1605704 h 1771975"/>
                <a:gd name="connsiteX11" fmla="*/ 0 w 997607"/>
                <a:gd name="connsiteY11" fmla="*/ 166271 h 1771975"/>
                <a:gd name="connsiteX12" fmla="*/ 166271 w 997607"/>
                <a:gd name="connsiteY12" fmla="*/ 0 h 1771975"/>
                <a:gd name="connsiteX13" fmla="*/ 831336 w 997607"/>
                <a:gd name="connsiteY13" fmla="*/ 0 h 1771975"/>
                <a:gd name="connsiteX14" fmla="*/ 896056 w 997607"/>
                <a:gd name="connsiteY14" fmla="*/ 13066 h 17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7607" h="1771975">
                  <a:moveTo>
                    <a:pt x="415802" y="1186515"/>
                  </a:moveTo>
                  <a:cubicBezTo>
                    <a:pt x="318724" y="1165105"/>
                    <a:pt x="222670" y="1226446"/>
                    <a:pt x="201260" y="1323524"/>
                  </a:cubicBezTo>
                  <a:cubicBezTo>
                    <a:pt x="179850" y="1420602"/>
                    <a:pt x="241191" y="1516657"/>
                    <a:pt x="338269" y="1538067"/>
                  </a:cubicBezTo>
                  <a:cubicBezTo>
                    <a:pt x="435348" y="1559477"/>
                    <a:pt x="531402" y="1498135"/>
                    <a:pt x="552812" y="1401057"/>
                  </a:cubicBezTo>
                  <a:cubicBezTo>
                    <a:pt x="574222" y="1303979"/>
                    <a:pt x="512880" y="1207925"/>
                    <a:pt x="415802" y="1186515"/>
                  </a:cubicBezTo>
                  <a:close/>
                  <a:moveTo>
                    <a:pt x="896056" y="13066"/>
                  </a:moveTo>
                  <a:cubicBezTo>
                    <a:pt x="955733" y="38308"/>
                    <a:pt x="997607" y="97399"/>
                    <a:pt x="997607" y="166271"/>
                  </a:cubicBezTo>
                  <a:lnTo>
                    <a:pt x="997607" y="1605704"/>
                  </a:lnTo>
                  <a:cubicBezTo>
                    <a:pt x="997607" y="1697533"/>
                    <a:pt x="923165" y="1771975"/>
                    <a:pt x="831336" y="1771975"/>
                  </a:cubicBezTo>
                  <a:lnTo>
                    <a:pt x="166271" y="1771975"/>
                  </a:lnTo>
                  <a:cubicBezTo>
                    <a:pt x="74442" y="1771975"/>
                    <a:pt x="0" y="1697533"/>
                    <a:pt x="0" y="1605704"/>
                  </a:cubicBezTo>
                  <a:lnTo>
                    <a:pt x="0" y="166271"/>
                  </a:lnTo>
                  <a:cubicBezTo>
                    <a:pt x="0" y="74442"/>
                    <a:pt x="74442" y="0"/>
                    <a:pt x="166271" y="0"/>
                  </a:cubicBezTo>
                  <a:lnTo>
                    <a:pt x="831336" y="0"/>
                  </a:lnTo>
                  <a:cubicBezTo>
                    <a:pt x="854293" y="0"/>
                    <a:pt x="876164" y="4653"/>
                    <a:pt x="896056" y="13066"/>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33" name="任意多边形 132"/>
            <p:cNvSpPr/>
            <p:nvPr>
              <p:custDataLst>
                <p:tags r:id="rId15"/>
              </p:custDataLst>
            </p:nvPr>
          </p:nvSpPr>
          <p:spPr>
            <a:xfrm rot="20853771">
              <a:off x="2374" y="3514"/>
              <a:ext cx="3197" cy="1223"/>
            </a:xfrm>
            <a:custGeom>
              <a:avLst/>
              <a:gdLst>
                <a:gd name="connsiteX0" fmla="*/ 1690257 w 7190747"/>
                <a:gd name="connsiteY0" fmla="*/ 63720 h 2750645"/>
                <a:gd name="connsiteX1" fmla="*/ 1710827 w 7190747"/>
                <a:gd name="connsiteY1" fmla="*/ 80665 h 2750645"/>
                <a:gd name="connsiteX2" fmla="*/ 1743703 w 7190747"/>
                <a:gd name="connsiteY2" fmla="*/ 83767 h 2750645"/>
                <a:gd name="connsiteX3" fmla="*/ 2077695 w 7190747"/>
                <a:gd name="connsiteY3" fmla="*/ 201971 h 2750645"/>
                <a:gd name="connsiteX4" fmla="*/ 2359160 w 7190747"/>
                <a:gd name="connsiteY4" fmla="*/ 417148 h 2750645"/>
                <a:gd name="connsiteX5" fmla="*/ 2376789 w 7190747"/>
                <a:gd name="connsiteY5" fmla="*/ 439308 h 2750645"/>
                <a:gd name="connsiteX6" fmla="*/ 2381860 w 7190747"/>
                <a:gd name="connsiteY6" fmla="*/ 441045 h 2750645"/>
                <a:gd name="connsiteX7" fmla="*/ 2393600 w 7190747"/>
                <a:gd name="connsiteY7" fmla="*/ 455711 h 2750645"/>
                <a:gd name="connsiteX8" fmla="*/ 2882280 w 7190747"/>
                <a:gd name="connsiteY8" fmla="*/ 856541 h 2750645"/>
                <a:gd name="connsiteX9" fmla="*/ 3457335 w 7190747"/>
                <a:gd name="connsiteY9" fmla="*/ 1118809 h 2750645"/>
                <a:gd name="connsiteX10" fmla="*/ 3606514 w 7190747"/>
                <a:gd name="connsiteY10" fmla="*/ 1152029 h 2750645"/>
                <a:gd name="connsiteX11" fmla="*/ 3628117 w 7190747"/>
                <a:gd name="connsiteY11" fmla="*/ 1166820 h 2750645"/>
                <a:gd name="connsiteX12" fmla="*/ 3719186 w 7190747"/>
                <a:gd name="connsiteY12" fmla="*/ 1173494 h 2750645"/>
                <a:gd name="connsiteX13" fmla="*/ 4167244 w 7190747"/>
                <a:gd name="connsiteY13" fmla="*/ 1298231 h 2750645"/>
                <a:gd name="connsiteX14" fmla="*/ 4388223 w 7190747"/>
                <a:gd name="connsiteY14" fmla="*/ 1406261 h 2750645"/>
                <a:gd name="connsiteX15" fmla="*/ 4456070 w 7190747"/>
                <a:gd name="connsiteY15" fmla="*/ 1451210 h 2750645"/>
                <a:gd name="connsiteX16" fmla="*/ 4539007 w 7190747"/>
                <a:gd name="connsiteY16" fmla="*/ 1479375 h 2750645"/>
                <a:gd name="connsiteX17" fmla="*/ 4688650 w 7190747"/>
                <a:gd name="connsiteY17" fmla="*/ 1566364 h 2750645"/>
                <a:gd name="connsiteX18" fmla="*/ 4693428 w 7190747"/>
                <a:gd name="connsiteY18" fmla="*/ 1570712 h 2750645"/>
                <a:gd name="connsiteX19" fmla="*/ 4693883 w 7190747"/>
                <a:gd name="connsiteY19" fmla="*/ 1574073 h 2750645"/>
                <a:gd name="connsiteX20" fmla="*/ 4696700 w 7190747"/>
                <a:gd name="connsiteY20" fmla="*/ 1573691 h 2750645"/>
                <a:gd name="connsiteX21" fmla="*/ 4747478 w 7190747"/>
                <a:gd name="connsiteY21" fmla="*/ 1619904 h 2750645"/>
                <a:gd name="connsiteX22" fmla="*/ 4834208 w 7190747"/>
                <a:gd name="connsiteY22" fmla="*/ 1917577 h 2750645"/>
                <a:gd name="connsiteX23" fmla="*/ 4315372 w 7190747"/>
                <a:gd name="connsiteY23" fmla="*/ 2017445 h 2750645"/>
                <a:gd name="connsiteX24" fmla="*/ 4235615 w 7190747"/>
                <a:gd name="connsiteY24" fmla="*/ 1977886 h 2750645"/>
                <a:gd name="connsiteX25" fmla="*/ 4195375 w 7190747"/>
                <a:gd name="connsiteY25" fmla="*/ 1950576 h 2750645"/>
                <a:gd name="connsiteX26" fmla="*/ 4087040 w 7190747"/>
                <a:gd name="connsiteY26" fmla="*/ 1908395 h 2750645"/>
                <a:gd name="connsiteX27" fmla="*/ 3188785 w 7190747"/>
                <a:gd name="connsiteY27" fmla="*/ 1659649 h 2750645"/>
                <a:gd name="connsiteX28" fmla="*/ 1867036 w 7190747"/>
                <a:gd name="connsiteY28" fmla="*/ 1541042 h 2750645"/>
                <a:gd name="connsiteX29" fmla="*/ 1885822 w 7190747"/>
                <a:gd name="connsiteY29" fmla="*/ 1580030 h 2750645"/>
                <a:gd name="connsiteX30" fmla="*/ 1923191 w 7190747"/>
                <a:gd name="connsiteY30" fmla="*/ 1606087 h 2750645"/>
                <a:gd name="connsiteX31" fmla="*/ 1960052 w 7190747"/>
                <a:gd name="connsiteY31" fmla="*/ 1599579 h 2750645"/>
                <a:gd name="connsiteX32" fmla="*/ 3166634 w 7190747"/>
                <a:gd name="connsiteY32" fmla="*/ 1760086 h 2750645"/>
                <a:gd name="connsiteX33" fmla="*/ 4328801 w 7190747"/>
                <a:gd name="connsiteY33" fmla="*/ 2121992 h 2750645"/>
                <a:gd name="connsiteX34" fmla="*/ 4337697 w 7190747"/>
                <a:gd name="connsiteY34" fmla="*/ 2128196 h 2750645"/>
                <a:gd name="connsiteX35" fmla="*/ 4348898 w 7190747"/>
                <a:gd name="connsiteY35" fmla="*/ 2137587 h 2750645"/>
                <a:gd name="connsiteX36" fmla="*/ 4358963 w 7190747"/>
                <a:gd name="connsiteY36" fmla="*/ 2143024 h 2750645"/>
                <a:gd name="connsiteX37" fmla="*/ 4359503 w 7190747"/>
                <a:gd name="connsiteY37" fmla="*/ 2143402 h 2750645"/>
                <a:gd name="connsiteX38" fmla="*/ 4359622 w 7190747"/>
                <a:gd name="connsiteY38" fmla="*/ 2143381 h 2750645"/>
                <a:gd name="connsiteX39" fmla="*/ 4414390 w 7190747"/>
                <a:gd name="connsiteY39" fmla="*/ 2172971 h 2750645"/>
                <a:gd name="connsiteX40" fmla="*/ 4896139 w 7190747"/>
                <a:gd name="connsiteY40" fmla="*/ 1971311 h 2750645"/>
                <a:gd name="connsiteX41" fmla="*/ 4820135 w 7190747"/>
                <a:gd name="connsiteY41" fmla="*/ 1569417 h 2750645"/>
                <a:gd name="connsiteX42" fmla="*/ 4807328 w 7190747"/>
                <a:gd name="connsiteY42" fmla="*/ 1558680 h 2750645"/>
                <a:gd name="connsiteX43" fmla="*/ 6817179 w 7190747"/>
                <a:gd name="connsiteY43" fmla="*/ 1285971 h 2750645"/>
                <a:gd name="connsiteX44" fmla="*/ 6818683 w 7190747"/>
                <a:gd name="connsiteY44" fmla="*/ 1286946 h 2750645"/>
                <a:gd name="connsiteX45" fmla="*/ 6866215 w 7190747"/>
                <a:gd name="connsiteY45" fmla="*/ 1285931 h 2750645"/>
                <a:gd name="connsiteX46" fmla="*/ 6925526 w 7190747"/>
                <a:gd name="connsiteY46" fmla="*/ 1294186 h 2750645"/>
                <a:gd name="connsiteX47" fmla="*/ 7161554 w 7190747"/>
                <a:gd name="connsiteY47" fmla="*/ 1491298 h 2750645"/>
                <a:gd name="connsiteX48" fmla="*/ 7162210 w 7190747"/>
                <a:gd name="connsiteY48" fmla="*/ 1509881 h 2750645"/>
                <a:gd name="connsiteX49" fmla="*/ 7166071 w 7190747"/>
                <a:gd name="connsiteY49" fmla="*/ 1512387 h 2750645"/>
                <a:gd name="connsiteX50" fmla="*/ 7190747 w 7190747"/>
                <a:gd name="connsiteY50" fmla="*/ 1718642 h 2750645"/>
                <a:gd name="connsiteX51" fmla="*/ 7123753 w 7190747"/>
                <a:gd name="connsiteY51" fmla="*/ 1718642 h 2750645"/>
                <a:gd name="connsiteX52" fmla="*/ 6957481 w 7190747"/>
                <a:gd name="connsiteY52" fmla="*/ 1884912 h 2750645"/>
                <a:gd name="connsiteX53" fmla="*/ 6957481 w 7190747"/>
                <a:gd name="connsiteY53" fmla="*/ 1952253 h 2750645"/>
                <a:gd name="connsiteX54" fmla="*/ 6758783 w 7190747"/>
                <a:gd name="connsiteY54" fmla="*/ 1972892 h 2750645"/>
                <a:gd name="connsiteX55" fmla="*/ 5083681 w 7190747"/>
                <a:gd name="connsiteY55" fmla="*/ 2262080 h 2750645"/>
                <a:gd name="connsiteX56" fmla="*/ 3374675 w 7190747"/>
                <a:gd name="connsiteY56" fmla="*/ 2708199 h 2750645"/>
                <a:gd name="connsiteX57" fmla="*/ 3348015 w 7190747"/>
                <a:gd name="connsiteY57" fmla="*/ 2717248 h 2750645"/>
                <a:gd name="connsiteX58" fmla="*/ 3319537 w 7190747"/>
                <a:gd name="connsiteY58" fmla="*/ 2715961 h 2750645"/>
                <a:gd name="connsiteX59" fmla="*/ 3266115 w 7190747"/>
                <a:gd name="connsiteY59" fmla="*/ 2736021 h 2750645"/>
                <a:gd name="connsiteX60" fmla="*/ 3059670 w 7190747"/>
                <a:gd name="connsiteY60" fmla="*/ 2739950 h 2750645"/>
                <a:gd name="connsiteX61" fmla="*/ 2990242 w 7190747"/>
                <a:gd name="connsiteY61" fmla="*/ 2718755 h 2750645"/>
                <a:gd name="connsiteX62" fmla="*/ 2950657 w 7190747"/>
                <a:gd name="connsiteY62" fmla="*/ 2699297 h 2750645"/>
                <a:gd name="connsiteX63" fmla="*/ 2931225 w 7190747"/>
                <a:gd name="connsiteY63" fmla="*/ 2698419 h 2750645"/>
                <a:gd name="connsiteX64" fmla="*/ 2806328 w 7190747"/>
                <a:gd name="connsiteY64" fmla="*/ 2623815 h 2750645"/>
                <a:gd name="connsiteX65" fmla="*/ 1826732 w 7190747"/>
                <a:gd name="connsiteY65" fmla="*/ 2154827 h 2750645"/>
                <a:gd name="connsiteX66" fmla="*/ 75833 w 7190747"/>
                <a:gd name="connsiteY66" fmla="*/ 1664189 h 2750645"/>
                <a:gd name="connsiteX67" fmla="*/ 0 w 7190747"/>
                <a:gd name="connsiteY67" fmla="*/ 1660839 h 2750645"/>
                <a:gd name="connsiteX68" fmla="*/ 0 w 7190747"/>
                <a:gd name="connsiteY68" fmla="*/ 248637 h 2750645"/>
                <a:gd name="connsiteX69" fmla="*/ 4533 w 7190747"/>
                <a:gd name="connsiteY69" fmla="*/ 203668 h 2750645"/>
                <a:gd name="connsiteX70" fmla="*/ 66731 w 7190747"/>
                <a:gd name="connsiteY70" fmla="*/ 219612 h 2750645"/>
                <a:gd name="connsiteX71" fmla="*/ 614995 w 7190747"/>
                <a:gd name="connsiteY71" fmla="*/ 171262 h 2750645"/>
                <a:gd name="connsiteX72" fmla="*/ 802507 w 7190747"/>
                <a:gd name="connsiteY72" fmla="*/ 101458 h 2750645"/>
                <a:gd name="connsiteX73" fmla="*/ 939173 w 7190747"/>
                <a:gd name="connsiteY73" fmla="*/ 27872 h 2750645"/>
                <a:gd name="connsiteX74" fmla="*/ 958034 w 7190747"/>
                <a:gd name="connsiteY74" fmla="*/ 30170 h 2750645"/>
                <a:gd name="connsiteX75" fmla="*/ 1000690 w 7190747"/>
                <a:gd name="connsiteY75" fmla="*/ 16295 h 2750645"/>
                <a:gd name="connsiteX76" fmla="*/ 1585868 w 7190747"/>
                <a:gd name="connsiteY76" fmla="*/ 42977 h 275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190747" h="2750645">
                  <a:moveTo>
                    <a:pt x="1690257" y="63720"/>
                  </a:moveTo>
                  <a:lnTo>
                    <a:pt x="1710827" y="80665"/>
                  </a:lnTo>
                  <a:lnTo>
                    <a:pt x="1743703" y="83767"/>
                  </a:lnTo>
                  <a:cubicBezTo>
                    <a:pt x="1848128" y="100738"/>
                    <a:pt x="1963706" y="140226"/>
                    <a:pt x="2077695" y="201971"/>
                  </a:cubicBezTo>
                  <a:cubicBezTo>
                    <a:pt x="2191685" y="263718"/>
                    <a:pt x="2287898" y="338954"/>
                    <a:pt x="2359160" y="417148"/>
                  </a:cubicBezTo>
                  <a:lnTo>
                    <a:pt x="2376789" y="439308"/>
                  </a:lnTo>
                  <a:lnTo>
                    <a:pt x="2381860" y="441045"/>
                  </a:lnTo>
                  <a:lnTo>
                    <a:pt x="2393600" y="455711"/>
                  </a:lnTo>
                  <a:cubicBezTo>
                    <a:pt x="2518159" y="594094"/>
                    <a:pt x="2685265" y="733728"/>
                    <a:pt x="2882280" y="856541"/>
                  </a:cubicBezTo>
                  <a:cubicBezTo>
                    <a:pt x="3079296" y="979355"/>
                    <a:pt x="3278244" y="1067907"/>
                    <a:pt x="3457335" y="1118809"/>
                  </a:cubicBezTo>
                  <a:lnTo>
                    <a:pt x="3606514" y="1152029"/>
                  </a:lnTo>
                  <a:lnTo>
                    <a:pt x="3628117" y="1166820"/>
                  </a:lnTo>
                  <a:lnTo>
                    <a:pt x="3719186" y="1173494"/>
                  </a:lnTo>
                  <a:cubicBezTo>
                    <a:pt x="3854624" y="1190965"/>
                    <a:pt x="4009345" y="1232604"/>
                    <a:pt x="4167244" y="1298231"/>
                  </a:cubicBezTo>
                  <a:cubicBezTo>
                    <a:pt x="4246194" y="1331044"/>
                    <a:pt x="4320332" y="1367525"/>
                    <a:pt x="4388223" y="1406261"/>
                  </a:cubicBezTo>
                  <a:lnTo>
                    <a:pt x="4456070" y="1451210"/>
                  </a:lnTo>
                  <a:lnTo>
                    <a:pt x="4539007" y="1479375"/>
                  </a:lnTo>
                  <a:cubicBezTo>
                    <a:pt x="4595205" y="1502732"/>
                    <a:pt x="4645613" y="1532511"/>
                    <a:pt x="4688650" y="1566364"/>
                  </a:cubicBezTo>
                  <a:lnTo>
                    <a:pt x="4693428" y="1570712"/>
                  </a:lnTo>
                  <a:lnTo>
                    <a:pt x="4693883" y="1574073"/>
                  </a:lnTo>
                  <a:lnTo>
                    <a:pt x="4696700" y="1573691"/>
                  </a:lnTo>
                  <a:lnTo>
                    <a:pt x="4747478" y="1619904"/>
                  </a:lnTo>
                  <a:cubicBezTo>
                    <a:pt x="4835651" y="1713250"/>
                    <a:pt x="4872805" y="1824711"/>
                    <a:pt x="4834208" y="1917577"/>
                  </a:cubicBezTo>
                  <a:cubicBezTo>
                    <a:pt x="4772452" y="2066161"/>
                    <a:pt x="4540163" y="2110873"/>
                    <a:pt x="4315372" y="2017445"/>
                  </a:cubicBezTo>
                  <a:cubicBezTo>
                    <a:pt x="4287273" y="2005766"/>
                    <a:pt x="4260621" y="1992482"/>
                    <a:pt x="4235615" y="1977886"/>
                  </a:cubicBezTo>
                  <a:lnTo>
                    <a:pt x="4195375" y="1950576"/>
                  </a:lnTo>
                  <a:lnTo>
                    <a:pt x="4087040" y="1908395"/>
                  </a:lnTo>
                  <a:cubicBezTo>
                    <a:pt x="3861012" y="1827257"/>
                    <a:pt x="3543735" y="1737932"/>
                    <a:pt x="3188785" y="1659649"/>
                  </a:cubicBezTo>
                  <a:cubicBezTo>
                    <a:pt x="2478886" y="1503085"/>
                    <a:pt x="1887118" y="1449983"/>
                    <a:pt x="1867036" y="1541042"/>
                  </a:cubicBezTo>
                  <a:cubicBezTo>
                    <a:pt x="1864526" y="1552424"/>
                    <a:pt x="1871066" y="1565520"/>
                    <a:pt x="1885822" y="1580030"/>
                  </a:cubicBezTo>
                  <a:lnTo>
                    <a:pt x="1923191" y="1606087"/>
                  </a:lnTo>
                  <a:lnTo>
                    <a:pt x="1960052" y="1599579"/>
                  </a:lnTo>
                  <a:cubicBezTo>
                    <a:pt x="2168235" y="1583437"/>
                    <a:pt x="2634210" y="1642663"/>
                    <a:pt x="3166634" y="1760086"/>
                  </a:cubicBezTo>
                  <a:cubicBezTo>
                    <a:pt x="3699058" y="1877509"/>
                    <a:pt x="4146719" y="2019781"/>
                    <a:pt x="4328801" y="2121992"/>
                  </a:cubicBezTo>
                  <a:lnTo>
                    <a:pt x="4337697" y="2128196"/>
                  </a:lnTo>
                  <a:lnTo>
                    <a:pt x="4348898" y="2137587"/>
                  </a:lnTo>
                  <a:lnTo>
                    <a:pt x="4358963" y="2143024"/>
                  </a:lnTo>
                  <a:lnTo>
                    <a:pt x="4359503" y="2143402"/>
                  </a:lnTo>
                  <a:lnTo>
                    <a:pt x="4359622" y="2143381"/>
                  </a:lnTo>
                  <a:lnTo>
                    <a:pt x="4414390" y="2172971"/>
                  </a:lnTo>
                  <a:cubicBezTo>
                    <a:pt x="4601791" y="2250860"/>
                    <a:pt x="4817477" y="2160573"/>
                    <a:pt x="4896139" y="1971311"/>
                  </a:cubicBezTo>
                  <a:cubicBezTo>
                    <a:pt x="4955136" y="1829364"/>
                    <a:pt x="4920300" y="1672058"/>
                    <a:pt x="4820135" y="1569417"/>
                  </a:cubicBezTo>
                  <a:lnTo>
                    <a:pt x="4807328" y="1558680"/>
                  </a:lnTo>
                  <a:lnTo>
                    <a:pt x="6817179" y="1285971"/>
                  </a:lnTo>
                  <a:lnTo>
                    <a:pt x="6818683" y="1286946"/>
                  </a:lnTo>
                  <a:lnTo>
                    <a:pt x="6866215" y="1285931"/>
                  </a:lnTo>
                  <a:cubicBezTo>
                    <a:pt x="6885711" y="1287067"/>
                    <a:pt x="6905557" y="1289782"/>
                    <a:pt x="6925526" y="1294186"/>
                  </a:cubicBezTo>
                  <a:cubicBezTo>
                    <a:pt x="7045345" y="1320612"/>
                    <a:pt x="7135568" y="1400323"/>
                    <a:pt x="7161554" y="1491298"/>
                  </a:cubicBezTo>
                  <a:lnTo>
                    <a:pt x="7162210" y="1509881"/>
                  </a:lnTo>
                  <a:lnTo>
                    <a:pt x="7166071" y="1512387"/>
                  </a:lnTo>
                  <a:lnTo>
                    <a:pt x="7190747" y="1718642"/>
                  </a:lnTo>
                  <a:lnTo>
                    <a:pt x="7123753" y="1718642"/>
                  </a:lnTo>
                  <a:cubicBezTo>
                    <a:pt x="7031924" y="1718642"/>
                    <a:pt x="6957482" y="1793083"/>
                    <a:pt x="6957481" y="1884912"/>
                  </a:cubicBezTo>
                  <a:lnTo>
                    <a:pt x="6957481" y="1952253"/>
                  </a:lnTo>
                  <a:lnTo>
                    <a:pt x="6758783" y="1972892"/>
                  </a:lnTo>
                  <a:cubicBezTo>
                    <a:pt x="6311110" y="2024890"/>
                    <a:pt x="5722983" y="2124453"/>
                    <a:pt x="5083681" y="2262080"/>
                  </a:cubicBezTo>
                  <a:cubicBezTo>
                    <a:pt x="4412415" y="2406589"/>
                    <a:pt x="3809839" y="2566129"/>
                    <a:pt x="3374675" y="2708199"/>
                  </a:cubicBezTo>
                  <a:lnTo>
                    <a:pt x="3348015" y="2717248"/>
                  </a:lnTo>
                  <a:lnTo>
                    <a:pt x="3319537" y="2715961"/>
                  </a:lnTo>
                  <a:lnTo>
                    <a:pt x="3266115" y="2736021"/>
                  </a:lnTo>
                  <a:cubicBezTo>
                    <a:pt x="3203586" y="2753457"/>
                    <a:pt x="3132288" y="2755966"/>
                    <a:pt x="3059670" y="2739950"/>
                  </a:cubicBezTo>
                  <a:cubicBezTo>
                    <a:pt x="3035463" y="2734612"/>
                    <a:pt x="3012256" y="2727467"/>
                    <a:pt x="2990242" y="2718755"/>
                  </a:cubicBezTo>
                  <a:lnTo>
                    <a:pt x="2950657" y="2699297"/>
                  </a:lnTo>
                  <a:lnTo>
                    <a:pt x="2931225" y="2698419"/>
                  </a:lnTo>
                  <a:lnTo>
                    <a:pt x="2806328" y="2623815"/>
                  </a:lnTo>
                  <a:cubicBezTo>
                    <a:pt x="2526000" y="2465821"/>
                    <a:pt x="2192049" y="2304382"/>
                    <a:pt x="1826732" y="2154827"/>
                  </a:cubicBezTo>
                  <a:cubicBezTo>
                    <a:pt x="1130892" y="1869962"/>
                    <a:pt x="485942" y="1695638"/>
                    <a:pt x="75833" y="1664189"/>
                  </a:cubicBezTo>
                  <a:lnTo>
                    <a:pt x="0" y="1660839"/>
                  </a:lnTo>
                  <a:lnTo>
                    <a:pt x="0" y="248637"/>
                  </a:lnTo>
                  <a:lnTo>
                    <a:pt x="4533" y="203668"/>
                  </a:lnTo>
                  <a:lnTo>
                    <a:pt x="66731" y="219612"/>
                  </a:lnTo>
                  <a:cubicBezTo>
                    <a:pt x="218549" y="245682"/>
                    <a:pt x="413299" y="231625"/>
                    <a:pt x="614995" y="171262"/>
                  </a:cubicBezTo>
                  <a:cubicBezTo>
                    <a:pt x="681177" y="151456"/>
                    <a:pt x="743995" y="127894"/>
                    <a:pt x="802507" y="101458"/>
                  </a:cubicBezTo>
                  <a:lnTo>
                    <a:pt x="939173" y="27872"/>
                  </a:lnTo>
                  <a:lnTo>
                    <a:pt x="958034" y="30170"/>
                  </a:lnTo>
                  <a:lnTo>
                    <a:pt x="1000690" y="16295"/>
                  </a:lnTo>
                  <a:cubicBezTo>
                    <a:pt x="1128989" y="-12744"/>
                    <a:pt x="1332078" y="-2439"/>
                    <a:pt x="1585868" y="42977"/>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34" name="文本框 133"/>
            <p:cNvSpPr txBox="1"/>
            <p:nvPr>
              <p:custDataLst>
                <p:tags r:id="rId16"/>
              </p:custDataLst>
            </p:nvPr>
          </p:nvSpPr>
          <p:spPr>
            <a:xfrm>
              <a:off x="1220" y="2453"/>
              <a:ext cx="4819" cy="947"/>
            </a:xfrm>
            <a:prstGeom prst="rect">
              <a:avLst/>
            </a:prstGeom>
            <a:noFill/>
            <a:effectLst/>
            <a:extLst>
              <a:ext uri="{909E8E84-426E-40DD-AFC4-6F175D3DCCD1}">
                <a14:hiddenFill xmlns:a14="http://schemas.microsoft.com/office/drawing/2010/main">
                  <a:grpFill/>
                </a14:hiddenFill>
              </a:ext>
            </a:extLst>
          </p:spPr>
          <p:txBody>
            <a:bodyPr wrap="square" rtlCol="0">
              <a:spAutoFit/>
            </a:bodyPr>
            <a:p>
              <a:pPr algn="ctr">
                <a:lnSpc>
                  <a:spcPct val="100000"/>
                </a:lnSpc>
              </a:pPr>
              <a:r>
                <a:rPr lang="zh-CN" altLang="en-US" sz="2000" spc="150">
                  <a:solidFill>
                    <a:srgbClr val="DE5336"/>
                  </a:solidFill>
                  <a:latin typeface="微软雅黑" panose="020B0503020204020204" pitchFamily="34" charset="-122"/>
                  <a:ea typeface="微软雅黑" panose="020B0503020204020204" pitchFamily="34" charset="-122"/>
                </a:rPr>
                <a:t>人际沟通</a:t>
              </a:r>
              <a:endParaRPr lang="zh-CN" altLang="en-US" sz="2000" spc="150">
                <a:solidFill>
                  <a:srgbClr val="DE5336"/>
                </a:solidFill>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3159598" y="2436495"/>
            <a:ext cx="2279015" cy="965295"/>
            <a:chOff x="1220" y="2453"/>
            <a:chExt cx="4819" cy="2292"/>
          </a:xfrm>
          <a:solidFill>
            <a:srgbClr val="DE5336"/>
          </a:solidFill>
        </p:grpSpPr>
        <p:sp>
          <p:nvSpPr>
            <p:cNvPr id="136" name="任意多边形 135"/>
            <p:cNvSpPr/>
            <p:nvPr>
              <p:custDataLst>
                <p:tags r:id="rId17"/>
              </p:custDataLst>
            </p:nvPr>
          </p:nvSpPr>
          <p:spPr>
            <a:xfrm rot="20853771">
              <a:off x="1882" y="3957"/>
              <a:ext cx="444" cy="788"/>
            </a:xfrm>
            <a:custGeom>
              <a:avLst/>
              <a:gdLst>
                <a:gd name="connsiteX0" fmla="*/ 415802 w 997607"/>
                <a:gd name="connsiteY0" fmla="*/ 1186515 h 1771975"/>
                <a:gd name="connsiteX1" fmla="*/ 201260 w 997607"/>
                <a:gd name="connsiteY1" fmla="*/ 1323524 h 1771975"/>
                <a:gd name="connsiteX2" fmla="*/ 338269 w 997607"/>
                <a:gd name="connsiteY2" fmla="*/ 1538067 h 1771975"/>
                <a:gd name="connsiteX3" fmla="*/ 552812 w 997607"/>
                <a:gd name="connsiteY3" fmla="*/ 1401057 h 1771975"/>
                <a:gd name="connsiteX4" fmla="*/ 415802 w 997607"/>
                <a:gd name="connsiteY4" fmla="*/ 1186515 h 1771975"/>
                <a:gd name="connsiteX5" fmla="*/ 896056 w 997607"/>
                <a:gd name="connsiteY5" fmla="*/ 13066 h 1771975"/>
                <a:gd name="connsiteX6" fmla="*/ 997607 w 997607"/>
                <a:gd name="connsiteY6" fmla="*/ 166271 h 1771975"/>
                <a:gd name="connsiteX7" fmla="*/ 997607 w 997607"/>
                <a:gd name="connsiteY7" fmla="*/ 1605704 h 1771975"/>
                <a:gd name="connsiteX8" fmla="*/ 831336 w 997607"/>
                <a:gd name="connsiteY8" fmla="*/ 1771975 h 1771975"/>
                <a:gd name="connsiteX9" fmla="*/ 166271 w 997607"/>
                <a:gd name="connsiteY9" fmla="*/ 1771975 h 1771975"/>
                <a:gd name="connsiteX10" fmla="*/ 0 w 997607"/>
                <a:gd name="connsiteY10" fmla="*/ 1605704 h 1771975"/>
                <a:gd name="connsiteX11" fmla="*/ 0 w 997607"/>
                <a:gd name="connsiteY11" fmla="*/ 166271 h 1771975"/>
                <a:gd name="connsiteX12" fmla="*/ 166271 w 997607"/>
                <a:gd name="connsiteY12" fmla="*/ 0 h 1771975"/>
                <a:gd name="connsiteX13" fmla="*/ 831336 w 997607"/>
                <a:gd name="connsiteY13" fmla="*/ 0 h 1771975"/>
                <a:gd name="connsiteX14" fmla="*/ 896056 w 997607"/>
                <a:gd name="connsiteY14" fmla="*/ 13066 h 17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7607" h="1771975">
                  <a:moveTo>
                    <a:pt x="415802" y="1186515"/>
                  </a:moveTo>
                  <a:cubicBezTo>
                    <a:pt x="318724" y="1165105"/>
                    <a:pt x="222670" y="1226446"/>
                    <a:pt x="201260" y="1323524"/>
                  </a:cubicBezTo>
                  <a:cubicBezTo>
                    <a:pt x="179850" y="1420602"/>
                    <a:pt x="241191" y="1516657"/>
                    <a:pt x="338269" y="1538067"/>
                  </a:cubicBezTo>
                  <a:cubicBezTo>
                    <a:pt x="435348" y="1559477"/>
                    <a:pt x="531402" y="1498135"/>
                    <a:pt x="552812" y="1401057"/>
                  </a:cubicBezTo>
                  <a:cubicBezTo>
                    <a:pt x="574222" y="1303979"/>
                    <a:pt x="512880" y="1207925"/>
                    <a:pt x="415802" y="1186515"/>
                  </a:cubicBezTo>
                  <a:close/>
                  <a:moveTo>
                    <a:pt x="896056" y="13066"/>
                  </a:moveTo>
                  <a:cubicBezTo>
                    <a:pt x="955733" y="38308"/>
                    <a:pt x="997607" y="97399"/>
                    <a:pt x="997607" y="166271"/>
                  </a:cubicBezTo>
                  <a:lnTo>
                    <a:pt x="997607" y="1605704"/>
                  </a:lnTo>
                  <a:cubicBezTo>
                    <a:pt x="997607" y="1697533"/>
                    <a:pt x="923165" y="1771975"/>
                    <a:pt x="831336" y="1771975"/>
                  </a:cubicBezTo>
                  <a:lnTo>
                    <a:pt x="166271" y="1771975"/>
                  </a:lnTo>
                  <a:cubicBezTo>
                    <a:pt x="74442" y="1771975"/>
                    <a:pt x="0" y="1697533"/>
                    <a:pt x="0" y="1605704"/>
                  </a:cubicBezTo>
                  <a:lnTo>
                    <a:pt x="0" y="166271"/>
                  </a:lnTo>
                  <a:cubicBezTo>
                    <a:pt x="0" y="74442"/>
                    <a:pt x="74442" y="0"/>
                    <a:pt x="166271" y="0"/>
                  </a:cubicBezTo>
                  <a:lnTo>
                    <a:pt x="831336" y="0"/>
                  </a:lnTo>
                  <a:cubicBezTo>
                    <a:pt x="854293" y="0"/>
                    <a:pt x="876164" y="4653"/>
                    <a:pt x="896056" y="13066"/>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37" name="任意多边形 136"/>
            <p:cNvSpPr/>
            <p:nvPr>
              <p:custDataLst>
                <p:tags r:id="rId18"/>
              </p:custDataLst>
            </p:nvPr>
          </p:nvSpPr>
          <p:spPr>
            <a:xfrm rot="20853771">
              <a:off x="2374" y="3514"/>
              <a:ext cx="3197" cy="1223"/>
            </a:xfrm>
            <a:custGeom>
              <a:avLst/>
              <a:gdLst>
                <a:gd name="connsiteX0" fmla="*/ 1690257 w 7190747"/>
                <a:gd name="connsiteY0" fmla="*/ 63720 h 2750645"/>
                <a:gd name="connsiteX1" fmla="*/ 1710827 w 7190747"/>
                <a:gd name="connsiteY1" fmla="*/ 80665 h 2750645"/>
                <a:gd name="connsiteX2" fmla="*/ 1743703 w 7190747"/>
                <a:gd name="connsiteY2" fmla="*/ 83767 h 2750645"/>
                <a:gd name="connsiteX3" fmla="*/ 2077695 w 7190747"/>
                <a:gd name="connsiteY3" fmla="*/ 201971 h 2750645"/>
                <a:gd name="connsiteX4" fmla="*/ 2359160 w 7190747"/>
                <a:gd name="connsiteY4" fmla="*/ 417148 h 2750645"/>
                <a:gd name="connsiteX5" fmla="*/ 2376789 w 7190747"/>
                <a:gd name="connsiteY5" fmla="*/ 439308 h 2750645"/>
                <a:gd name="connsiteX6" fmla="*/ 2381860 w 7190747"/>
                <a:gd name="connsiteY6" fmla="*/ 441045 h 2750645"/>
                <a:gd name="connsiteX7" fmla="*/ 2393600 w 7190747"/>
                <a:gd name="connsiteY7" fmla="*/ 455711 h 2750645"/>
                <a:gd name="connsiteX8" fmla="*/ 2882280 w 7190747"/>
                <a:gd name="connsiteY8" fmla="*/ 856541 h 2750645"/>
                <a:gd name="connsiteX9" fmla="*/ 3457335 w 7190747"/>
                <a:gd name="connsiteY9" fmla="*/ 1118809 h 2750645"/>
                <a:gd name="connsiteX10" fmla="*/ 3606514 w 7190747"/>
                <a:gd name="connsiteY10" fmla="*/ 1152029 h 2750645"/>
                <a:gd name="connsiteX11" fmla="*/ 3628117 w 7190747"/>
                <a:gd name="connsiteY11" fmla="*/ 1166820 h 2750645"/>
                <a:gd name="connsiteX12" fmla="*/ 3719186 w 7190747"/>
                <a:gd name="connsiteY12" fmla="*/ 1173494 h 2750645"/>
                <a:gd name="connsiteX13" fmla="*/ 4167244 w 7190747"/>
                <a:gd name="connsiteY13" fmla="*/ 1298231 h 2750645"/>
                <a:gd name="connsiteX14" fmla="*/ 4388223 w 7190747"/>
                <a:gd name="connsiteY14" fmla="*/ 1406261 h 2750645"/>
                <a:gd name="connsiteX15" fmla="*/ 4456070 w 7190747"/>
                <a:gd name="connsiteY15" fmla="*/ 1451210 h 2750645"/>
                <a:gd name="connsiteX16" fmla="*/ 4539007 w 7190747"/>
                <a:gd name="connsiteY16" fmla="*/ 1479375 h 2750645"/>
                <a:gd name="connsiteX17" fmla="*/ 4688650 w 7190747"/>
                <a:gd name="connsiteY17" fmla="*/ 1566364 h 2750645"/>
                <a:gd name="connsiteX18" fmla="*/ 4693428 w 7190747"/>
                <a:gd name="connsiteY18" fmla="*/ 1570712 h 2750645"/>
                <a:gd name="connsiteX19" fmla="*/ 4693883 w 7190747"/>
                <a:gd name="connsiteY19" fmla="*/ 1574073 h 2750645"/>
                <a:gd name="connsiteX20" fmla="*/ 4696700 w 7190747"/>
                <a:gd name="connsiteY20" fmla="*/ 1573691 h 2750645"/>
                <a:gd name="connsiteX21" fmla="*/ 4747478 w 7190747"/>
                <a:gd name="connsiteY21" fmla="*/ 1619904 h 2750645"/>
                <a:gd name="connsiteX22" fmla="*/ 4834208 w 7190747"/>
                <a:gd name="connsiteY22" fmla="*/ 1917577 h 2750645"/>
                <a:gd name="connsiteX23" fmla="*/ 4315372 w 7190747"/>
                <a:gd name="connsiteY23" fmla="*/ 2017445 h 2750645"/>
                <a:gd name="connsiteX24" fmla="*/ 4235615 w 7190747"/>
                <a:gd name="connsiteY24" fmla="*/ 1977886 h 2750645"/>
                <a:gd name="connsiteX25" fmla="*/ 4195375 w 7190747"/>
                <a:gd name="connsiteY25" fmla="*/ 1950576 h 2750645"/>
                <a:gd name="connsiteX26" fmla="*/ 4087040 w 7190747"/>
                <a:gd name="connsiteY26" fmla="*/ 1908395 h 2750645"/>
                <a:gd name="connsiteX27" fmla="*/ 3188785 w 7190747"/>
                <a:gd name="connsiteY27" fmla="*/ 1659649 h 2750645"/>
                <a:gd name="connsiteX28" fmla="*/ 1867036 w 7190747"/>
                <a:gd name="connsiteY28" fmla="*/ 1541042 h 2750645"/>
                <a:gd name="connsiteX29" fmla="*/ 1885822 w 7190747"/>
                <a:gd name="connsiteY29" fmla="*/ 1580030 h 2750645"/>
                <a:gd name="connsiteX30" fmla="*/ 1923191 w 7190747"/>
                <a:gd name="connsiteY30" fmla="*/ 1606087 h 2750645"/>
                <a:gd name="connsiteX31" fmla="*/ 1960052 w 7190747"/>
                <a:gd name="connsiteY31" fmla="*/ 1599579 h 2750645"/>
                <a:gd name="connsiteX32" fmla="*/ 3166634 w 7190747"/>
                <a:gd name="connsiteY32" fmla="*/ 1760086 h 2750645"/>
                <a:gd name="connsiteX33" fmla="*/ 4328801 w 7190747"/>
                <a:gd name="connsiteY33" fmla="*/ 2121992 h 2750645"/>
                <a:gd name="connsiteX34" fmla="*/ 4337697 w 7190747"/>
                <a:gd name="connsiteY34" fmla="*/ 2128196 h 2750645"/>
                <a:gd name="connsiteX35" fmla="*/ 4348898 w 7190747"/>
                <a:gd name="connsiteY35" fmla="*/ 2137587 h 2750645"/>
                <a:gd name="connsiteX36" fmla="*/ 4358963 w 7190747"/>
                <a:gd name="connsiteY36" fmla="*/ 2143024 h 2750645"/>
                <a:gd name="connsiteX37" fmla="*/ 4359503 w 7190747"/>
                <a:gd name="connsiteY37" fmla="*/ 2143402 h 2750645"/>
                <a:gd name="connsiteX38" fmla="*/ 4359622 w 7190747"/>
                <a:gd name="connsiteY38" fmla="*/ 2143381 h 2750645"/>
                <a:gd name="connsiteX39" fmla="*/ 4414390 w 7190747"/>
                <a:gd name="connsiteY39" fmla="*/ 2172971 h 2750645"/>
                <a:gd name="connsiteX40" fmla="*/ 4896139 w 7190747"/>
                <a:gd name="connsiteY40" fmla="*/ 1971311 h 2750645"/>
                <a:gd name="connsiteX41" fmla="*/ 4820135 w 7190747"/>
                <a:gd name="connsiteY41" fmla="*/ 1569417 h 2750645"/>
                <a:gd name="connsiteX42" fmla="*/ 4807328 w 7190747"/>
                <a:gd name="connsiteY42" fmla="*/ 1558680 h 2750645"/>
                <a:gd name="connsiteX43" fmla="*/ 6817179 w 7190747"/>
                <a:gd name="connsiteY43" fmla="*/ 1285971 h 2750645"/>
                <a:gd name="connsiteX44" fmla="*/ 6818683 w 7190747"/>
                <a:gd name="connsiteY44" fmla="*/ 1286946 h 2750645"/>
                <a:gd name="connsiteX45" fmla="*/ 6866215 w 7190747"/>
                <a:gd name="connsiteY45" fmla="*/ 1285931 h 2750645"/>
                <a:gd name="connsiteX46" fmla="*/ 6925526 w 7190747"/>
                <a:gd name="connsiteY46" fmla="*/ 1294186 h 2750645"/>
                <a:gd name="connsiteX47" fmla="*/ 7161554 w 7190747"/>
                <a:gd name="connsiteY47" fmla="*/ 1491298 h 2750645"/>
                <a:gd name="connsiteX48" fmla="*/ 7162210 w 7190747"/>
                <a:gd name="connsiteY48" fmla="*/ 1509881 h 2750645"/>
                <a:gd name="connsiteX49" fmla="*/ 7166071 w 7190747"/>
                <a:gd name="connsiteY49" fmla="*/ 1512387 h 2750645"/>
                <a:gd name="connsiteX50" fmla="*/ 7190747 w 7190747"/>
                <a:gd name="connsiteY50" fmla="*/ 1718642 h 2750645"/>
                <a:gd name="connsiteX51" fmla="*/ 7123753 w 7190747"/>
                <a:gd name="connsiteY51" fmla="*/ 1718642 h 2750645"/>
                <a:gd name="connsiteX52" fmla="*/ 6957481 w 7190747"/>
                <a:gd name="connsiteY52" fmla="*/ 1884912 h 2750645"/>
                <a:gd name="connsiteX53" fmla="*/ 6957481 w 7190747"/>
                <a:gd name="connsiteY53" fmla="*/ 1952253 h 2750645"/>
                <a:gd name="connsiteX54" fmla="*/ 6758783 w 7190747"/>
                <a:gd name="connsiteY54" fmla="*/ 1972892 h 2750645"/>
                <a:gd name="connsiteX55" fmla="*/ 5083681 w 7190747"/>
                <a:gd name="connsiteY55" fmla="*/ 2262080 h 2750645"/>
                <a:gd name="connsiteX56" fmla="*/ 3374675 w 7190747"/>
                <a:gd name="connsiteY56" fmla="*/ 2708199 h 2750645"/>
                <a:gd name="connsiteX57" fmla="*/ 3348015 w 7190747"/>
                <a:gd name="connsiteY57" fmla="*/ 2717248 h 2750645"/>
                <a:gd name="connsiteX58" fmla="*/ 3319537 w 7190747"/>
                <a:gd name="connsiteY58" fmla="*/ 2715961 h 2750645"/>
                <a:gd name="connsiteX59" fmla="*/ 3266115 w 7190747"/>
                <a:gd name="connsiteY59" fmla="*/ 2736021 h 2750645"/>
                <a:gd name="connsiteX60" fmla="*/ 3059670 w 7190747"/>
                <a:gd name="connsiteY60" fmla="*/ 2739950 h 2750645"/>
                <a:gd name="connsiteX61" fmla="*/ 2990242 w 7190747"/>
                <a:gd name="connsiteY61" fmla="*/ 2718755 h 2750645"/>
                <a:gd name="connsiteX62" fmla="*/ 2950657 w 7190747"/>
                <a:gd name="connsiteY62" fmla="*/ 2699297 h 2750645"/>
                <a:gd name="connsiteX63" fmla="*/ 2931225 w 7190747"/>
                <a:gd name="connsiteY63" fmla="*/ 2698419 h 2750645"/>
                <a:gd name="connsiteX64" fmla="*/ 2806328 w 7190747"/>
                <a:gd name="connsiteY64" fmla="*/ 2623815 h 2750645"/>
                <a:gd name="connsiteX65" fmla="*/ 1826732 w 7190747"/>
                <a:gd name="connsiteY65" fmla="*/ 2154827 h 2750645"/>
                <a:gd name="connsiteX66" fmla="*/ 75833 w 7190747"/>
                <a:gd name="connsiteY66" fmla="*/ 1664189 h 2750645"/>
                <a:gd name="connsiteX67" fmla="*/ 0 w 7190747"/>
                <a:gd name="connsiteY67" fmla="*/ 1660839 h 2750645"/>
                <a:gd name="connsiteX68" fmla="*/ 0 w 7190747"/>
                <a:gd name="connsiteY68" fmla="*/ 248637 h 2750645"/>
                <a:gd name="connsiteX69" fmla="*/ 4533 w 7190747"/>
                <a:gd name="connsiteY69" fmla="*/ 203668 h 2750645"/>
                <a:gd name="connsiteX70" fmla="*/ 66731 w 7190747"/>
                <a:gd name="connsiteY70" fmla="*/ 219612 h 2750645"/>
                <a:gd name="connsiteX71" fmla="*/ 614995 w 7190747"/>
                <a:gd name="connsiteY71" fmla="*/ 171262 h 2750645"/>
                <a:gd name="connsiteX72" fmla="*/ 802507 w 7190747"/>
                <a:gd name="connsiteY72" fmla="*/ 101458 h 2750645"/>
                <a:gd name="connsiteX73" fmla="*/ 939173 w 7190747"/>
                <a:gd name="connsiteY73" fmla="*/ 27872 h 2750645"/>
                <a:gd name="connsiteX74" fmla="*/ 958034 w 7190747"/>
                <a:gd name="connsiteY74" fmla="*/ 30170 h 2750645"/>
                <a:gd name="connsiteX75" fmla="*/ 1000690 w 7190747"/>
                <a:gd name="connsiteY75" fmla="*/ 16295 h 2750645"/>
                <a:gd name="connsiteX76" fmla="*/ 1585868 w 7190747"/>
                <a:gd name="connsiteY76" fmla="*/ 42977 h 275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190747" h="2750645">
                  <a:moveTo>
                    <a:pt x="1690257" y="63720"/>
                  </a:moveTo>
                  <a:lnTo>
                    <a:pt x="1710827" y="80665"/>
                  </a:lnTo>
                  <a:lnTo>
                    <a:pt x="1743703" y="83767"/>
                  </a:lnTo>
                  <a:cubicBezTo>
                    <a:pt x="1848128" y="100738"/>
                    <a:pt x="1963706" y="140226"/>
                    <a:pt x="2077695" y="201971"/>
                  </a:cubicBezTo>
                  <a:cubicBezTo>
                    <a:pt x="2191685" y="263718"/>
                    <a:pt x="2287898" y="338954"/>
                    <a:pt x="2359160" y="417148"/>
                  </a:cubicBezTo>
                  <a:lnTo>
                    <a:pt x="2376789" y="439308"/>
                  </a:lnTo>
                  <a:lnTo>
                    <a:pt x="2381860" y="441045"/>
                  </a:lnTo>
                  <a:lnTo>
                    <a:pt x="2393600" y="455711"/>
                  </a:lnTo>
                  <a:cubicBezTo>
                    <a:pt x="2518159" y="594094"/>
                    <a:pt x="2685265" y="733728"/>
                    <a:pt x="2882280" y="856541"/>
                  </a:cubicBezTo>
                  <a:cubicBezTo>
                    <a:pt x="3079296" y="979355"/>
                    <a:pt x="3278244" y="1067907"/>
                    <a:pt x="3457335" y="1118809"/>
                  </a:cubicBezTo>
                  <a:lnTo>
                    <a:pt x="3606514" y="1152029"/>
                  </a:lnTo>
                  <a:lnTo>
                    <a:pt x="3628117" y="1166820"/>
                  </a:lnTo>
                  <a:lnTo>
                    <a:pt x="3719186" y="1173494"/>
                  </a:lnTo>
                  <a:cubicBezTo>
                    <a:pt x="3854624" y="1190965"/>
                    <a:pt x="4009345" y="1232604"/>
                    <a:pt x="4167244" y="1298231"/>
                  </a:cubicBezTo>
                  <a:cubicBezTo>
                    <a:pt x="4246194" y="1331044"/>
                    <a:pt x="4320332" y="1367525"/>
                    <a:pt x="4388223" y="1406261"/>
                  </a:cubicBezTo>
                  <a:lnTo>
                    <a:pt x="4456070" y="1451210"/>
                  </a:lnTo>
                  <a:lnTo>
                    <a:pt x="4539007" y="1479375"/>
                  </a:lnTo>
                  <a:cubicBezTo>
                    <a:pt x="4595205" y="1502732"/>
                    <a:pt x="4645613" y="1532511"/>
                    <a:pt x="4688650" y="1566364"/>
                  </a:cubicBezTo>
                  <a:lnTo>
                    <a:pt x="4693428" y="1570712"/>
                  </a:lnTo>
                  <a:lnTo>
                    <a:pt x="4693883" y="1574073"/>
                  </a:lnTo>
                  <a:lnTo>
                    <a:pt x="4696700" y="1573691"/>
                  </a:lnTo>
                  <a:lnTo>
                    <a:pt x="4747478" y="1619904"/>
                  </a:lnTo>
                  <a:cubicBezTo>
                    <a:pt x="4835651" y="1713250"/>
                    <a:pt x="4872805" y="1824711"/>
                    <a:pt x="4834208" y="1917577"/>
                  </a:cubicBezTo>
                  <a:cubicBezTo>
                    <a:pt x="4772452" y="2066161"/>
                    <a:pt x="4540163" y="2110873"/>
                    <a:pt x="4315372" y="2017445"/>
                  </a:cubicBezTo>
                  <a:cubicBezTo>
                    <a:pt x="4287273" y="2005766"/>
                    <a:pt x="4260621" y="1992482"/>
                    <a:pt x="4235615" y="1977886"/>
                  </a:cubicBezTo>
                  <a:lnTo>
                    <a:pt x="4195375" y="1950576"/>
                  </a:lnTo>
                  <a:lnTo>
                    <a:pt x="4087040" y="1908395"/>
                  </a:lnTo>
                  <a:cubicBezTo>
                    <a:pt x="3861012" y="1827257"/>
                    <a:pt x="3543735" y="1737932"/>
                    <a:pt x="3188785" y="1659649"/>
                  </a:cubicBezTo>
                  <a:cubicBezTo>
                    <a:pt x="2478886" y="1503085"/>
                    <a:pt x="1887118" y="1449983"/>
                    <a:pt x="1867036" y="1541042"/>
                  </a:cubicBezTo>
                  <a:cubicBezTo>
                    <a:pt x="1864526" y="1552424"/>
                    <a:pt x="1871066" y="1565520"/>
                    <a:pt x="1885822" y="1580030"/>
                  </a:cubicBezTo>
                  <a:lnTo>
                    <a:pt x="1923191" y="1606087"/>
                  </a:lnTo>
                  <a:lnTo>
                    <a:pt x="1960052" y="1599579"/>
                  </a:lnTo>
                  <a:cubicBezTo>
                    <a:pt x="2168235" y="1583437"/>
                    <a:pt x="2634210" y="1642663"/>
                    <a:pt x="3166634" y="1760086"/>
                  </a:cubicBezTo>
                  <a:cubicBezTo>
                    <a:pt x="3699058" y="1877509"/>
                    <a:pt x="4146719" y="2019781"/>
                    <a:pt x="4328801" y="2121992"/>
                  </a:cubicBezTo>
                  <a:lnTo>
                    <a:pt x="4337697" y="2128196"/>
                  </a:lnTo>
                  <a:lnTo>
                    <a:pt x="4348898" y="2137587"/>
                  </a:lnTo>
                  <a:lnTo>
                    <a:pt x="4358963" y="2143024"/>
                  </a:lnTo>
                  <a:lnTo>
                    <a:pt x="4359503" y="2143402"/>
                  </a:lnTo>
                  <a:lnTo>
                    <a:pt x="4359622" y="2143381"/>
                  </a:lnTo>
                  <a:lnTo>
                    <a:pt x="4414390" y="2172971"/>
                  </a:lnTo>
                  <a:cubicBezTo>
                    <a:pt x="4601791" y="2250860"/>
                    <a:pt x="4817477" y="2160573"/>
                    <a:pt x="4896139" y="1971311"/>
                  </a:cubicBezTo>
                  <a:cubicBezTo>
                    <a:pt x="4955136" y="1829364"/>
                    <a:pt x="4920300" y="1672058"/>
                    <a:pt x="4820135" y="1569417"/>
                  </a:cubicBezTo>
                  <a:lnTo>
                    <a:pt x="4807328" y="1558680"/>
                  </a:lnTo>
                  <a:lnTo>
                    <a:pt x="6817179" y="1285971"/>
                  </a:lnTo>
                  <a:lnTo>
                    <a:pt x="6818683" y="1286946"/>
                  </a:lnTo>
                  <a:lnTo>
                    <a:pt x="6866215" y="1285931"/>
                  </a:lnTo>
                  <a:cubicBezTo>
                    <a:pt x="6885711" y="1287067"/>
                    <a:pt x="6905557" y="1289782"/>
                    <a:pt x="6925526" y="1294186"/>
                  </a:cubicBezTo>
                  <a:cubicBezTo>
                    <a:pt x="7045345" y="1320612"/>
                    <a:pt x="7135568" y="1400323"/>
                    <a:pt x="7161554" y="1491298"/>
                  </a:cubicBezTo>
                  <a:lnTo>
                    <a:pt x="7162210" y="1509881"/>
                  </a:lnTo>
                  <a:lnTo>
                    <a:pt x="7166071" y="1512387"/>
                  </a:lnTo>
                  <a:lnTo>
                    <a:pt x="7190747" y="1718642"/>
                  </a:lnTo>
                  <a:lnTo>
                    <a:pt x="7123753" y="1718642"/>
                  </a:lnTo>
                  <a:cubicBezTo>
                    <a:pt x="7031924" y="1718642"/>
                    <a:pt x="6957482" y="1793083"/>
                    <a:pt x="6957481" y="1884912"/>
                  </a:cubicBezTo>
                  <a:lnTo>
                    <a:pt x="6957481" y="1952253"/>
                  </a:lnTo>
                  <a:lnTo>
                    <a:pt x="6758783" y="1972892"/>
                  </a:lnTo>
                  <a:cubicBezTo>
                    <a:pt x="6311110" y="2024890"/>
                    <a:pt x="5722983" y="2124453"/>
                    <a:pt x="5083681" y="2262080"/>
                  </a:cubicBezTo>
                  <a:cubicBezTo>
                    <a:pt x="4412415" y="2406589"/>
                    <a:pt x="3809839" y="2566129"/>
                    <a:pt x="3374675" y="2708199"/>
                  </a:cubicBezTo>
                  <a:lnTo>
                    <a:pt x="3348015" y="2717248"/>
                  </a:lnTo>
                  <a:lnTo>
                    <a:pt x="3319537" y="2715961"/>
                  </a:lnTo>
                  <a:lnTo>
                    <a:pt x="3266115" y="2736021"/>
                  </a:lnTo>
                  <a:cubicBezTo>
                    <a:pt x="3203586" y="2753457"/>
                    <a:pt x="3132288" y="2755966"/>
                    <a:pt x="3059670" y="2739950"/>
                  </a:cubicBezTo>
                  <a:cubicBezTo>
                    <a:pt x="3035463" y="2734612"/>
                    <a:pt x="3012256" y="2727467"/>
                    <a:pt x="2990242" y="2718755"/>
                  </a:cubicBezTo>
                  <a:lnTo>
                    <a:pt x="2950657" y="2699297"/>
                  </a:lnTo>
                  <a:lnTo>
                    <a:pt x="2931225" y="2698419"/>
                  </a:lnTo>
                  <a:lnTo>
                    <a:pt x="2806328" y="2623815"/>
                  </a:lnTo>
                  <a:cubicBezTo>
                    <a:pt x="2526000" y="2465821"/>
                    <a:pt x="2192049" y="2304382"/>
                    <a:pt x="1826732" y="2154827"/>
                  </a:cubicBezTo>
                  <a:cubicBezTo>
                    <a:pt x="1130892" y="1869962"/>
                    <a:pt x="485942" y="1695638"/>
                    <a:pt x="75833" y="1664189"/>
                  </a:cubicBezTo>
                  <a:lnTo>
                    <a:pt x="0" y="1660839"/>
                  </a:lnTo>
                  <a:lnTo>
                    <a:pt x="0" y="248637"/>
                  </a:lnTo>
                  <a:lnTo>
                    <a:pt x="4533" y="203668"/>
                  </a:lnTo>
                  <a:lnTo>
                    <a:pt x="66731" y="219612"/>
                  </a:lnTo>
                  <a:cubicBezTo>
                    <a:pt x="218549" y="245682"/>
                    <a:pt x="413299" y="231625"/>
                    <a:pt x="614995" y="171262"/>
                  </a:cubicBezTo>
                  <a:cubicBezTo>
                    <a:pt x="681177" y="151456"/>
                    <a:pt x="743995" y="127894"/>
                    <a:pt x="802507" y="101458"/>
                  </a:cubicBezTo>
                  <a:lnTo>
                    <a:pt x="939173" y="27872"/>
                  </a:lnTo>
                  <a:lnTo>
                    <a:pt x="958034" y="30170"/>
                  </a:lnTo>
                  <a:lnTo>
                    <a:pt x="1000690" y="16295"/>
                  </a:lnTo>
                  <a:cubicBezTo>
                    <a:pt x="1128989" y="-12744"/>
                    <a:pt x="1332078" y="-2439"/>
                    <a:pt x="1585868" y="42977"/>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38" name="文本框 137"/>
            <p:cNvSpPr txBox="1"/>
            <p:nvPr>
              <p:custDataLst>
                <p:tags r:id="rId19"/>
              </p:custDataLst>
            </p:nvPr>
          </p:nvSpPr>
          <p:spPr>
            <a:xfrm>
              <a:off x="1220" y="2453"/>
              <a:ext cx="4819" cy="947"/>
            </a:xfrm>
            <a:prstGeom prst="rect">
              <a:avLst/>
            </a:prstGeom>
            <a:noFill/>
            <a:effectLst/>
            <a:extLst>
              <a:ext uri="{909E8E84-426E-40DD-AFC4-6F175D3DCCD1}">
                <a14:hiddenFill xmlns:a14="http://schemas.microsoft.com/office/drawing/2010/main">
                  <a:grpFill/>
                </a14:hiddenFill>
              </a:ext>
            </a:extLst>
          </p:spPr>
          <p:txBody>
            <a:bodyPr wrap="square" rtlCol="0">
              <a:spAutoFit/>
            </a:bodyPr>
            <a:p>
              <a:pPr algn="ctr">
                <a:lnSpc>
                  <a:spcPct val="100000"/>
                </a:lnSpc>
              </a:pPr>
              <a:r>
                <a:rPr lang="zh-CN" altLang="en-US" sz="2000" spc="150">
                  <a:solidFill>
                    <a:srgbClr val="DE5336"/>
                  </a:solidFill>
                  <a:latin typeface="微软雅黑" panose="020B0503020204020204" pitchFamily="34" charset="-122"/>
                  <a:ea typeface="微软雅黑" panose="020B0503020204020204" pitchFamily="34" charset="-122"/>
                </a:rPr>
                <a:t>组织管理</a:t>
              </a:r>
              <a:endParaRPr lang="zh-CN" altLang="en-US" sz="2000" spc="150">
                <a:solidFill>
                  <a:srgbClr val="DE5336"/>
                </a:solidFill>
                <a:latin typeface="微软雅黑" panose="020B0503020204020204" pitchFamily="34" charset="-122"/>
                <a:ea typeface="微软雅黑" panose="020B0503020204020204" pitchFamily="34" charset="-122"/>
              </a:endParaRPr>
            </a:p>
          </p:txBody>
        </p:sp>
      </p:grpSp>
      <p:grpSp>
        <p:nvGrpSpPr>
          <p:cNvPr id="139" name="组合 138"/>
          <p:cNvGrpSpPr/>
          <p:nvPr/>
        </p:nvGrpSpPr>
        <p:grpSpPr>
          <a:xfrm>
            <a:off x="5743413" y="2436495"/>
            <a:ext cx="2279015" cy="965295"/>
            <a:chOff x="1220" y="2453"/>
            <a:chExt cx="4819" cy="2292"/>
          </a:xfrm>
          <a:solidFill>
            <a:srgbClr val="DE5336"/>
          </a:solidFill>
        </p:grpSpPr>
        <p:sp>
          <p:nvSpPr>
            <p:cNvPr id="140" name="任意多边形 139"/>
            <p:cNvSpPr/>
            <p:nvPr>
              <p:custDataLst>
                <p:tags r:id="rId20"/>
              </p:custDataLst>
            </p:nvPr>
          </p:nvSpPr>
          <p:spPr>
            <a:xfrm rot="20853771">
              <a:off x="1882" y="3957"/>
              <a:ext cx="444" cy="788"/>
            </a:xfrm>
            <a:custGeom>
              <a:avLst/>
              <a:gdLst>
                <a:gd name="connsiteX0" fmla="*/ 415802 w 997607"/>
                <a:gd name="connsiteY0" fmla="*/ 1186515 h 1771975"/>
                <a:gd name="connsiteX1" fmla="*/ 201260 w 997607"/>
                <a:gd name="connsiteY1" fmla="*/ 1323524 h 1771975"/>
                <a:gd name="connsiteX2" fmla="*/ 338269 w 997607"/>
                <a:gd name="connsiteY2" fmla="*/ 1538067 h 1771975"/>
                <a:gd name="connsiteX3" fmla="*/ 552812 w 997607"/>
                <a:gd name="connsiteY3" fmla="*/ 1401057 h 1771975"/>
                <a:gd name="connsiteX4" fmla="*/ 415802 w 997607"/>
                <a:gd name="connsiteY4" fmla="*/ 1186515 h 1771975"/>
                <a:gd name="connsiteX5" fmla="*/ 896056 w 997607"/>
                <a:gd name="connsiteY5" fmla="*/ 13066 h 1771975"/>
                <a:gd name="connsiteX6" fmla="*/ 997607 w 997607"/>
                <a:gd name="connsiteY6" fmla="*/ 166271 h 1771975"/>
                <a:gd name="connsiteX7" fmla="*/ 997607 w 997607"/>
                <a:gd name="connsiteY7" fmla="*/ 1605704 h 1771975"/>
                <a:gd name="connsiteX8" fmla="*/ 831336 w 997607"/>
                <a:gd name="connsiteY8" fmla="*/ 1771975 h 1771975"/>
                <a:gd name="connsiteX9" fmla="*/ 166271 w 997607"/>
                <a:gd name="connsiteY9" fmla="*/ 1771975 h 1771975"/>
                <a:gd name="connsiteX10" fmla="*/ 0 w 997607"/>
                <a:gd name="connsiteY10" fmla="*/ 1605704 h 1771975"/>
                <a:gd name="connsiteX11" fmla="*/ 0 w 997607"/>
                <a:gd name="connsiteY11" fmla="*/ 166271 h 1771975"/>
                <a:gd name="connsiteX12" fmla="*/ 166271 w 997607"/>
                <a:gd name="connsiteY12" fmla="*/ 0 h 1771975"/>
                <a:gd name="connsiteX13" fmla="*/ 831336 w 997607"/>
                <a:gd name="connsiteY13" fmla="*/ 0 h 1771975"/>
                <a:gd name="connsiteX14" fmla="*/ 896056 w 997607"/>
                <a:gd name="connsiteY14" fmla="*/ 13066 h 177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7607" h="1771975">
                  <a:moveTo>
                    <a:pt x="415802" y="1186515"/>
                  </a:moveTo>
                  <a:cubicBezTo>
                    <a:pt x="318724" y="1165105"/>
                    <a:pt x="222670" y="1226446"/>
                    <a:pt x="201260" y="1323524"/>
                  </a:cubicBezTo>
                  <a:cubicBezTo>
                    <a:pt x="179850" y="1420602"/>
                    <a:pt x="241191" y="1516657"/>
                    <a:pt x="338269" y="1538067"/>
                  </a:cubicBezTo>
                  <a:cubicBezTo>
                    <a:pt x="435348" y="1559477"/>
                    <a:pt x="531402" y="1498135"/>
                    <a:pt x="552812" y="1401057"/>
                  </a:cubicBezTo>
                  <a:cubicBezTo>
                    <a:pt x="574222" y="1303979"/>
                    <a:pt x="512880" y="1207925"/>
                    <a:pt x="415802" y="1186515"/>
                  </a:cubicBezTo>
                  <a:close/>
                  <a:moveTo>
                    <a:pt x="896056" y="13066"/>
                  </a:moveTo>
                  <a:cubicBezTo>
                    <a:pt x="955733" y="38308"/>
                    <a:pt x="997607" y="97399"/>
                    <a:pt x="997607" y="166271"/>
                  </a:cubicBezTo>
                  <a:lnTo>
                    <a:pt x="997607" y="1605704"/>
                  </a:lnTo>
                  <a:cubicBezTo>
                    <a:pt x="997607" y="1697533"/>
                    <a:pt x="923165" y="1771975"/>
                    <a:pt x="831336" y="1771975"/>
                  </a:cubicBezTo>
                  <a:lnTo>
                    <a:pt x="166271" y="1771975"/>
                  </a:lnTo>
                  <a:cubicBezTo>
                    <a:pt x="74442" y="1771975"/>
                    <a:pt x="0" y="1697533"/>
                    <a:pt x="0" y="1605704"/>
                  </a:cubicBezTo>
                  <a:lnTo>
                    <a:pt x="0" y="166271"/>
                  </a:lnTo>
                  <a:cubicBezTo>
                    <a:pt x="0" y="74442"/>
                    <a:pt x="74442" y="0"/>
                    <a:pt x="166271" y="0"/>
                  </a:cubicBezTo>
                  <a:lnTo>
                    <a:pt x="831336" y="0"/>
                  </a:lnTo>
                  <a:cubicBezTo>
                    <a:pt x="854293" y="0"/>
                    <a:pt x="876164" y="4653"/>
                    <a:pt x="896056" y="13066"/>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41" name="任意多边形 140"/>
            <p:cNvSpPr/>
            <p:nvPr>
              <p:custDataLst>
                <p:tags r:id="rId21"/>
              </p:custDataLst>
            </p:nvPr>
          </p:nvSpPr>
          <p:spPr>
            <a:xfrm rot="20853771">
              <a:off x="2374" y="3514"/>
              <a:ext cx="3197" cy="1223"/>
            </a:xfrm>
            <a:custGeom>
              <a:avLst/>
              <a:gdLst>
                <a:gd name="connsiteX0" fmla="*/ 1690257 w 7190747"/>
                <a:gd name="connsiteY0" fmla="*/ 63720 h 2750645"/>
                <a:gd name="connsiteX1" fmla="*/ 1710827 w 7190747"/>
                <a:gd name="connsiteY1" fmla="*/ 80665 h 2750645"/>
                <a:gd name="connsiteX2" fmla="*/ 1743703 w 7190747"/>
                <a:gd name="connsiteY2" fmla="*/ 83767 h 2750645"/>
                <a:gd name="connsiteX3" fmla="*/ 2077695 w 7190747"/>
                <a:gd name="connsiteY3" fmla="*/ 201971 h 2750645"/>
                <a:gd name="connsiteX4" fmla="*/ 2359160 w 7190747"/>
                <a:gd name="connsiteY4" fmla="*/ 417148 h 2750645"/>
                <a:gd name="connsiteX5" fmla="*/ 2376789 w 7190747"/>
                <a:gd name="connsiteY5" fmla="*/ 439308 h 2750645"/>
                <a:gd name="connsiteX6" fmla="*/ 2381860 w 7190747"/>
                <a:gd name="connsiteY6" fmla="*/ 441045 h 2750645"/>
                <a:gd name="connsiteX7" fmla="*/ 2393600 w 7190747"/>
                <a:gd name="connsiteY7" fmla="*/ 455711 h 2750645"/>
                <a:gd name="connsiteX8" fmla="*/ 2882280 w 7190747"/>
                <a:gd name="connsiteY8" fmla="*/ 856541 h 2750645"/>
                <a:gd name="connsiteX9" fmla="*/ 3457335 w 7190747"/>
                <a:gd name="connsiteY9" fmla="*/ 1118809 h 2750645"/>
                <a:gd name="connsiteX10" fmla="*/ 3606514 w 7190747"/>
                <a:gd name="connsiteY10" fmla="*/ 1152029 h 2750645"/>
                <a:gd name="connsiteX11" fmla="*/ 3628117 w 7190747"/>
                <a:gd name="connsiteY11" fmla="*/ 1166820 h 2750645"/>
                <a:gd name="connsiteX12" fmla="*/ 3719186 w 7190747"/>
                <a:gd name="connsiteY12" fmla="*/ 1173494 h 2750645"/>
                <a:gd name="connsiteX13" fmla="*/ 4167244 w 7190747"/>
                <a:gd name="connsiteY13" fmla="*/ 1298231 h 2750645"/>
                <a:gd name="connsiteX14" fmla="*/ 4388223 w 7190747"/>
                <a:gd name="connsiteY14" fmla="*/ 1406261 h 2750645"/>
                <a:gd name="connsiteX15" fmla="*/ 4456070 w 7190747"/>
                <a:gd name="connsiteY15" fmla="*/ 1451210 h 2750645"/>
                <a:gd name="connsiteX16" fmla="*/ 4539007 w 7190747"/>
                <a:gd name="connsiteY16" fmla="*/ 1479375 h 2750645"/>
                <a:gd name="connsiteX17" fmla="*/ 4688650 w 7190747"/>
                <a:gd name="connsiteY17" fmla="*/ 1566364 h 2750645"/>
                <a:gd name="connsiteX18" fmla="*/ 4693428 w 7190747"/>
                <a:gd name="connsiteY18" fmla="*/ 1570712 h 2750645"/>
                <a:gd name="connsiteX19" fmla="*/ 4693883 w 7190747"/>
                <a:gd name="connsiteY19" fmla="*/ 1574073 h 2750645"/>
                <a:gd name="connsiteX20" fmla="*/ 4696700 w 7190747"/>
                <a:gd name="connsiteY20" fmla="*/ 1573691 h 2750645"/>
                <a:gd name="connsiteX21" fmla="*/ 4747478 w 7190747"/>
                <a:gd name="connsiteY21" fmla="*/ 1619904 h 2750645"/>
                <a:gd name="connsiteX22" fmla="*/ 4834208 w 7190747"/>
                <a:gd name="connsiteY22" fmla="*/ 1917577 h 2750645"/>
                <a:gd name="connsiteX23" fmla="*/ 4315372 w 7190747"/>
                <a:gd name="connsiteY23" fmla="*/ 2017445 h 2750645"/>
                <a:gd name="connsiteX24" fmla="*/ 4235615 w 7190747"/>
                <a:gd name="connsiteY24" fmla="*/ 1977886 h 2750645"/>
                <a:gd name="connsiteX25" fmla="*/ 4195375 w 7190747"/>
                <a:gd name="connsiteY25" fmla="*/ 1950576 h 2750645"/>
                <a:gd name="connsiteX26" fmla="*/ 4087040 w 7190747"/>
                <a:gd name="connsiteY26" fmla="*/ 1908395 h 2750645"/>
                <a:gd name="connsiteX27" fmla="*/ 3188785 w 7190747"/>
                <a:gd name="connsiteY27" fmla="*/ 1659649 h 2750645"/>
                <a:gd name="connsiteX28" fmla="*/ 1867036 w 7190747"/>
                <a:gd name="connsiteY28" fmla="*/ 1541042 h 2750645"/>
                <a:gd name="connsiteX29" fmla="*/ 1885822 w 7190747"/>
                <a:gd name="connsiteY29" fmla="*/ 1580030 h 2750645"/>
                <a:gd name="connsiteX30" fmla="*/ 1923191 w 7190747"/>
                <a:gd name="connsiteY30" fmla="*/ 1606087 h 2750645"/>
                <a:gd name="connsiteX31" fmla="*/ 1960052 w 7190747"/>
                <a:gd name="connsiteY31" fmla="*/ 1599579 h 2750645"/>
                <a:gd name="connsiteX32" fmla="*/ 3166634 w 7190747"/>
                <a:gd name="connsiteY32" fmla="*/ 1760086 h 2750645"/>
                <a:gd name="connsiteX33" fmla="*/ 4328801 w 7190747"/>
                <a:gd name="connsiteY33" fmla="*/ 2121992 h 2750645"/>
                <a:gd name="connsiteX34" fmla="*/ 4337697 w 7190747"/>
                <a:gd name="connsiteY34" fmla="*/ 2128196 h 2750645"/>
                <a:gd name="connsiteX35" fmla="*/ 4348898 w 7190747"/>
                <a:gd name="connsiteY35" fmla="*/ 2137587 h 2750645"/>
                <a:gd name="connsiteX36" fmla="*/ 4358963 w 7190747"/>
                <a:gd name="connsiteY36" fmla="*/ 2143024 h 2750645"/>
                <a:gd name="connsiteX37" fmla="*/ 4359503 w 7190747"/>
                <a:gd name="connsiteY37" fmla="*/ 2143402 h 2750645"/>
                <a:gd name="connsiteX38" fmla="*/ 4359622 w 7190747"/>
                <a:gd name="connsiteY38" fmla="*/ 2143381 h 2750645"/>
                <a:gd name="connsiteX39" fmla="*/ 4414390 w 7190747"/>
                <a:gd name="connsiteY39" fmla="*/ 2172971 h 2750645"/>
                <a:gd name="connsiteX40" fmla="*/ 4896139 w 7190747"/>
                <a:gd name="connsiteY40" fmla="*/ 1971311 h 2750645"/>
                <a:gd name="connsiteX41" fmla="*/ 4820135 w 7190747"/>
                <a:gd name="connsiteY41" fmla="*/ 1569417 h 2750645"/>
                <a:gd name="connsiteX42" fmla="*/ 4807328 w 7190747"/>
                <a:gd name="connsiteY42" fmla="*/ 1558680 h 2750645"/>
                <a:gd name="connsiteX43" fmla="*/ 6817179 w 7190747"/>
                <a:gd name="connsiteY43" fmla="*/ 1285971 h 2750645"/>
                <a:gd name="connsiteX44" fmla="*/ 6818683 w 7190747"/>
                <a:gd name="connsiteY44" fmla="*/ 1286946 h 2750645"/>
                <a:gd name="connsiteX45" fmla="*/ 6866215 w 7190747"/>
                <a:gd name="connsiteY45" fmla="*/ 1285931 h 2750645"/>
                <a:gd name="connsiteX46" fmla="*/ 6925526 w 7190747"/>
                <a:gd name="connsiteY46" fmla="*/ 1294186 h 2750645"/>
                <a:gd name="connsiteX47" fmla="*/ 7161554 w 7190747"/>
                <a:gd name="connsiteY47" fmla="*/ 1491298 h 2750645"/>
                <a:gd name="connsiteX48" fmla="*/ 7162210 w 7190747"/>
                <a:gd name="connsiteY48" fmla="*/ 1509881 h 2750645"/>
                <a:gd name="connsiteX49" fmla="*/ 7166071 w 7190747"/>
                <a:gd name="connsiteY49" fmla="*/ 1512387 h 2750645"/>
                <a:gd name="connsiteX50" fmla="*/ 7190747 w 7190747"/>
                <a:gd name="connsiteY50" fmla="*/ 1718642 h 2750645"/>
                <a:gd name="connsiteX51" fmla="*/ 7123753 w 7190747"/>
                <a:gd name="connsiteY51" fmla="*/ 1718642 h 2750645"/>
                <a:gd name="connsiteX52" fmla="*/ 6957481 w 7190747"/>
                <a:gd name="connsiteY52" fmla="*/ 1884912 h 2750645"/>
                <a:gd name="connsiteX53" fmla="*/ 6957481 w 7190747"/>
                <a:gd name="connsiteY53" fmla="*/ 1952253 h 2750645"/>
                <a:gd name="connsiteX54" fmla="*/ 6758783 w 7190747"/>
                <a:gd name="connsiteY54" fmla="*/ 1972892 h 2750645"/>
                <a:gd name="connsiteX55" fmla="*/ 5083681 w 7190747"/>
                <a:gd name="connsiteY55" fmla="*/ 2262080 h 2750645"/>
                <a:gd name="connsiteX56" fmla="*/ 3374675 w 7190747"/>
                <a:gd name="connsiteY56" fmla="*/ 2708199 h 2750645"/>
                <a:gd name="connsiteX57" fmla="*/ 3348015 w 7190747"/>
                <a:gd name="connsiteY57" fmla="*/ 2717248 h 2750645"/>
                <a:gd name="connsiteX58" fmla="*/ 3319537 w 7190747"/>
                <a:gd name="connsiteY58" fmla="*/ 2715961 h 2750645"/>
                <a:gd name="connsiteX59" fmla="*/ 3266115 w 7190747"/>
                <a:gd name="connsiteY59" fmla="*/ 2736021 h 2750645"/>
                <a:gd name="connsiteX60" fmla="*/ 3059670 w 7190747"/>
                <a:gd name="connsiteY60" fmla="*/ 2739950 h 2750645"/>
                <a:gd name="connsiteX61" fmla="*/ 2990242 w 7190747"/>
                <a:gd name="connsiteY61" fmla="*/ 2718755 h 2750645"/>
                <a:gd name="connsiteX62" fmla="*/ 2950657 w 7190747"/>
                <a:gd name="connsiteY62" fmla="*/ 2699297 h 2750645"/>
                <a:gd name="connsiteX63" fmla="*/ 2931225 w 7190747"/>
                <a:gd name="connsiteY63" fmla="*/ 2698419 h 2750645"/>
                <a:gd name="connsiteX64" fmla="*/ 2806328 w 7190747"/>
                <a:gd name="connsiteY64" fmla="*/ 2623815 h 2750645"/>
                <a:gd name="connsiteX65" fmla="*/ 1826732 w 7190747"/>
                <a:gd name="connsiteY65" fmla="*/ 2154827 h 2750645"/>
                <a:gd name="connsiteX66" fmla="*/ 75833 w 7190747"/>
                <a:gd name="connsiteY66" fmla="*/ 1664189 h 2750645"/>
                <a:gd name="connsiteX67" fmla="*/ 0 w 7190747"/>
                <a:gd name="connsiteY67" fmla="*/ 1660839 h 2750645"/>
                <a:gd name="connsiteX68" fmla="*/ 0 w 7190747"/>
                <a:gd name="connsiteY68" fmla="*/ 248637 h 2750645"/>
                <a:gd name="connsiteX69" fmla="*/ 4533 w 7190747"/>
                <a:gd name="connsiteY69" fmla="*/ 203668 h 2750645"/>
                <a:gd name="connsiteX70" fmla="*/ 66731 w 7190747"/>
                <a:gd name="connsiteY70" fmla="*/ 219612 h 2750645"/>
                <a:gd name="connsiteX71" fmla="*/ 614995 w 7190747"/>
                <a:gd name="connsiteY71" fmla="*/ 171262 h 2750645"/>
                <a:gd name="connsiteX72" fmla="*/ 802507 w 7190747"/>
                <a:gd name="connsiteY72" fmla="*/ 101458 h 2750645"/>
                <a:gd name="connsiteX73" fmla="*/ 939173 w 7190747"/>
                <a:gd name="connsiteY73" fmla="*/ 27872 h 2750645"/>
                <a:gd name="connsiteX74" fmla="*/ 958034 w 7190747"/>
                <a:gd name="connsiteY74" fmla="*/ 30170 h 2750645"/>
                <a:gd name="connsiteX75" fmla="*/ 1000690 w 7190747"/>
                <a:gd name="connsiteY75" fmla="*/ 16295 h 2750645"/>
                <a:gd name="connsiteX76" fmla="*/ 1585868 w 7190747"/>
                <a:gd name="connsiteY76" fmla="*/ 42977 h 275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190747" h="2750645">
                  <a:moveTo>
                    <a:pt x="1690257" y="63720"/>
                  </a:moveTo>
                  <a:lnTo>
                    <a:pt x="1710827" y="80665"/>
                  </a:lnTo>
                  <a:lnTo>
                    <a:pt x="1743703" y="83767"/>
                  </a:lnTo>
                  <a:cubicBezTo>
                    <a:pt x="1848128" y="100738"/>
                    <a:pt x="1963706" y="140226"/>
                    <a:pt x="2077695" y="201971"/>
                  </a:cubicBezTo>
                  <a:cubicBezTo>
                    <a:pt x="2191685" y="263718"/>
                    <a:pt x="2287898" y="338954"/>
                    <a:pt x="2359160" y="417148"/>
                  </a:cubicBezTo>
                  <a:lnTo>
                    <a:pt x="2376789" y="439308"/>
                  </a:lnTo>
                  <a:lnTo>
                    <a:pt x="2381860" y="441045"/>
                  </a:lnTo>
                  <a:lnTo>
                    <a:pt x="2393600" y="455711"/>
                  </a:lnTo>
                  <a:cubicBezTo>
                    <a:pt x="2518159" y="594094"/>
                    <a:pt x="2685265" y="733728"/>
                    <a:pt x="2882280" y="856541"/>
                  </a:cubicBezTo>
                  <a:cubicBezTo>
                    <a:pt x="3079296" y="979355"/>
                    <a:pt x="3278244" y="1067907"/>
                    <a:pt x="3457335" y="1118809"/>
                  </a:cubicBezTo>
                  <a:lnTo>
                    <a:pt x="3606514" y="1152029"/>
                  </a:lnTo>
                  <a:lnTo>
                    <a:pt x="3628117" y="1166820"/>
                  </a:lnTo>
                  <a:lnTo>
                    <a:pt x="3719186" y="1173494"/>
                  </a:lnTo>
                  <a:cubicBezTo>
                    <a:pt x="3854624" y="1190965"/>
                    <a:pt x="4009345" y="1232604"/>
                    <a:pt x="4167244" y="1298231"/>
                  </a:cubicBezTo>
                  <a:cubicBezTo>
                    <a:pt x="4246194" y="1331044"/>
                    <a:pt x="4320332" y="1367525"/>
                    <a:pt x="4388223" y="1406261"/>
                  </a:cubicBezTo>
                  <a:lnTo>
                    <a:pt x="4456070" y="1451210"/>
                  </a:lnTo>
                  <a:lnTo>
                    <a:pt x="4539007" y="1479375"/>
                  </a:lnTo>
                  <a:cubicBezTo>
                    <a:pt x="4595205" y="1502732"/>
                    <a:pt x="4645613" y="1532511"/>
                    <a:pt x="4688650" y="1566364"/>
                  </a:cubicBezTo>
                  <a:lnTo>
                    <a:pt x="4693428" y="1570712"/>
                  </a:lnTo>
                  <a:lnTo>
                    <a:pt x="4693883" y="1574073"/>
                  </a:lnTo>
                  <a:lnTo>
                    <a:pt x="4696700" y="1573691"/>
                  </a:lnTo>
                  <a:lnTo>
                    <a:pt x="4747478" y="1619904"/>
                  </a:lnTo>
                  <a:cubicBezTo>
                    <a:pt x="4835651" y="1713250"/>
                    <a:pt x="4872805" y="1824711"/>
                    <a:pt x="4834208" y="1917577"/>
                  </a:cubicBezTo>
                  <a:cubicBezTo>
                    <a:pt x="4772452" y="2066161"/>
                    <a:pt x="4540163" y="2110873"/>
                    <a:pt x="4315372" y="2017445"/>
                  </a:cubicBezTo>
                  <a:cubicBezTo>
                    <a:pt x="4287273" y="2005766"/>
                    <a:pt x="4260621" y="1992482"/>
                    <a:pt x="4235615" y="1977886"/>
                  </a:cubicBezTo>
                  <a:lnTo>
                    <a:pt x="4195375" y="1950576"/>
                  </a:lnTo>
                  <a:lnTo>
                    <a:pt x="4087040" y="1908395"/>
                  </a:lnTo>
                  <a:cubicBezTo>
                    <a:pt x="3861012" y="1827257"/>
                    <a:pt x="3543735" y="1737932"/>
                    <a:pt x="3188785" y="1659649"/>
                  </a:cubicBezTo>
                  <a:cubicBezTo>
                    <a:pt x="2478886" y="1503085"/>
                    <a:pt x="1887118" y="1449983"/>
                    <a:pt x="1867036" y="1541042"/>
                  </a:cubicBezTo>
                  <a:cubicBezTo>
                    <a:pt x="1864526" y="1552424"/>
                    <a:pt x="1871066" y="1565520"/>
                    <a:pt x="1885822" y="1580030"/>
                  </a:cubicBezTo>
                  <a:lnTo>
                    <a:pt x="1923191" y="1606087"/>
                  </a:lnTo>
                  <a:lnTo>
                    <a:pt x="1960052" y="1599579"/>
                  </a:lnTo>
                  <a:cubicBezTo>
                    <a:pt x="2168235" y="1583437"/>
                    <a:pt x="2634210" y="1642663"/>
                    <a:pt x="3166634" y="1760086"/>
                  </a:cubicBezTo>
                  <a:cubicBezTo>
                    <a:pt x="3699058" y="1877509"/>
                    <a:pt x="4146719" y="2019781"/>
                    <a:pt x="4328801" y="2121992"/>
                  </a:cubicBezTo>
                  <a:lnTo>
                    <a:pt x="4337697" y="2128196"/>
                  </a:lnTo>
                  <a:lnTo>
                    <a:pt x="4348898" y="2137587"/>
                  </a:lnTo>
                  <a:lnTo>
                    <a:pt x="4358963" y="2143024"/>
                  </a:lnTo>
                  <a:lnTo>
                    <a:pt x="4359503" y="2143402"/>
                  </a:lnTo>
                  <a:lnTo>
                    <a:pt x="4359622" y="2143381"/>
                  </a:lnTo>
                  <a:lnTo>
                    <a:pt x="4414390" y="2172971"/>
                  </a:lnTo>
                  <a:cubicBezTo>
                    <a:pt x="4601791" y="2250860"/>
                    <a:pt x="4817477" y="2160573"/>
                    <a:pt x="4896139" y="1971311"/>
                  </a:cubicBezTo>
                  <a:cubicBezTo>
                    <a:pt x="4955136" y="1829364"/>
                    <a:pt x="4920300" y="1672058"/>
                    <a:pt x="4820135" y="1569417"/>
                  </a:cubicBezTo>
                  <a:lnTo>
                    <a:pt x="4807328" y="1558680"/>
                  </a:lnTo>
                  <a:lnTo>
                    <a:pt x="6817179" y="1285971"/>
                  </a:lnTo>
                  <a:lnTo>
                    <a:pt x="6818683" y="1286946"/>
                  </a:lnTo>
                  <a:lnTo>
                    <a:pt x="6866215" y="1285931"/>
                  </a:lnTo>
                  <a:cubicBezTo>
                    <a:pt x="6885711" y="1287067"/>
                    <a:pt x="6905557" y="1289782"/>
                    <a:pt x="6925526" y="1294186"/>
                  </a:cubicBezTo>
                  <a:cubicBezTo>
                    <a:pt x="7045345" y="1320612"/>
                    <a:pt x="7135568" y="1400323"/>
                    <a:pt x="7161554" y="1491298"/>
                  </a:cubicBezTo>
                  <a:lnTo>
                    <a:pt x="7162210" y="1509881"/>
                  </a:lnTo>
                  <a:lnTo>
                    <a:pt x="7166071" y="1512387"/>
                  </a:lnTo>
                  <a:lnTo>
                    <a:pt x="7190747" y="1718642"/>
                  </a:lnTo>
                  <a:lnTo>
                    <a:pt x="7123753" y="1718642"/>
                  </a:lnTo>
                  <a:cubicBezTo>
                    <a:pt x="7031924" y="1718642"/>
                    <a:pt x="6957482" y="1793083"/>
                    <a:pt x="6957481" y="1884912"/>
                  </a:cubicBezTo>
                  <a:lnTo>
                    <a:pt x="6957481" y="1952253"/>
                  </a:lnTo>
                  <a:lnTo>
                    <a:pt x="6758783" y="1972892"/>
                  </a:lnTo>
                  <a:cubicBezTo>
                    <a:pt x="6311110" y="2024890"/>
                    <a:pt x="5722983" y="2124453"/>
                    <a:pt x="5083681" y="2262080"/>
                  </a:cubicBezTo>
                  <a:cubicBezTo>
                    <a:pt x="4412415" y="2406589"/>
                    <a:pt x="3809839" y="2566129"/>
                    <a:pt x="3374675" y="2708199"/>
                  </a:cubicBezTo>
                  <a:lnTo>
                    <a:pt x="3348015" y="2717248"/>
                  </a:lnTo>
                  <a:lnTo>
                    <a:pt x="3319537" y="2715961"/>
                  </a:lnTo>
                  <a:lnTo>
                    <a:pt x="3266115" y="2736021"/>
                  </a:lnTo>
                  <a:cubicBezTo>
                    <a:pt x="3203586" y="2753457"/>
                    <a:pt x="3132288" y="2755966"/>
                    <a:pt x="3059670" y="2739950"/>
                  </a:cubicBezTo>
                  <a:cubicBezTo>
                    <a:pt x="3035463" y="2734612"/>
                    <a:pt x="3012256" y="2727467"/>
                    <a:pt x="2990242" y="2718755"/>
                  </a:cubicBezTo>
                  <a:lnTo>
                    <a:pt x="2950657" y="2699297"/>
                  </a:lnTo>
                  <a:lnTo>
                    <a:pt x="2931225" y="2698419"/>
                  </a:lnTo>
                  <a:lnTo>
                    <a:pt x="2806328" y="2623815"/>
                  </a:lnTo>
                  <a:cubicBezTo>
                    <a:pt x="2526000" y="2465821"/>
                    <a:pt x="2192049" y="2304382"/>
                    <a:pt x="1826732" y="2154827"/>
                  </a:cubicBezTo>
                  <a:cubicBezTo>
                    <a:pt x="1130892" y="1869962"/>
                    <a:pt x="485942" y="1695638"/>
                    <a:pt x="75833" y="1664189"/>
                  </a:cubicBezTo>
                  <a:lnTo>
                    <a:pt x="0" y="1660839"/>
                  </a:lnTo>
                  <a:lnTo>
                    <a:pt x="0" y="248637"/>
                  </a:lnTo>
                  <a:lnTo>
                    <a:pt x="4533" y="203668"/>
                  </a:lnTo>
                  <a:lnTo>
                    <a:pt x="66731" y="219612"/>
                  </a:lnTo>
                  <a:cubicBezTo>
                    <a:pt x="218549" y="245682"/>
                    <a:pt x="413299" y="231625"/>
                    <a:pt x="614995" y="171262"/>
                  </a:cubicBezTo>
                  <a:cubicBezTo>
                    <a:pt x="681177" y="151456"/>
                    <a:pt x="743995" y="127894"/>
                    <a:pt x="802507" y="101458"/>
                  </a:cubicBezTo>
                  <a:lnTo>
                    <a:pt x="939173" y="27872"/>
                  </a:lnTo>
                  <a:lnTo>
                    <a:pt x="958034" y="30170"/>
                  </a:lnTo>
                  <a:lnTo>
                    <a:pt x="1000690" y="16295"/>
                  </a:lnTo>
                  <a:cubicBezTo>
                    <a:pt x="1128989" y="-12744"/>
                    <a:pt x="1332078" y="-2439"/>
                    <a:pt x="1585868" y="42977"/>
                  </a:cubicBezTo>
                  <a:close/>
                </a:path>
              </a:pathLst>
            </a:custGeom>
            <a:grpFill/>
            <a:ln>
              <a:noFill/>
            </a:ln>
          </p:spPr>
          <p:style>
            <a:lnRef idx="2">
              <a:srgbClr val="74C367">
                <a:shade val="50000"/>
              </a:srgbClr>
            </a:lnRef>
            <a:fillRef idx="1">
              <a:srgbClr val="74C367"/>
            </a:fillRef>
            <a:effectRef idx="0">
              <a:srgbClr val="74C367"/>
            </a:effectRef>
            <a:fontRef idx="minor">
              <a:srgbClr val="FFFFFF"/>
            </a:fontRef>
          </p:style>
          <p:txBody>
            <a:bodyPr rtlCol="0" anchor="ctr"/>
            <a:p>
              <a:pPr algn="ctr"/>
              <a:endParaRPr lang="zh-CN" altLang="en-US" sz="2800">
                <a:solidFill>
                  <a:srgbClr val="DE5336"/>
                </a:solidFill>
                <a:latin typeface="Arial" panose="020B0604020202020204" pitchFamily="34" charset="0"/>
                <a:ea typeface="微软雅黑" panose="020B0503020204020204" pitchFamily="34" charset="-122"/>
              </a:endParaRPr>
            </a:p>
          </p:txBody>
        </p:sp>
        <p:sp>
          <p:nvSpPr>
            <p:cNvPr id="142" name="文本框 141"/>
            <p:cNvSpPr txBox="1"/>
            <p:nvPr>
              <p:custDataLst>
                <p:tags r:id="rId22"/>
              </p:custDataLst>
            </p:nvPr>
          </p:nvSpPr>
          <p:spPr>
            <a:xfrm>
              <a:off x="1220" y="2453"/>
              <a:ext cx="4819" cy="947"/>
            </a:xfrm>
            <a:prstGeom prst="rect">
              <a:avLst/>
            </a:prstGeom>
            <a:noFill/>
            <a:effectLst/>
            <a:extLst>
              <a:ext uri="{909E8E84-426E-40DD-AFC4-6F175D3DCCD1}">
                <a14:hiddenFill xmlns:a14="http://schemas.microsoft.com/office/drawing/2010/main">
                  <a:grpFill/>
                </a14:hiddenFill>
              </a:ext>
            </a:extLst>
          </p:spPr>
          <p:txBody>
            <a:bodyPr wrap="square" rtlCol="0">
              <a:spAutoFit/>
            </a:bodyPr>
            <a:p>
              <a:pPr algn="ctr">
                <a:lnSpc>
                  <a:spcPct val="100000"/>
                </a:lnSpc>
              </a:pPr>
              <a:r>
                <a:rPr lang="zh-CN" altLang="en-US" sz="2000" spc="150">
                  <a:solidFill>
                    <a:srgbClr val="DE5336"/>
                  </a:solidFill>
                  <a:latin typeface="微软雅黑" panose="020B0503020204020204" pitchFamily="34" charset="-122"/>
                  <a:ea typeface="微软雅黑" panose="020B0503020204020204" pitchFamily="34" charset="-122"/>
                </a:rPr>
                <a:t>政策法规</a:t>
              </a:r>
              <a:endParaRPr lang="zh-CN" altLang="en-US" sz="2000" spc="150">
                <a:solidFill>
                  <a:srgbClr val="DE5336"/>
                </a:solidFill>
                <a:latin typeface="微软雅黑" panose="020B0503020204020204" pitchFamily="34" charset="-122"/>
                <a:ea typeface="微软雅黑" panose="020B0503020204020204" pitchFamily="34" charset="-122"/>
              </a:endParaRPr>
            </a:p>
          </p:txBody>
        </p:sp>
      </p:grpSp>
      <p:sp>
        <p:nvSpPr>
          <p:cNvPr id="143" name="文本框 142"/>
          <p:cNvSpPr txBox="1"/>
          <p:nvPr/>
        </p:nvSpPr>
        <p:spPr>
          <a:xfrm>
            <a:off x="2253615" y="3740785"/>
            <a:ext cx="7685405" cy="2235200"/>
          </a:xfrm>
          <a:prstGeom prst="rect">
            <a:avLst/>
          </a:prstGeom>
          <a:noFill/>
        </p:spPr>
        <p:txBody>
          <a:bodyPr wrap="square" rtlCol="0" anchor="t">
            <a:spAutoFit/>
          </a:bodyPr>
          <a:p>
            <a:pPr marL="285750" indent="-285750" fontAlgn="auto">
              <a:spcAft>
                <a:spcPts val="800"/>
              </a:spcAft>
              <a:buFont typeface="Wingdings" panose="05000000000000000000" charset="0"/>
              <a:buChar char="ü"/>
            </a:pPr>
            <a:r>
              <a:rPr lang="zh-CN" altLang="en-US">
                <a:solidFill>
                  <a:srgbClr val="DE5336"/>
                </a:solidFill>
                <a:latin typeface="楷体" panose="02010609060101010101" charset="-122"/>
                <a:ea typeface="楷体" panose="02010609060101010101" charset="-122"/>
                <a:cs typeface="楷体" panose="02010609060101010101" charset="-122"/>
              </a:rPr>
              <a:t>考官所提出来的问题均是在幼儿园实际工作中经常遇到的、棘手的问题，真正考查考生是否具备幼儿教师的职业能力。</a:t>
            </a:r>
            <a:endParaRPr lang="zh-CN" altLang="en-US">
              <a:solidFill>
                <a:srgbClr val="DE5336"/>
              </a:solidFill>
              <a:latin typeface="楷体" panose="02010609060101010101" charset="-122"/>
              <a:ea typeface="楷体" panose="02010609060101010101" charset="-122"/>
              <a:cs typeface="楷体" panose="02010609060101010101" charset="-122"/>
            </a:endParaRPr>
          </a:p>
          <a:p>
            <a:pPr marL="285750" indent="-285750" fontAlgn="auto">
              <a:spcAft>
                <a:spcPts val="800"/>
              </a:spcAft>
              <a:buFont typeface="Wingdings" panose="05000000000000000000" charset="0"/>
              <a:buChar char="ü"/>
            </a:pPr>
            <a:r>
              <a:rPr lang="zh-CN" altLang="en-US">
                <a:solidFill>
                  <a:srgbClr val="DE5336"/>
                </a:solidFill>
                <a:latin typeface="楷体" panose="02010609060101010101" charset="-122"/>
                <a:ea typeface="楷体" panose="02010609060101010101" charset="-122"/>
                <a:cs typeface="楷体" panose="02010609060101010101" charset="-122"/>
              </a:rPr>
              <a:t>考试的方式为每人在</a:t>
            </a:r>
            <a:r>
              <a:rPr lang="zh-CN" altLang="en-US">
                <a:solidFill>
                  <a:srgbClr val="DE5336"/>
                </a:solidFill>
                <a:highlight>
                  <a:srgbClr val="FFFF00"/>
                </a:highlight>
                <a:latin typeface="楷体" panose="02010609060101010101" charset="-122"/>
                <a:ea typeface="楷体" panose="02010609060101010101" charset="-122"/>
                <a:cs typeface="楷体" panose="02010609060101010101" charset="-122"/>
              </a:rPr>
              <a:t> 5 分钟之内</a:t>
            </a:r>
            <a:r>
              <a:rPr lang="zh-CN" altLang="en-US">
                <a:solidFill>
                  <a:srgbClr val="DE5336"/>
                </a:solidFill>
                <a:latin typeface="楷体" panose="02010609060101010101" charset="-122"/>
                <a:ea typeface="楷体" panose="02010609060101010101" charset="-122"/>
                <a:cs typeface="楷体" panose="02010609060101010101" charset="-122"/>
              </a:rPr>
              <a:t>回答两道结构化提问，考官依次提出两个问题，考生根据问题进行回答，没有额外的准备时间，这对于考生的表达能力、临场应对能力是极大的考验。</a:t>
            </a:r>
            <a:endParaRPr lang="zh-CN" altLang="en-US">
              <a:solidFill>
                <a:srgbClr val="DE5336"/>
              </a:solidFill>
              <a:latin typeface="楷体" panose="02010609060101010101" charset="-122"/>
              <a:ea typeface="楷体" panose="02010609060101010101" charset="-122"/>
              <a:cs typeface="楷体" panose="02010609060101010101" charset="-122"/>
            </a:endParaRPr>
          </a:p>
          <a:p>
            <a:pPr marL="285750" indent="-285750" fontAlgn="auto">
              <a:spcAft>
                <a:spcPts val="800"/>
              </a:spcAft>
              <a:buFont typeface="Wingdings" panose="05000000000000000000" charset="0"/>
              <a:buChar char="ü"/>
            </a:pPr>
            <a:r>
              <a:rPr lang="zh-CN" altLang="en-US">
                <a:solidFill>
                  <a:srgbClr val="DE5336"/>
                </a:solidFill>
                <a:latin typeface="楷体" panose="02010609060101010101" charset="-122"/>
                <a:ea typeface="楷体" panose="02010609060101010101" charset="-122"/>
                <a:cs typeface="楷体" panose="02010609060101010101" charset="-122"/>
              </a:rPr>
              <a:t>结构化提问只占面试时间的四分之一，虽然仅仅 5 分钟，但可以充分考查考生对学前教育学、教育管理学、教育心理学等内容的掌握情况。</a:t>
            </a:r>
            <a:endParaRPr lang="zh-CN" altLang="en-US">
              <a:solidFill>
                <a:srgbClr val="DE5336"/>
              </a:solidFill>
              <a:latin typeface="楷体" panose="02010609060101010101" charset="-122"/>
              <a:ea typeface="楷体" panose="02010609060101010101" charset="-122"/>
              <a:cs typeface="楷体" panose="02010609060101010101" charset="-122"/>
            </a:endParaRPr>
          </a:p>
        </p:txBody>
      </p:sp>
    </p:spTree>
    <p:custDataLst>
      <p:tags r:id="rId2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8" name="文本框 7"/>
          <p:cNvSpPr txBox="1"/>
          <p:nvPr/>
        </p:nvSpPr>
        <p:spPr>
          <a:xfrm>
            <a:off x="575945" y="1363345"/>
            <a:ext cx="11018520" cy="4799965"/>
          </a:xfrm>
          <a:prstGeom prst="rect">
            <a:avLst/>
          </a:prstGeom>
          <a:noFill/>
        </p:spPr>
        <p:txBody>
          <a:bodyPr wrap="square" rtlCol="0" anchor="t">
            <a:spAutoFit/>
          </a:bodyPr>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一，作为教师先和家长交流幼儿在园的情况。可以使用以下语言：“童童妈妈您好！感谢您能抽出宝贵时间来到幼儿园，与我一起沟通孩子的近期情况。童童进入中班以后，在生活上适应得很快，能够独立进餐、穿衣、如厕，班级老师看到童童的进步都为她高兴。”</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第二，向家长了解幼儿在家庭生活的情况。可以使用以下语言：“最近在家里面，童童的表现怎么样呢？有没有跟您说一说幼儿园发生的事情？”</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第三，耐心倾听家长对幼儿的介绍，边听边分析幼儿的行为，为后续谈话做好基础。</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四，教师结合家长所述的情况，向家长说明幼儿在园的行为问题。可以使用以下语言：“刚才听您介绍了童童在家的生活、游戏情况，对我深入了解孩子非常有帮助。最近我发现童童喜欢一个人独处，不太愿意和其他小朋友一起玩，您发现了此类问题吗？”然后耐心等待家长的进一步介绍。</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五，结合家长介绍的情况，帮助家长分析幼儿的行为并提出家园共育策略。教师可以使用以下语言：“刚才听了您的介绍，我有点理解了童童最近独处行为的原因，您看是不是因为以下两点原因：其一是您和孩子爸爸最近工作较忙，没能经常和孩子交流与游戏；其二是班内更换了一名新老师，孩子有些不适应，在情绪上有些不稳定。我建议咱们从两个方面入手：一方面，您和孩子爸爸最近协调一下工作，能否抽出一个人或者轮流抽时间多和孩子游戏，增加陪伴的时间，提高陪伴的质量；另一方面，我会让班级的新老师多和孩子们游戏，和童童多交流，帮助她尽快适应新老师。”</a:t>
            </a:r>
            <a:endParaRPr lang="zh-CN" altLang="en-US">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a:solidFill>
                  <a:srgbClr val="DE5336"/>
                </a:solidFill>
                <a:latin typeface="楷体" panose="02010609060101010101" charset="-122"/>
                <a:ea typeface="楷体" panose="02010609060101010101" charset="-122"/>
                <a:cs typeface="楷体" panose="02010609060101010101" charset="-122"/>
              </a:rPr>
              <a:t>第六，征询家长意见，共同做好后续的家园共育工作。可以使用以下语言：“童童妈妈，您看这个方案可以吗？您还有哪些建议？希望我们后续能够继续保持沟通，最后再次感谢您支持班级的工作。”</a:t>
            </a:r>
            <a:endParaRPr lang="zh-CN" altLang="en-US">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92456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20586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8：幼儿在户外活动时因摔跤而磕破膝盖，你怎么和家长沟通？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2314575"/>
            <a:ext cx="11018520" cy="1322070"/>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本题重点考查考生与家长的沟通能力和技巧，在与家长交流时应注重教师的态度。在回答该问题时，可以假设幼儿的姓名、性别和该幼儿与家长的关系（比如：母女、父女、母子、父子、爷孙……），这样在回答时更加具有情境性，考生在回答起来更加容易。以下回答的情境假设是教师与一名中班男孩的妈妈进行沟通的。</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83134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8" name="文本框 7"/>
          <p:cNvSpPr txBox="1"/>
          <p:nvPr/>
        </p:nvSpPr>
        <p:spPr>
          <a:xfrm>
            <a:off x="575945" y="1363345"/>
            <a:ext cx="11018520" cy="378460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第一，当幼儿在园发生磕碰事故时后，应该首先跟家长用真诚的态度向家长致歉。教师可以使用以下语言：“瑞瑞妈妈，非常抱歉给您添麻烦了。”</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详述发生意外的过程。教师可以使用以下语言：“今天在户外活动，我们全班小朋友开展接力跑，为了能让小组获得第一名，瑞瑞在跑步的时候太用力了，结果不小心摔倒了。摔倒以后幼儿园保健医马上进行了消毒和包扎。”</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建议家长去医院就医。教师可以使用以下语言：“您看，要不我们带孩子去医院再诊断一下？”如果家长同意去医院就医，教师、家长和保健医前去医院就诊，如果家长认为没有必要去医院就诊则进行下一步。</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四，再次致歉并提出休养建议。教师可以使用以下语言：“这两天孩子是在家里休息还是继续来园呢？如果在家休息，我明天下班后再去家里看瑞瑞；如果继续来园，我们班会专门抽出一名老师照看瑞瑞，保证他一天的游戏和生活。今天回家以后，别让孩子洗澡了，避免孩子伤口感染。再次向您致歉，希望您能谅解。”</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92456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170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（三）与同事沟通的技巧</a:t>
            </a:r>
            <a:endParaRPr lang="zh-CN" altLang="en-US" sz="2400" b="1" dirty="0">
              <a:solidFill>
                <a:srgbClr val="449CD3"/>
              </a:solidFill>
            </a:endParaRPr>
          </a:p>
        </p:txBody>
      </p:sp>
      <p:sp>
        <p:nvSpPr>
          <p:cNvPr id="9" name="文本框 8"/>
          <p:cNvSpPr txBox="1"/>
          <p:nvPr>
            <p:custDataLst>
              <p:tags r:id="rId3"/>
            </p:custDataLst>
          </p:nvPr>
        </p:nvSpPr>
        <p:spPr>
          <a:xfrm>
            <a:off x="991870" y="143700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1. 与同事沟通的原则</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任意多边形 12"/>
          <p:cNvSpPr/>
          <p:nvPr>
            <p:custDataLst>
              <p:tags r:id="rId4"/>
            </p:custDataLst>
          </p:nvPr>
        </p:nvSpPr>
        <p:spPr>
          <a:xfrm rot="10800000">
            <a:off x="7299960" y="3850005"/>
            <a:ext cx="680720" cy="381635"/>
          </a:xfrm>
          <a:custGeom>
            <a:avLst/>
            <a:gdLst>
              <a:gd name="connisteX0" fmla="*/ 680720 w 680720"/>
              <a:gd name="connsiteY0" fmla="*/ 0 h 518160"/>
              <a:gd name="connisteX1" fmla="*/ 431800 w 680720"/>
              <a:gd name="connsiteY1" fmla="*/ 0 h 518160"/>
              <a:gd name="connisteX2" fmla="*/ 0 w 680720"/>
              <a:gd name="connsiteY2" fmla="*/ 518160 h 518160"/>
            </a:gdLst>
            <a:ahLst/>
            <a:cxnLst>
              <a:cxn ang="0">
                <a:pos x="connisteX0" y="connsiteY0"/>
              </a:cxn>
              <a:cxn ang="0">
                <a:pos x="connisteX1" y="connsiteY1"/>
              </a:cxn>
              <a:cxn ang="0">
                <a:pos x="connisteX2" y="connsiteY2"/>
              </a:cxn>
            </a:cxnLst>
            <a:rect l="l" t="t" r="r" b="b"/>
            <a:pathLst>
              <a:path w="680720" h="518160">
                <a:moveTo>
                  <a:pt x="680720" y="0"/>
                </a:moveTo>
                <a:lnTo>
                  <a:pt x="431800" y="0"/>
                </a:lnTo>
                <a:lnTo>
                  <a:pt x="0" y="518160"/>
                </a:lnTo>
              </a:path>
            </a:pathLst>
          </a:custGeom>
          <a:noFill/>
          <a:ln w="19050">
            <a:solidFill>
              <a:srgbClr val="FFFFFF">
                <a:lumMod val="85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37" name="直接连接符 36"/>
          <p:cNvCxnSpPr/>
          <p:nvPr>
            <p:custDataLst>
              <p:tags r:id="rId5"/>
            </p:custDataLst>
          </p:nvPr>
        </p:nvCxnSpPr>
        <p:spPr>
          <a:xfrm flipH="1">
            <a:off x="6740525" y="2576830"/>
            <a:ext cx="1190625" cy="0"/>
          </a:xfrm>
          <a:prstGeom prst="line">
            <a:avLst/>
          </a:prstGeom>
          <a:ln w="19050">
            <a:solidFill>
              <a:srgbClr val="FFFFFF">
                <a:lumMod val="85000"/>
              </a:srgbClr>
            </a:solidFill>
          </a:ln>
        </p:spPr>
        <p:style>
          <a:lnRef idx="1">
            <a:srgbClr val="7578EC"/>
          </a:lnRef>
          <a:fillRef idx="0">
            <a:srgbClr val="7578EC"/>
          </a:fillRef>
          <a:effectRef idx="0">
            <a:srgbClr val="7578EC"/>
          </a:effectRef>
          <a:fontRef idx="minor">
            <a:srgbClr val="000000"/>
          </a:fontRef>
        </p:style>
      </p:cxnSp>
      <p:cxnSp>
        <p:nvCxnSpPr>
          <p:cNvPr id="3" name="直接连接符 2"/>
          <p:cNvCxnSpPr/>
          <p:nvPr>
            <p:custDataLst>
              <p:tags r:id="rId6"/>
            </p:custDataLst>
          </p:nvPr>
        </p:nvCxnSpPr>
        <p:spPr>
          <a:xfrm flipH="1">
            <a:off x="4188460" y="3757295"/>
            <a:ext cx="1190625" cy="0"/>
          </a:xfrm>
          <a:prstGeom prst="line">
            <a:avLst/>
          </a:prstGeom>
          <a:ln w="19050">
            <a:solidFill>
              <a:srgbClr val="FFFFFF">
                <a:lumMod val="85000"/>
              </a:srgbClr>
            </a:solidFill>
          </a:ln>
        </p:spPr>
        <p:style>
          <a:lnRef idx="1">
            <a:srgbClr val="7578EC"/>
          </a:lnRef>
          <a:fillRef idx="0">
            <a:srgbClr val="7578EC"/>
          </a:fillRef>
          <a:effectRef idx="0">
            <a:srgbClr val="7578EC"/>
          </a:effectRef>
          <a:fontRef idx="minor">
            <a:srgbClr val="000000"/>
          </a:fontRef>
        </p:style>
      </p:cxnSp>
      <p:cxnSp>
        <p:nvCxnSpPr>
          <p:cNvPr id="4" name="直接连接符 3"/>
          <p:cNvCxnSpPr/>
          <p:nvPr>
            <p:custDataLst>
              <p:tags r:id="rId7"/>
            </p:custDataLst>
          </p:nvPr>
        </p:nvCxnSpPr>
        <p:spPr>
          <a:xfrm flipH="1">
            <a:off x="4170680" y="2580640"/>
            <a:ext cx="1190625" cy="0"/>
          </a:xfrm>
          <a:prstGeom prst="line">
            <a:avLst/>
          </a:prstGeom>
          <a:ln w="19050">
            <a:solidFill>
              <a:srgbClr val="FFFFFF">
                <a:lumMod val="85000"/>
              </a:srgbClr>
            </a:solidFill>
          </a:ln>
        </p:spPr>
        <p:style>
          <a:lnRef idx="1">
            <a:srgbClr val="7578EC"/>
          </a:lnRef>
          <a:fillRef idx="0">
            <a:srgbClr val="7578EC"/>
          </a:fillRef>
          <a:effectRef idx="0">
            <a:srgbClr val="7578EC"/>
          </a:effectRef>
          <a:fontRef idx="minor">
            <a:srgbClr val="000000"/>
          </a:fontRef>
        </p:style>
      </p:cxnSp>
      <p:pic>
        <p:nvPicPr>
          <p:cNvPr id="6" name="图片 5" descr="a"/>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10800000" flipH="1" flipV="1">
            <a:off x="4581525" y="3826510"/>
            <a:ext cx="1222375" cy="1313180"/>
          </a:xfrm>
          <a:prstGeom prst="rect">
            <a:avLst/>
          </a:prstGeom>
        </p:spPr>
      </p:pic>
      <p:pic>
        <p:nvPicPr>
          <p:cNvPr id="7" name="图片 6" descr="b"/>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842510" y="2616200"/>
            <a:ext cx="1591310" cy="1820545"/>
          </a:xfrm>
          <a:prstGeom prst="rect">
            <a:avLst/>
          </a:prstGeom>
        </p:spPr>
      </p:pic>
      <p:pic>
        <p:nvPicPr>
          <p:cNvPr id="10" name="图片 9" descr="c"/>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0800000" flipH="1" flipV="1">
            <a:off x="5258435" y="2273935"/>
            <a:ext cx="1782445" cy="1069340"/>
          </a:xfrm>
          <a:prstGeom prst="rect">
            <a:avLst/>
          </a:prstGeom>
        </p:spPr>
      </p:pic>
      <p:pic>
        <p:nvPicPr>
          <p:cNvPr id="11" name="图片 10" descr="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10800000" flipH="1" flipV="1">
            <a:off x="6483350" y="2576830"/>
            <a:ext cx="986790" cy="1435100"/>
          </a:xfrm>
          <a:prstGeom prst="rect">
            <a:avLst/>
          </a:prstGeom>
        </p:spPr>
      </p:pic>
      <p:pic>
        <p:nvPicPr>
          <p:cNvPr id="12" name="图片 11" descr="f"/>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29300" y="3397250"/>
            <a:ext cx="1591945" cy="1682750"/>
          </a:xfrm>
          <a:prstGeom prst="rect">
            <a:avLst/>
          </a:prstGeom>
        </p:spPr>
      </p:pic>
      <p:pic>
        <p:nvPicPr>
          <p:cNvPr id="14" name="图片 13" descr="g"/>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rot="10800000" flipH="1" flipV="1">
            <a:off x="5295265" y="4472305"/>
            <a:ext cx="1723390" cy="1360805"/>
          </a:xfrm>
          <a:prstGeom prst="rect">
            <a:avLst/>
          </a:prstGeom>
        </p:spPr>
      </p:pic>
      <p:sp>
        <p:nvSpPr>
          <p:cNvPr id="17" name="文本框 16"/>
          <p:cNvSpPr txBox="1"/>
          <p:nvPr>
            <p:custDataLst>
              <p:tags r:id="rId26"/>
            </p:custDataLst>
          </p:nvPr>
        </p:nvSpPr>
        <p:spPr>
          <a:xfrm>
            <a:off x="5842000" y="2465705"/>
            <a:ext cx="546735" cy="460375"/>
          </a:xfrm>
          <a:prstGeom prst="rect">
            <a:avLst/>
          </a:prstGeom>
          <a:noFill/>
        </p:spPr>
        <p:txBody>
          <a:bodyPr wrap="none" rtlCol="0">
            <a:normAutofit fontScale="90000" lnSpcReduction="20000"/>
          </a:bodyPr>
          <a:p>
            <a:r>
              <a:rPr lang="en-US" altLang="zh-CN" sz="2400">
                <a:solidFill>
                  <a:srgbClr val="FFFFFF"/>
                </a:solidFill>
                <a:latin typeface="思源黑体 CN Bold" panose="020B0800000000000000" charset="-122"/>
                <a:ea typeface="思源黑体 CN Bold" panose="020B0800000000000000" charset="-122"/>
              </a:rPr>
              <a:t>01</a:t>
            </a:r>
            <a:endParaRPr lang="en-US" altLang="zh-CN" sz="2400">
              <a:solidFill>
                <a:srgbClr val="FFFFFF"/>
              </a:solidFill>
              <a:latin typeface="思源黑体 CN Bold" panose="020B0800000000000000" charset="-122"/>
              <a:ea typeface="思源黑体 CN Bold" panose="020B0800000000000000" charset="-122"/>
            </a:endParaRPr>
          </a:p>
        </p:txBody>
      </p:sp>
      <p:sp>
        <p:nvSpPr>
          <p:cNvPr id="18" name="文本框 17"/>
          <p:cNvSpPr txBox="1"/>
          <p:nvPr>
            <p:custDataLst>
              <p:tags r:id="rId27"/>
            </p:custDataLst>
          </p:nvPr>
        </p:nvSpPr>
        <p:spPr>
          <a:xfrm>
            <a:off x="4980305" y="3147695"/>
            <a:ext cx="582930" cy="460375"/>
          </a:xfrm>
          <a:prstGeom prst="rect">
            <a:avLst/>
          </a:prstGeom>
          <a:noFill/>
        </p:spPr>
        <p:txBody>
          <a:bodyPr wrap="none" rtlCol="0">
            <a:normAutofit fontScale="90000" lnSpcReduction="20000"/>
          </a:bodyPr>
          <a:p>
            <a:r>
              <a:rPr lang="en-US" altLang="zh-CN" sz="2400">
                <a:solidFill>
                  <a:srgbClr val="FFFFFF"/>
                </a:solidFill>
                <a:latin typeface="思源黑体 CN Bold" panose="020B0800000000000000" charset="-122"/>
                <a:ea typeface="思源黑体 CN Bold" panose="020B0800000000000000" charset="-122"/>
              </a:rPr>
              <a:t>02</a:t>
            </a:r>
            <a:endParaRPr lang="en-US" altLang="zh-CN" sz="2400">
              <a:solidFill>
                <a:srgbClr val="FFFFFF"/>
              </a:solidFill>
              <a:latin typeface="思源黑体 CN Bold" panose="020B0800000000000000" charset="-122"/>
              <a:ea typeface="思源黑体 CN Bold" panose="020B0800000000000000" charset="-122"/>
            </a:endParaRPr>
          </a:p>
        </p:txBody>
      </p:sp>
      <p:sp>
        <p:nvSpPr>
          <p:cNvPr id="19" name="文本框 18"/>
          <p:cNvSpPr txBox="1"/>
          <p:nvPr>
            <p:custDataLst>
              <p:tags r:id="rId28"/>
            </p:custDataLst>
          </p:nvPr>
        </p:nvSpPr>
        <p:spPr>
          <a:xfrm>
            <a:off x="6837045" y="3220085"/>
            <a:ext cx="589915" cy="460375"/>
          </a:xfrm>
          <a:prstGeom prst="rect">
            <a:avLst/>
          </a:prstGeom>
          <a:noFill/>
        </p:spPr>
        <p:txBody>
          <a:bodyPr wrap="none" rtlCol="0">
            <a:normAutofit fontScale="90000" lnSpcReduction="20000"/>
          </a:bodyPr>
          <a:p>
            <a:r>
              <a:rPr lang="en-US" altLang="zh-CN" sz="2400">
                <a:solidFill>
                  <a:srgbClr val="FFFFFF"/>
                </a:solidFill>
                <a:latin typeface="思源黑体 CN Bold" panose="020B0800000000000000" charset="-122"/>
                <a:ea typeface="思源黑体 CN Bold" panose="020B0800000000000000" charset="-122"/>
              </a:rPr>
              <a:t>04</a:t>
            </a:r>
            <a:endParaRPr lang="en-US" altLang="zh-CN" sz="2400">
              <a:solidFill>
                <a:srgbClr val="FFFFFF"/>
              </a:solidFill>
              <a:latin typeface="思源黑体 CN Bold" panose="020B0800000000000000" charset="-122"/>
              <a:ea typeface="思源黑体 CN Bold" panose="020B0800000000000000" charset="-122"/>
            </a:endParaRPr>
          </a:p>
        </p:txBody>
      </p:sp>
      <p:pic>
        <p:nvPicPr>
          <p:cNvPr id="20" name="图片 19" descr="343435383036303b343532343134393bcdb7c4d4b7e7b1a9"/>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94970" y="2216785"/>
            <a:ext cx="554990" cy="554990"/>
          </a:xfrm>
          <a:prstGeom prst="rect">
            <a:avLst/>
          </a:prstGeom>
        </p:spPr>
      </p:pic>
      <p:sp>
        <p:nvSpPr>
          <p:cNvPr id="164" name="文本框 163"/>
          <p:cNvSpPr txBox="1"/>
          <p:nvPr>
            <p:custDataLst>
              <p:tags r:id="rId32"/>
            </p:custDataLst>
          </p:nvPr>
        </p:nvSpPr>
        <p:spPr>
          <a:xfrm>
            <a:off x="1003300" y="2014855"/>
            <a:ext cx="2152015" cy="353060"/>
          </a:xfrm>
          <a:prstGeom prst="rect">
            <a:avLst/>
          </a:prstGeom>
          <a:noFill/>
        </p:spPr>
        <p:txBody>
          <a:bodyPr wrap="square" bIns="0" rtlCol="0">
            <a:spAutoFit/>
          </a:bodyPr>
          <a:p>
            <a:r>
              <a:rPr lang="zh-CN" altLang="en-US" sz="2000">
                <a:latin typeface="思源黑体 CN Bold" panose="020B0800000000000000" charset="-122"/>
                <a:ea typeface="思源黑体 CN Bold" panose="020B0800000000000000" charset="-122"/>
              </a:rPr>
              <a:t>（1）尊重对方</a:t>
            </a:r>
            <a:endParaRPr lang="zh-CN" altLang="en-US" sz="2000">
              <a:latin typeface="思源黑体 CN Bold" panose="020B0800000000000000" charset="-122"/>
              <a:ea typeface="思源黑体 CN Bold" panose="020B0800000000000000" charset="-122"/>
            </a:endParaRPr>
          </a:p>
        </p:txBody>
      </p:sp>
      <p:sp>
        <p:nvSpPr>
          <p:cNvPr id="165" name="文本框 164"/>
          <p:cNvSpPr txBox="1"/>
          <p:nvPr>
            <p:custDataLst>
              <p:tags r:id="rId33"/>
            </p:custDataLst>
          </p:nvPr>
        </p:nvSpPr>
        <p:spPr>
          <a:xfrm>
            <a:off x="987425" y="2385060"/>
            <a:ext cx="3131820" cy="486410"/>
          </a:xfrm>
          <a:prstGeom prst="rect">
            <a:avLst/>
          </a:prstGeom>
          <a:noFill/>
        </p:spPr>
        <p:txBody>
          <a:bodyPr wrap="square" rtlCol="0">
            <a:spAutoFit/>
          </a:bodyPr>
          <a:p>
            <a:pPr fontAlgn="auto">
              <a:lnSpc>
                <a:spcPts val="1540"/>
              </a:lnSpc>
            </a:pPr>
            <a:r>
              <a:rPr lang="zh-CN" altLang="en-US" sz="1200">
                <a:solidFill>
                  <a:srgbClr val="000000">
                    <a:lumMod val="50000"/>
                    <a:lumOff val="50000"/>
                  </a:srgbClr>
                </a:solidFill>
                <a:latin typeface="思源黑体 CN Regular" panose="020B0500000000000000" charset="-122"/>
                <a:ea typeface="思源黑体 CN Regular" panose="020B0500000000000000" charset="-122"/>
              </a:rPr>
              <a:t>尊重是交流的首要原则，沟通双方处于平等的地位，保证信息交流的畅通。</a:t>
            </a:r>
            <a:endParaRPr lang="zh-CN" altLang="en-US" sz="1200">
              <a:solidFill>
                <a:srgbClr val="000000">
                  <a:lumMod val="50000"/>
                  <a:lumOff val="50000"/>
                </a:srgbClr>
              </a:solidFill>
              <a:latin typeface="思源黑体 CN Regular" panose="020B0500000000000000" charset="-122"/>
              <a:ea typeface="思源黑体 CN Regular" panose="020B0500000000000000" charset="-122"/>
            </a:endParaRPr>
          </a:p>
        </p:txBody>
      </p:sp>
      <p:pic>
        <p:nvPicPr>
          <p:cNvPr id="21" name="图片 20" descr="343435383036303b343532343134393bcdb7c4d4b7e7b1a9"/>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12115" y="3450590"/>
            <a:ext cx="554990" cy="554990"/>
          </a:xfrm>
          <a:prstGeom prst="rect">
            <a:avLst/>
          </a:prstGeom>
        </p:spPr>
      </p:pic>
      <p:sp>
        <p:nvSpPr>
          <p:cNvPr id="22" name="文本框 21"/>
          <p:cNvSpPr txBox="1"/>
          <p:nvPr>
            <p:custDataLst>
              <p:tags r:id="rId37"/>
            </p:custDataLst>
          </p:nvPr>
        </p:nvSpPr>
        <p:spPr>
          <a:xfrm>
            <a:off x="1020445" y="3248660"/>
            <a:ext cx="2197100" cy="353060"/>
          </a:xfrm>
          <a:prstGeom prst="rect">
            <a:avLst/>
          </a:prstGeom>
          <a:noFill/>
        </p:spPr>
        <p:txBody>
          <a:bodyPr wrap="square" bIns="0" rtlCol="0">
            <a:spAutoFit/>
          </a:bodyPr>
          <a:p>
            <a:r>
              <a:rPr lang="zh-CN" altLang="en-US" sz="2000">
                <a:latin typeface="思源黑体 CN Bold" panose="020B0800000000000000" charset="-122"/>
                <a:ea typeface="思源黑体 CN Bold" panose="020B0800000000000000" charset="-122"/>
              </a:rPr>
              <a:t>（2）情绪控制</a:t>
            </a:r>
            <a:endParaRPr lang="zh-CN" altLang="en-US" sz="2000">
              <a:latin typeface="思源黑体 CN Bold" panose="020B0800000000000000" charset="-122"/>
              <a:ea typeface="思源黑体 CN Bold" panose="020B0800000000000000" charset="-122"/>
            </a:endParaRPr>
          </a:p>
        </p:txBody>
      </p:sp>
      <p:sp>
        <p:nvSpPr>
          <p:cNvPr id="23" name="文本框 22"/>
          <p:cNvSpPr txBox="1"/>
          <p:nvPr>
            <p:custDataLst>
              <p:tags r:id="rId38"/>
            </p:custDataLst>
          </p:nvPr>
        </p:nvSpPr>
        <p:spPr>
          <a:xfrm>
            <a:off x="1004570" y="3618865"/>
            <a:ext cx="3131820" cy="683895"/>
          </a:xfrm>
          <a:prstGeom prst="rect">
            <a:avLst/>
          </a:prstGeom>
          <a:noFill/>
        </p:spPr>
        <p:txBody>
          <a:bodyPr wrap="square" rtlCol="0">
            <a:spAutoFit/>
          </a:bodyPr>
          <a:p>
            <a:pPr fontAlgn="auto">
              <a:lnSpc>
                <a:spcPts val="1540"/>
              </a:lnSpc>
            </a:pPr>
            <a:r>
              <a:rPr lang="zh-CN" altLang="en-US" sz="1200">
                <a:solidFill>
                  <a:srgbClr val="000000">
                    <a:lumMod val="50000"/>
                    <a:lumOff val="50000"/>
                  </a:srgbClr>
                </a:solidFill>
                <a:latin typeface="思源黑体 CN Regular" panose="020B0500000000000000" charset="-122"/>
                <a:ea typeface="思源黑体 CN Regular" panose="020B0500000000000000" charset="-122"/>
              </a:rPr>
              <a:t>在沟通时应保持情绪稳定，情绪稳定才能做充分思考，沟通不是争吵，沟通是信息、情感的有效交流。</a:t>
            </a:r>
            <a:endParaRPr lang="zh-CN" altLang="en-US" sz="1200">
              <a:solidFill>
                <a:srgbClr val="000000">
                  <a:lumMod val="50000"/>
                  <a:lumOff val="50000"/>
                </a:srgbClr>
              </a:solidFill>
              <a:latin typeface="思源黑体 CN Regular" panose="020B0500000000000000" charset="-122"/>
              <a:ea typeface="思源黑体 CN Regular" panose="020B0500000000000000" charset="-122"/>
            </a:endParaRPr>
          </a:p>
        </p:txBody>
      </p:sp>
      <p:pic>
        <p:nvPicPr>
          <p:cNvPr id="39" name="图片 38" descr="343435383036303b343532343134393bcdb7c4d4b7e7b1a9"/>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flipH="1">
            <a:off x="11181715" y="3432175"/>
            <a:ext cx="554990" cy="554990"/>
          </a:xfrm>
          <a:prstGeom prst="rect">
            <a:avLst/>
          </a:prstGeom>
        </p:spPr>
      </p:pic>
      <p:sp>
        <p:nvSpPr>
          <p:cNvPr id="40" name="文本框 39"/>
          <p:cNvSpPr txBox="1"/>
          <p:nvPr>
            <p:custDataLst>
              <p:tags r:id="rId42"/>
            </p:custDataLst>
          </p:nvPr>
        </p:nvSpPr>
        <p:spPr>
          <a:xfrm flipH="1">
            <a:off x="7987030" y="3230245"/>
            <a:ext cx="2078990" cy="353060"/>
          </a:xfrm>
          <a:prstGeom prst="rect">
            <a:avLst/>
          </a:prstGeom>
          <a:noFill/>
        </p:spPr>
        <p:txBody>
          <a:bodyPr wrap="square" bIns="0" rtlCol="0">
            <a:spAutoFit/>
          </a:bodyPr>
          <a:p>
            <a:r>
              <a:rPr lang="zh-CN" altLang="en-US" sz="2000">
                <a:latin typeface="思源黑体 CN Bold" panose="020B0800000000000000" charset="-122"/>
                <a:ea typeface="思源黑体 CN Bold" panose="020B0800000000000000" charset="-122"/>
              </a:rPr>
              <a:t>（3）考虑周到</a:t>
            </a:r>
            <a:endParaRPr lang="zh-CN" altLang="en-US" sz="2000">
              <a:latin typeface="思源黑体 CN Bold" panose="020B0800000000000000" charset="-122"/>
              <a:ea typeface="思源黑体 CN Bold" panose="020B0800000000000000" charset="-122"/>
            </a:endParaRPr>
          </a:p>
        </p:txBody>
      </p:sp>
      <p:sp>
        <p:nvSpPr>
          <p:cNvPr id="41" name="文本框 40"/>
          <p:cNvSpPr txBox="1"/>
          <p:nvPr>
            <p:custDataLst>
              <p:tags r:id="rId43"/>
            </p:custDataLst>
          </p:nvPr>
        </p:nvSpPr>
        <p:spPr>
          <a:xfrm flipH="1">
            <a:off x="7980680" y="3600450"/>
            <a:ext cx="3131820" cy="486410"/>
          </a:xfrm>
          <a:prstGeom prst="rect">
            <a:avLst/>
          </a:prstGeom>
          <a:noFill/>
        </p:spPr>
        <p:txBody>
          <a:bodyPr wrap="square" rtlCol="0">
            <a:spAutoFit/>
          </a:bodyPr>
          <a:p>
            <a:pPr fontAlgn="auto">
              <a:lnSpc>
                <a:spcPts val="1540"/>
              </a:lnSpc>
            </a:pPr>
            <a:r>
              <a:rPr lang="zh-CN" altLang="en-US" sz="1200">
                <a:solidFill>
                  <a:srgbClr val="000000">
                    <a:lumMod val="50000"/>
                    <a:lumOff val="50000"/>
                  </a:srgbClr>
                </a:solidFill>
                <a:latin typeface="思源黑体 CN Regular" panose="020B0500000000000000" charset="-122"/>
                <a:ea typeface="思源黑体 CN Regular" panose="020B0500000000000000" charset="-122"/>
              </a:rPr>
              <a:t>沟通前应做好充分的考量，分析利弊。养成三思而后行的习惯。</a:t>
            </a:r>
            <a:endParaRPr lang="zh-CN" altLang="en-US" sz="1200">
              <a:solidFill>
                <a:srgbClr val="000000">
                  <a:lumMod val="50000"/>
                  <a:lumOff val="50000"/>
                </a:srgbClr>
              </a:solidFill>
              <a:latin typeface="思源黑体 CN Regular" panose="020B0500000000000000" charset="-122"/>
              <a:ea typeface="思源黑体 CN Regular" panose="020B0500000000000000" charset="-122"/>
            </a:endParaRPr>
          </a:p>
        </p:txBody>
      </p:sp>
      <p:pic>
        <p:nvPicPr>
          <p:cNvPr id="43" name="图片 42" descr="343435383036303b343532343134393bcdb7c4d4b7e7b1a9"/>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flipH="1">
            <a:off x="11181715" y="2216785"/>
            <a:ext cx="554990" cy="554990"/>
          </a:xfrm>
          <a:prstGeom prst="rect">
            <a:avLst/>
          </a:prstGeom>
        </p:spPr>
      </p:pic>
      <p:sp>
        <p:nvSpPr>
          <p:cNvPr id="44" name="文本框 43"/>
          <p:cNvSpPr txBox="1"/>
          <p:nvPr>
            <p:custDataLst>
              <p:tags r:id="rId47"/>
            </p:custDataLst>
          </p:nvPr>
        </p:nvSpPr>
        <p:spPr>
          <a:xfrm flipH="1">
            <a:off x="7987030" y="2014855"/>
            <a:ext cx="2078990" cy="353060"/>
          </a:xfrm>
          <a:prstGeom prst="rect">
            <a:avLst/>
          </a:prstGeom>
          <a:noFill/>
        </p:spPr>
        <p:txBody>
          <a:bodyPr wrap="square" bIns="0" rtlCol="0">
            <a:spAutoFit/>
          </a:bodyPr>
          <a:p>
            <a:r>
              <a:rPr lang="zh-CN" altLang="en-US" sz="2000">
                <a:latin typeface="思源黑体 CN Bold" panose="020B0800000000000000" charset="-122"/>
                <a:ea typeface="思源黑体 CN Bold" panose="020B0800000000000000" charset="-122"/>
              </a:rPr>
              <a:t>（4）耐心倾听</a:t>
            </a:r>
            <a:endParaRPr lang="zh-CN" altLang="en-US" sz="2000">
              <a:latin typeface="思源黑体 CN Bold" panose="020B0800000000000000" charset="-122"/>
              <a:ea typeface="思源黑体 CN Bold" panose="020B0800000000000000" charset="-122"/>
            </a:endParaRPr>
          </a:p>
        </p:txBody>
      </p:sp>
      <p:sp>
        <p:nvSpPr>
          <p:cNvPr id="45" name="文本框 44"/>
          <p:cNvSpPr txBox="1"/>
          <p:nvPr>
            <p:custDataLst>
              <p:tags r:id="rId48"/>
            </p:custDataLst>
          </p:nvPr>
        </p:nvSpPr>
        <p:spPr>
          <a:xfrm flipH="1">
            <a:off x="7980680" y="2385060"/>
            <a:ext cx="3131820" cy="486410"/>
          </a:xfrm>
          <a:prstGeom prst="rect">
            <a:avLst/>
          </a:prstGeom>
          <a:noFill/>
        </p:spPr>
        <p:txBody>
          <a:bodyPr wrap="square" rtlCol="0">
            <a:spAutoFit/>
          </a:bodyPr>
          <a:p>
            <a:pPr fontAlgn="auto">
              <a:lnSpc>
                <a:spcPts val="1540"/>
              </a:lnSpc>
            </a:pPr>
            <a:r>
              <a:rPr lang="zh-CN" altLang="en-US" sz="1200">
                <a:solidFill>
                  <a:srgbClr val="000000">
                    <a:lumMod val="50000"/>
                    <a:lumOff val="50000"/>
                  </a:srgbClr>
                </a:solidFill>
                <a:latin typeface="思源黑体 CN Regular" panose="020B0500000000000000" charset="-122"/>
                <a:ea typeface="思源黑体 CN Regular" panose="020B0500000000000000" charset="-122"/>
              </a:rPr>
              <a:t>倾听是沟通者素养与能力的体现，耐心倾听，收集对方的信息，然后给予积极回应。</a:t>
            </a:r>
            <a:endParaRPr lang="zh-CN" altLang="en-US" sz="1200">
              <a:solidFill>
                <a:srgbClr val="000000">
                  <a:lumMod val="50000"/>
                  <a:lumOff val="50000"/>
                </a:srgbClr>
              </a:solidFill>
              <a:latin typeface="思源黑体 CN Regular" panose="020B0500000000000000" charset="-122"/>
              <a:ea typeface="思源黑体 CN Regular" panose="020B0500000000000000" charset="-122"/>
            </a:endParaRPr>
          </a:p>
        </p:txBody>
      </p:sp>
      <p:sp>
        <p:nvSpPr>
          <p:cNvPr id="24" name="文本框 23"/>
          <p:cNvSpPr txBox="1"/>
          <p:nvPr>
            <p:custDataLst>
              <p:tags r:id="rId49"/>
            </p:custDataLst>
          </p:nvPr>
        </p:nvSpPr>
        <p:spPr>
          <a:xfrm>
            <a:off x="6456680" y="4119880"/>
            <a:ext cx="584200" cy="460375"/>
          </a:xfrm>
          <a:prstGeom prst="rect">
            <a:avLst/>
          </a:prstGeom>
          <a:noFill/>
        </p:spPr>
        <p:txBody>
          <a:bodyPr wrap="none" rtlCol="0">
            <a:normAutofit fontScale="90000" lnSpcReduction="20000"/>
          </a:bodyPr>
          <a:p>
            <a:r>
              <a:rPr lang="en-US" altLang="zh-CN" sz="2400">
                <a:solidFill>
                  <a:srgbClr val="FFFFFF"/>
                </a:solidFill>
                <a:latin typeface="思源黑体 CN Bold" panose="020B0800000000000000" charset="-122"/>
                <a:ea typeface="思源黑体 CN Bold" panose="020B0800000000000000" charset="-122"/>
              </a:rPr>
              <a:t>03</a:t>
            </a:r>
            <a:endParaRPr lang="en-US" altLang="zh-CN" sz="2400">
              <a:solidFill>
                <a:srgbClr val="FFFFFF"/>
              </a:solidFill>
              <a:latin typeface="思源黑体 CN Bold" panose="020B0800000000000000" charset="-122"/>
              <a:ea typeface="思源黑体 CN Bold" panose="020B0800000000000000" charset="-122"/>
            </a:endParaRPr>
          </a:p>
        </p:txBody>
      </p:sp>
    </p:spTree>
    <p:custDataLst>
      <p:tags r:id="rId50"/>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9" name="文本框 8"/>
          <p:cNvSpPr txBox="1"/>
          <p:nvPr>
            <p:custDataLst>
              <p:tags r:id="rId2"/>
            </p:custDataLst>
          </p:nvPr>
        </p:nvSpPr>
        <p:spPr>
          <a:xfrm>
            <a:off x="991870" y="107251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2. 与同事沟通的方法</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 name="直接箭头连接符 1"/>
          <p:cNvCxnSpPr/>
          <p:nvPr>
            <p:custDataLst>
              <p:tags r:id="rId3"/>
            </p:custDataLst>
          </p:nvPr>
        </p:nvCxnSpPr>
        <p:spPr>
          <a:xfrm flipV="1">
            <a:off x="1440180" y="3302000"/>
            <a:ext cx="8548370" cy="1905"/>
          </a:xfrm>
          <a:prstGeom prst="straightConnector1">
            <a:avLst/>
          </a:prstGeom>
          <a:ln w="6350">
            <a:solidFill>
              <a:srgbClr val="000000">
                <a:lumMod val="75000"/>
                <a:lumOff val="25000"/>
              </a:srgbClr>
            </a:solidFill>
            <a:prstDash val="dash"/>
            <a:tailEnd type="arrow"/>
          </a:ln>
        </p:spPr>
        <p:style>
          <a:lnRef idx="1">
            <a:srgbClr val="7578EC"/>
          </a:lnRef>
          <a:fillRef idx="0">
            <a:srgbClr val="7578EC"/>
          </a:fillRef>
          <a:effectRef idx="0">
            <a:srgbClr val="7578EC"/>
          </a:effectRef>
          <a:fontRef idx="minor">
            <a:srgbClr val="000000"/>
          </a:fontRef>
        </p:style>
      </p:cxnSp>
      <p:sp>
        <p:nvSpPr>
          <p:cNvPr id="15" name="文本框 14"/>
          <p:cNvSpPr txBox="1"/>
          <p:nvPr>
            <p:custDataLst>
              <p:tags r:id="rId4"/>
            </p:custDataLst>
          </p:nvPr>
        </p:nvSpPr>
        <p:spPr>
          <a:xfrm>
            <a:off x="1852930" y="3609340"/>
            <a:ext cx="2047875" cy="1753235"/>
          </a:xfrm>
          <a:prstGeom prst="rect">
            <a:avLst/>
          </a:prstGeom>
          <a:noFill/>
        </p:spPr>
        <p:txBody>
          <a:bodyPr wrap="square" rtlCol="0">
            <a:spAutoFit/>
          </a:bodyPr>
          <a:p>
            <a:pPr algn="l" fontAlgn="auto">
              <a:lnSpc>
                <a:spcPct val="100000"/>
              </a:lnSpc>
              <a:spcAft>
                <a:spcPts val="1000"/>
              </a:spcAft>
            </a:pPr>
            <a:r>
              <a:rPr lang="zh-CN" altLang="en-US" spc="150">
                <a:solidFill>
                  <a:srgbClr val="000000">
                    <a:lumMod val="75000"/>
                    <a:lumOff val="25000"/>
                  </a:srgbClr>
                </a:solidFill>
                <a:uFillTx/>
                <a:latin typeface="微软雅黑" panose="020B0503020204020204" pitchFamily="34" charset="-122"/>
                <a:ea typeface="微软雅黑" panose="020B0503020204020204" pitchFamily="34" charset="-122"/>
              </a:rPr>
              <a:t>最直接的沟通方式，在谈话、聊天的你来我往中，传递彼此的信息，从而达到沟通交流的目的。</a:t>
            </a:r>
            <a:endParaRPr lang="zh-CN" altLang="en-US" spc="150">
              <a:solidFill>
                <a:srgbClr val="000000">
                  <a:lumMod val="75000"/>
                  <a:lumOff val="25000"/>
                </a:srgbClr>
              </a:solidFill>
              <a:uFillTx/>
              <a:latin typeface="微软雅黑" panose="020B0503020204020204" pitchFamily="34" charset="-122"/>
              <a:ea typeface="微软雅黑" panose="020B0503020204020204" pitchFamily="34" charset="-122"/>
            </a:endParaRPr>
          </a:p>
        </p:txBody>
      </p:sp>
      <p:sp>
        <p:nvSpPr>
          <p:cNvPr id="25" name="矩形标注 24"/>
          <p:cNvSpPr/>
          <p:nvPr>
            <p:custDataLst>
              <p:tags r:id="rId5"/>
            </p:custDataLst>
          </p:nvPr>
        </p:nvSpPr>
        <p:spPr>
          <a:xfrm>
            <a:off x="1943100" y="1777365"/>
            <a:ext cx="1924050" cy="1024255"/>
          </a:xfrm>
          <a:prstGeom prst="wedgeRectCallout">
            <a:avLst>
              <a:gd name="adj1" fmla="val -2056"/>
              <a:gd name="adj2" fmla="val 89856"/>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6" name="文本框 25"/>
          <p:cNvSpPr txBox="1"/>
          <p:nvPr>
            <p:custDataLst>
              <p:tags r:id="rId6"/>
            </p:custDataLst>
          </p:nvPr>
        </p:nvSpPr>
        <p:spPr>
          <a:xfrm>
            <a:off x="2150745" y="2021840"/>
            <a:ext cx="1574165" cy="460375"/>
          </a:xfrm>
          <a:prstGeom prst="rect">
            <a:avLst/>
          </a:prstGeom>
          <a:noFill/>
        </p:spPr>
        <p:txBody>
          <a:bodyPr wrap="square" rtlCol="0">
            <a:spAutoFit/>
          </a:bodyPr>
          <a:p>
            <a:r>
              <a:rPr lang="en-US" altLang="zh-CN" sz="2400">
                <a:solidFill>
                  <a:srgbClr val="FFFFFF"/>
                </a:solidFill>
                <a:latin typeface="思源黑体 CN Bold" panose="020B0800000000000000" charset="-122"/>
                <a:ea typeface="思源黑体 CN Bold" panose="020B0800000000000000" charset="-122"/>
              </a:rPr>
              <a:t>口头语言</a:t>
            </a:r>
            <a:endParaRPr lang="en-US" altLang="zh-CN" sz="2400">
              <a:solidFill>
                <a:srgbClr val="FFFFFF"/>
              </a:solidFill>
              <a:latin typeface="思源黑体 CN Bold" panose="020B0800000000000000" charset="-122"/>
              <a:ea typeface="思源黑体 CN Bold" panose="020B0800000000000000" charset="-122"/>
            </a:endParaRPr>
          </a:p>
        </p:txBody>
      </p:sp>
      <p:sp>
        <p:nvSpPr>
          <p:cNvPr id="28" name="文本框 27"/>
          <p:cNvSpPr txBox="1"/>
          <p:nvPr>
            <p:custDataLst>
              <p:tags r:id="rId7"/>
            </p:custDataLst>
          </p:nvPr>
        </p:nvSpPr>
        <p:spPr>
          <a:xfrm>
            <a:off x="4662170" y="3609340"/>
            <a:ext cx="2047875" cy="1476375"/>
          </a:xfrm>
          <a:prstGeom prst="rect">
            <a:avLst/>
          </a:prstGeom>
          <a:noFill/>
        </p:spPr>
        <p:txBody>
          <a:bodyPr wrap="square" rtlCol="0">
            <a:spAutoFit/>
          </a:bodyPr>
          <a:p>
            <a:pPr algn="l" fontAlgn="auto">
              <a:lnSpc>
                <a:spcPct val="100000"/>
              </a:lnSpc>
              <a:spcAft>
                <a:spcPts val="1000"/>
              </a:spcAft>
            </a:pPr>
            <a:r>
              <a:rPr lang="zh-CN" altLang="en-US" spc="150">
                <a:solidFill>
                  <a:srgbClr val="000000">
                    <a:lumMod val="75000"/>
                    <a:lumOff val="25000"/>
                  </a:srgbClr>
                </a:solidFill>
                <a:uFillTx/>
                <a:latin typeface="微软雅黑" panose="020B0503020204020204" pitchFamily="34" charset="-122"/>
                <a:ea typeface="微软雅黑" panose="020B0503020204020204" pitchFamily="34" charset="-122"/>
                <a:cs typeface="微软雅黑" panose="020B0503020204020204" pitchFamily="34" charset="-122"/>
              </a:rPr>
              <a:t>当难以面对面说话的时候，使用微信、QQ、微博的方式，既温情又不失原则。</a:t>
            </a:r>
            <a:endParaRPr lang="zh-CN" altLang="en-US" spc="150">
              <a:solidFill>
                <a:srgbClr val="000000">
                  <a:lumMod val="75000"/>
                  <a:lumOff val="2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矩形标注 28"/>
          <p:cNvSpPr/>
          <p:nvPr>
            <p:custDataLst>
              <p:tags r:id="rId8"/>
            </p:custDataLst>
          </p:nvPr>
        </p:nvSpPr>
        <p:spPr>
          <a:xfrm>
            <a:off x="4752340" y="1777365"/>
            <a:ext cx="1924050" cy="1024255"/>
          </a:xfrm>
          <a:prstGeom prst="wedgeRectCallout">
            <a:avLst>
              <a:gd name="adj1" fmla="val -2056"/>
              <a:gd name="adj2" fmla="val 89856"/>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0" name="文本框 29"/>
          <p:cNvSpPr txBox="1"/>
          <p:nvPr>
            <p:custDataLst>
              <p:tags r:id="rId9"/>
            </p:custDataLst>
          </p:nvPr>
        </p:nvSpPr>
        <p:spPr>
          <a:xfrm>
            <a:off x="4974590" y="2021840"/>
            <a:ext cx="1514475" cy="460375"/>
          </a:xfrm>
          <a:prstGeom prst="rect">
            <a:avLst/>
          </a:prstGeom>
          <a:noFill/>
        </p:spPr>
        <p:txBody>
          <a:bodyPr wrap="square" rtlCol="0">
            <a:spAutoFit/>
          </a:bodyPr>
          <a:p>
            <a:r>
              <a:rPr lang="en-US" altLang="zh-CN" sz="2400">
                <a:solidFill>
                  <a:srgbClr val="FFFFFF"/>
                </a:solidFill>
                <a:latin typeface="思源黑体 CN Bold" panose="020B0800000000000000" charset="-122"/>
                <a:ea typeface="思源黑体 CN Bold" panose="020B0800000000000000" charset="-122"/>
              </a:rPr>
              <a:t>书面语言</a:t>
            </a:r>
            <a:endParaRPr lang="en-US" altLang="zh-CN" sz="2400">
              <a:solidFill>
                <a:srgbClr val="FFFFFF"/>
              </a:solidFill>
              <a:latin typeface="思源黑体 CN Bold" panose="020B0800000000000000" charset="-122"/>
              <a:ea typeface="思源黑体 CN Bold" panose="020B0800000000000000" charset="-122"/>
            </a:endParaRPr>
          </a:p>
        </p:txBody>
      </p:sp>
      <p:sp>
        <p:nvSpPr>
          <p:cNvPr id="32" name="文本框 31"/>
          <p:cNvSpPr txBox="1"/>
          <p:nvPr>
            <p:custDataLst>
              <p:tags r:id="rId10"/>
            </p:custDataLst>
          </p:nvPr>
        </p:nvSpPr>
        <p:spPr>
          <a:xfrm>
            <a:off x="7471410" y="3609340"/>
            <a:ext cx="2047875" cy="1753235"/>
          </a:xfrm>
          <a:prstGeom prst="rect">
            <a:avLst/>
          </a:prstGeom>
          <a:noFill/>
        </p:spPr>
        <p:txBody>
          <a:bodyPr wrap="square" rtlCol="0">
            <a:spAutoFit/>
          </a:bodyPr>
          <a:p>
            <a:pPr algn="l" fontAlgn="auto">
              <a:lnSpc>
                <a:spcPct val="100000"/>
              </a:lnSpc>
              <a:spcAft>
                <a:spcPts val="1000"/>
              </a:spcAft>
            </a:pPr>
            <a:r>
              <a:rPr lang="zh-CN" altLang="en-US" spc="150">
                <a:solidFill>
                  <a:srgbClr val="000000">
                    <a:lumMod val="75000"/>
                    <a:lumOff val="25000"/>
                  </a:srgbClr>
                </a:solidFill>
                <a:uFillTx/>
                <a:latin typeface="微软雅黑" panose="020B0503020204020204" pitchFamily="34" charset="-122"/>
                <a:ea typeface="微软雅黑" panose="020B0503020204020204" pitchFamily="34" charset="-122"/>
              </a:rPr>
              <a:t>肢体语言的使用，能够明确表达沟通者的态度，比如：点头表示认可，搀扶表达关怀。</a:t>
            </a:r>
            <a:endParaRPr lang="zh-CN" altLang="en-US" spc="150">
              <a:solidFill>
                <a:srgbClr val="000000">
                  <a:lumMod val="75000"/>
                  <a:lumOff val="25000"/>
                </a:srgbClr>
              </a:solidFill>
              <a:uFillTx/>
              <a:latin typeface="微软雅黑" panose="020B0503020204020204" pitchFamily="34" charset="-122"/>
              <a:ea typeface="微软雅黑" panose="020B0503020204020204" pitchFamily="34" charset="-122"/>
            </a:endParaRPr>
          </a:p>
        </p:txBody>
      </p:sp>
      <p:sp>
        <p:nvSpPr>
          <p:cNvPr id="33" name="矩形标注 32"/>
          <p:cNvSpPr/>
          <p:nvPr>
            <p:custDataLst>
              <p:tags r:id="rId11"/>
            </p:custDataLst>
          </p:nvPr>
        </p:nvSpPr>
        <p:spPr>
          <a:xfrm>
            <a:off x="7561580" y="1777365"/>
            <a:ext cx="1924050" cy="1024255"/>
          </a:xfrm>
          <a:prstGeom prst="wedgeRectCallout">
            <a:avLst>
              <a:gd name="adj1" fmla="val -2056"/>
              <a:gd name="adj2" fmla="val 89856"/>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4" name="文本框 33"/>
          <p:cNvSpPr txBox="1"/>
          <p:nvPr>
            <p:custDataLst>
              <p:tags r:id="rId12"/>
            </p:custDataLst>
          </p:nvPr>
        </p:nvSpPr>
        <p:spPr>
          <a:xfrm>
            <a:off x="7782560" y="2021840"/>
            <a:ext cx="1520190" cy="460375"/>
          </a:xfrm>
          <a:prstGeom prst="rect">
            <a:avLst/>
          </a:prstGeom>
          <a:noFill/>
        </p:spPr>
        <p:txBody>
          <a:bodyPr wrap="square" rtlCol="0">
            <a:spAutoFit/>
          </a:bodyPr>
          <a:p>
            <a:r>
              <a:rPr lang="en-US" altLang="zh-CN" sz="2400">
                <a:solidFill>
                  <a:srgbClr val="FFFFFF"/>
                </a:solidFill>
                <a:latin typeface="思源黑体 CN Bold" panose="020B0800000000000000" charset="-122"/>
                <a:ea typeface="思源黑体 CN Bold" panose="020B0800000000000000" charset="-122"/>
              </a:rPr>
              <a:t>肢体语言</a:t>
            </a:r>
            <a:endParaRPr lang="en-US" altLang="zh-CN" sz="2400">
              <a:solidFill>
                <a:srgbClr val="FFFFFF"/>
              </a:solidFill>
              <a:latin typeface="思源黑体 CN Bold" panose="020B0800000000000000" charset="-122"/>
              <a:ea typeface="思源黑体 CN Bold" panose="020B0800000000000000" charset="-122"/>
            </a:endParaRPr>
          </a:p>
        </p:txBody>
      </p:sp>
      <p:pic>
        <p:nvPicPr>
          <p:cNvPr id="38" name="图片 37" descr="b755d875148936b425e9b46bc6747356"/>
          <p:cNvPicPr>
            <a:picLocks noChangeAspect="1"/>
          </p:cNvPicPr>
          <p:nvPr/>
        </p:nvPicPr>
        <p:blipFill>
          <a:blip r:embed="rId13">
            <a:clrChange>
              <a:clrFrom>
                <a:srgbClr val="FFFFFF">
                  <a:alpha val="100000"/>
                </a:srgbClr>
              </a:clrFrom>
              <a:clrTo>
                <a:srgbClr val="FFFFFF">
                  <a:alpha val="100000"/>
                  <a:alpha val="0"/>
                </a:srgbClr>
              </a:clrTo>
            </a:clrChange>
          </a:blip>
          <a:stretch>
            <a:fillRect/>
          </a:stretch>
        </p:blipFill>
        <p:spPr>
          <a:xfrm>
            <a:off x="9041130" y="470535"/>
            <a:ext cx="2425065" cy="1714500"/>
          </a:xfrm>
          <a:prstGeom prst="rect">
            <a:avLst/>
          </a:prstGeom>
        </p:spPr>
      </p:pic>
    </p:spTree>
    <p:custDataLst>
      <p:tags r:id="rId14"/>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8" name="Freeform 7"/>
          <p:cNvSpPr/>
          <p:nvPr>
            <p:custDataLst>
              <p:tags r:id="rId2"/>
            </p:custDataLst>
          </p:nvPr>
        </p:nvSpPr>
        <p:spPr bwMode="auto">
          <a:xfrm rot="20615837">
            <a:off x="3352346" y="2280127"/>
            <a:ext cx="1930400" cy="1316037"/>
          </a:xfrm>
          <a:custGeom>
            <a:avLst/>
            <a:gdLst>
              <a:gd name="T0" fmla="*/ 0 w 1216"/>
              <a:gd name="T1" fmla="*/ 0 h 829"/>
              <a:gd name="T2" fmla="*/ 1216 w 1216"/>
              <a:gd name="T3" fmla="*/ 728 h 829"/>
              <a:gd name="T4" fmla="*/ 1216 w 1216"/>
              <a:gd name="T5" fmla="*/ 829 h 829"/>
              <a:gd name="T6" fmla="*/ 0 w 1216"/>
              <a:gd name="T7" fmla="*/ 457 h 829"/>
              <a:gd name="T8" fmla="*/ 0 w 1216"/>
              <a:gd name="T9" fmla="*/ 0 h 829"/>
            </a:gdLst>
            <a:ahLst/>
            <a:cxnLst>
              <a:cxn ang="0">
                <a:pos x="T0" y="T1"/>
              </a:cxn>
              <a:cxn ang="0">
                <a:pos x="T2" y="T3"/>
              </a:cxn>
              <a:cxn ang="0">
                <a:pos x="T4" y="T5"/>
              </a:cxn>
              <a:cxn ang="0">
                <a:pos x="T6" y="T7"/>
              </a:cxn>
              <a:cxn ang="0">
                <a:pos x="T8" y="T9"/>
              </a:cxn>
            </a:cxnLst>
            <a:rect l="0" t="0" r="r" b="b"/>
            <a:pathLst>
              <a:path w="1216" h="829">
                <a:moveTo>
                  <a:pt x="0" y="0"/>
                </a:moveTo>
                <a:lnTo>
                  <a:pt x="1216" y="728"/>
                </a:lnTo>
                <a:lnTo>
                  <a:pt x="1216" y="829"/>
                </a:lnTo>
                <a:lnTo>
                  <a:pt x="0" y="457"/>
                </a:lnTo>
                <a:lnTo>
                  <a:pt x="0" y="0"/>
                </a:lnTo>
                <a:close/>
              </a:path>
            </a:pathLst>
          </a:custGeom>
          <a:solidFill>
            <a:srgbClr val="75E0E6"/>
          </a:solidFill>
          <a:ln>
            <a:noFill/>
          </a:ln>
        </p:spPr>
        <p:txBody>
          <a:bodyPr/>
          <a:lstStyle/>
          <a:p>
            <a:pPr eaLnBrk="1" fontAlgn="auto" hangingPunct="1">
              <a:spcBef>
                <a:spcPts val="0"/>
              </a:spcBef>
              <a:spcAft>
                <a:spcPts val="0"/>
              </a:spcAft>
              <a:defRPr/>
            </a:pPr>
            <a:endParaRPr lang="zh-CN" altLang="en-US"/>
          </a:p>
        </p:txBody>
      </p:sp>
      <p:sp>
        <p:nvSpPr>
          <p:cNvPr id="12" name="Freeform 7"/>
          <p:cNvSpPr/>
          <p:nvPr>
            <p:custDataLst>
              <p:tags r:id="rId3"/>
            </p:custDataLst>
          </p:nvPr>
        </p:nvSpPr>
        <p:spPr bwMode="auto">
          <a:xfrm rot="1053542" flipH="1">
            <a:off x="6922487" y="2280127"/>
            <a:ext cx="1930400" cy="1316037"/>
          </a:xfrm>
          <a:custGeom>
            <a:avLst/>
            <a:gdLst>
              <a:gd name="T0" fmla="*/ 0 w 1216"/>
              <a:gd name="T1" fmla="*/ 0 h 829"/>
              <a:gd name="T2" fmla="*/ 1216 w 1216"/>
              <a:gd name="T3" fmla="*/ 728 h 829"/>
              <a:gd name="T4" fmla="*/ 1216 w 1216"/>
              <a:gd name="T5" fmla="*/ 829 h 829"/>
              <a:gd name="T6" fmla="*/ 0 w 1216"/>
              <a:gd name="T7" fmla="*/ 457 h 829"/>
              <a:gd name="T8" fmla="*/ 0 w 1216"/>
              <a:gd name="T9" fmla="*/ 0 h 829"/>
            </a:gdLst>
            <a:ahLst/>
            <a:cxnLst>
              <a:cxn ang="0">
                <a:pos x="T0" y="T1"/>
              </a:cxn>
              <a:cxn ang="0">
                <a:pos x="T2" y="T3"/>
              </a:cxn>
              <a:cxn ang="0">
                <a:pos x="T4" y="T5"/>
              </a:cxn>
              <a:cxn ang="0">
                <a:pos x="T6" y="T7"/>
              </a:cxn>
              <a:cxn ang="0">
                <a:pos x="T8" y="T9"/>
              </a:cxn>
            </a:cxnLst>
            <a:rect l="0" t="0" r="r" b="b"/>
            <a:pathLst>
              <a:path w="1216" h="829">
                <a:moveTo>
                  <a:pt x="0" y="0"/>
                </a:moveTo>
                <a:lnTo>
                  <a:pt x="1216" y="728"/>
                </a:lnTo>
                <a:lnTo>
                  <a:pt x="1216" y="829"/>
                </a:lnTo>
                <a:lnTo>
                  <a:pt x="0" y="457"/>
                </a:lnTo>
                <a:lnTo>
                  <a:pt x="0" y="0"/>
                </a:lnTo>
                <a:close/>
              </a:path>
            </a:pathLst>
          </a:custGeom>
          <a:solidFill>
            <a:srgbClr val="75E0E6"/>
          </a:solidFill>
          <a:ln>
            <a:noFill/>
          </a:ln>
        </p:spPr>
        <p:txBody>
          <a:bodyPr/>
          <a:lstStyle/>
          <a:p>
            <a:pPr eaLnBrk="1" fontAlgn="auto" hangingPunct="1">
              <a:spcBef>
                <a:spcPts val="0"/>
              </a:spcBef>
              <a:spcAft>
                <a:spcPts val="0"/>
              </a:spcAft>
              <a:defRPr/>
            </a:pPr>
            <a:endParaRPr lang="zh-CN" altLang="en-US"/>
          </a:p>
        </p:txBody>
      </p:sp>
      <p:sp>
        <p:nvSpPr>
          <p:cNvPr id="3" name="KSO_Shape"/>
          <p:cNvSpPr/>
          <p:nvPr>
            <p:custDataLst>
              <p:tags r:id="rId4"/>
            </p:custDataLst>
          </p:nvPr>
        </p:nvSpPr>
        <p:spPr bwMode="auto">
          <a:xfrm flipH="1">
            <a:off x="5429278" y="1330942"/>
            <a:ext cx="1151832" cy="3214406"/>
          </a:xfrm>
          <a:custGeom>
            <a:avLst/>
            <a:gdLst/>
            <a:ahLst/>
            <a:cxnLst/>
            <a:rect l="0" t="0" r="r" b="b"/>
            <a:pathLst>
              <a:path w="1135063" h="3163887">
                <a:moveTo>
                  <a:pt x="568325" y="1404937"/>
                </a:moveTo>
                <a:lnTo>
                  <a:pt x="570546" y="1405889"/>
                </a:lnTo>
                <a:lnTo>
                  <a:pt x="585456" y="1412237"/>
                </a:lnTo>
                <a:lnTo>
                  <a:pt x="600049" y="1418267"/>
                </a:lnTo>
                <a:lnTo>
                  <a:pt x="628917" y="1429376"/>
                </a:lnTo>
                <a:lnTo>
                  <a:pt x="645413" y="1435406"/>
                </a:lnTo>
                <a:lnTo>
                  <a:pt x="661592" y="1441119"/>
                </a:lnTo>
                <a:lnTo>
                  <a:pt x="677771" y="1446197"/>
                </a:lnTo>
                <a:lnTo>
                  <a:pt x="693315" y="1451276"/>
                </a:lnTo>
                <a:lnTo>
                  <a:pt x="708542" y="1455719"/>
                </a:lnTo>
                <a:lnTo>
                  <a:pt x="723770" y="1459528"/>
                </a:lnTo>
                <a:lnTo>
                  <a:pt x="738997" y="1463336"/>
                </a:lnTo>
                <a:lnTo>
                  <a:pt x="753590" y="1466510"/>
                </a:lnTo>
                <a:lnTo>
                  <a:pt x="767865" y="1469366"/>
                </a:lnTo>
                <a:lnTo>
                  <a:pt x="781823" y="1471906"/>
                </a:lnTo>
                <a:lnTo>
                  <a:pt x="796099" y="1474127"/>
                </a:lnTo>
                <a:lnTo>
                  <a:pt x="810057" y="1475714"/>
                </a:lnTo>
                <a:lnTo>
                  <a:pt x="823381" y="1477301"/>
                </a:lnTo>
                <a:lnTo>
                  <a:pt x="836705" y="1478571"/>
                </a:lnTo>
                <a:lnTo>
                  <a:pt x="850346" y="1479205"/>
                </a:lnTo>
                <a:lnTo>
                  <a:pt x="863352" y="1479523"/>
                </a:lnTo>
                <a:lnTo>
                  <a:pt x="873187" y="1479205"/>
                </a:lnTo>
                <a:lnTo>
                  <a:pt x="882704" y="1478888"/>
                </a:lnTo>
                <a:lnTo>
                  <a:pt x="892221" y="1478253"/>
                </a:lnTo>
                <a:lnTo>
                  <a:pt x="902055" y="1476984"/>
                </a:lnTo>
                <a:lnTo>
                  <a:pt x="911255" y="1476032"/>
                </a:lnTo>
                <a:lnTo>
                  <a:pt x="920454" y="1474762"/>
                </a:lnTo>
                <a:lnTo>
                  <a:pt x="929337" y="1473175"/>
                </a:lnTo>
                <a:lnTo>
                  <a:pt x="938219" y="1471271"/>
                </a:lnTo>
                <a:lnTo>
                  <a:pt x="946150" y="1469684"/>
                </a:lnTo>
                <a:lnTo>
                  <a:pt x="946150" y="1523322"/>
                </a:lnTo>
                <a:lnTo>
                  <a:pt x="946150" y="1782943"/>
                </a:lnTo>
                <a:lnTo>
                  <a:pt x="946150" y="2990912"/>
                </a:lnTo>
                <a:lnTo>
                  <a:pt x="945833" y="2999799"/>
                </a:lnTo>
                <a:lnTo>
                  <a:pt x="945199" y="3008686"/>
                </a:lnTo>
                <a:lnTo>
                  <a:pt x="944247" y="3017255"/>
                </a:lnTo>
                <a:lnTo>
                  <a:pt x="942661" y="3026142"/>
                </a:lnTo>
                <a:lnTo>
                  <a:pt x="940757" y="3034394"/>
                </a:lnTo>
                <a:lnTo>
                  <a:pt x="938537" y="3042329"/>
                </a:lnTo>
                <a:lnTo>
                  <a:pt x="935682" y="3050581"/>
                </a:lnTo>
                <a:lnTo>
                  <a:pt x="932826" y="3058198"/>
                </a:lnTo>
                <a:lnTo>
                  <a:pt x="929337" y="3065815"/>
                </a:lnTo>
                <a:lnTo>
                  <a:pt x="925530" y="3073432"/>
                </a:lnTo>
                <a:lnTo>
                  <a:pt x="921406" y="3080415"/>
                </a:lnTo>
                <a:lnTo>
                  <a:pt x="916965" y="3087715"/>
                </a:lnTo>
                <a:lnTo>
                  <a:pt x="912206" y="3094380"/>
                </a:lnTo>
                <a:lnTo>
                  <a:pt x="906813" y="3101045"/>
                </a:lnTo>
                <a:lnTo>
                  <a:pt x="901420" y="3107393"/>
                </a:lnTo>
                <a:lnTo>
                  <a:pt x="896027" y="3113106"/>
                </a:lnTo>
                <a:lnTo>
                  <a:pt x="889683" y="3118818"/>
                </a:lnTo>
                <a:lnTo>
                  <a:pt x="883338" y="3124214"/>
                </a:lnTo>
                <a:lnTo>
                  <a:pt x="876993" y="3129292"/>
                </a:lnTo>
                <a:lnTo>
                  <a:pt x="870014" y="3134053"/>
                </a:lnTo>
                <a:lnTo>
                  <a:pt x="863035" y="3139131"/>
                </a:lnTo>
                <a:lnTo>
                  <a:pt x="856056" y="3143257"/>
                </a:lnTo>
                <a:lnTo>
                  <a:pt x="848442" y="3147066"/>
                </a:lnTo>
                <a:lnTo>
                  <a:pt x="840829" y="3150240"/>
                </a:lnTo>
                <a:lnTo>
                  <a:pt x="832898" y="3153413"/>
                </a:lnTo>
                <a:lnTo>
                  <a:pt x="824967" y="3156270"/>
                </a:lnTo>
                <a:lnTo>
                  <a:pt x="816719" y="3158492"/>
                </a:lnTo>
                <a:lnTo>
                  <a:pt x="808471" y="3160396"/>
                </a:lnTo>
                <a:lnTo>
                  <a:pt x="799906" y="3161983"/>
                </a:lnTo>
                <a:lnTo>
                  <a:pt x="791340" y="3162935"/>
                </a:lnTo>
                <a:lnTo>
                  <a:pt x="782141" y="3163570"/>
                </a:lnTo>
                <a:lnTo>
                  <a:pt x="773575" y="3163887"/>
                </a:lnTo>
                <a:lnTo>
                  <a:pt x="764693" y="3163570"/>
                </a:lnTo>
                <a:lnTo>
                  <a:pt x="755810" y="3162935"/>
                </a:lnTo>
                <a:lnTo>
                  <a:pt x="747245" y="3161983"/>
                </a:lnTo>
                <a:lnTo>
                  <a:pt x="738680" y="3160396"/>
                </a:lnTo>
                <a:lnTo>
                  <a:pt x="730431" y="3158492"/>
                </a:lnTo>
                <a:lnTo>
                  <a:pt x="721866" y="3156270"/>
                </a:lnTo>
                <a:lnTo>
                  <a:pt x="713935" y="3153413"/>
                </a:lnTo>
                <a:lnTo>
                  <a:pt x="706322" y="3150240"/>
                </a:lnTo>
                <a:lnTo>
                  <a:pt x="698708" y="3147066"/>
                </a:lnTo>
                <a:lnTo>
                  <a:pt x="691095" y="3143257"/>
                </a:lnTo>
                <a:lnTo>
                  <a:pt x="684115" y="3139131"/>
                </a:lnTo>
                <a:lnTo>
                  <a:pt x="677136" y="3134053"/>
                </a:lnTo>
                <a:lnTo>
                  <a:pt x="669840" y="3129292"/>
                </a:lnTo>
                <a:lnTo>
                  <a:pt x="663495" y="3124214"/>
                </a:lnTo>
                <a:lnTo>
                  <a:pt x="657151" y="3118818"/>
                </a:lnTo>
                <a:lnTo>
                  <a:pt x="651440" y="3113106"/>
                </a:lnTo>
                <a:lnTo>
                  <a:pt x="645730" y="3107393"/>
                </a:lnTo>
                <a:lnTo>
                  <a:pt x="640337" y="3101045"/>
                </a:lnTo>
                <a:lnTo>
                  <a:pt x="635261" y="3094380"/>
                </a:lnTo>
                <a:lnTo>
                  <a:pt x="630186" y="3087715"/>
                </a:lnTo>
                <a:lnTo>
                  <a:pt x="625744" y="3080415"/>
                </a:lnTo>
                <a:lnTo>
                  <a:pt x="621620" y="3073432"/>
                </a:lnTo>
                <a:lnTo>
                  <a:pt x="617814" y="3065815"/>
                </a:lnTo>
                <a:lnTo>
                  <a:pt x="614007" y="3058198"/>
                </a:lnTo>
                <a:lnTo>
                  <a:pt x="611152" y="3050581"/>
                </a:lnTo>
                <a:lnTo>
                  <a:pt x="608297" y="3042329"/>
                </a:lnTo>
                <a:lnTo>
                  <a:pt x="606076" y="3034394"/>
                </a:lnTo>
                <a:lnTo>
                  <a:pt x="604173" y="3026142"/>
                </a:lnTo>
                <a:lnTo>
                  <a:pt x="602586" y="3017255"/>
                </a:lnTo>
                <a:lnTo>
                  <a:pt x="601635" y="3008686"/>
                </a:lnTo>
                <a:lnTo>
                  <a:pt x="601000" y="2999799"/>
                </a:lnTo>
                <a:lnTo>
                  <a:pt x="600683" y="2990912"/>
                </a:lnTo>
                <a:lnTo>
                  <a:pt x="600683" y="1891172"/>
                </a:lnTo>
                <a:lnTo>
                  <a:pt x="535967" y="1891172"/>
                </a:lnTo>
                <a:lnTo>
                  <a:pt x="535967" y="2990912"/>
                </a:lnTo>
                <a:lnTo>
                  <a:pt x="535650" y="2999799"/>
                </a:lnTo>
                <a:lnTo>
                  <a:pt x="535016" y="3008686"/>
                </a:lnTo>
                <a:lnTo>
                  <a:pt x="534064" y="3017255"/>
                </a:lnTo>
                <a:lnTo>
                  <a:pt x="532478" y="3026142"/>
                </a:lnTo>
                <a:lnTo>
                  <a:pt x="530574" y="3034394"/>
                </a:lnTo>
                <a:lnTo>
                  <a:pt x="528037" y="3042329"/>
                </a:lnTo>
                <a:lnTo>
                  <a:pt x="525499" y="3050581"/>
                </a:lnTo>
                <a:lnTo>
                  <a:pt x="522326" y="3058198"/>
                </a:lnTo>
                <a:lnTo>
                  <a:pt x="518837" y="3065815"/>
                </a:lnTo>
                <a:lnTo>
                  <a:pt x="515030" y="3073432"/>
                </a:lnTo>
                <a:lnTo>
                  <a:pt x="510906" y="3080415"/>
                </a:lnTo>
                <a:lnTo>
                  <a:pt x="506147" y="3087715"/>
                </a:lnTo>
                <a:lnTo>
                  <a:pt x="501389" y="3094380"/>
                </a:lnTo>
                <a:lnTo>
                  <a:pt x="496313" y="3101045"/>
                </a:lnTo>
                <a:lnTo>
                  <a:pt x="490920" y="3107393"/>
                </a:lnTo>
                <a:lnTo>
                  <a:pt x="485210" y="3113106"/>
                </a:lnTo>
                <a:lnTo>
                  <a:pt x="479183" y="3118818"/>
                </a:lnTo>
                <a:lnTo>
                  <a:pt x="473155" y="3124214"/>
                </a:lnTo>
                <a:lnTo>
                  <a:pt x="466493" y="3129292"/>
                </a:lnTo>
                <a:lnTo>
                  <a:pt x="459831" y="3134053"/>
                </a:lnTo>
                <a:lnTo>
                  <a:pt x="452852" y="3139131"/>
                </a:lnTo>
                <a:lnTo>
                  <a:pt x="445239" y="3143257"/>
                </a:lnTo>
                <a:lnTo>
                  <a:pt x="437942" y="3147066"/>
                </a:lnTo>
                <a:lnTo>
                  <a:pt x="430329" y="3150240"/>
                </a:lnTo>
                <a:lnTo>
                  <a:pt x="422398" y="3153413"/>
                </a:lnTo>
                <a:lnTo>
                  <a:pt x="414467" y="3156270"/>
                </a:lnTo>
                <a:lnTo>
                  <a:pt x="406536" y="3158492"/>
                </a:lnTo>
                <a:lnTo>
                  <a:pt x="397971" y="3160396"/>
                </a:lnTo>
                <a:lnTo>
                  <a:pt x="389406" y="3161983"/>
                </a:lnTo>
                <a:lnTo>
                  <a:pt x="380840" y="3162935"/>
                </a:lnTo>
                <a:lnTo>
                  <a:pt x="371958" y="3163570"/>
                </a:lnTo>
                <a:lnTo>
                  <a:pt x="363075" y="3163887"/>
                </a:lnTo>
                <a:lnTo>
                  <a:pt x="354193" y="3163570"/>
                </a:lnTo>
                <a:lnTo>
                  <a:pt x="345627" y="3162935"/>
                </a:lnTo>
                <a:lnTo>
                  <a:pt x="336745" y="3161983"/>
                </a:lnTo>
                <a:lnTo>
                  <a:pt x="328180" y="3160396"/>
                </a:lnTo>
                <a:lnTo>
                  <a:pt x="319931" y="3158492"/>
                </a:lnTo>
                <a:lnTo>
                  <a:pt x="311683" y="3156270"/>
                </a:lnTo>
                <a:lnTo>
                  <a:pt x="303753" y="3153413"/>
                </a:lnTo>
                <a:lnTo>
                  <a:pt x="295822" y="3150240"/>
                </a:lnTo>
                <a:lnTo>
                  <a:pt x="288208" y="3147066"/>
                </a:lnTo>
                <a:lnTo>
                  <a:pt x="280595" y="3143257"/>
                </a:lnTo>
                <a:lnTo>
                  <a:pt x="273298" y="3139131"/>
                </a:lnTo>
                <a:lnTo>
                  <a:pt x="266319" y="3134053"/>
                </a:lnTo>
                <a:lnTo>
                  <a:pt x="259657" y="3129292"/>
                </a:lnTo>
                <a:lnTo>
                  <a:pt x="253312" y="3124214"/>
                </a:lnTo>
                <a:lnTo>
                  <a:pt x="246968" y="3118818"/>
                </a:lnTo>
                <a:lnTo>
                  <a:pt x="240940" y="3113106"/>
                </a:lnTo>
                <a:lnTo>
                  <a:pt x="235230" y="3107393"/>
                </a:lnTo>
                <a:lnTo>
                  <a:pt x="229520" y="3101045"/>
                </a:lnTo>
                <a:lnTo>
                  <a:pt x="224444" y="3094380"/>
                </a:lnTo>
                <a:lnTo>
                  <a:pt x="219686" y="3087715"/>
                </a:lnTo>
                <a:lnTo>
                  <a:pt x="215244" y="3080415"/>
                </a:lnTo>
                <a:lnTo>
                  <a:pt x="211120" y="3073432"/>
                </a:lnTo>
                <a:lnTo>
                  <a:pt x="207314" y="3065815"/>
                </a:lnTo>
                <a:lnTo>
                  <a:pt x="203824" y="3058198"/>
                </a:lnTo>
                <a:lnTo>
                  <a:pt x="200652" y="3050581"/>
                </a:lnTo>
                <a:lnTo>
                  <a:pt x="198114" y="3042329"/>
                </a:lnTo>
                <a:lnTo>
                  <a:pt x="195893" y="3034394"/>
                </a:lnTo>
                <a:lnTo>
                  <a:pt x="193990" y="3026142"/>
                </a:lnTo>
                <a:lnTo>
                  <a:pt x="192404" y="3017255"/>
                </a:lnTo>
                <a:lnTo>
                  <a:pt x="191135" y="3008686"/>
                </a:lnTo>
                <a:lnTo>
                  <a:pt x="190500" y="2999799"/>
                </a:lnTo>
                <a:lnTo>
                  <a:pt x="190500" y="2990912"/>
                </a:lnTo>
                <a:lnTo>
                  <a:pt x="190500" y="1782943"/>
                </a:lnTo>
                <a:lnTo>
                  <a:pt x="190500" y="1523322"/>
                </a:lnTo>
                <a:lnTo>
                  <a:pt x="190500" y="1469684"/>
                </a:lnTo>
                <a:lnTo>
                  <a:pt x="198114" y="1471271"/>
                </a:lnTo>
                <a:lnTo>
                  <a:pt x="206996" y="1473175"/>
                </a:lnTo>
                <a:lnTo>
                  <a:pt x="216196" y="1474762"/>
                </a:lnTo>
                <a:lnTo>
                  <a:pt x="225396" y="1476032"/>
                </a:lnTo>
                <a:lnTo>
                  <a:pt x="234913" y="1476984"/>
                </a:lnTo>
                <a:lnTo>
                  <a:pt x="244113" y="1478253"/>
                </a:lnTo>
                <a:lnTo>
                  <a:pt x="253630" y="1478888"/>
                </a:lnTo>
                <a:lnTo>
                  <a:pt x="263147" y="1479205"/>
                </a:lnTo>
                <a:lnTo>
                  <a:pt x="272981" y="1479205"/>
                </a:lnTo>
                <a:lnTo>
                  <a:pt x="285988" y="1479205"/>
                </a:lnTo>
                <a:lnTo>
                  <a:pt x="299629" y="1478571"/>
                </a:lnTo>
                <a:lnTo>
                  <a:pt x="312952" y="1477301"/>
                </a:lnTo>
                <a:lnTo>
                  <a:pt x="326593" y="1475714"/>
                </a:lnTo>
                <a:lnTo>
                  <a:pt x="340234" y="1474127"/>
                </a:lnTo>
                <a:lnTo>
                  <a:pt x="354510" y="1471906"/>
                </a:lnTo>
                <a:lnTo>
                  <a:pt x="368468" y="1469366"/>
                </a:lnTo>
                <a:lnTo>
                  <a:pt x="383061" y="1466510"/>
                </a:lnTo>
                <a:lnTo>
                  <a:pt x="397971" y="1463336"/>
                </a:lnTo>
                <a:lnTo>
                  <a:pt x="412564" y="1459528"/>
                </a:lnTo>
                <a:lnTo>
                  <a:pt x="427791" y="1455402"/>
                </a:lnTo>
                <a:lnTo>
                  <a:pt x="443018" y="1450958"/>
                </a:lnTo>
                <a:lnTo>
                  <a:pt x="459197" y="1446197"/>
                </a:lnTo>
                <a:lnTo>
                  <a:pt x="475059" y="1441119"/>
                </a:lnTo>
                <a:lnTo>
                  <a:pt x="491238" y="1435406"/>
                </a:lnTo>
                <a:lnTo>
                  <a:pt x="508051" y="1429376"/>
                </a:lnTo>
                <a:lnTo>
                  <a:pt x="536285" y="1417950"/>
                </a:lnTo>
                <a:lnTo>
                  <a:pt x="550877" y="1412237"/>
                </a:lnTo>
                <a:lnTo>
                  <a:pt x="566105" y="1405889"/>
                </a:lnTo>
                <a:lnTo>
                  <a:pt x="568325" y="1404937"/>
                </a:lnTo>
                <a:close/>
                <a:moveTo>
                  <a:pt x="243290" y="952500"/>
                </a:moveTo>
                <a:lnTo>
                  <a:pt x="250280" y="952500"/>
                </a:lnTo>
                <a:lnTo>
                  <a:pt x="257271" y="952817"/>
                </a:lnTo>
                <a:lnTo>
                  <a:pt x="264261" y="953452"/>
                </a:lnTo>
                <a:lnTo>
                  <a:pt x="271252" y="954720"/>
                </a:lnTo>
                <a:lnTo>
                  <a:pt x="278242" y="956623"/>
                </a:lnTo>
                <a:lnTo>
                  <a:pt x="285233" y="958525"/>
                </a:lnTo>
                <a:lnTo>
                  <a:pt x="292541" y="961379"/>
                </a:lnTo>
                <a:lnTo>
                  <a:pt x="299214" y="964550"/>
                </a:lnTo>
                <a:lnTo>
                  <a:pt x="304934" y="967404"/>
                </a:lnTo>
                <a:lnTo>
                  <a:pt x="310335" y="970893"/>
                </a:lnTo>
                <a:lnTo>
                  <a:pt x="341475" y="991505"/>
                </a:lnTo>
                <a:lnTo>
                  <a:pt x="371979" y="1010849"/>
                </a:lnTo>
                <a:lnTo>
                  <a:pt x="401848" y="1029558"/>
                </a:lnTo>
                <a:lnTo>
                  <a:pt x="430763" y="1047634"/>
                </a:lnTo>
                <a:lnTo>
                  <a:pt x="459361" y="1064441"/>
                </a:lnTo>
                <a:lnTo>
                  <a:pt x="486687" y="1080296"/>
                </a:lnTo>
                <a:lnTo>
                  <a:pt x="513061" y="1095518"/>
                </a:lnTo>
                <a:lnTo>
                  <a:pt x="538163" y="1109470"/>
                </a:lnTo>
                <a:lnTo>
                  <a:pt x="517192" y="1119935"/>
                </a:lnTo>
                <a:lnTo>
                  <a:pt x="496538" y="1129766"/>
                </a:lnTo>
                <a:lnTo>
                  <a:pt x="495267" y="1130400"/>
                </a:lnTo>
                <a:lnTo>
                  <a:pt x="474931" y="1139596"/>
                </a:lnTo>
                <a:lnTo>
                  <a:pt x="455230" y="1148792"/>
                </a:lnTo>
                <a:lnTo>
                  <a:pt x="436483" y="1156403"/>
                </a:lnTo>
                <a:lnTo>
                  <a:pt x="430763" y="1158623"/>
                </a:lnTo>
                <a:lnTo>
                  <a:pt x="415511" y="1164331"/>
                </a:lnTo>
                <a:lnTo>
                  <a:pt x="409792" y="1166551"/>
                </a:lnTo>
                <a:lnTo>
                  <a:pt x="388502" y="1173844"/>
                </a:lnTo>
                <a:lnTo>
                  <a:pt x="384371" y="1175430"/>
                </a:lnTo>
                <a:lnTo>
                  <a:pt x="366260" y="1181455"/>
                </a:lnTo>
                <a:lnTo>
                  <a:pt x="359905" y="1183675"/>
                </a:lnTo>
                <a:lnTo>
                  <a:pt x="341793" y="1189383"/>
                </a:lnTo>
                <a:lnTo>
                  <a:pt x="337344" y="1190968"/>
                </a:lnTo>
                <a:lnTo>
                  <a:pt x="315737" y="1197627"/>
                </a:lnTo>
                <a:lnTo>
                  <a:pt x="310971" y="1198896"/>
                </a:lnTo>
                <a:lnTo>
                  <a:pt x="294448" y="1204287"/>
                </a:lnTo>
                <a:lnTo>
                  <a:pt x="289046" y="1205872"/>
                </a:lnTo>
                <a:lnTo>
                  <a:pt x="270934" y="1210946"/>
                </a:lnTo>
                <a:lnTo>
                  <a:pt x="269981" y="1211263"/>
                </a:lnTo>
                <a:lnTo>
                  <a:pt x="223907" y="1181772"/>
                </a:lnTo>
                <a:lnTo>
                  <a:pt x="214374" y="1175430"/>
                </a:lnTo>
                <a:lnTo>
                  <a:pt x="189590" y="1159257"/>
                </a:lnTo>
                <a:lnTo>
                  <a:pt x="186412" y="1157354"/>
                </a:lnTo>
                <a:lnTo>
                  <a:pt x="181646" y="1153866"/>
                </a:lnTo>
                <a:lnTo>
                  <a:pt x="177197" y="1150378"/>
                </a:lnTo>
                <a:lnTo>
                  <a:pt x="172749" y="1146890"/>
                </a:lnTo>
                <a:lnTo>
                  <a:pt x="168618" y="1142767"/>
                </a:lnTo>
                <a:lnTo>
                  <a:pt x="164805" y="1138645"/>
                </a:lnTo>
                <a:lnTo>
                  <a:pt x="161310" y="1134522"/>
                </a:lnTo>
                <a:lnTo>
                  <a:pt x="157815" y="1130083"/>
                </a:lnTo>
                <a:lnTo>
                  <a:pt x="154955" y="1125643"/>
                </a:lnTo>
                <a:lnTo>
                  <a:pt x="152095" y="1121204"/>
                </a:lnTo>
                <a:lnTo>
                  <a:pt x="149235" y="1116447"/>
                </a:lnTo>
                <a:lnTo>
                  <a:pt x="147011" y="1111690"/>
                </a:lnTo>
                <a:lnTo>
                  <a:pt x="144787" y="1106616"/>
                </a:lnTo>
                <a:lnTo>
                  <a:pt x="142880" y="1101860"/>
                </a:lnTo>
                <a:lnTo>
                  <a:pt x="141292" y="1096786"/>
                </a:lnTo>
                <a:lnTo>
                  <a:pt x="139703" y="1091712"/>
                </a:lnTo>
                <a:lnTo>
                  <a:pt x="138750" y="1086004"/>
                </a:lnTo>
                <a:lnTo>
                  <a:pt x="137796" y="1080930"/>
                </a:lnTo>
                <a:lnTo>
                  <a:pt x="136843" y="1075540"/>
                </a:lnTo>
                <a:lnTo>
                  <a:pt x="136525" y="1070149"/>
                </a:lnTo>
                <a:lnTo>
                  <a:pt x="136525" y="1064758"/>
                </a:lnTo>
                <a:lnTo>
                  <a:pt x="136525" y="1059367"/>
                </a:lnTo>
                <a:lnTo>
                  <a:pt x="136843" y="1053976"/>
                </a:lnTo>
                <a:lnTo>
                  <a:pt x="137479" y="1048902"/>
                </a:lnTo>
                <a:lnTo>
                  <a:pt x="138432" y="1043511"/>
                </a:lnTo>
                <a:lnTo>
                  <a:pt x="139385" y="1038120"/>
                </a:lnTo>
                <a:lnTo>
                  <a:pt x="140974" y="1032412"/>
                </a:lnTo>
                <a:lnTo>
                  <a:pt x="142563" y="1027339"/>
                </a:lnTo>
                <a:lnTo>
                  <a:pt x="144469" y="1022265"/>
                </a:lnTo>
                <a:lnTo>
                  <a:pt x="146693" y="1017191"/>
                </a:lnTo>
                <a:lnTo>
                  <a:pt x="149235" y="1012117"/>
                </a:lnTo>
                <a:lnTo>
                  <a:pt x="152095" y="1007043"/>
                </a:lnTo>
                <a:lnTo>
                  <a:pt x="154955" y="1002287"/>
                </a:lnTo>
                <a:lnTo>
                  <a:pt x="158450" y="997213"/>
                </a:lnTo>
                <a:lnTo>
                  <a:pt x="162263" y="992456"/>
                </a:lnTo>
                <a:lnTo>
                  <a:pt x="166394" y="988017"/>
                </a:lnTo>
                <a:lnTo>
                  <a:pt x="170525" y="983894"/>
                </a:lnTo>
                <a:lnTo>
                  <a:pt x="174973" y="979772"/>
                </a:lnTo>
                <a:lnTo>
                  <a:pt x="179739" y="975649"/>
                </a:lnTo>
                <a:lnTo>
                  <a:pt x="184506" y="972161"/>
                </a:lnTo>
                <a:lnTo>
                  <a:pt x="189590" y="968990"/>
                </a:lnTo>
                <a:lnTo>
                  <a:pt x="195627" y="965502"/>
                </a:lnTo>
                <a:lnTo>
                  <a:pt x="201982" y="962331"/>
                </a:lnTo>
                <a:lnTo>
                  <a:pt x="208337" y="959794"/>
                </a:lnTo>
                <a:lnTo>
                  <a:pt x="215010" y="957574"/>
                </a:lnTo>
                <a:lnTo>
                  <a:pt x="222000" y="955671"/>
                </a:lnTo>
                <a:lnTo>
                  <a:pt x="228991" y="954086"/>
                </a:lnTo>
                <a:lnTo>
                  <a:pt x="235981" y="953134"/>
                </a:lnTo>
                <a:lnTo>
                  <a:pt x="243290" y="952500"/>
                </a:lnTo>
                <a:close/>
                <a:moveTo>
                  <a:pt x="297415" y="717550"/>
                </a:moveTo>
                <a:lnTo>
                  <a:pt x="837966" y="717550"/>
                </a:lnTo>
                <a:lnTo>
                  <a:pt x="843362" y="717868"/>
                </a:lnTo>
                <a:lnTo>
                  <a:pt x="848758" y="718186"/>
                </a:lnTo>
                <a:lnTo>
                  <a:pt x="854154" y="718821"/>
                </a:lnTo>
                <a:lnTo>
                  <a:pt x="859233" y="719774"/>
                </a:lnTo>
                <a:lnTo>
                  <a:pt x="864629" y="721044"/>
                </a:lnTo>
                <a:lnTo>
                  <a:pt x="869707" y="722632"/>
                </a:lnTo>
                <a:lnTo>
                  <a:pt x="874468" y="724221"/>
                </a:lnTo>
                <a:lnTo>
                  <a:pt x="879547" y="726126"/>
                </a:lnTo>
                <a:lnTo>
                  <a:pt x="884943" y="727715"/>
                </a:lnTo>
                <a:lnTo>
                  <a:pt x="890656" y="729620"/>
                </a:lnTo>
                <a:lnTo>
                  <a:pt x="901131" y="733432"/>
                </a:lnTo>
                <a:lnTo>
                  <a:pt x="910971" y="737879"/>
                </a:lnTo>
                <a:lnTo>
                  <a:pt x="920176" y="742326"/>
                </a:lnTo>
                <a:lnTo>
                  <a:pt x="928111" y="747091"/>
                </a:lnTo>
                <a:lnTo>
                  <a:pt x="935729" y="751855"/>
                </a:lnTo>
                <a:lnTo>
                  <a:pt x="943347" y="756937"/>
                </a:lnTo>
                <a:lnTo>
                  <a:pt x="950647" y="762337"/>
                </a:lnTo>
                <a:lnTo>
                  <a:pt x="957313" y="767737"/>
                </a:lnTo>
                <a:lnTo>
                  <a:pt x="963661" y="773454"/>
                </a:lnTo>
                <a:lnTo>
                  <a:pt x="970009" y="778854"/>
                </a:lnTo>
                <a:lnTo>
                  <a:pt x="976040" y="784572"/>
                </a:lnTo>
                <a:lnTo>
                  <a:pt x="987467" y="796642"/>
                </a:lnTo>
                <a:lnTo>
                  <a:pt x="998576" y="809030"/>
                </a:lnTo>
                <a:lnTo>
                  <a:pt x="1009368" y="822053"/>
                </a:lnTo>
                <a:lnTo>
                  <a:pt x="1019525" y="835394"/>
                </a:lnTo>
                <a:lnTo>
                  <a:pt x="1029048" y="849370"/>
                </a:lnTo>
                <a:lnTo>
                  <a:pt x="1038253" y="863346"/>
                </a:lnTo>
                <a:lnTo>
                  <a:pt x="1047458" y="878592"/>
                </a:lnTo>
                <a:lnTo>
                  <a:pt x="1056028" y="893521"/>
                </a:lnTo>
                <a:lnTo>
                  <a:pt x="1062693" y="905592"/>
                </a:lnTo>
                <a:lnTo>
                  <a:pt x="1069042" y="917980"/>
                </a:lnTo>
                <a:lnTo>
                  <a:pt x="1075072" y="930685"/>
                </a:lnTo>
                <a:lnTo>
                  <a:pt x="1080786" y="943391"/>
                </a:lnTo>
                <a:lnTo>
                  <a:pt x="1086499" y="956414"/>
                </a:lnTo>
                <a:lnTo>
                  <a:pt x="1091895" y="969437"/>
                </a:lnTo>
                <a:lnTo>
                  <a:pt x="1096974" y="983095"/>
                </a:lnTo>
                <a:lnTo>
                  <a:pt x="1102052" y="996436"/>
                </a:lnTo>
                <a:lnTo>
                  <a:pt x="1105544" y="1006918"/>
                </a:lnTo>
                <a:lnTo>
                  <a:pt x="1109035" y="1017400"/>
                </a:lnTo>
                <a:lnTo>
                  <a:pt x="1112210" y="1028200"/>
                </a:lnTo>
                <a:lnTo>
                  <a:pt x="1115701" y="1039317"/>
                </a:lnTo>
                <a:lnTo>
                  <a:pt x="1118558" y="1050117"/>
                </a:lnTo>
                <a:lnTo>
                  <a:pt x="1121097" y="1060916"/>
                </a:lnTo>
                <a:lnTo>
                  <a:pt x="1123636" y="1072034"/>
                </a:lnTo>
                <a:lnTo>
                  <a:pt x="1125858" y="1083151"/>
                </a:lnTo>
                <a:lnTo>
                  <a:pt x="1127763" y="1094586"/>
                </a:lnTo>
                <a:lnTo>
                  <a:pt x="1129667" y="1105703"/>
                </a:lnTo>
                <a:lnTo>
                  <a:pt x="1131254" y="1116821"/>
                </a:lnTo>
                <a:lnTo>
                  <a:pt x="1132524" y="1128256"/>
                </a:lnTo>
                <a:lnTo>
                  <a:pt x="1133476" y="1139690"/>
                </a:lnTo>
                <a:lnTo>
                  <a:pt x="1134428" y="1151443"/>
                </a:lnTo>
                <a:lnTo>
                  <a:pt x="1134746" y="1162878"/>
                </a:lnTo>
                <a:lnTo>
                  <a:pt x="1135063" y="1174313"/>
                </a:lnTo>
                <a:lnTo>
                  <a:pt x="1135063" y="1183207"/>
                </a:lnTo>
                <a:lnTo>
                  <a:pt x="1134746" y="1191783"/>
                </a:lnTo>
                <a:lnTo>
                  <a:pt x="1134111" y="1200995"/>
                </a:lnTo>
                <a:lnTo>
                  <a:pt x="1133476" y="1209888"/>
                </a:lnTo>
                <a:lnTo>
                  <a:pt x="1132524" y="1218782"/>
                </a:lnTo>
                <a:lnTo>
                  <a:pt x="1131254" y="1227994"/>
                </a:lnTo>
                <a:lnTo>
                  <a:pt x="1129985" y="1236888"/>
                </a:lnTo>
                <a:lnTo>
                  <a:pt x="1128080" y="1245781"/>
                </a:lnTo>
                <a:lnTo>
                  <a:pt x="1126176" y="1254675"/>
                </a:lnTo>
                <a:lnTo>
                  <a:pt x="1123954" y="1264204"/>
                </a:lnTo>
                <a:lnTo>
                  <a:pt x="1121097" y="1273098"/>
                </a:lnTo>
                <a:lnTo>
                  <a:pt x="1118240" y="1281992"/>
                </a:lnTo>
                <a:lnTo>
                  <a:pt x="1115066" y="1291204"/>
                </a:lnTo>
                <a:lnTo>
                  <a:pt x="1111257" y="1300097"/>
                </a:lnTo>
                <a:lnTo>
                  <a:pt x="1107131" y="1308991"/>
                </a:lnTo>
                <a:lnTo>
                  <a:pt x="1102687" y="1318203"/>
                </a:lnTo>
                <a:lnTo>
                  <a:pt x="1098243" y="1326779"/>
                </a:lnTo>
                <a:lnTo>
                  <a:pt x="1092847" y="1335673"/>
                </a:lnTo>
                <a:lnTo>
                  <a:pt x="1087451" y="1343931"/>
                </a:lnTo>
                <a:lnTo>
                  <a:pt x="1081421" y="1352508"/>
                </a:lnTo>
                <a:lnTo>
                  <a:pt x="1074755" y="1360449"/>
                </a:lnTo>
                <a:lnTo>
                  <a:pt x="1068089" y="1368707"/>
                </a:lnTo>
                <a:lnTo>
                  <a:pt x="1060789" y="1376330"/>
                </a:lnTo>
                <a:lnTo>
                  <a:pt x="1052854" y="1383636"/>
                </a:lnTo>
                <a:lnTo>
                  <a:pt x="1044918" y="1390942"/>
                </a:lnTo>
                <a:lnTo>
                  <a:pt x="1036348" y="1397612"/>
                </a:lnTo>
                <a:lnTo>
                  <a:pt x="1027778" y="1403965"/>
                </a:lnTo>
                <a:lnTo>
                  <a:pt x="1018891" y="1410000"/>
                </a:lnTo>
                <a:lnTo>
                  <a:pt x="1009368" y="1415400"/>
                </a:lnTo>
                <a:lnTo>
                  <a:pt x="999529" y="1420800"/>
                </a:lnTo>
                <a:lnTo>
                  <a:pt x="989689" y="1425882"/>
                </a:lnTo>
                <a:lnTo>
                  <a:pt x="979532" y="1430011"/>
                </a:lnTo>
                <a:lnTo>
                  <a:pt x="971279" y="1433188"/>
                </a:lnTo>
                <a:lnTo>
                  <a:pt x="963026" y="1436046"/>
                </a:lnTo>
                <a:lnTo>
                  <a:pt x="954456" y="1438587"/>
                </a:lnTo>
                <a:lnTo>
                  <a:pt x="945569" y="1440811"/>
                </a:lnTo>
                <a:lnTo>
                  <a:pt x="936364" y="1443034"/>
                </a:lnTo>
                <a:lnTo>
                  <a:pt x="926841" y="1444940"/>
                </a:lnTo>
                <a:lnTo>
                  <a:pt x="911288" y="1447481"/>
                </a:lnTo>
                <a:lnTo>
                  <a:pt x="895418" y="1449387"/>
                </a:lnTo>
                <a:lnTo>
                  <a:pt x="879230" y="1450658"/>
                </a:lnTo>
                <a:lnTo>
                  <a:pt x="862724" y="1450975"/>
                </a:lnTo>
                <a:lnTo>
                  <a:pt x="850663" y="1450658"/>
                </a:lnTo>
                <a:lnTo>
                  <a:pt x="838284" y="1450022"/>
                </a:lnTo>
                <a:lnTo>
                  <a:pt x="825587" y="1449069"/>
                </a:lnTo>
                <a:lnTo>
                  <a:pt x="812891" y="1447799"/>
                </a:lnTo>
                <a:lnTo>
                  <a:pt x="800194" y="1446211"/>
                </a:lnTo>
                <a:lnTo>
                  <a:pt x="787180" y="1444305"/>
                </a:lnTo>
                <a:lnTo>
                  <a:pt x="773532" y="1442081"/>
                </a:lnTo>
                <a:lnTo>
                  <a:pt x="760518" y="1439540"/>
                </a:lnTo>
                <a:lnTo>
                  <a:pt x="746869" y="1436364"/>
                </a:lnTo>
                <a:lnTo>
                  <a:pt x="733220" y="1433188"/>
                </a:lnTo>
                <a:lnTo>
                  <a:pt x="718937" y="1429376"/>
                </a:lnTo>
                <a:lnTo>
                  <a:pt x="704971" y="1425564"/>
                </a:lnTo>
                <a:lnTo>
                  <a:pt x="690687" y="1420800"/>
                </a:lnTo>
                <a:lnTo>
                  <a:pt x="676086" y="1416035"/>
                </a:lnTo>
                <a:lnTo>
                  <a:pt x="661168" y="1411271"/>
                </a:lnTo>
                <a:lnTo>
                  <a:pt x="645932" y="1405871"/>
                </a:lnTo>
                <a:lnTo>
                  <a:pt x="624666" y="1397612"/>
                </a:lnTo>
                <a:lnTo>
                  <a:pt x="602447" y="1389036"/>
                </a:lnTo>
                <a:lnTo>
                  <a:pt x="621809" y="1380142"/>
                </a:lnTo>
                <a:lnTo>
                  <a:pt x="641171" y="1370613"/>
                </a:lnTo>
                <a:lnTo>
                  <a:pt x="660533" y="1360766"/>
                </a:lnTo>
                <a:lnTo>
                  <a:pt x="680848" y="1350284"/>
                </a:lnTo>
                <a:lnTo>
                  <a:pt x="701162" y="1339802"/>
                </a:lnTo>
                <a:lnTo>
                  <a:pt x="721476" y="1328685"/>
                </a:lnTo>
                <a:lnTo>
                  <a:pt x="742743" y="1317250"/>
                </a:lnTo>
                <a:lnTo>
                  <a:pt x="763692" y="1304862"/>
                </a:lnTo>
                <a:lnTo>
                  <a:pt x="785593" y="1292474"/>
                </a:lnTo>
                <a:lnTo>
                  <a:pt x="807177" y="1279769"/>
                </a:lnTo>
                <a:lnTo>
                  <a:pt x="829396" y="1266428"/>
                </a:lnTo>
                <a:lnTo>
                  <a:pt x="851932" y="1252452"/>
                </a:lnTo>
                <a:lnTo>
                  <a:pt x="874786" y="1238158"/>
                </a:lnTo>
                <a:lnTo>
                  <a:pt x="898274" y="1223547"/>
                </a:lnTo>
                <a:lnTo>
                  <a:pt x="921763" y="1208618"/>
                </a:lnTo>
                <a:lnTo>
                  <a:pt x="945569" y="1192736"/>
                </a:lnTo>
                <a:lnTo>
                  <a:pt x="964296" y="1180666"/>
                </a:lnTo>
                <a:lnTo>
                  <a:pt x="971279" y="1175584"/>
                </a:lnTo>
                <a:lnTo>
                  <a:pt x="977945" y="1170501"/>
                </a:lnTo>
                <a:lnTo>
                  <a:pt x="983975" y="1164784"/>
                </a:lnTo>
                <a:lnTo>
                  <a:pt x="989689" y="1158749"/>
                </a:lnTo>
                <a:lnTo>
                  <a:pt x="995085" y="1152714"/>
                </a:lnTo>
                <a:lnTo>
                  <a:pt x="999846" y="1146361"/>
                </a:lnTo>
                <a:lnTo>
                  <a:pt x="1004925" y="1139373"/>
                </a:lnTo>
                <a:lnTo>
                  <a:pt x="1009051" y="1132385"/>
                </a:lnTo>
                <a:lnTo>
                  <a:pt x="1012542" y="1125079"/>
                </a:lnTo>
                <a:lnTo>
                  <a:pt x="1015717" y="1117773"/>
                </a:lnTo>
                <a:lnTo>
                  <a:pt x="1018573" y="1110468"/>
                </a:lnTo>
                <a:lnTo>
                  <a:pt x="1021113" y="1102845"/>
                </a:lnTo>
                <a:lnTo>
                  <a:pt x="1023017" y="1095221"/>
                </a:lnTo>
                <a:lnTo>
                  <a:pt x="1024604" y="1086963"/>
                </a:lnTo>
                <a:lnTo>
                  <a:pt x="1025556" y="1079022"/>
                </a:lnTo>
                <a:lnTo>
                  <a:pt x="1026191" y="1071081"/>
                </a:lnTo>
                <a:lnTo>
                  <a:pt x="1026509" y="1065681"/>
                </a:lnTo>
                <a:lnTo>
                  <a:pt x="1026509" y="1060281"/>
                </a:lnTo>
                <a:lnTo>
                  <a:pt x="1026191" y="1054881"/>
                </a:lnTo>
                <a:lnTo>
                  <a:pt x="1025874" y="1049481"/>
                </a:lnTo>
                <a:lnTo>
                  <a:pt x="1025239" y="1044082"/>
                </a:lnTo>
                <a:lnTo>
                  <a:pt x="1024287" y="1038682"/>
                </a:lnTo>
                <a:lnTo>
                  <a:pt x="1023017" y="1032964"/>
                </a:lnTo>
                <a:lnTo>
                  <a:pt x="1021747" y="1027564"/>
                </a:lnTo>
                <a:lnTo>
                  <a:pt x="1020478" y="1022482"/>
                </a:lnTo>
                <a:lnTo>
                  <a:pt x="1018573" y="1017082"/>
                </a:lnTo>
                <a:lnTo>
                  <a:pt x="1016669" y="1012000"/>
                </a:lnTo>
                <a:lnTo>
                  <a:pt x="1014447" y="1006600"/>
                </a:lnTo>
                <a:lnTo>
                  <a:pt x="1011908" y="1001518"/>
                </a:lnTo>
                <a:lnTo>
                  <a:pt x="1009368" y="996436"/>
                </a:lnTo>
                <a:lnTo>
                  <a:pt x="1006512" y="991671"/>
                </a:lnTo>
                <a:lnTo>
                  <a:pt x="1003338" y="986589"/>
                </a:lnTo>
                <a:lnTo>
                  <a:pt x="997307" y="978648"/>
                </a:lnTo>
                <a:lnTo>
                  <a:pt x="991276" y="971025"/>
                </a:lnTo>
                <a:lnTo>
                  <a:pt x="984610" y="964355"/>
                </a:lnTo>
                <a:lnTo>
                  <a:pt x="977627" y="957684"/>
                </a:lnTo>
                <a:lnTo>
                  <a:pt x="970327" y="951967"/>
                </a:lnTo>
                <a:lnTo>
                  <a:pt x="962391" y="946567"/>
                </a:lnTo>
                <a:lnTo>
                  <a:pt x="954456" y="941802"/>
                </a:lnTo>
                <a:lnTo>
                  <a:pt x="945569" y="937673"/>
                </a:lnTo>
                <a:lnTo>
                  <a:pt x="938586" y="934497"/>
                </a:lnTo>
                <a:lnTo>
                  <a:pt x="931603" y="931956"/>
                </a:lnTo>
                <a:lnTo>
                  <a:pt x="924619" y="929732"/>
                </a:lnTo>
                <a:lnTo>
                  <a:pt x="917319" y="927826"/>
                </a:lnTo>
                <a:lnTo>
                  <a:pt x="909701" y="926238"/>
                </a:lnTo>
                <a:lnTo>
                  <a:pt x="902083" y="925285"/>
                </a:lnTo>
                <a:lnTo>
                  <a:pt x="894465" y="924650"/>
                </a:lnTo>
                <a:lnTo>
                  <a:pt x="886530" y="924332"/>
                </a:lnTo>
                <a:lnTo>
                  <a:pt x="877643" y="924650"/>
                </a:lnTo>
                <a:lnTo>
                  <a:pt x="868438" y="925603"/>
                </a:lnTo>
                <a:lnTo>
                  <a:pt x="859550" y="926873"/>
                </a:lnTo>
                <a:lnTo>
                  <a:pt x="850980" y="929097"/>
                </a:lnTo>
                <a:lnTo>
                  <a:pt x="842410" y="931638"/>
                </a:lnTo>
                <a:lnTo>
                  <a:pt x="833522" y="935132"/>
                </a:lnTo>
                <a:lnTo>
                  <a:pt x="825270" y="938626"/>
                </a:lnTo>
                <a:lnTo>
                  <a:pt x="817334" y="943073"/>
                </a:lnTo>
                <a:lnTo>
                  <a:pt x="813208" y="945296"/>
                </a:lnTo>
                <a:lnTo>
                  <a:pt x="809399" y="947520"/>
                </a:lnTo>
                <a:lnTo>
                  <a:pt x="776706" y="968802"/>
                </a:lnTo>
                <a:lnTo>
                  <a:pt x="744965" y="989766"/>
                </a:lnTo>
                <a:lnTo>
                  <a:pt x="713541" y="1009141"/>
                </a:lnTo>
                <a:lnTo>
                  <a:pt x="683069" y="1027882"/>
                </a:lnTo>
                <a:lnTo>
                  <a:pt x="653233" y="1045987"/>
                </a:lnTo>
                <a:lnTo>
                  <a:pt x="624031" y="1062505"/>
                </a:lnTo>
                <a:lnTo>
                  <a:pt x="595781" y="1078386"/>
                </a:lnTo>
                <a:lnTo>
                  <a:pt x="568167" y="1093633"/>
                </a:lnTo>
                <a:lnTo>
                  <a:pt x="540552" y="1078386"/>
                </a:lnTo>
                <a:lnTo>
                  <a:pt x="512302" y="1062505"/>
                </a:lnTo>
                <a:lnTo>
                  <a:pt x="482465" y="1045670"/>
                </a:lnTo>
                <a:lnTo>
                  <a:pt x="452311" y="1027564"/>
                </a:lnTo>
                <a:lnTo>
                  <a:pt x="421205" y="1008824"/>
                </a:lnTo>
                <a:lnTo>
                  <a:pt x="389781" y="989130"/>
                </a:lnTo>
                <a:lnTo>
                  <a:pt x="358040" y="968484"/>
                </a:lnTo>
                <a:lnTo>
                  <a:pt x="325664" y="947520"/>
                </a:lnTo>
                <a:lnTo>
                  <a:pt x="321538" y="945296"/>
                </a:lnTo>
                <a:lnTo>
                  <a:pt x="317412" y="943073"/>
                </a:lnTo>
                <a:lnTo>
                  <a:pt x="309476" y="938626"/>
                </a:lnTo>
                <a:lnTo>
                  <a:pt x="301224" y="934814"/>
                </a:lnTo>
                <a:lnTo>
                  <a:pt x="292971" y="931638"/>
                </a:lnTo>
                <a:lnTo>
                  <a:pt x="284083" y="929097"/>
                </a:lnTo>
                <a:lnTo>
                  <a:pt x="275196" y="926873"/>
                </a:lnTo>
                <a:lnTo>
                  <a:pt x="266308" y="925603"/>
                </a:lnTo>
                <a:lnTo>
                  <a:pt x="257421" y="924650"/>
                </a:lnTo>
                <a:lnTo>
                  <a:pt x="248216" y="924332"/>
                </a:lnTo>
                <a:lnTo>
                  <a:pt x="240598" y="924332"/>
                </a:lnTo>
                <a:lnTo>
                  <a:pt x="232980" y="925285"/>
                </a:lnTo>
                <a:lnTo>
                  <a:pt x="225045" y="926238"/>
                </a:lnTo>
                <a:lnTo>
                  <a:pt x="217744" y="927826"/>
                </a:lnTo>
                <a:lnTo>
                  <a:pt x="210444" y="929732"/>
                </a:lnTo>
                <a:lnTo>
                  <a:pt x="203144" y="931956"/>
                </a:lnTo>
                <a:lnTo>
                  <a:pt x="196160" y="934497"/>
                </a:lnTo>
                <a:lnTo>
                  <a:pt x="189495" y="937355"/>
                </a:lnTo>
                <a:lnTo>
                  <a:pt x="180925" y="941802"/>
                </a:lnTo>
                <a:lnTo>
                  <a:pt x="172355" y="946567"/>
                </a:lnTo>
                <a:lnTo>
                  <a:pt x="164737" y="951967"/>
                </a:lnTo>
                <a:lnTo>
                  <a:pt x="157119" y="957684"/>
                </a:lnTo>
                <a:lnTo>
                  <a:pt x="150136" y="964355"/>
                </a:lnTo>
                <a:lnTo>
                  <a:pt x="143470" y="971025"/>
                </a:lnTo>
                <a:lnTo>
                  <a:pt x="137439" y="978648"/>
                </a:lnTo>
                <a:lnTo>
                  <a:pt x="131726" y="986589"/>
                </a:lnTo>
                <a:lnTo>
                  <a:pt x="127917" y="992624"/>
                </a:lnTo>
                <a:lnTo>
                  <a:pt x="124425" y="998977"/>
                </a:lnTo>
                <a:lnTo>
                  <a:pt x="121569" y="1005330"/>
                </a:lnTo>
                <a:lnTo>
                  <a:pt x="118395" y="1011683"/>
                </a:lnTo>
                <a:lnTo>
                  <a:pt x="115855" y="1018035"/>
                </a:lnTo>
                <a:lnTo>
                  <a:pt x="113951" y="1024706"/>
                </a:lnTo>
                <a:lnTo>
                  <a:pt x="112046" y="1031058"/>
                </a:lnTo>
                <a:lnTo>
                  <a:pt x="110777" y="1038046"/>
                </a:lnTo>
                <a:lnTo>
                  <a:pt x="109507" y="1044717"/>
                </a:lnTo>
                <a:lnTo>
                  <a:pt x="108872" y="1051387"/>
                </a:lnTo>
                <a:lnTo>
                  <a:pt x="108555" y="1058375"/>
                </a:lnTo>
                <a:lnTo>
                  <a:pt x="108238" y="1065046"/>
                </a:lnTo>
                <a:lnTo>
                  <a:pt x="108555" y="1071716"/>
                </a:lnTo>
                <a:lnTo>
                  <a:pt x="109190" y="1078386"/>
                </a:lnTo>
                <a:lnTo>
                  <a:pt x="109825" y="1085057"/>
                </a:lnTo>
                <a:lnTo>
                  <a:pt x="111094" y="1091727"/>
                </a:lnTo>
                <a:lnTo>
                  <a:pt x="112364" y="1098398"/>
                </a:lnTo>
                <a:lnTo>
                  <a:pt x="114268" y="1104750"/>
                </a:lnTo>
                <a:lnTo>
                  <a:pt x="116490" y="1111103"/>
                </a:lnTo>
                <a:lnTo>
                  <a:pt x="118712" y="1117456"/>
                </a:lnTo>
                <a:lnTo>
                  <a:pt x="121886" y="1123491"/>
                </a:lnTo>
                <a:lnTo>
                  <a:pt x="124743" y="1129526"/>
                </a:lnTo>
                <a:lnTo>
                  <a:pt x="127917" y="1135561"/>
                </a:lnTo>
                <a:lnTo>
                  <a:pt x="131726" y="1141279"/>
                </a:lnTo>
                <a:lnTo>
                  <a:pt x="135535" y="1146996"/>
                </a:lnTo>
                <a:lnTo>
                  <a:pt x="139661" y="1152396"/>
                </a:lnTo>
                <a:lnTo>
                  <a:pt x="144105" y="1157796"/>
                </a:lnTo>
                <a:lnTo>
                  <a:pt x="148866" y="1162878"/>
                </a:lnTo>
                <a:lnTo>
                  <a:pt x="153945" y="1167643"/>
                </a:lnTo>
                <a:lnTo>
                  <a:pt x="159341" y="1172090"/>
                </a:lnTo>
                <a:lnTo>
                  <a:pt x="164737" y="1176536"/>
                </a:lnTo>
                <a:lnTo>
                  <a:pt x="170768" y="1180666"/>
                </a:lnTo>
                <a:lnTo>
                  <a:pt x="179972" y="1186383"/>
                </a:lnTo>
                <a:lnTo>
                  <a:pt x="189495" y="1192101"/>
                </a:lnTo>
                <a:lnTo>
                  <a:pt x="211714" y="1205759"/>
                </a:lnTo>
                <a:lnTo>
                  <a:pt x="222823" y="1212429"/>
                </a:lnTo>
                <a:lnTo>
                  <a:pt x="233615" y="1219100"/>
                </a:lnTo>
                <a:lnTo>
                  <a:pt x="235519" y="1220370"/>
                </a:lnTo>
                <a:lnTo>
                  <a:pt x="235202" y="1220370"/>
                </a:lnTo>
                <a:lnTo>
                  <a:pt x="239328" y="1222276"/>
                </a:lnTo>
                <a:lnTo>
                  <a:pt x="243772" y="1223864"/>
                </a:lnTo>
                <a:lnTo>
                  <a:pt x="246946" y="1224500"/>
                </a:lnTo>
                <a:lnTo>
                  <a:pt x="250755" y="1225453"/>
                </a:lnTo>
                <a:lnTo>
                  <a:pt x="254882" y="1226088"/>
                </a:lnTo>
                <a:lnTo>
                  <a:pt x="259960" y="1226406"/>
                </a:lnTo>
                <a:lnTo>
                  <a:pt x="265674" y="1227041"/>
                </a:lnTo>
                <a:lnTo>
                  <a:pt x="272022" y="1227041"/>
                </a:lnTo>
                <a:lnTo>
                  <a:pt x="279005" y="1227041"/>
                </a:lnTo>
                <a:lnTo>
                  <a:pt x="286940" y="1226406"/>
                </a:lnTo>
                <a:lnTo>
                  <a:pt x="295510" y="1225770"/>
                </a:lnTo>
                <a:lnTo>
                  <a:pt x="304398" y="1224500"/>
                </a:lnTo>
                <a:lnTo>
                  <a:pt x="314237" y="1222912"/>
                </a:lnTo>
                <a:lnTo>
                  <a:pt x="324712" y="1221006"/>
                </a:lnTo>
                <a:lnTo>
                  <a:pt x="335821" y="1218782"/>
                </a:lnTo>
                <a:lnTo>
                  <a:pt x="347883" y="1215923"/>
                </a:lnTo>
                <a:lnTo>
                  <a:pt x="360262" y="1212747"/>
                </a:lnTo>
                <a:lnTo>
                  <a:pt x="373276" y="1208935"/>
                </a:lnTo>
                <a:lnTo>
                  <a:pt x="386925" y="1204489"/>
                </a:lnTo>
                <a:lnTo>
                  <a:pt x="401843" y="1199406"/>
                </a:lnTo>
                <a:lnTo>
                  <a:pt x="416761" y="1194006"/>
                </a:lnTo>
                <a:lnTo>
                  <a:pt x="432314" y="1187971"/>
                </a:lnTo>
                <a:lnTo>
                  <a:pt x="448502" y="1181619"/>
                </a:lnTo>
                <a:lnTo>
                  <a:pt x="465643" y="1174313"/>
                </a:lnTo>
                <a:lnTo>
                  <a:pt x="483418" y="1166690"/>
                </a:lnTo>
                <a:lnTo>
                  <a:pt x="501510" y="1158431"/>
                </a:lnTo>
                <a:lnTo>
                  <a:pt x="520555" y="1149220"/>
                </a:lnTo>
                <a:lnTo>
                  <a:pt x="539917" y="1139373"/>
                </a:lnTo>
                <a:lnTo>
                  <a:pt x="559914" y="1129208"/>
                </a:lnTo>
                <a:lnTo>
                  <a:pt x="581180" y="1118409"/>
                </a:lnTo>
                <a:lnTo>
                  <a:pt x="602447" y="1106974"/>
                </a:lnTo>
                <a:lnTo>
                  <a:pt x="624666" y="1094586"/>
                </a:lnTo>
                <a:lnTo>
                  <a:pt x="647202" y="1081563"/>
                </a:lnTo>
                <a:lnTo>
                  <a:pt x="670690" y="1067904"/>
                </a:lnTo>
                <a:lnTo>
                  <a:pt x="694814" y="1053611"/>
                </a:lnTo>
                <a:lnTo>
                  <a:pt x="719254" y="1038682"/>
                </a:lnTo>
                <a:lnTo>
                  <a:pt x="744965" y="1022482"/>
                </a:lnTo>
                <a:lnTo>
                  <a:pt x="770675" y="1006283"/>
                </a:lnTo>
                <a:lnTo>
                  <a:pt x="797655" y="989130"/>
                </a:lnTo>
                <a:lnTo>
                  <a:pt x="824635" y="970707"/>
                </a:lnTo>
                <a:lnTo>
                  <a:pt x="830348" y="967213"/>
                </a:lnTo>
                <a:lnTo>
                  <a:pt x="836062" y="964355"/>
                </a:lnTo>
                <a:lnTo>
                  <a:pt x="843045" y="961178"/>
                </a:lnTo>
                <a:lnTo>
                  <a:pt x="849710" y="958319"/>
                </a:lnTo>
                <a:lnTo>
                  <a:pt x="856693" y="956414"/>
                </a:lnTo>
                <a:lnTo>
                  <a:pt x="863677" y="954508"/>
                </a:lnTo>
                <a:lnTo>
                  <a:pt x="870660" y="953237"/>
                </a:lnTo>
                <a:lnTo>
                  <a:pt x="877960" y="952602"/>
                </a:lnTo>
                <a:lnTo>
                  <a:pt x="884943" y="952284"/>
                </a:lnTo>
                <a:lnTo>
                  <a:pt x="891926" y="952284"/>
                </a:lnTo>
                <a:lnTo>
                  <a:pt x="899227" y="952920"/>
                </a:lnTo>
                <a:lnTo>
                  <a:pt x="906210" y="953873"/>
                </a:lnTo>
                <a:lnTo>
                  <a:pt x="913193" y="955461"/>
                </a:lnTo>
                <a:lnTo>
                  <a:pt x="919858" y="957367"/>
                </a:lnTo>
                <a:lnTo>
                  <a:pt x="926524" y="959590"/>
                </a:lnTo>
                <a:lnTo>
                  <a:pt x="933190" y="962131"/>
                </a:lnTo>
                <a:lnTo>
                  <a:pt x="939538" y="965307"/>
                </a:lnTo>
                <a:lnTo>
                  <a:pt x="945569" y="968802"/>
                </a:lnTo>
                <a:lnTo>
                  <a:pt x="950647" y="972296"/>
                </a:lnTo>
                <a:lnTo>
                  <a:pt x="955408" y="975472"/>
                </a:lnTo>
                <a:lnTo>
                  <a:pt x="960170" y="979601"/>
                </a:lnTo>
                <a:lnTo>
                  <a:pt x="964296" y="983730"/>
                </a:lnTo>
                <a:lnTo>
                  <a:pt x="968740" y="987860"/>
                </a:lnTo>
                <a:lnTo>
                  <a:pt x="972549" y="992307"/>
                </a:lnTo>
                <a:lnTo>
                  <a:pt x="976358" y="997071"/>
                </a:lnTo>
                <a:lnTo>
                  <a:pt x="979849" y="1002153"/>
                </a:lnTo>
                <a:lnTo>
                  <a:pt x="983658" y="1008189"/>
                </a:lnTo>
                <a:lnTo>
                  <a:pt x="986832" y="1014224"/>
                </a:lnTo>
                <a:lnTo>
                  <a:pt x="989689" y="1020259"/>
                </a:lnTo>
                <a:lnTo>
                  <a:pt x="992228" y="1026612"/>
                </a:lnTo>
                <a:lnTo>
                  <a:pt x="994133" y="1032964"/>
                </a:lnTo>
                <a:lnTo>
                  <a:pt x="995720" y="1039635"/>
                </a:lnTo>
                <a:lnTo>
                  <a:pt x="996989" y="1046305"/>
                </a:lnTo>
                <a:lnTo>
                  <a:pt x="997942" y="1052658"/>
                </a:lnTo>
                <a:lnTo>
                  <a:pt x="998259" y="1059328"/>
                </a:lnTo>
                <a:lnTo>
                  <a:pt x="998576" y="1065999"/>
                </a:lnTo>
                <a:lnTo>
                  <a:pt x="998259" y="1072351"/>
                </a:lnTo>
                <a:lnTo>
                  <a:pt x="997624" y="1079022"/>
                </a:lnTo>
                <a:lnTo>
                  <a:pt x="996354" y="1085374"/>
                </a:lnTo>
                <a:lnTo>
                  <a:pt x="995085" y="1092045"/>
                </a:lnTo>
                <a:lnTo>
                  <a:pt x="993180" y="1098398"/>
                </a:lnTo>
                <a:lnTo>
                  <a:pt x="990958" y="1104433"/>
                </a:lnTo>
                <a:lnTo>
                  <a:pt x="987784" y="1112056"/>
                </a:lnTo>
                <a:lnTo>
                  <a:pt x="983975" y="1119679"/>
                </a:lnTo>
                <a:lnTo>
                  <a:pt x="979532" y="1126667"/>
                </a:lnTo>
                <a:lnTo>
                  <a:pt x="974453" y="1133655"/>
                </a:lnTo>
                <a:lnTo>
                  <a:pt x="968740" y="1140008"/>
                </a:lnTo>
                <a:lnTo>
                  <a:pt x="962709" y="1146361"/>
                </a:lnTo>
                <a:lnTo>
                  <a:pt x="956043" y="1152078"/>
                </a:lnTo>
                <a:lnTo>
                  <a:pt x="949060" y="1157478"/>
                </a:lnTo>
                <a:lnTo>
                  <a:pt x="945569" y="1159384"/>
                </a:lnTo>
                <a:lnTo>
                  <a:pt x="910971" y="1181936"/>
                </a:lnTo>
                <a:lnTo>
                  <a:pt x="876056" y="1204489"/>
                </a:lnTo>
                <a:lnTo>
                  <a:pt x="842093" y="1225770"/>
                </a:lnTo>
                <a:lnTo>
                  <a:pt x="804003" y="1248958"/>
                </a:lnTo>
                <a:lnTo>
                  <a:pt x="766549" y="1271192"/>
                </a:lnTo>
                <a:lnTo>
                  <a:pt x="730999" y="1291521"/>
                </a:lnTo>
                <a:lnTo>
                  <a:pt x="696083" y="1310579"/>
                </a:lnTo>
                <a:lnTo>
                  <a:pt x="662120" y="1328685"/>
                </a:lnTo>
                <a:lnTo>
                  <a:pt x="629744" y="1344884"/>
                </a:lnTo>
                <a:lnTo>
                  <a:pt x="598003" y="1360131"/>
                </a:lnTo>
                <a:lnTo>
                  <a:pt x="567532" y="1374107"/>
                </a:lnTo>
                <a:lnTo>
                  <a:pt x="553883" y="1380142"/>
                </a:lnTo>
                <a:lnTo>
                  <a:pt x="532299" y="1389036"/>
                </a:lnTo>
                <a:lnTo>
                  <a:pt x="510398" y="1397612"/>
                </a:lnTo>
                <a:lnTo>
                  <a:pt x="488814" y="1405871"/>
                </a:lnTo>
                <a:lnTo>
                  <a:pt x="473895" y="1410953"/>
                </a:lnTo>
                <a:lnTo>
                  <a:pt x="458977" y="1416035"/>
                </a:lnTo>
                <a:lnTo>
                  <a:pt x="444376" y="1420800"/>
                </a:lnTo>
                <a:lnTo>
                  <a:pt x="430093" y="1425564"/>
                </a:lnTo>
                <a:lnTo>
                  <a:pt x="415809" y="1429376"/>
                </a:lnTo>
                <a:lnTo>
                  <a:pt x="401843" y="1433188"/>
                </a:lnTo>
                <a:lnTo>
                  <a:pt x="387877" y="1436364"/>
                </a:lnTo>
                <a:lnTo>
                  <a:pt x="374546" y="1439540"/>
                </a:lnTo>
                <a:lnTo>
                  <a:pt x="361214" y="1442081"/>
                </a:lnTo>
                <a:lnTo>
                  <a:pt x="348200" y="1444305"/>
                </a:lnTo>
                <a:lnTo>
                  <a:pt x="334869" y="1446211"/>
                </a:lnTo>
                <a:lnTo>
                  <a:pt x="321855" y="1447799"/>
                </a:lnTo>
                <a:lnTo>
                  <a:pt x="309476" y="1449069"/>
                </a:lnTo>
                <a:lnTo>
                  <a:pt x="296780" y="1450022"/>
                </a:lnTo>
                <a:lnTo>
                  <a:pt x="284083" y="1450658"/>
                </a:lnTo>
                <a:lnTo>
                  <a:pt x="272022" y="1450975"/>
                </a:lnTo>
                <a:lnTo>
                  <a:pt x="255834" y="1450658"/>
                </a:lnTo>
                <a:lnTo>
                  <a:pt x="239646" y="1449387"/>
                </a:lnTo>
                <a:lnTo>
                  <a:pt x="223458" y="1447481"/>
                </a:lnTo>
                <a:lnTo>
                  <a:pt x="207905" y="1444940"/>
                </a:lnTo>
                <a:lnTo>
                  <a:pt x="198700" y="1443034"/>
                </a:lnTo>
                <a:lnTo>
                  <a:pt x="189495" y="1440811"/>
                </a:lnTo>
                <a:lnTo>
                  <a:pt x="180607" y="1438587"/>
                </a:lnTo>
                <a:lnTo>
                  <a:pt x="172037" y="1436046"/>
                </a:lnTo>
                <a:lnTo>
                  <a:pt x="163467" y="1433188"/>
                </a:lnTo>
                <a:lnTo>
                  <a:pt x="155214" y="1430011"/>
                </a:lnTo>
                <a:lnTo>
                  <a:pt x="146327" y="1426199"/>
                </a:lnTo>
                <a:lnTo>
                  <a:pt x="138074" y="1421753"/>
                </a:lnTo>
                <a:lnTo>
                  <a:pt x="129504" y="1417623"/>
                </a:lnTo>
                <a:lnTo>
                  <a:pt x="121251" y="1412859"/>
                </a:lnTo>
                <a:lnTo>
                  <a:pt x="112681" y="1407777"/>
                </a:lnTo>
                <a:lnTo>
                  <a:pt x="104746" y="1402059"/>
                </a:lnTo>
                <a:lnTo>
                  <a:pt x="97128" y="1396342"/>
                </a:lnTo>
                <a:lnTo>
                  <a:pt x="89510" y="1390306"/>
                </a:lnTo>
                <a:lnTo>
                  <a:pt x="82210" y="1383954"/>
                </a:lnTo>
                <a:lnTo>
                  <a:pt x="75227" y="1377283"/>
                </a:lnTo>
                <a:lnTo>
                  <a:pt x="68879" y="1370613"/>
                </a:lnTo>
                <a:lnTo>
                  <a:pt x="62213" y="1362990"/>
                </a:lnTo>
                <a:lnTo>
                  <a:pt x="57769" y="1357590"/>
                </a:lnTo>
                <a:lnTo>
                  <a:pt x="53643" y="1352190"/>
                </a:lnTo>
                <a:lnTo>
                  <a:pt x="45707" y="1341073"/>
                </a:lnTo>
                <a:lnTo>
                  <a:pt x="38407" y="1329638"/>
                </a:lnTo>
                <a:lnTo>
                  <a:pt x="32059" y="1317885"/>
                </a:lnTo>
                <a:lnTo>
                  <a:pt x="26345" y="1306133"/>
                </a:lnTo>
                <a:lnTo>
                  <a:pt x="21267" y="1294062"/>
                </a:lnTo>
                <a:lnTo>
                  <a:pt x="16823" y="1282310"/>
                </a:lnTo>
                <a:lnTo>
                  <a:pt x="13014" y="1270239"/>
                </a:lnTo>
                <a:lnTo>
                  <a:pt x="9523" y="1258169"/>
                </a:lnTo>
                <a:lnTo>
                  <a:pt x="6666" y="1245781"/>
                </a:lnTo>
                <a:lnTo>
                  <a:pt x="4444" y="1233711"/>
                </a:lnTo>
                <a:lnTo>
                  <a:pt x="2857" y="1221641"/>
                </a:lnTo>
                <a:lnTo>
                  <a:pt x="1587" y="1209888"/>
                </a:lnTo>
                <a:lnTo>
                  <a:pt x="635" y="1197501"/>
                </a:lnTo>
                <a:lnTo>
                  <a:pt x="0" y="1185748"/>
                </a:lnTo>
                <a:lnTo>
                  <a:pt x="0" y="1174313"/>
                </a:lnTo>
                <a:lnTo>
                  <a:pt x="0" y="1161925"/>
                </a:lnTo>
                <a:lnTo>
                  <a:pt x="635" y="1149537"/>
                </a:lnTo>
                <a:lnTo>
                  <a:pt x="1587" y="1136832"/>
                </a:lnTo>
                <a:lnTo>
                  <a:pt x="2540" y="1124444"/>
                </a:lnTo>
                <a:lnTo>
                  <a:pt x="4127" y="1112374"/>
                </a:lnTo>
                <a:lnTo>
                  <a:pt x="6031" y="1100303"/>
                </a:lnTo>
                <a:lnTo>
                  <a:pt x="7936" y="1087916"/>
                </a:lnTo>
                <a:lnTo>
                  <a:pt x="10792" y="1075845"/>
                </a:lnTo>
                <a:lnTo>
                  <a:pt x="13332" y="1064093"/>
                </a:lnTo>
                <a:lnTo>
                  <a:pt x="16188" y="1052340"/>
                </a:lnTo>
                <a:lnTo>
                  <a:pt x="19362" y="1040588"/>
                </a:lnTo>
                <a:lnTo>
                  <a:pt x="22536" y="1028517"/>
                </a:lnTo>
                <a:lnTo>
                  <a:pt x="26028" y="1017082"/>
                </a:lnTo>
                <a:lnTo>
                  <a:pt x="29837" y="1005647"/>
                </a:lnTo>
                <a:lnTo>
                  <a:pt x="33646" y="994213"/>
                </a:lnTo>
                <a:lnTo>
                  <a:pt x="37772" y="983095"/>
                </a:lnTo>
                <a:lnTo>
                  <a:pt x="41899" y="971660"/>
                </a:lnTo>
                <a:lnTo>
                  <a:pt x="46342" y="960543"/>
                </a:lnTo>
                <a:lnTo>
                  <a:pt x="51103" y="949743"/>
                </a:lnTo>
                <a:lnTo>
                  <a:pt x="55865" y="938944"/>
                </a:lnTo>
                <a:lnTo>
                  <a:pt x="60626" y="928462"/>
                </a:lnTo>
                <a:lnTo>
                  <a:pt x="66022" y="917662"/>
                </a:lnTo>
                <a:lnTo>
                  <a:pt x="71418" y="907497"/>
                </a:lnTo>
                <a:lnTo>
                  <a:pt x="76814" y="897333"/>
                </a:lnTo>
                <a:lnTo>
                  <a:pt x="82210" y="887169"/>
                </a:lnTo>
                <a:lnTo>
                  <a:pt x="87923" y="877640"/>
                </a:lnTo>
                <a:lnTo>
                  <a:pt x="93954" y="867475"/>
                </a:lnTo>
                <a:lnTo>
                  <a:pt x="99985" y="857946"/>
                </a:lnTo>
                <a:lnTo>
                  <a:pt x="106016" y="848735"/>
                </a:lnTo>
                <a:lnTo>
                  <a:pt x="112364" y="839841"/>
                </a:lnTo>
                <a:lnTo>
                  <a:pt x="119030" y="830947"/>
                </a:lnTo>
                <a:lnTo>
                  <a:pt x="125695" y="822053"/>
                </a:lnTo>
                <a:lnTo>
                  <a:pt x="135217" y="810618"/>
                </a:lnTo>
                <a:lnTo>
                  <a:pt x="144422" y="799818"/>
                </a:lnTo>
                <a:lnTo>
                  <a:pt x="154580" y="789019"/>
                </a:lnTo>
                <a:lnTo>
                  <a:pt x="165054" y="778854"/>
                </a:lnTo>
                <a:lnTo>
                  <a:pt x="170450" y="774090"/>
                </a:lnTo>
                <a:lnTo>
                  <a:pt x="176481" y="769325"/>
                </a:lnTo>
                <a:lnTo>
                  <a:pt x="182194" y="764561"/>
                </a:lnTo>
                <a:lnTo>
                  <a:pt x="188225" y="759796"/>
                </a:lnTo>
                <a:lnTo>
                  <a:pt x="194573" y="755031"/>
                </a:lnTo>
                <a:lnTo>
                  <a:pt x="200922" y="750902"/>
                </a:lnTo>
                <a:lnTo>
                  <a:pt x="207587" y="746455"/>
                </a:lnTo>
                <a:lnTo>
                  <a:pt x="214570" y="742326"/>
                </a:lnTo>
                <a:lnTo>
                  <a:pt x="223775" y="737879"/>
                </a:lnTo>
                <a:lnTo>
                  <a:pt x="233932" y="733432"/>
                </a:lnTo>
                <a:lnTo>
                  <a:pt x="244407" y="729303"/>
                </a:lnTo>
                <a:lnTo>
                  <a:pt x="250120" y="727715"/>
                </a:lnTo>
                <a:lnTo>
                  <a:pt x="255516" y="726126"/>
                </a:lnTo>
                <a:lnTo>
                  <a:pt x="260595" y="724221"/>
                </a:lnTo>
                <a:lnTo>
                  <a:pt x="265356" y="722315"/>
                </a:lnTo>
                <a:lnTo>
                  <a:pt x="270435" y="721044"/>
                </a:lnTo>
                <a:lnTo>
                  <a:pt x="275513" y="719774"/>
                </a:lnTo>
                <a:lnTo>
                  <a:pt x="280909" y="718821"/>
                </a:lnTo>
                <a:lnTo>
                  <a:pt x="286623" y="718186"/>
                </a:lnTo>
                <a:lnTo>
                  <a:pt x="292019" y="717868"/>
                </a:lnTo>
                <a:lnTo>
                  <a:pt x="297415" y="717550"/>
                </a:lnTo>
                <a:close/>
                <a:moveTo>
                  <a:pt x="560713" y="0"/>
                </a:moveTo>
                <a:lnTo>
                  <a:pt x="568642" y="0"/>
                </a:lnTo>
                <a:lnTo>
                  <a:pt x="576572" y="0"/>
                </a:lnTo>
                <a:lnTo>
                  <a:pt x="584184" y="317"/>
                </a:lnTo>
                <a:lnTo>
                  <a:pt x="592114" y="951"/>
                </a:lnTo>
                <a:lnTo>
                  <a:pt x="600043" y="1586"/>
                </a:lnTo>
                <a:lnTo>
                  <a:pt x="607973" y="2537"/>
                </a:lnTo>
                <a:lnTo>
                  <a:pt x="615585" y="3489"/>
                </a:lnTo>
                <a:lnTo>
                  <a:pt x="623832" y="5075"/>
                </a:lnTo>
                <a:lnTo>
                  <a:pt x="631761" y="6343"/>
                </a:lnTo>
                <a:lnTo>
                  <a:pt x="639691" y="8247"/>
                </a:lnTo>
                <a:lnTo>
                  <a:pt x="647620" y="10150"/>
                </a:lnTo>
                <a:lnTo>
                  <a:pt x="655232" y="12370"/>
                </a:lnTo>
                <a:lnTo>
                  <a:pt x="662845" y="14590"/>
                </a:lnTo>
                <a:lnTo>
                  <a:pt x="670457" y="17128"/>
                </a:lnTo>
                <a:lnTo>
                  <a:pt x="678069" y="19665"/>
                </a:lnTo>
                <a:lnTo>
                  <a:pt x="685365" y="22520"/>
                </a:lnTo>
                <a:lnTo>
                  <a:pt x="692660" y="25374"/>
                </a:lnTo>
                <a:lnTo>
                  <a:pt x="699955" y="28546"/>
                </a:lnTo>
                <a:lnTo>
                  <a:pt x="706933" y="32035"/>
                </a:lnTo>
                <a:lnTo>
                  <a:pt x="713911" y="35524"/>
                </a:lnTo>
                <a:lnTo>
                  <a:pt x="720571" y="39013"/>
                </a:lnTo>
                <a:lnTo>
                  <a:pt x="727549" y="43453"/>
                </a:lnTo>
                <a:lnTo>
                  <a:pt x="740554" y="51383"/>
                </a:lnTo>
                <a:lnTo>
                  <a:pt x="753241" y="59947"/>
                </a:lnTo>
                <a:lnTo>
                  <a:pt x="765294" y="69145"/>
                </a:lnTo>
                <a:lnTo>
                  <a:pt x="776712" y="78978"/>
                </a:lnTo>
                <a:lnTo>
                  <a:pt x="788131" y="89445"/>
                </a:lnTo>
                <a:lnTo>
                  <a:pt x="798598" y="100546"/>
                </a:lnTo>
                <a:lnTo>
                  <a:pt x="808747" y="111647"/>
                </a:lnTo>
                <a:lnTo>
                  <a:pt x="817946" y="123383"/>
                </a:lnTo>
                <a:lnTo>
                  <a:pt x="826827" y="135753"/>
                </a:lnTo>
                <a:lnTo>
                  <a:pt x="835073" y="148123"/>
                </a:lnTo>
                <a:lnTo>
                  <a:pt x="843003" y="161444"/>
                </a:lnTo>
                <a:lnTo>
                  <a:pt x="849981" y="174766"/>
                </a:lnTo>
                <a:lnTo>
                  <a:pt x="856324" y="188405"/>
                </a:lnTo>
                <a:lnTo>
                  <a:pt x="862034" y="202043"/>
                </a:lnTo>
                <a:lnTo>
                  <a:pt x="867108" y="216634"/>
                </a:lnTo>
                <a:lnTo>
                  <a:pt x="871549" y="231224"/>
                </a:lnTo>
                <a:lnTo>
                  <a:pt x="875038" y="245814"/>
                </a:lnTo>
                <a:lnTo>
                  <a:pt x="878210" y="261039"/>
                </a:lnTo>
                <a:lnTo>
                  <a:pt x="880430" y="276263"/>
                </a:lnTo>
                <a:lnTo>
                  <a:pt x="881699" y="291488"/>
                </a:lnTo>
                <a:lnTo>
                  <a:pt x="882333" y="299100"/>
                </a:lnTo>
                <a:lnTo>
                  <a:pt x="882650" y="306713"/>
                </a:lnTo>
                <a:lnTo>
                  <a:pt x="882650" y="314642"/>
                </a:lnTo>
                <a:lnTo>
                  <a:pt x="882650" y="322572"/>
                </a:lnTo>
                <a:lnTo>
                  <a:pt x="882333" y="330501"/>
                </a:lnTo>
                <a:lnTo>
                  <a:pt x="881699" y="338113"/>
                </a:lnTo>
                <a:lnTo>
                  <a:pt x="881064" y="346043"/>
                </a:lnTo>
                <a:lnTo>
                  <a:pt x="880113" y="353972"/>
                </a:lnTo>
                <a:lnTo>
                  <a:pt x="879161" y="361902"/>
                </a:lnTo>
                <a:lnTo>
                  <a:pt x="877575" y="369831"/>
                </a:lnTo>
                <a:lnTo>
                  <a:pt x="876307" y="377761"/>
                </a:lnTo>
                <a:lnTo>
                  <a:pt x="874404" y="385690"/>
                </a:lnTo>
                <a:lnTo>
                  <a:pt x="872500" y="393620"/>
                </a:lnTo>
                <a:lnTo>
                  <a:pt x="870280" y="401232"/>
                </a:lnTo>
                <a:lnTo>
                  <a:pt x="868060" y="408844"/>
                </a:lnTo>
                <a:lnTo>
                  <a:pt x="865523" y="416457"/>
                </a:lnTo>
                <a:lnTo>
                  <a:pt x="862985" y="424069"/>
                </a:lnTo>
                <a:lnTo>
                  <a:pt x="860130" y="431681"/>
                </a:lnTo>
                <a:lnTo>
                  <a:pt x="857276" y="438976"/>
                </a:lnTo>
                <a:lnTo>
                  <a:pt x="854104" y="445954"/>
                </a:lnTo>
                <a:lnTo>
                  <a:pt x="850615" y="452932"/>
                </a:lnTo>
                <a:lnTo>
                  <a:pt x="847126" y="459910"/>
                </a:lnTo>
                <a:lnTo>
                  <a:pt x="843637" y="466571"/>
                </a:lnTo>
                <a:lnTo>
                  <a:pt x="839831" y="473549"/>
                </a:lnTo>
                <a:lnTo>
                  <a:pt x="831267" y="486871"/>
                </a:lnTo>
                <a:lnTo>
                  <a:pt x="822703" y="499241"/>
                </a:lnTo>
                <a:lnTo>
                  <a:pt x="813505" y="511293"/>
                </a:lnTo>
                <a:lnTo>
                  <a:pt x="803672" y="523029"/>
                </a:lnTo>
                <a:lnTo>
                  <a:pt x="793206" y="534130"/>
                </a:lnTo>
                <a:lnTo>
                  <a:pt x="782104" y="544914"/>
                </a:lnTo>
                <a:lnTo>
                  <a:pt x="771003" y="554747"/>
                </a:lnTo>
                <a:lnTo>
                  <a:pt x="759267" y="564262"/>
                </a:lnTo>
                <a:lnTo>
                  <a:pt x="747215" y="573143"/>
                </a:lnTo>
                <a:lnTo>
                  <a:pt x="734527" y="581073"/>
                </a:lnTo>
                <a:lnTo>
                  <a:pt x="721206" y="588685"/>
                </a:lnTo>
                <a:lnTo>
                  <a:pt x="707884" y="596297"/>
                </a:lnTo>
                <a:lnTo>
                  <a:pt x="694563" y="602641"/>
                </a:lnTo>
                <a:lnTo>
                  <a:pt x="680607" y="608350"/>
                </a:lnTo>
                <a:lnTo>
                  <a:pt x="666017" y="613108"/>
                </a:lnTo>
                <a:lnTo>
                  <a:pt x="651426" y="617548"/>
                </a:lnTo>
                <a:lnTo>
                  <a:pt x="636836" y="621355"/>
                </a:lnTo>
                <a:lnTo>
                  <a:pt x="621929" y="624209"/>
                </a:lnTo>
                <a:lnTo>
                  <a:pt x="606387" y="626430"/>
                </a:lnTo>
                <a:lnTo>
                  <a:pt x="591162" y="628015"/>
                </a:lnTo>
                <a:lnTo>
                  <a:pt x="583550" y="628333"/>
                </a:lnTo>
                <a:lnTo>
                  <a:pt x="575938" y="628650"/>
                </a:lnTo>
                <a:lnTo>
                  <a:pt x="568008" y="628650"/>
                </a:lnTo>
                <a:lnTo>
                  <a:pt x="560079" y="628650"/>
                </a:lnTo>
                <a:lnTo>
                  <a:pt x="552149" y="628333"/>
                </a:lnTo>
                <a:lnTo>
                  <a:pt x="544537" y="628015"/>
                </a:lnTo>
                <a:lnTo>
                  <a:pt x="536607" y="627064"/>
                </a:lnTo>
                <a:lnTo>
                  <a:pt x="528678" y="626112"/>
                </a:lnTo>
                <a:lnTo>
                  <a:pt x="520748" y="625161"/>
                </a:lnTo>
                <a:lnTo>
                  <a:pt x="513136" y="623892"/>
                </a:lnTo>
                <a:lnTo>
                  <a:pt x="504889" y="622306"/>
                </a:lnTo>
                <a:lnTo>
                  <a:pt x="496960" y="620720"/>
                </a:lnTo>
                <a:lnTo>
                  <a:pt x="489030" y="618500"/>
                </a:lnTo>
                <a:lnTo>
                  <a:pt x="481418" y="616597"/>
                </a:lnTo>
                <a:lnTo>
                  <a:pt x="473806" y="614377"/>
                </a:lnTo>
                <a:lnTo>
                  <a:pt x="466193" y="611839"/>
                </a:lnTo>
                <a:lnTo>
                  <a:pt x="458581" y="608985"/>
                </a:lnTo>
                <a:lnTo>
                  <a:pt x="450969" y="606130"/>
                </a:lnTo>
                <a:lnTo>
                  <a:pt x="443674" y="603275"/>
                </a:lnTo>
                <a:lnTo>
                  <a:pt x="436696" y="600104"/>
                </a:lnTo>
                <a:lnTo>
                  <a:pt x="429718" y="596615"/>
                </a:lnTo>
                <a:lnTo>
                  <a:pt x="422740" y="593126"/>
                </a:lnTo>
                <a:lnTo>
                  <a:pt x="416079" y="589320"/>
                </a:lnTo>
                <a:lnTo>
                  <a:pt x="409101" y="585513"/>
                </a:lnTo>
                <a:lnTo>
                  <a:pt x="395780" y="577267"/>
                </a:lnTo>
                <a:lnTo>
                  <a:pt x="383410" y="568703"/>
                </a:lnTo>
                <a:lnTo>
                  <a:pt x="371357" y="559505"/>
                </a:lnTo>
                <a:lnTo>
                  <a:pt x="359621" y="549672"/>
                </a:lnTo>
                <a:lnTo>
                  <a:pt x="348837" y="539522"/>
                </a:lnTo>
                <a:lnTo>
                  <a:pt x="337736" y="528421"/>
                </a:lnTo>
                <a:lnTo>
                  <a:pt x="327903" y="517003"/>
                </a:lnTo>
                <a:lnTo>
                  <a:pt x="318388" y="505267"/>
                </a:lnTo>
                <a:lnTo>
                  <a:pt x="309824" y="493214"/>
                </a:lnTo>
                <a:lnTo>
                  <a:pt x="301577" y="480210"/>
                </a:lnTo>
                <a:lnTo>
                  <a:pt x="293965" y="467523"/>
                </a:lnTo>
                <a:lnTo>
                  <a:pt x="286987" y="454201"/>
                </a:lnTo>
                <a:lnTo>
                  <a:pt x="280009" y="440562"/>
                </a:lnTo>
                <a:lnTo>
                  <a:pt x="274300" y="426606"/>
                </a:lnTo>
                <a:lnTo>
                  <a:pt x="269542" y="412016"/>
                </a:lnTo>
                <a:lnTo>
                  <a:pt x="265102" y="397743"/>
                </a:lnTo>
                <a:lnTo>
                  <a:pt x="261295" y="382836"/>
                </a:lnTo>
                <a:lnTo>
                  <a:pt x="258441" y="367611"/>
                </a:lnTo>
                <a:lnTo>
                  <a:pt x="256221" y="352704"/>
                </a:lnTo>
                <a:lnTo>
                  <a:pt x="254635" y="337479"/>
                </a:lnTo>
                <a:lnTo>
                  <a:pt x="254317" y="329549"/>
                </a:lnTo>
                <a:lnTo>
                  <a:pt x="254000" y="321937"/>
                </a:lnTo>
                <a:lnTo>
                  <a:pt x="254000" y="314008"/>
                </a:lnTo>
                <a:lnTo>
                  <a:pt x="254000" y="306078"/>
                </a:lnTo>
                <a:lnTo>
                  <a:pt x="254317" y="298466"/>
                </a:lnTo>
                <a:lnTo>
                  <a:pt x="254952" y="290536"/>
                </a:lnTo>
                <a:lnTo>
                  <a:pt x="255586" y="282607"/>
                </a:lnTo>
                <a:lnTo>
                  <a:pt x="256538" y="274677"/>
                </a:lnTo>
                <a:lnTo>
                  <a:pt x="257489" y="267065"/>
                </a:lnTo>
                <a:lnTo>
                  <a:pt x="258758" y="258818"/>
                </a:lnTo>
                <a:lnTo>
                  <a:pt x="260344" y="250889"/>
                </a:lnTo>
                <a:lnTo>
                  <a:pt x="262247" y="242959"/>
                </a:lnTo>
                <a:lnTo>
                  <a:pt x="264150" y="235347"/>
                </a:lnTo>
                <a:lnTo>
                  <a:pt x="266053" y="227418"/>
                </a:lnTo>
                <a:lnTo>
                  <a:pt x="268591" y="219805"/>
                </a:lnTo>
                <a:lnTo>
                  <a:pt x="270811" y="212193"/>
                </a:lnTo>
                <a:lnTo>
                  <a:pt x="273665" y="204581"/>
                </a:lnTo>
                <a:lnTo>
                  <a:pt x="276520" y="197286"/>
                </a:lnTo>
                <a:lnTo>
                  <a:pt x="279375" y="189990"/>
                </a:lnTo>
                <a:lnTo>
                  <a:pt x="282546" y="182695"/>
                </a:lnTo>
                <a:lnTo>
                  <a:pt x="286035" y="175717"/>
                </a:lnTo>
                <a:lnTo>
                  <a:pt x="289842" y="168739"/>
                </a:lnTo>
                <a:lnTo>
                  <a:pt x="293331" y="162079"/>
                </a:lnTo>
                <a:lnTo>
                  <a:pt x="297137" y="155418"/>
                </a:lnTo>
                <a:lnTo>
                  <a:pt x="305383" y="142096"/>
                </a:lnTo>
                <a:lnTo>
                  <a:pt x="313947" y="129409"/>
                </a:lnTo>
                <a:lnTo>
                  <a:pt x="323145" y="117356"/>
                </a:lnTo>
                <a:lnTo>
                  <a:pt x="332978" y="105938"/>
                </a:lnTo>
                <a:lnTo>
                  <a:pt x="343445" y="94837"/>
                </a:lnTo>
                <a:lnTo>
                  <a:pt x="354229" y="84052"/>
                </a:lnTo>
                <a:lnTo>
                  <a:pt x="365647" y="73903"/>
                </a:lnTo>
                <a:lnTo>
                  <a:pt x="377383" y="64705"/>
                </a:lnTo>
                <a:lnTo>
                  <a:pt x="389436" y="55823"/>
                </a:lnTo>
                <a:lnTo>
                  <a:pt x="402440" y="47577"/>
                </a:lnTo>
                <a:lnTo>
                  <a:pt x="415127" y="39965"/>
                </a:lnTo>
                <a:lnTo>
                  <a:pt x="428449" y="32669"/>
                </a:lnTo>
                <a:lnTo>
                  <a:pt x="442088" y="26326"/>
                </a:lnTo>
                <a:lnTo>
                  <a:pt x="456361" y="20617"/>
                </a:lnTo>
                <a:lnTo>
                  <a:pt x="470634" y="15542"/>
                </a:lnTo>
                <a:lnTo>
                  <a:pt x="484907" y="11101"/>
                </a:lnTo>
                <a:lnTo>
                  <a:pt x="499814" y="7612"/>
                </a:lnTo>
                <a:lnTo>
                  <a:pt x="515039" y="4440"/>
                </a:lnTo>
                <a:lnTo>
                  <a:pt x="529947" y="2220"/>
                </a:lnTo>
                <a:lnTo>
                  <a:pt x="545171" y="951"/>
                </a:lnTo>
                <a:lnTo>
                  <a:pt x="553101" y="317"/>
                </a:lnTo>
                <a:lnTo>
                  <a:pt x="560713" y="0"/>
                </a:lnTo>
                <a:close/>
              </a:path>
            </a:pathLst>
          </a:custGeom>
          <a:solidFill>
            <a:srgbClr val="4F434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4" name="KSO_Shape"/>
          <p:cNvSpPr/>
          <p:nvPr>
            <p:custDataLst>
              <p:tags r:id="rId5"/>
            </p:custDataLst>
          </p:nvPr>
        </p:nvSpPr>
        <p:spPr>
          <a:xfrm>
            <a:off x="460375" y="1330960"/>
            <a:ext cx="3677285" cy="467360"/>
          </a:xfrm>
          <a:prstGeom prst="roundRect">
            <a:avLst>
              <a:gd name="adj" fmla="val 50000"/>
            </a:avLst>
          </a:prstGeom>
          <a:solidFill>
            <a:srgbClr val="75E0E6"/>
          </a:solidFill>
          <a:ln>
            <a:noFill/>
          </a:ln>
        </p:spPr>
        <p:style>
          <a:lnRef idx="2">
            <a:srgbClr val="4F434F">
              <a:shade val="50000"/>
            </a:srgbClr>
          </a:lnRef>
          <a:fillRef idx="1">
            <a:srgbClr val="4F434F"/>
          </a:fillRef>
          <a:effectRef idx="0">
            <a:srgbClr val="4F434F"/>
          </a:effectRef>
          <a:fontRef idx="minor">
            <a:srgbClr val="FFFFFF"/>
          </a:fontRef>
        </p:style>
        <p:txBody>
          <a:bodyPr anchor="ctr"/>
          <a:lstStyle>
            <a:defPPr>
              <a:defRPr lang="zh-CN"/>
            </a:defPPr>
            <a:lvl1pPr algn="l" rtl="0" eaLnBrk="0" fontAlgn="base" hangingPunct="0">
              <a:spcBef>
                <a:spcPct val="0"/>
              </a:spcBef>
              <a:spcAft>
                <a:spcPct val="0"/>
              </a:spcAft>
              <a:defRPr kern="1200">
                <a:solidFill>
                  <a:srgbClr val="FFFFFF"/>
                </a:solidFill>
                <a:latin typeface="+mn-lt"/>
                <a:ea typeface="+mn-ea"/>
                <a:cs typeface="+mn-cs"/>
              </a:defRPr>
            </a:lvl1pPr>
            <a:lvl2pPr marL="457200" algn="l" rtl="0" eaLnBrk="0" fontAlgn="base" hangingPunct="0">
              <a:spcBef>
                <a:spcPct val="0"/>
              </a:spcBef>
              <a:spcAft>
                <a:spcPct val="0"/>
              </a:spcAft>
              <a:defRPr kern="1200">
                <a:solidFill>
                  <a:srgbClr val="FFFFFF"/>
                </a:solidFill>
                <a:latin typeface="+mn-lt"/>
                <a:ea typeface="+mn-ea"/>
                <a:cs typeface="+mn-cs"/>
              </a:defRPr>
            </a:lvl2pPr>
            <a:lvl3pPr marL="914400" algn="l" rtl="0" eaLnBrk="0" fontAlgn="base" hangingPunct="0">
              <a:spcBef>
                <a:spcPct val="0"/>
              </a:spcBef>
              <a:spcAft>
                <a:spcPct val="0"/>
              </a:spcAft>
              <a:defRPr kern="1200">
                <a:solidFill>
                  <a:srgbClr val="FFFFFF"/>
                </a:solidFill>
                <a:latin typeface="+mn-lt"/>
                <a:ea typeface="+mn-ea"/>
                <a:cs typeface="+mn-cs"/>
              </a:defRPr>
            </a:lvl3pPr>
            <a:lvl4pPr marL="1371600" algn="l" rtl="0" eaLnBrk="0" fontAlgn="base" hangingPunct="0">
              <a:spcBef>
                <a:spcPct val="0"/>
              </a:spcBef>
              <a:spcAft>
                <a:spcPct val="0"/>
              </a:spcAft>
              <a:defRPr kern="1200">
                <a:solidFill>
                  <a:srgbClr val="FFFFFF"/>
                </a:solidFill>
                <a:latin typeface="+mn-lt"/>
                <a:ea typeface="+mn-ea"/>
                <a:cs typeface="+mn-cs"/>
              </a:defRPr>
            </a:lvl4pPr>
            <a:lvl5pPr marL="1828800" algn="l" rtl="0" eaLnBrk="0" fontAlgn="base" hangingPunct="0">
              <a:spcBef>
                <a:spcPct val="0"/>
              </a:spcBef>
              <a:spcAft>
                <a:spcPct val="0"/>
              </a:spcAft>
              <a:defRPr kern="1200">
                <a:solidFill>
                  <a:srgbClr val="FFFFFF"/>
                </a:solidFill>
                <a:latin typeface="+mn-lt"/>
                <a:ea typeface="+mn-ea"/>
                <a:cs typeface="+mn-cs"/>
              </a:defRPr>
            </a:lvl5pPr>
            <a:lvl6pPr marL="2286000" algn="l" defTabSz="914400" rtl="0" eaLnBrk="1" latinLnBrk="0" hangingPunct="1">
              <a:defRPr kern="1200">
                <a:solidFill>
                  <a:srgbClr val="FFFFFF"/>
                </a:solidFill>
                <a:latin typeface="+mn-lt"/>
                <a:ea typeface="+mn-ea"/>
                <a:cs typeface="+mn-cs"/>
              </a:defRPr>
            </a:lvl6pPr>
            <a:lvl7pPr marL="2743200" algn="l" defTabSz="914400" rtl="0" eaLnBrk="1" latinLnBrk="0" hangingPunct="1">
              <a:defRPr kern="1200">
                <a:solidFill>
                  <a:srgbClr val="FFFFFF"/>
                </a:solidFill>
                <a:latin typeface="+mn-lt"/>
                <a:ea typeface="+mn-ea"/>
                <a:cs typeface="+mn-cs"/>
              </a:defRPr>
            </a:lvl7pPr>
            <a:lvl8pPr marL="3200400" algn="l" defTabSz="914400" rtl="0" eaLnBrk="1" latinLnBrk="0" hangingPunct="1">
              <a:defRPr kern="1200">
                <a:solidFill>
                  <a:srgbClr val="FFFFFF"/>
                </a:solidFill>
                <a:latin typeface="+mn-lt"/>
                <a:ea typeface="+mn-ea"/>
                <a:cs typeface="+mn-cs"/>
              </a:defRPr>
            </a:lvl8pPr>
            <a:lvl9pPr marL="3657600" algn="l" defTabSz="914400" rtl="0" eaLnBrk="1" latinLnBrk="0" hangingPunct="1">
              <a:defRPr kern="1200">
                <a:solidFill>
                  <a:srgbClr val="FFFFFF"/>
                </a:solidFill>
                <a:latin typeface="+mn-lt"/>
                <a:ea typeface="+mn-ea"/>
                <a:cs typeface="+mn-cs"/>
              </a:defRPr>
            </a:lvl9pPr>
          </a:lstStyle>
          <a:p>
            <a:pPr algn="ctr" eaLnBrk="1" fontAlgn="auto" hangingPunct="1">
              <a:spcBef>
                <a:spcPts val="0"/>
              </a:spcBef>
              <a:spcAft>
                <a:spcPts val="0"/>
              </a:spcAft>
              <a:defRPr/>
            </a:pPr>
            <a:r>
              <a:rPr lang="zh-CN" altLang="en-US"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（1）当同事不满，否认质疑时</a:t>
            </a:r>
            <a:endParaRPr lang="zh-CN" altLang="en-US"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KSO_Shape"/>
          <p:cNvSpPr/>
          <p:nvPr>
            <p:custDataLst>
              <p:tags r:id="rId6"/>
            </p:custDataLst>
          </p:nvPr>
        </p:nvSpPr>
        <p:spPr>
          <a:xfrm>
            <a:off x="8373110" y="1330960"/>
            <a:ext cx="3241040" cy="467360"/>
          </a:xfrm>
          <a:prstGeom prst="roundRect">
            <a:avLst>
              <a:gd name="adj" fmla="val 50000"/>
            </a:avLst>
          </a:prstGeom>
          <a:solidFill>
            <a:srgbClr val="75E0E6"/>
          </a:solidFill>
          <a:ln>
            <a:noFill/>
          </a:ln>
        </p:spPr>
        <p:style>
          <a:lnRef idx="2">
            <a:srgbClr val="4F434F">
              <a:shade val="50000"/>
            </a:srgbClr>
          </a:lnRef>
          <a:fillRef idx="1">
            <a:srgbClr val="4F434F"/>
          </a:fillRef>
          <a:effectRef idx="0">
            <a:srgbClr val="4F434F"/>
          </a:effectRef>
          <a:fontRef idx="minor">
            <a:srgbClr val="FFFFFF"/>
          </a:fontRef>
        </p:style>
        <p:txBody>
          <a:bodyPr anchor="ctr"/>
          <a:lstStyle>
            <a:defPPr>
              <a:defRPr lang="zh-CN"/>
            </a:defPPr>
            <a:lvl1pPr algn="l" rtl="0" eaLnBrk="0" fontAlgn="base" hangingPunct="0">
              <a:spcBef>
                <a:spcPct val="0"/>
              </a:spcBef>
              <a:spcAft>
                <a:spcPct val="0"/>
              </a:spcAft>
              <a:defRPr kern="1200">
                <a:solidFill>
                  <a:srgbClr val="FFFFFF"/>
                </a:solidFill>
                <a:latin typeface="+mn-lt"/>
                <a:ea typeface="+mn-ea"/>
                <a:cs typeface="+mn-cs"/>
              </a:defRPr>
            </a:lvl1pPr>
            <a:lvl2pPr marL="457200" algn="l" rtl="0" eaLnBrk="0" fontAlgn="base" hangingPunct="0">
              <a:spcBef>
                <a:spcPct val="0"/>
              </a:spcBef>
              <a:spcAft>
                <a:spcPct val="0"/>
              </a:spcAft>
              <a:defRPr kern="1200">
                <a:solidFill>
                  <a:srgbClr val="FFFFFF"/>
                </a:solidFill>
                <a:latin typeface="+mn-lt"/>
                <a:ea typeface="+mn-ea"/>
                <a:cs typeface="+mn-cs"/>
              </a:defRPr>
            </a:lvl2pPr>
            <a:lvl3pPr marL="914400" algn="l" rtl="0" eaLnBrk="0" fontAlgn="base" hangingPunct="0">
              <a:spcBef>
                <a:spcPct val="0"/>
              </a:spcBef>
              <a:spcAft>
                <a:spcPct val="0"/>
              </a:spcAft>
              <a:defRPr kern="1200">
                <a:solidFill>
                  <a:srgbClr val="FFFFFF"/>
                </a:solidFill>
                <a:latin typeface="+mn-lt"/>
                <a:ea typeface="+mn-ea"/>
                <a:cs typeface="+mn-cs"/>
              </a:defRPr>
            </a:lvl3pPr>
            <a:lvl4pPr marL="1371600" algn="l" rtl="0" eaLnBrk="0" fontAlgn="base" hangingPunct="0">
              <a:spcBef>
                <a:spcPct val="0"/>
              </a:spcBef>
              <a:spcAft>
                <a:spcPct val="0"/>
              </a:spcAft>
              <a:defRPr kern="1200">
                <a:solidFill>
                  <a:srgbClr val="FFFFFF"/>
                </a:solidFill>
                <a:latin typeface="+mn-lt"/>
                <a:ea typeface="+mn-ea"/>
                <a:cs typeface="+mn-cs"/>
              </a:defRPr>
            </a:lvl4pPr>
            <a:lvl5pPr marL="1828800" algn="l" rtl="0" eaLnBrk="0" fontAlgn="base" hangingPunct="0">
              <a:spcBef>
                <a:spcPct val="0"/>
              </a:spcBef>
              <a:spcAft>
                <a:spcPct val="0"/>
              </a:spcAft>
              <a:defRPr kern="1200">
                <a:solidFill>
                  <a:srgbClr val="FFFFFF"/>
                </a:solidFill>
                <a:latin typeface="+mn-lt"/>
                <a:ea typeface="+mn-ea"/>
                <a:cs typeface="+mn-cs"/>
              </a:defRPr>
            </a:lvl5pPr>
            <a:lvl6pPr marL="2286000" algn="l" defTabSz="914400" rtl="0" eaLnBrk="1" latinLnBrk="0" hangingPunct="1">
              <a:defRPr kern="1200">
                <a:solidFill>
                  <a:srgbClr val="FFFFFF"/>
                </a:solidFill>
                <a:latin typeface="+mn-lt"/>
                <a:ea typeface="+mn-ea"/>
                <a:cs typeface="+mn-cs"/>
              </a:defRPr>
            </a:lvl6pPr>
            <a:lvl7pPr marL="2743200" algn="l" defTabSz="914400" rtl="0" eaLnBrk="1" latinLnBrk="0" hangingPunct="1">
              <a:defRPr kern="1200">
                <a:solidFill>
                  <a:srgbClr val="FFFFFF"/>
                </a:solidFill>
                <a:latin typeface="+mn-lt"/>
                <a:ea typeface="+mn-ea"/>
                <a:cs typeface="+mn-cs"/>
              </a:defRPr>
            </a:lvl7pPr>
            <a:lvl8pPr marL="3200400" algn="l" defTabSz="914400" rtl="0" eaLnBrk="1" latinLnBrk="0" hangingPunct="1">
              <a:defRPr kern="1200">
                <a:solidFill>
                  <a:srgbClr val="FFFFFF"/>
                </a:solidFill>
                <a:latin typeface="+mn-lt"/>
                <a:ea typeface="+mn-ea"/>
                <a:cs typeface="+mn-cs"/>
              </a:defRPr>
            </a:lvl8pPr>
            <a:lvl9pPr marL="3657600" algn="l" defTabSz="914400" rtl="0" eaLnBrk="1" latinLnBrk="0" hangingPunct="1">
              <a:defRPr kern="1200">
                <a:solidFill>
                  <a:srgbClr val="FFFFFF"/>
                </a:solidFill>
                <a:latin typeface="+mn-lt"/>
                <a:ea typeface="+mn-ea"/>
                <a:cs typeface="+mn-cs"/>
              </a:defRPr>
            </a:lvl9pPr>
          </a:lstStyle>
          <a:p>
            <a:pPr algn="ctr" eaLnBrk="1" fontAlgn="auto" hangingPunct="1">
              <a:spcBef>
                <a:spcPts val="0"/>
              </a:spcBef>
              <a:spcAft>
                <a:spcPts val="0"/>
              </a:spcAft>
              <a:defRPr/>
            </a:pPr>
            <a:r>
              <a:rPr lang="zh-CN" altLang="en-US"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（2）当与同事意见不一致时</a:t>
            </a:r>
            <a:endParaRPr lang="zh-CN" altLang="en-US"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05130" y="2091055"/>
            <a:ext cx="2635885" cy="1337945"/>
          </a:xfrm>
          <a:prstGeom prst="rect">
            <a:avLst/>
          </a:prstGeom>
          <a:noFill/>
        </p:spPr>
        <p:txBody>
          <a:bodyPr wrap="square" rtlCol="0" anchor="t">
            <a:spAutoFit/>
          </a:bodyPr>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摆正心态，乐观积极</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自我审视，自我完善</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加强交流，增强信任</a:t>
            </a:r>
            <a:endParaRPr lang="zh-CN" altLang="en-US">
              <a:solidFill>
                <a:srgbClr val="75E0E6"/>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7"/>
            </p:custDataLst>
          </p:nvPr>
        </p:nvSpPr>
        <p:spPr>
          <a:xfrm>
            <a:off x="9194165" y="2034540"/>
            <a:ext cx="2771140" cy="1753235"/>
          </a:xfrm>
          <a:prstGeom prst="rect">
            <a:avLst/>
          </a:prstGeom>
          <a:noFill/>
        </p:spPr>
        <p:txBody>
          <a:bodyPr wrap="square" rtlCol="0" anchor="t">
            <a:spAutoFit/>
          </a:bodyPr>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宽容待人，工作为重</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充分探讨，深入交流</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积极劝导，达成共识</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博采众长，完善自身</a:t>
            </a:r>
            <a:endParaRPr lang="zh-CN" altLang="en-US">
              <a:solidFill>
                <a:srgbClr val="75E0E6"/>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8" name="Freeform 7"/>
          <p:cNvSpPr/>
          <p:nvPr>
            <p:custDataLst>
              <p:tags r:id="rId2"/>
            </p:custDataLst>
          </p:nvPr>
        </p:nvSpPr>
        <p:spPr bwMode="auto">
          <a:xfrm rot="20615837">
            <a:off x="3352346" y="2280127"/>
            <a:ext cx="1930400" cy="1316037"/>
          </a:xfrm>
          <a:custGeom>
            <a:avLst/>
            <a:gdLst>
              <a:gd name="T0" fmla="*/ 0 w 1216"/>
              <a:gd name="T1" fmla="*/ 0 h 829"/>
              <a:gd name="T2" fmla="*/ 1216 w 1216"/>
              <a:gd name="T3" fmla="*/ 728 h 829"/>
              <a:gd name="T4" fmla="*/ 1216 w 1216"/>
              <a:gd name="T5" fmla="*/ 829 h 829"/>
              <a:gd name="T6" fmla="*/ 0 w 1216"/>
              <a:gd name="T7" fmla="*/ 457 h 829"/>
              <a:gd name="T8" fmla="*/ 0 w 1216"/>
              <a:gd name="T9" fmla="*/ 0 h 829"/>
            </a:gdLst>
            <a:ahLst/>
            <a:cxnLst>
              <a:cxn ang="0">
                <a:pos x="T0" y="T1"/>
              </a:cxn>
              <a:cxn ang="0">
                <a:pos x="T2" y="T3"/>
              </a:cxn>
              <a:cxn ang="0">
                <a:pos x="T4" y="T5"/>
              </a:cxn>
              <a:cxn ang="0">
                <a:pos x="T6" y="T7"/>
              </a:cxn>
              <a:cxn ang="0">
                <a:pos x="T8" y="T9"/>
              </a:cxn>
            </a:cxnLst>
            <a:rect l="0" t="0" r="r" b="b"/>
            <a:pathLst>
              <a:path w="1216" h="829">
                <a:moveTo>
                  <a:pt x="0" y="0"/>
                </a:moveTo>
                <a:lnTo>
                  <a:pt x="1216" y="728"/>
                </a:lnTo>
                <a:lnTo>
                  <a:pt x="1216" y="829"/>
                </a:lnTo>
                <a:lnTo>
                  <a:pt x="0" y="457"/>
                </a:lnTo>
                <a:lnTo>
                  <a:pt x="0" y="0"/>
                </a:lnTo>
                <a:close/>
              </a:path>
            </a:pathLst>
          </a:custGeom>
          <a:solidFill>
            <a:srgbClr val="75E0E6"/>
          </a:solidFill>
          <a:ln>
            <a:noFill/>
          </a:ln>
        </p:spPr>
        <p:txBody>
          <a:bodyPr/>
          <a:lstStyle/>
          <a:p>
            <a:pPr eaLnBrk="1" fontAlgn="auto" hangingPunct="1">
              <a:spcBef>
                <a:spcPts val="0"/>
              </a:spcBef>
              <a:spcAft>
                <a:spcPts val="0"/>
              </a:spcAft>
              <a:defRPr/>
            </a:pPr>
            <a:endParaRPr lang="zh-CN" altLang="en-US"/>
          </a:p>
        </p:txBody>
      </p:sp>
      <p:sp>
        <p:nvSpPr>
          <p:cNvPr id="12" name="Freeform 7"/>
          <p:cNvSpPr/>
          <p:nvPr>
            <p:custDataLst>
              <p:tags r:id="rId3"/>
            </p:custDataLst>
          </p:nvPr>
        </p:nvSpPr>
        <p:spPr bwMode="auto">
          <a:xfrm rot="1053542" flipH="1">
            <a:off x="6922487" y="2280127"/>
            <a:ext cx="1930400" cy="1316037"/>
          </a:xfrm>
          <a:custGeom>
            <a:avLst/>
            <a:gdLst>
              <a:gd name="T0" fmla="*/ 0 w 1216"/>
              <a:gd name="T1" fmla="*/ 0 h 829"/>
              <a:gd name="T2" fmla="*/ 1216 w 1216"/>
              <a:gd name="T3" fmla="*/ 728 h 829"/>
              <a:gd name="T4" fmla="*/ 1216 w 1216"/>
              <a:gd name="T5" fmla="*/ 829 h 829"/>
              <a:gd name="T6" fmla="*/ 0 w 1216"/>
              <a:gd name="T7" fmla="*/ 457 h 829"/>
              <a:gd name="T8" fmla="*/ 0 w 1216"/>
              <a:gd name="T9" fmla="*/ 0 h 829"/>
            </a:gdLst>
            <a:ahLst/>
            <a:cxnLst>
              <a:cxn ang="0">
                <a:pos x="T0" y="T1"/>
              </a:cxn>
              <a:cxn ang="0">
                <a:pos x="T2" y="T3"/>
              </a:cxn>
              <a:cxn ang="0">
                <a:pos x="T4" y="T5"/>
              </a:cxn>
              <a:cxn ang="0">
                <a:pos x="T6" y="T7"/>
              </a:cxn>
              <a:cxn ang="0">
                <a:pos x="T8" y="T9"/>
              </a:cxn>
            </a:cxnLst>
            <a:rect l="0" t="0" r="r" b="b"/>
            <a:pathLst>
              <a:path w="1216" h="829">
                <a:moveTo>
                  <a:pt x="0" y="0"/>
                </a:moveTo>
                <a:lnTo>
                  <a:pt x="1216" y="728"/>
                </a:lnTo>
                <a:lnTo>
                  <a:pt x="1216" y="829"/>
                </a:lnTo>
                <a:lnTo>
                  <a:pt x="0" y="457"/>
                </a:lnTo>
                <a:lnTo>
                  <a:pt x="0" y="0"/>
                </a:lnTo>
                <a:close/>
              </a:path>
            </a:pathLst>
          </a:custGeom>
          <a:solidFill>
            <a:srgbClr val="75E0E6"/>
          </a:solidFill>
          <a:ln>
            <a:noFill/>
          </a:ln>
        </p:spPr>
        <p:txBody>
          <a:bodyPr/>
          <a:lstStyle/>
          <a:p>
            <a:pPr eaLnBrk="1" fontAlgn="auto" hangingPunct="1">
              <a:spcBef>
                <a:spcPts val="0"/>
              </a:spcBef>
              <a:spcAft>
                <a:spcPts val="0"/>
              </a:spcAft>
              <a:defRPr/>
            </a:pPr>
            <a:endParaRPr lang="zh-CN" altLang="en-US"/>
          </a:p>
        </p:txBody>
      </p:sp>
      <p:sp>
        <p:nvSpPr>
          <p:cNvPr id="3" name="KSO_Shape"/>
          <p:cNvSpPr/>
          <p:nvPr>
            <p:custDataLst>
              <p:tags r:id="rId4"/>
            </p:custDataLst>
          </p:nvPr>
        </p:nvSpPr>
        <p:spPr bwMode="auto">
          <a:xfrm flipH="1">
            <a:off x="5429278" y="1330942"/>
            <a:ext cx="1151832" cy="3214406"/>
          </a:xfrm>
          <a:custGeom>
            <a:avLst/>
            <a:gdLst/>
            <a:ahLst/>
            <a:cxnLst/>
            <a:rect l="0" t="0" r="r" b="b"/>
            <a:pathLst>
              <a:path w="1135063" h="3163887">
                <a:moveTo>
                  <a:pt x="568325" y="1404937"/>
                </a:moveTo>
                <a:lnTo>
                  <a:pt x="570546" y="1405889"/>
                </a:lnTo>
                <a:lnTo>
                  <a:pt x="585456" y="1412237"/>
                </a:lnTo>
                <a:lnTo>
                  <a:pt x="600049" y="1418267"/>
                </a:lnTo>
                <a:lnTo>
                  <a:pt x="628917" y="1429376"/>
                </a:lnTo>
                <a:lnTo>
                  <a:pt x="645413" y="1435406"/>
                </a:lnTo>
                <a:lnTo>
                  <a:pt x="661592" y="1441119"/>
                </a:lnTo>
                <a:lnTo>
                  <a:pt x="677771" y="1446197"/>
                </a:lnTo>
                <a:lnTo>
                  <a:pt x="693315" y="1451276"/>
                </a:lnTo>
                <a:lnTo>
                  <a:pt x="708542" y="1455719"/>
                </a:lnTo>
                <a:lnTo>
                  <a:pt x="723770" y="1459528"/>
                </a:lnTo>
                <a:lnTo>
                  <a:pt x="738997" y="1463336"/>
                </a:lnTo>
                <a:lnTo>
                  <a:pt x="753590" y="1466510"/>
                </a:lnTo>
                <a:lnTo>
                  <a:pt x="767865" y="1469366"/>
                </a:lnTo>
                <a:lnTo>
                  <a:pt x="781823" y="1471906"/>
                </a:lnTo>
                <a:lnTo>
                  <a:pt x="796099" y="1474127"/>
                </a:lnTo>
                <a:lnTo>
                  <a:pt x="810057" y="1475714"/>
                </a:lnTo>
                <a:lnTo>
                  <a:pt x="823381" y="1477301"/>
                </a:lnTo>
                <a:lnTo>
                  <a:pt x="836705" y="1478571"/>
                </a:lnTo>
                <a:lnTo>
                  <a:pt x="850346" y="1479205"/>
                </a:lnTo>
                <a:lnTo>
                  <a:pt x="863352" y="1479523"/>
                </a:lnTo>
                <a:lnTo>
                  <a:pt x="873187" y="1479205"/>
                </a:lnTo>
                <a:lnTo>
                  <a:pt x="882704" y="1478888"/>
                </a:lnTo>
                <a:lnTo>
                  <a:pt x="892221" y="1478253"/>
                </a:lnTo>
                <a:lnTo>
                  <a:pt x="902055" y="1476984"/>
                </a:lnTo>
                <a:lnTo>
                  <a:pt x="911255" y="1476032"/>
                </a:lnTo>
                <a:lnTo>
                  <a:pt x="920454" y="1474762"/>
                </a:lnTo>
                <a:lnTo>
                  <a:pt x="929337" y="1473175"/>
                </a:lnTo>
                <a:lnTo>
                  <a:pt x="938219" y="1471271"/>
                </a:lnTo>
                <a:lnTo>
                  <a:pt x="946150" y="1469684"/>
                </a:lnTo>
                <a:lnTo>
                  <a:pt x="946150" y="1523322"/>
                </a:lnTo>
                <a:lnTo>
                  <a:pt x="946150" y="1782943"/>
                </a:lnTo>
                <a:lnTo>
                  <a:pt x="946150" y="2990912"/>
                </a:lnTo>
                <a:lnTo>
                  <a:pt x="945833" y="2999799"/>
                </a:lnTo>
                <a:lnTo>
                  <a:pt x="945199" y="3008686"/>
                </a:lnTo>
                <a:lnTo>
                  <a:pt x="944247" y="3017255"/>
                </a:lnTo>
                <a:lnTo>
                  <a:pt x="942661" y="3026142"/>
                </a:lnTo>
                <a:lnTo>
                  <a:pt x="940757" y="3034394"/>
                </a:lnTo>
                <a:lnTo>
                  <a:pt x="938537" y="3042329"/>
                </a:lnTo>
                <a:lnTo>
                  <a:pt x="935682" y="3050581"/>
                </a:lnTo>
                <a:lnTo>
                  <a:pt x="932826" y="3058198"/>
                </a:lnTo>
                <a:lnTo>
                  <a:pt x="929337" y="3065815"/>
                </a:lnTo>
                <a:lnTo>
                  <a:pt x="925530" y="3073432"/>
                </a:lnTo>
                <a:lnTo>
                  <a:pt x="921406" y="3080415"/>
                </a:lnTo>
                <a:lnTo>
                  <a:pt x="916965" y="3087715"/>
                </a:lnTo>
                <a:lnTo>
                  <a:pt x="912206" y="3094380"/>
                </a:lnTo>
                <a:lnTo>
                  <a:pt x="906813" y="3101045"/>
                </a:lnTo>
                <a:lnTo>
                  <a:pt x="901420" y="3107393"/>
                </a:lnTo>
                <a:lnTo>
                  <a:pt x="896027" y="3113106"/>
                </a:lnTo>
                <a:lnTo>
                  <a:pt x="889683" y="3118818"/>
                </a:lnTo>
                <a:lnTo>
                  <a:pt x="883338" y="3124214"/>
                </a:lnTo>
                <a:lnTo>
                  <a:pt x="876993" y="3129292"/>
                </a:lnTo>
                <a:lnTo>
                  <a:pt x="870014" y="3134053"/>
                </a:lnTo>
                <a:lnTo>
                  <a:pt x="863035" y="3139131"/>
                </a:lnTo>
                <a:lnTo>
                  <a:pt x="856056" y="3143257"/>
                </a:lnTo>
                <a:lnTo>
                  <a:pt x="848442" y="3147066"/>
                </a:lnTo>
                <a:lnTo>
                  <a:pt x="840829" y="3150240"/>
                </a:lnTo>
                <a:lnTo>
                  <a:pt x="832898" y="3153413"/>
                </a:lnTo>
                <a:lnTo>
                  <a:pt x="824967" y="3156270"/>
                </a:lnTo>
                <a:lnTo>
                  <a:pt x="816719" y="3158492"/>
                </a:lnTo>
                <a:lnTo>
                  <a:pt x="808471" y="3160396"/>
                </a:lnTo>
                <a:lnTo>
                  <a:pt x="799906" y="3161983"/>
                </a:lnTo>
                <a:lnTo>
                  <a:pt x="791340" y="3162935"/>
                </a:lnTo>
                <a:lnTo>
                  <a:pt x="782141" y="3163570"/>
                </a:lnTo>
                <a:lnTo>
                  <a:pt x="773575" y="3163887"/>
                </a:lnTo>
                <a:lnTo>
                  <a:pt x="764693" y="3163570"/>
                </a:lnTo>
                <a:lnTo>
                  <a:pt x="755810" y="3162935"/>
                </a:lnTo>
                <a:lnTo>
                  <a:pt x="747245" y="3161983"/>
                </a:lnTo>
                <a:lnTo>
                  <a:pt x="738680" y="3160396"/>
                </a:lnTo>
                <a:lnTo>
                  <a:pt x="730431" y="3158492"/>
                </a:lnTo>
                <a:lnTo>
                  <a:pt x="721866" y="3156270"/>
                </a:lnTo>
                <a:lnTo>
                  <a:pt x="713935" y="3153413"/>
                </a:lnTo>
                <a:lnTo>
                  <a:pt x="706322" y="3150240"/>
                </a:lnTo>
                <a:lnTo>
                  <a:pt x="698708" y="3147066"/>
                </a:lnTo>
                <a:lnTo>
                  <a:pt x="691095" y="3143257"/>
                </a:lnTo>
                <a:lnTo>
                  <a:pt x="684115" y="3139131"/>
                </a:lnTo>
                <a:lnTo>
                  <a:pt x="677136" y="3134053"/>
                </a:lnTo>
                <a:lnTo>
                  <a:pt x="669840" y="3129292"/>
                </a:lnTo>
                <a:lnTo>
                  <a:pt x="663495" y="3124214"/>
                </a:lnTo>
                <a:lnTo>
                  <a:pt x="657151" y="3118818"/>
                </a:lnTo>
                <a:lnTo>
                  <a:pt x="651440" y="3113106"/>
                </a:lnTo>
                <a:lnTo>
                  <a:pt x="645730" y="3107393"/>
                </a:lnTo>
                <a:lnTo>
                  <a:pt x="640337" y="3101045"/>
                </a:lnTo>
                <a:lnTo>
                  <a:pt x="635261" y="3094380"/>
                </a:lnTo>
                <a:lnTo>
                  <a:pt x="630186" y="3087715"/>
                </a:lnTo>
                <a:lnTo>
                  <a:pt x="625744" y="3080415"/>
                </a:lnTo>
                <a:lnTo>
                  <a:pt x="621620" y="3073432"/>
                </a:lnTo>
                <a:lnTo>
                  <a:pt x="617814" y="3065815"/>
                </a:lnTo>
                <a:lnTo>
                  <a:pt x="614007" y="3058198"/>
                </a:lnTo>
                <a:lnTo>
                  <a:pt x="611152" y="3050581"/>
                </a:lnTo>
                <a:lnTo>
                  <a:pt x="608297" y="3042329"/>
                </a:lnTo>
                <a:lnTo>
                  <a:pt x="606076" y="3034394"/>
                </a:lnTo>
                <a:lnTo>
                  <a:pt x="604173" y="3026142"/>
                </a:lnTo>
                <a:lnTo>
                  <a:pt x="602586" y="3017255"/>
                </a:lnTo>
                <a:lnTo>
                  <a:pt x="601635" y="3008686"/>
                </a:lnTo>
                <a:lnTo>
                  <a:pt x="601000" y="2999799"/>
                </a:lnTo>
                <a:lnTo>
                  <a:pt x="600683" y="2990912"/>
                </a:lnTo>
                <a:lnTo>
                  <a:pt x="600683" y="1891172"/>
                </a:lnTo>
                <a:lnTo>
                  <a:pt x="535967" y="1891172"/>
                </a:lnTo>
                <a:lnTo>
                  <a:pt x="535967" y="2990912"/>
                </a:lnTo>
                <a:lnTo>
                  <a:pt x="535650" y="2999799"/>
                </a:lnTo>
                <a:lnTo>
                  <a:pt x="535016" y="3008686"/>
                </a:lnTo>
                <a:lnTo>
                  <a:pt x="534064" y="3017255"/>
                </a:lnTo>
                <a:lnTo>
                  <a:pt x="532478" y="3026142"/>
                </a:lnTo>
                <a:lnTo>
                  <a:pt x="530574" y="3034394"/>
                </a:lnTo>
                <a:lnTo>
                  <a:pt x="528037" y="3042329"/>
                </a:lnTo>
                <a:lnTo>
                  <a:pt x="525499" y="3050581"/>
                </a:lnTo>
                <a:lnTo>
                  <a:pt x="522326" y="3058198"/>
                </a:lnTo>
                <a:lnTo>
                  <a:pt x="518837" y="3065815"/>
                </a:lnTo>
                <a:lnTo>
                  <a:pt x="515030" y="3073432"/>
                </a:lnTo>
                <a:lnTo>
                  <a:pt x="510906" y="3080415"/>
                </a:lnTo>
                <a:lnTo>
                  <a:pt x="506147" y="3087715"/>
                </a:lnTo>
                <a:lnTo>
                  <a:pt x="501389" y="3094380"/>
                </a:lnTo>
                <a:lnTo>
                  <a:pt x="496313" y="3101045"/>
                </a:lnTo>
                <a:lnTo>
                  <a:pt x="490920" y="3107393"/>
                </a:lnTo>
                <a:lnTo>
                  <a:pt x="485210" y="3113106"/>
                </a:lnTo>
                <a:lnTo>
                  <a:pt x="479183" y="3118818"/>
                </a:lnTo>
                <a:lnTo>
                  <a:pt x="473155" y="3124214"/>
                </a:lnTo>
                <a:lnTo>
                  <a:pt x="466493" y="3129292"/>
                </a:lnTo>
                <a:lnTo>
                  <a:pt x="459831" y="3134053"/>
                </a:lnTo>
                <a:lnTo>
                  <a:pt x="452852" y="3139131"/>
                </a:lnTo>
                <a:lnTo>
                  <a:pt x="445239" y="3143257"/>
                </a:lnTo>
                <a:lnTo>
                  <a:pt x="437942" y="3147066"/>
                </a:lnTo>
                <a:lnTo>
                  <a:pt x="430329" y="3150240"/>
                </a:lnTo>
                <a:lnTo>
                  <a:pt x="422398" y="3153413"/>
                </a:lnTo>
                <a:lnTo>
                  <a:pt x="414467" y="3156270"/>
                </a:lnTo>
                <a:lnTo>
                  <a:pt x="406536" y="3158492"/>
                </a:lnTo>
                <a:lnTo>
                  <a:pt x="397971" y="3160396"/>
                </a:lnTo>
                <a:lnTo>
                  <a:pt x="389406" y="3161983"/>
                </a:lnTo>
                <a:lnTo>
                  <a:pt x="380840" y="3162935"/>
                </a:lnTo>
                <a:lnTo>
                  <a:pt x="371958" y="3163570"/>
                </a:lnTo>
                <a:lnTo>
                  <a:pt x="363075" y="3163887"/>
                </a:lnTo>
                <a:lnTo>
                  <a:pt x="354193" y="3163570"/>
                </a:lnTo>
                <a:lnTo>
                  <a:pt x="345627" y="3162935"/>
                </a:lnTo>
                <a:lnTo>
                  <a:pt x="336745" y="3161983"/>
                </a:lnTo>
                <a:lnTo>
                  <a:pt x="328180" y="3160396"/>
                </a:lnTo>
                <a:lnTo>
                  <a:pt x="319931" y="3158492"/>
                </a:lnTo>
                <a:lnTo>
                  <a:pt x="311683" y="3156270"/>
                </a:lnTo>
                <a:lnTo>
                  <a:pt x="303753" y="3153413"/>
                </a:lnTo>
                <a:lnTo>
                  <a:pt x="295822" y="3150240"/>
                </a:lnTo>
                <a:lnTo>
                  <a:pt x="288208" y="3147066"/>
                </a:lnTo>
                <a:lnTo>
                  <a:pt x="280595" y="3143257"/>
                </a:lnTo>
                <a:lnTo>
                  <a:pt x="273298" y="3139131"/>
                </a:lnTo>
                <a:lnTo>
                  <a:pt x="266319" y="3134053"/>
                </a:lnTo>
                <a:lnTo>
                  <a:pt x="259657" y="3129292"/>
                </a:lnTo>
                <a:lnTo>
                  <a:pt x="253312" y="3124214"/>
                </a:lnTo>
                <a:lnTo>
                  <a:pt x="246968" y="3118818"/>
                </a:lnTo>
                <a:lnTo>
                  <a:pt x="240940" y="3113106"/>
                </a:lnTo>
                <a:lnTo>
                  <a:pt x="235230" y="3107393"/>
                </a:lnTo>
                <a:lnTo>
                  <a:pt x="229520" y="3101045"/>
                </a:lnTo>
                <a:lnTo>
                  <a:pt x="224444" y="3094380"/>
                </a:lnTo>
                <a:lnTo>
                  <a:pt x="219686" y="3087715"/>
                </a:lnTo>
                <a:lnTo>
                  <a:pt x="215244" y="3080415"/>
                </a:lnTo>
                <a:lnTo>
                  <a:pt x="211120" y="3073432"/>
                </a:lnTo>
                <a:lnTo>
                  <a:pt x="207314" y="3065815"/>
                </a:lnTo>
                <a:lnTo>
                  <a:pt x="203824" y="3058198"/>
                </a:lnTo>
                <a:lnTo>
                  <a:pt x="200652" y="3050581"/>
                </a:lnTo>
                <a:lnTo>
                  <a:pt x="198114" y="3042329"/>
                </a:lnTo>
                <a:lnTo>
                  <a:pt x="195893" y="3034394"/>
                </a:lnTo>
                <a:lnTo>
                  <a:pt x="193990" y="3026142"/>
                </a:lnTo>
                <a:lnTo>
                  <a:pt x="192404" y="3017255"/>
                </a:lnTo>
                <a:lnTo>
                  <a:pt x="191135" y="3008686"/>
                </a:lnTo>
                <a:lnTo>
                  <a:pt x="190500" y="2999799"/>
                </a:lnTo>
                <a:lnTo>
                  <a:pt x="190500" y="2990912"/>
                </a:lnTo>
                <a:lnTo>
                  <a:pt x="190500" y="1782943"/>
                </a:lnTo>
                <a:lnTo>
                  <a:pt x="190500" y="1523322"/>
                </a:lnTo>
                <a:lnTo>
                  <a:pt x="190500" y="1469684"/>
                </a:lnTo>
                <a:lnTo>
                  <a:pt x="198114" y="1471271"/>
                </a:lnTo>
                <a:lnTo>
                  <a:pt x="206996" y="1473175"/>
                </a:lnTo>
                <a:lnTo>
                  <a:pt x="216196" y="1474762"/>
                </a:lnTo>
                <a:lnTo>
                  <a:pt x="225396" y="1476032"/>
                </a:lnTo>
                <a:lnTo>
                  <a:pt x="234913" y="1476984"/>
                </a:lnTo>
                <a:lnTo>
                  <a:pt x="244113" y="1478253"/>
                </a:lnTo>
                <a:lnTo>
                  <a:pt x="253630" y="1478888"/>
                </a:lnTo>
                <a:lnTo>
                  <a:pt x="263147" y="1479205"/>
                </a:lnTo>
                <a:lnTo>
                  <a:pt x="272981" y="1479205"/>
                </a:lnTo>
                <a:lnTo>
                  <a:pt x="285988" y="1479205"/>
                </a:lnTo>
                <a:lnTo>
                  <a:pt x="299629" y="1478571"/>
                </a:lnTo>
                <a:lnTo>
                  <a:pt x="312952" y="1477301"/>
                </a:lnTo>
                <a:lnTo>
                  <a:pt x="326593" y="1475714"/>
                </a:lnTo>
                <a:lnTo>
                  <a:pt x="340234" y="1474127"/>
                </a:lnTo>
                <a:lnTo>
                  <a:pt x="354510" y="1471906"/>
                </a:lnTo>
                <a:lnTo>
                  <a:pt x="368468" y="1469366"/>
                </a:lnTo>
                <a:lnTo>
                  <a:pt x="383061" y="1466510"/>
                </a:lnTo>
                <a:lnTo>
                  <a:pt x="397971" y="1463336"/>
                </a:lnTo>
                <a:lnTo>
                  <a:pt x="412564" y="1459528"/>
                </a:lnTo>
                <a:lnTo>
                  <a:pt x="427791" y="1455402"/>
                </a:lnTo>
                <a:lnTo>
                  <a:pt x="443018" y="1450958"/>
                </a:lnTo>
                <a:lnTo>
                  <a:pt x="459197" y="1446197"/>
                </a:lnTo>
                <a:lnTo>
                  <a:pt x="475059" y="1441119"/>
                </a:lnTo>
                <a:lnTo>
                  <a:pt x="491238" y="1435406"/>
                </a:lnTo>
                <a:lnTo>
                  <a:pt x="508051" y="1429376"/>
                </a:lnTo>
                <a:lnTo>
                  <a:pt x="536285" y="1417950"/>
                </a:lnTo>
                <a:lnTo>
                  <a:pt x="550877" y="1412237"/>
                </a:lnTo>
                <a:lnTo>
                  <a:pt x="566105" y="1405889"/>
                </a:lnTo>
                <a:lnTo>
                  <a:pt x="568325" y="1404937"/>
                </a:lnTo>
                <a:close/>
                <a:moveTo>
                  <a:pt x="243290" y="952500"/>
                </a:moveTo>
                <a:lnTo>
                  <a:pt x="250280" y="952500"/>
                </a:lnTo>
                <a:lnTo>
                  <a:pt x="257271" y="952817"/>
                </a:lnTo>
                <a:lnTo>
                  <a:pt x="264261" y="953452"/>
                </a:lnTo>
                <a:lnTo>
                  <a:pt x="271252" y="954720"/>
                </a:lnTo>
                <a:lnTo>
                  <a:pt x="278242" y="956623"/>
                </a:lnTo>
                <a:lnTo>
                  <a:pt x="285233" y="958525"/>
                </a:lnTo>
                <a:lnTo>
                  <a:pt x="292541" y="961379"/>
                </a:lnTo>
                <a:lnTo>
                  <a:pt x="299214" y="964550"/>
                </a:lnTo>
                <a:lnTo>
                  <a:pt x="304934" y="967404"/>
                </a:lnTo>
                <a:lnTo>
                  <a:pt x="310335" y="970893"/>
                </a:lnTo>
                <a:lnTo>
                  <a:pt x="341475" y="991505"/>
                </a:lnTo>
                <a:lnTo>
                  <a:pt x="371979" y="1010849"/>
                </a:lnTo>
                <a:lnTo>
                  <a:pt x="401848" y="1029558"/>
                </a:lnTo>
                <a:lnTo>
                  <a:pt x="430763" y="1047634"/>
                </a:lnTo>
                <a:lnTo>
                  <a:pt x="459361" y="1064441"/>
                </a:lnTo>
                <a:lnTo>
                  <a:pt x="486687" y="1080296"/>
                </a:lnTo>
                <a:lnTo>
                  <a:pt x="513061" y="1095518"/>
                </a:lnTo>
                <a:lnTo>
                  <a:pt x="538163" y="1109470"/>
                </a:lnTo>
                <a:lnTo>
                  <a:pt x="517192" y="1119935"/>
                </a:lnTo>
                <a:lnTo>
                  <a:pt x="496538" y="1129766"/>
                </a:lnTo>
                <a:lnTo>
                  <a:pt x="495267" y="1130400"/>
                </a:lnTo>
                <a:lnTo>
                  <a:pt x="474931" y="1139596"/>
                </a:lnTo>
                <a:lnTo>
                  <a:pt x="455230" y="1148792"/>
                </a:lnTo>
                <a:lnTo>
                  <a:pt x="436483" y="1156403"/>
                </a:lnTo>
                <a:lnTo>
                  <a:pt x="430763" y="1158623"/>
                </a:lnTo>
                <a:lnTo>
                  <a:pt x="415511" y="1164331"/>
                </a:lnTo>
                <a:lnTo>
                  <a:pt x="409792" y="1166551"/>
                </a:lnTo>
                <a:lnTo>
                  <a:pt x="388502" y="1173844"/>
                </a:lnTo>
                <a:lnTo>
                  <a:pt x="384371" y="1175430"/>
                </a:lnTo>
                <a:lnTo>
                  <a:pt x="366260" y="1181455"/>
                </a:lnTo>
                <a:lnTo>
                  <a:pt x="359905" y="1183675"/>
                </a:lnTo>
                <a:lnTo>
                  <a:pt x="341793" y="1189383"/>
                </a:lnTo>
                <a:lnTo>
                  <a:pt x="337344" y="1190968"/>
                </a:lnTo>
                <a:lnTo>
                  <a:pt x="315737" y="1197627"/>
                </a:lnTo>
                <a:lnTo>
                  <a:pt x="310971" y="1198896"/>
                </a:lnTo>
                <a:lnTo>
                  <a:pt x="294448" y="1204287"/>
                </a:lnTo>
                <a:lnTo>
                  <a:pt x="289046" y="1205872"/>
                </a:lnTo>
                <a:lnTo>
                  <a:pt x="270934" y="1210946"/>
                </a:lnTo>
                <a:lnTo>
                  <a:pt x="269981" y="1211263"/>
                </a:lnTo>
                <a:lnTo>
                  <a:pt x="223907" y="1181772"/>
                </a:lnTo>
                <a:lnTo>
                  <a:pt x="214374" y="1175430"/>
                </a:lnTo>
                <a:lnTo>
                  <a:pt x="189590" y="1159257"/>
                </a:lnTo>
                <a:lnTo>
                  <a:pt x="186412" y="1157354"/>
                </a:lnTo>
                <a:lnTo>
                  <a:pt x="181646" y="1153866"/>
                </a:lnTo>
                <a:lnTo>
                  <a:pt x="177197" y="1150378"/>
                </a:lnTo>
                <a:lnTo>
                  <a:pt x="172749" y="1146890"/>
                </a:lnTo>
                <a:lnTo>
                  <a:pt x="168618" y="1142767"/>
                </a:lnTo>
                <a:lnTo>
                  <a:pt x="164805" y="1138645"/>
                </a:lnTo>
                <a:lnTo>
                  <a:pt x="161310" y="1134522"/>
                </a:lnTo>
                <a:lnTo>
                  <a:pt x="157815" y="1130083"/>
                </a:lnTo>
                <a:lnTo>
                  <a:pt x="154955" y="1125643"/>
                </a:lnTo>
                <a:lnTo>
                  <a:pt x="152095" y="1121204"/>
                </a:lnTo>
                <a:lnTo>
                  <a:pt x="149235" y="1116447"/>
                </a:lnTo>
                <a:lnTo>
                  <a:pt x="147011" y="1111690"/>
                </a:lnTo>
                <a:lnTo>
                  <a:pt x="144787" y="1106616"/>
                </a:lnTo>
                <a:lnTo>
                  <a:pt x="142880" y="1101860"/>
                </a:lnTo>
                <a:lnTo>
                  <a:pt x="141292" y="1096786"/>
                </a:lnTo>
                <a:lnTo>
                  <a:pt x="139703" y="1091712"/>
                </a:lnTo>
                <a:lnTo>
                  <a:pt x="138750" y="1086004"/>
                </a:lnTo>
                <a:lnTo>
                  <a:pt x="137796" y="1080930"/>
                </a:lnTo>
                <a:lnTo>
                  <a:pt x="136843" y="1075540"/>
                </a:lnTo>
                <a:lnTo>
                  <a:pt x="136525" y="1070149"/>
                </a:lnTo>
                <a:lnTo>
                  <a:pt x="136525" y="1064758"/>
                </a:lnTo>
                <a:lnTo>
                  <a:pt x="136525" y="1059367"/>
                </a:lnTo>
                <a:lnTo>
                  <a:pt x="136843" y="1053976"/>
                </a:lnTo>
                <a:lnTo>
                  <a:pt x="137479" y="1048902"/>
                </a:lnTo>
                <a:lnTo>
                  <a:pt x="138432" y="1043511"/>
                </a:lnTo>
                <a:lnTo>
                  <a:pt x="139385" y="1038120"/>
                </a:lnTo>
                <a:lnTo>
                  <a:pt x="140974" y="1032412"/>
                </a:lnTo>
                <a:lnTo>
                  <a:pt x="142563" y="1027339"/>
                </a:lnTo>
                <a:lnTo>
                  <a:pt x="144469" y="1022265"/>
                </a:lnTo>
                <a:lnTo>
                  <a:pt x="146693" y="1017191"/>
                </a:lnTo>
                <a:lnTo>
                  <a:pt x="149235" y="1012117"/>
                </a:lnTo>
                <a:lnTo>
                  <a:pt x="152095" y="1007043"/>
                </a:lnTo>
                <a:lnTo>
                  <a:pt x="154955" y="1002287"/>
                </a:lnTo>
                <a:lnTo>
                  <a:pt x="158450" y="997213"/>
                </a:lnTo>
                <a:lnTo>
                  <a:pt x="162263" y="992456"/>
                </a:lnTo>
                <a:lnTo>
                  <a:pt x="166394" y="988017"/>
                </a:lnTo>
                <a:lnTo>
                  <a:pt x="170525" y="983894"/>
                </a:lnTo>
                <a:lnTo>
                  <a:pt x="174973" y="979772"/>
                </a:lnTo>
                <a:lnTo>
                  <a:pt x="179739" y="975649"/>
                </a:lnTo>
                <a:lnTo>
                  <a:pt x="184506" y="972161"/>
                </a:lnTo>
                <a:lnTo>
                  <a:pt x="189590" y="968990"/>
                </a:lnTo>
                <a:lnTo>
                  <a:pt x="195627" y="965502"/>
                </a:lnTo>
                <a:lnTo>
                  <a:pt x="201982" y="962331"/>
                </a:lnTo>
                <a:lnTo>
                  <a:pt x="208337" y="959794"/>
                </a:lnTo>
                <a:lnTo>
                  <a:pt x="215010" y="957574"/>
                </a:lnTo>
                <a:lnTo>
                  <a:pt x="222000" y="955671"/>
                </a:lnTo>
                <a:lnTo>
                  <a:pt x="228991" y="954086"/>
                </a:lnTo>
                <a:lnTo>
                  <a:pt x="235981" y="953134"/>
                </a:lnTo>
                <a:lnTo>
                  <a:pt x="243290" y="952500"/>
                </a:lnTo>
                <a:close/>
                <a:moveTo>
                  <a:pt x="297415" y="717550"/>
                </a:moveTo>
                <a:lnTo>
                  <a:pt x="837966" y="717550"/>
                </a:lnTo>
                <a:lnTo>
                  <a:pt x="843362" y="717868"/>
                </a:lnTo>
                <a:lnTo>
                  <a:pt x="848758" y="718186"/>
                </a:lnTo>
                <a:lnTo>
                  <a:pt x="854154" y="718821"/>
                </a:lnTo>
                <a:lnTo>
                  <a:pt x="859233" y="719774"/>
                </a:lnTo>
                <a:lnTo>
                  <a:pt x="864629" y="721044"/>
                </a:lnTo>
                <a:lnTo>
                  <a:pt x="869707" y="722632"/>
                </a:lnTo>
                <a:lnTo>
                  <a:pt x="874468" y="724221"/>
                </a:lnTo>
                <a:lnTo>
                  <a:pt x="879547" y="726126"/>
                </a:lnTo>
                <a:lnTo>
                  <a:pt x="884943" y="727715"/>
                </a:lnTo>
                <a:lnTo>
                  <a:pt x="890656" y="729620"/>
                </a:lnTo>
                <a:lnTo>
                  <a:pt x="901131" y="733432"/>
                </a:lnTo>
                <a:lnTo>
                  <a:pt x="910971" y="737879"/>
                </a:lnTo>
                <a:lnTo>
                  <a:pt x="920176" y="742326"/>
                </a:lnTo>
                <a:lnTo>
                  <a:pt x="928111" y="747091"/>
                </a:lnTo>
                <a:lnTo>
                  <a:pt x="935729" y="751855"/>
                </a:lnTo>
                <a:lnTo>
                  <a:pt x="943347" y="756937"/>
                </a:lnTo>
                <a:lnTo>
                  <a:pt x="950647" y="762337"/>
                </a:lnTo>
                <a:lnTo>
                  <a:pt x="957313" y="767737"/>
                </a:lnTo>
                <a:lnTo>
                  <a:pt x="963661" y="773454"/>
                </a:lnTo>
                <a:lnTo>
                  <a:pt x="970009" y="778854"/>
                </a:lnTo>
                <a:lnTo>
                  <a:pt x="976040" y="784572"/>
                </a:lnTo>
                <a:lnTo>
                  <a:pt x="987467" y="796642"/>
                </a:lnTo>
                <a:lnTo>
                  <a:pt x="998576" y="809030"/>
                </a:lnTo>
                <a:lnTo>
                  <a:pt x="1009368" y="822053"/>
                </a:lnTo>
                <a:lnTo>
                  <a:pt x="1019525" y="835394"/>
                </a:lnTo>
                <a:lnTo>
                  <a:pt x="1029048" y="849370"/>
                </a:lnTo>
                <a:lnTo>
                  <a:pt x="1038253" y="863346"/>
                </a:lnTo>
                <a:lnTo>
                  <a:pt x="1047458" y="878592"/>
                </a:lnTo>
                <a:lnTo>
                  <a:pt x="1056028" y="893521"/>
                </a:lnTo>
                <a:lnTo>
                  <a:pt x="1062693" y="905592"/>
                </a:lnTo>
                <a:lnTo>
                  <a:pt x="1069042" y="917980"/>
                </a:lnTo>
                <a:lnTo>
                  <a:pt x="1075072" y="930685"/>
                </a:lnTo>
                <a:lnTo>
                  <a:pt x="1080786" y="943391"/>
                </a:lnTo>
                <a:lnTo>
                  <a:pt x="1086499" y="956414"/>
                </a:lnTo>
                <a:lnTo>
                  <a:pt x="1091895" y="969437"/>
                </a:lnTo>
                <a:lnTo>
                  <a:pt x="1096974" y="983095"/>
                </a:lnTo>
                <a:lnTo>
                  <a:pt x="1102052" y="996436"/>
                </a:lnTo>
                <a:lnTo>
                  <a:pt x="1105544" y="1006918"/>
                </a:lnTo>
                <a:lnTo>
                  <a:pt x="1109035" y="1017400"/>
                </a:lnTo>
                <a:lnTo>
                  <a:pt x="1112210" y="1028200"/>
                </a:lnTo>
                <a:lnTo>
                  <a:pt x="1115701" y="1039317"/>
                </a:lnTo>
                <a:lnTo>
                  <a:pt x="1118558" y="1050117"/>
                </a:lnTo>
                <a:lnTo>
                  <a:pt x="1121097" y="1060916"/>
                </a:lnTo>
                <a:lnTo>
                  <a:pt x="1123636" y="1072034"/>
                </a:lnTo>
                <a:lnTo>
                  <a:pt x="1125858" y="1083151"/>
                </a:lnTo>
                <a:lnTo>
                  <a:pt x="1127763" y="1094586"/>
                </a:lnTo>
                <a:lnTo>
                  <a:pt x="1129667" y="1105703"/>
                </a:lnTo>
                <a:lnTo>
                  <a:pt x="1131254" y="1116821"/>
                </a:lnTo>
                <a:lnTo>
                  <a:pt x="1132524" y="1128256"/>
                </a:lnTo>
                <a:lnTo>
                  <a:pt x="1133476" y="1139690"/>
                </a:lnTo>
                <a:lnTo>
                  <a:pt x="1134428" y="1151443"/>
                </a:lnTo>
                <a:lnTo>
                  <a:pt x="1134746" y="1162878"/>
                </a:lnTo>
                <a:lnTo>
                  <a:pt x="1135063" y="1174313"/>
                </a:lnTo>
                <a:lnTo>
                  <a:pt x="1135063" y="1183207"/>
                </a:lnTo>
                <a:lnTo>
                  <a:pt x="1134746" y="1191783"/>
                </a:lnTo>
                <a:lnTo>
                  <a:pt x="1134111" y="1200995"/>
                </a:lnTo>
                <a:lnTo>
                  <a:pt x="1133476" y="1209888"/>
                </a:lnTo>
                <a:lnTo>
                  <a:pt x="1132524" y="1218782"/>
                </a:lnTo>
                <a:lnTo>
                  <a:pt x="1131254" y="1227994"/>
                </a:lnTo>
                <a:lnTo>
                  <a:pt x="1129985" y="1236888"/>
                </a:lnTo>
                <a:lnTo>
                  <a:pt x="1128080" y="1245781"/>
                </a:lnTo>
                <a:lnTo>
                  <a:pt x="1126176" y="1254675"/>
                </a:lnTo>
                <a:lnTo>
                  <a:pt x="1123954" y="1264204"/>
                </a:lnTo>
                <a:lnTo>
                  <a:pt x="1121097" y="1273098"/>
                </a:lnTo>
                <a:lnTo>
                  <a:pt x="1118240" y="1281992"/>
                </a:lnTo>
                <a:lnTo>
                  <a:pt x="1115066" y="1291204"/>
                </a:lnTo>
                <a:lnTo>
                  <a:pt x="1111257" y="1300097"/>
                </a:lnTo>
                <a:lnTo>
                  <a:pt x="1107131" y="1308991"/>
                </a:lnTo>
                <a:lnTo>
                  <a:pt x="1102687" y="1318203"/>
                </a:lnTo>
                <a:lnTo>
                  <a:pt x="1098243" y="1326779"/>
                </a:lnTo>
                <a:lnTo>
                  <a:pt x="1092847" y="1335673"/>
                </a:lnTo>
                <a:lnTo>
                  <a:pt x="1087451" y="1343931"/>
                </a:lnTo>
                <a:lnTo>
                  <a:pt x="1081421" y="1352508"/>
                </a:lnTo>
                <a:lnTo>
                  <a:pt x="1074755" y="1360449"/>
                </a:lnTo>
                <a:lnTo>
                  <a:pt x="1068089" y="1368707"/>
                </a:lnTo>
                <a:lnTo>
                  <a:pt x="1060789" y="1376330"/>
                </a:lnTo>
                <a:lnTo>
                  <a:pt x="1052854" y="1383636"/>
                </a:lnTo>
                <a:lnTo>
                  <a:pt x="1044918" y="1390942"/>
                </a:lnTo>
                <a:lnTo>
                  <a:pt x="1036348" y="1397612"/>
                </a:lnTo>
                <a:lnTo>
                  <a:pt x="1027778" y="1403965"/>
                </a:lnTo>
                <a:lnTo>
                  <a:pt x="1018891" y="1410000"/>
                </a:lnTo>
                <a:lnTo>
                  <a:pt x="1009368" y="1415400"/>
                </a:lnTo>
                <a:lnTo>
                  <a:pt x="999529" y="1420800"/>
                </a:lnTo>
                <a:lnTo>
                  <a:pt x="989689" y="1425882"/>
                </a:lnTo>
                <a:lnTo>
                  <a:pt x="979532" y="1430011"/>
                </a:lnTo>
                <a:lnTo>
                  <a:pt x="971279" y="1433188"/>
                </a:lnTo>
                <a:lnTo>
                  <a:pt x="963026" y="1436046"/>
                </a:lnTo>
                <a:lnTo>
                  <a:pt x="954456" y="1438587"/>
                </a:lnTo>
                <a:lnTo>
                  <a:pt x="945569" y="1440811"/>
                </a:lnTo>
                <a:lnTo>
                  <a:pt x="936364" y="1443034"/>
                </a:lnTo>
                <a:lnTo>
                  <a:pt x="926841" y="1444940"/>
                </a:lnTo>
                <a:lnTo>
                  <a:pt x="911288" y="1447481"/>
                </a:lnTo>
                <a:lnTo>
                  <a:pt x="895418" y="1449387"/>
                </a:lnTo>
                <a:lnTo>
                  <a:pt x="879230" y="1450658"/>
                </a:lnTo>
                <a:lnTo>
                  <a:pt x="862724" y="1450975"/>
                </a:lnTo>
                <a:lnTo>
                  <a:pt x="850663" y="1450658"/>
                </a:lnTo>
                <a:lnTo>
                  <a:pt x="838284" y="1450022"/>
                </a:lnTo>
                <a:lnTo>
                  <a:pt x="825587" y="1449069"/>
                </a:lnTo>
                <a:lnTo>
                  <a:pt x="812891" y="1447799"/>
                </a:lnTo>
                <a:lnTo>
                  <a:pt x="800194" y="1446211"/>
                </a:lnTo>
                <a:lnTo>
                  <a:pt x="787180" y="1444305"/>
                </a:lnTo>
                <a:lnTo>
                  <a:pt x="773532" y="1442081"/>
                </a:lnTo>
                <a:lnTo>
                  <a:pt x="760518" y="1439540"/>
                </a:lnTo>
                <a:lnTo>
                  <a:pt x="746869" y="1436364"/>
                </a:lnTo>
                <a:lnTo>
                  <a:pt x="733220" y="1433188"/>
                </a:lnTo>
                <a:lnTo>
                  <a:pt x="718937" y="1429376"/>
                </a:lnTo>
                <a:lnTo>
                  <a:pt x="704971" y="1425564"/>
                </a:lnTo>
                <a:lnTo>
                  <a:pt x="690687" y="1420800"/>
                </a:lnTo>
                <a:lnTo>
                  <a:pt x="676086" y="1416035"/>
                </a:lnTo>
                <a:lnTo>
                  <a:pt x="661168" y="1411271"/>
                </a:lnTo>
                <a:lnTo>
                  <a:pt x="645932" y="1405871"/>
                </a:lnTo>
                <a:lnTo>
                  <a:pt x="624666" y="1397612"/>
                </a:lnTo>
                <a:lnTo>
                  <a:pt x="602447" y="1389036"/>
                </a:lnTo>
                <a:lnTo>
                  <a:pt x="621809" y="1380142"/>
                </a:lnTo>
                <a:lnTo>
                  <a:pt x="641171" y="1370613"/>
                </a:lnTo>
                <a:lnTo>
                  <a:pt x="660533" y="1360766"/>
                </a:lnTo>
                <a:lnTo>
                  <a:pt x="680848" y="1350284"/>
                </a:lnTo>
                <a:lnTo>
                  <a:pt x="701162" y="1339802"/>
                </a:lnTo>
                <a:lnTo>
                  <a:pt x="721476" y="1328685"/>
                </a:lnTo>
                <a:lnTo>
                  <a:pt x="742743" y="1317250"/>
                </a:lnTo>
                <a:lnTo>
                  <a:pt x="763692" y="1304862"/>
                </a:lnTo>
                <a:lnTo>
                  <a:pt x="785593" y="1292474"/>
                </a:lnTo>
                <a:lnTo>
                  <a:pt x="807177" y="1279769"/>
                </a:lnTo>
                <a:lnTo>
                  <a:pt x="829396" y="1266428"/>
                </a:lnTo>
                <a:lnTo>
                  <a:pt x="851932" y="1252452"/>
                </a:lnTo>
                <a:lnTo>
                  <a:pt x="874786" y="1238158"/>
                </a:lnTo>
                <a:lnTo>
                  <a:pt x="898274" y="1223547"/>
                </a:lnTo>
                <a:lnTo>
                  <a:pt x="921763" y="1208618"/>
                </a:lnTo>
                <a:lnTo>
                  <a:pt x="945569" y="1192736"/>
                </a:lnTo>
                <a:lnTo>
                  <a:pt x="964296" y="1180666"/>
                </a:lnTo>
                <a:lnTo>
                  <a:pt x="971279" y="1175584"/>
                </a:lnTo>
                <a:lnTo>
                  <a:pt x="977945" y="1170501"/>
                </a:lnTo>
                <a:lnTo>
                  <a:pt x="983975" y="1164784"/>
                </a:lnTo>
                <a:lnTo>
                  <a:pt x="989689" y="1158749"/>
                </a:lnTo>
                <a:lnTo>
                  <a:pt x="995085" y="1152714"/>
                </a:lnTo>
                <a:lnTo>
                  <a:pt x="999846" y="1146361"/>
                </a:lnTo>
                <a:lnTo>
                  <a:pt x="1004925" y="1139373"/>
                </a:lnTo>
                <a:lnTo>
                  <a:pt x="1009051" y="1132385"/>
                </a:lnTo>
                <a:lnTo>
                  <a:pt x="1012542" y="1125079"/>
                </a:lnTo>
                <a:lnTo>
                  <a:pt x="1015717" y="1117773"/>
                </a:lnTo>
                <a:lnTo>
                  <a:pt x="1018573" y="1110468"/>
                </a:lnTo>
                <a:lnTo>
                  <a:pt x="1021113" y="1102845"/>
                </a:lnTo>
                <a:lnTo>
                  <a:pt x="1023017" y="1095221"/>
                </a:lnTo>
                <a:lnTo>
                  <a:pt x="1024604" y="1086963"/>
                </a:lnTo>
                <a:lnTo>
                  <a:pt x="1025556" y="1079022"/>
                </a:lnTo>
                <a:lnTo>
                  <a:pt x="1026191" y="1071081"/>
                </a:lnTo>
                <a:lnTo>
                  <a:pt x="1026509" y="1065681"/>
                </a:lnTo>
                <a:lnTo>
                  <a:pt x="1026509" y="1060281"/>
                </a:lnTo>
                <a:lnTo>
                  <a:pt x="1026191" y="1054881"/>
                </a:lnTo>
                <a:lnTo>
                  <a:pt x="1025874" y="1049481"/>
                </a:lnTo>
                <a:lnTo>
                  <a:pt x="1025239" y="1044082"/>
                </a:lnTo>
                <a:lnTo>
                  <a:pt x="1024287" y="1038682"/>
                </a:lnTo>
                <a:lnTo>
                  <a:pt x="1023017" y="1032964"/>
                </a:lnTo>
                <a:lnTo>
                  <a:pt x="1021747" y="1027564"/>
                </a:lnTo>
                <a:lnTo>
                  <a:pt x="1020478" y="1022482"/>
                </a:lnTo>
                <a:lnTo>
                  <a:pt x="1018573" y="1017082"/>
                </a:lnTo>
                <a:lnTo>
                  <a:pt x="1016669" y="1012000"/>
                </a:lnTo>
                <a:lnTo>
                  <a:pt x="1014447" y="1006600"/>
                </a:lnTo>
                <a:lnTo>
                  <a:pt x="1011908" y="1001518"/>
                </a:lnTo>
                <a:lnTo>
                  <a:pt x="1009368" y="996436"/>
                </a:lnTo>
                <a:lnTo>
                  <a:pt x="1006512" y="991671"/>
                </a:lnTo>
                <a:lnTo>
                  <a:pt x="1003338" y="986589"/>
                </a:lnTo>
                <a:lnTo>
                  <a:pt x="997307" y="978648"/>
                </a:lnTo>
                <a:lnTo>
                  <a:pt x="991276" y="971025"/>
                </a:lnTo>
                <a:lnTo>
                  <a:pt x="984610" y="964355"/>
                </a:lnTo>
                <a:lnTo>
                  <a:pt x="977627" y="957684"/>
                </a:lnTo>
                <a:lnTo>
                  <a:pt x="970327" y="951967"/>
                </a:lnTo>
                <a:lnTo>
                  <a:pt x="962391" y="946567"/>
                </a:lnTo>
                <a:lnTo>
                  <a:pt x="954456" y="941802"/>
                </a:lnTo>
                <a:lnTo>
                  <a:pt x="945569" y="937673"/>
                </a:lnTo>
                <a:lnTo>
                  <a:pt x="938586" y="934497"/>
                </a:lnTo>
                <a:lnTo>
                  <a:pt x="931603" y="931956"/>
                </a:lnTo>
                <a:lnTo>
                  <a:pt x="924619" y="929732"/>
                </a:lnTo>
                <a:lnTo>
                  <a:pt x="917319" y="927826"/>
                </a:lnTo>
                <a:lnTo>
                  <a:pt x="909701" y="926238"/>
                </a:lnTo>
                <a:lnTo>
                  <a:pt x="902083" y="925285"/>
                </a:lnTo>
                <a:lnTo>
                  <a:pt x="894465" y="924650"/>
                </a:lnTo>
                <a:lnTo>
                  <a:pt x="886530" y="924332"/>
                </a:lnTo>
                <a:lnTo>
                  <a:pt x="877643" y="924650"/>
                </a:lnTo>
                <a:lnTo>
                  <a:pt x="868438" y="925603"/>
                </a:lnTo>
                <a:lnTo>
                  <a:pt x="859550" y="926873"/>
                </a:lnTo>
                <a:lnTo>
                  <a:pt x="850980" y="929097"/>
                </a:lnTo>
                <a:lnTo>
                  <a:pt x="842410" y="931638"/>
                </a:lnTo>
                <a:lnTo>
                  <a:pt x="833522" y="935132"/>
                </a:lnTo>
                <a:lnTo>
                  <a:pt x="825270" y="938626"/>
                </a:lnTo>
                <a:lnTo>
                  <a:pt x="817334" y="943073"/>
                </a:lnTo>
                <a:lnTo>
                  <a:pt x="813208" y="945296"/>
                </a:lnTo>
                <a:lnTo>
                  <a:pt x="809399" y="947520"/>
                </a:lnTo>
                <a:lnTo>
                  <a:pt x="776706" y="968802"/>
                </a:lnTo>
                <a:lnTo>
                  <a:pt x="744965" y="989766"/>
                </a:lnTo>
                <a:lnTo>
                  <a:pt x="713541" y="1009141"/>
                </a:lnTo>
                <a:lnTo>
                  <a:pt x="683069" y="1027882"/>
                </a:lnTo>
                <a:lnTo>
                  <a:pt x="653233" y="1045987"/>
                </a:lnTo>
                <a:lnTo>
                  <a:pt x="624031" y="1062505"/>
                </a:lnTo>
                <a:lnTo>
                  <a:pt x="595781" y="1078386"/>
                </a:lnTo>
                <a:lnTo>
                  <a:pt x="568167" y="1093633"/>
                </a:lnTo>
                <a:lnTo>
                  <a:pt x="540552" y="1078386"/>
                </a:lnTo>
                <a:lnTo>
                  <a:pt x="512302" y="1062505"/>
                </a:lnTo>
                <a:lnTo>
                  <a:pt x="482465" y="1045670"/>
                </a:lnTo>
                <a:lnTo>
                  <a:pt x="452311" y="1027564"/>
                </a:lnTo>
                <a:lnTo>
                  <a:pt x="421205" y="1008824"/>
                </a:lnTo>
                <a:lnTo>
                  <a:pt x="389781" y="989130"/>
                </a:lnTo>
                <a:lnTo>
                  <a:pt x="358040" y="968484"/>
                </a:lnTo>
                <a:lnTo>
                  <a:pt x="325664" y="947520"/>
                </a:lnTo>
                <a:lnTo>
                  <a:pt x="321538" y="945296"/>
                </a:lnTo>
                <a:lnTo>
                  <a:pt x="317412" y="943073"/>
                </a:lnTo>
                <a:lnTo>
                  <a:pt x="309476" y="938626"/>
                </a:lnTo>
                <a:lnTo>
                  <a:pt x="301224" y="934814"/>
                </a:lnTo>
                <a:lnTo>
                  <a:pt x="292971" y="931638"/>
                </a:lnTo>
                <a:lnTo>
                  <a:pt x="284083" y="929097"/>
                </a:lnTo>
                <a:lnTo>
                  <a:pt x="275196" y="926873"/>
                </a:lnTo>
                <a:lnTo>
                  <a:pt x="266308" y="925603"/>
                </a:lnTo>
                <a:lnTo>
                  <a:pt x="257421" y="924650"/>
                </a:lnTo>
                <a:lnTo>
                  <a:pt x="248216" y="924332"/>
                </a:lnTo>
                <a:lnTo>
                  <a:pt x="240598" y="924332"/>
                </a:lnTo>
                <a:lnTo>
                  <a:pt x="232980" y="925285"/>
                </a:lnTo>
                <a:lnTo>
                  <a:pt x="225045" y="926238"/>
                </a:lnTo>
                <a:lnTo>
                  <a:pt x="217744" y="927826"/>
                </a:lnTo>
                <a:lnTo>
                  <a:pt x="210444" y="929732"/>
                </a:lnTo>
                <a:lnTo>
                  <a:pt x="203144" y="931956"/>
                </a:lnTo>
                <a:lnTo>
                  <a:pt x="196160" y="934497"/>
                </a:lnTo>
                <a:lnTo>
                  <a:pt x="189495" y="937355"/>
                </a:lnTo>
                <a:lnTo>
                  <a:pt x="180925" y="941802"/>
                </a:lnTo>
                <a:lnTo>
                  <a:pt x="172355" y="946567"/>
                </a:lnTo>
                <a:lnTo>
                  <a:pt x="164737" y="951967"/>
                </a:lnTo>
                <a:lnTo>
                  <a:pt x="157119" y="957684"/>
                </a:lnTo>
                <a:lnTo>
                  <a:pt x="150136" y="964355"/>
                </a:lnTo>
                <a:lnTo>
                  <a:pt x="143470" y="971025"/>
                </a:lnTo>
                <a:lnTo>
                  <a:pt x="137439" y="978648"/>
                </a:lnTo>
                <a:lnTo>
                  <a:pt x="131726" y="986589"/>
                </a:lnTo>
                <a:lnTo>
                  <a:pt x="127917" y="992624"/>
                </a:lnTo>
                <a:lnTo>
                  <a:pt x="124425" y="998977"/>
                </a:lnTo>
                <a:lnTo>
                  <a:pt x="121569" y="1005330"/>
                </a:lnTo>
                <a:lnTo>
                  <a:pt x="118395" y="1011683"/>
                </a:lnTo>
                <a:lnTo>
                  <a:pt x="115855" y="1018035"/>
                </a:lnTo>
                <a:lnTo>
                  <a:pt x="113951" y="1024706"/>
                </a:lnTo>
                <a:lnTo>
                  <a:pt x="112046" y="1031058"/>
                </a:lnTo>
                <a:lnTo>
                  <a:pt x="110777" y="1038046"/>
                </a:lnTo>
                <a:lnTo>
                  <a:pt x="109507" y="1044717"/>
                </a:lnTo>
                <a:lnTo>
                  <a:pt x="108872" y="1051387"/>
                </a:lnTo>
                <a:lnTo>
                  <a:pt x="108555" y="1058375"/>
                </a:lnTo>
                <a:lnTo>
                  <a:pt x="108238" y="1065046"/>
                </a:lnTo>
                <a:lnTo>
                  <a:pt x="108555" y="1071716"/>
                </a:lnTo>
                <a:lnTo>
                  <a:pt x="109190" y="1078386"/>
                </a:lnTo>
                <a:lnTo>
                  <a:pt x="109825" y="1085057"/>
                </a:lnTo>
                <a:lnTo>
                  <a:pt x="111094" y="1091727"/>
                </a:lnTo>
                <a:lnTo>
                  <a:pt x="112364" y="1098398"/>
                </a:lnTo>
                <a:lnTo>
                  <a:pt x="114268" y="1104750"/>
                </a:lnTo>
                <a:lnTo>
                  <a:pt x="116490" y="1111103"/>
                </a:lnTo>
                <a:lnTo>
                  <a:pt x="118712" y="1117456"/>
                </a:lnTo>
                <a:lnTo>
                  <a:pt x="121886" y="1123491"/>
                </a:lnTo>
                <a:lnTo>
                  <a:pt x="124743" y="1129526"/>
                </a:lnTo>
                <a:lnTo>
                  <a:pt x="127917" y="1135561"/>
                </a:lnTo>
                <a:lnTo>
                  <a:pt x="131726" y="1141279"/>
                </a:lnTo>
                <a:lnTo>
                  <a:pt x="135535" y="1146996"/>
                </a:lnTo>
                <a:lnTo>
                  <a:pt x="139661" y="1152396"/>
                </a:lnTo>
                <a:lnTo>
                  <a:pt x="144105" y="1157796"/>
                </a:lnTo>
                <a:lnTo>
                  <a:pt x="148866" y="1162878"/>
                </a:lnTo>
                <a:lnTo>
                  <a:pt x="153945" y="1167643"/>
                </a:lnTo>
                <a:lnTo>
                  <a:pt x="159341" y="1172090"/>
                </a:lnTo>
                <a:lnTo>
                  <a:pt x="164737" y="1176536"/>
                </a:lnTo>
                <a:lnTo>
                  <a:pt x="170768" y="1180666"/>
                </a:lnTo>
                <a:lnTo>
                  <a:pt x="179972" y="1186383"/>
                </a:lnTo>
                <a:lnTo>
                  <a:pt x="189495" y="1192101"/>
                </a:lnTo>
                <a:lnTo>
                  <a:pt x="211714" y="1205759"/>
                </a:lnTo>
                <a:lnTo>
                  <a:pt x="222823" y="1212429"/>
                </a:lnTo>
                <a:lnTo>
                  <a:pt x="233615" y="1219100"/>
                </a:lnTo>
                <a:lnTo>
                  <a:pt x="235519" y="1220370"/>
                </a:lnTo>
                <a:lnTo>
                  <a:pt x="235202" y="1220370"/>
                </a:lnTo>
                <a:lnTo>
                  <a:pt x="239328" y="1222276"/>
                </a:lnTo>
                <a:lnTo>
                  <a:pt x="243772" y="1223864"/>
                </a:lnTo>
                <a:lnTo>
                  <a:pt x="246946" y="1224500"/>
                </a:lnTo>
                <a:lnTo>
                  <a:pt x="250755" y="1225453"/>
                </a:lnTo>
                <a:lnTo>
                  <a:pt x="254882" y="1226088"/>
                </a:lnTo>
                <a:lnTo>
                  <a:pt x="259960" y="1226406"/>
                </a:lnTo>
                <a:lnTo>
                  <a:pt x="265674" y="1227041"/>
                </a:lnTo>
                <a:lnTo>
                  <a:pt x="272022" y="1227041"/>
                </a:lnTo>
                <a:lnTo>
                  <a:pt x="279005" y="1227041"/>
                </a:lnTo>
                <a:lnTo>
                  <a:pt x="286940" y="1226406"/>
                </a:lnTo>
                <a:lnTo>
                  <a:pt x="295510" y="1225770"/>
                </a:lnTo>
                <a:lnTo>
                  <a:pt x="304398" y="1224500"/>
                </a:lnTo>
                <a:lnTo>
                  <a:pt x="314237" y="1222912"/>
                </a:lnTo>
                <a:lnTo>
                  <a:pt x="324712" y="1221006"/>
                </a:lnTo>
                <a:lnTo>
                  <a:pt x="335821" y="1218782"/>
                </a:lnTo>
                <a:lnTo>
                  <a:pt x="347883" y="1215923"/>
                </a:lnTo>
                <a:lnTo>
                  <a:pt x="360262" y="1212747"/>
                </a:lnTo>
                <a:lnTo>
                  <a:pt x="373276" y="1208935"/>
                </a:lnTo>
                <a:lnTo>
                  <a:pt x="386925" y="1204489"/>
                </a:lnTo>
                <a:lnTo>
                  <a:pt x="401843" y="1199406"/>
                </a:lnTo>
                <a:lnTo>
                  <a:pt x="416761" y="1194006"/>
                </a:lnTo>
                <a:lnTo>
                  <a:pt x="432314" y="1187971"/>
                </a:lnTo>
                <a:lnTo>
                  <a:pt x="448502" y="1181619"/>
                </a:lnTo>
                <a:lnTo>
                  <a:pt x="465643" y="1174313"/>
                </a:lnTo>
                <a:lnTo>
                  <a:pt x="483418" y="1166690"/>
                </a:lnTo>
                <a:lnTo>
                  <a:pt x="501510" y="1158431"/>
                </a:lnTo>
                <a:lnTo>
                  <a:pt x="520555" y="1149220"/>
                </a:lnTo>
                <a:lnTo>
                  <a:pt x="539917" y="1139373"/>
                </a:lnTo>
                <a:lnTo>
                  <a:pt x="559914" y="1129208"/>
                </a:lnTo>
                <a:lnTo>
                  <a:pt x="581180" y="1118409"/>
                </a:lnTo>
                <a:lnTo>
                  <a:pt x="602447" y="1106974"/>
                </a:lnTo>
                <a:lnTo>
                  <a:pt x="624666" y="1094586"/>
                </a:lnTo>
                <a:lnTo>
                  <a:pt x="647202" y="1081563"/>
                </a:lnTo>
                <a:lnTo>
                  <a:pt x="670690" y="1067904"/>
                </a:lnTo>
                <a:lnTo>
                  <a:pt x="694814" y="1053611"/>
                </a:lnTo>
                <a:lnTo>
                  <a:pt x="719254" y="1038682"/>
                </a:lnTo>
                <a:lnTo>
                  <a:pt x="744965" y="1022482"/>
                </a:lnTo>
                <a:lnTo>
                  <a:pt x="770675" y="1006283"/>
                </a:lnTo>
                <a:lnTo>
                  <a:pt x="797655" y="989130"/>
                </a:lnTo>
                <a:lnTo>
                  <a:pt x="824635" y="970707"/>
                </a:lnTo>
                <a:lnTo>
                  <a:pt x="830348" y="967213"/>
                </a:lnTo>
                <a:lnTo>
                  <a:pt x="836062" y="964355"/>
                </a:lnTo>
                <a:lnTo>
                  <a:pt x="843045" y="961178"/>
                </a:lnTo>
                <a:lnTo>
                  <a:pt x="849710" y="958319"/>
                </a:lnTo>
                <a:lnTo>
                  <a:pt x="856693" y="956414"/>
                </a:lnTo>
                <a:lnTo>
                  <a:pt x="863677" y="954508"/>
                </a:lnTo>
                <a:lnTo>
                  <a:pt x="870660" y="953237"/>
                </a:lnTo>
                <a:lnTo>
                  <a:pt x="877960" y="952602"/>
                </a:lnTo>
                <a:lnTo>
                  <a:pt x="884943" y="952284"/>
                </a:lnTo>
                <a:lnTo>
                  <a:pt x="891926" y="952284"/>
                </a:lnTo>
                <a:lnTo>
                  <a:pt x="899227" y="952920"/>
                </a:lnTo>
                <a:lnTo>
                  <a:pt x="906210" y="953873"/>
                </a:lnTo>
                <a:lnTo>
                  <a:pt x="913193" y="955461"/>
                </a:lnTo>
                <a:lnTo>
                  <a:pt x="919858" y="957367"/>
                </a:lnTo>
                <a:lnTo>
                  <a:pt x="926524" y="959590"/>
                </a:lnTo>
                <a:lnTo>
                  <a:pt x="933190" y="962131"/>
                </a:lnTo>
                <a:lnTo>
                  <a:pt x="939538" y="965307"/>
                </a:lnTo>
                <a:lnTo>
                  <a:pt x="945569" y="968802"/>
                </a:lnTo>
                <a:lnTo>
                  <a:pt x="950647" y="972296"/>
                </a:lnTo>
                <a:lnTo>
                  <a:pt x="955408" y="975472"/>
                </a:lnTo>
                <a:lnTo>
                  <a:pt x="960170" y="979601"/>
                </a:lnTo>
                <a:lnTo>
                  <a:pt x="964296" y="983730"/>
                </a:lnTo>
                <a:lnTo>
                  <a:pt x="968740" y="987860"/>
                </a:lnTo>
                <a:lnTo>
                  <a:pt x="972549" y="992307"/>
                </a:lnTo>
                <a:lnTo>
                  <a:pt x="976358" y="997071"/>
                </a:lnTo>
                <a:lnTo>
                  <a:pt x="979849" y="1002153"/>
                </a:lnTo>
                <a:lnTo>
                  <a:pt x="983658" y="1008189"/>
                </a:lnTo>
                <a:lnTo>
                  <a:pt x="986832" y="1014224"/>
                </a:lnTo>
                <a:lnTo>
                  <a:pt x="989689" y="1020259"/>
                </a:lnTo>
                <a:lnTo>
                  <a:pt x="992228" y="1026612"/>
                </a:lnTo>
                <a:lnTo>
                  <a:pt x="994133" y="1032964"/>
                </a:lnTo>
                <a:lnTo>
                  <a:pt x="995720" y="1039635"/>
                </a:lnTo>
                <a:lnTo>
                  <a:pt x="996989" y="1046305"/>
                </a:lnTo>
                <a:lnTo>
                  <a:pt x="997942" y="1052658"/>
                </a:lnTo>
                <a:lnTo>
                  <a:pt x="998259" y="1059328"/>
                </a:lnTo>
                <a:lnTo>
                  <a:pt x="998576" y="1065999"/>
                </a:lnTo>
                <a:lnTo>
                  <a:pt x="998259" y="1072351"/>
                </a:lnTo>
                <a:lnTo>
                  <a:pt x="997624" y="1079022"/>
                </a:lnTo>
                <a:lnTo>
                  <a:pt x="996354" y="1085374"/>
                </a:lnTo>
                <a:lnTo>
                  <a:pt x="995085" y="1092045"/>
                </a:lnTo>
                <a:lnTo>
                  <a:pt x="993180" y="1098398"/>
                </a:lnTo>
                <a:lnTo>
                  <a:pt x="990958" y="1104433"/>
                </a:lnTo>
                <a:lnTo>
                  <a:pt x="987784" y="1112056"/>
                </a:lnTo>
                <a:lnTo>
                  <a:pt x="983975" y="1119679"/>
                </a:lnTo>
                <a:lnTo>
                  <a:pt x="979532" y="1126667"/>
                </a:lnTo>
                <a:lnTo>
                  <a:pt x="974453" y="1133655"/>
                </a:lnTo>
                <a:lnTo>
                  <a:pt x="968740" y="1140008"/>
                </a:lnTo>
                <a:lnTo>
                  <a:pt x="962709" y="1146361"/>
                </a:lnTo>
                <a:lnTo>
                  <a:pt x="956043" y="1152078"/>
                </a:lnTo>
                <a:lnTo>
                  <a:pt x="949060" y="1157478"/>
                </a:lnTo>
                <a:lnTo>
                  <a:pt x="945569" y="1159384"/>
                </a:lnTo>
                <a:lnTo>
                  <a:pt x="910971" y="1181936"/>
                </a:lnTo>
                <a:lnTo>
                  <a:pt x="876056" y="1204489"/>
                </a:lnTo>
                <a:lnTo>
                  <a:pt x="842093" y="1225770"/>
                </a:lnTo>
                <a:lnTo>
                  <a:pt x="804003" y="1248958"/>
                </a:lnTo>
                <a:lnTo>
                  <a:pt x="766549" y="1271192"/>
                </a:lnTo>
                <a:lnTo>
                  <a:pt x="730999" y="1291521"/>
                </a:lnTo>
                <a:lnTo>
                  <a:pt x="696083" y="1310579"/>
                </a:lnTo>
                <a:lnTo>
                  <a:pt x="662120" y="1328685"/>
                </a:lnTo>
                <a:lnTo>
                  <a:pt x="629744" y="1344884"/>
                </a:lnTo>
                <a:lnTo>
                  <a:pt x="598003" y="1360131"/>
                </a:lnTo>
                <a:lnTo>
                  <a:pt x="567532" y="1374107"/>
                </a:lnTo>
                <a:lnTo>
                  <a:pt x="553883" y="1380142"/>
                </a:lnTo>
                <a:lnTo>
                  <a:pt x="532299" y="1389036"/>
                </a:lnTo>
                <a:lnTo>
                  <a:pt x="510398" y="1397612"/>
                </a:lnTo>
                <a:lnTo>
                  <a:pt x="488814" y="1405871"/>
                </a:lnTo>
                <a:lnTo>
                  <a:pt x="473895" y="1410953"/>
                </a:lnTo>
                <a:lnTo>
                  <a:pt x="458977" y="1416035"/>
                </a:lnTo>
                <a:lnTo>
                  <a:pt x="444376" y="1420800"/>
                </a:lnTo>
                <a:lnTo>
                  <a:pt x="430093" y="1425564"/>
                </a:lnTo>
                <a:lnTo>
                  <a:pt x="415809" y="1429376"/>
                </a:lnTo>
                <a:lnTo>
                  <a:pt x="401843" y="1433188"/>
                </a:lnTo>
                <a:lnTo>
                  <a:pt x="387877" y="1436364"/>
                </a:lnTo>
                <a:lnTo>
                  <a:pt x="374546" y="1439540"/>
                </a:lnTo>
                <a:lnTo>
                  <a:pt x="361214" y="1442081"/>
                </a:lnTo>
                <a:lnTo>
                  <a:pt x="348200" y="1444305"/>
                </a:lnTo>
                <a:lnTo>
                  <a:pt x="334869" y="1446211"/>
                </a:lnTo>
                <a:lnTo>
                  <a:pt x="321855" y="1447799"/>
                </a:lnTo>
                <a:lnTo>
                  <a:pt x="309476" y="1449069"/>
                </a:lnTo>
                <a:lnTo>
                  <a:pt x="296780" y="1450022"/>
                </a:lnTo>
                <a:lnTo>
                  <a:pt x="284083" y="1450658"/>
                </a:lnTo>
                <a:lnTo>
                  <a:pt x="272022" y="1450975"/>
                </a:lnTo>
                <a:lnTo>
                  <a:pt x="255834" y="1450658"/>
                </a:lnTo>
                <a:lnTo>
                  <a:pt x="239646" y="1449387"/>
                </a:lnTo>
                <a:lnTo>
                  <a:pt x="223458" y="1447481"/>
                </a:lnTo>
                <a:lnTo>
                  <a:pt x="207905" y="1444940"/>
                </a:lnTo>
                <a:lnTo>
                  <a:pt x="198700" y="1443034"/>
                </a:lnTo>
                <a:lnTo>
                  <a:pt x="189495" y="1440811"/>
                </a:lnTo>
                <a:lnTo>
                  <a:pt x="180607" y="1438587"/>
                </a:lnTo>
                <a:lnTo>
                  <a:pt x="172037" y="1436046"/>
                </a:lnTo>
                <a:lnTo>
                  <a:pt x="163467" y="1433188"/>
                </a:lnTo>
                <a:lnTo>
                  <a:pt x="155214" y="1430011"/>
                </a:lnTo>
                <a:lnTo>
                  <a:pt x="146327" y="1426199"/>
                </a:lnTo>
                <a:lnTo>
                  <a:pt x="138074" y="1421753"/>
                </a:lnTo>
                <a:lnTo>
                  <a:pt x="129504" y="1417623"/>
                </a:lnTo>
                <a:lnTo>
                  <a:pt x="121251" y="1412859"/>
                </a:lnTo>
                <a:lnTo>
                  <a:pt x="112681" y="1407777"/>
                </a:lnTo>
                <a:lnTo>
                  <a:pt x="104746" y="1402059"/>
                </a:lnTo>
                <a:lnTo>
                  <a:pt x="97128" y="1396342"/>
                </a:lnTo>
                <a:lnTo>
                  <a:pt x="89510" y="1390306"/>
                </a:lnTo>
                <a:lnTo>
                  <a:pt x="82210" y="1383954"/>
                </a:lnTo>
                <a:lnTo>
                  <a:pt x="75227" y="1377283"/>
                </a:lnTo>
                <a:lnTo>
                  <a:pt x="68879" y="1370613"/>
                </a:lnTo>
                <a:lnTo>
                  <a:pt x="62213" y="1362990"/>
                </a:lnTo>
                <a:lnTo>
                  <a:pt x="57769" y="1357590"/>
                </a:lnTo>
                <a:lnTo>
                  <a:pt x="53643" y="1352190"/>
                </a:lnTo>
                <a:lnTo>
                  <a:pt x="45707" y="1341073"/>
                </a:lnTo>
                <a:lnTo>
                  <a:pt x="38407" y="1329638"/>
                </a:lnTo>
                <a:lnTo>
                  <a:pt x="32059" y="1317885"/>
                </a:lnTo>
                <a:lnTo>
                  <a:pt x="26345" y="1306133"/>
                </a:lnTo>
                <a:lnTo>
                  <a:pt x="21267" y="1294062"/>
                </a:lnTo>
                <a:lnTo>
                  <a:pt x="16823" y="1282310"/>
                </a:lnTo>
                <a:lnTo>
                  <a:pt x="13014" y="1270239"/>
                </a:lnTo>
                <a:lnTo>
                  <a:pt x="9523" y="1258169"/>
                </a:lnTo>
                <a:lnTo>
                  <a:pt x="6666" y="1245781"/>
                </a:lnTo>
                <a:lnTo>
                  <a:pt x="4444" y="1233711"/>
                </a:lnTo>
                <a:lnTo>
                  <a:pt x="2857" y="1221641"/>
                </a:lnTo>
                <a:lnTo>
                  <a:pt x="1587" y="1209888"/>
                </a:lnTo>
                <a:lnTo>
                  <a:pt x="635" y="1197501"/>
                </a:lnTo>
                <a:lnTo>
                  <a:pt x="0" y="1185748"/>
                </a:lnTo>
                <a:lnTo>
                  <a:pt x="0" y="1174313"/>
                </a:lnTo>
                <a:lnTo>
                  <a:pt x="0" y="1161925"/>
                </a:lnTo>
                <a:lnTo>
                  <a:pt x="635" y="1149537"/>
                </a:lnTo>
                <a:lnTo>
                  <a:pt x="1587" y="1136832"/>
                </a:lnTo>
                <a:lnTo>
                  <a:pt x="2540" y="1124444"/>
                </a:lnTo>
                <a:lnTo>
                  <a:pt x="4127" y="1112374"/>
                </a:lnTo>
                <a:lnTo>
                  <a:pt x="6031" y="1100303"/>
                </a:lnTo>
                <a:lnTo>
                  <a:pt x="7936" y="1087916"/>
                </a:lnTo>
                <a:lnTo>
                  <a:pt x="10792" y="1075845"/>
                </a:lnTo>
                <a:lnTo>
                  <a:pt x="13332" y="1064093"/>
                </a:lnTo>
                <a:lnTo>
                  <a:pt x="16188" y="1052340"/>
                </a:lnTo>
                <a:lnTo>
                  <a:pt x="19362" y="1040588"/>
                </a:lnTo>
                <a:lnTo>
                  <a:pt x="22536" y="1028517"/>
                </a:lnTo>
                <a:lnTo>
                  <a:pt x="26028" y="1017082"/>
                </a:lnTo>
                <a:lnTo>
                  <a:pt x="29837" y="1005647"/>
                </a:lnTo>
                <a:lnTo>
                  <a:pt x="33646" y="994213"/>
                </a:lnTo>
                <a:lnTo>
                  <a:pt x="37772" y="983095"/>
                </a:lnTo>
                <a:lnTo>
                  <a:pt x="41899" y="971660"/>
                </a:lnTo>
                <a:lnTo>
                  <a:pt x="46342" y="960543"/>
                </a:lnTo>
                <a:lnTo>
                  <a:pt x="51103" y="949743"/>
                </a:lnTo>
                <a:lnTo>
                  <a:pt x="55865" y="938944"/>
                </a:lnTo>
                <a:lnTo>
                  <a:pt x="60626" y="928462"/>
                </a:lnTo>
                <a:lnTo>
                  <a:pt x="66022" y="917662"/>
                </a:lnTo>
                <a:lnTo>
                  <a:pt x="71418" y="907497"/>
                </a:lnTo>
                <a:lnTo>
                  <a:pt x="76814" y="897333"/>
                </a:lnTo>
                <a:lnTo>
                  <a:pt x="82210" y="887169"/>
                </a:lnTo>
                <a:lnTo>
                  <a:pt x="87923" y="877640"/>
                </a:lnTo>
                <a:lnTo>
                  <a:pt x="93954" y="867475"/>
                </a:lnTo>
                <a:lnTo>
                  <a:pt x="99985" y="857946"/>
                </a:lnTo>
                <a:lnTo>
                  <a:pt x="106016" y="848735"/>
                </a:lnTo>
                <a:lnTo>
                  <a:pt x="112364" y="839841"/>
                </a:lnTo>
                <a:lnTo>
                  <a:pt x="119030" y="830947"/>
                </a:lnTo>
                <a:lnTo>
                  <a:pt x="125695" y="822053"/>
                </a:lnTo>
                <a:lnTo>
                  <a:pt x="135217" y="810618"/>
                </a:lnTo>
                <a:lnTo>
                  <a:pt x="144422" y="799818"/>
                </a:lnTo>
                <a:lnTo>
                  <a:pt x="154580" y="789019"/>
                </a:lnTo>
                <a:lnTo>
                  <a:pt x="165054" y="778854"/>
                </a:lnTo>
                <a:lnTo>
                  <a:pt x="170450" y="774090"/>
                </a:lnTo>
                <a:lnTo>
                  <a:pt x="176481" y="769325"/>
                </a:lnTo>
                <a:lnTo>
                  <a:pt x="182194" y="764561"/>
                </a:lnTo>
                <a:lnTo>
                  <a:pt x="188225" y="759796"/>
                </a:lnTo>
                <a:lnTo>
                  <a:pt x="194573" y="755031"/>
                </a:lnTo>
                <a:lnTo>
                  <a:pt x="200922" y="750902"/>
                </a:lnTo>
                <a:lnTo>
                  <a:pt x="207587" y="746455"/>
                </a:lnTo>
                <a:lnTo>
                  <a:pt x="214570" y="742326"/>
                </a:lnTo>
                <a:lnTo>
                  <a:pt x="223775" y="737879"/>
                </a:lnTo>
                <a:lnTo>
                  <a:pt x="233932" y="733432"/>
                </a:lnTo>
                <a:lnTo>
                  <a:pt x="244407" y="729303"/>
                </a:lnTo>
                <a:lnTo>
                  <a:pt x="250120" y="727715"/>
                </a:lnTo>
                <a:lnTo>
                  <a:pt x="255516" y="726126"/>
                </a:lnTo>
                <a:lnTo>
                  <a:pt x="260595" y="724221"/>
                </a:lnTo>
                <a:lnTo>
                  <a:pt x="265356" y="722315"/>
                </a:lnTo>
                <a:lnTo>
                  <a:pt x="270435" y="721044"/>
                </a:lnTo>
                <a:lnTo>
                  <a:pt x="275513" y="719774"/>
                </a:lnTo>
                <a:lnTo>
                  <a:pt x="280909" y="718821"/>
                </a:lnTo>
                <a:lnTo>
                  <a:pt x="286623" y="718186"/>
                </a:lnTo>
                <a:lnTo>
                  <a:pt x="292019" y="717868"/>
                </a:lnTo>
                <a:lnTo>
                  <a:pt x="297415" y="717550"/>
                </a:lnTo>
                <a:close/>
                <a:moveTo>
                  <a:pt x="560713" y="0"/>
                </a:moveTo>
                <a:lnTo>
                  <a:pt x="568642" y="0"/>
                </a:lnTo>
                <a:lnTo>
                  <a:pt x="576572" y="0"/>
                </a:lnTo>
                <a:lnTo>
                  <a:pt x="584184" y="317"/>
                </a:lnTo>
                <a:lnTo>
                  <a:pt x="592114" y="951"/>
                </a:lnTo>
                <a:lnTo>
                  <a:pt x="600043" y="1586"/>
                </a:lnTo>
                <a:lnTo>
                  <a:pt x="607973" y="2537"/>
                </a:lnTo>
                <a:lnTo>
                  <a:pt x="615585" y="3489"/>
                </a:lnTo>
                <a:lnTo>
                  <a:pt x="623832" y="5075"/>
                </a:lnTo>
                <a:lnTo>
                  <a:pt x="631761" y="6343"/>
                </a:lnTo>
                <a:lnTo>
                  <a:pt x="639691" y="8247"/>
                </a:lnTo>
                <a:lnTo>
                  <a:pt x="647620" y="10150"/>
                </a:lnTo>
                <a:lnTo>
                  <a:pt x="655232" y="12370"/>
                </a:lnTo>
                <a:lnTo>
                  <a:pt x="662845" y="14590"/>
                </a:lnTo>
                <a:lnTo>
                  <a:pt x="670457" y="17128"/>
                </a:lnTo>
                <a:lnTo>
                  <a:pt x="678069" y="19665"/>
                </a:lnTo>
                <a:lnTo>
                  <a:pt x="685365" y="22520"/>
                </a:lnTo>
                <a:lnTo>
                  <a:pt x="692660" y="25374"/>
                </a:lnTo>
                <a:lnTo>
                  <a:pt x="699955" y="28546"/>
                </a:lnTo>
                <a:lnTo>
                  <a:pt x="706933" y="32035"/>
                </a:lnTo>
                <a:lnTo>
                  <a:pt x="713911" y="35524"/>
                </a:lnTo>
                <a:lnTo>
                  <a:pt x="720571" y="39013"/>
                </a:lnTo>
                <a:lnTo>
                  <a:pt x="727549" y="43453"/>
                </a:lnTo>
                <a:lnTo>
                  <a:pt x="740554" y="51383"/>
                </a:lnTo>
                <a:lnTo>
                  <a:pt x="753241" y="59947"/>
                </a:lnTo>
                <a:lnTo>
                  <a:pt x="765294" y="69145"/>
                </a:lnTo>
                <a:lnTo>
                  <a:pt x="776712" y="78978"/>
                </a:lnTo>
                <a:lnTo>
                  <a:pt x="788131" y="89445"/>
                </a:lnTo>
                <a:lnTo>
                  <a:pt x="798598" y="100546"/>
                </a:lnTo>
                <a:lnTo>
                  <a:pt x="808747" y="111647"/>
                </a:lnTo>
                <a:lnTo>
                  <a:pt x="817946" y="123383"/>
                </a:lnTo>
                <a:lnTo>
                  <a:pt x="826827" y="135753"/>
                </a:lnTo>
                <a:lnTo>
                  <a:pt x="835073" y="148123"/>
                </a:lnTo>
                <a:lnTo>
                  <a:pt x="843003" y="161444"/>
                </a:lnTo>
                <a:lnTo>
                  <a:pt x="849981" y="174766"/>
                </a:lnTo>
                <a:lnTo>
                  <a:pt x="856324" y="188405"/>
                </a:lnTo>
                <a:lnTo>
                  <a:pt x="862034" y="202043"/>
                </a:lnTo>
                <a:lnTo>
                  <a:pt x="867108" y="216634"/>
                </a:lnTo>
                <a:lnTo>
                  <a:pt x="871549" y="231224"/>
                </a:lnTo>
                <a:lnTo>
                  <a:pt x="875038" y="245814"/>
                </a:lnTo>
                <a:lnTo>
                  <a:pt x="878210" y="261039"/>
                </a:lnTo>
                <a:lnTo>
                  <a:pt x="880430" y="276263"/>
                </a:lnTo>
                <a:lnTo>
                  <a:pt x="881699" y="291488"/>
                </a:lnTo>
                <a:lnTo>
                  <a:pt x="882333" y="299100"/>
                </a:lnTo>
                <a:lnTo>
                  <a:pt x="882650" y="306713"/>
                </a:lnTo>
                <a:lnTo>
                  <a:pt x="882650" y="314642"/>
                </a:lnTo>
                <a:lnTo>
                  <a:pt x="882650" y="322572"/>
                </a:lnTo>
                <a:lnTo>
                  <a:pt x="882333" y="330501"/>
                </a:lnTo>
                <a:lnTo>
                  <a:pt x="881699" y="338113"/>
                </a:lnTo>
                <a:lnTo>
                  <a:pt x="881064" y="346043"/>
                </a:lnTo>
                <a:lnTo>
                  <a:pt x="880113" y="353972"/>
                </a:lnTo>
                <a:lnTo>
                  <a:pt x="879161" y="361902"/>
                </a:lnTo>
                <a:lnTo>
                  <a:pt x="877575" y="369831"/>
                </a:lnTo>
                <a:lnTo>
                  <a:pt x="876307" y="377761"/>
                </a:lnTo>
                <a:lnTo>
                  <a:pt x="874404" y="385690"/>
                </a:lnTo>
                <a:lnTo>
                  <a:pt x="872500" y="393620"/>
                </a:lnTo>
                <a:lnTo>
                  <a:pt x="870280" y="401232"/>
                </a:lnTo>
                <a:lnTo>
                  <a:pt x="868060" y="408844"/>
                </a:lnTo>
                <a:lnTo>
                  <a:pt x="865523" y="416457"/>
                </a:lnTo>
                <a:lnTo>
                  <a:pt x="862985" y="424069"/>
                </a:lnTo>
                <a:lnTo>
                  <a:pt x="860130" y="431681"/>
                </a:lnTo>
                <a:lnTo>
                  <a:pt x="857276" y="438976"/>
                </a:lnTo>
                <a:lnTo>
                  <a:pt x="854104" y="445954"/>
                </a:lnTo>
                <a:lnTo>
                  <a:pt x="850615" y="452932"/>
                </a:lnTo>
                <a:lnTo>
                  <a:pt x="847126" y="459910"/>
                </a:lnTo>
                <a:lnTo>
                  <a:pt x="843637" y="466571"/>
                </a:lnTo>
                <a:lnTo>
                  <a:pt x="839831" y="473549"/>
                </a:lnTo>
                <a:lnTo>
                  <a:pt x="831267" y="486871"/>
                </a:lnTo>
                <a:lnTo>
                  <a:pt x="822703" y="499241"/>
                </a:lnTo>
                <a:lnTo>
                  <a:pt x="813505" y="511293"/>
                </a:lnTo>
                <a:lnTo>
                  <a:pt x="803672" y="523029"/>
                </a:lnTo>
                <a:lnTo>
                  <a:pt x="793206" y="534130"/>
                </a:lnTo>
                <a:lnTo>
                  <a:pt x="782104" y="544914"/>
                </a:lnTo>
                <a:lnTo>
                  <a:pt x="771003" y="554747"/>
                </a:lnTo>
                <a:lnTo>
                  <a:pt x="759267" y="564262"/>
                </a:lnTo>
                <a:lnTo>
                  <a:pt x="747215" y="573143"/>
                </a:lnTo>
                <a:lnTo>
                  <a:pt x="734527" y="581073"/>
                </a:lnTo>
                <a:lnTo>
                  <a:pt x="721206" y="588685"/>
                </a:lnTo>
                <a:lnTo>
                  <a:pt x="707884" y="596297"/>
                </a:lnTo>
                <a:lnTo>
                  <a:pt x="694563" y="602641"/>
                </a:lnTo>
                <a:lnTo>
                  <a:pt x="680607" y="608350"/>
                </a:lnTo>
                <a:lnTo>
                  <a:pt x="666017" y="613108"/>
                </a:lnTo>
                <a:lnTo>
                  <a:pt x="651426" y="617548"/>
                </a:lnTo>
                <a:lnTo>
                  <a:pt x="636836" y="621355"/>
                </a:lnTo>
                <a:lnTo>
                  <a:pt x="621929" y="624209"/>
                </a:lnTo>
                <a:lnTo>
                  <a:pt x="606387" y="626430"/>
                </a:lnTo>
                <a:lnTo>
                  <a:pt x="591162" y="628015"/>
                </a:lnTo>
                <a:lnTo>
                  <a:pt x="583550" y="628333"/>
                </a:lnTo>
                <a:lnTo>
                  <a:pt x="575938" y="628650"/>
                </a:lnTo>
                <a:lnTo>
                  <a:pt x="568008" y="628650"/>
                </a:lnTo>
                <a:lnTo>
                  <a:pt x="560079" y="628650"/>
                </a:lnTo>
                <a:lnTo>
                  <a:pt x="552149" y="628333"/>
                </a:lnTo>
                <a:lnTo>
                  <a:pt x="544537" y="628015"/>
                </a:lnTo>
                <a:lnTo>
                  <a:pt x="536607" y="627064"/>
                </a:lnTo>
                <a:lnTo>
                  <a:pt x="528678" y="626112"/>
                </a:lnTo>
                <a:lnTo>
                  <a:pt x="520748" y="625161"/>
                </a:lnTo>
                <a:lnTo>
                  <a:pt x="513136" y="623892"/>
                </a:lnTo>
                <a:lnTo>
                  <a:pt x="504889" y="622306"/>
                </a:lnTo>
                <a:lnTo>
                  <a:pt x="496960" y="620720"/>
                </a:lnTo>
                <a:lnTo>
                  <a:pt x="489030" y="618500"/>
                </a:lnTo>
                <a:lnTo>
                  <a:pt x="481418" y="616597"/>
                </a:lnTo>
                <a:lnTo>
                  <a:pt x="473806" y="614377"/>
                </a:lnTo>
                <a:lnTo>
                  <a:pt x="466193" y="611839"/>
                </a:lnTo>
                <a:lnTo>
                  <a:pt x="458581" y="608985"/>
                </a:lnTo>
                <a:lnTo>
                  <a:pt x="450969" y="606130"/>
                </a:lnTo>
                <a:lnTo>
                  <a:pt x="443674" y="603275"/>
                </a:lnTo>
                <a:lnTo>
                  <a:pt x="436696" y="600104"/>
                </a:lnTo>
                <a:lnTo>
                  <a:pt x="429718" y="596615"/>
                </a:lnTo>
                <a:lnTo>
                  <a:pt x="422740" y="593126"/>
                </a:lnTo>
                <a:lnTo>
                  <a:pt x="416079" y="589320"/>
                </a:lnTo>
                <a:lnTo>
                  <a:pt x="409101" y="585513"/>
                </a:lnTo>
                <a:lnTo>
                  <a:pt x="395780" y="577267"/>
                </a:lnTo>
                <a:lnTo>
                  <a:pt x="383410" y="568703"/>
                </a:lnTo>
                <a:lnTo>
                  <a:pt x="371357" y="559505"/>
                </a:lnTo>
                <a:lnTo>
                  <a:pt x="359621" y="549672"/>
                </a:lnTo>
                <a:lnTo>
                  <a:pt x="348837" y="539522"/>
                </a:lnTo>
                <a:lnTo>
                  <a:pt x="337736" y="528421"/>
                </a:lnTo>
                <a:lnTo>
                  <a:pt x="327903" y="517003"/>
                </a:lnTo>
                <a:lnTo>
                  <a:pt x="318388" y="505267"/>
                </a:lnTo>
                <a:lnTo>
                  <a:pt x="309824" y="493214"/>
                </a:lnTo>
                <a:lnTo>
                  <a:pt x="301577" y="480210"/>
                </a:lnTo>
                <a:lnTo>
                  <a:pt x="293965" y="467523"/>
                </a:lnTo>
                <a:lnTo>
                  <a:pt x="286987" y="454201"/>
                </a:lnTo>
                <a:lnTo>
                  <a:pt x="280009" y="440562"/>
                </a:lnTo>
                <a:lnTo>
                  <a:pt x="274300" y="426606"/>
                </a:lnTo>
                <a:lnTo>
                  <a:pt x="269542" y="412016"/>
                </a:lnTo>
                <a:lnTo>
                  <a:pt x="265102" y="397743"/>
                </a:lnTo>
                <a:lnTo>
                  <a:pt x="261295" y="382836"/>
                </a:lnTo>
                <a:lnTo>
                  <a:pt x="258441" y="367611"/>
                </a:lnTo>
                <a:lnTo>
                  <a:pt x="256221" y="352704"/>
                </a:lnTo>
                <a:lnTo>
                  <a:pt x="254635" y="337479"/>
                </a:lnTo>
                <a:lnTo>
                  <a:pt x="254317" y="329549"/>
                </a:lnTo>
                <a:lnTo>
                  <a:pt x="254000" y="321937"/>
                </a:lnTo>
                <a:lnTo>
                  <a:pt x="254000" y="314008"/>
                </a:lnTo>
                <a:lnTo>
                  <a:pt x="254000" y="306078"/>
                </a:lnTo>
                <a:lnTo>
                  <a:pt x="254317" y="298466"/>
                </a:lnTo>
                <a:lnTo>
                  <a:pt x="254952" y="290536"/>
                </a:lnTo>
                <a:lnTo>
                  <a:pt x="255586" y="282607"/>
                </a:lnTo>
                <a:lnTo>
                  <a:pt x="256538" y="274677"/>
                </a:lnTo>
                <a:lnTo>
                  <a:pt x="257489" y="267065"/>
                </a:lnTo>
                <a:lnTo>
                  <a:pt x="258758" y="258818"/>
                </a:lnTo>
                <a:lnTo>
                  <a:pt x="260344" y="250889"/>
                </a:lnTo>
                <a:lnTo>
                  <a:pt x="262247" y="242959"/>
                </a:lnTo>
                <a:lnTo>
                  <a:pt x="264150" y="235347"/>
                </a:lnTo>
                <a:lnTo>
                  <a:pt x="266053" y="227418"/>
                </a:lnTo>
                <a:lnTo>
                  <a:pt x="268591" y="219805"/>
                </a:lnTo>
                <a:lnTo>
                  <a:pt x="270811" y="212193"/>
                </a:lnTo>
                <a:lnTo>
                  <a:pt x="273665" y="204581"/>
                </a:lnTo>
                <a:lnTo>
                  <a:pt x="276520" y="197286"/>
                </a:lnTo>
                <a:lnTo>
                  <a:pt x="279375" y="189990"/>
                </a:lnTo>
                <a:lnTo>
                  <a:pt x="282546" y="182695"/>
                </a:lnTo>
                <a:lnTo>
                  <a:pt x="286035" y="175717"/>
                </a:lnTo>
                <a:lnTo>
                  <a:pt x="289842" y="168739"/>
                </a:lnTo>
                <a:lnTo>
                  <a:pt x="293331" y="162079"/>
                </a:lnTo>
                <a:lnTo>
                  <a:pt x="297137" y="155418"/>
                </a:lnTo>
                <a:lnTo>
                  <a:pt x="305383" y="142096"/>
                </a:lnTo>
                <a:lnTo>
                  <a:pt x="313947" y="129409"/>
                </a:lnTo>
                <a:lnTo>
                  <a:pt x="323145" y="117356"/>
                </a:lnTo>
                <a:lnTo>
                  <a:pt x="332978" y="105938"/>
                </a:lnTo>
                <a:lnTo>
                  <a:pt x="343445" y="94837"/>
                </a:lnTo>
                <a:lnTo>
                  <a:pt x="354229" y="84052"/>
                </a:lnTo>
                <a:lnTo>
                  <a:pt x="365647" y="73903"/>
                </a:lnTo>
                <a:lnTo>
                  <a:pt x="377383" y="64705"/>
                </a:lnTo>
                <a:lnTo>
                  <a:pt x="389436" y="55823"/>
                </a:lnTo>
                <a:lnTo>
                  <a:pt x="402440" y="47577"/>
                </a:lnTo>
                <a:lnTo>
                  <a:pt x="415127" y="39965"/>
                </a:lnTo>
                <a:lnTo>
                  <a:pt x="428449" y="32669"/>
                </a:lnTo>
                <a:lnTo>
                  <a:pt x="442088" y="26326"/>
                </a:lnTo>
                <a:lnTo>
                  <a:pt x="456361" y="20617"/>
                </a:lnTo>
                <a:lnTo>
                  <a:pt x="470634" y="15542"/>
                </a:lnTo>
                <a:lnTo>
                  <a:pt x="484907" y="11101"/>
                </a:lnTo>
                <a:lnTo>
                  <a:pt x="499814" y="7612"/>
                </a:lnTo>
                <a:lnTo>
                  <a:pt x="515039" y="4440"/>
                </a:lnTo>
                <a:lnTo>
                  <a:pt x="529947" y="2220"/>
                </a:lnTo>
                <a:lnTo>
                  <a:pt x="545171" y="951"/>
                </a:lnTo>
                <a:lnTo>
                  <a:pt x="553101" y="317"/>
                </a:lnTo>
                <a:lnTo>
                  <a:pt x="560713" y="0"/>
                </a:lnTo>
                <a:close/>
              </a:path>
            </a:pathLst>
          </a:custGeom>
          <a:solidFill>
            <a:srgbClr val="4F434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4" name="KSO_Shape"/>
          <p:cNvSpPr/>
          <p:nvPr>
            <p:custDataLst>
              <p:tags r:id="rId5"/>
            </p:custDataLst>
          </p:nvPr>
        </p:nvSpPr>
        <p:spPr>
          <a:xfrm>
            <a:off x="460375" y="1330960"/>
            <a:ext cx="3176905" cy="467360"/>
          </a:xfrm>
          <a:prstGeom prst="roundRect">
            <a:avLst>
              <a:gd name="adj" fmla="val 50000"/>
            </a:avLst>
          </a:prstGeom>
          <a:solidFill>
            <a:srgbClr val="75E0E6"/>
          </a:solidFill>
          <a:ln>
            <a:noFill/>
          </a:ln>
        </p:spPr>
        <p:style>
          <a:lnRef idx="2">
            <a:srgbClr val="4F434F">
              <a:shade val="50000"/>
            </a:srgbClr>
          </a:lnRef>
          <a:fillRef idx="1">
            <a:srgbClr val="4F434F"/>
          </a:fillRef>
          <a:effectRef idx="0">
            <a:srgbClr val="4F434F"/>
          </a:effectRef>
          <a:fontRef idx="minor">
            <a:srgbClr val="FFFFFF"/>
          </a:fontRef>
        </p:style>
        <p:txBody>
          <a:bodyPr anchor="ctr"/>
          <a:lstStyle>
            <a:defPPr>
              <a:defRPr lang="zh-CN"/>
            </a:defPPr>
            <a:lvl1pPr algn="l" rtl="0" eaLnBrk="0" fontAlgn="base" hangingPunct="0">
              <a:spcBef>
                <a:spcPct val="0"/>
              </a:spcBef>
              <a:spcAft>
                <a:spcPct val="0"/>
              </a:spcAft>
              <a:defRPr kern="1200">
                <a:solidFill>
                  <a:srgbClr val="FFFFFF"/>
                </a:solidFill>
                <a:latin typeface="+mn-lt"/>
                <a:ea typeface="+mn-ea"/>
                <a:cs typeface="+mn-cs"/>
              </a:defRPr>
            </a:lvl1pPr>
            <a:lvl2pPr marL="457200" algn="l" rtl="0" eaLnBrk="0" fontAlgn="base" hangingPunct="0">
              <a:spcBef>
                <a:spcPct val="0"/>
              </a:spcBef>
              <a:spcAft>
                <a:spcPct val="0"/>
              </a:spcAft>
              <a:defRPr kern="1200">
                <a:solidFill>
                  <a:srgbClr val="FFFFFF"/>
                </a:solidFill>
                <a:latin typeface="+mn-lt"/>
                <a:ea typeface="+mn-ea"/>
                <a:cs typeface="+mn-cs"/>
              </a:defRPr>
            </a:lvl2pPr>
            <a:lvl3pPr marL="914400" algn="l" rtl="0" eaLnBrk="0" fontAlgn="base" hangingPunct="0">
              <a:spcBef>
                <a:spcPct val="0"/>
              </a:spcBef>
              <a:spcAft>
                <a:spcPct val="0"/>
              </a:spcAft>
              <a:defRPr kern="1200">
                <a:solidFill>
                  <a:srgbClr val="FFFFFF"/>
                </a:solidFill>
                <a:latin typeface="+mn-lt"/>
                <a:ea typeface="+mn-ea"/>
                <a:cs typeface="+mn-cs"/>
              </a:defRPr>
            </a:lvl3pPr>
            <a:lvl4pPr marL="1371600" algn="l" rtl="0" eaLnBrk="0" fontAlgn="base" hangingPunct="0">
              <a:spcBef>
                <a:spcPct val="0"/>
              </a:spcBef>
              <a:spcAft>
                <a:spcPct val="0"/>
              </a:spcAft>
              <a:defRPr kern="1200">
                <a:solidFill>
                  <a:srgbClr val="FFFFFF"/>
                </a:solidFill>
                <a:latin typeface="+mn-lt"/>
                <a:ea typeface="+mn-ea"/>
                <a:cs typeface="+mn-cs"/>
              </a:defRPr>
            </a:lvl4pPr>
            <a:lvl5pPr marL="1828800" algn="l" rtl="0" eaLnBrk="0" fontAlgn="base" hangingPunct="0">
              <a:spcBef>
                <a:spcPct val="0"/>
              </a:spcBef>
              <a:spcAft>
                <a:spcPct val="0"/>
              </a:spcAft>
              <a:defRPr kern="1200">
                <a:solidFill>
                  <a:srgbClr val="FFFFFF"/>
                </a:solidFill>
                <a:latin typeface="+mn-lt"/>
                <a:ea typeface="+mn-ea"/>
                <a:cs typeface="+mn-cs"/>
              </a:defRPr>
            </a:lvl5pPr>
            <a:lvl6pPr marL="2286000" algn="l" defTabSz="914400" rtl="0" eaLnBrk="1" latinLnBrk="0" hangingPunct="1">
              <a:defRPr kern="1200">
                <a:solidFill>
                  <a:srgbClr val="FFFFFF"/>
                </a:solidFill>
                <a:latin typeface="+mn-lt"/>
                <a:ea typeface="+mn-ea"/>
                <a:cs typeface="+mn-cs"/>
              </a:defRPr>
            </a:lvl6pPr>
            <a:lvl7pPr marL="2743200" algn="l" defTabSz="914400" rtl="0" eaLnBrk="1" latinLnBrk="0" hangingPunct="1">
              <a:defRPr kern="1200">
                <a:solidFill>
                  <a:srgbClr val="FFFFFF"/>
                </a:solidFill>
                <a:latin typeface="+mn-lt"/>
                <a:ea typeface="+mn-ea"/>
                <a:cs typeface="+mn-cs"/>
              </a:defRPr>
            </a:lvl7pPr>
            <a:lvl8pPr marL="3200400" algn="l" defTabSz="914400" rtl="0" eaLnBrk="1" latinLnBrk="0" hangingPunct="1">
              <a:defRPr kern="1200">
                <a:solidFill>
                  <a:srgbClr val="FFFFFF"/>
                </a:solidFill>
                <a:latin typeface="+mn-lt"/>
                <a:ea typeface="+mn-ea"/>
                <a:cs typeface="+mn-cs"/>
              </a:defRPr>
            </a:lvl8pPr>
            <a:lvl9pPr marL="3657600" algn="l" defTabSz="914400" rtl="0" eaLnBrk="1" latinLnBrk="0" hangingPunct="1">
              <a:defRPr kern="1200">
                <a:solidFill>
                  <a:srgbClr val="FFFFFF"/>
                </a:solidFill>
                <a:latin typeface="+mn-lt"/>
                <a:ea typeface="+mn-ea"/>
                <a:cs typeface="+mn-cs"/>
              </a:defRPr>
            </a:lvl9pPr>
          </a:lstStyle>
          <a:p>
            <a:pPr algn="ctr" eaLnBrk="1" fontAlgn="auto" hangingPunct="1">
              <a:spcBef>
                <a:spcPts val="0"/>
              </a:spcBef>
              <a:spcAft>
                <a:spcPts val="0"/>
              </a:spcAft>
              <a:defRPr/>
            </a:pPr>
            <a:r>
              <a:rPr lang="zh-CN" altLang="en-US"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（3）当同事不配合工作时</a:t>
            </a:r>
            <a:endParaRPr lang="zh-CN" altLang="en-US"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KSO_Shape"/>
          <p:cNvSpPr/>
          <p:nvPr>
            <p:custDataLst>
              <p:tags r:id="rId6"/>
            </p:custDataLst>
          </p:nvPr>
        </p:nvSpPr>
        <p:spPr>
          <a:xfrm>
            <a:off x="8373110" y="1330960"/>
            <a:ext cx="3241040" cy="467360"/>
          </a:xfrm>
          <a:prstGeom prst="roundRect">
            <a:avLst>
              <a:gd name="adj" fmla="val 50000"/>
            </a:avLst>
          </a:prstGeom>
          <a:solidFill>
            <a:srgbClr val="75E0E6"/>
          </a:solidFill>
          <a:ln>
            <a:noFill/>
          </a:ln>
        </p:spPr>
        <p:style>
          <a:lnRef idx="2">
            <a:srgbClr val="4F434F">
              <a:shade val="50000"/>
            </a:srgbClr>
          </a:lnRef>
          <a:fillRef idx="1">
            <a:srgbClr val="4F434F"/>
          </a:fillRef>
          <a:effectRef idx="0">
            <a:srgbClr val="4F434F"/>
          </a:effectRef>
          <a:fontRef idx="minor">
            <a:srgbClr val="FFFFFF"/>
          </a:fontRef>
        </p:style>
        <p:txBody>
          <a:bodyPr anchor="ctr"/>
          <a:lstStyle>
            <a:defPPr>
              <a:defRPr lang="zh-CN"/>
            </a:defPPr>
            <a:lvl1pPr algn="l" rtl="0" eaLnBrk="0" fontAlgn="base" hangingPunct="0">
              <a:spcBef>
                <a:spcPct val="0"/>
              </a:spcBef>
              <a:spcAft>
                <a:spcPct val="0"/>
              </a:spcAft>
              <a:defRPr kern="1200">
                <a:solidFill>
                  <a:srgbClr val="FFFFFF"/>
                </a:solidFill>
                <a:latin typeface="+mn-lt"/>
                <a:ea typeface="+mn-ea"/>
                <a:cs typeface="+mn-cs"/>
              </a:defRPr>
            </a:lvl1pPr>
            <a:lvl2pPr marL="457200" algn="l" rtl="0" eaLnBrk="0" fontAlgn="base" hangingPunct="0">
              <a:spcBef>
                <a:spcPct val="0"/>
              </a:spcBef>
              <a:spcAft>
                <a:spcPct val="0"/>
              </a:spcAft>
              <a:defRPr kern="1200">
                <a:solidFill>
                  <a:srgbClr val="FFFFFF"/>
                </a:solidFill>
                <a:latin typeface="+mn-lt"/>
                <a:ea typeface="+mn-ea"/>
                <a:cs typeface="+mn-cs"/>
              </a:defRPr>
            </a:lvl2pPr>
            <a:lvl3pPr marL="914400" algn="l" rtl="0" eaLnBrk="0" fontAlgn="base" hangingPunct="0">
              <a:spcBef>
                <a:spcPct val="0"/>
              </a:spcBef>
              <a:spcAft>
                <a:spcPct val="0"/>
              </a:spcAft>
              <a:defRPr kern="1200">
                <a:solidFill>
                  <a:srgbClr val="FFFFFF"/>
                </a:solidFill>
                <a:latin typeface="+mn-lt"/>
                <a:ea typeface="+mn-ea"/>
                <a:cs typeface="+mn-cs"/>
              </a:defRPr>
            </a:lvl3pPr>
            <a:lvl4pPr marL="1371600" algn="l" rtl="0" eaLnBrk="0" fontAlgn="base" hangingPunct="0">
              <a:spcBef>
                <a:spcPct val="0"/>
              </a:spcBef>
              <a:spcAft>
                <a:spcPct val="0"/>
              </a:spcAft>
              <a:defRPr kern="1200">
                <a:solidFill>
                  <a:srgbClr val="FFFFFF"/>
                </a:solidFill>
                <a:latin typeface="+mn-lt"/>
                <a:ea typeface="+mn-ea"/>
                <a:cs typeface="+mn-cs"/>
              </a:defRPr>
            </a:lvl4pPr>
            <a:lvl5pPr marL="1828800" algn="l" rtl="0" eaLnBrk="0" fontAlgn="base" hangingPunct="0">
              <a:spcBef>
                <a:spcPct val="0"/>
              </a:spcBef>
              <a:spcAft>
                <a:spcPct val="0"/>
              </a:spcAft>
              <a:defRPr kern="1200">
                <a:solidFill>
                  <a:srgbClr val="FFFFFF"/>
                </a:solidFill>
                <a:latin typeface="+mn-lt"/>
                <a:ea typeface="+mn-ea"/>
                <a:cs typeface="+mn-cs"/>
              </a:defRPr>
            </a:lvl5pPr>
            <a:lvl6pPr marL="2286000" algn="l" defTabSz="914400" rtl="0" eaLnBrk="1" latinLnBrk="0" hangingPunct="1">
              <a:defRPr kern="1200">
                <a:solidFill>
                  <a:srgbClr val="FFFFFF"/>
                </a:solidFill>
                <a:latin typeface="+mn-lt"/>
                <a:ea typeface="+mn-ea"/>
                <a:cs typeface="+mn-cs"/>
              </a:defRPr>
            </a:lvl6pPr>
            <a:lvl7pPr marL="2743200" algn="l" defTabSz="914400" rtl="0" eaLnBrk="1" latinLnBrk="0" hangingPunct="1">
              <a:defRPr kern="1200">
                <a:solidFill>
                  <a:srgbClr val="FFFFFF"/>
                </a:solidFill>
                <a:latin typeface="+mn-lt"/>
                <a:ea typeface="+mn-ea"/>
                <a:cs typeface="+mn-cs"/>
              </a:defRPr>
            </a:lvl7pPr>
            <a:lvl8pPr marL="3200400" algn="l" defTabSz="914400" rtl="0" eaLnBrk="1" latinLnBrk="0" hangingPunct="1">
              <a:defRPr kern="1200">
                <a:solidFill>
                  <a:srgbClr val="FFFFFF"/>
                </a:solidFill>
                <a:latin typeface="+mn-lt"/>
                <a:ea typeface="+mn-ea"/>
                <a:cs typeface="+mn-cs"/>
              </a:defRPr>
            </a:lvl8pPr>
            <a:lvl9pPr marL="3657600" algn="l" defTabSz="914400" rtl="0" eaLnBrk="1" latinLnBrk="0" hangingPunct="1">
              <a:defRPr kern="1200">
                <a:solidFill>
                  <a:srgbClr val="FFFFFF"/>
                </a:solidFill>
                <a:latin typeface="+mn-lt"/>
                <a:ea typeface="+mn-ea"/>
                <a:cs typeface="+mn-cs"/>
              </a:defRPr>
            </a:lvl9pPr>
          </a:lstStyle>
          <a:p>
            <a:pPr algn="ctr" eaLnBrk="1" fontAlgn="auto" hangingPunct="1">
              <a:spcBef>
                <a:spcPts val="0"/>
              </a:spcBef>
              <a:spcAft>
                <a:spcPts val="0"/>
              </a:spcAft>
              <a:defRPr/>
            </a:pPr>
            <a:r>
              <a:rPr lang="zh-CN" altLang="en-US"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（4）当与同事争功、抢功时</a:t>
            </a:r>
            <a:endParaRPr lang="zh-CN" altLang="en-US"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05130" y="2091055"/>
            <a:ext cx="2635885" cy="1753235"/>
          </a:xfrm>
          <a:prstGeom prst="rect">
            <a:avLst/>
          </a:prstGeom>
          <a:noFill/>
        </p:spPr>
        <p:txBody>
          <a:bodyPr wrap="square" rtlCol="0" anchor="t">
            <a:spAutoFit/>
          </a:bodyPr>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真诚理解，理性客观</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了解情况，询问缘由</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坦诚相待，晓以利害</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虚心请教，共同进步</a:t>
            </a:r>
            <a:endParaRPr lang="zh-CN" altLang="en-US">
              <a:solidFill>
                <a:srgbClr val="75E0E6"/>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7"/>
            </p:custDataLst>
          </p:nvPr>
        </p:nvSpPr>
        <p:spPr>
          <a:xfrm>
            <a:off x="9194165" y="2034540"/>
            <a:ext cx="2771140" cy="1337945"/>
          </a:xfrm>
          <a:prstGeom prst="rect">
            <a:avLst/>
          </a:prstGeom>
          <a:noFill/>
        </p:spPr>
        <p:txBody>
          <a:bodyPr wrap="square" rtlCol="0" anchor="t">
            <a:spAutoFit/>
          </a:bodyPr>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摆正心态，理解同事</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工作第一，剩余次之</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帮助同事，正确引导</a:t>
            </a:r>
            <a:endParaRPr lang="zh-CN" altLang="en-US">
              <a:solidFill>
                <a:srgbClr val="75E0E6"/>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8" name="Freeform 7"/>
          <p:cNvSpPr/>
          <p:nvPr>
            <p:custDataLst>
              <p:tags r:id="rId2"/>
            </p:custDataLst>
          </p:nvPr>
        </p:nvSpPr>
        <p:spPr bwMode="auto">
          <a:xfrm rot="20615837">
            <a:off x="6595291" y="2561432"/>
            <a:ext cx="1930400" cy="1316037"/>
          </a:xfrm>
          <a:custGeom>
            <a:avLst/>
            <a:gdLst>
              <a:gd name="T0" fmla="*/ 0 w 1216"/>
              <a:gd name="T1" fmla="*/ 0 h 829"/>
              <a:gd name="T2" fmla="*/ 1216 w 1216"/>
              <a:gd name="T3" fmla="*/ 728 h 829"/>
              <a:gd name="T4" fmla="*/ 1216 w 1216"/>
              <a:gd name="T5" fmla="*/ 829 h 829"/>
              <a:gd name="T6" fmla="*/ 0 w 1216"/>
              <a:gd name="T7" fmla="*/ 457 h 829"/>
              <a:gd name="T8" fmla="*/ 0 w 1216"/>
              <a:gd name="T9" fmla="*/ 0 h 829"/>
            </a:gdLst>
            <a:ahLst/>
            <a:cxnLst>
              <a:cxn ang="0">
                <a:pos x="T0" y="T1"/>
              </a:cxn>
              <a:cxn ang="0">
                <a:pos x="T2" y="T3"/>
              </a:cxn>
              <a:cxn ang="0">
                <a:pos x="T4" y="T5"/>
              </a:cxn>
              <a:cxn ang="0">
                <a:pos x="T6" y="T7"/>
              </a:cxn>
              <a:cxn ang="0">
                <a:pos x="T8" y="T9"/>
              </a:cxn>
            </a:cxnLst>
            <a:rect l="0" t="0" r="r" b="b"/>
            <a:pathLst>
              <a:path w="1216" h="829">
                <a:moveTo>
                  <a:pt x="0" y="0"/>
                </a:moveTo>
                <a:lnTo>
                  <a:pt x="1216" y="728"/>
                </a:lnTo>
                <a:lnTo>
                  <a:pt x="1216" y="829"/>
                </a:lnTo>
                <a:lnTo>
                  <a:pt x="0" y="457"/>
                </a:lnTo>
                <a:lnTo>
                  <a:pt x="0" y="0"/>
                </a:lnTo>
                <a:close/>
              </a:path>
            </a:pathLst>
          </a:custGeom>
          <a:solidFill>
            <a:srgbClr val="75E0E6"/>
          </a:solidFill>
          <a:ln>
            <a:noFill/>
          </a:ln>
        </p:spPr>
        <p:txBody>
          <a:bodyPr/>
          <a:lstStyle/>
          <a:p>
            <a:pPr eaLnBrk="1" fontAlgn="auto" hangingPunct="1">
              <a:spcBef>
                <a:spcPts val="0"/>
              </a:spcBef>
              <a:spcAft>
                <a:spcPts val="0"/>
              </a:spcAft>
              <a:defRPr/>
            </a:pPr>
            <a:endParaRPr lang="zh-CN" altLang="en-US"/>
          </a:p>
        </p:txBody>
      </p:sp>
      <p:sp>
        <p:nvSpPr>
          <p:cNvPr id="3" name="KSO_Shape"/>
          <p:cNvSpPr/>
          <p:nvPr>
            <p:custDataLst>
              <p:tags r:id="rId3"/>
            </p:custDataLst>
          </p:nvPr>
        </p:nvSpPr>
        <p:spPr bwMode="auto">
          <a:xfrm flipH="1">
            <a:off x="8672223" y="1612247"/>
            <a:ext cx="1151832" cy="3214406"/>
          </a:xfrm>
          <a:custGeom>
            <a:avLst/>
            <a:gdLst/>
            <a:ahLst/>
            <a:cxnLst/>
            <a:rect l="0" t="0" r="r" b="b"/>
            <a:pathLst>
              <a:path w="1135063" h="3163887">
                <a:moveTo>
                  <a:pt x="568325" y="1404937"/>
                </a:moveTo>
                <a:lnTo>
                  <a:pt x="570546" y="1405889"/>
                </a:lnTo>
                <a:lnTo>
                  <a:pt x="585456" y="1412237"/>
                </a:lnTo>
                <a:lnTo>
                  <a:pt x="600049" y="1418267"/>
                </a:lnTo>
                <a:lnTo>
                  <a:pt x="628917" y="1429376"/>
                </a:lnTo>
                <a:lnTo>
                  <a:pt x="645413" y="1435406"/>
                </a:lnTo>
                <a:lnTo>
                  <a:pt x="661592" y="1441119"/>
                </a:lnTo>
                <a:lnTo>
                  <a:pt x="677771" y="1446197"/>
                </a:lnTo>
                <a:lnTo>
                  <a:pt x="693315" y="1451276"/>
                </a:lnTo>
                <a:lnTo>
                  <a:pt x="708542" y="1455719"/>
                </a:lnTo>
                <a:lnTo>
                  <a:pt x="723770" y="1459528"/>
                </a:lnTo>
                <a:lnTo>
                  <a:pt x="738997" y="1463336"/>
                </a:lnTo>
                <a:lnTo>
                  <a:pt x="753590" y="1466510"/>
                </a:lnTo>
                <a:lnTo>
                  <a:pt x="767865" y="1469366"/>
                </a:lnTo>
                <a:lnTo>
                  <a:pt x="781823" y="1471906"/>
                </a:lnTo>
                <a:lnTo>
                  <a:pt x="796099" y="1474127"/>
                </a:lnTo>
                <a:lnTo>
                  <a:pt x="810057" y="1475714"/>
                </a:lnTo>
                <a:lnTo>
                  <a:pt x="823381" y="1477301"/>
                </a:lnTo>
                <a:lnTo>
                  <a:pt x="836705" y="1478571"/>
                </a:lnTo>
                <a:lnTo>
                  <a:pt x="850346" y="1479205"/>
                </a:lnTo>
                <a:lnTo>
                  <a:pt x="863352" y="1479523"/>
                </a:lnTo>
                <a:lnTo>
                  <a:pt x="873187" y="1479205"/>
                </a:lnTo>
                <a:lnTo>
                  <a:pt x="882704" y="1478888"/>
                </a:lnTo>
                <a:lnTo>
                  <a:pt x="892221" y="1478253"/>
                </a:lnTo>
                <a:lnTo>
                  <a:pt x="902055" y="1476984"/>
                </a:lnTo>
                <a:lnTo>
                  <a:pt x="911255" y="1476032"/>
                </a:lnTo>
                <a:lnTo>
                  <a:pt x="920454" y="1474762"/>
                </a:lnTo>
                <a:lnTo>
                  <a:pt x="929337" y="1473175"/>
                </a:lnTo>
                <a:lnTo>
                  <a:pt x="938219" y="1471271"/>
                </a:lnTo>
                <a:lnTo>
                  <a:pt x="946150" y="1469684"/>
                </a:lnTo>
                <a:lnTo>
                  <a:pt x="946150" y="1523322"/>
                </a:lnTo>
                <a:lnTo>
                  <a:pt x="946150" y="1782943"/>
                </a:lnTo>
                <a:lnTo>
                  <a:pt x="946150" y="2990912"/>
                </a:lnTo>
                <a:lnTo>
                  <a:pt x="945833" y="2999799"/>
                </a:lnTo>
                <a:lnTo>
                  <a:pt x="945199" y="3008686"/>
                </a:lnTo>
                <a:lnTo>
                  <a:pt x="944247" y="3017255"/>
                </a:lnTo>
                <a:lnTo>
                  <a:pt x="942661" y="3026142"/>
                </a:lnTo>
                <a:lnTo>
                  <a:pt x="940757" y="3034394"/>
                </a:lnTo>
                <a:lnTo>
                  <a:pt x="938537" y="3042329"/>
                </a:lnTo>
                <a:lnTo>
                  <a:pt x="935682" y="3050581"/>
                </a:lnTo>
                <a:lnTo>
                  <a:pt x="932826" y="3058198"/>
                </a:lnTo>
                <a:lnTo>
                  <a:pt x="929337" y="3065815"/>
                </a:lnTo>
                <a:lnTo>
                  <a:pt x="925530" y="3073432"/>
                </a:lnTo>
                <a:lnTo>
                  <a:pt x="921406" y="3080415"/>
                </a:lnTo>
                <a:lnTo>
                  <a:pt x="916965" y="3087715"/>
                </a:lnTo>
                <a:lnTo>
                  <a:pt x="912206" y="3094380"/>
                </a:lnTo>
                <a:lnTo>
                  <a:pt x="906813" y="3101045"/>
                </a:lnTo>
                <a:lnTo>
                  <a:pt x="901420" y="3107393"/>
                </a:lnTo>
                <a:lnTo>
                  <a:pt x="896027" y="3113106"/>
                </a:lnTo>
                <a:lnTo>
                  <a:pt x="889683" y="3118818"/>
                </a:lnTo>
                <a:lnTo>
                  <a:pt x="883338" y="3124214"/>
                </a:lnTo>
                <a:lnTo>
                  <a:pt x="876993" y="3129292"/>
                </a:lnTo>
                <a:lnTo>
                  <a:pt x="870014" y="3134053"/>
                </a:lnTo>
                <a:lnTo>
                  <a:pt x="863035" y="3139131"/>
                </a:lnTo>
                <a:lnTo>
                  <a:pt x="856056" y="3143257"/>
                </a:lnTo>
                <a:lnTo>
                  <a:pt x="848442" y="3147066"/>
                </a:lnTo>
                <a:lnTo>
                  <a:pt x="840829" y="3150240"/>
                </a:lnTo>
                <a:lnTo>
                  <a:pt x="832898" y="3153413"/>
                </a:lnTo>
                <a:lnTo>
                  <a:pt x="824967" y="3156270"/>
                </a:lnTo>
                <a:lnTo>
                  <a:pt x="816719" y="3158492"/>
                </a:lnTo>
                <a:lnTo>
                  <a:pt x="808471" y="3160396"/>
                </a:lnTo>
                <a:lnTo>
                  <a:pt x="799906" y="3161983"/>
                </a:lnTo>
                <a:lnTo>
                  <a:pt x="791340" y="3162935"/>
                </a:lnTo>
                <a:lnTo>
                  <a:pt x="782141" y="3163570"/>
                </a:lnTo>
                <a:lnTo>
                  <a:pt x="773575" y="3163887"/>
                </a:lnTo>
                <a:lnTo>
                  <a:pt x="764693" y="3163570"/>
                </a:lnTo>
                <a:lnTo>
                  <a:pt x="755810" y="3162935"/>
                </a:lnTo>
                <a:lnTo>
                  <a:pt x="747245" y="3161983"/>
                </a:lnTo>
                <a:lnTo>
                  <a:pt x="738680" y="3160396"/>
                </a:lnTo>
                <a:lnTo>
                  <a:pt x="730431" y="3158492"/>
                </a:lnTo>
                <a:lnTo>
                  <a:pt x="721866" y="3156270"/>
                </a:lnTo>
                <a:lnTo>
                  <a:pt x="713935" y="3153413"/>
                </a:lnTo>
                <a:lnTo>
                  <a:pt x="706322" y="3150240"/>
                </a:lnTo>
                <a:lnTo>
                  <a:pt x="698708" y="3147066"/>
                </a:lnTo>
                <a:lnTo>
                  <a:pt x="691095" y="3143257"/>
                </a:lnTo>
                <a:lnTo>
                  <a:pt x="684115" y="3139131"/>
                </a:lnTo>
                <a:lnTo>
                  <a:pt x="677136" y="3134053"/>
                </a:lnTo>
                <a:lnTo>
                  <a:pt x="669840" y="3129292"/>
                </a:lnTo>
                <a:lnTo>
                  <a:pt x="663495" y="3124214"/>
                </a:lnTo>
                <a:lnTo>
                  <a:pt x="657151" y="3118818"/>
                </a:lnTo>
                <a:lnTo>
                  <a:pt x="651440" y="3113106"/>
                </a:lnTo>
                <a:lnTo>
                  <a:pt x="645730" y="3107393"/>
                </a:lnTo>
                <a:lnTo>
                  <a:pt x="640337" y="3101045"/>
                </a:lnTo>
                <a:lnTo>
                  <a:pt x="635261" y="3094380"/>
                </a:lnTo>
                <a:lnTo>
                  <a:pt x="630186" y="3087715"/>
                </a:lnTo>
                <a:lnTo>
                  <a:pt x="625744" y="3080415"/>
                </a:lnTo>
                <a:lnTo>
                  <a:pt x="621620" y="3073432"/>
                </a:lnTo>
                <a:lnTo>
                  <a:pt x="617814" y="3065815"/>
                </a:lnTo>
                <a:lnTo>
                  <a:pt x="614007" y="3058198"/>
                </a:lnTo>
                <a:lnTo>
                  <a:pt x="611152" y="3050581"/>
                </a:lnTo>
                <a:lnTo>
                  <a:pt x="608297" y="3042329"/>
                </a:lnTo>
                <a:lnTo>
                  <a:pt x="606076" y="3034394"/>
                </a:lnTo>
                <a:lnTo>
                  <a:pt x="604173" y="3026142"/>
                </a:lnTo>
                <a:lnTo>
                  <a:pt x="602586" y="3017255"/>
                </a:lnTo>
                <a:lnTo>
                  <a:pt x="601635" y="3008686"/>
                </a:lnTo>
                <a:lnTo>
                  <a:pt x="601000" y="2999799"/>
                </a:lnTo>
                <a:lnTo>
                  <a:pt x="600683" y="2990912"/>
                </a:lnTo>
                <a:lnTo>
                  <a:pt x="600683" y="1891172"/>
                </a:lnTo>
                <a:lnTo>
                  <a:pt x="535967" y="1891172"/>
                </a:lnTo>
                <a:lnTo>
                  <a:pt x="535967" y="2990912"/>
                </a:lnTo>
                <a:lnTo>
                  <a:pt x="535650" y="2999799"/>
                </a:lnTo>
                <a:lnTo>
                  <a:pt x="535016" y="3008686"/>
                </a:lnTo>
                <a:lnTo>
                  <a:pt x="534064" y="3017255"/>
                </a:lnTo>
                <a:lnTo>
                  <a:pt x="532478" y="3026142"/>
                </a:lnTo>
                <a:lnTo>
                  <a:pt x="530574" y="3034394"/>
                </a:lnTo>
                <a:lnTo>
                  <a:pt x="528037" y="3042329"/>
                </a:lnTo>
                <a:lnTo>
                  <a:pt x="525499" y="3050581"/>
                </a:lnTo>
                <a:lnTo>
                  <a:pt x="522326" y="3058198"/>
                </a:lnTo>
                <a:lnTo>
                  <a:pt x="518837" y="3065815"/>
                </a:lnTo>
                <a:lnTo>
                  <a:pt x="515030" y="3073432"/>
                </a:lnTo>
                <a:lnTo>
                  <a:pt x="510906" y="3080415"/>
                </a:lnTo>
                <a:lnTo>
                  <a:pt x="506147" y="3087715"/>
                </a:lnTo>
                <a:lnTo>
                  <a:pt x="501389" y="3094380"/>
                </a:lnTo>
                <a:lnTo>
                  <a:pt x="496313" y="3101045"/>
                </a:lnTo>
                <a:lnTo>
                  <a:pt x="490920" y="3107393"/>
                </a:lnTo>
                <a:lnTo>
                  <a:pt x="485210" y="3113106"/>
                </a:lnTo>
                <a:lnTo>
                  <a:pt x="479183" y="3118818"/>
                </a:lnTo>
                <a:lnTo>
                  <a:pt x="473155" y="3124214"/>
                </a:lnTo>
                <a:lnTo>
                  <a:pt x="466493" y="3129292"/>
                </a:lnTo>
                <a:lnTo>
                  <a:pt x="459831" y="3134053"/>
                </a:lnTo>
                <a:lnTo>
                  <a:pt x="452852" y="3139131"/>
                </a:lnTo>
                <a:lnTo>
                  <a:pt x="445239" y="3143257"/>
                </a:lnTo>
                <a:lnTo>
                  <a:pt x="437942" y="3147066"/>
                </a:lnTo>
                <a:lnTo>
                  <a:pt x="430329" y="3150240"/>
                </a:lnTo>
                <a:lnTo>
                  <a:pt x="422398" y="3153413"/>
                </a:lnTo>
                <a:lnTo>
                  <a:pt x="414467" y="3156270"/>
                </a:lnTo>
                <a:lnTo>
                  <a:pt x="406536" y="3158492"/>
                </a:lnTo>
                <a:lnTo>
                  <a:pt x="397971" y="3160396"/>
                </a:lnTo>
                <a:lnTo>
                  <a:pt x="389406" y="3161983"/>
                </a:lnTo>
                <a:lnTo>
                  <a:pt x="380840" y="3162935"/>
                </a:lnTo>
                <a:lnTo>
                  <a:pt x="371958" y="3163570"/>
                </a:lnTo>
                <a:lnTo>
                  <a:pt x="363075" y="3163887"/>
                </a:lnTo>
                <a:lnTo>
                  <a:pt x="354193" y="3163570"/>
                </a:lnTo>
                <a:lnTo>
                  <a:pt x="345627" y="3162935"/>
                </a:lnTo>
                <a:lnTo>
                  <a:pt x="336745" y="3161983"/>
                </a:lnTo>
                <a:lnTo>
                  <a:pt x="328180" y="3160396"/>
                </a:lnTo>
                <a:lnTo>
                  <a:pt x="319931" y="3158492"/>
                </a:lnTo>
                <a:lnTo>
                  <a:pt x="311683" y="3156270"/>
                </a:lnTo>
                <a:lnTo>
                  <a:pt x="303753" y="3153413"/>
                </a:lnTo>
                <a:lnTo>
                  <a:pt x="295822" y="3150240"/>
                </a:lnTo>
                <a:lnTo>
                  <a:pt x="288208" y="3147066"/>
                </a:lnTo>
                <a:lnTo>
                  <a:pt x="280595" y="3143257"/>
                </a:lnTo>
                <a:lnTo>
                  <a:pt x="273298" y="3139131"/>
                </a:lnTo>
                <a:lnTo>
                  <a:pt x="266319" y="3134053"/>
                </a:lnTo>
                <a:lnTo>
                  <a:pt x="259657" y="3129292"/>
                </a:lnTo>
                <a:lnTo>
                  <a:pt x="253312" y="3124214"/>
                </a:lnTo>
                <a:lnTo>
                  <a:pt x="246968" y="3118818"/>
                </a:lnTo>
                <a:lnTo>
                  <a:pt x="240940" y="3113106"/>
                </a:lnTo>
                <a:lnTo>
                  <a:pt x="235230" y="3107393"/>
                </a:lnTo>
                <a:lnTo>
                  <a:pt x="229520" y="3101045"/>
                </a:lnTo>
                <a:lnTo>
                  <a:pt x="224444" y="3094380"/>
                </a:lnTo>
                <a:lnTo>
                  <a:pt x="219686" y="3087715"/>
                </a:lnTo>
                <a:lnTo>
                  <a:pt x="215244" y="3080415"/>
                </a:lnTo>
                <a:lnTo>
                  <a:pt x="211120" y="3073432"/>
                </a:lnTo>
                <a:lnTo>
                  <a:pt x="207314" y="3065815"/>
                </a:lnTo>
                <a:lnTo>
                  <a:pt x="203824" y="3058198"/>
                </a:lnTo>
                <a:lnTo>
                  <a:pt x="200652" y="3050581"/>
                </a:lnTo>
                <a:lnTo>
                  <a:pt x="198114" y="3042329"/>
                </a:lnTo>
                <a:lnTo>
                  <a:pt x="195893" y="3034394"/>
                </a:lnTo>
                <a:lnTo>
                  <a:pt x="193990" y="3026142"/>
                </a:lnTo>
                <a:lnTo>
                  <a:pt x="192404" y="3017255"/>
                </a:lnTo>
                <a:lnTo>
                  <a:pt x="191135" y="3008686"/>
                </a:lnTo>
                <a:lnTo>
                  <a:pt x="190500" y="2999799"/>
                </a:lnTo>
                <a:lnTo>
                  <a:pt x="190500" y="2990912"/>
                </a:lnTo>
                <a:lnTo>
                  <a:pt x="190500" y="1782943"/>
                </a:lnTo>
                <a:lnTo>
                  <a:pt x="190500" y="1523322"/>
                </a:lnTo>
                <a:lnTo>
                  <a:pt x="190500" y="1469684"/>
                </a:lnTo>
                <a:lnTo>
                  <a:pt x="198114" y="1471271"/>
                </a:lnTo>
                <a:lnTo>
                  <a:pt x="206996" y="1473175"/>
                </a:lnTo>
                <a:lnTo>
                  <a:pt x="216196" y="1474762"/>
                </a:lnTo>
                <a:lnTo>
                  <a:pt x="225396" y="1476032"/>
                </a:lnTo>
                <a:lnTo>
                  <a:pt x="234913" y="1476984"/>
                </a:lnTo>
                <a:lnTo>
                  <a:pt x="244113" y="1478253"/>
                </a:lnTo>
                <a:lnTo>
                  <a:pt x="253630" y="1478888"/>
                </a:lnTo>
                <a:lnTo>
                  <a:pt x="263147" y="1479205"/>
                </a:lnTo>
                <a:lnTo>
                  <a:pt x="272981" y="1479205"/>
                </a:lnTo>
                <a:lnTo>
                  <a:pt x="285988" y="1479205"/>
                </a:lnTo>
                <a:lnTo>
                  <a:pt x="299629" y="1478571"/>
                </a:lnTo>
                <a:lnTo>
                  <a:pt x="312952" y="1477301"/>
                </a:lnTo>
                <a:lnTo>
                  <a:pt x="326593" y="1475714"/>
                </a:lnTo>
                <a:lnTo>
                  <a:pt x="340234" y="1474127"/>
                </a:lnTo>
                <a:lnTo>
                  <a:pt x="354510" y="1471906"/>
                </a:lnTo>
                <a:lnTo>
                  <a:pt x="368468" y="1469366"/>
                </a:lnTo>
                <a:lnTo>
                  <a:pt x="383061" y="1466510"/>
                </a:lnTo>
                <a:lnTo>
                  <a:pt x="397971" y="1463336"/>
                </a:lnTo>
                <a:lnTo>
                  <a:pt x="412564" y="1459528"/>
                </a:lnTo>
                <a:lnTo>
                  <a:pt x="427791" y="1455402"/>
                </a:lnTo>
                <a:lnTo>
                  <a:pt x="443018" y="1450958"/>
                </a:lnTo>
                <a:lnTo>
                  <a:pt x="459197" y="1446197"/>
                </a:lnTo>
                <a:lnTo>
                  <a:pt x="475059" y="1441119"/>
                </a:lnTo>
                <a:lnTo>
                  <a:pt x="491238" y="1435406"/>
                </a:lnTo>
                <a:lnTo>
                  <a:pt x="508051" y="1429376"/>
                </a:lnTo>
                <a:lnTo>
                  <a:pt x="536285" y="1417950"/>
                </a:lnTo>
                <a:lnTo>
                  <a:pt x="550877" y="1412237"/>
                </a:lnTo>
                <a:lnTo>
                  <a:pt x="566105" y="1405889"/>
                </a:lnTo>
                <a:lnTo>
                  <a:pt x="568325" y="1404937"/>
                </a:lnTo>
                <a:close/>
                <a:moveTo>
                  <a:pt x="243290" y="952500"/>
                </a:moveTo>
                <a:lnTo>
                  <a:pt x="250280" y="952500"/>
                </a:lnTo>
                <a:lnTo>
                  <a:pt x="257271" y="952817"/>
                </a:lnTo>
                <a:lnTo>
                  <a:pt x="264261" y="953452"/>
                </a:lnTo>
                <a:lnTo>
                  <a:pt x="271252" y="954720"/>
                </a:lnTo>
                <a:lnTo>
                  <a:pt x="278242" y="956623"/>
                </a:lnTo>
                <a:lnTo>
                  <a:pt x="285233" y="958525"/>
                </a:lnTo>
                <a:lnTo>
                  <a:pt x="292541" y="961379"/>
                </a:lnTo>
                <a:lnTo>
                  <a:pt x="299214" y="964550"/>
                </a:lnTo>
                <a:lnTo>
                  <a:pt x="304934" y="967404"/>
                </a:lnTo>
                <a:lnTo>
                  <a:pt x="310335" y="970893"/>
                </a:lnTo>
                <a:lnTo>
                  <a:pt x="341475" y="991505"/>
                </a:lnTo>
                <a:lnTo>
                  <a:pt x="371979" y="1010849"/>
                </a:lnTo>
                <a:lnTo>
                  <a:pt x="401848" y="1029558"/>
                </a:lnTo>
                <a:lnTo>
                  <a:pt x="430763" y="1047634"/>
                </a:lnTo>
                <a:lnTo>
                  <a:pt x="459361" y="1064441"/>
                </a:lnTo>
                <a:lnTo>
                  <a:pt x="486687" y="1080296"/>
                </a:lnTo>
                <a:lnTo>
                  <a:pt x="513061" y="1095518"/>
                </a:lnTo>
                <a:lnTo>
                  <a:pt x="538163" y="1109470"/>
                </a:lnTo>
                <a:lnTo>
                  <a:pt x="517192" y="1119935"/>
                </a:lnTo>
                <a:lnTo>
                  <a:pt x="496538" y="1129766"/>
                </a:lnTo>
                <a:lnTo>
                  <a:pt x="495267" y="1130400"/>
                </a:lnTo>
                <a:lnTo>
                  <a:pt x="474931" y="1139596"/>
                </a:lnTo>
                <a:lnTo>
                  <a:pt x="455230" y="1148792"/>
                </a:lnTo>
                <a:lnTo>
                  <a:pt x="436483" y="1156403"/>
                </a:lnTo>
                <a:lnTo>
                  <a:pt x="430763" y="1158623"/>
                </a:lnTo>
                <a:lnTo>
                  <a:pt x="415511" y="1164331"/>
                </a:lnTo>
                <a:lnTo>
                  <a:pt x="409792" y="1166551"/>
                </a:lnTo>
                <a:lnTo>
                  <a:pt x="388502" y="1173844"/>
                </a:lnTo>
                <a:lnTo>
                  <a:pt x="384371" y="1175430"/>
                </a:lnTo>
                <a:lnTo>
                  <a:pt x="366260" y="1181455"/>
                </a:lnTo>
                <a:lnTo>
                  <a:pt x="359905" y="1183675"/>
                </a:lnTo>
                <a:lnTo>
                  <a:pt x="341793" y="1189383"/>
                </a:lnTo>
                <a:lnTo>
                  <a:pt x="337344" y="1190968"/>
                </a:lnTo>
                <a:lnTo>
                  <a:pt x="315737" y="1197627"/>
                </a:lnTo>
                <a:lnTo>
                  <a:pt x="310971" y="1198896"/>
                </a:lnTo>
                <a:lnTo>
                  <a:pt x="294448" y="1204287"/>
                </a:lnTo>
                <a:lnTo>
                  <a:pt x="289046" y="1205872"/>
                </a:lnTo>
                <a:lnTo>
                  <a:pt x="270934" y="1210946"/>
                </a:lnTo>
                <a:lnTo>
                  <a:pt x="269981" y="1211263"/>
                </a:lnTo>
                <a:lnTo>
                  <a:pt x="223907" y="1181772"/>
                </a:lnTo>
                <a:lnTo>
                  <a:pt x="214374" y="1175430"/>
                </a:lnTo>
                <a:lnTo>
                  <a:pt x="189590" y="1159257"/>
                </a:lnTo>
                <a:lnTo>
                  <a:pt x="186412" y="1157354"/>
                </a:lnTo>
                <a:lnTo>
                  <a:pt x="181646" y="1153866"/>
                </a:lnTo>
                <a:lnTo>
                  <a:pt x="177197" y="1150378"/>
                </a:lnTo>
                <a:lnTo>
                  <a:pt x="172749" y="1146890"/>
                </a:lnTo>
                <a:lnTo>
                  <a:pt x="168618" y="1142767"/>
                </a:lnTo>
                <a:lnTo>
                  <a:pt x="164805" y="1138645"/>
                </a:lnTo>
                <a:lnTo>
                  <a:pt x="161310" y="1134522"/>
                </a:lnTo>
                <a:lnTo>
                  <a:pt x="157815" y="1130083"/>
                </a:lnTo>
                <a:lnTo>
                  <a:pt x="154955" y="1125643"/>
                </a:lnTo>
                <a:lnTo>
                  <a:pt x="152095" y="1121204"/>
                </a:lnTo>
                <a:lnTo>
                  <a:pt x="149235" y="1116447"/>
                </a:lnTo>
                <a:lnTo>
                  <a:pt x="147011" y="1111690"/>
                </a:lnTo>
                <a:lnTo>
                  <a:pt x="144787" y="1106616"/>
                </a:lnTo>
                <a:lnTo>
                  <a:pt x="142880" y="1101860"/>
                </a:lnTo>
                <a:lnTo>
                  <a:pt x="141292" y="1096786"/>
                </a:lnTo>
                <a:lnTo>
                  <a:pt x="139703" y="1091712"/>
                </a:lnTo>
                <a:lnTo>
                  <a:pt x="138750" y="1086004"/>
                </a:lnTo>
                <a:lnTo>
                  <a:pt x="137796" y="1080930"/>
                </a:lnTo>
                <a:lnTo>
                  <a:pt x="136843" y="1075540"/>
                </a:lnTo>
                <a:lnTo>
                  <a:pt x="136525" y="1070149"/>
                </a:lnTo>
                <a:lnTo>
                  <a:pt x="136525" y="1064758"/>
                </a:lnTo>
                <a:lnTo>
                  <a:pt x="136525" y="1059367"/>
                </a:lnTo>
                <a:lnTo>
                  <a:pt x="136843" y="1053976"/>
                </a:lnTo>
                <a:lnTo>
                  <a:pt x="137479" y="1048902"/>
                </a:lnTo>
                <a:lnTo>
                  <a:pt x="138432" y="1043511"/>
                </a:lnTo>
                <a:lnTo>
                  <a:pt x="139385" y="1038120"/>
                </a:lnTo>
                <a:lnTo>
                  <a:pt x="140974" y="1032412"/>
                </a:lnTo>
                <a:lnTo>
                  <a:pt x="142563" y="1027339"/>
                </a:lnTo>
                <a:lnTo>
                  <a:pt x="144469" y="1022265"/>
                </a:lnTo>
                <a:lnTo>
                  <a:pt x="146693" y="1017191"/>
                </a:lnTo>
                <a:lnTo>
                  <a:pt x="149235" y="1012117"/>
                </a:lnTo>
                <a:lnTo>
                  <a:pt x="152095" y="1007043"/>
                </a:lnTo>
                <a:lnTo>
                  <a:pt x="154955" y="1002287"/>
                </a:lnTo>
                <a:lnTo>
                  <a:pt x="158450" y="997213"/>
                </a:lnTo>
                <a:lnTo>
                  <a:pt x="162263" y="992456"/>
                </a:lnTo>
                <a:lnTo>
                  <a:pt x="166394" y="988017"/>
                </a:lnTo>
                <a:lnTo>
                  <a:pt x="170525" y="983894"/>
                </a:lnTo>
                <a:lnTo>
                  <a:pt x="174973" y="979772"/>
                </a:lnTo>
                <a:lnTo>
                  <a:pt x="179739" y="975649"/>
                </a:lnTo>
                <a:lnTo>
                  <a:pt x="184506" y="972161"/>
                </a:lnTo>
                <a:lnTo>
                  <a:pt x="189590" y="968990"/>
                </a:lnTo>
                <a:lnTo>
                  <a:pt x="195627" y="965502"/>
                </a:lnTo>
                <a:lnTo>
                  <a:pt x="201982" y="962331"/>
                </a:lnTo>
                <a:lnTo>
                  <a:pt x="208337" y="959794"/>
                </a:lnTo>
                <a:lnTo>
                  <a:pt x="215010" y="957574"/>
                </a:lnTo>
                <a:lnTo>
                  <a:pt x="222000" y="955671"/>
                </a:lnTo>
                <a:lnTo>
                  <a:pt x="228991" y="954086"/>
                </a:lnTo>
                <a:lnTo>
                  <a:pt x="235981" y="953134"/>
                </a:lnTo>
                <a:lnTo>
                  <a:pt x="243290" y="952500"/>
                </a:lnTo>
                <a:close/>
                <a:moveTo>
                  <a:pt x="297415" y="717550"/>
                </a:moveTo>
                <a:lnTo>
                  <a:pt x="837966" y="717550"/>
                </a:lnTo>
                <a:lnTo>
                  <a:pt x="843362" y="717868"/>
                </a:lnTo>
                <a:lnTo>
                  <a:pt x="848758" y="718186"/>
                </a:lnTo>
                <a:lnTo>
                  <a:pt x="854154" y="718821"/>
                </a:lnTo>
                <a:lnTo>
                  <a:pt x="859233" y="719774"/>
                </a:lnTo>
                <a:lnTo>
                  <a:pt x="864629" y="721044"/>
                </a:lnTo>
                <a:lnTo>
                  <a:pt x="869707" y="722632"/>
                </a:lnTo>
                <a:lnTo>
                  <a:pt x="874468" y="724221"/>
                </a:lnTo>
                <a:lnTo>
                  <a:pt x="879547" y="726126"/>
                </a:lnTo>
                <a:lnTo>
                  <a:pt x="884943" y="727715"/>
                </a:lnTo>
                <a:lnTo>
                  <a:pt x="890656" y="729620"/>
                </a:lnTo>
                <a:lnTo>
                  <a:pt x="901131" y="733432"/>
                </a:lnTo>
                <a:lnTo>
                  <a:pt x="910971" y="737879"/>
                </a:lnTo>
                <a:lnTo>
                  <a:pt x="920176" y="742326"/>
                </a:lnTo>
                <a:lnTo>
                  <a:pt x="928111" y="747091"/>
                </a:lnTo>
                <a:lnTo>
                  <a:pt x="935729" y="751855"/>
                </a:lnTo>
                <a:lnTo>
                  <a:pt x="943347" y="756937"/>
                </a:lnTo>
                <a:lnTo>
                  <a:pt x="950647" y="762337"/>
                </a:lnTo>
                <a:lnTo>
                  <a:pt x="957313" y="767737"/>
                </a:lnTo>
                <a:lnTo>
                  <a:pt x="963661" y="773454"/>
                </a:lnTo>
                <a:lnTo>
                  <a:pt x="970009" y="778854"/>
                </a:lnTo>
                <a:lnTo>
                  <a:pt x="976040" y="784572"/>
                </a:lnTo>
                <a:lnTo>
                  <a:pt x="987467" y="796642"/>
                </a:lnTo>
                <a:lnTo>
                  <a:pt x="998576" y="809030"/>
                </a:lnTo>
                <a:lnTo>
                  <a:pt x="1009368" y="822053"/>
                </a:lnTo>
                <a:lnTo>
                  <a:pt x="1019525" y="835394"/>
                </a:lnTo>
                <a:lnTo>
                  <a:pt x="1029048" y="849370"/>
                </a:lnTo>
                <a:lnTo>
                  <a:pt x="1038253" y="863346"/>
                </a:lnTo>
                <a:lnTo>
                  <a:pt x="1047458" y="878592"/>
                </a:lnTo>
                <a:lnTo>
                  <a:pt x="1056028" y="893521"/>
                </a:lnTo>
                <a:lnTo>
                  <a:pt x="1062693" y="905592"/>
                </a:lnTo>
                <a:lnTo>
                  <a:pt x="1069042" y="917980"/>
                </a:lnTo>
                <a:lnTo>
                  <a:pt x="1075072" y="930685"/>
                </a:lnTo>
                <a:lnTo>
                  <a:pt x="1080786" y="943391"/>
                </a:lnTo>
                <a:lnTo>
                  <a:pt x="1086499" y="956414"/>
                </a:lnTo>
                <a:lnTo>
                  <a:pt x="1091895" y="969437"/>
                </a:lnTo>
                <a:lnTo>
                  <a:pt x="1096974" y="983095"/>
                </a:lnTo>
                <a:lnTo>
                  <a:pt x="1102052" y="996436"/>
                </a:lnTo>
                <a:lnTo>
                  <a:pt x="1105544" y="1006918"/>
                </a:lnTo>
                <a:lnTo>
                  <a:pt x="1109035" y="1017400"/>
                </a:lnTo>
                <a:lnTo>
                  <a:pt x="1112210" y="1028200"/>
                </a:lnTo>
                <a:lnTo>
                  <a:pt x="1115701" y="1039317"/>
                </a:lnTo>
                <a:lnTo>
                  <a:pt x="1118558" y="1050117"/>
                </a:lnTo>
                <a:lnTo>
                  <a:pt x="1121097" y="1060916"/>
                </a:lnTo>
                <a:lnTo>
                  <a:pt x="1123636" y="1072034"/>
                </a:lnTo>
                <a:lnTo>
                  <a:pt x="1125858" y="1083151"/>
                </a:lnTo>
                <a:lnTo>
                  <a:pt x="1127763" y="1094586"/>
                </a:lnTo>
                <a:lnTo>
                  <a:pt x="1129667" y="1105703"/>
                </a:lnTo>
                <a:lnTo>
                  <a:pt x="1131254" y="1116821"/>
                </a:lnTo>
                <a:lnTo>
                  <a:pt x="1132524" y="1128256"/>
                </a:lnTo>
                <a:lnTo>
                  <a:pt x="1133476" y="1139690"/>
                </a:lnTo>
                <a:lnTo>
                  <a:pt x="1134428" y="1151443"/>
                </a:lnTo>
                <a:lnTo>
                  <a:pt x="1134746" y="1162878"/>
                </a:lnTo>
                <a:lnTo>
                  <a:pt x="1135063" y="1174313"/>
                </a:lnTo>
                <a:lnTo>
                  <a:pt x="1135063" y="1183207"/>
                </a:lnTo>
                <a:lnTo>
                  <a:pt x="1134746" y="1191783"/>
                </a:lnTo>
                <a:lnTo>
                  <a:pt x="1134111" y="1200995"/>
                </a:lnTo>
                <a:lnTo>
                  <a:pt x="1133476" y="1209888"/>
                </a:lnTo>
                <a:lnTo>
                  <a:pt x="1132524" y="1218782"/>
                </a:lnTo>
                <a:lnTo>
                  <a:pt x="1131254" y="1227994"/>
                </a:lnTo>
                <a:lnTo>
                  <a:pt x="1129985" y="1236888"/>
                </a:lnTo>
                <a:lnTo>
                  <a:pt x="1128080" y="1245781"/>
                </a:lnTo>
                <a:lnTo>
                  <a:pt x="1126176" y="1254675"/>
                </a:lnTo>
                <a:lnTo>
                  <a:pt x="1123954" y="1264204"/>
                </a:lnTo>
                <a:lnTo>
                  <a:pt x="1121097" y="1273098"/>
                </a:lnTo>
                <a:lnTo>
                  <a:pt x="1118240" y="1281992"/>
                </a:lnTo>
                <a:lnTo>
                  <a:pt x="1115066" y="1291204"/>
                </a:lnTo>
                <a:lnTo>
                  <a:pt x="1111257" y="1300097"/>
                </a:lnTo>
                <a:lnTo>
                  <a:pt x="1107131" y="1308991"/>
                </a:lnTo>
                <a:lnTo>
                  <a:pt x="1102687" y="1318203"/>
                </a:lnTo>
                <a:lnTo>
                  <a:pt x="1098243" y="1326779"/>
                </a:lnTo>
                <a:lnTo>
                  <a:pt x="1092847" y="1335673"/>
                </a:lnTo>
                <a:lnTo>
                  <a:pt x="1087451" y="1343931"/>
                </a:lnTo>
                <a:lnTo>
                  <a:pt x="1081421" y="1352508"/>
                </a:lnTo>
                <a:lnTo>
                  <a:pt x="1074755" y="1360449"/>
                </a:lnTo>
                <a:lnTo>
                  <a:pt x="1068089" y="1368707"/>
                </a:lnTo>
                <a:lnTo>
                  <a:pt x="1060789" y="1376330"/>
                </a:lnTo>
                <a:lnTo>
                  <a:pt x="1052854" y="1383636"/>
                </a:lnTo>
                <a:lnTo>
                  <a:pt x="1044918" y="1390942"/>
                </a:lnTo>
                <a:lnTo>
                  <a:pt x="1036348" y="1397612"/>
                </a:lnTo>
                <a:lnTo>
                  <a:pt x="1027778" y="1403965"/>
                </a:lnTo>
                <a:lnTo>
                  <a:pt x="1018891" y="1410000"/>
                </a:lnTo>
                <a:lnTo>
                  <a:pt x="1009368" y="1415400"/>
                </a:lnTo>
                <a:lnTo>
                  <a:pt x="999529" y="1420800"/>
                </a:lnTo>
                <a:lnTo>
                  <a:pt x="989689" y="1425882"/>
                </a:lnTo>
                <a:lnTo>
                  <a:pt x="979532" y="1430011"/>
                </a:lnTo>
                <a:lnTo>
                  <a:pt x="971279" y="1433188"/>
                </a:lnTo>
                <a:lnTo>
                  <a:pt x="963026" y="1436046"/>
                </a:lnTo>
                <a:lnTo>
                  <a:pt x="954456" y="1438587"/>
                </a:lnTo>
                <a:lnTo>
                  <a:pt x="945569" y="1440811"/>
                </a:lnTo>
                <a:lnTo>
                  <a:pt x="936364" y="1443034"/>
                </a:lnTo>
                <a:lnTo>
                  <a:pt x="926841" y="1444940"/>
                </a:lnTo>
                <a:lnTo>
                  <a:pt x="911288" y="1447481"/>
                </a:lnTo>
                <a:lnTo>
                  <a:pt x="895418" y="1449387"/>
                </a:lnTo>
                <a:lnTo>
                  <a:pt x="879230" y="1450658"/>
                </a:lnTo>
                <a:lnTo>
                  <a:pt x="862724" y="1450975"/>
                </a:lnTo>
                <a:lnTo>
                  <a:pt x="850663" y="1450658"/>
                </a:lnTo>
                <a:lnTo>
                  <a:pt x="838284" y="1450022"/>
                </a:lnTo>
                <a:lnTo>
                  <a:pt x="825587" y="1449069"/>
                </a:lnTo>
                <a:lnTo>
                  <a:pt x="812891" y="1447799"/>
                </a:lnTo>
                <a:lnTo>
                  <a:pt x="800194" y="1446211"/>
                </a:lnTo>
                <a:lnTo>
                  <a:pt x="787180" y="1444305"/>
                </a:lnTo>
                <a:lnTo>
                  <a:pt x="773532" y="1442081"/>
                </a:lnTo>
                <a:lnTo>
                  <a:pt x="760518" y="1439540"/>
                </a:lnTo>
                <a:lnTo>
                  <a:pt x="746869" y="1436364"/>
                </a:lnTo>
                <a:lnTo>
                  <a:pt x="733220" y="1433188"/>
                </a:lnTo>
                <a:lnTo>
                  <a:pt x="718937" y="1429376"/>
                </a:lnTo>
                <a:lnTo>
                  <a:pt x="704971" y="1425564"/>
                </a:lnTo>
                <a:lnTo>
                  <a:pt x="690687" y="1420800"/>
                </a:lnTo>
                <a:lnTo>
                  <a:pt x="676086" y="1416035"/>
                </a:lnTo>
                <a:lnTo>
                  <a:pt x="661168" y="1411271"/>
                </a:lnTo>
                <a:lnTo>
                  <a:pt x="645932" y="1405871"/>
                </a:lnTo>
                <a:lnTo>
                  <a:pt x="624666" y="1397612"/>
                </a:lnTo>
                <a:lnTo>
                  <a:pt x="602447" y="1389036"/>
                </a:lnTo>
                <a:lnTo>
                  <a:pt x="621809" y="1380142"/>
                </a:lnTo>
                <a:lnTo>
                  <a:pt x="641171" y="1370613"/>
                </a:lnTo>
                <a:lnTo>
                  <a:pt x="660533" y="1360766"/>
                </a:lnTo>
                <a:lnTo>
                  <a:pt x="680848" y="1350284"/>
                </a:lnTo>
                <a:lnTo>
                  <a:pt x="701162" y="1339802"/>
                </a:lnTo>
                <a:lnTo>
                  <a:pt x="721476" y="1328685"/>
                </a:lnTo>
                <a:lnTo>
                  <a:pt x="742743" y="1317250"/>
                </a:lnTo>
                <a:lnTo>
                  <a:pt x="763692" y="1304862"/>
                </a:lnTo>
                <a:lnTo>
                  <a:pt x="785593" y="1292474"/>
                </a:lnTo>
                <a:lnTo>
                  <a:pt x="807177" y="1279769"/>
                </a:lnTo>
                <a:lnTo>
                  <a:pt x="829396" y="1266428"/>
                </a:lnTo>
                <a:lnTo>
                  <a:pt x="851932" y="1252452"/>
                </a:lnTo>
                <a:lnTo>
                  <a:pt x="874786" y="1238158"/>
                </a:lnTo>
                <a:lnTo>
                  <a:pt x="898274" y="1223547"/>
                </a:lnTo>
                <a:lnTo>
                  <a:pt x="921763" y="1208618"/>
                </a:lnTo>
                <a:lnTo>
                  <a:pt x="945569" y="1192736"/>
                </a:lnTo>
                <a:lnTo>
                  <a:pt x="964296" y="1180666"/>
                </a:lnTo>
                <a:lnTo>
                  <a:pt x="971279" y="1175584"/>
                </a:lnTo>
                <a:lnTo>
                  <a:pt x="977945" y="1170501"/>
                </a:lnTo>
                <a:lnTo>
                  <a:pt x="983975" y="1164784"/>
                </a:lnTo>
                <a:lnTo>
                  <a:pt x="989689" y="1158749"/>
                </a:lnTo>
                <a:lnTo>
                  <a:pt x="995085" y="1152714"/>
                </a:lnTo>
                <a:lnTo>
                  <a:pt x="999846" y="1146361"/>
                </a:lnTo>
                <a:lnTo>
                  <a:pt x="1004925" y="1139373"/>
                </a:lnTo>
                <a:lnTo>
                  <a:pt x="1009051" y="1132385"/>
                </a:lnTo>
                <a:lnTo>
                  <a:pt x="1012542" y="1125079"/>
                </a:lnTo>
                <a:lnTo>
                  <a:pt x="1015717" y="1117773"/>
                </a:lnTo>
                <a:lnTo>
                  <a:pt x="1018573" y="1110468"/>
                </a:lnTo>
                <a:lnTo>
                  <a:pt x="1021113" y="1102845"/>
                </a:lnTo>
                <a:lnTo>
                  <a:pt x="1023017" y="1095221"/>
                </a:lnTo>
                <a:lnTo>
                  <a:pt x="1024604" y="1086963"/>
                </a:lnTo>
                <a:lnTo>
                  <a:pt x="1025556" y="1079022"/>
                </a:lnTo>
                <a:lnTo>
                  <a:pt x="1026191" y="1071081"/>
                </a:lnTo>
                <a:lnTo>
                  <a:pt x="1026509" y="1065681"/>
                </a:lnTo>
                <a:lnTo>
                  <a:pt x="1026509" y="1060281"/>
                </a:lnTo>
                <a:lnTo>
                  <a:pt x="1026191" y="1054881"/>
                </a:lnTo>
                <a:lnTo>
                  <a:pt x="1025874" y="1049481"/>
                </a:lnTo>
                <a:lnTo>
                  <a:pt x="1025239" y="1044082"/>
                </a:lnTo>
                <a:lnTo>
                  <a:pt x="1024287" y="1038682"/>
                </a:lnTo>
                <a:lnTo>
                  <a:pt x="1023017" y="1032964"/>
                </a:lnTo>
                <a:lnTo>
                  <a:pt x="1021747" y="1027564"/>
                </a:lnTo>
                <a:lnTo>
                  <a:pt x="1020478" y="1022482"/>
                </a:lnTo>
                <a:lnTo>
                  <a:pt x="1018573" y="1017082"/>
                </a:lnTo>
                <a:lnTo>
                  <a:pt x="1016669" y="1012000"/>
                </a:lnTo>
                <a:lnTo>
                  <a:pt x="1014447" y="1006600"/>
                </a:lnTo>
                <a:lnTo>
                  <a:pt x="1011908" y="1001518"/>
                </a:lnTo>
                <a:lnTo>
                  <a:pt x="1009368" y="996436"/>
                </a:lnTo>
                <a:lnTo>
                  <a:pt x="1006512" y="991671"/>
                </a:lnTo>
                <a:lnTo>
                  <a:pt x="1003338" y="986589"/>
                </a:lnTo>
                <a:lnTo>
                  <a:pt x="997307" y="978648"/>
                </a:lnTo>
                <a:lnTo>
                  <a:pt x="991276" y="971025"/>
                </a:lnTo>
                <a:lnTo>
                  <a:pt x="984610" y="964355"/>
                </a:lnTo>
                <a:lnTo>
                  <a:pt x="977627" y="957684"/>
                </a:lnTo>
                <a:lnTo>
                  <a:pt x="970327" y="951967"/>
                </a:lnTo>
                <a:lnTo>
                  <a:pt x="962391" y="946567"/>
                </a:lnTo>
                <a:lnTo>
                  <a:pt x="954456" y="941802"/>
                </a:lnTo>
                <a:lnTo>
                  <a:pt x="945569" y="937673"/>
                </a:lnTo>
                <a:lnTo>
                  <a:pt x="938586" y="934497"/>
                </a:lnTo>
                <a:lnTo>
                  <a:pt x="931603" y="931956"/>
                </a:lnTo>
                <a:lnTo>
                  <a:pt x="924619" y="929732"/>
                </a:lnTo>
                <a:lnTo>
                  <a:pt x="917319" y="927826"/>
                </a:lnTo>
                <a:lnTo>
                  <a:pt x="909701" y="926238"/>
                </a:lnTo>
                <a:lnTo>
                  <a:pt x="902083" y="925285"/>
                </a:lnTo>
                <a:lnTo>
                  <a:pt x="894465" y="924650"/>
                </a:lnTo>
                <a:lnTo>
                  <a:pt x="886530" y="924332"/>
                </a:lnTo>
                <a:lnTo>
                  <a:pt x="877643" y="924650"/>
                </a:lnTo>
                <a:lnTo>
                  <a:pt x="868438" y="925603"/>
                </a:lnTo>
                <a:lnTo>
                  <a:pt x="859550" y="926873"/>
                </a:lnTo>
                <a:lnTo>
                  <a:pt x="850980" y="929097"/>
                </a:lnTo>
                <a:lnTo>
                  <a:pt x="842410" y="931638"/>
                </a:lnTo>
                <a:lnTo>
                  <a:pt x="833522" y="935132"/>
                </a:lnTo>
                <a:lnTo>
                  <a:pt x="825270" y="938626"/>
                </a:lnTo>
                <a:lnTo>
                  <a:pt x="817334" y="943073"/>
                </a:lnTo>
                <a:lnTo>
                  <a:pt x="813208" y="945296"/>
                </a:lnTo>
                <a:lnTo>
                  <a:pt x="809399" y="947520"/>
                </a:lnTo>
                <a:lnTo>
                  <a:pt x="776706" y="968802"/>
                </a:lnTo>
                <a:lnTo>
                  <a:pt x="744965" y="989766"/>
                </a:lnTo>
                <a:lnTo>
                  <a:pt x="713541" y="1009141"/>
                </a:lnTo>
                <a:lnTo>
                  <a:pt x="683069" y="1027882"/>
                </a:lnTo>
                <a:lnTo>
                  <a:pt x="653233" y="1045987"/>
                </a:lnTo>
                <a:lnTo>
                  <a:pt x="624031" y="1062505"/>
                </a:lnTo>
                <a:lnTo>
                  <a:pt x="595781" y="1078386"/>
                </a:lnTo>
                <a:lnTo>
                  <a:pt x="568167" y="1093633"/>
                </a:lnTo>
                <a:lnTo>
                  <a:pt x="540552" y="1078386"/>
                </a:lnTo>
                <a:lnTo>
                  <a:pt x="512302" y="1062505"/>
                </a:lnTo>
                <a:lnTo>
                  <a:pt x="482465" y="1045670"/>
                </a:lnTo>
                <a:lnTo>
                  <a:pt x="452311" y="1027564"/>
                </a:lnTo>
                <a:lnTo>
                  <a:pt x="421205" y="1008824"/>
                </a:lnTo>
                <a:lnTo>
                  <a:pt x="389781" y="989130"/>
                </a:lnTo>
                <a:lnTo>
                  <a:pt x="358040" y="968484"/>
                </a:lnTo>
                <a:lnTo>
                  <a:pt x="325664" y="947520"/>
                </a:lnTo>
                <a:lnTo>
                  <a:pt x="321538" y="945296"/>
                </a:lnTo>
                <a:lnTo>
                  <a:pt x="317412" y="943073"/>
                </a:lnTo>
                <a:lnTo>
                  <a:pt x="309476" y="938626"/>
                </a:lnTo>
                <a:lnTo>
                  <a:pt x="301224" y="934814"/>
                </a:lnTo>
                <a:lnTo>
                  <a:pt x="292971" y="931638"/>
                </a:lnTo>
                <a:lnTo>
                  <a:pt x="284083" y="929097"/>
                </a:lnTo>
                <a:lnTo>
                  <a:pt x="275196" y="926873"/>
                </a:lnTo>
                <a:lnTo>
                  <a:pt x="266308" y="925603"/>
                </a:lnTo>
                <a:lnTo>
                  <a:pt x="257421" y="924650"/>
                </a:lnTo>
                <a:lnTo>
                  <a:pt x="248216" y="924332"/>
                </a:lnTo>
                <a:lnTo>
                  <a:pt x="240598" y="924332"/>
                </a:lnTo>
                <a:lnTo>
                  <a:pt x="232980" y="925285"/>
                </a:lnTo>
                <a:lnTo>
                  <a:pt x="225045" y="926238"/>
                </a:lnTo>
                <a:lnTo>
                  <a:pt x="217744" y="927826"/>
                </a:lnTo>
                <a:lnTo>
                  <a:pt x="210444" y="929732"/>
                </a:lnTo>
                <a:lnTo>
                  <a:pt x="203144" y="931956"/>
                </a:lnTo>
                <a:lnTo>
                  <a:pt x="196160" y="934497"/>
                </a:lnTo>
                <a:lnTo>
                  <a:pt x="189495" y="937355"/>
                </a:lnTo>
                <a:lnTo>
                  <a:pt x="180925" y="941802"/>
                </a:lnTo>
                <a:lnTo>
                  <a:pt x="172355" y="946567"/>
                </a:lnTo>
                <a:lnTo>
                  <a:pt x="164737" y="951967"/>
                </a:lnTo>
                <a:lnTo>
                  <a:pt x="157119" y="957684"/>
                </a:lnTo>
                <a:lnTo>
                  <a:pt x="150136" y="964355"/>
                </a:lnTo>
                <a:lnTo>
                  <a:pt x="143470" y="971025"/>
                </a:lnTo>
                <a:lnTo>
                  <a:pt x="137439" y="978648"/>
                </a:lnTo>
                <a:lnTo>
                  <a:pt x="131726" y="986589"/>
                </a:lnTo>
                <a:lnTo>
                  <a:pt x="127917" y="992624"/>
                </a:lnTo>
                <a:lnTo>
                  <a:pt x="124425" y="998977"/>
                </a:lnTo>
                <a:lnTo>
                  <a:pt x="121569" y="1005330"/>
                </a:lnTo>
                <a:lnTo>
                  <a:pt x="118395" y="1011683"/>
                </a:lnTo>
                <a:lnTo>
                  <a:pt x="115855" y="1018035"/>
                </a:lnTo>
                <a:lnTo>
                  <a:pt x="113951" y="1024706"/>
                </a:lnTo>
                <a:lnTo>
                  <a:pt x="112046" y="1031058"/>
                </a:lnTo>
                <a:lnTo>
                  <a:pt x="110777" y="1038046"/>
                </a:lnTo>
                <a:lnTo>
                  <a:pt x="109507" y="1044717"/>
                </a:lnTo>
                <a:lnTo>
                  <a:pt x="108872" y="1051387"/>
                </a:lnTo>
                <a:lnTo>
                  <a:pt x="108555" y="1058375"/>
                </a:lnTo>
                <a:lnTo>
                  <a:pt x="108238" y="1065046"/>
                </a:lnTo>
                <a:lnTo>
                  <a:pt x="108555" y="1071716"/>
                </a:lnTo>
                <a:lnTo>
                  <a:pt x="109190" y="1078386"/>
                </a:lnTo>
                <a:lnTo>
                  <a:pt x="109825" y="1085057"/>
                </a:lnTo>
                <a:lnTo>
                  <a:pt x="111094" y="1091727"/>
                </a:lnTo>
                <a:lnTo>
                  <a:pt x="112364" y="1098398"/>
                </a:lnTo>
                <a:lnTo>
                  <a:pt x="114268" y="1104750"/>
                </a:lnTo>
                <a:lnTo>
                  <a:pt x="116490" y="1111103"/>
                </a:lnTo>
                <a:lnTo>
                  <a:pt x="118712" y="1117456"/>
                </a:lnTo>
                <a:lnTo>
                  <a:pt x="121886" y="1123491"/>
                </a:lnTo>
                <a:lnTo>
                  <a:pt x="124743" y="1129526"/>
                </a:lnTo>
                <a:lnTo>
                  <a:pt x="127917" y="1135561"/>
                </a:lnTo>
                <a:lnTo>
                  <a:pt x="131726" y="1141279"/>
                </a:lnTo>
                <a:lnTo>
                  <a:pt x="135535" y="1146996"/>
                </a:lnTo>
                <a:lnTo>
                  <a:pt x="139661" y="1152396"/>
                </a:lnTo>
                <a:lnTo>
                  <a:pt x="144105" y="1157796"/>
                </a:lnTo>
                <a:lnTo>
                  <a:pt x="148866" y="1162878"/>
                </a:lnTo>
                <a:lnTo>
                  <a:pt x="153945" y="1167643"/>
                </a:lnTo>
                <a:lnTo>
                  <a:pt x="159341" y="1172090"/>
                </a:lnTo>
                <a:lnTo>
                  <a:pt x="164737" y="1176536"/>
                </a:lnTo>
                <a:lnTo>
                  <a:pt x="170768" y="1180666"/>
                </a:lnTo>
                <a:lnTo>
                  <a:pt x="179972" y="1186383"/>
                </a:lnTo>
                <a:lnTo>
                  <a:pt x="189495" y="1192101"/>
                </a:lnTo>
                <a:lnTo>
                  <a:pt x="211714" y="1205759"/>
                </a:lnTo>
                <a:lnTo>
                  <a:pt x="222823" y="1212429"/>
                </a:lnTo>
                <a:lnTo>
                  <a:pt x="233615" y="1219100"/>
                </a:lnTo>
                <a:lnTo>
                  <a:pt x="235519" y="1220370"/>
                </a:lnTo>
                <a:lnTo>
                  <a:pt x="235202" y="1220370"/>
                </a:lnTo>
                <a:lnTo>
                  <a:pt x="239328" y="1222276"/>
                </a:lnTo>
                <a:lnTo>
                  <a:pt x="243772" y="1223864"/>
                </a:lnTo>
                <a:lnTo>
                  <a:pt x="246946" y="1224500"/>
                </a:lnTo>
                <a:lnTo>
                  <a:pt x="250755" y="1225453"/>
                </a:lnTo>
                <a:lnTo>
                  <a:pt x="254882" y="1226088"/>
                </a:lnTo>
                <a:lnTo>
                  <a:pt x="259960" y="1226406"/>
                </a:lnTo>
                <a:lnTo>
                  <a:pt x="265674" y="1227041"/>
                </a:lnTo>
                <a:lnTo>
                  <a:pt x="272022" y="1227041"/>
                </a:lnTo>
                <a:lnTo>
                  <a:pt x="279005" y="1227041"/>
                </a:lnTo>
                <a:lnTo>
                  <a:pt x="286940" y="1226406"/>
                </a:lnTo>
                <a:lnTo>
                  <a:pt x="295510" y="1225770"/>
                </a:lnTo>
                <a:lnTo>
                  <a:pt x="304398" y="1224500"/>
                </a:lnTo>
                <a:lnTo>
                  <a:pt x="314237" y="1222912"/>
                </a:lnTo>
                <a:lnTo>
                  <a:pt x="324712" y="1221006"/>
                </a:lnTo>
                <a:lnTo>
                  <a:pt x="335821" y="1218782"/>
                </a:lnTo>
                <a:lnTo>
                  <a:pt x="347883" y="1215923"/>
                </a:lnTo>
                <a:lnTo>
                  <a:pt x="360262" y="1212747"/>
                </a:lnTo>
                <a:lnTo>
                  <a:pt x="373276" y="1208935"/>
                </a:lnTo>
                <a:lnTo>
                  <a:pt x="386925" y="1204489"/>
                </a:lnTo>
                <a:lnTo>
                  <a:pt x="401843" y="1199406"/>
                </a:lnTo>
                <a:lnTo>
                  <a:pt x="416761" y="1194006"/>
                </a:lnTo>
                <a:lnTo>
                  <a:pt x="432314" y="1187971"/>
                </a:lnTo>
                <a:lnTo>
                  <a:pt x="448502" y="1181619"/>
                </a:lnTo>
                <a:lnTo>
                  <a:pt x="465643" y="1174313"/>
                </a:lnTo>
                <a:lnTo>
                  <a:pt x="483418" y="1166690"/>
                </a:lnTo>
                <a:lnTo>
                  <a:pt x="501510" y="1158431"/>
                </a:lnTo>
                <a:lnTo>
                  <a:pt x="520555" y="1149220"/>
                </a:lnTo>
                <a:lnTo>
                  <a:pt x="539917" y="1139373"/>
                </a:lnTo>
                <a:lnTo>
                  <a:pt x="559914" y="1129208"/>
                </a:lnTo>
                <a:lnTo>
                  <a:pt x="581180" y="1118409"/>
                </a:lnTo>
                <a:lnTo>
                  <a:pt x="602447" y="1106974"/>
                </a:lnTo>
                <a:lnTo>
                  <a:pt x="624666" y="1094586"/>
                </a:lnTo>
                <a:lnTo>
                  <a:pt x="647202" y="1081563"/>
                </a:lnTo>
                <a:lnTo>
                  <a:pt x="670690" y="1067904"/>
                </a:lnTo>
                <a:lnTo>
                  <a:pt x="694814" y="1053611"/>
                </a:lnTo>
                <a:lnTo>
                  <a:pt x="719254" y="1038682"/>
                </a:lnTo>
                <a:lnTo>
                  <a:pt x="744965" y="1022482"/>
                </a:lnTo>
                <a:lnTo>
                  <a:pt x="770675" y="1006283"/>
                </a:lnTo>
                <a:lnTo>
                  <a:pt x="797655" y="989130"/>
                </a:lnTo>
                <a:lnTo>
                  <a:pt x="824635" y="970707"/>
                </a:lnTo>
                <a:lnTo>
                  <a:pt x="830348" y="967213"/>
                </a:lnTo>
                <a:lnTo>
                  <a:pt x="836062" y="964355"/>
                </a:lnTo>
                <a:lnTo>
                  <a:pt x="843045" y="961178"/>
                </a:lnTo>
                <a:lnTo>
                  <a:pt x="849710" y="958319"/>
                </a:lnTo>
                <a:lnTo>
                  <a:pt x="856693" y="956414"/>
                </a:lnTo>
                <a:lnTo>
                  <a:pt x="863677" y="954508"/>
                </a:lnTo>
                <a:lnTo>
                  <a:pt x="870660" y="953237"/>
                </a:lnTo>
                <a:lnTo>
                  <a:pt x="877960" y="952602"/>
                </a:lnTo>
                <a:lnTo>
                  <a:pt x="884943" y="952284"/>
                </a:lnTo>
                <a:lnTo>
                  <a:pt x="891926" y="952284"/>
                </a:lnTo>
                <a:lnTo>
                  <a:pt x="899227" y="952920"/>
                </a:lnTo>
                <a:lnTo>
                  <a:pt x="906210" y="953873"/>
                </a:lnTo>
                <a:lnTo>
                  <a:pt x="913193" y="955461"/>
                </a:lnTo>
                <a:lnTo>
                  <a:pt x="919858" y="957367"/>
                </a:lnTo>
                <a:lnTo>
                  <a:pt x="926524" y="959590"/>
                </a:lnTo>
                <a:lnTo>
                  <a:pt x="933190" y="962131"/>
                </a:lnTo>
                <a:lnTo>
                  <a:pt x="939538" y="965307"/>
                </a:lnTo>
                <a:lnTo>
                  <a:pt x="945569" y="968802"/>
                </a:lnTo>
                <a:lnTo>
                  <a:pt x="950647" y="972296"/>
                </a:lnTo>
                <a:lnTo>
                  <a:pt x="955408" y="975472"/>
                </a:lnTo>
                <a:lnTo>
                  <a:pt x="960170" y="979601"/>
                </a:lnTo>
                <a:lnTo>
                  <a:pt x="964296" y="983730"/>
                </a:lnTo>
                <a:lnTo>
                  <a:pt x="968740" y="987860"/>
                </a:lnTo>
                <a:lnTo>
                  <a:pt x="972549" y="992307"/>
                </a:lnTo>
                <a:lnTo>
                  <a:pt x="976358" y="997071"/>
                </a:lnTo>
                <a:lnTo>
                  <a:pt x="979849" y="1002153"/>
                </a:lnTo>
                <a:lnTo>
                  <a:pt x="983658" y="1008189"/>
                </a:lnTo>
                <a:lnTo>
                  <a:pt x="986832" y="1014224"/>
                </a:lnTo>
                <a:lnTo>
                  <a:pt x="989689" y="1020259"/>
                </a:lnTo>
                <a:lnTo>
                  <a:pt x="992228" y="1026612"/>
                </a:lnTo>
                <a:lnTo>
                  <a:pt x="994133" y="1032964"/>
                </a:lnTo>
                <a:lnTo>
                  <a:pt x="995720" y="1039635"/>
                </a:lnTo>
                <a:lnTo>
                  <a:pt x="996989" y="1046305"/>
                </a:lnTo>
                <a:lnTo>
                  <a:pt x="997942" y="1052658"/>
                </a:lnTo>
                <a:lnTo>
                  <a:pt x="998259" y="1059328"/>
                </a:lnTo>
                <a:lnTo>
                  <a:pt x="998576" y="1065999"/>
                </a:lnTo>
                <a:lnTo>
                  <a:pt x="998259" y="1072351"/>
                </a:lnTo>
                <a:lnTo>
                  <a:pt x="997624" y="1079022"/>
                </a:lnTo>
                <a:lnTo>
                  <a:pt x="996354" y="1085374"/>
                </a:lnTo>
                <a:lnTo>
                  <a:pt x="995085" y="1092045"/>
                </a:lnTo>
                <a:lnTo>
                  <a:pt x="993180" y="1098398"/>
                </a:lnTo>
                <a:lnTo>
                  <a:pt x="990958" y="1104433"/>
                </a:lnTo>
                <a:lnTo>
                  <a:pt x="987784" y="1112056"/>
                </a:lnTo>
                <a:lnTo>
                  <a:pt x="983975" y="1119679"/>
                </a:lnTo>
                <a:lnTo>
                  <a:pt x="979532" y="1126667"/>
                </a:lnTo>
                <a:lnTo>
                  <a:pt x="974453" y="1133655"/>
                </a:lnTo>
                <a:lnTo>
                  <a:pt x="968740" y="1140008"/>
                </a:lnTo>
                <a:lnTo>
                  <a:pt x="962709" y="1146361"/>
                </a:lnTo>
                <a:lnTo>
                  <a:pt x="956043" y="1152078"/>
                </a:lnTo>
                <a:lnTo>
                  <a:pt x="949060" y="1157478"/>
                </a:lnTo>
                <a:lnTo>
                  <a:pt x="945569" y="1159384"/>
                </a:lnTo>
                <a:lnTo>
                  <a:pt x="910971" y="1181936"/>
                </a:lnTo>
                <a:lnTo>
                  <a:pt x="876056" y="1204489"/>
                </a:lnTo>
                <a:lnTo>
                  <a:pt x="842093" y="1225770"/>
                </a:lnTo>
                <a:lnTo>
                  <a:pt x="804003" y="1248958"/>
                </a:lnTo>
                <a:lnTo>
                  <a:pt x="766549" y="1271192"/>
                </a:lnTo>
                <a:lnTo>
                  <a:pt x="730999" y="1291521"/>
                </a:lnTo>
                <a:lnTo>
                  <a:pt x="696083" y="1310579"/>
                </a:lnTo>
                <a:lnTo>
                  <a:pt x="662120" y="1328685"/>
                </a:lnTo>
                <a:lnTo>
                  <a:pt x="629744" y="1344884"/>
                </a:lnTo>
                <a:lnTo>
                  <a:pt x="598003" y="1360131"/>
                </a:lnTo>
                <a:lnTo>
                  <a:pt x="567532" y="1374107"/>
                </a:lnTo>
                <a:lnTo>
                  <a:pt x="553883" y="1380142"/>
                </a:lnTo>
                <a:lnTo>
                  <a:pt x="532299" y="1389036"/>
                </a:lnTo>
                <a:lnTo>
                  <a:pt x="510398" y="1397612"/>
                </a:lnTo>
                <a:lnTo>
                  <a:pt x="488814" y="1405871"/>
                </a:lnTo>
                <a:lnTo>
                  <a:pt x="473895" y="1410953"/>
                </a:lnTo>
                <a:lnTo>
                  <a:pt x="458977" y="1416035"/>
                </a:lnTo>
                <a:lnTo>
                  <a:pt x="444376" y="1420800"/>
                </a:lnTo>
                <a:lnTo>
                  <a:pt x="430093" y="1425564"/>
                </a:lnTo>
                <a:lnTo>
                  <a:pt x="415809" y="1429376"/>
                </a:lnTo>
                <a:lnTo>
                  <a:pt x="401843" y="1433188"/>
                </a:lnTo>
                <a:lnTo>
                  <a:pt x="387877" y="1436364"/>
                </a:lnTo>
                <a:lnTo>
                  <a:pt x="374546" y="1439540"/>
                </a:lnTo>
                <a:lnTo>
                  <a:pt x="361214" y="1442081"/>
                </a:lnTo>
                <a:lnTo>
                  <a:pt x="348200" y="1444305"/>
                </a:lnTo>
                <a:lnTo>
                  <a:pt x="334869" y="1446211"/>
                </a:lnTo>
                <a:lnTo>
                  <a:pt x="321855" y="1447799"/>
                </a:lnTo>
                <a:lnTo>
                  <a:pt x="309476" y="1449069"/>
                </a:lnTo>
                <a:lnTo>
                  <a:pt x="296780" y="1450022"/>
                </a:lnTo>
                <a:lnTo>
                  <a:pt x="284083" y="1450658"/>
                </a:lnTo>
                <a:lnTo>
                  <a:pt x="272022" y="1450975"/>
                </a:lnTo>
                <a:lnTo>
                  <a:pt x="255834" y="1450658"/>
                </a:lnTo>
                <a:lnTo>
                  <a:pt x="239646" y="1449387"/>
                </a:lnTo>
                <a:lnTo>
                  <a:pt x="223458" y="1447481"/>
                </a:lnTo>
                <a:lnTo>
                  <a:pt x="207905" y="1444940"/>
                </a:lnTo>
                <a:lnTo>
                  <a:pt x="198700" y="1443034"/>
                </a:lnTo>
                <a:lnTo>
                  <a:pt x="189495" y="1440811"/>
                </a:lnTo>
                <a:lnTo>
                  <a:pt x="180607" y="1438587"/>
                </a:lnTo>
                <a:lnTo>
                  <a:pt x="172037" y="1436046"/>
                </a:lnTo>
                <a:lnTo>
                  <a:pt x="163467" y="1433188"/>
                </a:lnTo>
                <a:lnTo>
                  <a:pt x="155214" y="1430011"/>
                </a:lnTo>
                <a:lnTo>
                  <a:pt x="146327" y="1426199"/>
                </a:lnTo>
                <a:lnTo>
                  <a:pt x="138074" y="1421753"/>
                </a:lnTo>
                <a:lnTo>
                  <a:pt x="129504" y="1417623"/>
                </a:lnTo>
                <a:lnTo>
                  <a:pt x="121251" y="1412859"/>
                </a:lnTo>
                <a:lnTo>
                  <a:pt x="112681" y="1407777"/>
                </a:lnTo>
                <a:lnTo>
                  <a:pt x="104746" y="1402059"/>
                </a:lnTo>
                <a:lnTo>
                  <a:pt x="97128" y="1396342"/>
                </a:lnTo>
                <a:lnTo>
                  <a:pt x="89510" y="1390306"/>
                </a:lnTo>
                <a:lnTo>
                  <a:pt x="82210" y="1383954"/>
                </a:lnTo>
                <a:lnTo>
                  <a:pt x="75227" y="1377283"/>
                </a:lnTo>
                <a:lnTo>
                  <a:pt x="68879" y="1370613"/>
                </a:lnTo>
                <a:lnTo>
                  <a:pt x="62213" y="1362990"/>
                </a:lnTo>
                <a:lnTo>
                  <a:pt x="57769" y="1357590"/>
                </a:lnTo>
                <a:lnTo>
                  <a:pt x="53643" y="1352190"/>
                </a:lnTo>
                <a:lnTo>
                  <a:pt x="45707" y="1341073"/>
                </a:lnTo>
                <a:lnTo>
                  <a:pt x="38407" y="1329638"/>
                </a:lnTo>
                <a:lnTo>
                  <a:pt x="32059" y="1317885"/>
                </a:lnTo>
                <a:lnTo>
                  <a:pt x="26345" y="1306133"/>
                </a:lnTo>
                <a:lnTo>
                  <a:pt x="21267" y="1294062"/>
                </a:lnTo>
                <a:lnTo>
                  <a:pt x="16823" y="1282310"/>
                </a:lnTo>
                <a:lnTo>
                  <a:pt x="13014" y="1270239"/>
                </a:lnTo>
                <a:lnTo>
                  <a:pt x="9523" y="1258169"/>
                </a:lnTo>
                <a:lnTo>
                  <a:pt x="6666" y="1245781"/>
                </a:lnTo>
                <a:lnTo>
                  <a:pt x="4444" y="1233711"/>
                </a:lnTo>
                <a:lnTo>
                  <a:pt x="2857" y="1221641"/>
                </a:lnTo>
                <a:lnTo>
                  <a:pt x="1587" y="1209888"/>
                </a:lnTo>
                <a:lnTo>
                  <a:pt x="635" y="1197501"/>
                </a:lnTo>
                <a:lnTo>
                  <a:pt x="0" y="1185748"/>
                </a:lnTo>
                <a:lnTo>
                  <a:pt x="0" y="1174313"/>
                </a:lnTo>
                <a:lnTo>
                  <a:pt x="0" y="1161925"/>
                </a:lnTo>
                <a:lnTo>
                  <a:pt x="635" y="1149537"/>
                </a:lnTo>
                <a:lnTo>
                  <a:pt x="1587" y="1136832"/>
                </a:lnTo>
                <a:lnTo>
                  <a:pt x="2540" y="1124444"/>
                </a:lnTo>
                <a:lnTo>
                  <a:pt x="4127" y="1112374"/>
                </a:lnTo>
                <a:lnTo>
                  <a:pt x="6031" y="1100303"/>
                </a:lnTo>
                <a:lnTo>
                  <a:pt x="7936" y="1087916"/>
                </a:lnTo>
                <a:lnTo>
                  <a:pt x="10792" y="1075845"/>
                </a:lnTo>
                <a:lnTo>
                  <a:pt x="13332" y="1064093"/>
                </a:lnTo>
                <a:lnTo>
                  <a:pt x="16188" y="1052340"/>
                </a:lnTo>
                <a:lnTo>
                  <a:pt x="19362" y="1040588"/>
                </a:lnTo>
                <a:lnTo>
                  <a:pt x="22536" y="1028517"/>
                </a:lnTo>
                <a:lnTo>
                  <a:pt x="26028" y="1017082"/>
                </a:lnTo>
                <a:lnTo>
                  <a:pt x="29837" y="1005647"/>
                </a:lnTo>
                <a:lnTo>
                  <a:pt x="33646" y="994213"/>
                </a:lnTo>
                <a:lnTo>
                  <a:pt x="37772" y="983095"/>
                </a:lnTo>
                <a:lnTo>
                  <a:pt x="41899" y="971660"/>
                </a:lnTo>
                <a:lnTo>
                  <a:pt x="46342" y="960543"/>
                </a:lnTo>
                <a:lnTo>
                  <a:pt x="51103" y="949743"/>
                </a:lnTo>
                <a:lnTo>
                  <a:pt x="55865" y="938944"/>
                </a:lnTo>
                <a:lnTo>
                  <a:pt x="60626" y="928462"/>
                </a:lnTo>
                <a:lnTo>
                  <a:pt x="66022" y="917662"/>
                </a:lnTo>
                <a:lnTo>
                  <a:pt x="71418" y="907497"/>
                </a:lnTo>
                <a:lnTo>
                  <a:pt x="76814" y="897333"/>
                </a:lnTo>
                <a:lnTo>
                  <a:pt x="82210" y="887169"/>
                </a:lnTo>
                <a:lnTo>
                  <a:pt x="87923" y="877640"/>
                </a:lnTo>
                <a:lnTo>
                  <a:pt x="93954" y="867475"/>
                </a:lnTo>
                <a:lnTo>
                  <a:pt x="99985" y="857946"/>
                </a:lnTo>
                <a:lnTo>
                  <a:pt x="106016" y="848735"/>
                </a:lnTo>
                <a:lnTo>
                  <a:pt x="112364" y="839841"/>
                </a:lnTo>
                <a:lnTo>
                  <a:pt x="119030" y="830947"/>
                </a:lnTo>
                <a:lnTo>
                  <a:pt x="125695" y="822053"/>
                </a:lnTo>
                <a:lnTo>
                  <a:pt x="135217" y="810618"/>
                </a:lnTo>
                <a:lnTo>
                  <a:pt x="144422" y="799818"/>
                </a:lnTo>
                <a:lnTo>
                  <a:pt x="154580" y="789019"/>
                </a:lnTo>
                <a:lnTo>
                  <a:pt x="165054" y="778854"/>
                </a:lnTo>
                <a:lnTo>
                  <a:pt x="170450" y="774090"/>
                </a:lnTo>
                <a:lnTo>
                  <a:pt x="176481" y="769325"/>
                </a:lnTo>
                <a:lnTo>
                  <a:pt x="182194" y="764561"/>
                </a:lnTo>
                <a:lnTo>
                  <a:pt x="188225" y="759796"/>
                </a:lnTo>
                <a:lnTo>
                  <a:pt x="194573" y="755031"/>
                </a:lnTo>
                <a:lnTo>
                  <a:pt x="200922" y="750902"/>
                </a:lnTo>
                <a:lnTo>
                  <a:pt x="207587" y="746455"/>
                </a:lnTo>
                <a:lnTo>
                  <a:pt x="214570" y="742326"/>
                </a:lnTo>
                <a:lnTo>
                  <a:pt x="223775" y="737879"/>
                </a:lnTo>
                <a:lnTo>
                  <a:pt x="233932" y="733432"/>
                </a:lnTo>
                <a:lnTo>
                  <a:pt x="244407" y="729303"/>
                </a:lnTo>
                <a:lnTo>
                  <a:pt x="250120" y="727715"/>
                </a:lnTo>
                <a:lnTo>
                  <a:pt x="255516" y="726126"/>
                </a:lnTo>
                <a:lnTo>
                  <a:pt x="260595" y="724221"/>
                </a:lnTo>
                <a:lnTo>
                  <a:pt x="265356" y="722315"/>
                </a:lnTo>
                <a:lnTo>
                  <a:pt x="270435" y="721044"/>
                </a:lnTo>
                <a:lnTo>
                  <a:pt x="275513" y="719774"/>
                </a:lnTo>
                <a:lnTo>
                  <a:pt x="280909" y="718821"/>
                </a:lnTo>
                <a:lnTo>
                  <a:pt x="286623" y="718186"/>
                </a:lnTo>
                <a:lnTo>
                  <a:pt x="292019" y="717868"/>
                </a:lnTo>
                <a:lnTo>
                  <a:pt x="297415" y="717550"/>
                </a:lnTo>
                <a:close/>
                <a:moveTo>
                  <a:pt x="560713" y="0"/>
                </a:moveTo>
                <a:lnTo>
                  <a:pt x="568642" y="0"/>
                </a:lnTo>
                <a:lnTo>
                  <a:pt x="576572" y="0"/>
                </a:lnTo>
                <a:lnTo>
                  <a:pt x="584184" y="317"/>
                </a:lnTo>
                <a:lnTo>
                  <a:pt x="592114" y="951"/>
                </a:lnTo>
                <a:lnTo>
                  <a:pt x="600043" y="1586"/>
                </a:lnTo>
                <a:lnTo>
                  <a:pt x="607973" y="2537"/>
                </a:lnTo>
                <a:lnTo>
                  <a:pt x="615585" y="3489"/>
                </a:lnTo>
                <a:lnTo>
                  <a:pt x="623832" y="5075"/>
                </a:lnTo>
                <a:lnTo>
                  <a:pt x="631761" y="6343"/>
                </a:lnTo>
                <a:lnTo>
                  <a:pt x="639691" y="8247"/>
                </a:lnTo>
                <a:lnTo>
                  <a:pt x="647620" y="10150"/>
                </a:lnTo>
                <a:lnTo>
                  <a:pt x="655232" y="12370"/>
                </a:lnTo>
                <a:lnTo>
                  <a:pt x="662845" y="14590"/>
                </a:lnTo>
                <a:lnTo>
                  <a:pt x="670457" y="17128"/>
                </a:lnTo>
                <a:lnTo>
                  <a:pt x="678069" y="19665"/>
                </a:lnTo>
                <a:lnTo>
                  <a:pt x="685365" y="22520"/>
                </a:lnTo>
                <a:lnTo>
                  <a:pt x="692660" y="25374"/>
                </a:lnTo>
                <a:lnTo>
                  <a:pt x="699955" y="28546"/>
                </a:lnTo>
                <a:lnTo>
                  <a:pt x="706933" y="32035"/>
                </a:lnTo>
                <a:lnTo>
                  <a:pt x="713911" y="35524"/>
                </a:lnTo>
                <a:lnTo>
                  <a:pt x="720571" y="39013"/>
                </a:lnTo>
                <a:lnTo>
                  <a:pt x="727549" y="43453"/>
                </a:lnTo>
                <a:lnTo>
                  <a:pt x="740554" y="51383"/>
                </a:lnTo>
                <a:lnTo>
                  <a:pt x="753241" y="59947"/>
                </a:lnTo>
                <a:lnTo>
                  <a:pt x="765294" y="69145"/>
                </a:lnTo>
                <a:lnTo>
                  <a:pt x="776712" y="78978"/>
                </a:lnTo>
                <a:lnTo>
                  <a:pt x="788131" y="89445"/>
                </a:lnTo>
                <a:lnTo>
                  <a:pt x="798598" y="100546"/>
                </a:lnTo>
                <a:lnTo>
                  <a:pt x="808747" y="111647"/>
                </a:lnTo>
                <a:lnTo>
                  <a:pt x="817946" y="123383"/>
                </a:lnTo>
                <a:lnTo>
                  <a:pt x="826827" y="135753"/>
                </a:lnTo>
                <a:lnTo>
                  <a:pt x="835073" y="148123"/>
                </a:lnTo>
                <a:lnTo>
                  <a:pt x="843003" y="161444"/>
                </a:lnTo>
                <a:lnTo>
                  <a:pt x="849981" y="174766"/>
                </a:lnTo>
                <a:lnTo>
                  <a:pt x="856324" y="188405"/>
                </a:lnTo>
                <a:lnTo>
                  <a:pt x="862034" y="202043"/>
                </a:lnTo>
                <a:lnTo>
                  <a:pt x="867108" y="216634"/>
                </a:lnTo>
                <a:lnTo>
                  <a:pt x="871549" y="231224"/>
                </a:lnTo>
                <a:lnTo>
                  <a:pt x="875038" y="245814"/>
                </a:lnTo>
                <a:lnTo>
                  <a:pt x="878210" y="261039"/>
                </a:lnTo>
                <a:lnTo>
                  <a:pt x="880430" y="276263"/>
                </a:lnTo>
                <a:lnTo>
                  <a:pt x="881699" y="291488"/>
                </a:lnTo>
                <a:lnTo>
                  <a:pt x="882333" y="299100"/>
                </a:lnTo>
                <a:lnTo>
                  <a:pt x="882650" y="306713"/>
                </a:lnTo>
                <a:lnTo>
                  <a:pt x="882650" y="314642"/>
                </a:lnTo>
                <a:lnTo>
                  <a:pt x="882650" y="322572"/>
                </a:lnTo>
                <a:lnTo>
                  <a:pt x="882333" y="330501"/>
                </a:lnTo>
                <a:lnTo>
                  <a:pt x="881699" y="338113"/>
                </a:lnTo>
                <a:lnTo>
                  <a:pt x="881064" y="346043"/>
                </a:lnTo>
                <a:lnTo>
                  <a:pt x="880113" y="353972"/>
                </a:lnTo>
                <a:lnTo>
                  <a:pt x="879161" y="361902"/>
                </a:lnTo>
                <a:lnTo>
                  <a:pt x="877575" y="369831"/>
                </a:lnTo>
                <a:lnTo>
                  <a:pt x="876307" y="377761"/>
                </a:lnTo>
                <a:lnTo>
                  <a:pt x="874404" y="385690"/>
                </a:lnTo>
                <a:lnTo>
                  <a:pt x="872500" y="393620"/>
                </a:lnTo>
                <a:lnTo>
                  <a:pt x="870280" y="401232"/>
                </a:lnTo>
                <a:lnTo>
                  <a:pt x="868060" y="408844"/>
                </a:lnTo>
                <a:lnTo>
                  <a:pt x="865523" y="416457"/>
                </a:lnTo>
                <a:lnTo>
                  <a:pt x="862985" y="424069"/>
                </a:lnTo>
                <a:lnTo>
                  <a:pt x="860130" y="431681"/>
                </a:lnTo>
                <a:lnTo>
                  <a:pt x="857276" y="438976"/>
                </a:lnTo>
                <a:lnTo>
                  <a:pt x="854104" y="445954"/>
                </a:lnTo>
                <a:lnTo>
                  <a:pt x="850615" y="452932"/>
                </a:lnTo>
                <a:lnTo>
                  <a:pt x="847126" y="459910"/>
                </a:lnTo>
                <a:lnTo>
                  <a:pt x="843637" y="466571"/>
                </a:lnTo>
                <a:lnTo>
                  <a:pt x="839831" y="473549"/>
                </a:lnTo>
                <a:lnTo>
                  <a:pt x="831267" y="486871"/>
                </a:lnTo>
                <a:lnTo>
                  <a:pt x="822703" y="499241"/>
                </a:lnTo>
                <a:lnTo>
                  <a:pt x="813505" y="511293"/>
                </a:lnTo>
                <a:lnTo>
                  <a:pt x="803672" y="523029"/>
                </a:lnTo>
                <a:lnTo>
                  <a:pt x="793206" y="534130"/>
                </a:lnTo>
                <a:lnTo>
                  <a:pt x="782104" y="544914"/>
                </a:lnTo>
                <a:lnTo>
                  <a:pt x="771003" y="554747"/>
                </a:lnTo>
                <a:lnTo>
                  <a:pt x="759267" y="564262"/>
                </a:lnTo>
                <a:lnTo>
                  <a:pt x="747215" y="573143"/>
                </a:lnTo>
                <a:lnTo>
                  <a:pt x="734527" y="581073"/>
                </a:lnTo>
                <a:lnTo>
                  <a:pt x="721206" y="588685"/>
                </a:lnTo>
                <a:lnTo>
                  <a:pt x="707884" y="596297"/>
                </a:lnTo>
                <a:lnTo>
                  <a:pt x="694563" y="602641"/>
                </a:lnTo>
                <a:lnTo>
                  <a:pt x="680607" y="608350"/>
                </a:lnTo>
                <a:lnTo>
                  <a:pt x="666017" y="613108"/>
                </a:lnTo>
                <a:lnTo>
                  <a:pt x="651426" y="617548"/>
                </a:lnTo>
                <a:lnTo>
                  <a:pt x="636836" y="621355"/>
                </a:lnTo>
                <a:lnTo>
                  <a:pt x="621929" y="624209"/>
                </a:lnTo>
                <a:lnTo>
                  <a:pt x="606387" y="626430"/>
                </a:lnTo>
                <a:lnTo>
                  <a:pt x="591162" y="628015"/>
                </a:lnTo>
                <a:lnTo>
                  <a:pt x="583550" y="628333"/>
                </a:lnTo>
                <a:lnTo>
                  <a:pt x="575938" y="628650"/>
                </a:lnTo>
                <a:lnTo>
                  <a:pt x="568008" y="628650"/>
                </a:lnTo>
                <a:lnTo>
                  <a:pt x="560079" y="628650"/>
                </a:lnTo>
                <a:lnTo>
                  <a:pt x="552149" y="628333"/>
                </a:lnTo>
                <a:lnTo>
                  <a:pt x="544537" y="628015"/>
                </a:lnTo>
                <a:lnTo>
                  <a:pt x="536607" y="627064"/>
                </a:lnTo>
                <a:lnTo>
                  <a:pt x="528678" y="626112"/>
                </a:lnTo>
                <a:lnTo>
                  <a:pt x="520748" y="625161"/>
                </a:lnTo>
                <a:lnTo>
                  <a:pt x="513136" y="623892"/>
                </a:lnTo>
                <a:lnTo>
                  <a:pt x="504889" y="622306"/>
                </a:lnTo>
                <a:lnTo>
                  <a:pt x="496960" y="620720"/>
                </a:lnTo>
                <a:lnTo>
                  <a:pt x="489030" y="618500"/>
                </a:lnTo>
                <a:lnTo>
                  <a:pt x="481418" y="616597"/>
                </a:lnTo>
                <a:lnTo>
                  <a:pt x="473806" y="614377"/>
                </a:lnTo>
                <a:lnTo>
                  <a:pt x="466193" y="611839"/>
                </a:lnTo>
                <a:lnTo>
                  <a:pt x="458581" y="608985"/>
                </a:lnTo>
                <a:lnTo>
                  <a:pt x="450969" y="606130"/>
                </a:lnTo>
                <a:lnTo>
                  <a:pt x="443674" y="603275"/>
                </a:lnTo>
                <a:lnTo>
                  <a:pt x="436696" y="600104"/>
                </a:lnTo>
                <a:lnTo>
                  <a:pt x="429718" y="596615"/>
                </a:lnTo>
                <a:lnTo>
                  <a:pt x="422740" y="593126"/>
                </a:lnTo>
                <a:lnTo>
                  <a:pt x="416079" y="589320"/>
                </a:lnTo>
                <a:lnTo>
                  <a:pt x="409101" y="585513"/>
                </a:lnTo>
                <a:lnTo>
                  <a:pt x="395780" y="577267"/>
                </a:lnTo>
                <a:lnTo>
                  <a:pt x="383410" y="568703"/>
                </a:lnTo>
                <a:lnTo>
                  <a:pt x="371357" y="559505"/>
                </a:lnTo>
                <a:lnTo>
                  <a:pt x="359621" y="549672"/>
                </a:lnTo>
                <a:lnTo>
                  <a:pt x="348837" y="539522"/>
                </a:lnTo>
                <a:lnTo>
                  <a:pt x="337736" y="528421"/>
                </a:lnTo>
                <a:lnTo>
                  <a:pt x="327903" y="517003"/>
                </a:lnTo>
                <a:lnTo>
                  <a:pt x="318388" y="505267"/>
                </a:lnTo>
                <a:lnTo>
                  <a:pt x="309824" y="493214"/>
                </a:lnTo>
                <a:lnTo>
                  <a:pt x="301577" y="480210"/>
                </a:lnTo>
                <a:lnTo>
                  <a:pt x="293965" y="467523"/>
                </a:lnTo>
                <a:lnTo>
                  <a:pt x="286987" y="454201"/>
                </a:lnTo>
                <a:lnTo>
                  <a:pt x="280009" y="440562"/>
                </a:lnTo>
                <a:lnTo>
                  <a:pt x="274300" y="426606"/>
                </a:lnTo>
                <a:lnTo>
                  <a:pt x="269542" y="412016"/>
                </a:lnTo>
                <a:lnTo>
                  <a:pt x="265102" y="397743"/>
                </a:lnTo>
                <a:lnTo>
                  <a:pt x="261295" y="382836"/>
                </a:lnTo>
                <a:lnTo>
                  <a:pt x="258441" y="367611"/>
                </a:lnTo>
                <a:lnTo>
                  <a:pt x="256221" y="352704"/>
                </a:lnTo>
                <a:lnTo>
                  <a:pt x="254635" y="337479"/>
                </a:lnTo>
                <a:lnTo>
                  <a:pt x="254317" y="329549"/>
                </a:lnTo>
                <a:lnTo>
                  <a:pt x="254000" y="321937"/>
                </a:lnTo>
                <a:lnTo>
                  <a:pt x="254000" y="314008"/>
                </a:lnTo>
                <a:lnTo>
                  <a:pt x="254000" y="306078"/>
                </a:lnTo>
                <a:lnTo>
                  <a:pt x="254317" y="298466"/>
                </a:lnTo>
                <a:lnTo>
                  <a:pt x="254952" y="290536"/>
                </a:lnTo>
                <a:lnTo>
                  <a:pt x="255586" y="282607"/>
                </a:lnTo>
                <a:lnTo>
                  <a:pt x="256538" y="274677"/>
                </a:lnTo>
                <a:lnTo>
                  <a:pt x="257489" y="267065"/>
                </a:lnTo>
                <a:lnTo>
                  <a:pt x="258758" y="258818"/>
                </a:lnTo>
                <a:lnTo>
                  <a:pt x="260344" y="250889"/>
                </a:lnTo>
                <a:lnTo>
                  <a:pt x="262247" y="242959"/>
                </a:lnTo>
                <a:lnTo>
                  <a:pt x="264150" y="235347"/>
                </a:lnTo>
                <a:lnTo>
                  <a:pt x="266053" y="227418"/>
                </a:lnTo>
                <a:lnTo>
                  <a:pt x="268591" y="219805"/>
                </a:lnTo>
                <a:lnTo>
                  <a:pt x="270811" y="212193"/>
                </a:lnTo>
                <a:lnTo>
                  <a:pt x="273665" y="204581"/>
                </a:lnTo>
                <a:lnTo>
                  <a:pt x="276520" y="197286"/>
                </a:lnTo>
                <a:lnTo>
                  <a:pt x="279375" y="189990"/>
                </a:lnTo>
                <a:lnTo>
                  <a:pt x="282546" y="182695"/>
                </a:lnTo>
                <a:lnTo>
                  <a:pt x="286035" y="175717"/>
                </a:lnTo>
                <a:lnTo>
                  <a:pt x="289842" y="168739"/>
                </a:lnTo>
                <a:lnTo>
                  <a:pt x="293331" y="162079"/>
                </a:lnTo>
                <a:lnTo>
                  <a:pt x="297137" y="155418"/>
                </a:lnTo>
                <a:lnTo>
                  <a:pt x="305383" y="142096"/>
                </a:lnTo>
                <a:lnTo>
                  <a:pt x="313947" y="129409"/>
                </a:lnTo>
                <a:lnTo>
                  <a:pt x="323145" y="117356"/>
                </a:lnTo>
                <a:lnTo>
                  <a:pt x="332978" y="105938"/>
                </a:lnTo>
                <a:lnTo>
                  <a:pt x="343445" y="94837"/>
                </a:lnTo>
                <a:lnTo>
                  <a:pt x="354229" y="84052"/>
                </a:lnTo>
                <a:lnTo>
                  <a:pt x="365647" y="73903"/>
                </a:lnTo>
                <a:lnTo>
                  <a:pt x="377383" y="64705"/>
                </a:lnTo>
                <a:lnTo>
                  <a:pt x="389436" y="55823"/>
                </a:lnTo>
                <a:lnTo>
                  <a:pt x="402440" y="47577"/>
                </a:lnTo>
                <a:lnTo>
                  <a:pt x="415127" y="39965"/>
                </a:lnTo>
                <a:lnTo>
                  <a:pt x="428449" y="32669"/>
                </a:lnTo>
                <a:lnTo>
                  <a:pt x="442088" y="26326"/>
                </a:lnTo>
                <a:lnTo>
                  <a:pt x="456361" y="20617"/>
                </a:lnTo>
                <a:lnTo>
                  <a:pt x="470634" y="15542"/>
                </a:lnTo>
                <a:lnTo>
                  <a:pt x="484907" y="11101"/>
                </a:lnTo>
                <a:lnTo>
                  <a:pt x="499814" y="7612"/>
                </a:lnTo>
                <a:lnTo>
                  <a:pt x="515039" y="4440"/>
                </a:lnTo>
                <a:lnTo>
                  <a:pt x="529947" y="2220"/>
                </a:lnTo>
                <a:lnTo>
                  <a:pt x="545171" y="951"/>
                </a:lnTo>
                <a:lnTo>
                  <a:pt x="553101" y="317"/>
                </a:lnTo>
                <a:lnTo>
                  <a:pt x="560713" y="0"/>
                </a:lnTo>
                <a:close/>
              </a:path>
            </a:pathLst>
          </a:custGeom>
          <a:solidFill>
            <a:srgbClr val="4F434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rgbClr val="000000"/>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rgbClr val="000000"/>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4" name="KSO_Shape"/>
          <p:cNvSpPr/>
          <p:nvPr>
            <p:custDataLst>
              <p:tags r:id="rId4"/>
            </p:custDataLst>
          </p:nvPr>
        </p:nvSpPr>
        <p:spPr>
          <a:xfrm>
            <a:off x="1387475" y="1612265"/>
            <a:ext cx="5492750" cy="467360"/>
          </a:xfrm>
          <a:prstGeom prst="roundRect">
            <a:avLst>
              <a:gd name="adj" fmla="val 50000"/>
            </a:avLst>
          </a:prstGeom>
          <a:solidFill>
            <a:srgbClr val="75E0E6"/>
          </a:solidFill>
          <a:ln>
            <a:noFill/>
          </a:ln>
        </p:spPr>
        <p:style>
          <a:lnRef idx="2">
            <a:srgbClr val="4F434F">
              <a:shade val="50000"/>
            </a:srgbClr>
          </a:lnRef>
          <a:fillRef idx="1">
            <a:srgbClr val="4F434F"/>
          </a:fillRef>
          <a:effectRef idx="0">
            <a:srgbClr val="4F434F"/>
          </a:effectRef>
          <a:fontRef idx="minor">
            <a:srgbClr val="FFFFFF"/>
          </a:fontRef>
        </p:style>
        <p:txBody>
          <a:bodyPr anchor="ctr"/>
          <a:lstStyle>
            <a:defPPr>
              <a:defRPr lang="zh-CN"/>
            </a:defPPr>
            <a:lvl1pPr algn="l" rtl="0" eaLnBrk="0" fontAlgn="base" hangingPunct="0">
              <a:spcBef>
                <a:spcPct val="0"/>
              </a:spcBef>
              <a:spcAft>
                <a:spcPct val="0"/>
              </a:spcAft>
              <a:defRPr kern="1200">
                <a:solidFill>
                  <a:srgbClr val="FFFFFF"/>
                </a:solidFill>
                <a:latin typeface="+mn-lt"/>
                <a:ea typeface="+mn-ea"/>
                <a:cs typeface="+mn-cs"/>
              </a:defRPr>
            </a:lvl1pPr>
            <a:lvl2pPr marL="457200" algn="l" rtl="0" eaLnBrk="0" fontAlgn="base" hangingPunct="0">
              <a:spcBef>
                <a:spcPct val="0"/>
              </a:spcBef>
              <a:spcAft>
                <a:spcPct val="0"/>
              </a:spcAft>
              <a:defRPr kern="1200">
                <a:solidFill>
                  <a:srgbClr val="FFFFFF"/>
                </a:solidFill>
                <a:latin typeface="+mn-lt"/>
                <a:ea typeface="+mn-ea"/>
                <a:cs typeface="+mn-cs"/>
              </a:defRPr>
            </a:lvl2pPr>
            <a:lvl3pPr marL="914400" algn="l" rtl="0" eaLnBrk="0" fontAlgn="base" hangingPunct="0">
              <a:spcBef>
                <a:spcPct val="0"/>
              </a:spcBef>
              <a:spcAft>
                <a:spcPct val="0"/>
              </a:spcAft>
              <a:defRPr kern="1200">
                <a:solidFill>
                  <a:srgbClr val="FFFFFF"/>
                </a:solidFill>
                <a:latin typeface="+mn-lt"/>
                <a:ea typeface="+mn-ea"/>
                <a:cs typeface="+mn-cs"/>
              </a:defRPr>
            </a:lvl3pPr>
            <a:lvl4pPr marL="1371600" algn="l" rtl="0" eaLnBrk="0" fontAlgn="base" hangingPunct="0">
              <a:spcBef>
                <a:spcPct val="0"/>
              </a:spcBef>
              <a:spcAft>
                <a:spcPct val="0"/>
              </a:spcAft>
              <a:defRPr kern="1200">
                <a:solidFill>
                  <a:srgbClr val="FFFFFF"/>
                </a:solidFill>
                <a:latin typeface="+mn-lt"/>
                <a:ea typeface="+mn-ea"/>
                <a:cs typeface="+mn-cs"/>
              </a:defRPr>
            </a:lvl4pPr>
            <a:lvl5pPr marL="1828800" algn="l" rtl="0" eaLnBrk="0" fontAlgn="base" hangingPunct="0">
              <a:spcBef>
                <a:spcPct val="0"/>
              </a:spcBef>
              <a:spcAft>
                <a:spcPct val="0"/>
              </a:spcAft>
              <a:defRPr kern="1200">
                <a:solidFill>
                  <a:srgbClr val="FFFFFF"/>
                </a:solidFill>
                <a:latin typeface="+mn-lt"/>
                <a:ea typeface="+mn-ea"/>
                <a:cs typeface="+mn-cs"/>
              </a:defRPr>
            </a:lvl5pPr>
            <a:lvl6pPr marL="2286000" algn="l" defTabSz="914400" rtl="0" eaLnBrk="1" latinLnBrk="0" hangingPunct="1">
              <a:defRPr kern="1200">
                <a:solidFill>
                  <a:srgbClr val="FFFFFF"/>
                </a:solidFill>
                <a:latin typeface="+mn-lt"/>
                <a:ea typeface="+mn-ea"/>
                <a:cs typeface="+mn-cs"/>
              </a:defRPr>
            </a:lvl6pPr>
            <a:lvl7pPr marL="2743200" algn="l" defTabSz="914400" rtl="0" eaLnBrk="1" latinLnBrk="0" hangingPunct="1">
              <a:defRPr kern="1200">
                <a:solidFill>
                  <a:srgbClr val="FFFFFF"/>
                </a:solidFill>
                <a:latin typeface="+mn-lt"/>
                <a:ea typeface="+mn-ea"/>
                <a:cs typeface="+mn-cs"/>
              </a:defRPr>
            </a:lvl7pPr>
            <a:lvl8pPr marL="3200400" algn="l" defTabSz="914400" rtl="0" eaLnBrk="1" latinLnBrk="0" hangingPunct="1">
              <a:defRPr kern="1200">
                <a:solidFill>
                  <a:srgbClr val="FFFFFF"/>
                </a:solidFill>
                <a:latin typeface="+mn-lt"/>
                <a:ea typeface="+mn-ea"/>
                <a:cs typeface="+mn-cs"/>
              </a:defRPr>
            </a:lvl8pPr>
            <a:lvl9pPr marL="3657600" algn="l" defTabSz="914400" rtl="0" eaLnBrk="1" latinLnBrk="0" hangingPunct="1">
              <a:defRPr kern="1200">
                <a:solidFill>
                  <a:srgbClr val="FFFFFF"/>
                </a:solidFill>
                <a:latin typeface="+mn-lt"/>
                <a:ea typeface="+mn-ea"/>
                <a:cs typeface="+mn-cs"/>
              </a:defRPr>
            </a:lvl9pPr>
          </a:lstStyle>
          <a:p>
            <a:pPr algn="ctr" eaLnBrk="1" fontAlgn="auto" hangingPunct="1">
              <a:spcBef>
                <a:spcPts val="0"/>
              </a:spcBef>
              <a:spcAft>
                <a:spcPts val="0"/>
              </a:spcAft>
              <a:defRPr/>
            </a:pPr>
            <a:r>
              <a:rPr lang="zh-CN" altLang="en-US"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（5）当与同事共事后出现问题，同事推诿责任时</a:t>
            </a:r>
            <a:endParaRPr lang="zh-CN" altLang="en-US"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2058035" y="2482215"/>
            <a:ext cx="2635885" cy="1337945"/>
          </a:xfrm>
          <a:prstGeom prst="rect">
            <a:avLst/>
          </a:prstGeom>
          <a:noFill/>
        </p:spPr>
        <p:txBody>
          <a:bodyPr wrap="square" rtlCol="0" anchor="t">
            <a:spAutoFit/>
          </a:bodyPr>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冷静思考，解决问题</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主动积极，交流沟通</a:t>
            </a:r>
            <a:endParaRPr lang="zh-CN" altLang="en-US">
              <a:solidFill>
                <a:srgbClr val="75E0E6"/>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zh-CN" altLang="en-US">
                <a:solidFill>
                  <a:srgbClr val="75E0E6"/>
                </a:solidFill>
                <a:latin typeface="微软雅黑" panose="020B0503020204020204" pitchFamily="34" charset="-122"/>
                <a:ea typeface="微软雅黑" panose="020B0503020204020204" pitchFamily="34" charset="-122"/>
              </a:rPr>
              <a:t>以身作则，正确引导</a:t>
            </a:r>
            <a:endParaRPr lang="zh-CN" altLang="en-US">
              <a:solidFill>
                <a:srgbClr val="75E0E6"/>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20586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9：当同班教师对某个幼儿有偏见，你作为主班教师你会如何沟通？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2314575"/>
            <a:ext cx="11018520" cy="706755"/>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该题考查考生与同事交流的方式和方法。通过本题来看，需要沟通的问题比较棘手与敏感——它涉及该名教师对教育观和儿童观的认知，因此教师需要有技巧、有策略地进行交流。</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83134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8" name="文本框 7"/>
          <p:cNvSpPr txBox="1"/>
          <p:nvPr/>
        </p:nvSpPr>
        <p:spPr>
          <a:xfrm>
            <a:off x="575945" y="1363345"/>
            <a:ext cx="11018520" cy="409257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策略一：谈话</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首先，创设良好的谈话环境。良好的谈话环境包括物理环境和心理环境。物理环境包括充足的时间和安静的环境。心理环境包括轻松的氛围与安全的心理体验。</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了解对方所想。谈话教师可以先问一问同事，“你觉得咱们班怎么样？”“你觉得好在哪里？不好在哪里？”“班级里你最喜欢哪位小朋友？为什么？”“你怎样表达你的喜欢？”“你不喜欢哪位小朋友？为什么？你平时怎样对待他？”“这位小朋友有没有某些优点呢？”通过一系列的提问，了解被谈话教师的真实想法。</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指出教育问题和提出教育建议。在本环节，谈话教师可以根据以上谈话内容进行汇总和分析，指出被谈话教师存在的问题，并提出专业化的教育建议。谈话教师可以使用以下言语：“通过你刚才的聊天，我发现你好像不太喜欢童童？主要原因是童童的妈妈对咱们教师工作不够支持和理解。没关系，我可以和你一起和童童妈妈谈谈，听听她的想法。童童很可爱，而且经常帮助别人，上次在你咳嗽的时候还帮你接了一杯水呢。你回想一下当时你有多感动，别把对家长的一些不满反馈在孩子身上，好吗？”</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92456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
                                        </p:tgtEl>
                                        <p:attrNameLst>
                                          <p:attrName>fillcolor</p:attrName>
                                        </p:attrNameLst>
                                      </p:cBhvr>
                                      <p:tavLst>
                                        <p:tav tm="0">
                                          <p:val>
                                            <p:clrVal>
                                              <a:schemeClr val="accent2"/>
                                            </p:clrVal>
                                          </p:val>
                                        </p:tav>
                                        <p:tav tm="50000">
                                          <p:val>
                                            <p:clrVal>
                                              <a:schemeClr val="hlink"/>
                                            </p:clrVal>
                                          </p:val>
                                        </p:tav>
                                      </p:tavLst>
                                    </p:anim>
                                    <p:set>
                                      <p:cBhvr>
                                        <p:cTn id="14"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marL="457200" indent="-457200">
              <a:lnSpc>
                <a:spcPct val="100000"/>
              </a:lnSpc>
              <a:buFont typeface="Wingdings" panose="05000000000000000000" charset="0"/>
              <a:buChar char="l"/>
            </a:pPr>
            <a:r>
              <a:rPr lang="zh-CN" altLang="en-US" sz="2800" b="1" dirty="0">
                <a:solidFill>
                  <a:srgbClr val="5B9BD5"/>
                </a:solidFill>
              </a:rPr>
              <a:t>在回答问题时应该把握以下三个原则。</a:t>
            </a:r>
            <a:endParaRPr lang="zh-CN" altLang="en-US" sz="2800" b="1" dirty="0">
              <a:solidFill>
                <a:srgbClr val="5B9BD5"/>
              </a:solidFill>
            </a:endParaRPr>
          </a:p>
        </p:txBody>
      </p:sp>
      <p:sp>
        <p:nvSpPr>
          <p:cNvPr id="25" name="平行四边形 24"/>
          <p:cNvSpPr/>
          <p:nvPr>
            <p:custDataLst>
              <p:tags r:id="rId2"/>
            </p:custDataLst>
          </p:nvPr>
        </p:nvSpPr>
        <p:spPr>
          <a:xfrm>
            <a:off x="6587490" y="2669540"/>
            <a:ext cx="2928620" cy="362585"/>
          </a:xfrm>
          <a:prstGeom prst="parallelogram">
            <a:avLst/>
          </a:prstGeom>
          <a:solidFill>
            <a:srgbClr val="8D41CB">
              <a:lumMod val="20000"/>
              <a:lumOff val="80000"/>
            </a:srgb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21" name="平行四边形 20"/>
          <p:cNvSpPr/>
          <p:nvPr>
            <p:custDataLst>
              <p:tags r:id="rId3"/>
            </p:custDataLst>
          </p:nvPr>
        </p:nvSpPr>
        <p:spPr>
          <a:xfrm>
            <a:off x="6441440" y="2877185"/>
            <a:ext cx="5139055" cy="1589405"/>
          </a:xfrm>
          <a:prstGeom prst="parallelogram">
            <a:avLst>
              <a:gd name="adj" fmla="val 14222"/>
            </a:avLst>
          </a:prstGeom>
          <a:gradFill>
            <a:gsLst>
              <a:gs pos="0">
                <a:srgbClr val="8D41CB">
                  <a:lumMod val="20000"/>
                  <a:lumOff val="80000"/>
                  <a:alpha val="2000"/>
                </a:srgbClr>
              </a:gs>
              <a:gs pos="100000">
                <a:srgbClr val="8D41CB">
                  <a:lumMod val="20000"/>
                  <a:lumOff val="80000"/>
                </a:srgb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26" name="平行四边形 25"/>
          <p:cNvSpPr/>
          <p:nvPr>
            <p:custDataLst>
              <p:tags r:id="rId4"/>
            </p:custDataLst>
          </p:nvPr>
        </p:nvSpPr>
        <p:spPr>
          <a:xfrm>
            <a:off x="6312535" y="2469515"/>
            <a:ext cx="3060065" cy="615315"/>
          </a:xfrm>
          <a:prstGeom prst="parallelogram">
            <a:avLst/>
          </a:prstGeom>
          <a:solidFill>
            <a:srgbClr val="8D41CB"/>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40" name="文本框 39"/>
          <p:cNvSpPr txBox="1"/>
          <p:nvPr>
            <p:custDataLst>
              <p:tags r:id="rId5"/>
            </p:custDataLst>
          </p:nvPr>
        </p:nvSpPr>
        <p:spPr>
          <a:xfrm>
            <a:off x="10515600" y="2584450"/>
            <a:ext cx="607695" cy="385445"/>
          </a:xfrm>
          <a:prstGeom prst="rect">
            <a:avLst/>
          </a:prstGeom>
          <a:noFill/>
        </p:spPr>
        <p:txBody>
          <a:bodyPr wrap="square" rtlCol="0" anchor="ctr" anchorCtr="0">
            <a:normAutofit fontScale="57500" lnSpcReduction="20000"/>
          </a:bodyPr>
          <a:p>
            <a:pPr algn="ctr"/>
            <a:r>
              <a:rPr lang="en-US" altLang="zh-CN" sz="280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rPr>
              <a:t>03</a:t>
            </a:r>
            <a:endParaRPr lang="en-US" altLang="zh-CN" sz="280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endParaRPr>
          </a:p>
        </p:txBody>
      </p:sp>
      <p:cxnSp>
        <p:nvCxnSpPr>
          <p:cNvPr id="41" name="直接箭头连接符 40"/>
          <p:cNvCxnSpPr/>
          <p:nvPr>
            <p:custDataLst>
              <p:tags r:id="rId6"/>
            </p:custDataLst>
          </p:nvPr>
        </p:nvCxnSpPr>
        <p:spPr>
          <a:xfrm>
            <a:off x="9704070" y="2821940"/>
            <a:ext cx="623570" cy="0"/>
          </a:xfrm>
          <a:prstGeom prst="straightConnector1">
            <a:avLst/>
          </a:prstGeom>
          <a:ln>
            <a:solidFill>
              <a:srgbClr val="8D41CB">
                <a:alpha val="20000"/>
              </a:srgbClr>
            </a:solidFill>
            <a:tailEnd type="stealth"/>
          </a:ln>
        </p:spPr>
        <p:style>
          <a:lnRef idx="1">
            <a:srgbClr val="7D01AA"/>
          </a:lnRef>
          <a:fillRef idx="0">
            <a:srgbClr val="7D01AA"/>
          </a:fillRef>
          <a:effectRef idx="0">
            <a:srgbClr val="7D01AA"/>
          </a:effectRef>
          <a:fontRef idx="minor">
            <a:srgbClr val="000000"/>
          </a:fontRef>
        </p:style>
      </p:cxnSp>
      <p:sp>
        <p:nvSpPr>
          <p:cNvPr id="22" name="文本框 21"/>
          <p:cNvSpPr txBox="1"/>
          <p:nvPr>
            <p:custDataLst>
              <p:tags r:id="rId7"/>
            </p:custDataLst>
          </p:nvPr>
        </p:nvSpPr>
        <p:spPr>
          <a:xfrm>
            <a:off x="6678930" y="2596198"/>
            <a:ext cx="2119630" cy="353060"/>
          </a:xfrm>
          <a:prstGeom prst="rect">
            <a:avLst/>
          </a:prstGeom>
          <a:noFill/>
        </p:spPr>
        <p:txBody>
          <a:bodyPr wrap="square" bIns="0" rtlCol="0" anchor="ctr" anchorCtr="0">
            <a:spAutoFit/>
          </a:bodyPr>
          <a:p>
            <a:pPr algn="l">
              <a:lnSpc>
                <a:spcPct val="100000"/>
              </a:lnSpc>
            </a:pPr>
            <a:r>
              <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rPr>
              <a:t>第三，思路清晰。</a:t>
            </a:r>
            <a:endPar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34" name="文本框 33"/>
          <p:cNvSpPr txBox="1"/>
          <p:nvPr>
            <p:custDataLst>
              <p:tags r:id="rId8"/>
            </p:custDataLst>
          </p:nvPr>
        </p:nvSpPr>
        <p:spPr>
          <a:xfrm>
            <a:off x="7019290" y="3306445"/>
            <a:ext cx="3790950" cy="829945"/>
          </a:xfrm>
          <a:prstGeom prst="rect">
            <a:avLst/>
          </a:prstGeom>
          <a:noFill/>
        </p:spPr>
        <p:txBody>
          <a:bodyPr wrap="square" rtlCol="0" anchor="t">
            <a:spAutoFit/>
          </a:bodyPr>
          <a:p>
            <a:pPr algn="l" fontAlgn="auto">
              <a:lnSpc>
                <a:spcPct val="100000"/>
              </a:lnSpc>
              <a:spcAft>
                <a:spcPts val="1000"/>
              </a:spcAft>
            </a:pPr>
            <a:r>
              <a:rPr lang="zh-CN" altLang="en-US" sz="1600">
                <a:solidFill>
                  <a:srgbClr val="000000">
                    <a:lumMod val="75000"/>
                    <a:lumOff val="25000"/>
                  </a:srgbClr>
                </a:solidFill>
                <a:effectLst/>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建议考生可以在听到题目后思考 2 秒的时间，在这 2 秒钟内，舒缓紧张的情绪，同时简单梳理回答问题的思路。</a:t>
            </a:r>
            <a:endParaRPr lang="zh-CN" altLang="en-US" sz="1600">
              <a:solidFill>
                <a:srgbClr val="000000">
                  <a:lumMod val="75000"/>
                  <a:lumOff val="25000"/>
                </a:srgbClr>
              </a:solidFill>
              <a:effectLst/>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9" name="平行四边形 28"/>
          <p:cNvSpPr/>
          <p:nvPr>
            <p:custDataLst>
              <p:tags r:id="rId9"/>
            </p:custDataLst>
          </p:nvPr>
        </p:nvSpPr>
        <p:spPr>
          <a:xfrm>
            <a:off x="1069975" y="1455420"/>
            <a:ext cx="2928620" cy="362585"/>
          </a:xfrm>
          <a:prstGeom prst="parallelogram">
            <a:avLst/>
          </a:prstGeom>
          <a:solidFill>
            <a:srgbClr val="7D01AA">
              <a:lumMod val="20000"/>
              <a:lumOff val="80000"/>
            </a:srgb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33" name="平行四边形 32"/>
          <p:cNvSpPr/>
          <p:nvPr>
            <p:custDataLst>
              <p:tags r:id="rId10"/>
            </p:custDataLst>
          </p:nvPr>
        </p:nvSpPr>
        <p:spPr>
          <a:xfrm>
            <a:off x="923925" y="1663065"/>
            <a:ext cx="5139055" cy="1589405"/>
          </a:xfrm>
          <a:prstGeom prst="parallelogram">
            <a:avLst>
              <a:gd name="adj" fmla="val 14222"/>
            </a:avLst>
          </a:prstGeom>
          <a:gradFill>
            <a:gsLst>
              <a:gs pos="0">
                <a:srgbClr val="7D01AA">
                  <a:lumMod val="20000"/>
                  <a:lumOff val="80000"/>
                  <a:alpha val="2000"/>
                </a:srgbClr>
              </a:gs>
              <a:gs pos="100000">
                <a:srgbClr val="7D01AA">
                  <a:lumMod val="20000"/>
                  <a:lumOff val="80000"/>
                </a:srgb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42" name="平行四边形 41"/>
          <p:cNvSpPr/>
          <p:nvPr>
            <p:custDataLst>
              <p:tags r:id="rId11"/>
            </p:custDataLst>
          </p:nvPr>
        </p:nvSpPr>
        <p:spPr>
          <a:xfrm>
            <a:off x="795020" y="1255395"/>
            <a:ext cx="3060065" cy="615315"/>
          </a:xfrm>
          <a:prstGeom prst="parallelogram">
            <a:avLst/>
          </a:prstGeom>
          <a:solidFill>
            <a:srgbClr val="7D01AA"/>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51" name="文本框 50"/>
          <p:cNvSpPr txBox="1"/>
          <p:nvPr>
            <p:custDataLst>
              <p:tags r:id="rId12"/>
            </p:custDataLst>
          </p:nvPr>
        </p:nvSpPr>
        <p:spPr>
          <a:xfrm>
            <a:off x="4998085" y="1370330"/>
            <a:ext cx="607695" cy="385445"/>
          </a:xfrm>
          <a:prstGeom prst="rect">
            <a:avLst/>
          </a:prstGeom>
          <a:noFill/>
        </p:spPr>
        <p:txBody>
          <a:bodyPr wrap="square" rtlCol="0" anchor="ctr" anchorCtr="0">
            <a:normAutofit fontScale="57500" lnSpcReduction="20000"/>
          </a:bodyPr>
          <a:p>
            <a:pPr algn="ctr"/>
            <a:r>
              <a:rPr lang="en-US" altLang="zh-CN" sz="2800" dirty="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rPr>
              <a:t>01</a:t>
            </a:r>
            <a:endParaRPr lang="en-US" altLang="zh-CN" sz="2800" dirty="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endParaRPr>
          </a:p>
        </p:txBody>
      </p:sp>
      <p:cxnSp>
        <p:nvCxnSpPr>
          <p:cNvPr id="54" name="直接箭头连接符 53"/>
          <p:cNvCxnSpPr/>
          <p:nvPr>
            <p:custDataLst>
              <p:tags r:id="rId13"/>
            </p:custDataLst>
          </p:nvPr>
        </p:nvCxnSpPr>
        <p:spPr>
          <a:xfrm>
            <a:off x="4186555" y="1607820"/>
            <a:ext cx="623570" cy="0"/>
          </a:xfrm>
          <a:prstGeom prst="straightConnector1">
            <a:avLst/>
          </a:prstGeom>
          <a:ln>
            <a:solidFill>
              <a:srgbClr val="8D41CB">
                <a:alpha val="20000"/>
              </a:srgbClr>
            </a:solidFill>
            <a:tailEnd type="stealth"/>
          </a:ln>
        </p:spPr>
        <p:style>
          <a:lnRef idx="1">
            <a:srgbClr val="7D01AA"/>
          </a:lnRef>
          <a:fillRef idx="0">
            <a:srgbClr val="7D01AA"/>
          </a:fillRef>
          <a:effectRef idx="0">
            <a:srgbClr val="7D01AA"/>
          </a:effectRef>
          <a:fontRef idx="minor">
            <a:srgbClr val="000000"/>
          </a:fontRef>
        </p:style>
      </p:cxnSp>
      <p:sp>
        <p:nvSpPr>
          <p:cNvPr id="55" name="文本框 54"/>
          <p:cNvSpPr txBox="1"/>
          <p:nvPr>
            <p:custDataLst>
              <p:tags r:id="rId14"/>
            </p:custDataLst>
          </p:nvPr>
        </p:nvSpPr>
        <p:spPr>
          <a:xfrm>
            <a:off x="1161415" y="1382078"/>
            <a:ext cx="2119630" cy="353060"/>
          </a:xfrm>
          <a:prstGeom prst="rect">
            <a:avLst/>
          </a:prstGeom>
          <a:noFill/>
        </p:spPr>
        <p:txBody>
          <a:bodyPr wrap="square" bIns="0" rtlCol="0" anchor="ctr" anchorCtr="0">
            <a:spAutoFit/>
          </a:bodyPr>
          <a:p>
            <a:pPr algn="l">
              <a:lnSpc>
                <a:spcPct val="100000"/>
              </a:lnSpc>
            </a:pPr>
            <a:r>
              <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rPr>
              <a:t>第一，观点正确。</a:t>
            </a:r>
            <a:endPar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6" name="文本框 55"/>
          <p:cNvSpPr txBox="1"/>
          <p:nvPr>
            <p:custDataLst>
              <p:tags r:id="rId15"/>
            </p:custDataLst>
          </p:nvPr>
        </p:nvSpPr>
        <p:spPr>
          <a:xfrm>
            <a:off x="1501775" y="2092325"/>
            <a:ext cx="3790950" cy="583565"/>
          </a:xfrm>
          <a:prstGeom prst="rect">
            <a:avLst/>
          </a:prstGeom>
          <a:noFill/>
        </p:spPr>
        <p:txBody>
          <a:bodyPr wrap="square" rtlCol="0" anchor="t">
            <a:spAutoFit/>
          </a:bodyPr>
          <a:p>
            <a:pPr algn="l" fontAlgn="auto">
              <a:lnSpc>
                <a:spcPct val="100000"/>
              </a:lnSpc>
              <a:spcAft>
                <a:spcPts val="1000"/>
              </a:spcAft>
            </a:pPr>
            <a:r>
              <a:rPr lang="zh-CN" altLang="en-US" sz="1600">
                <a:solidFill>
                  <a:srgbClr val="000000">
                    <a:lumMod val="75000"/>
                    <a:lumOff val="25000"/>
                  </a:srgbClr>
                </a:solidFill>
                <a:effectLst/>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rPr>
              <a:t>在准备面试前，应该全面复习本专业的理论知识，方可应对考试。</a:t>
            </a:r>
            <a:endParaRPr lang="zh-CN" altLang="en-US" sz="1600">
              <a:solidFill>
                <a:srgbClr val="000000">
                  <a:lumMod val="75000"/>
                  <a:lumOff val="25000"/>
                </a:srgbClr>
              </a:solidFill>
              <a:effectLst/>
              <a:uFillTx/>
              <a:latin typeface="微软雅黑" panose="020B0503020204020204" pitchFamily="34" charset="-122"/>
              <a:ea typeface="微软雅黑" panose="020B0503020204020204" pitchFamily="34" charset="-122"/>
              <a:cs typeface="思源黑体 CN Regular" panose="020B0500000000000000" charset="-122"/>
              <a:sym typeface="微软雅黑" panose="020B0503020204020204" pitchFamily="34" charset="-122"/>
            </a:endParaRPr>
          </a:p>
        </p:txBody>
      </p:sp>
      <p:sp>
        <p:nvSpPr>
          <p:cNvPr id="60" name="平行四边形 59"/>
          <p:cNvSpPr/>
          <p:nvPr>
            <p:custDataLst>
              <p:tags r:id="rId16"/>
            </p:custDataLst>
          </p:nvPr>
        </p:nvSpPr>
        <p:spPr>
          <a:xfrm>
            <a:off x="1069975" y="3883660"/>
            <a:ext cx="2928620" cy="362585"/>
          </a:xfrm>
          <a:prstGeom prst="parallelogram">
            <a:avLst/>
          </a:prstGeom>
          <a:solidFill>
            <a:srgbClr val="892BC0">
              <a:lumMod val="20000"/>
              <a:lumOff val="80000"/>
            </a:srgbClr>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62" name="平行四边形 61"/>
          <p:cNvSpPr/>
          <p:nvPr>
            <p:custDataLst>
              <p:tags r:id="rId17"/>
            </p:custDataLst>
          </p:nvPr>
        </p:nvSpPr>
        <p:spPr>
          <a:xfrm>
            <a:off x="923925" y="4091305"/>
            <a:ext cx="5139055" cy="1589405"/>
          </a:xfrm>
          <a:prstGeom prst="parallelogram">
            <a:avLst>
              <a:gd name="adj" fmla="val 14222"/>
            </a:avLst>
          </a:prstGeom>
          <a:gradFill>
            <a:gsLst>
              <a:gs pos="0">
                <a:srgbClr val="892BC0">
                  <a:lumMod val="20000"/>
                  <a:lumOff val="80000"/>
                  <a:alpha val="2000"/>
                </a:srgbClr>
              </a:gs>
              <a:gs pos="100000">
                <a:srgbClr val="8D41CB">
                  <a:lumMod val="20000"/>
                  <a:lumOff val="80000"/>
                </a:srgbClr>
              </a:gs>
            </a:gsLst>
            <a:lin ang="10800000" scaled="0"/>
          </a:gra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63" name="平行四边形 62"/>
          <p:cNvSpPr/>
          <p:nvPr>
            <p:custDataLst>
              <p:tags r:id="rId18"/>
            </p:custDataLst>
          </p:nvPr>
        </p:nvSpPr>
        <p:spPr>
          <a:xfrm>
            <a:off x="795020" y="3683635"/>
            <a:ext cx="3060065" cy="615315"/>
          </a:xfrm>
          <a:prstGeom prst="parallelogram">
            <a:avLst/>
          </a:prstGeom>
          <a:solidFill>
            <a:srgbClr val="892BC0"/>
          </a:solidFill>
          <a:ln>
            <a:noFill/>
          </a:ln>
        </p:spPr>
        <p:style>
          <a:lnRef idx="2">
            <a:srgbClr val="7D01AA">
              <a:shade val="50000"/>
            </a:srgbClr>
          </a:lnRef>
          <a:fillRef idx="1">
            <a:srgbClr val="7D01AA"/>
          </a:fillRef>
          <a:effectRef idx="0">
            <a:srgbClr val="7D01A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Regular" panose="020B0500000000000000" charset="-122"/>
            </a:endParaRPr>
          </a:p>
        </p:txBody>
      </p:sp>
      <p:sp>
        <p:nvSpPr>
          <p:cNvPr id="64" name="文本框 63"/>
          <p:cNvSpPr txBox="1"/>
          <p:nvPr>
            <p:custDataLst>
              <p:tags r:id="rId19"/>
            </p:custDataLst>
          </p:nvPr>
        </p:nvSpPr>
        <p:spPr>
          <a:xfrm>
            <a:off x="4998085" y="3798570"/>
            <a:ext cx="607695" cy="385445"/>
          </a:xfrm>
          <a:prstGeom prst="rect">
            <a:avLst/>
          </a:prstGeom>
          <a:noFill/>
        </p:spPr>
        <p:txBody>
          <a:bodyPr wrap="square" rtlCol="0" anchor="ctr" anchorCtr="0">
            <a:normAutofit fontScale="57500" lnSpcReduction="20000"/>
          </a:bodyPr>
          <a:p>
            <a:pPr algn="ctr"/>
            <a:r>
              <a:rPr lang="en-US" altLang="zh-CN" sz="280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rPr>
              <a:t>02</a:t>
            </a:r>
            <a:endParaRPr lang="en-US" altLang="zh-CN" sz="2800">
              <a:ln>
                <a:noFill/>
              </a:ln>
              <a:gradFill>
                <a:gsLst>
                  <a:gs pos="15000">
                    <a:srgbClr val="8D41CB"/>
                  </a:gs>
                  <a:gs pos="100000">
                    <a:srgbClr val="8D41CB">
                      <a:lumMod val="20000"/>
                      <a:lumOff val="80000"/>
                      <a:alpha val="50000"/>
                    </a:srgbClr>
                  </a:gs>
                </a:gsLst>
                <a:lin ang="5400000" scaled="0"/>
              </a:gradFill>
              <a:latin typeface="思源黑体 CN Bold" panose="020B0800000000000000" charset="-122"/>
              <a:ea typeface="思源黑体 CN Bold" panose="020B0800000000000000" charset="-122"/>
              <a:cs typeface="思源黑体 CN Regular" panose="020B0500000000000000" charset="-122"/>
              <a:sym typeface="微软雅黑" panose="020B0503020204020204" pitchFamily="34" charset="-122"/>
            </a:endParaRPr>
          </a:p>
        </p:txBody>
      </p:sp>
      <p:cxnSp>
        <p:nvCxnSpPr>
          <p:cNvPr id="65" name="直接箭头连接符 64"/>
          <p:cNvCxnSpPr/>
          <p:nvPr>
            <p:custDataLst>
              <p:tags r:id="rId20"/>
            </p:custDataLst>
          </p:nvPr>
        </p:nvCxnSpPr>
        <p:spPr>
          <a:xfrm>
            <a:off x="4186555" y="4036060"/>
            <a:ext cx="623570" cy="0"/>
          </a:xfrm>
          <a:prstGeom prst="straightConnector1">
            <a:avLst/>
          </a:prstGeom>
          <a:ln>
            <a:solidFill>
              <a:srgbClr val="8D41CB">
                <a:alpha val="20000"/>
              </a:srgbClr>
            </a:solidFill>
            <a:tailEnd type="stealth"/>
          </a:ln>
        </p:spPr>
        <p:style>
          <a:lnRef idx="1">
            <a:srgbClr val="7D01AA"/>
          </a:lnRef>
          <a:fillRef idx="0">
            <a:srgbClr val="7D01AA"/>
          </a:fillRef>
          <a:effectRef idx="0">
            <a:srgbClr val="7D01AA"/>
          </a:effectRef>
          <a:fontRef idx="minor">
            <a:srgbClr val="000000"/>
          </a:fontRef>
        </p:style>
      </p:cxnSp>
      <p:sp>
        <p:nvSpPr>
          <p:cNvPr id="66" name="文本框 65"/>
          <p:cNvSpPr txBox="1"/>
          <p:nvPr>
            <p:custDataLst>
              <p:tags r:id="rId21"/>
            </p:custDataLst>
          </p:nvPr>
        </p:nvSpPr>
        <p:spPr>
          <a:xfrm>
            <a:off x="1161415" y="3810318"/>
            <a:ext cx="2119630" cy="353060"/>
          </a:xfrm>
          <a:prstGeom prst="rect">
            <a:avLst/>
          </a:prstGeom>
          <a:noFill/>
        </p:spPr>
        <p:txBody>
          <a:bodyPr wrap="square" bIns="0" rtlCol="0" anchor="ctr" anchorCtr="0">
            <a:spAutoFit/>
          </a:bodyPr>
          <a:p>
            <a:pPr algn="l">
              <a:lnSpc>
                <a:spcPct val="100000"/>
              </a:lnSpc>
            </a:pPr>
            <a:r>
              <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rPr>
              <a:t>第二，语言简洁。</a:t>
            </a:r>
            <a:endParaRPr lang="zh-CN" altLang="en-US" sz="2000">
              <a:solidFill>
                <a:srgbClr val="FF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67" name="文本框 66"/>
          <p:cNvSpPr txBox="1"/>
          <p:nvPr>
            <p:custDataLst>
              <p:tags r:id="rId22"/>
            </p:custDataLst>
          </p:nvPr>
        </p:nvSpPr>
        <p:spPr>
          <a:xfrm>
            <a:off x="1501775" y="4431665"/>
            <a:ext cx="3790950" cy="1076325"/>
          </a:xfrm>
          <a:prstGeom prst="rect">
            <a:avLst/>
          </a:prstGeom>
          <a:noFill/>
        </p:spPr>
        <p:txBody>
          <a:bodyPr wrap="square" rtlCol="0" anchor="t">
            <a:spAutoFit/>
          </a:bodyPr>
          <a:p>
            <a:pPr algn="l" fontAlgn="auto">
              <a:lnSpc>
                <a:spcPct val="100000"/>
              </a:lnSpc>
              <a:spcAft>
                <a:spcPts val="1000"/>
              </a:spcAft>
            </a:pPr>
            <a:r>
              <a:rPr lang="zh-CN" altLang="en-US" sz="1600">
                <a:solidFill>
                  <a:srgbClr val="000000">
                    <a:lumMod val="75000"/>
                    <a:lumOff val="25000"/>
                  </a:srgbClr>
                </a:solidFill>
                <a:effectLst/>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回答结构化提问时间有限，切忌有过多的口头语，或者是模棱两可的语言，如“嗯……啊……，那个……这个……，我想想……”，这些都是不可取的。</a:t>
            </a:r>
            <a:endParaRPr lang="zh-CN" altLang="en-US" sz="1600">
              <a:solidFill>
                <a:srgbClr val="000000">
                  <a:lumMod val="75000"/>
                  <a:lumOff val="25000"/>
                </a:srgbClr>
              </a:solidFill>
              <a:effectLst/>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ustDataLst>
      <p:tags r:id="rId2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8" name="文本框 7"/>
          <p:cNvSpPr txBox="1"/>
          <p:nvPr/>
        </p:nvSpPr>
        <p:spPr>
          <a:xfrm>
            <a:off x="575945" y="1114425"/>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策略二：教学方法示范</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另一个方法是在真实的教学情境中做一些看似随意但有意识的教学示范。例如，当被谈话教师出于对某个幼儿的偏见，再一次出现言语或行为不当的时候，教师可以直接帮助其处理事件，身体力行，用行为做示范。</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pic>
        <p:nvPicPr>
          <p:cNvPr id="10" name="图片 9" descr="b82091bc842c405295989e89e6b44e88"/>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pic>
        <p:nvPicPr>
          <p:cNvPr id="2" name="图片 1" descr="047f2e6a94cc2bdda644cc52d0fa46a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924300" y="2436495"/>
            <a:ext cx="4321810" cy="350964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7"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12"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8">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170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（四）与领导沟通的技巧</a:t>
            </a:r>
            <a:endParaRPr lang="zh-CN" altLang="en-US" sz="2400" b="1" dirty="0">
              <a:solidFill>
                <a:srgbClr val="449CD3"/>
              </a:solidFill>
            </a:endParaRPr>
          </a:p>
        </p:txBody>
      </p:sp>
      <p:sp>
        <p:nvSpPr>
          <p:cNvPr id="9" name="文本框 8"/>
          <p:cNvSpPr txBox="1"/>
          <p:nvPr>
            <p:custDataLst>
              <p:tags r:id="rId3"/>
            </p:custDataLst>
          </p:nvPr>
        </p:nvSpPr>
        <p:spPr>
          <a:xfrm>
            <a:off x="991870" y="143700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1. 向领导汇报工作</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4"/>
            </p:custDataLst>
          </p:nvPr>
        </p:nvSpPr>
        <p:spPr>
          <a:xfrm>
            <a:off x="575310" y="1946275"/>
            <a:ext cx="4817745" cy="39878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汇报的内容应该包括三点：</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custDataLst>
              <p:tags r:id="rId5"/>
            </p:custDataLst>
          </p:nvPr>
        </p:nvSpPr>
        <p:spPr>
          <a:xfrm>
            <a:off x="702310" y="2439035"/>
            <a:ext cx="411734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第一，说现状，但不必自夸；</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第二，说存在的困难，要实事求是；</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第三，说解决思路，或说请求领导支持和帮助的内容。</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grpSp>
        <p:nvGrpSpPr>
          <p:cNvPr id="36" name="组合 35"/>
          <p:cNvGrpSpPr/>
          <p:nvPr/>
        </p:nvGrpSpPr>
        <p:grpSpPr>
          <a:xfrm>
            <a:off x="5193030" y="775335"/>
            <a:ext cx="6459220" cy="4674870"/>
            <a:chOff x="8518" y="545"/>
            <a:chExt cx="10172" cy="7362"/>
          </a:xfrm>
        </p:grpSpPr>
        <p:sp>
          <p:nvSpPr>
            <p:cNvPr id="15" name="矩形 14"/>
            <p:cNvSpPr/>
            <p:nvPr>
              <p:custDataLst>
                <p:tags r:id="rId6"/>
              </p:custDataLst>
            </p:nvPr>
          </p:nvSpPr>
          <p:spPr>
            <a:xfrm>
              <a:off x="11643" y="545"/>
              <a:ext cx="3269" cy="628"/>
            </a:xfrm>
            <a:prstGeom prst="rect">
              <a:avLst/>
            </a:prstGeom>
          </p:spPr>
          <p:txBody>
            <a:bodyPr wrap="square" anchor="ctr" anchorCtr="0">
              <a:spAutoFit/>
            </a:bodyPr>
            <a:lstStyle/>
            <a:p>
              <a:pPr algn="ctr">
                <a:lnSpc>
                  <a:spcPct val="100000"/>
                </a:lnSpc>
              </a:pPr>
              <a:r>
                <a:rPr lang="da-DK" altLang="zh-CN" sz="2000" b="1" kern="0" dirty="0">
                  <a:solidFill>
                    <a:srgbClr val="008CC4"/>
                  </a:solidFill>
                  <a:latin typeface="微软雅黑" panose="020B0503020204020204" pitchFamily="34" charset="-122"/>
                  <a:ea typeface="微软雅黑" panose="020B0503020204020204" pitchFamily="34" charset="-122"/>
                  <a:cs typeface="Arial" panose="020B0604020202020204" pitchFamily="34" charset="0"/>
                </a:rPr>
                <a:t>汇报工作</a:t>
              </a:r>
              <a:endParaRPr lang="da-DK" altLang="zh-CN" sz="2000" b="1" kern="0" dirty="0">
                <a:solidFill>
                  <a:srgbClr val="008CC4"/>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波形 24"/>
            <p:cNvSpPr/>
            <p:nvPr>
              <p:custDataLst>
                <p:tags r:id="rId7"/>
              </p:custDataLst>
            </p:nvPr>
          </p:nvSpPr>
          <p:spPr>
            <a:xfrm>
              <a:off x="9019" y="3375"/>
              <a:ext cx="2656" cy="1981"/>
            </a:xfrm>
            <a:prstGeom prst="wave">
              <a:avLst/>
            </a:prstGeom>
            <a:solidFill>
              <a:srgbClr val="008CC4"/>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nchorCtr="0">
              <a:normAutofit/>
            </a:bodyPr>
            <a:lstStyle/>
            <a:p>
              <a:pPr algn="ctr">
                <a:lnSpc>
                  <a:spcPct val="100000"/>
                </a:lnSpc>
              </a:pPr>
              <a:r>
                <a:rPr lang="zh-CN" altLang="en-US" sz="2000" b="1" dirty="0">
                  <a:solidFill>
                    <a:sysClr val="window" lastClr="FFFFFF"/>
                  </a:solidFill>
                  <a:latin typeface="微软雅黑" panose="020B0503020204020204" pitchFamily="34" charset="-122"/>
                  <a:ea typeface="微软雅黑" panose="020B0503020204020204" pitchFamily="34" charset="-122"/>
                </a:rPr>
                <a:t>主动汇报</a:t>
              </a:r>
              <a:endParaRPr lang="zh-CN" altLang="en-US" sz="2000" b="1" dirty="0">
                <a:solidFill>
                  <a:sysClr val="window" lastClr="FFFFFF"/>
                </a:solidFill>
                <a:latin typeface="微软雅黑" panose="020B0503020204020204" pitchFamily="34" charset="-122"/>
                <a:ea typeface="微软雅黑" panose="020B0503020204020204" pitchFamily="34" charset="-122"/>
              </a:endParaRPr>
            </a:p>
          </p:txBody>
        </p:sp>
        <p:sp>
          <p:nvSpPr>
            <p:cNvPr id="26" name="波形 25"/>
            <p:cNvSpPr/>
            <p:nvPr>
              <p:custDataLst>
                <p:tags r:id="rId8"/>
              </p:custDataLst>
            </p:nvPr>
          </p:nvSpPr>
          <p:spPr>
            <a:xfrm>
              <a:off x="15009" y="3375"/>
              <a:ext cx="2656" cy="1981"/>
            </a:xfrm>
            <a:prstGeom prst="wave">
              <a:avLst/>
            </a:prstGeom>
            <a:solidFill>
              <a:srgbClr val="008CC4"/>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nchorCtr="0">
              <a:normAutofit/>
            </a:bodyPr>
            <a:lstStyle/>
            <a:p>
              <a:pPr algn="ctr">
                <a:lnSpc>
                  <a:spcPct val="100000"/>
                </a:lnSpc>
              </a:pPr>
              <a:r>
                <a:rPr lang="zh-CN" altLang="en-US" sz="2000" b="1" dirty="0">
                  <a:solidFill>
                    <a:sysClr val="window" lastClr="FFFFFF"/>
                  </a:solidFill>
                  <a:latin typeface="微软雅黑" panose="020B0503020204020204" pitchFamily="34" charset="-122"/>
                  <a:ea typeface="微软雅黑" panose="020B0503020204020204" pitchFamily="34" charset="-122"/>
                </a:rPr>
                <a:t>被动汇报</a:t>
              </a:r>
              <a:endParaRPr lang="zh-CN" altLang="en-US" sz="2000" b="1" dirty="0">
                <a:solidFill>
                  <a:sysClr val="window" lastClr="FFFFFF"/>
                </a:solidFill>
                <a:latin typeface="微软雅黑" panose="020B0503020204020204" pitchFamily="34" charset="-122"/>
                <a:ea typeface="微软雅黑" panose="020B0503020204020204" pitchFamily="34" charset="-122"/>
              </a:endParaRPr>
            </a:p>
          </p:txBody>
        </p:sp>
        <p:grpSp>
          <p:nvGrpSpPr>
            <p:cNvPr id="27" name="组合 26"/>
            <p:cNvGrpSpPr/>
            <p:nvPr>
              <p:custDataLst>
                <p:tags r:id="rId9"/>
              </p:custDataLst>
            </p:nvPr>
          </p:nvGrpSpPr>
          <p:grpSpPr>
            <a:xfrm rot="10800000">
              <a:off x="10324" y="1392"/>
              <a:ext cx="5975" cy="1899"/>
              <a:chOff x="3467099" y="3350313"/>
              <a:chExt cx="5257804" cy="1205872"/>
            </a:xfrm>
          </p:grpSpPr>
          <p:cxnSp>
            <p:nvCxnSpPr>
              <p:cNvPr id="28" name="肘形连接符 27"/>
              <p:cNvCxnSpPr/>
              <p:nvPr>
                <p:custDataLst>
                  <p:tags r:id="rId10"/>
                </p:custDataLst>
              </p:nvPr>
            </p:nvCxnSpPr>
            <p:spPr>
              <a:xfrm rot="16200000" flipV="1">
                <a:off x="4178614" y="2638798"/>
                <a:ext cx="1205871" cy="2628902"/>
              </a:xfrm>
              <a:prstGeom prst="bentConnector3">
                <a:avLst/>
              </a:prstGeom>
              <a:ln w="38100">
                <a:solidFill>
                  <a:sysClr val="window" lastClr="FFFFFF">
                    <a:lumMod val="50000"/>
                  </a:sysClr>
                </a:solidFill>
                <a:tailEnd type="triangle"/>
              </a:ln>
            </p:spPr>
            <p:style>
              <a:lnRef idx="1">
                <a:srgbClr val="5B9BD5"/>
              </a:lnRef>
              <a:fillRef idx="0">
                <a:srgbClr val="5B9BD5"/>
              </a:fillRef>
              <a:effectRef idx="0">
                <a:srgbClr val="5B9BD5"/>
              </a:effectRef>
              <a:fontRef idx="minor">
                <a:sysClr val="windowText" lastClr="000000"/>
              </a:fontRef>
            </p:style>
          </p:cxnSp>
          <p:cxnSp>
            <p:nvCxnSpPr>
              <p:cNvPr id="29" name="肘形连接符 28"/>
              <p:cNvCxnSpPr/>
              <p:nvPr>
                <p:custDataLst>
                  <p:tags r:id="rId11"/>
                </p:custDataLst>
              </p:nvPr>
            </p:nvCxnSpPr>
            <p:spPr>
              <a:xfrm rot="5400000" flipH="1" flipV="1">
                <a:off x="6807516" y="2638798"/>
                <a:ext cx="1205871" cy="2628903"/>
              </a:xfrm>
              <a:prstGeom prst="bentConnector3">
                <a:avLst/>
              </a:prstGeom>
              <a:ln w="38100">
                <a:solidFill>
                  <a:sysClr val="window" lastClr="FFFFFF">
                    <a:lumMod val="50000"/>
                  </a:sysClr>
                </a:solidFill>
                <a:tailEnd type="triangle"/>
              </a:ln>
            </p:spPr>
            <p:style>
              <a:lnRef idx="1">
                <a:srgbClr val="5B9BD5"/>
              </a:lnRef>
              <a:fillRef idx="0">
                <a:srgbClr val="5B9BD5"/>
              </a:fillRef>
              <a:effectRef idx="0">
                <a:srgbClr val="5B9BD5"/>
              </a:effectRef>
              <a:fontRef idx="minor">
                <a:sysClr val="windowText" lastClr="000000"/>
              </a:fontRef>
            </p:style>
          </p:cxnSp>
        </p:grpSp>
        <p:sp>
          <p:nvSpPr>
            <p:cNvPr id="34" name="文本框 33"/>
            <p:cNvSpPr txBox="1"/>
            <p:nvPr/>
          </p:nvSpPr>
          <p:spPr>
            <a:xfrm>
              <a:off x="8518" y="5583"/>
              <a:ext cx="4180" cy="1016"/>
            </a:xfrm>
            <a:prstGeom prst="rect">
              <a:avLst/>
            </a:prstGeom>
            <a:noFill/>
          </p:spPr>
          <p:txBody>
            <a:bodyPr wrap="square" rtlCol="0" anchor="t">
              <a:spAutoFit/>
            </a:bodyPr>
            <a:p>
              <a:r>
                <a:rPr lang="zh-CN" altLang="en-US">
                  <a:latin typeface="楷体" panose="02010609060101010101" charset="-122"/>
                  <a:ea typeface="楷体" panose="02010609060101010101" charset="-122"/>
                </a:rPr>
                <a:t>汇报者根据需要主动向领导汇报工作。</a:t>
              </a:r>
              <a:endParaRPr lang="zh-CN" altLang="en-US">
                <a:latin typeface="楷体" panose="02010609060101010101" charset="-122"/>
                <a:ea typeface="楷体" panose="02010609060101010101" charset="-122"/>
              </a:endParaRPr>
            </a:p>
          </p:txBody>
        </p:sp>
        <p:sp>
          <p:nvSpPr>
            <p:cNvPr id="35" name="文本框 34"/>
            <p:cNvSpPr txBox="1"/>
            <p:nvPr>
              <p:custDataLst>
                <p:tags r:id="rId12"/>
              </p:custDataLst>
            </p:nvPr>
          </p:nvSpPr>
          <p:spPr>
            <a:xfrm>
              <a:off x="13982" y="5583"/>
              <a:ext cx="4709" cy="2325"/>
            </a:xfrm>
            <a:prstGeom prst="rect">
              <a:avLst/>
            </a:prstGeom>
            <a:noFill/>
          </p:spPr>
          <p:txBody>
            <a:bodyPr wrap="square" rtlCol="0" anchor="t">
              <a:spAutoFit/>
            </a:bodyPr>
            <a:p>
              <a:r>
                <a:rPr lang="zh-CN" altLang="en-US">
                  <a:latin typeface="楷体" panose="02010609060101010101" charset="-122"/>
                  <a:ea typeface="楷体" panose="02010609060101010101" charset="-122"/>
                </a:rPr>
                <a:t>是领导要听汇报者的汇报，汇报者完全可以按照领导的要求进行汇报，包括汇报内容、汇报方式、汇报时间等，都必须“被动”地服从领导。</a:t>
              </a:r>
              <a:endParaRPr lang="zh-CN" altLang="en-US">
                <a:latin typeface="楷体" panose="02010609060101010101" charset="-122"/>
                <a:ea typeface="楷体" panose="02010609060101010101" charset="-122"/>
              </a:endParaRPr>
            </a:p>
          </p:txBody>
        </p:sp>
      </p:grpSp>
    </p:spTree>
    <p:custDataLst>
      <p:tags r:id="rId13"/>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2" name="文本框 1"/>
          <p:cNvSpPr txBox="1"/>
          <p:nvPr/>
        </p:nvSpPr>
        <p:spPr>
          <a:xfrm>
            <a:off x="575310" y="1110615"/>
            <a:ext cx="11019155" cy="39878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无论是主动汇报还是被动汇报，都应把握好以下四个关键点。</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nvSpPr>
        <p:spPr>
          <a:xfrm>
            <a:off x="702310" y="1736725"/>
            <a:ext cx="10764520" cy="255333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（1）明确目的。事先一定要思考好：这次汇报应该达到什么目的。这是一个带有根本性、方向性的问题，也是要汇报的主题思想。</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（2）抓住重点。根据汇报目的和领导的要求，选择重点内容，并找准切入点。</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3）不说废话。首先，要根据汇报的要求和重点事先进行认真准备，列出提纲或形成文字材料，充分利用有效时间把该汇报的内容都说出来。其次，尽量做到每句话都有分量，繁简适度，表达得体，既不过时，也不浪费机会，让人听后有一种新鲜感和透亮感。</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（4）实事求是。向领导汇报工作都必须本着认真负责的态度和实事求是的精神，一定要把汇报工作建立在事实清楚的基础之上。</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2"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8">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19"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8">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8">
                                            <p:txEl>
                                              <p:pRg st="2" end="2"/>
                                            </p:txEl>
                                          </p:spTgt>
                                        </p:tgtEl>
                                        <p:attrNameLst>
                                          <p:attrName>style.visibility</p:attrName>
                                        </p:attrNameLst>
                                      </p:cBhvr>
                                      <p:to>
                                        <p:strVal val="visible"/>
                                      </p:to>
                                    </p:set>
                                    <p:anim calcmode="discrete" valueType="clr">
                                      <p:cBhvr override="childStyle">
                                        <p:cTn id="26" dur="80"/>
                                        <p:tgtEl>
                                          <p:spTgt spid="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8">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8">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8">
                                            <p:txEl>
                                              <p:pRg st="3" end="3"/>
                                            </p:txEl>
                                          </p:spTgt>
                                        </p:tgtEl>
                                        <p:attrNameLst>
                                          <p:attrName>style.visibility</p:attrName>
                                        </p:attrNameLst>
                                      </p:cBhvr>
                                      <p:to>
                                        <p:strVal val="visible"/>
                                      </p:to>
                                    </p:set>
                                    <p:anim calcmode="discrete" valueType="clr">
                                      <p:cBhvr override="childStyle">
                                        <p:cTn id="33" dur="80"/>
                                        <p:tgtEl>
                                          <p:spTgt spid="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8">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8">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9" name="文本框 8"/>
          <p:cNvSpPr txBox="1"/>
          <p:nvPr>
            <p:custDataLst>
              <p:tags r:id="rId2"/>
            </p:custDataLst>
          </p:nvPr>
        </p:nvSpPr>
        <p:spPr>
          <a:xfrm>
            <a:off x="991870" y="104584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2. 向领导请示工作</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3"/>
            </p:custDataLst>
          </p:nvPr>
        </p:nvSpPr>
        <p:spPr>
          <a:xfrm>
            <a:off x="575310" y="1475105"/>
            <a:ext cx="9267825" cy="39878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请示是指就有关问题向领导获取行动指令。请示的完整过程包括以下步骤。</a:t>
            </a:r>
            <a:endParaRPr lang="zh-CN" altLang="en-US" sz="2000">
              <a:latin typeface="微软雅黑" panose="020B0503020204020204" pitchFamily="34" charset="-122"/>
              <a:ea typeface="微软雅黑" panose="020B0503020204020204" pitchFamily="34" charset="-122"/>
            </a:endParaRPr>
          </a:p>
        </p:txBody>
      </p:sp>
      <p:graphicFrame>
        <p:nvGraphicFramePr>
          <p:cNvPr id="3" name="图示 2"/>
          <p:cNvGraphicFramePr/>
          <p:nvPr/>
        </p:nvGraphicFramePr>
        <p:xfrm>
          <a:off x="1268730" y="2027555"/>
          <a:ext cx="9517380" cy="39471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9"/>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五、关于人际沟通的提问</a:t>
            </a:r>
            <a:endParaRPr lang="zh-CN" altLang="en-US" sz="2800" b="1" dirty="0">
              <a:solidFill>
                <a:schemeClr val="tx1"/>
              </a:solidFill>
            </a:endParaRPr>
          </a:p>
        </p:txBody>
      </p:sp>
      <p:sp>
        <p:nvSpPr>
          <p:cNvPr id="9" name="文本框 8"/>
          <p:cNvSpPr txBox="1"/>
          <p:nvPr>
            <p:custDataLst>
              <p:tags r:id="rId2"/>
            </p:custDataLst>
          </p:nvPr>
        </p:nvSpPr>
        <p:spPr>
          <a:xfrm>
            <a:off x="991870" y="104584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3. 向领导提出建议</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3"/>
            </p:custDataLst>
          </p:nvPr>
        </p:nvSpPr>
        <p:spPr>
          <a:xfrm>
            <a:off x="575310" y="1475105"/>
            <a:ext cx="11047095" cy="193802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（1）把握正确的态度。</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楷体" panose="02010609060101010101" charset="-122"/>
                <a:ea typeface="楷体" panose="02010609060101010101" charset="-122"/>
                <a:cs typeface="楷体" panose="02010609060101010101" charset="-122"/>
              </a:rPr>
              <a:t>说话要注意“态度诚恳，言语适度”，恰到好处地表达出自己的意思。</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微软雅黑" panose="020B0503020204020204" pitchFamily="34" charset="-122"/>
                <a:ea typeface="微软雅黑" panose="020B0503020204020204" pitchFamily="34" charset="-122"/>
              </a:rPr>
              <a:t>（2）不要只提意见，更要提供办法。</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楷体" panose="02010609060101010101" charset="-122"/>
                <a:ea typeface="楷体" panose="02010609060101010101" charset="-122"/>
              </a:rPr>
              <a:t>提意见时一定要设身处地地站在领导的立场上考虑问题，不仅要提出意见，更要提供解决问题的方法。</a:t>
            </a:r>
            <a:endParaRPr lang="zh-CN" altLang="en-US" sz="2000">
              <a:latin typeface="楷体" panose="02010609060101010101" charset="-122"/>
              <a:ea typeface="楷体" panose="02010609060101010101" charset="-122"/>
            </a:endParaRPr>
          </a:p>
        </p:txBody>
      </p:sp>
      <p:pic>
        <p:nvPicPr>
          <p:cNvPr id="4" name="图片 3" descr="u=2915562537,3391557579&amp;fm=253&amp;fmt=auto.webp"/>
          <p:cNvPicPr>
            <a:picLocks noChangeAspect="1"/>
          </p:cNvPicPr>
          <p:nvPr/>
        </p:nvPicPr>
        <p:blipFill>
          <a:blip r:embed="rId4">
            <a:clrChange>
              <a:clrFrom>
                <a:srgbClr val="F6F6F6">
                  <a:alpha val="100000"/>
                </a:srgbClr>
              </a:clrFrom>
              <a:clrTo>
                <a:srgbClr val="F6F6F6">
                  <a:alpha val="100000"/>
                  <a:alpha val="0"/>
                </a:srgbClr>
              </a:clrTo>
            </a:clrChange>
          </a:blip>
          <a:stretch>
            <a:fillRect/>
          </a:stretch>
        </p:blipFill>
        <p:spPr>
          <a:xfrm>
            <a:off x="4127500" y="3443605"/>
            <a:ext cx="3529965" cy="2373630"/>
          </a:xfrm>
          <a:prstGeom prst="rect">
            <a:avLst/>
          </a:prstGeom>
        </p:spPr>
      </p:pic>
    </p:spTree>
    <p:custDataLst>
      <p:tags r:id="rId5"/>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2" name="文本框 1"/>
          <p:cNvSpPr txBox="1"/>
          <p:nvPr>
            <p:custDataLst>
              <p:tags r:id="rId2"/>
            </p:custDataLst>
          </p:nvPr>
        </p:nvSpPr>
        <p:spPr>
          <a:xfrm>
            <a:off x="575310" y="1252855"/>
            <a:ext cx="10713085" cy="70675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组织管理的提问通常考查的是考生活动策划、组织、管理、协调等方面的能力，主要包括</a:t>
            </a:r>
            <a:r>
              <a:rPr lang="zh-CN" altLang="en-US" sz="2000" u="sng">
                <a:solidFill>
                  <a:srgbClr val="75E0E6"/>
                </a:solidFill>
                <a:latin typeface="微软雅黑" panose="020B0503020204020204" pitchFamily="34" charset="-122"/>
                <a:ea typeface="微软雅黑" panose="020B0503020204020204" pitchFamily="34" charset="-122"/>
              </a:rPr>
              <a:t>班级管理</a:t>
            </a:r>
            <a:r>
              <a:rPr lang="zh-CN" altLang="en-US" sz="2000">
                <a:latin typeface="微软雅黑" panose="020B0503020204020204" pitchFamily="34" charset="-122"/>
                <a:ea typeface="微软雅黑" panose="020B0503020204020204" pitchFamily="34" charset="-122"/>
              </a:rPr>
              <a:t>和</a:t>
            </a:r>
            <a:r>
              <a:rPr lang="zh-CN" altLang="en-US" sz="2000" u="sng">
                <a:solidFill>
                  <a:srgbClr val="75E0E6"/>
                </a:solidFill>
                <a:latin typeface="微软雅黑" panose="020B0503020204020204" pitchFamily="34" charset="-122"/>
                <a:ea typeface="微软雅黑" panose="020B0503020204020204" pitchFamily="34" charset="-122"/>
              </a:rPr>
              <a:t>园所管理</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custDataLst>
              <p:tags r:id="rId3"/>
            </p:custDataLst>
          </p:nvPr>
        </p:nvSpPr>
        <p:spPr>
          <a:xfrm>
            <a:off x="6751955" y="2620645"/>
            <a:ext cx="4117340" cy="1630045"/>
          </a:xfrm>
          <a:prstGeom prst="rect">
            <a:avLst/>
          </a:prstGeom>
          <a:noFill/>
        </p:spPr>
        <p:txBody>
          <a:bodyPr wrap="square" rtlCol="0" anchor="t">
            <a:spAutoFit/>
          </a:bodyPr>
          <a:p>
            <a:pPr indent="457200" fontAlgn="auto"/>
            <a:r>
              <a:rPr lang="zh-CN" altLang="en-US" sz="2000">
                <a:solidFill>
                  <a:srgbClr val="E4968F"/>
                </a:solidFill>
                <a:latin typeface="楷体" panose="02010609060101010101" charset="-122"/>
                <a:ea typeface="楷体" panose="02010609060101010101" charset="-122"/>
                <a:cs typeface="楷体" panose="02010609060101010101" charset="-122"/>
              </a:rPr>
              <a:t>因为考生都属于青年教师或新进教师，因此考题不会涉及较难的幼儿园管理的内容，一般会涉及大型活动组织与管理、教师教研参与与组织类题型。</a:t>
            </a:r>
            <a:endParaRPr lang="zh-CN" altLang="en-US" sz="2000">
              <a:solidFill>
                <a:srgbClr val="E4968F"/>
              </a:solidFill>
              <a:latin typeface="楷体" panose="02010609060101010101" charset="-122"/>
              <a:ea typeface="楷体" panose="02010609060101010101" charset="-122"/>
              <a:cs typeface="楷体" panose="02010609060101010101" charset="-122"/>
            </a:endParaRPr>
          </a:p>
        </p:txBody>
      </p:sp>
      <p:sp>
        <p:nvSpPr>
          <p:cNvPr id="30" name="直角三角形 29"/>
          <p:cNvSpPr/>
          <p:nvPr>
            <p:custDataLst>
              <p:tags r:id="rId4"/>
            </p:custDataLst>
          </p:nvPr>
        </p:nvSpPr>
        <p:spPr>
          <a:xfrm>
            <a:off x="2929046" y="2341245"/>
            <a:ext cx="625098" cy="625098"/>
          </a:xfrm>
          <a:prstGeom prst="rtTriangle">
            <a:avLst/>
          </a:prstGeom>
          <a:solidFill>
            <a:srgbClr val="E4968F">
              <a:lumMod val="75000"/>
            </a:srgbClr>
          </a:solidFill>
          <a:ln>
            <a:noFill/>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1" name="矩形 30"/>
          <p:cNvSpPr/>
          <p:nvPr>
            <p:custDataLst>
              <p:tags r:id="rId5"/>
            </p:custDataLst>
          </p:nvPr>
        </p:nvSpPr>
        <p:spPr>
          <a:xfrm>
            <a:off x="767776" y="2614567"/>
            <a:ext cx="5563458" cy="1817087"/>
          </a:xfrm>
          <a:prstGeom prst="rect">
            <a:avLst/>
          </a:prstGeom>
          <a:solidFill>
            <a:srgbClr val="FFFFFF"/>
          </a:solidFill>
          <a:ln>
            <a:noFill/>
          </a:ln>
          <a:effectLst>
            <a:outerShdw blurRad="63500" sx="102000" sy="102000" algn="ctr" rotWithShape="0">
              <a:srgbClr val="FFFFFF">
                <a:lumMod val="75000"/>
                <a:alpha val="40000"/>
              </a:srgbClr>
            </a:outerShdw>
          </a:effectLst>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2" name="五边形 31"/>
          <p:cNvSpPr/>
          <p:nvPr>
            <p:custDataLst>
              <p:tags r:id="rId6"/>
            </p:custDataLst>
          </p:nvPr>
        </p:nvSpPr>
        <p:spPr>
          <a:xfrm rot="5400000">
            <a:off x="726440" y="2725921"/>
            <a:ext cx="2588126" cy="1818774"/>
          </a:xfrm>
          <a:prstGeom prst="homePlate">
            <a:avLst>
              <a:gd name="adj" fmla="val 29922"/>
            </a:avLst>
          </a:prstGeom>
          <a:solidFill>
            <a:srgbClr val="E4968F"/>
          </a:solidFill>
          <a:ln>
            <a:noFill/>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0" name="椭圆 9"/>
          <p:cNvSpPr/>
          <p:nvPr>
            <p:custDataLst>
              <p:tags r:id="rId7"/>
            </p:custDataLst>
          </p:nvPr>
        </p:nvSpPr>
        <p:spPr>
          <a:xfrm>
            <a:off x="1234280" y="2738575"/>
            <a:ext cx="1571603" cy="1570760"/>
          </a:xfrm>
          <a:prstGeom prst="ellipse">
            <a:avLst/>
          </a:prstGeom>
          <a:solidFill>
            <a:srgbClr val="FFFFFF"/>
          </a:solidFill>
          <a:ln>
            <a:noFill/>
          </a:ln>
          <a:effectLst>
            <a:innerShdw blurRad="63500" dist="50800" dir="13500000">
              <a:prstClr val="black">
                <a:alpha val="25000"/>
              </a:prstClr>
            </a:innerShdw>
          </a:effectLst>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1" name="文本框 10"/>
          <p:cNvSpPr txBox="1"/>
          <p:nvPr>
            <p:custDataLst>
              <p:tags r:id="rId8"/>
            </p:custDataLst>
          </p:nvPr>
        </p:nvSpPr>
        <p:spPr>
          <a:xfrm>
            <a:off x="1244403" y="3044797"/>
            <a:ext cx="1552201" cy="959159"/>
          </a:xfrm>
          <a:prstGeom prst="rect">
            <a:avLst/>
          </a:prstGeom>
          <a:noFill/>
        </p:spPr>
        <p:txBody>
          <a:bodyPr wrap="square" bIns="0" rtlCol="0">
            <a:normAutofit fontScale="70000"/>
          </a:bodyPr>
          <a:p>
            <a:pPr algn="ctr"/>
            <a:r>
              <a:rPr lang="en-US" altLang="zh-CN" sz="3600" spc="300">
                <a:solidFill>
                  <a:srgbClr val="E4968F"/>
                </a:solidFill>
                <a:uFillTx/>
                <a:latin typeface="思源黑体 CN Bold" panose="020B0800000000000000" charset="-122"/>
                <a:ea typeface="思源黑体 CN Bold" panose="020B0800000000000000" charset="-122"/>
              </a:rPr>
              <a:t>班级</a:t>
            </a:r>
            <a:endParaRPr lang="en-US" altLang="zh-CN" sz="3600" spc="300">
              <a:solidFill>
                <a:srgbClr val="E4968F"/>
              </a:solidFill>
              <a:uFillTx/>
              <a:latin typeface="思源黑体 CN Bold" panose="020B0800000000000000" charset="-122"/>
              <a:ea typeface="思源黑体 CN Bold" panose="020B0800000000000000" charset="-122"/>
            </a:endParaRPr>
          </a:p>
          <a:p>
            <a:pPr algn="ctr"/>
            <a:r>
              <a:rPr lang="en-US" altLang="zh-CN" sz="3600" spc="300">
                <a:solidFill>
                  <a:srgbClr val="E4968F"/>
                </a:solidFill>
                <a:uFillTx/>
                <a:latin typeface="思源黑体 CN Bold" panose="020B0800000000000000" charset="-122"/>
                <a:ea typeface="思源黑体 CN Bold" panose="020B0800000000000000" charset="-122"/>
              </a:rPr>
              <a:t>管理</a:t>
            </a:r>
            <a:endParaRPr lang="en-US" altLang="zh-CN" sz="3600" spc="300">
              <a:solidFill>
                <a:srgbClr val="E4968F"/>
              </a:solidFill>
              <a:uFillTx/>
              <a:latin typeface="思源黑体 CN Bold" panose="020B0800000000000000" charset="-122"/>
              <a:ea typeface="思源黑体 CN Bold" panose="020B0800000000000000" charset="-122"/>
            </a:endParaRPr>
          </a:p>
        </p:txBody>
      </p:sp>
      <p:sp>
        <p:nvSpPr>
          <p:cNvPr id="37" name="文本框 36"/>
          <p:cNvSpPr txBox="1"/>
          <p:nvPr>
            <p:custDataLst>
              <p:tags r:id="rId9"/>
            </p:custDataLst>
          </p:nvPr>
        </p:nvSpPr>
        <p:spPr>
          <a:xfrm>
            <a:off x="3044825" y="2774315"/>
            <a:ext cx="3182620" cy="1476375"/>
          </a:xfrm>
          <a:prstGeom prst="rect">
            <a:avLst/>
          </a:prstGeom>
          <a:noFill/>
        </p:spPr>
        <p:txBody>
          <a:bodyPr wrap="square" rtlCol="0">
            <a:spAutoFit/>
          </a:bodyPr>
          <a:p>
            <a:pPr algn="l" fontAlgn="auto">
              <a:lnSpc>
                <a:spcPct val="100000"/>
              </a:lnSpc>
              <a:spcAft>
                <a:spcPts val="1000"/>
              </a:spcAft>
            </a:pPr>
            <a:r>
              <a:rPr lang="zh-CN" altLang="en-US">
                <a:solidFill>
                  <a:srgbClr val="000000">
                    <a:lumMod val="75000"/>
                    <a:lumOff val="25000"/>
                  </a:srgbClr>
                </a:solidFill>
                <a:uFillTx/>
                <a:latin typeface="微软雅黑" panose="020B0503020204020204" pitchFamily="34" charset="-122"/>
                <a:ea typeface="微软雅黑" panose="020B0503020204020204" pitchFamily="34" charset="-122"/>
              </a:rPr>
              <a:t>包括</a:t>
            </a:r>
            <a:r>
              <a:rPr lang="zh-CN" altLang="en-US" b="1">
                <a:solidFill>
                  <a:srgbClr val="E4968F"/>
                </a:solidFill>
                <a:uFillTx/>
                <a:latin typeface="微软雅黑" panose="020B0503020204020204" pitchFamily="34" charset="-122"/>
                <a:ea typeface="微软雅黑" panose="020B0503020204020204" pitchFamily="34" charset="-122"/>
              </a:rPr>
              <a:t>幼儿管理</a:t>
            </a:r>
            <a:r>
              <a:rPr lang="zh-CN" altLang="en-US">
                <a:solidFill>
                  <a:srgbClr val="000000">
                    <a:lumMod val="75000"/>
                    <a:lumOff val="25000"/>
                  </a:srgbClr>
                </a:solidFill>
                <a:uFillTx/>
                <a:latin typeface="微软雅黑" panose="020B0503020204020204" pitchFamily="34" charset="-122"/>
                <a:ea typeface="微软雅黑" panose="020B0503020204020204" pitchFamily="34" charset="-122"/>
              </a:rPr>
              <a:t>、教师管理、</a:t>
            </a:r>
            <a:r>
              <a:rPr lang="zh-CN" altLang="en-US" b="1">
                <a:solidFill>
                  <a:srgbClr val="E4968F"/>
                </a:solidFill>
                <a:uFillTx/>
                <a:latin typeface="微软雅黑" panose="020B0503020204020204" pitchFamily="34" charset="-122"/>
                <a:ea typeface="微软雅黑" panose="020B0503020204020204" pitchFamily="34" charset="-122"/>
              </a:rPr>
              <a:t>班级信息管理、班级物品管理</a:t>
            </a:r>
            <a:r>
              <a:rPr lang="zh-CN" altLang="en-US">
                <a:solidFill>
                  <a:srgbClr val="000000">
                    <a:lumMod val="75000"/>
                    <a:lumOff val="25000"/>
                  </a:srgbClr>
                </a:solidFill>
                <a:uFillTx/>
                <a:latin typeface="微软雅黑" panose="020B0503020204020204" pitchFamily="34" charset="-122"/>
                <a:ea typeface="微软雅黑" panose="020B0503020204020204" pitchFamily="34" charset="-122"/>
              </a:rPr>
              <a:t>、班级一日常规培养、</a:t>
            </a:r>
            <a:r>
              <a:rPr lang="zh-CN" altLang="en-US" b="1">
                <a:solidFill>
                  <a:srgbClr val="E4968F"/>
                </a:solidFill>
                <a:uFillTx/>
                <a:latin typeface="微软雅黑" panose="020B0503020204020204" pitchFamily="34" charset="-122"/>
                <a:ea typeface="微软雅黑" panose="020B0503020204020204" pitchFamily="34" charset="-122"/>
              </a:rPr>
              <a:t>班级环境建设</a:t>
            </a:r>
            <a:r>
              <a:rPr lang="zh-CN" altLang="en-US">
                <a:solidFill>
                  <a:srgbClr val="000000">
                    <a:lumMod val="75000"/>
                    <a:lumOff val="25000"/>
                  </a:srgbClr>
                </a:solidFill>
                <a:uFillTx/>
                <a:latin typeface="微软雅黑" panose="020B0503020204020204" pitchFamily="34" charset="-122"/>
                <a:ea typeface="微软雅黑" panose="020B0503020204020204" pitchFamily="34" charset="-122"/>
              </a:rPr>
              <a:t>、家长工作管理和</a:t>
            </a:r>
            <a:r>
              <a:rPr lang="zh-CN" altLang="en-US" b="1">
                <a:solidFill>
                  <a:srgbClr val="E4968F"/>
                </a:solidFill>
                <a:uFillTx/>
                <a:latin typeface="微软雅黑" panose="020B0503020204020204" pitchFamily="34" charset="-122"/>
                <a:ea typeface="微软雅黑" panose="020B0503020204020204" pitchFamily="34" charset="-122"/>
              </a:rPr>
              <a:t>园所活动组织与管理</a:t>
            </a:r>
            <a:r>
              <a:rPr lang="zh-CN" altLang="en-US">
                <a:solidFill>
                  <a:srgbClr val="000000">
                    <a:lumMod val="75000"/>
                    <a:lumOff val="25000"/>
                  </a:srgbClr>
                </a:solidFill>
                <a:uFillTx/>
                <a:latin typeface="微软雅黑" panose="020B0503020204020204" pitchFamily="34" charset="-122"/>
                <a:ea typeface="微软雅黑" panose="020B0503020204020204" pitchFamily="34" charset="-122"/>
              </a:rPr>
              <a:t>等。</a:t>
            </a:r>
            <a:endParaRPr lang="zh-CN" altLang="en-US">
              <a:solidFill>
                <a:srgbClr val="000000">
                  <a:lumMod val="75000"/>
                  <a:lumOff val="25000"/>
                </a:srgbClr>
              </a:solidFill>
              <a:uFillTx/>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170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（一）幼儿管理</a:t>
            </a:r>
            <a:endParaRPr lang="zh-CN" altLang="en-US" sz="2400" b="1" dirty="0">
              <a:solidFill>
                <a:srgbClr val="449CD3"/>
              </a:solidFill>
            </a:endParaRPr>
          </a:p>
        </p:txBody>
      </p:sp>
      <p:sp>
        <p:nvSpPr>
          <p:cNvPr id="13" name="圆角矩形 12"/>
          <p:cNvSpPr/>
          <p:nvPr>
            <p:custDataLst>
              <p:tags r:id="rId3"/>
            </p:custDataLst>
          </p:nvPr>
        </p:nvSpPr>
        <p:spPr>
          <a:xfrm>
            <a:off x="1586865" y="1804670"/>
            <a:ext cx="4429125" cy="3642360"/>
          </a:xfrm>
          <a:prstGeom prst="roundRect">
            <a:avLst>
              <a:gd name="adj" fmla="val 6452"/>
            </a:avLst>
          </a:prstGeom>
          <a:noFill/>
          <a:ln>
            <a:gradFill>
              <a:gsLst>
                <a:gs pos="22000">
                  <a:srgbClr val="026CD4">
                    <a:alpha val="10000"/>
                  </a:srgbClr>
                </a:gs>
                <a:gs pos="100000">
                  <a:srgbClr val="026CD4"/>
                </a:gs>
              </a:gsLst>
              <a:lin ang="16200000" scaled="1"/>
            </a:gradFill>
          </a:ln>
          <a:effectLst/>
        </p:spPr>
        <p:style>
          <a:lnRef idx="2">
            <a:srgbClr val="026CD4">
              <a:shade val="50000"/>
            </a:srgbClr>
          </a:lnRef>
          <a:fillRef idx="1">
            <a:srgbClr val="026CD4"/>
          </a:fillRef>
          <a:effectRef idx="0">
            <a:srgbClr val="026CD4"/>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ln w="15875">
                <a:gradFill>
                  <a:gsLst>
                    <a:gs pos="0">
                      <a:srgbClr val="9A0003"/>
                    </a:gs>
                    <a:gs pos="100000">
                      <a:srgbClr val="9A0003"/>
                    </a:gs>
                  </a:gsLst>
                  <a:lin ang="5400000" scaled="1"/>
                </a:gradFill>
              </a:ln>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54" name="同侧圆角矩形 53"/>
          <p:cNvSpPr/>
          <p:nvPr>
            <p:custDataLst>
              <p:tags r:id="rId4"/>
            </p:custDataLst>
          </p:nvPr>
        </p:nvSpPr>
        <p:spPr>
          <a:xfrm>
            <a:off x="1579245" y="1778000"/>
            <a:ext cx="4440555" cy="765175"/>
          </a:xfrm>
          <a:prstGeom prst="round2SameRect">
            <a:avLst>
              <a:gd name="adj1" fmla="val 18444"/>
              <a:gd name="adj2" fmla="val 0"/>
            </a:avLst>
          </a:prstGeom>
          <a:gradFill>
            <a:gsLst>
              <a:gs pos="5000">
                <a:srgbClr val="026CD4">
                  <a:lumMod val="20000"/>
                  <a:lumOff val="80000"/>
                </a:srgbClr>
              </a:gs>
              <a:gs pos="100000">
                <a:srgbClr val="63B8F1"/>
              </a:gs>
            </a:gsLst>
            <a:lin ang="0" scaled="0"/>
          </a:gra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5" name="文本框 54"/>
          <p:cNvSpPr txBox="1"/>
          <p:nvPr>
            <p:custDataLst>
              <p:tags r:id="rId5"/>
            </p:custDataLst>
          </p:nvPr>
        </p:nvSpPr>
        <p:spPr>
          <a:xfrm>
            <a:off x="1993265" y="1948180"/>
            <a:ext cx="3609975" cy="353060"/>
          </a:xfrm>
          <a:prstGeom prst="rect">
            <a:avLst/>
          </a:prstGeom>
          <a:noFill/>
        </p:spPr>
        <p:txBody>
          <a:bodyPr wrap="square" bIns="0" rtlCol="0">
            <a:spAutoFit/>
          </a:bodyPr>
          <a:p>
            <a:pPr algn="l">
              <a:lnSpc>
                <a:spcPct val="100000"/>
              </a:lnSpc>
            </a:pPr>
            <a:r>
              <a:rPr lang="zh-CN" altLang="en-US" sz="2000">
                <a:solidFill>
                  <a:srgbClr val="008BFF">
                    <a:lumMod val="50000"/>
                  </a:srgbClr>
                </a:solidFill>
                <a:uFillTx/>
                <a:latin typeface="思源黑体 CN Bold" panose="020B0800000000000000" charset="-122"/>
                <a:ea typeface="思源黑体 CN Bold" panose="020B0800000000000000" charset="-122"/>
              </a:rPr>
              <a:t>小班幼儿生活常规的管理方法</a:t>
            </a:r>
            <a:endParaRPr lang="zh-CN" altLang="en-US" sz="2000">
              <a:solidFill>
                <a:srgbClr val="008BFF">
                  <a:lumMod val="50000"/>
                </a:srgbClr>
              </a:solidFill>
              <a:uFillTx/>
              <a:latin typeface="思源黑体 CN Bold" panose="020B0800000000000000" charset="-122"/>
              <a:ea typeface="思源黑体 CN Bold" panose="020B0800000000000000" charset="-122"/>
            </a:endParaRPr>
          </a:p>
        </p:txBody>
      </p:sp>
      <p:sp>
        <p:nvSpPr>
          <p:cNvPr id="56" name="文本框 55"/>
          <p:cNvSpPr txBox="1"/>
          <p:nvPr>
            <p:custDataLst>
              <p:tags r:id="rId6"/>
            </p:custDataLst>
          </p:nvPr>
        </p:nvSpPr>
        <p:spPr>
          <a:xfrm>
            <a:off x="1067435" y="1507490"/>
            <a:ext cx="1742737" cy="1334882"/>
          </a:xfrm>
          <a:prstGeom prst="rect">
            <a:avLst/>
          </a:prstGeom>
          <a:noFill/>
        </p:spPr>
        <p:txBody>
          <a:bodyPr wrap="square" bIns="0" rtlCol="0">
            <a:normAutofit/>
          </a:bodyPr>
          <a:p>
            <a:pPr algn="ctr"/>
            <a:r>
              <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rPr>
              <a:t>1</a:t>
            </a:r>
            <a:endPar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endParaRPr>
          </a:p>
        </p:txBody>
      </p:sp>
      <p:sp>
        <p:nvSpPr>
          <p:cNvPr id="57" name="文本框 56"/>
          <p:cNvSpPr txBox="1"/>
          <p:nvPr>
            <p:custDataLst>
              <p:tags r:id="rId7"/>
            </p:custDataLst>
          </p:nvPr>
        </p:nvSpPr>
        <p:spPr>
          <a:xfrm>
            <a:off x="1790065" y="2639695"/>
            <a:ext cx="3950970" cy="2306955"/>
          </a:xfrm>
          <a:prstGeom prst="rect">
            <a:avLst/>
          </a:prstGeom>
          <a:noFill/>
        </p:spPr>
        <p:txBody>
          <a:bodyPr wrap="square" rtlCol="0">
            <a:spAutoFit/>
          </a:bodyPr>
          <a:p>
            <a:pPr indent="0" algn="l" fontAlgn="auto">
              <a:lnSpc>
                <a:spcPct val="100000"/>
              </a:lnSpc>
              <a:spcAft>
                <a:spcPts val="0"/>
              </a:spcAft>
            </a:pP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（1）通过有趣的故事情节引导幼儿学习常规。</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（2）运用熟识的标记帮助幼儿遵守常规。</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（3）通过游戏帮助幼儿熟悉常规。</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（4）通过儿歌等文学作品的形式熟记常规。</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（5）通过外在的奖励机制巩固常规。</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 name="圆角矩形 59"/>
          <p:cNvSpPr/>
          <p:nvPr>
            <p:custDataLst>
              <p:tags r:id="rId8"/>
            </p:custDataLst>
          </p:nvPr>
        </p:nvSpPr>
        <p:spPr>
          <a:xfrm>
            <a:off x="6259830" y="1804670"/>
            <a:ext cx="4429125" cy="3642360"/>
          </a:xfrm>
          <a:prstGeom prst="roundRect">
            <a:avLst>
              <a:gd name="adj" fmla="val 6452"/>
            </a:avLst>
          </a:prstGeom>
          <a:noFill/>
          <a:ln>
            <a:gradFill>
              <a:gsLst>
                <a:gs pos="22000">
                  <a:srgbClr val="026CD4">
                    <a:alpha val="10000"/>
                  </a:srgbClr>
                </a:gs>
                <a:gs pos="100000">
                  <a:srgbClr val="026CD4"/>
                </a:gs>
              </a:gsLst>
              <a:lin ang="16200000" scaled="1"/>
            </a:gradFill>
          </a:ln>
          <a:effectLst/>
        </p:spPr>
        <p:style>
          <a:lnRef idx="2">
            <a:srgbClr val="026CD4">
              <a:shade val="50000"/>
            </a:srgbClr>
          </a:lnRef>
          <a:fillRef idx="1">
            <a:srgbClr val="026CD4"/>
          </a:fillRef>
          <a:effectRef idx="0">
            <a:srgbClr val="026CD4"/>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ln w="15875">
                <a:gradFill>
                  <a:gsLst>
                    <a:gs pos="0">
                      <a:srgbClr val="9A0003"/>
                    </a:gs>
                    <a:gs pos="100000">
                      <a:srgbClr val="9A0003"/>
                    </a:gs>
                  </a:gsLst>
                  <a:lin ang="5400000" scaled="1"/>
                </a:gradFill>
              </a:ln>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62" name="同侧圆角矩形 61"/>
          <p:cNvSpPr/>
          <p:nvPr>
            <p:custDataLst>
              <p:tags r:id="rId9"/>
            </p:custDataLst>
          </p:nvPr>
        </p:nvSpPr>
        <p:spPr>
          <a:xfrm>
            <a:off x="6252845" y="1778000"/>
            <a:ext cx="4440555" cy="765175"/>
          </a:xfrm>
          <a:prstGeom prst="round2SameRect">
            <a:avLst>
              <a:gd name="adj1" fmla="val 18444"/>
              <a:gd name="adj2" fmla="val 0"/>
            </a:avLst>
          </a:prstGeom>
          <a:gradFill>
            <a:gsLst>
              <a:gs pos="5000">
                <a:srgbClr val="026CD4">
                  <a:lumMod val="20000"/>
                  <a:lumOff val="80000"/>
                </a:srgbClr>
              </a:gs>
              <a:gs pos="100000">
                <a:srgbClr val="007ADD">
                  <a:lumMod val="60000"/>
                  <a:lumOff val="40000"/>
                </a:srgbClr>
              </a:gs>
            </a:gsLst>
            <a:lin ang="0" scaled="0"/>
          </a:gra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4" name="文本框 63"/>
          <p:cNvSpPr txBox="1"/>
          <p:nvPr>
            <p:custDataLst>
              <p:tags r:id="rId10"/>
            </p:custDataLst>
          </p:nvPr>
        </p:nvSpPr>
        <p:spPr>
          <a:xfrm>
            <a:off x="5740857" y="1507490"/>
            <a:ext cx="1742737" cy="1334882"/>
          </a:xfrm>
          <a:prstGeom prst="rect">
            <a:avLst/>
          </a:prstGeom>
          <a:noFill/>
        </p:spPr>
        <p:txBody>
          <a:bodyPr wrap="square" bIns="0" rtlCol="0">
            <a:normAutofit/>
          </a:bodyPr>
          <a:p>
            <a:pPr algn="ctr"/>
            <a:r>
              <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rPr>
              <a:t>2</a:t>
            </a:r>
            <a:endPar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endParaRPr>
          </a:p>
        </p:txBody>
      </p:sp>
      <p:pic>
        <p:nvPicPr>
          <p:cNvPr id="104" name="图片 103" descr="343538343130363b343538383238373bd2f4c1bf"/>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511800" y="1895475"/>
            <a:ext cx="365760" cy="365760"/>
          </a:xfrm>
          <a:prstGeom prst="rect">
            <a:avLst/>
          </a:prstGeom>
        </p:spPr>
      </p:pic>
      <p:pic>
        <p:nvPicPr>
          <p:cNvPr id="105" name="图片 104" descr="343538343130363b343538383238393bc1b4bdd3"/>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0183495" y="1858010"/>
            <a:ext cx="367665" cy="367665"/>
          </a:xfrm>
          <a:prstGeom prst="rect">
            <a:avLst/>
          </a:prstGeom>
        </p:spPr>
      </p:pic>
      <p:sp>
        <p:nvSpPr>
          <p:cNvPr id="3" name="文本框 2"/>
          <p:cNvSpPr txBox="1"/>
          <p:nvPr>
            <p:custDataLst>
              <p:tags r:id="rId17"/>
            </p:custDataLst>
          </p:nvPr>
        </p:nvSpPr>
        <p:spPr>
          <a:xfrm>
            <a:off x="6570980" y="1948180"/>
            <a:ext cx="3609975" cy="353060"/>
          </a:xfrm>
          <a:prstGeom prst="rect">
            <a:avLst/>
          </a:prstGeom>
          <a:noFill/>
        </p:spPr>
        <p:txBody>
          <a:bodyPr wrap="square" bIns="0" rtlCol="0">
            <a:spAutoFit/>
          </a:bodyPr>
          <a:p>
            <a:pPr algn="l">
              <a:lnSpc>
                <a:spcPct val="100000"/>
              </a:lnSpc>
            </a:pPr>
            <a:r>
              <a:rPr lang="zh-CN" altLang="en-US" sz="2000">
                <a:solidFill>
                  <a:srgbClr val="008BFF">
                    <a:lumMod val="50000"/>
                  </a:srgbClr>
                </a:solidFill>
                <a:uFillTx/>
                <a:latin typeface="思源黑体 CN Bold" panose="020B0800000000000000" charset="-122"/>
                <a:ea typeface="思源黑体 CN Bold" panose="020B0800000000000000" charset="-122"/>
              </a:rPr>
              <a:t>小班幼儿教育常规的管理方法</a:t>
            </a:r>
            <a:endParaRPr lang="zh-CN" altLang="en-US" sz="2000">
              <a:solidFill>
                <a:srgbClr val="008BFF">
                  <a:lumMod val="50000"/>
                </a:srgbClr>
              </a:solidFill>
              <a:uFillTx/>
              <a:latin typeface="思源黑体 CN Bold" panose="020B0800000000000000" charset="-122"/>
              <a:ea typeface="思源黑体 CN Bold" panose="020B0800000000000000" charset="-122"/>
            </a:endParaRPr>
          </a:p>
        </p:txBody>
      </p:sp>
      <p:sp>
        <p:nvSpPr>
          <p:cNvPr id="4" name="文本框 3"/>
          <p:cNvSpPr txBox="1"/>
          <p:nvPr>
            <p:custDataLst>
              <p:tags r:id="rId18"/>
            </p:custDataLst>
          </p:nvPr>
        </p:nvSpPr>
        <p:spPr>
          <a:xfrm>
            <a:off x="6367780" y="2694305"/>
            <a:ext cx="3950970" cy="2306955"/>
          </a:xfrm>
          <a:prstGeom prst="rect">
            <a:avLst/>
          </a:prstGeom>
          <a:noFill/>
        </p:spPr>
        <p:txBody>
          <a:bodyPr wrap="square" rtlCol="0">
            <a:spAutoFit/>
          </a:bodyPr>
          <a:p>
            <a:pPr indent="0" algn="l" fontAlgn="auto">
              <a:lnSpc>
                <a:spcPct val="100000"/>
              </a:lnSpc>
              <a:spcAft>
                <a:spcPts val="0"/>
              </a:spcAft>
            </a:pPr>
            <a:r>
              <a:rPr lang="zh-CN" altLang="en-US" b="1">
                <a:solidFill>
                  <a:srgbClr val="98CFFE"/>
                </a:solidFill>
                <a:uFillTx/>
                <a:latin typeface="微软雅黑" panose="020B0503020204020204" pitchFamily="34" charset="-122"/>
                <a:ea typeface="微软雅黑" panose="020B0503020204020204" pitchFamily="34" charset="-122"/>
                <a:cs typeface="微软雅黑" panose="020B0503020204020204" pitchFamily="34" charset="-122"/>
              </a:rPr>
              <a:t>（1）教育多样化。</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通过多样化的环境、丰富的材料、各种形式的游戏活动，让幼儿进行多感官的感知和动手操作，以获得丰富的感性经验。</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b="1">
                <a:solidFill>
                  <a:srgbClr val="98CFFE"/>
                </a:solidFill>
                <a:uFillTx/>
                <a:latin typeface="微软雅黑" panose="020B0503020204020204" pitchFamily="34" charset="-122"/>
                <a:ea typeface="微软雅黑" panose="020B0503020204020204" pitchFamily="34" charset="-122"/>
                <a:cs typeface="微软雅黑" panose="020B0503020204020204" pitchFamily="34" charset="-122"/>
              </a:rPr>
              <a:t>（2）把握随机教育。</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小班幼儿的有意注意能力还很弱，因此教师在教育过程中应随时随地开展教育，并且能够抓住生活中的现象开展教育。</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9"/>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13" name="圆角矩形 12"/>
          <p:cNvSpPr/>
          <p:nvPr>
            <p:custDataLst>
              <p:tags r:id="rId2"/>
            </p:custDataLst>
          </p:nvPr>
        </p:nvSpPr>
        <p:spPr>
          <a:xfrm>
            <a:off x="1586865" y="1413510"/>
            <a:ext cx="4429125" cy="3642360"/>
          </a:xfrm>
          <a:prstGeom prst="roundRect">
            <a:avLst>
              <a:gd name="adj" fmla="val 6452"/>
            </a:avLst>
          </a:prstGeom>
          <a:noFill/>
          <a:ln>
            <a:gradFill>
              <a:gsLst>
                <a:gs pos="22000">
                  <a:srgbClr val="026CD4">
                    <a:alpha val="10000"/>
                  </a:srgbClr>
                </a:gs>
                <a:gs pos="100000">
                  <a:srgbClr val="026CD4"/>
                </a:gs>
              </a:gsLst>
              <a:lin ang="16200000" scaled="1"/>
            </a:gradFill>
          </a:ln>
          <a:effectLst/>
        </p:spPr>
        <p:style>
          <a:lnRef idx="2">
            <a:srgbClr val="026CD4">
              <a:shade val="50000"/>
            </a:srgbClr>
          </a:lnRef>
          <a:fillRef idx="1">
            <a:srgbClr val="026CD4"/>
          </a:fillRef>
          <a:effectRef idx="0">
            <a:srgbClr val="026CD4"/>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ln w="15875">
                <a:gradFill>
                  <a:gsLst>
                    <a:gs pos="0">
                      <a:srgbClr val="9A0003"/>
                    </a:gs>
                    <a:gs pos="100000">
                      <a:srgbClr val="9A0003"/>
                    </a:gs>
                  </a:gsLst>
                  <a:lin ang="5400000" scaled="1"/>
                </a:gradFill>
              </a:ln>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54" name="同侧圆角矩形 53"/>
          <p:cNvSpPr/>
          <p:nvPr>
            <p:custDataLst>
              <p:tags r:id="rId3"/>
            </p:custDataLst>
          </p:nvPr>
        </p:nvSpPr>
        <p:spPr>
          <a:xfrm>
            <a:off x="1579245" y="1386840"/>
            <a:ext cx="4440555" cy="765175"/>
          </a:xfrm>
          <a:prstGeom prst="round2SameRect">
            <a:avLst>
              <a:gd name="adj1" fmla="val 18444"/>
              <a:gd name="adj2" fmla="val 0"/>
            </a:avLst>
          </a:prstGeom>
          <a:gradFill>
            <a:gsLst>
              <a:gs pos="5000">
                <a:srgbClr val="026CD4">
                  <a:lumMod val="20000"/>
                  <a:lumOff val="80000"/>
                </a:srgbClr>
              </a:gs>
              <a:gs pos="100000">
                <a:srgbClr val="63B8F1"/>
              </a:gs>
            </a:gsLst>
            <a:lin ang="0" scaled="0"/>
          </a:gra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5" name="文本框 54"/>
          <p:cNvSpPr txBox="1"/>
          <p:nvPr>
            <p:custDataLst>
              <p:tags r:id="rId4"/>
            </p:custDataLst>
          </p:nvPr>
        </p:nvSpPr>
        <p:spPr>
          <a:xfrm>
            <a:off x="1993265" y="1557020"/>
            <a:ext cx="3609975" cy="353060"/>
          </a:xfrm>
          <a:prstGeom prst="rect">
            <a:avLst/>
          </a:prstGeom>
          <a:noFill/>
        </p:spPr>
        <p:txBody>
          <a:bodyPr wrap="square" bIns="0" rtlCol="0">
            <a:spAutoFit/>
          </a:bodyPr>
          <a:p>
            <a:pPr algn="l">
              <a:lnSpc>
                <a:spcPct val="100000"/>
              </a:lnSpc>
            </a:pPr>
            <a:r>
              <a:rPr lang="zh-CN" altLang="en-US" sz="2000">
                <a:solidFill>
                  <a:srgbClr val="008BFF">
                    <a:lumMod val="50000"/>
                  </a:srgbClr>
                </a:solidFill>
                <a:uFillTx/>
                <a:latin typeface="思源黑体 CN Bold" panose="020B0800000000000000" charset="-122"/>
                <a:ea typeface="思源黑体 CN Bold" panose="020B0800000000000000" charset="-122"/>
              </a:rPr>
              <a:t>中班幼儿生活常规的管理方法</a:t>
            </a:r>
            <a:endParaRPr lang="zh-CN" altLang="en-US" sz="2000">
              <a:solidFill>
                <a:srgbClr val="008BFF">
                  <a:lumMod val="50000"/>
                </a:srgbClr>
              </a:solidFill>
              <a:uFillTx/>
              <a:latin typeface="思源黑体 CN Bold" panose="020B0800000000000000" charset="-122"/>
              <a:ea typeface="思源黑体 CN Bold" panose="020B0800000000000000" charset="-122"/>
            </a:endParaRPr>
          </a:p>
        </p:txBody>
      </p:sp>
      <p:sp>
        <p:nvSpPr>
          <p:cNvPr id="56" name="文本框 55"/>
          <p:cNvSpPr txBox="1"/>
          <p:nvPr>
            <p:custDataLst>
              <p:tags r:id="rId5"/>
            </p:custDataLst>
          </p:nvPr>
        </p:nvSpPr>
        <p:spPr>
          <a:xfrm>
            <a:off x="1067435" y="1116330"/>
            <a:ext cx="1742737" cy="1334882"/>
          </a:xfrm>
          <a:prstGeom prst="rect">
            <a:avLst/>
          </a:prstGeom>
          <a:noFill/>
        </p:spPr>
        <p:txBody>
          <a:bodyPr wrap="square" bIns="0" rtlCol="0">
            <a:normAutofit/>
          </a:bodyPr>
          <a:p>
            <a:pPr algn="ctr"/>
            <a:r>
              <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rPr>
              <a:t>3</a:t>
            </a:r>
            <a:endPar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endParaRPr>
          </a:p>
        </p:txBody>
      </p:sp>
      <p:sp>
        <p:nvSpPr>
          <p:cNvPr id="57" name="文本框 56"/>
          <p:cNvSpPr txBox="1"/>
          <p:nvPr>
            <p:custDataLst>
              <p:tags r:id="rId6"/>
            </p:custDataLst>
          </p:nvPr>
        </p:nvSpPr>
        <p:spPr>
          <a:xfrm>
            <a:off x="1790065" y="2248535"/>
            <a:ext cx="3950970" cy="2584450"/>
          </a:xfrm>
          <a:prstGeom prst="rect">
            <a:avLst/>
          </a:prstGeom>
          <a:noFill/>
        </p:spPr>
        <p:txBody>
          <a:bodyPr wrap="square" rtlCol="0">
            <a:spAutoFit/>
          </a:bodyPr>
          <a:p>
            <a:pPr indent="0" algn="l" fontAlgn="auto">
              <a:lnSpc>
                <a:spcPct val="100000"/>
              </a:lnSpc>
              <a:spcAft>
                <a:spcPts val="0"/>
              </a:spcAft>
            </a:pPr>
            <a:r>
              <a:rPr lang="zh-CN" altLang="en-US" b="1">
                <a:solidFill>
                  <a:srgbClr val="026CD4"/>
                </a:solidFill>
                <a:uFillTx/>
                <a:latin typeface="微软雅黑" panose="020B0503020204020204" pitchFamily="34" charset="-122"/>
                <a:ea typeface="微软雅黑" panose="020B0503020204020204" pitchFamily="34" charset="-122"/>
                <a:cs typeface="微软雅黑" panose="020B0503020204020204" pitchFamily="34" charset="-122"/>
              </a:rPr>
              <a:t>（1）榜样激励。</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教师通过引导幼儿学习榜样而形成良好的一日生活常规。</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b="1">
                <a:solidFill>
                  <a:srgbClr val="026CD4"/>
                </a:solidFill>
                <a:uFillTx/>
                <a:latin typeface="微软雅黑" panose="020B0503020204020204" pitchFamily="34" charset="-122"/>
                <a:ea typeface="微软雅黑" panose="020B0503020204020204" pitchFamily="34" charset="-122"/>
                <a:cs typeface="微软雅黑" panose="020B0503020204020204" pitchFamily="34" charset="-122"/>
              </a:rPr>
              <a:t>（2）规则认知。</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应让中班幼儿明确认知班级的规则和具体要求，然后引导幼儿形成正确的行为。</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b="1">
                <a:solidFill>
                  <a:srgbClr val="026CD4"/>
                </a:solidFill>
                <a:uFillTx/>
                <a:latin typeface="微软雅黑" panose="020B0503020204020204" pitchFamily="34" charset="-122"/>
                <a:ea typeface="微软雅黑" panose="020B0503020204020204" pitchFamily="34" charset="-122"/>
                <a:cs typeface="微软雅黑" panose="020B0503020204020204" pitchFamily="34" charset="-122"/>
              </a:rPr>
              <a:t>（3）练习巩固。</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强化正确的道德认识和正确的行为方式。</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b="1">
                <a:solidFill>
                  <a:srgbClr val="026CD4"/>
                </a:solidFill>
                <a:uFillTx/>
                <a:latin typeface="微软雅黑" panose="020B0503020204020204" pitchFamily="34" charset="-122"/>
                <a:ea typeface="微软雅黑" panose="020B0503020204020204" pitchFamily="34" charset="-122"/>
                <a:cs typeface="微软雅黑" panose="020B0503020204020204" pitchFamily="34" charset="-122"/>
              </a:rPr>
              <a:t>（4）鼓励强化。</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教师通过言语、表情、肢体等方式鼓励幼儿正确的行为。</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 name="圆角矩形 59"/>
          <p:cNvSpPr/>
          <p:nvPr>
            <p:custDataLst>
              <p:tags r:id="rId7"/>
            </p:custDataLst>
          </p:nvPr>
        </p:nvSpPr>
        <p:spPr>
          <a:xfrm>
            <a:off x="6259830" y="1413510"/>
            <a:ext cx="4429125" cy="3642360"/>
          </a:xfrm>
          <a:prstGeom prst="roundRect">
            <a:avLst>
              <a:gd name="adj" fmla="val 6452"/>
            </a:avLst>
          </a:prstGeom>
          <a:noFill/>
          <a:ln>
            <a:gradFill>
              <a:gsLst>
                <a:gs pos="22000">
                  <a:srgbClr val="026CD4">
                    <a:alpha val="10000"/>
                  </a:srgbClr>
                </a:gs>
                <a:gs pos="100000">
                  <a:srgbClr val="026CD4"/>
                </a:gs>
              </a:gsLst>
              <a:lin ang="16200000" scaled="1"/>
            </a:gradFill>
          </a:ln>
          <a:effectLst/>
        </p:spPr>
        <p:style>
          <a:lnRef idx="2">
            <a:srgbClr val="026CD4">
              <a:shade val="50000"/>
            </a:srgbClr>
          </a:lnRef>
          <a:fillRef idx="1">
            <a:srgbClr val="026CD4"/>
          </a:fillRef>
          <a:effectRef idx="0">
            <a:srgbClr val="026CD4"/>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ln w="15875">
                <a:gradFill>
                  <a:gsLst>
                    <a:gs pos="0">
                      <a:srgbClr val="9A0003"/>
                    </a:gs>
                    <a:gs pos="100000">
                      <a:srgbClr val="9A0003"/>
                    </a:gs>
                  </a:gsLst>
                  <a:lin ang="5400000" scaled="1"/>
                </a:gradFill>
              </a:ln>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62" name="同侧圆角矩形 61"/>
          <p:cNvSpPr/>
          <p:nvPr>
            <p:custDataLst>
              <p:tags r:id="rId8"/>
            </p:custDataLst>
          </p:nvPr>
        </p:nvSpPr>
        <p:spPr>
          <a:xfrm>
            <a:off x="6252845" y="1386840"/>
            <a:ext cx="4440555" cy="765175"/>
          </a:xfrm>
          <a:prstGeom prst="round2SameRect">
            <a:avLst>
              <a:gd name="adj1" fmla="val 18444"/>
              <a:gd name="adj2" fmla="val 0"/>
            </a:avLst>
          </a:prstGeom>
          <a:gradFill>
            <a:gsLst>
              <a:gs pos="5000">
                <a:srgbClr val="026CD4">
                  <a:lumMod val="20000"/>
                  <a:lumOff val="80000"/>
                </a:srgbClr>
              </a:gs>
              <a:gs pos="100000">
                <a:srgbClr val="007ADD">
                  <a:lumMod val="60000"/>
                  <a:lumOff val="40000"/>
                </a:srgbClr>
              </a:gs>
            </a:gsLst>
            <a:lin ang="0" scaled="0"/>
          </a:gra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4" name="文本框 63"/>
          <p:cNvSpPr txBox="1"/>
          <p:nvPr>
            <p:custDataLst>
              <p:tags r:id="rId9"/>
            </p:custDataLst>
          </p:nvPr>
        </p:nvSpPr>
        <p:spPr>
          <a:xfrm>
            <a:off x="5740857" y="1116330"/>
            <a:ext cx="1742737" cy="1334882"/>
          </a:xfrm>
          <a:prstGeom prst="rect">
            <a:avLst/>
          </a:prstGeom>
          <a:noFill/>
        </p:spPr>
        <p:txBody>
          <a:bodyPr wrap="square" bIns="0" rtlCol="0">
            <a:normAutofit/>
          </a:bodyPr>
          <a:p>
            <a:pPr algn="ctr"/>
            <a:r>
              <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rPr>
              <a:t>4</a:t>
            </a:r>
            <a:endPar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endParaRPr>
          </a:p>
        </p:txBody>
      </p:sp>
      <p:pic>
        <p:nvPicPr>
          <p:cNvPr id="104" name="图片 103" descr="343538343130363b343538383238373bd2f4c1bf"/>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511800" y="1504315"/>
            <a:ext cx="365760" cy="365760"/>
          </a:xfrm>
          <a:prstGeom prst="rect">
            <a:avLst/>
          </a:prstGeom>
        </p:spPr>
      </p:pic>
      <p:pic>
        <p:nvPicPr>
          <p:cNvPr id="105" name="图片 104" descr="343538343130363b343538383238393bc1b4bdd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0183495" y="1466850"/>
            <a:ext cx="367665" cy="367665"/>
          </a:xfrm>
          <a:prstGeom prst="rect">
            <a:avLst/>
          </a:prstGeom>
        </p:spPr>
      </p:pic>
      <p:sp>
        <p:nvSpPr>
          <p:cNvPr id="3" name="文本框 2"/>
          <p:cNvSpPr txBox="1"/>
          <p:nvPr>
            <p:custDataLst>
              <p:tags r:id="rId16"/>
            </p:custDataLst>
          </p:nvPr>
        </p:nvSpPr>
        <p:spPr>
          <a:xfrm>
            <a:off x="6570980" y="1557020"/>
            <a:ext cx="3609975" cy="353060"/>
          </a:xfrm>
          <a:prstGeom prst="rect">
            <a:avLst/>
          </a:prstGeom>
          <a:noFill/>
        </p:spPr>
        <p:txBody>
          <a:bodyPr wrap="square" bIns="0" rtlCol="0">
            <a:spAutoFit/>
          </a:bodyPr>
          <a:p>
            <a:pPr algn="l">
              <a:lnSpc>
                <a:spcPct val="100000"/>
              </a:lnSpc>
            </a:pPr>
            <a:r>
              <a:rPr lang="zh-CN" altLang="en-US" sz="2000">
                <a:solidFill>
                  <a:srgbClr val="008BFF">
                    <a:lumMod val="50000"/>
                  </a:srgbClr>
                </a:solidFill>
                <a:uFillTx/>
                <a:latin typeface="思源黑体 CN Bold" panose="020B0800000000000000" charset="-122"/>
                <a:ea typeface="思源黑体 CN Bold" panose="020B0800000000000000" charset="-122"/>
              </a:rPr>
              <a:t>中班幼儿教育常规的管理方法</a:t>
            </a:r>
            <a:endParaRPr lang="zh-CN" altLang="en-US" sz="2000">
              <a:solidFill>
                <a:srgbClr val="008BFF">
                  <a:lumMod val="50000"/>
                </a:srgbClr>
              </a:solidFill>
              <a:uFillTx/>
              <a:latin typeface="思源黑体 CN Bold" panose="020B0800000000000000" charset="-122"/>
              <a:ea typeface="思源黑体 CN Bold" panose="020B0800000000000000" charset="-122"/>
            </a:endParaRPr>
          </a:p>
        </p:txBody>
      </p:sp>
      <p:sp>
        <p:nvSpPr>
          <p:cNvPr id="4" name="文本框 3"/>
          <p:cNvSpPr txBox="1"/>
          <p:nvPr>
            <p:custDataLst>
              <p:tags r:id="rId17"/>
            </p:custDataLst>
          </p:nvPr>
        </p:nvSpPr>
        <p:spPr>
          <a:xfrm>
            <a:off x="6367780" y="2303145"/>
            <a:ext cx="3950970" cy="2030095"/>
          </a:xfrm>
          <a:prstGeom prst="rect">
            <a:avLst/>
          </a:prstGeom>
          <a:noFill/>
        </p:spPr>
        <p:txBody>
          <a:bodyPr wrap="square" rtlCol="0">
            <a:spAutoFit/>
          </a:bodyPr>
          <a:p>
            <a:pPr indent="0" algn="l" fontAlgn="auto">
              <a:lnSpc>
                <a:spcPct val="100000"/>
              </a:lnSpc>
              <a:spcAft>
                <a:spcPts val="0"/>
              </a:spcAft>
            </a:pPr>
            <a:r>
              <a:rPr lang="zh-CN" altLang="en-US" b="1">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（1）寓教育于生活、游戏之中。</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教师应明确中班幼儿的教育目标，在一日生活各环节中渗透教育目标于生活和游戏之中。</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b="1">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（2）适当评价。</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例如，教师可以建立班级幼儿表现评价表来记录幼儿平时的表现。</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13" name="圆角矩形 12"/>
          <p:cNvSpPr/>
          <p:nvPr>
            <p:custDataLst>
              <p:tags r:id="rId2"/>
            </p:custDataLst>
          </p:nvPr>
        </p:nvSpPr>
        <p:spPr>
          <a:xfrm>
            <a:off x="1586865" y="1413510"/>
            <a:ext cx="4429125" cy="3642360"/>
          </a:xfrm>
          <a:prstGeom prst="roundRect">
            <a:avLst>
              <a:gd name="adj" fmla="val 6452"/>
            </a:avLst>
          </a:prstGeom>
          <a:noFill/>
          <a:ln>
            <a:gradFill>
              <a:gsLst>
                <a:gs pos="22000">
                  <a:srgbClr val="026CD4">
                    <a:alpha val="10000"/>
                  </a:srgbClr>
                </a:gs>
                <a:gs pos="100000">
                  <a:srgbClr val="026CD4"/>
                </a:gs>
              </a:gsLst>
              <a:lin ang="16200000" scaled="1"/>
            </a:gradFill>
          </a:ln>
          <a:effectLst/>
        </p:spPr>
        <p:style>
          <a:lnRef idx="2">
            <a:srgbClr val="026CD4">
              <a:shade val="50000"/>
            </a:srgbClr>
          </a:lnRef>
          <a:fillRef idx="1">
            <a:srgbClr val="026CD4"/>
          </a:fillRef>
          <a:effectRef idx="0">
            <a:srgbClr val="026CD4"/>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ln w="15875">
                <a:gradFill>
                  <a:gsLst>
                    <a:gs pos="0">
                      <a:srgbClr val="9A0003"/>
                    </a:gs>
                    <a:gs pos="100000">
                      <a:srgbClr val="9A0003"/>
                    </a:gs>
                  </a:gsLst>
                  <a:lin ang="5400000" scaled="1"/>
                </a:gradFill>
              </a:ln>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54" name="同侧圆角矩形 53"/>
          <p:cNvSpPr/>
          <p:nvPr>
            <p:custDataLst>
              <p:tags r:id="rId3"/>
            </p:custDataLst>
          </p:nvPr>
        </p:nvSpPr>
        <p:spPr>
          <a:xfrm>
            <a:off x="1579245" y="1386840"/>
            <a:ext cx="4440555" cy="765175"/>
          </a:xfrm>
          <a:prstGeom prst="round2SameRect">
            <a:avLst>
              <a:gd name="adj1" fmla="val 18444"/>
              <a:gd name="adj2" fmla="val 0"/>
            </a:avLst>
          </a:prstGeom>
          <a:gradFill>
            <a:gsLst>
              <a:gs pos="5000">
                <a:srgbClr val="026CD4">
                  <a:lumMod val="20000"/>
                  <a:lumOff val="80000"/>
                </a:srgbClr>
              </a:gs>
              <a:gs pos="100000">
                <a:srgbClr val="63B8F1"/>
              </a:gs>
            </a:gsLst>
            <a:lin ang="0" scaled="0"/>
          </a:gra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5" name="文本框 54"/>
          <p:cNvSpPr txBox="1"/>
          <p:nvPr>
            <p:custDataLst>
              <p:tags r:id="rId4"/>
            </p:custDataLst>
          </p:nvPr>
        </p:nvSpPr>
        <p:spPr>
          <a:xfrm>
            <a:off x="1993265" y="1557020"/>
            <a:ext cx="3609975" cy="353060"/>
          </a:xfrm>
          <a:prstGeom prst="rect">
            <a:avLst/>
          </a:prstGeom>
          <a:noFill/>
        </p:spPr>
        <p:txBody>
          <a:bodyPr wrap="square" bIns="0" rtlCol="0">
            <a:spAutoFit/>
          </a:bodyPr>
          <a:p>
            <a:pPr algn="l">
              <a:lnSpc>
                <a:spcPct val="100000"/>
              </a:lnSpc>
            </a:pPr>
            <a:r>
              <a:rPr lang="zh-CN" altLang="en-US" sz="2000">
                <a:solidFill>
                  <a:srgbClr val="008BFF">
                    <a:lumMod val="50000"/>
                  </a:srgbClr>
                </a:solidFill>
                <a:uFillTx/>
                <a:latin typeface="思源黑体 CN Bold" panose="020B0800000000000000" charset="-122"/>
                <a:ea typeface="思源黑体 CN Bold" panose="020B0800000000000000" charset="-122"/>
              </a:rPr>
              <a:t>大班幼儿生活常规的管理方法</a:t>
            </a:r>
            <a:endParaRPr lang="zh-CN" altLang="en-US" sz="2000">
              <a:solidFill>
                <a:srgbClr val="008BFF">
                  <a:lumMod val="50000"/>
                </a:srgbClr>
              </a:solidFill>
              <a:uFillTx/>
              <a:latin typeface="思源黑体 CN Bold" panose="020B0800000000000000" charset="-122"/>
              <a:ea typeface="思源黑体 CN Bold" panose="020B0800000000000000" charset="-122"/>
            </a:endParaRPr>
          </a:p>
        </p:txBody>
      </p:sp>
      <p:sp>
        <p:nvSpPr>
          <p:cNvPr id="56" name="文本框 55"/>
          <p:cNvSpPr txBox="1"/>
          <p:nvPr>
            <p:custDataLst>
              <p:tags r:id="rId5"/>
            </p:custDataLst>
          </p:nvPr>
        </p:nvSpPr>
        <p:spPr>
          <a:xfrm>
            <a:off x="1067435" y="1116330"/>
            <a:ext cx="1742737" cy="1334882"/>
          </a:xfrm>
          <a:prstGeom prst="rect">
            <a:avLst/>
          </a:prstGeom>
          <a:noFill/>
        </p:spPr>
        <p:txBody>
          <a:bodyPr wrap="square" bIns="0" rtlCol="0">
            <a:normAutofit/>
          </a:bodyPr>
          <a:p>
            <a:pPr algn="ctr"/>
            <a:r>
              <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rPr>
              <a:t>5</a:t>
            </a:r>
            <a:endPar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endParaRPr>
          </a:p>
        </p:txBody>
      </p:sp>
      <p:sp>
        <p:nvSpPr>
          <p:cNvPr id="57" name="文本框 56"/>
          <p:cNvSpPr txBox="1"/>
          <p:nvPr>
            <p:custDataLst>
              <p:tags r:id="rId6"/>
            </p:custDataLst>
          </p:nvPr>
        </p:nvSpPr>
        <p:spPr>
          <a:xfrm>
            <a:off x="1790065" y="2248535"/>
            <a:ext cx="3950970" cy="2030095"/>
          </a:xfrm>
          <a:prstGeom prst="rect">
            <a:avLst/>
          </a:prstGeom>
          <a:noFill/>
        </p:spPr>
        <p:txBody>
          <a:bodyPr wrap="square" rtlCol="0">
            <a:spAutoFit/>
          </a:bodyPr>
          <a:p>
            <a:pPr indent="0" algn="l" fontAlgn="auto">
              <a:lnSpc>
                <a:spcPct val="100000"/>
              </a:lnSpc>
              <a:spcAft>
                <a:spcPts val="0"/>
              </a:spcAft>
            </a:pPr>
            <a:r>
              <a:rPr lang="zh-CN" altLang="en-US" b="1">
                <a:solidFill>
                  <a:srgbClr val="026CD4"/>
                </a:solidFill>
                <a:uFillTx/>
                <a:latin typeface="微软雅黑" panose="020B0503020204020204" pitchFamily="34" charset="-122"/>
                <a:ea typeface="微软雅黑" panose="020B0503020204020204" pitchFamily="34" charset="-122"/>
                <a:cs typeface="微软雅黑" panose="020B0503020204020204" pitchFamily="34" charset="-122"/>
              </a:rPr>
              <a:t>（1）在活动中有计划、有目的地引导。</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教师在指导中应该对生活中的重难点环节开展有计划的指导。</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b="1">
                <a:solidFill>
                  <a:srgbClr val="026CD4"/>
                </a:solidFill>
                <a:uFillTx/>
                <a:latin typeface="微软雅黑" panose="020B0503020204020204" pitchFamily="34" charset="-122"/>
                <a:ea typeface="微软雅黑" panose="020B0503020204020204" pitchFamily="34" charset="-122"/>
                <a:cs typeface="微软雅黑" panose="020B0503020204020204" pitchFamily="34" charset="-122"/>
              </a:rPr>
              <a:t>（2）自我服务与为他人服务。</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教师在指导生活活动时应鼓励幼儿自己的事情自己做，并能够积极承担值日生、小助手、小老师的角色。</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 name="圆角矩形 59"/>
          <p:cNvSpPr/>
          <p:nvPr>
            <p:custDataLst>
              <p:tags r:id="rId7"/>
            </p:custDataLst>
          </p:nvPr>
        </p:nvSpPr>
        <p:spPr>
          <a:xfrm>
            <a:off x="6259830" y="1413510"/>
            <a:ext cx="4429125" cy="3642360"/>
          </a:xfrm>
          <a:prstGeom prst="roundRect">
            <a:avLst>
              <a:gd name="adj" fmla="val 6452"/>
            </a:avLst>
          </a:prstGeom>
          <a:noFill/>
          <a:ln>
            <a:gradFill>
              <a:gsLst>
                <a:gs pos="22000">
                  <a:srgbClr val="026CD4">
                    <a:alpha val="10000"/>
                  </a:srgbClr>
                </a:gs>
                <a:gs pos="100000">
                  <a:srgbClr val="026CD4"/>
                </a:gs>
              </a:gsLst>
              <a:lin ang="16200000" scaled="1"/>
            </a:gradFill>
          </a:ln>
          <a:effectLst/>
        </p:spPr>
        <p:style>
          <a:lnRef idx="2">
            <a:srgbClr val="026CD4">
              <a:shade val="50000"/>
            </a:srgbClr>
          </a:lnRef>
          <a:fillRef idx="1">
            <a:srgbClr val="026CD4"/>
          </a:fillRef>
          <a:effectRef idx="0">
            <a:srgbClr val="026CD4"/>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lvl="0" algn="ctr">
              <a:buClrTx/>
              <a:buSzTx/>
              <a:buFontTx/>
            </a:pPr>
            <a:endParaRPr lang="zh-CN" altLang="en-US">
              <a:ln w="15875">
                <a:gradFill>
                  <a:gsLst>
                    <a:gs pos="0">
                      <a:srgbClr val="9A0003"/>
                    </a:gs>
                    <a:gs pos="100000">
                      <a:srgbClr val="9A0003"/>
                    </a:gs>
                  </a:gsLst>
                  <a:lin ang="5400000" scaled="1"/>
                </a:gradFill>
              </a:ln>
              <a:solidFill>
                <a:srgbClr val="FFFFFF"/>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62" name="同侧圆角矩形 61"/>
          <p:cNvSpPr/>
          <p:nvPr>
            <p:custDataLst>
              <p:tags r:id="rId8"/>
            </p:custDataLst>
          </p:nvPr>
        </p:nvSpPr>
        <p:spPr>
          <a:xfrm>
            <a:off x="6252845" y="1386840"/>
            <a:ext cx="4440555" cy="765175"/>
          </a:xfrm>
          <a:prstGeom prst="round2SameRect">
            <a:avLst>
              <a:gd name="adj1" fmla="val 18444"/>
              <a:gd name="adj2" fmla="val 0"/>
            </a:avLst>
          </a:prstGeom>
          <a:gradFill>
            <a:gsLst>
              <a:gs pos="5000">
                <a:srgbClr val="026CD4">
                  <a:lumMod val="20000"/>
                  <a:lumOff val="80000"/>
                </a:srgbClr>
              </a:gs>
              <a:gs pos="100000">
                <a:srgbClr val="007ADD">
                  <a:lumMod val="60000"/>
                  <a:lumOff val="40000"/>
                </a:srgbClr>
              </a:gs>
            </a:gsLst>
            <a:lin ang="0" scaled="0"/>
          </a:gra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4" name="文本框 63"/>
          <p:cNvSpPr txBox="1"/>
          <p:nvPr>
            <p:custDataLst>
              <p:tags r:id="rId9"/>
            </p:custDataLst>
          </p:nvPr>
        </p:nvSpPr>
        <p:spPr>
          <a:xfrm>
            <a:off x="5740857" y="1116330"/>
            <a:ext cx="1742737" cy="1334882"/>
          </a:xfrm>
          <a:prstGeom prst="rect">
            <a:avLst/>
          </a:prstGeom>
          <a:noFill/>
        </p:spPr>
        <p:txBody>
          <a:bodyPr wrap="square" bIns="0" rtlCol="0">
            <a:normAutofit/>
          </a:bodyPr>
          <a:p>
            <a:pPr algn="ctr"/>
            <a:r>
              <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rPr>
              <a:t>6</a:t>
            </a:r>
            <a:endPar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endParaRPr>
          </a:p>
        </p:txBody>
      </p:sp>
      <p:pic>
        <p:nvPicPr>
          <p:cNvPr id="104" name="图片 103" descr="343538343130363b343538383238373bd2f4c1bf"/>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511800" y="1504315"/>
            <a:ext cx="365760" cy="365760"/>
          </a:xfrm>
          <a:prstGeom prst="rect">
            <a:avLst/>
          </a:prstGeom>
        </p:spPr>
      </p:pic>
      <p:pic>
        <p:nvPicPr>
          <p:cNvPr id="105" name="图片 104" descr="343538343130363b343538383238393bc1b4bdd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0183495" y="1466850"/>
            <a:ext cx="367665" cy="367665"/>
          </a:xfrm>
          <a:prstGeom prst="rect">
            <a:avLst/>
          </a:prstGeom>
        </p:spPr>
      </p:pic>
      <p:sp>
        <p:nvSpPr>
          <p:cNvPr id="3" name="文本框 2"/>
          <p:cNvSpPr txBox="1"/>
          <p:nvPr>
            <p:custDataLst>
              <p:tags r:id="rId16"/>
            </p:custDataLst>
          </p:nvPr>
        </p:nvSpPr>
        <p:spPr>
          <a:xfrm>
            <a:off x="6570980" y="1557020"/>
            <a:ext cx="3609975" cy="353060"/>
          </a:xfrm>
          <a:prstGeom prst="rect">
            <a:avLst/>
          </a:prstGeom>
          <a:noFill/>
        </p:spPr>
        <p:txBody>
          <a:bodyPr wrap="square" bIns="0" rtlCol="0">
            <a:spAutoFit/>
          </a:bodyPr>
          <a:p>
            <a:pPr algn="l">
              <a:lnSpc>
                <a:spcPct val="100000"/>
              </a:lnSpc>
            </a:pPr>
            <a:r>
              <a:rPr lang="zh-CN" altLang="en-US" sz="2000">
                <a:solidFill>
                  <a:srgbClr val="008BFF">
                    <a:lumMod val="50000"/>
                  </a:srgbClr>
                </a:solidFill>
                <a:uFillTx/>
                <a:latin typeface="思源黑体 CN Bold" panose="020B0800000000000000" charset="-122"/>
                <a:ea typeface="思源黑体 CN Bold" panose="020B0800000000000000" charset="-122"/>
              </a:rPr>
              <a:t>大班幼儿教育常规的管理方法</a:t>
            </a:r>
            <a:endParaRPr lang="zh-CN" altLang="en-US" sz="2000">
              <a:solidFill>
                <a:srgbClr val="008BFF">
                  <a:lumMod val="50000"/>
                </a:srgbClr>
              </a:solidFill>
              <a:uFillTx/>
              <a:latin typeface="思源黑体 CN Bold" panose="020B0800000000000000" charset="-122"/>
              <a:ea typeface="思源黑体 CN Bold" panose="020B0800000000000000" charset="-122"/>
            </a:endParaRPr>
          </a:p>
        </p:txBody>
      </p:sp>
      <p:sp>
        <p:nvSpPr>
          <p:cNvPr id="4" name="文本框 3"/>
          <p:cNvSpPr txBox="1"/>
          <p:nvPr>
            <p:custDataLst>
              <p:tags r:id="rId17"/>
            </p:custDataLst>
          </p:nvPr>
        </p:nvSpPr>
        <p:spPr>
          <a:xfrm>
            <a:off x="6367780" y="2303145"/>
            <a:ext cx="3950970" cy="2584450"/>
          </a:xfrm>
          <a:prstGeom prst="rect">
            <a:avLst/>
          </a:prstGeom>
          <a:noFill/>
        </p:spPr>
        <p:txBody>
          <a:bodyPr wrap="square" rtlCol="0">
            <a:spAutoFit/>
          </a:bodyPr>
          <a:p>
            <a:pPr indent="0" algn="l" fontAlgn="auto">
              <a:lnSpc>
                <a:spcPct val="100000"/>
              </a:lnSpc>
              <a:spcAft>
                <a:spcPts val="0"/>
              </a:spcAft>
            </a:pPr>
            <a:r>
              <a:rPr lang="zh-CN" altLang="en-US" b="1">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（1）发挥幼儿的主观能动性。</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教师应发挥幼儿的主观能动性，多让幼儿参与班级教育常规的制定，使幼儿真正成为常规的制定者和遵守者，促进幼儿自觉遵守班级常规。</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ct val="100000"/>
              </a:lnSpc>
              <a:spcAft>
                <a:spcPts val="0"/>
              </a:spcAft>
            </a:pPr>
            <a:r>
              <a:rPr lang="zh-CN" altLang="en-US" b="1">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（2）将常规要求与探索活动相结合。</a:t>
            </a:r>
            <a:r>
              <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rPr>
              <a:t>教师应培养幼儿在探索活动中动手操作、动脑思考的习惯，逐步形成科学的态度与价值观。</a:t>
            </a:r>
            <a:endParaRPr lang="zh-CN" altLang="en-US">
              <a:solidFill>
                <a:srgbClr val="000000">
                  <a:lumMod val="65000"/>
                  <a:lumOff val="35000"/>
                </a:srgb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09029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10：教育活动开始很久了，班里仍然吵吵闹闹，你作为幼儿教师应该怎样做？</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2199005"/>
            <a:ext cx="11018520" cy="1322070"/>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本题考查考生组织教学活动的管理能力与教育策略。教师应先分析幼儿吵吵闹闹的原因，然后利用幼儿年龄特点开展教学活动的组织。幼儿在集体活动时吵闹的原因可能有三类：第一，缺乏班级教学活动常规；第二，教师教学环节设计缺陷；第三，教育活动不吸引人。在考试时，应针对这三类原因进行分析并回答。</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71577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4021455"/>
            <a:ext cx="11018520" cy="193802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遇到小朋友在活动开始很久了依然吵吵闹闹的情况，我会先反思发生这一现象的原因。首先，我先提出常规要求，可以使用“小朋友们，眼睛看老师，竖起小耳朵，管好小嘴巴”等类似话语尝试让小朋友们安静下来。其次，我会调整教学策略，特意用神秘、小声的语言开始讲课，如用“今天，老师要带小朋友们去米奇妙妙屋探险”来吸引幼儿的注意力，让小朋友们能够开始参与接下来的活动。再次，我会临时调整教学活动，增加活动的游戏性，组织孩子们唱唱跳跳、涂涂画画，让小朋友们能够切实地参与活动。</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353822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plus(in)">
                                      <p:cBhvr>
                                        <p:cTn id="7" dur="2000"/>
                                        <p:tgtEl>
                                          <p:spTgt spid="6"/>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plus(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9"/>
                                        </p:tgtEl>
                                        <p:attrNameLst>
                                          <p:attrName>style.visibility</p:attrName>
                                        </p:attrNameLst>
                                      </p:cBhvr>
                                      <p:to>
                                        <p:strVal val="visible"/>
                                      </p:to>
                                    </p:set>
                                    <p:anim calcmode="discrete" valueType="clr">
                                      <p:cBhvr override="childStyle">
                                        <p:cTn id="1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9"/>
                                        </p:tgtEl>
                                        <p:attrNameLst>
                                          <p:attrName>fillcolor</p:attrName>
                                        </p:attrNameLst>
                                      </p:cBhvr>
                                      <p:tavLst>
                                        <p:tav tm="0">
                                          <p:val>
                                            <p:clrVal>
                                              <a:schemeClr val="accent2"/>
                                            </p:clrVal>
                                          </p:val>
                                        </p:tav>
                                        <p:tav tm="50000">
                                          <p:val>
                                            <p:clrVal>
                                              <a:schemeClr val="hlink"/>
                                            </p:clrVal>
                                          </p:val>
                                        </p:tav>
                                      </p:tavLst>
                                    </p:anim>
                                    <p:set>
                                      <p:cBhvr>
                                        <p:cTn id="17" dur="80"/>
                                        <p:tgtEl>
                                          <p:spTgt spid="9"/>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8"/>
                                        </p:tgtEl>
                                        <p:attrNameLst>
                                          <p:attrName>style.visibility</p:attrName>
                                        </p:attrNameLst>
                                      </p:cBhvr>
                                      <p:to>
                                        <p:strVal val="visible"/>
                                      </p:to>
                                    </p:set>
                                    <p:anim calcmode="discrete" valueType="clr">
                                      <p:cBhvr override="childStyle">
                                        <p:cTn id="2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
                                        </p:tgtEl>
                                        <p:attrNameLst>
                                          <p:attrName>fillcolor</p:attrName>
                                        </p:attrNameLst>
                                      </p:cBhvr>
                                      <p:tavLst>
                                        <p:tav tm="0">
                                          <p:val>
                                            <p:clrVal>
                                              <a:schemeClr val="accent2"/>
                                            </p:clrVal>
                                          </p:val>
                                        </p:tav>
                                        <p:tav tm="50000">
                                          <p:val>
                                            <p:clrVal>
                                              <a:schemeClr val="hlink"/>
                                            </p:clrVal>
                                          </p:val>
                                        </p:tav>
                                      </p:tavLst>
                                    </p:anim>
                                    <p:set>
                                      <p:cBhvr>
                                        <p:cTn id="22"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一、关于儿童观和教育观的提问</a:t>
            </a:r>
            <a:endParaRPr lang="zh-CN" altLang="en-US" sz="2800" b="1" dirty="0">
              <a:solidFill>
                <a:schemeClr val="tx1"/>
              </a:solidFill>
            </a:endParaRPr>
          </a:p>
        </p:txBody>
      </p:sp>
      <p:sp>
        <p:nvSpPr>
          <p:cNvPr id="2" name="文本框 1"/>
          <p:cNvSpPr txBox="1"/>
          <p:nvPr/>
        </p:nvSpPr>
        <p:spPr>
          <a:xfrm>
            <a:off x="575310" y="1205865"/>
            <a:ext cx="11019155" cy="706755"/>
          </a:xfrm>
          <a:prstGeom prst="rect">
            <a:avLst/>
          </a:prstGeom>
          <a:noFill/>
        </p:spPr>
        <p:txBody>
          <a:bodyPr wrap="square" rtlCol="0" anchor="t">
            <a:spAutoFit/>
          </a:bodyPr>
          <a:p>
            <a:pPr indent="457200" fontAlgn="auto"/>
            <a:r>
              <a:rPr lang="zh-CN" altLang="en-US" sz="2000">
                <a:latin typeface="微软雅黑" panose="020B0503020204020204" pitchFamily="34" charset="-122"/>
                <a:ea typeface="微软雅黑" panose="020B0503020204020204" pitchFamily="34" charset="-122"/>
              </a:rPr>
              <a:t>关于儿童观和教育观的提问，考试题目主要是结合当代教育实际情况而提出的，重点考查考生是否具有正确的儿童观和教育观。</a:t>
            </a:r>
            <a:endParaRPr lang="zh-CN" altLang="en-US" sz="2000">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575945" y="2216785"/>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在回答这类提问时，要重点把握“素质教育观”和“育人为本的儿童观”。素质教育观主要包括全面发展、关注个别、保教结合、游戏为本、教育生活化、教育游戏化、教育活动性、活动多样性、发挥一日生活的教育功能等九个内容。育人为本的儿童观主要包括全面发展、发展具有连续性和阶段性、个体差异性、幼儿是学习的主体、全人教育理念等五个方面。在回答这类问题时，务必紧密联系素质教育观和育人为本的儿童观，以不变应万变。</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2020"/>
            <a:ext cx="329565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（二）班级信息管理</a:t>
            </a:r>
            <a:endParaRPr lang="zh-CN" altLang="en-US" sz="2400" b="1" dirty="0">
              <a:solidFill>
                <a:srgbClr val="449CD3"/>
              </a:solidFill>
            </a:endParaRPr>
          </a:p>
        </p:txBody>
      </p:sp>
      <p:sp>
        <p:nvSpPr>
          <p:cNvPr id="2" name="椭圆 1"/>
          <p:cNvSpPr/>
          <p:nvPr>
            <p:custDataLst>
              <p:tags r:id="rId3"/>
            </p:custDataLst>
          </p:nvPr>
        </p:nvSpPr>
        <p:spPr>
          <a:xfrm>
            <a:off x="5211834" y="2607250"/>
            <a:ext cx="1732831" cy="1732831"/>
          </a:xfrm>
          <a:prstGeom prst="ellipse">
            <a:avLst/>
          </a:prstGeom>
          <a:noFill/>
          <a:ln>
            <a:solidFill>
              <a:srgbClr val="6096E6"/>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 name="椭圆 5"/>
          <p:cNvSpPr/>
          <p:nvPr>
            <p:custDataLst>
              <p:tags r:id="rId4"/>
            </p:custDataLst>
          </p:nvPr>
        </p:nvSpPr>
        <p:spPr>
          <a:xfrm>
            <a:off x="5399294" y="2794709"/>
            <a:ext cx="1357912" cy="1358497"/>
          </a:xfrm>
          <a:prstGeom prst="ellips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11" name="图片 10" descr="343435383037343b343532333833373bb9abcbbe"/>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712118" y="3108705"/>
            <a:ext cx="730507" cy="730507"/>
          </a:xfrm>
          <a:prstGeom prst="rect">
            <a:avLst/>
          </a:prstGeom>
        </p:spPr>
      </p:pic>
      <p:sp>
        <p:nvSpPr>
          <p:cNvPr id="12" name="椭圆 11"/>
          <p:cNvSpPr/>
          <p:nvPr>
            <p:custDataLst>
              <p:tags r:id="rId8"/>
            </p:custDataLst>
          </p:nvPr>
        </p:nvSpPr>
        <p:spPr>
          <a:xfrm>
            <a:off x="4710965" y="2107552"/>
            <a:ext cx="2733397" cy="2733397"/>
          </a:xfrm>
          <a:prstGeom prst="ellipse">
            <a:avLst/>
          </a:prstGeom>
          <a:noFill/>
          <a:ln>
            <a:gradFill>
              <a:gsLst>
                <a:gs pos="81000">
                  <a:srgbClr val="FFFFFF"/>
                </a:gs>
                <a:gs pos="19000">
                  <a:srgbClr val="FFFFFF"/>
                </a:gs>
                <a:gs pos="0">
                  <a:srgbClr val="58B6E5"/>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9" name="燕尾形 28"/>
          <p:cNvSpPr/>
          <p:nvPr>
            <p:custDataLst>
              <p:tags r:id="rId9"/>
            </p:custDataLst>
          </p:nvPr>
        </p:nvSpPr>
        <p:spPr>
          <a:xfrm>
            <a:off x="1272836" y="1508155"/>
            <a:ext cx="3651950" cy="1078479"/>
          </a:xfrm>
          <a:prstGeom prst="chevron">
            <a:avLst/>
          </a:prstGeom>
          <a:noFill/>
          <a:ln>
            <a:gradFill>
              <a:gsLst>
                <a:gs pos="0">
                  <a:srgbClr val="FFFFFF"/>
                </a:gs>
                <a:gs pos="100000">
                  <a:srgbClr val="6096E6">
                    <a:lumMod val="40000"/>
                    <a:lumOff val="60000"/>
                  </a:srgbClr>
                </a:gs>
              </a:gsLst>
              <a:lin ang="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7" name="燕尾形 6"/>
          <p:cNvSpPr/>
          <p:nvPr>
            <p:custDataLst>
              <p:tags r:id="rId10"/>
            </p:custDataLst>
          </p:nvPr>
        </p:nvSpPr>
        <p:spPr>
          <a:xfrm>
            <a:off x="1272836" y="1508155"/>
            <a:ext cx="3517214" cy="1078479"/>
          </a:xfrm>
          <a:prstGeom prst="chevron">
            <a:avLst/>
          </a:prstGeom>
          <a:gradFill>
            <a:gsLst>
              <a:gs pos="0">
                <a:srgbClr val="6096E6">
                  <a:lumMod val="20000"/>
                  <a:lumOff val="80000"/>
                  <a:alpha val="0"/>
                </a:srgbClr>
              </a:gs>
              <a:gs pos="100000">
                <a:srgbClr val="6096E6">
                  <a:lumMod val="20000"/>
                  <a:lumOff val="80000"/>
                  <a:alpha val="100000"/>
                </a:srgbClr>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4" name="燕尾形 83"/>
          <p:cNvSpPr/>
          <p:nvPr>
            <p:custDataLst>
              <p:tags r:id="rId11"/>
            </p:custDataLst>
          </p:nvPr>
        </p:nvSpPr>
        <p:spPr>
          <a:xfrm>
            <a:off x="860425" y="3344787"/>
            <a:ext cx="3651950" cy="1078479"/>
          </a:xfrm>
          <a:prstGeom prst="chevron">
            <a:avLst/>
          </a:prstGeom>
          <a:noFill/>
          <a:ln>
            <a:gradFill>
              <a:gsLst>
                <a:gs pos="0">
                  <a:srgbClr val="FFFFFF"/>
                </a:gs>
                <a:gs pos="100000">
                  <a:srgbClr val="58B6E5">
                    <a:lumMod val="40000"/>
                    <a:lumOff val="60000"/>
                  </a:srgbClr>
                </a:gs>
              </a:gsLst>
              <a:lin ang="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5" name="燕尾形 84"/>
          <p:cNvSpPr/>
          <p:nvPr>
            <p:custDataLst>
              <p:tags r:id="rId12"/>
            </p:custDataLst>
          </p:nvPr>
        </p:nvSpPr>
        <p:spPr>
          <a:xfrm>
            <a:off x="860425" y="3344787"/>
            <a:ext cx="3517214" cy="1078479"/>
          </a:xfrm>
          <a:prstGeom prst="chevron">
            <a:avLst/>
          </a:prstGeom>
          <a:gradFill>
            <a:gsLst>
              <a:gs pos="0">
                <a:srgbClr val="58B6E5">
                  <a:lumMod val="20000"/>
                  <a:lumOff val="80000"/>
                  <a:alpha val="0"/>
                </a:srgbClr>
              </a:gs>
              <a:gs pos="100000">
                <a:srgbClr val="58B6E5">
                  <a:lumMod val="20000"/>
                  <a:lumOff val="80000"/>
                </a:srgbClr>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9" name="燕尾形 88"/>
          <p:cNvSpPr/>
          <p:nvPr>
            <p:custDataLst>
              <p:tags r:id="rId13"/>
            </p:custDataLst>
          </p:nvPr>
        </p:nvSpPr>
        <p:spPr>
          <a:xfrm>
            <a:off x="4118124" y="5021966"/>
            <a:ext cx="3651950" cy="1078479"/>
          </a:xfrm>
          <a:prstGeom prst="chevron">
            <a:avLst/>
          </a:prstGeom>
          <a:noFill/>
          <a:ln>
            <a:gradFill>
              <a:gsLst>
                <a:gs pos="0">
                  <a:srgbClr val="FFFFFF"/>
                </a:gs>
                <a:gs pos="100000">
                  <a:srgbClr val="56CA95">
                    <a:lumMod val="40000"/>
                    <a:lumOff val="60000"/>
                  </a:srgbClr>
                </a:gs>
              </a:gsLst>
              <a:lin ang="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90" name="燕尾形 89"/>
          <p:cNvSpPr/>
          <p:nvPr>
            <p:custDataLst>
              <p:tags r:id="rId14"/>
            </p:custDataLst>
          </p:nvPr>
        </p:nvSpPr>
        <p:spPr>
          <a:xfrm>
            <a:off x="4118124" y="5021966"/>
            <a:ext cx="3517214" cy="1078479"/>
          </a:xfrm>
          <a:prstGeom prst="chevron">
            <a:avLst/>
          </a:prstGeom>
          <a:gradFill>
            <a:gsLst>
              <a:gs pos="0">
                <a:srgbClr val="56CA95">
                  <a:lumMod val="20000"/>
                  <a:lumOff val="80000"/>
                  <a:alpha val="0"/>
                </a:srgbClr>
              </a:gs>
              <a:gs pos="100000">
                <a:srgbClr val="56CA95">
                  <a:lumMod val="20000"/>
                  <a:lumOff val="80000"/>
                </a:srgbClr>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94" name="燕尾形 93"/>
          <p:cNvSpPr/>
          <p:nvPr>
            <p:custDataLst>
              <p:tags r:id="rId15"/>
            </p:custDataLst>
          </p:nvPr>
        </p:nvSpPr>
        <p:spPr>
          <a:xfrm flipH="1">
            <a:off x="6961068" y="1517528"/>
            <a:ext cx="3651950" cy="1078479"/>
          </a:xfrm>
          <a:prstGeom prst="chevron">
            <a:avLst/>
          </a:prstGeom>
          <a:noFill/>
          <a:ln>
            <a:gradFill>
              <a:gsLst>
                <a:gs pos="0">
                  <a:srgbClr val="FFFFFF"/>
                </a:gs>
                <a:gs pos="100000">
                  <a:srgbClr val="FFBA55">
                    <a:lumMod val="40000"/>
                    <a:lumOff val="60000"/>
                  </a:srgbClr>
                </a:gs>
              </a:gsLst>
              <a:lin ang="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95" name="燕尾形 94"/>
          <p:cNvSpPr/>
          <p:nvPr>
            <p:custDataLst>
              <p:tags r:id="rId16"/>
            </p:custDataLst>
          </p:nvPr>
        </p:nvSpPr>
        <p:spPr>
          <a:xfrm flipH="1">
            <a:off x="7095805" y="1517528"/>
            <a:ext cx="3517214" cy="1078479"/>
          </a:xfrm>
          <a:prstGeom prst="chevron">
            <a:avLst/>
          </a:prstGeom>
          <a:gradFill>
            <a:gsLst>
              <a:gs pos="0">
                <a:srgbClr val="FFBA55">
                  <a:lumMod val="20000"/>
                  <a:lumOff val="80000"/>
                  <a:alpha val="0"/>
                </a:srgbClr>
              </a:gs>
              <a:gs pos="100000">
                <a:srgbClr val="FFBA55">
                  <a:lumMod val="20000"/>
                  <a:lumOff val="80000"/>
                </a:srgbClr>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99" name="燕尾形 98"/>
          <p:cNvSpPr/>
          <p:nvPr>
            <p:custDataLst>
              <p:tags r:id="rId17"/>
            </p:custDataLst>
          </p:nvPr>
        </p:nvSpPr>
        <p:spPr>
          <a:xfrm flipH="1">
            <a:off x="7635923" y="3378764"/>
            <a:ext cx="3651950" cy="1078479"/>
          </a:xfrm>
          <a:prstGeom prst="chevron">
            <a:avLst/>
          </a:prstGeom>
          <a:noFill/>
          <a:ln>
            <a:gradFill>
              <a:gsLst>
                <a:gs pos="0">
                  <a:srgbClr val="FFFFFF"/>
                </a:gs>
                <a:gs pos="100000">
                  <a:srgbClr val="F18870">
                    <a:lumMod val="40000"/>
                    <a:lumOff val="60000"/>
                  </a:srgbClr>
                </a:gs>
              </a:gsLst>
              <a:lin ang="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00" name="燕尾形 99"/>
          <p:cNvSpPr/>
          <p:nvPr>
            <p:custDataLst>
              <p:tags r:id="rId18"/>
            </p:custDataLst>
          </p:nvPr>
        </p:nvSpPr>
        <p:spPr>
          <a:xfrm flipH="1">
            <a:off x="7770660" y="3378764"/>
            <a:ext cx="3517214" cy="1078479"/>
          </a:xfrm>
          <a:prstGeom prst="chevron">
            <a:avLst/>
          </a:prstGeom>
          <a:gradFill>
            <a:gsLst>
              <a:gs pos="0">
                <a:srgbClr val="F18870">
                  <a:lumMod val="20000"/>
                  <a:lumOff val="80000"/>
                  <a:alpha val="0"/>
                </a:srgbClr>
              </a:gs>
              <a:gs pos="100000">
                <a:srgbClr val="F18870">
                  <a:lumMod val="20000"/>
                  <a:lumOff val="80000"/>
                </a:srgbClr>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0" name="文本框 9"/>
          <p:cNvSpPr txBox="1"/>
          <p:nvPr>
            <p:custDataLst>
              <p:tags r:id="rId19"/>
            </p:custDataLst>
          </p:nvPr>
        </p:nvSpPr>
        <p:spPr>
          <a:xfrm>
            <a:off x="4711700" y="5141595"/>
            <a:ext cx="2253615" cy="322580"/>
          </a:xfrm>
          <a:prstGeom prst="rect">
            <a:avLst/>
          </a:prstGeom>
          <a:noFill/>
        </p:spPr>
        <p:txBody>
          <a:bodyPr wrap="square" bIns="0" rtlCol="0">
            <a:spAutoFit/>
          </a:bodyPr>
          <a:p>
            <a:pPr algn="r">
              <a:lnSpc>
                <a:spcPct val="100000"/>
              </a:lnSpc>
            </a:pPr>
            <a:r>
              <a:rPr lang="zh-CN" altLang="en-US">
                <a:solidFill>
                  <a:srgbClr val="56CA95"/>
                </a:solidFill>
                <a:uFillTx/>
                <a:latin typeface="思源黑体 CN Bold" panose="020B0800000000000000" charset="-122"/>
                <a:ea typeface="思源黑体 CN Bold" panose="020B0800000000000000" charset="-122"/>
              </a:rPr>
              <a:t>班级交接班本管理</a:t>
            </a:r>
            <a:endParaRPr lang="zh-CN" altLang="en-US">
              <a:solidFill>
                <a:srgbClr val="56CA95"/>
              </a:solidFill>
              <a:uFillTx/>
              <a:latin typeface="思源黑体 CN Bold" panose="020B0800000000000000" charset="-122"/>
              <a:ea typeface="思源黑体 CN Bold" panose="020B0800000000000000" charset="-122"/>
            </a:endParaRPr>
          </a:p>
        </p:txBody>
      </p:sp>
      <p:sp>
        <p:nvSpPr>
          <p:cNvPr id="15" name="文本框 14"/>
          <p:cNvSpPr txBox="1"/>
          <p:nvPr>
            <p:custDataLst>
              <p:tags r:id="rId20"/>
            </p:custDataLst>
          </p:nvPr>
        </p:nvSpPr>
        <p:spPr>
          <a:xfrm>
            <a:off x="2377092" y="1627660"/>
            <a:ext cx="1741032" cy="322580"/>
          </a:xfrm>
          <a:prstGeom prst="rect">
            <a:avLst/>
          </a:prstGeom>
          <a:noFill/>
        </p:spPr>
        <p:txBody>
          <a:bodyPr wrap="square" bIns="0" rtlCol="0">
            <a:spAutoFit/>
          </a:bodyPr>
          <a:p>
            <a:pPr algn="r">
              <a:lnSpc>
                <a:spcPct val="100000"/>
              </a:lnSpc>
            </a:pPr>
            <a:r>
              <a:rPr lang="zh-CN" altLang="en-US">
                <a:solidFill>
                  <a:srgbClr val="6096E6">
                    <a:lumMod val="75000"/>
                  </a:srgbClr>
                </a:solidFill>
                <a:uFillTx/>
                <a:latin typeface="思源黑体 CN Bold" panose="020B0800000000000000" charset="-122"/>
                <a:ea typeface="思源黑体 CN Bold" panose="020B0800000000000000" charset="-122"/>
              </a:rPr>
              <a:t>学籍档案管理</a:t>
            </a:r>
            <a:endParaRPr lang="zh-CN" altLang="en-US">
              <a:solidFill>
                <a:srgbClr val="6096E6">
                  <a:lumMod val="75000"/>
                </a:srgbClr>
              </a:solidFill>
              <a:uFillTx/>
              <a:latin typeface="思源黑体 CN Bold" panose="020B0800000000000000" charset="-122"/>
              <a:ea typeface="思源黑体 CN Bold" panose="020B0800000000000000" charset="-122"/>
            </a:endParaRPr>
          </a:p>
        </p:txBody>
      </p:sp>
      <p:sp>
        <p:nvSpPr>
          <p:cNvPr id="17" name="文本框 16"/>
          <p:cNvSpPr txBox="1"/>
          <p:nvPr>
            <p:custDataLst>
              <p:tags r:id="rId21"/>
            </p:custDataLst>
          </p:nvPr>
        </p:nvSpPr>
        <p:spPr>
          <a:xfrm>
            <a:off x="861060" y="1908810"/>
            <a:ext cx="3257550" cy="1168400"/>
          </a:xfrm>
          <a:prstGeom prst="rect">
            <a:avLst/>
          </a:prstGeom>
          <a:noFill/>
        </p:spPr>
        <p:txBody>
          <a:bodyPr wrap="square" rtlCol="0">
            <a:spAutoFit/>
          </a:bodyPr>
          <a:p>
            <a:pPr algn="l" fontAlgn="auto">
              <a:lnSpc>
                <a:spcPct val="100000"/>
              </a:lnSpc>
              <a:spcAft>
                <a:spcPts val="1000"/>
              </a:spcAft>
            </a:pPr>
            <a:r>
              <a:rPr lang="zh-CN" altLang="en-US" sz="14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学籍档案是指幼儿从入园到毕业期间的学籍管理工作。学籍档案一般存放在幼儿园保健室，班级应做好备份，且应根据情况变化随时更新内容，保证信息的有效性。</a:t>
            </a:r>
            <a:endParaRPr lang="zh-CN" altLang="en-US" sz="14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17"/>
          <p:cNvSpPr txBox="1"/>
          <p:nvPr>
            <p:custDataLst>
              <p:tags r:id="rId22"/>
            </p:custDataLst>
          </p:nvPr>
        </p:nvSpPr>
        <p:spPr>
          <a:xfrm>
            <a:off x="2099417" y="3464292"/>
            <a:ext cx="1741032" cy="322580"/>
          </a:xfrm>
          <a:prstGeom prst="rect">
            <a:avLst/>
          </a:prstGeom>
          <a:noFill/>
        </p:spPr>
        <p:txBody>
          <a:bodyPr wrap="square" bIns="0" rtlCol="0">
            <a:spAutoFit/>
          </a:bodyPr>
          <a:p>
            <a:pPr algn="r">
              <a:lnSpc>
                <a:spcPct val="100000"/>
              </a:lnSpc>
            </a:pPr>
            <a:r>
              <a:rPr lang="zh-CN" altLang="en-US">
                <a:solidFill>
                  <a:srgbClr val="58B6E5">
                    <a:lumMod val="75000"/>
                  </a:srgbClr>
                </a:solidFill>
                <a:uFillTx/>
                <a:latin typeface="思源黑体 CN Bold" panose="020B0800000000000000" charset="-122"/>
                <a:ea typeface="思源黑体 CN Bold" panose="020B0800000000000000" charset="-122"/>
              </a:rPr>
              <a:t>成长档案管理</a:t>
            </a:r>
            <a:endParaRPr lang="zh-CN" altLang="en-US">
              <a:solidFill>
                <a:srgbClr val="58B6E5">
                  <a:lumMod val="75000"/>
                </a:srgbClr>
              </a:solidFill>
              <a:uFillTx/>
              <a:latin typeface="思源黑体 CN Bold" panose="020B0800000000000000" charset="-122"/>
              <a:ea typeface="思源黑体 CN Bold" panose="020B0800000000000000" charset="-122"/>
            </a:endParaRPr>
          </a:p>
        </p:txBody>
      </p:sp>
      <p:sp>
        <p:nvSpPr>
          <p:cNvPr id="20" name="文本框 19"/>
          <p:cNvSpPr txBox="1"/>
          <p:nvPr>
            <p:custDataLst>
              <p:tags r:id="rId23"/>
            </p:custDataLst>
          </p:nvPr>
        </p:nvSpPr>
        <p:spPr>
          <a:xfrm>
            <a:off x="8484765" y="3498269"/>
            <a:ext cx="1741032" cy="322580"/>
          </a:xfrm>
          <a:prstGeom prst="rect">
            <a:avLst/>
          </a:prstGeom>
          <a:noFill/>
        </p:spPr>
        <p:txBody>
          <a:bodyPr wrap="square" bIns="0" rtlCol="0">
            <a:spAutoFit/>
          </a:bodyPr>
          <a:p>
            <a:pPr algn="l">
              <a:lnSpc>
                <a:spcPct val="100000"/>
              </a:lnSpc>
            </a:pPr>
            <a:r>
              <a:rPr lang="zh-CN" altLang="en-US">
                <a:solidFill>
                  <a:srgbClr val="F18870">
                    <a:lumMod val="75000"/>
                  </a:srgbClr>
                </a:solidFill>
                <a:uFillTx/>
                <a:latin typeface="思源黑体 CN Bold" panose="020B0800000000000000" charset="-122"/>
                <a:ea typeface="思源黑体 CN Bold" panose="020B0800000000000000" charset="-122"/>
              </a:rPr>
              <a:t>教育信息管理</a:t>
            </a:r>
            <a:endParaRPr lang="zh-CN" altLang="en-US">
              <a:solidFill>
                <a:srgbClr val="F18870">
                  <a:lumMod val="75000"/>
                </a:srgbClr>
              </a:solidFill>
              <a:uFillTx/>
              <a:latin typeface="思源黑体 CN Bold" panose="020B0800000000000000" charset="-122"/>
              <a:ea typeface="思源黑体 CN Bold" panose="020B0800000000000000" charset="-122"/>
            </a:endParaRPr>
          </a:p>
        </p:txBody>
      </p:sp>
      <p:sp>
        <p:nvSpPr>
          <p:cNvPr id="23" name="文本框 22"/>
          <p:cNvSpPr txBox="1"/>
          <p:nvPr>
            <p:custDataLst>
              <p:tags r:id="rId24"/>
            </p:custDataLst>
          </p:nvPr>
        </p:nvSpPr>
        <p:spPr>
          <a:xfrm>
            <a:off x="7812602" y="1619253"/>
            <a:ext cx="1741032" cy="322580"/>
          </a:xfrm>
          <a:prstGeom prst="rect">
            <a:avLst/>
          </a:prstGeom>
          <a:noFill/>
        </p:spPr>
        <p:txBody>
          <a:bodyPr wrap="square" bIns="0" rtlCol="0">
            <a:spAutoFit/>
          </a:bodyPr>
          <a:p>
            <a:pPr algn="l">
              <a:lnSpc>
                <a:spcPct val="100000"/>
              </a:lnSpc>
            </a:pPr>
            <a:r>
              <a:rPr lang="zh-CN" altLang="en-US">
                <a:solidFill>
                  <a:srgbClr val="FFBA55">
                    <a:lumMod val="75000"/>
                  </a:srgbClr>
                </a:solidFill>
                <a:uFillTx/>
                <a:latin typeface="思源黑体 CN Bold" panose="020B0800000000000000" charset="-122"/>
                <a:ea typeface="思源黑体 CN Bold" panose="020B0800000000000000" charset="-122"/>
              </a:rPr>
              <a:t>健康档案管理</a:t>
            </a:r>
            <a:endParaRPr lang="zh-CN" altLang="en-US">
              <a:solidFill>
                <a:srgbClr val="FFBA55">
                  <a:lumMod val="75000"/>
                </a:srgbClr>
              </a:solidFill>
              <a:uFillTx/>
              <a:latin typeface="思源黑体 CN Bold" panose="020B0800000000000000" charset="-122"/>
              <a:ea typeface="思源黑体 CN Bold" panose="020B0800000000000000" charset="-122"/>
            </a:endParaRPr>
          </a:p>
        </p:txBody>
      </p:sp>
      <p:sp>
        <p:nvSpPr>
          <p:cNvPr id="22" name="文本框 21"/>
          <p:cNvSpPr txBox="1"/>
          <p:nvPr>
            <p:custDataLst>
              <p:tags r:id="rId25"/>
            </p:custDataLst>
          </p:nvPr>
        </p:nvSpPr>
        <p:spPr>
          <a:xfrm>
            <a:off x="555625" y="3807460"/>
            <a:ext cx="3257550" cy="1168400"/>
          </a:xfrm>
          <a:prstGeom prst="rect">
            <a:avLst/>
          </a:prstGeom>
          <a:noFill/>
        </p:spPr>
        <p:txBody>
          <a:bodyPr wrap="square" rtlCol="0">
            <a:spAutoFit/>
          </a:bodyPr>
          <a:p>
            <a:pPr algn="l" fontAlgn="auto">
              <a:lnSpc>
                <a:spcPct val="100000"/>
              </a:lnSpc>
              <a:spcAft>
                <a:spcPts val="1000"/>
              </a:spcAft>
            </a:pPr>
            <a:r>
              <a:rPr lang="zh-CN" altLang="en-US" sz="14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成长档案应包括幼儿的基本信息和幼儿五大领域的发展资料，该资料应存放于幼儿易取放的位置，便于幼儿随时翻阅，也可向家长开放阅读，及时了解自己孩子在园的情况。</a:t>
            </a:r>
            <a:endParaRPr lang="zh-CN" altLang="en-US" sz="14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custDataLst>
              <p:tags r:id="rId26"/>
            </p:custDataLst>
          </p:nvPr>
        </p:nvSpPr>
        <p:spPr>
          <a:xfrm>
            <a:off x="7785297" y="1960880"/>
            <a:ext cx="3257550" cy="953135"/>
          </a:xfrm>
          <a:prstGeom prst="rect">
            <a:avLst/>
          </a:prstGeom>
          <a:noFill/>
        </p:spPr>
        <p:txBody>
          <a:bodyPr wrap="square" rtlCol="0">
            <a:spAutoFit/>
          </a:bodyPr>
          <a:p>
            <a:pPr algn="l" fontAlgn="auto">
              <a:lnSpc>
                <a:spcPct val="100000"/>
              </a:lnSpc>
              <a:spcAft>
                <a:spcPts val="1000"/>
              </a:spcAft>
            </a:pPr>
            <a:r>
              <a:rPr lang="zh-CN" altLang="en-US" sz="14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健康档案是收集幼儿身体生长发育的相关资料，包括体检信息、接种信息、过敏史等，健康档案常由幼儿园保健室统一进行管理。</a:t>
            </a:r>
            <a:endParaRPr lang="zh-CN" altLang="en-US" sz="14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框 25"/>
          <p:cNvSpPr txBox="1"/>
          <p:nvPr>
            <p:custDataLst>
              <p:tags r:id="rId27"/>
            </p:custDataLst>
          </p:nvPr>
        </p:nvSpPr>
        <p:spPr>
          <a:xfrm>
            <a:off x="8457565" y="3877310"/>
            <a:ext cx="3257550" cy="737235"/>
          </a:xfrm>
          <a:prstGeom prst="rect">
            <a:avLst/>
          </a:prstGeom>
          <a:noFill/>
        </p:spPr>
        <p:txBody>
          <a:bodyPr wrap="square" rtlCol="0">
            <a:spAutoFit/>
          </a:bodyPr>
          <a:p>
            <a:pPr algn="l" fontAlgn="auto">
              <a:lnSpc>
                <a:spcPct val="100000"/>
              </a:lnSpc>
              <a:spcAft>
                <a:spcPts val="1000"/>
              </a:spcAft>
            </a:pPr>
            <a:r>
              <a:rPr lang="zh-CN" altLang="en-US" sz="14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教育信息包括学期教育计划、月教育计划、周教育计划、教学反思、观察笔记、教学总结等。</a:t>
            </a:r>
            <a:endParaRPr lang="zh-CN" altLang="en-US" sz="14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文本框 26"/>
          <p:cNvSpPr txBox="1"/>
          <p:nvPr>
            <p:custDataLst>
              <p:tags r:id="rId28"/>
            </p:custDataLst>
          </p:nvPr>
        </p:nvSpPr>
        <p:spPr>
          <a:xfrm>
            <a:off x="4182110" y="5513705"/>
            <a:ext cx="3539490" cy="737235"/>
          </a:xfrm>
          <a:prstGeom prst="rect">
            <a:avLst/>
          </a:prstGeom>
          <a:noFill/>
        </p:spPr>
        <p:txBody>
          <a:bodyPr wrap="square" rtlCol="0">
            <a:spAutoFit/>
          </a:bodyPr>
          <a:p>
            <a:pPr algn="l" fontAlgn="auto">
              <a:lnSpc>
                <a:spcPct val="100000"/>
              </a:lnSpc>
              <a:spcAft>
                <a:spcPts val="1000"/>
              </a:spcAft>
            </a:pPr>
            <a:r>
              <a:rPr lang="zh-CN" altLang="en-US" sz="14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班级交接班本是教师如实记录幼儿一日生活情况的记录手册，教师应该翔实记录幼儿的一日生活，便于班级教师之间的沟通。</a:t>
            </a:r>
            <a:endParaRPr lang="zh-CN" altLang="en-US" sz="14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ustDataLst>
      <p:tags r:id="rId29"/>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85026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11：幼儿成长档案包括哪些内容？可以收集哪些资料？</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1694180"/>
            <a:ext cx="11018520" cy="398780"/>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该题重点考查考生是否了解幼儿成长档案的制作和管理。</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30302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476500"/>
            <a:ext cx="11018520" cy="409257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幼儿成长档案是幼儿成长过程的记录，其目的在于通过有意收集幼儿的作品、活动过程影像、幼儿语录等相关资料，反映幼儿的兴趣、态度以及在各领域中的努力、进步和成就。成长档案应该全面反映幼儿的发展情况，其包含和涉及的内容应是全面而丰富的，同时，这些内容的来源也应是多种渠道的，包括：</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幼儿的基本信息：包括幼儿的姓名、年龄、健康状况、家庭情况、个性特征等。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语言发展的资料：教师可以收集幼儿平日朗诵、讲述、谈话的资料，这些资料可以是音频、视频形式的，也可以是教师用文字记录下来的儿童话语。</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认知发展的资料：教师可以收集幼儿在科学、数学等活动中的作业单，在探究活动中的记录表，制作的小玩具等。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健康发展的资料：教师可以收集幼儿日常体育测评数据、活动的照片等。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艺术发展的资料：教师可以收集幼儿的美术作品，唱歌、跳舞的视频或照片等。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社会发展的资料：教师可以收集幼儿与同伴交往、社会性发展游戏的资料，包括照片、视频以及教师的观察记录等。</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08534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2000"/>
                                        <p:tgtEl>
                                          <p:spTgt spid="6">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8"/>
                                        </p:tgtEl>
                                        <p:attrNameLst>
                                          <p:attrName>style.visibility</p:attrName>
                                        </p:attrNameLst>
                                      </p:cBhvr>
                                      <p:to>
                                        <p:strVal val="visible"/>
                                      </p:to>
                                    </p:set>
                                    <p:anim calcmode="discrete" valueType="clr">
                                      <p:cBhvr override="childStyle">
                                        <p:cTn id="15"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8"/>
                                        </p:tgtEl>
                                        <p:attrNameLst>
                                          <p:attrName>fillcolor</p:attrName>
                                        </p:attrNameLst>
                                      </p:cBhvr>
                                      <p:tavLst>
                                        <p:tav tm="0">
                                          <p:val>
                                            <p:clrVal>
                                              <a:schemeClr val="accent2"/>
                                            </p:clrVal>
                                          </p:val>
                                        </p:tav>
                                        <p:tav tm="50000">
                                          <p:val>
                                            <p:clrVal>
                                              <a:schemeClr val="hlink"/>
                                            </p:clrVal>
                                          </p:val>
                                        </p:tav>
                                      </p:tavLst>
                                    </p:anim>
                                    <p:set>
                                      <p:cBhvr>
                                        <p:cTn id="17" dur="80"/>
                                        <p:tgtEl>
                                          <p:spTgt spid="8"/>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9"/>
                                        </p:tgtEl>
                                        <p:attrNameLst>
                                          <p:attrName>style.visibility</p:attrName>
                                        </p:attrNameLst>
                                      </p:cBhvr>
                                      <p:to>
                                        <p:strVal val="visible"/>
                                      </p:to>
                                    </p:set>
                                    <p:anim calcmode="discrete" valueType="clr">
                                      <p:cBhvr override="childStyle">
                                        <p:cTn id="20"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9"/>
                                        </p:tgtEl>
                                        <p:attrNameLst>
                                          <p:attrName>fillcolor</p:attrName>
                                        </p:attrNameLst>
                                      </p:cBhvr>
                                      <p:tavLst>
                                        <p:tav tm="0">
                                          <p:val>
                                            <p:clrVal>
                                              <a:schemeClr val="accent2"/>
                                            </p:clrVal>
                                          </p:val>
                                        </p:tav>
                                        <p:tav tm="50000">
                                          <p:val>
                                            <p:clrVal>
                                              <a:schemeClr val="hlink"/>
                                            </p:clrVal>
                                          </p:val>
                                        </p:tav>
                                      </p:tavLst>
                                    </p:anim>
                                    <p:set>
                                      <p:cBhvr>
                                        <p:cTn id="22"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6" grpId="0" bldLvl="0" build="allAtOnce"/>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170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（三）班级物品管理</a:t>
            </a:r>
            <a:endParaRPr lang="zh-CN" altLang="en-US" sz="2400" b="1" dirty="0">
              <a:solidFill>
                <a:srgbClr val="449CD3"/>
              </a:solidFill>
            </a:endParaRPr>
          </a:p>
        </p:txBody>
      </p:sp>
      <p:sp>
        <p:nvSpPr>
          <p:cNvPr id="2" name="文本框 1"/>
          <p:cNvSpPr txBox="1"/>
          <p:nvPr>
            <p:custDataLst>
              <p:tags r:id="rId3"/>
            </p:custDataLst>
          </p:nvPr>
        </p:nvSpPr>
        <p:spPr>
          <a:xfrm>
            <a:off x="2710815" y="4479925"/>
            <a:ext cx="6771005" cy="398780"/>
          </a:xfrm>
          <a:prstGeom prst="rect">
            <a:avLst/>
          </a:prstGeom>
          <a:noFill/>
        </p:spPr>
        <p:txBody>
          <a:bodyPr wrap="square" rtlCol="0" anchor="t">
            <a:spAutoFit/>
          </a:bodyPr>
          <a:p>
            <a:pPr indent="457200" fontAlgn="auto">
              <a:spcAft>
                <a:spcPts val="800"/>
              </a:spcAft>
            </a:pPr>
            <a:r>
              <a:rPr lang="zh-CN" altLang="en-US" sz="2000" b="1">
                <a:solidFill>
                  <a:srgbClr val="E84D3E"/>
                </a:solidFill>
                <a:latin typeface="微软雅黑" panose="020B0503020204020204" pitchFamily="34" charset="-122"/>
                <a:ea typeface="微软雅黑" panose="020B0503020204020204" pitchFamily="34" charset="-122"/>
              </a:rPr>
              <a:t>教师应引导幼儿节约使用班级物品，妥善保管。</a:t>
            </a:r>
            <a:endParaRPr lang="zh-CN" altLang="en-US" sz="2000" b="1">
              <a:solidFill>
                <a:srgbClr val="E84D3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609725" y="1748155"/>
            <a:ext cx="9110345" cy="1941830"/>
            <a:chOff x="2535" y="2619"/>
            <a:chExt cx="14347" cy="3058"/>
          </a:xfrm>
        </p:grpSpPr>
        <p:sp>
          <p:nvSpPr>
            <p:cNvPr id="17411" name="圆角矩形 4"/>
            <p:cNvSpPr>
              <a:spLocks noChangeArrowheads="1"/>
            </p:cNvSpPr>
            <p:nvPr>
              <p:custDataLst>
                <p:tags r:id="rId4"/>
              </p:custDataLst>
            </p:nvPr>
          </p:nvSpPr>
          <p:spPr bwMode="auto">
            <a:xfrm>
              <a:off x="2535" y="3774"/>
              <a:ext cx="1923" cy="884"/>
            </a:xfrm>
            <a:prstGeom prst="roundRect">
              <a:avLst>
                <a:gd name="adj" fmla="val 16667"/>
              </a:avLst>
            </a:prstGeom>
            <a:solidFill>
              <a:srgbClr val="E84D3E"/>
            </a:solidFill>
            <a:ln>
              <a:noFill/>
            </a:ln>
          </p:spPr>
          <p:txBody>
            <a:bodyPr anchor="ct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FFFFFF"/>
                  </a:solidFill>
                  <a:latin typeface="微软雅黑" panose="020B0503020204020204" pitchFamily="34" charset="-122"/>
                </a:rPr>
                <a:t>班级物品管理</a:t>
              </a:r>
              <a:endParaRPr lang="zh-CN" altLang="en-US" b="1">
                <a:solidFill>
                  <a:srgbClr val="FFFFFF"/>
                </a:solidFill>
                <a:latin typeface="微软雅黑" panose="020B0503020204020204" pitchFamily="34" charset="-122"/>
              </a:endParaRPr>
            </a:p>
          </p:txBody>
        </p:sp>
        <p:sp>
          <p:nvSpPr>
            <p:cNvPr id="17412" name="圆角矩形 5"/>
            <p:cNvSpPr>
              <a:spLocks noChangeArrowheads="1"/>
            </p:cNvSpPr>
            <p:nvPr>
              <p:custDataLst>
                <p:tags r:id="rId5"/>
              </p:custDataLst>
            </p:nvPr>
          </p:nvSpPr>
          <p:spPr bwMode="auto">
            <a:xfrm>
              <a:off x="5453" y="2753"/>
              <a:ext cx="2079" cy="884"/>
            </a:xfrm>
            <a:prstGeom prst="roundRect">
              <a:avLst>
                <a:gd name="adj" fmla="val 16667"/>
              </a:avLst>
            </a:prstGeom>
            <a:solidFill>
              <a:srgbClr val="E84D3E"/>
            </a:solidFill>
            <a:ln>
              <a:noFill/>
            </a:ln>
          </p:spPr>
          <p:txBody>
            <a:bodyPr anchor="ct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FFFFFF"/>
                  </a:solidFill>
                  <a:latin typeface="微软雅黑" panose="020B0503020204020204" pitchFamily="34" charset="-122"/>
                </a:rPr>
                <a:t>班级设备管理</a:t>
              </a:r>
              <a:endParaRPr lang="zh-CN" altLang="en-US" b="1">
                <a:solidFill>
                  <a:srgbClr val="FFFFFF"/>
                </a:solidFill>
                <a:latin typeface="微软雅黑" panose="020B0503020204020204" pitchFamily="34" charset="-122"/>
              </a:endParaRPr>
            </a:p>
          </p:txBody>
        </p:sp>
        <p:sp>
          <p:nvSpPr>
            <p:cNvPr id="17413" name="圆角矩形 6"/>
            <p:cNvSpPr>
              <a:spLocks noChangeArrowheads="1"/>
            </p:cNvSpPr>
            <p:nvPr>
              <p:custDataLst>
                <p:tags r:id="rId6"/>
              </p:custDataLst>
            </p:nvPr>
          </p:nvSpPr>
          <p:spPr bwMode="auto">
            <a:xfrm>
              <a:off x="5453" y="4793"/>
              <a:ext cx="2079" cy="884"/>
            </a:xfrm>
            <a:prstGeom prst="roundRect">
              <a:avLst>
                <a:gd name="adj" fmla="val 16667"/>
              </a:avLst>
            </a:prstGeom>
            <a:solidFill>
              <a:srgbClr val="E84D3E"/>
            </a:solidFill>
            <a:ln>
              <a:noFill/>
            </a:ln>
          </p:spPr>
          <p:txBody>
            <a:bodyPr anchor="ct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FFFFFF"/>
                  </a:solidFill>
                  <a:latin typeface="微软雅黑" panose="020B0503020204020204" pitchFamily="34" charset="-122"/>
                </a:rPr>
                <a:t>班级用品管理</a:t>
              </a:r>
              <a:endParaRPr lang="zh-CN" altLang="en-US" b="1">
                <a:solidFill>
                  <a:srgbClr val="FFFFFF"/>
                </a:solidFill>
                <a:latin typeface="微软雅黑" panose="020B0503020204020204" pitchFamily="34" charset="-122"/>
              </a:endParaRPr>
            </a:p>
          </p:txBody>
        </p:sp>
        <p:cxnSp>
          <p:nvCxnSpPr>
            <p:cNvPr id="17417" name="直接连接符 13"/>
            <p:cNvCxnSpPr>
              <a:cxnSpLocks noChangeShapeType="1"/>
              <a:stCxn id="17411" idx="3"/>
              <a:endCxn id="17412" idx="1"/>
            </p:cNvCxnSpPr>
            <p:nvPr>
              <p:custDataLst>
                <p:tags r:id="rId7"/>
              </p:custDataLst>
            </p:nvPr>
          </p:nvCxnSpPr>
          <p:spPr bwMode="auto">
            <a:xfrm flipV="1">
              <a:off x="4458" y="3195"/>
              <a:ext cx="995" cy="1021"/>
            </a:xfrm>
            <a:prstGeom prst="line">
              <a:avLst/>
            </a:prstGeom>
            <a:noFill/>
            <a:ln w="6350" cmpd="sng">
              <a:solidFill>
                <a:srgbClr val="E84D3E"/>
              </a:solidFill>
              <a:round/>
            </a:ln>
            <a:extLst>
              <a:ext uri="{909E8E84-426E-40DD-AFC4-6F175D3DCCD1}">
                <a14:hiddenFill xmlns:a14="http://schemas.microsoft.com/office/drawing/2010/main">
                  <a:noFill/>
                </a14:hiddenFill>
              </a:ext>
            </a:extLst>
          </p:spPr>
        </p:cxnSp>
        <p:cxnSp>
          <p:nvCxnSpPr>
            <p:cNvPr id="17418" name="直接连接符 15"/>
            <p:cNvCxnSpPr>
              <a:cxnSpLocks noChangeShapeType="1"/>
              <a:stCxn id="17411" idx="3"/>
              <a:endCxn id="17413" idx="1"/>
            </p:cNvCxnSpPr>
            <p:nvPr>
              <p:custDataLst>
                <p:tags r:id="rId8"/>
              </p:custDataLst>
            </p:nvPr>
          </p:nvCxnSpPr>
          <p:spPr bwMode="auto">
            <a:xfrm>
              <a:off x="4458" y="4216"/>
              <a:ext cx="995" cy="1019"/>
            </a:xfrm>
            <a:prstGeom prst="line">
              <a:avLst/>
            </a:prstGeom>
            <a:noFill/>
            <a:ln w="6350" cmpd="sng">
              <a:solidFill>
                <a:srgbClr val="E84D3E"/>
              </a:solidFill>
              <a:round/>
            </a:ln>
            <a:extLst>
              <a:ext uri="{909E8E84-426E-40DD-AFC4-6F175D3DCCD1}">
                <a14:hiddenFill xmlns:a14="http://schemas.microsoft.com/office/drawing/2010/main">
                  <a:noFill/>
                </a14:hiddenFill>
              </a:ext>
            </a:extLst>
          </p:spPr>
        </p:cxnSp>
        <p:sp>
          <p:nvSpPr>
            <p:cNvPr id="18" name="文本框 17"/>
            <p:cNvSpPr txBox="1"/>
            <p:nvPr>
              <p:custDataLst>
                <p:tags r:id="rId9"/>
              </p:custDataLst>
            </p:nvPr>
          </p:nvSpPr>
          <p:spPr>
            <a:xfrm>
              <a:off x="7888" y="2619"/>
              <a:ext cx="8994" cy="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lgn="ctr" eaLnBrk="1" hangingPunct="1">
                <a:defRPr sz="1400">
                  <a:solidFill>
                    <a:srgbClr val="F4E3B6"/>
                  </a:solidFill>
                </a:defRPr>
              </a:lvl1pPr>
              <a:lvl2pPr marL="742950" indent="-285750"/>
              <a:lvl3pPr marL="1143000" indent="-228600"/>
              <a:lvl4pPr marL="1600200" indent="-228600"/>
              <a:lvl5pPr marL="2057400" indent="-228600"/>
              <a:lvl6pPr marL="2514600" indent="-228600" fontAlgn="base">
                <a:spcBef>
                  <a:spcPct val="0"/>
                </a:spcBef>
                <a:spcAft>
                  <a:spcPct val="0"/>
                </a:spcAft>
                <a:buFont typeface="Arial" panose="020B0604020202020204" pitchFamily="34" charset="0"/>
              </a:lvl6pPr>
              <a:lvl7pPr marL="2971800" indent="-228600" fontAlgn="base">
                <a:spcBef>
                  <a:spcPct val="0"/>
                </a:spcBef>
                <a:spcAft>
                  <a:spcPct val="0"/>
                </a:spcAft>
                <a:buFont typeface="Arial" panose="020B0604020202020204" pitchFamily="34" charset="0"/>
              </a:lvl7pPr>
              <a:lvl8pPr marL="3429000" indent="-228600" fontAlgn="base">
                <a:spcBef>
                  <a:spcPct val="0"/>
                </a:spcBef>
                <a:spcAft>
                  <a:spcPct val="0"/>
                </a:spcAft>
                <a:buFont typeface="Arial" panose="020B0604020202020204" pitchFamily="34" charset="0"/>
              </a:lvl8pPr>
              <a:lvl9pPr marL="3886200" indent="-228600" fontAlgn="base">
                <a:spcBef>
                  <a:spcPct val="0"/>
                </a:spcBef>
                <a:spcAft>
                  <a:spcPct val="0"/>
                </a:spcAft>
                <a:buFont typeface="Arial" panose="020B0604020202020204" pitchFamily="34" charset="0"/>
              </a:lvl9pPr>
            </a:lstStyle>
            <a:p>
              <a:pPr algn="l"/>
              <a:r>
                <a:rPr lang="da-DK" altLang="zh-CN" sz="2000">
                  <a:solidFill>
                    <a:srgbClr val="000000"/>
                  </a:solidFill>
                  <a:latin typeface="楷体" panose="02010609060101010101" charset="-122"/>
                  <a:ea typeface="楷体" panose="02010609060101010101" charset="-122"/>
                </a:rPr>
                <a:t>包括班级的家具等生活设备和钢琴、电脑等教学设备。</a:t>
              </a:r>
              <a:endParaRPr lang="da-DK" altLang="zh-CN" sz="2000">
                <a:solidFill>
                  <a:srgbClr val="000000"/>
                </a:solidFill>
                <a:latin typeface="楷体" panose="02010609060101010101" charset="-122"/>
                <a:ea typeface="楷体" panose="02010609060101010101" charset="-122"/>
              </a:endParaRPr>
            </a:p>
          </p:txBody>
        </p:sp>
        <p:sp>
          <p:nvSpPr>
            <p:cNvPr id="19" name="文本框 18"/>
            <p:cNvSpPr txBox="1"/>
            <p:nvPr>
              <p:custDataLst>
                <p:tags r:id="rId10"/>
              </p:custDataLst>
            </p:nvPr>
          </p:nvSpPr>
          <p:spPr>
            <a:xfrm>
              <a:off x="7888" y="4911"/>
              <a:ext cx="899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lgn="ctr" eaLnBrk="1" hangingPunct="1">
                <a:defRPr sz="1400">
                  <a:solidFill>
                    <a:srgbClr val="F4E3B6"/>
                  </a:solidFill>
                </a:defRPr>
              </a:lvl1pPr>
              <a:lvl2pPr marL="742950" indent="-285750"/>
              <a:lvl3pPr marL="1143000" indent="-228600"/>
              <a:lvl4pPr marL="1600200" indent="-228600"/>
              <a:lvl5pPr marL="2057400" indent="-228600"/>
              <a:lvl6pPr marL="2514600" indent="-228600" fontAlgn="base">
                <a:spcBef>
                  <a:spcPct val="0"/>
                </a:spcBef>
                <a:spcAft>
                  <a:spcPct val="0"/>
                </a:spcAft>
                <a:buFont typeface="Arial" panose="020B0604020202020204" pitchFamily="34" charset="0"/>
              </a:lvl6pPr>
              <a:lvl7pPr marL="2971800" indent="-228600" fontAlgn="base">
                <a:spcBef>
                  <a:spcPct val="0"/>
                </a:spcBef>
                <a:spcAft>
                  <a:spcPct val="0"/>
                </a:spcAft>
                <a:buFont typeface="Arial" panose="020B0604020202020204" pitchFamily="34" charset="0"/>
              </a:lvl7pPr>
              <a:lvl8pPr marL="3429000" indent="-228600" fontAlgn="base">
                <a:spcBef>
                  <a:spcPct val="0"/>
                </a:spcBef>
                <a:spcAft>
                  <a:spcPct val="0"/>
                </a:spcAft>
                <a:buFont typeface="Arial" panose="020B0604020202020204" pitchFamily="34" charset="0"/>
              </a:lvl8pPr>
              <a:lvl9pPr marL="3886200" indent="-228600" fontAlgn="base">
                <a:spcBef>
                  <a:spcPct val="0"/>
                </a:spcBef>
                <a:spcAft>
                  <a:spcPct val="0"/>
                </a:spcAft>
                <a:buFont typeface="Arial" panose="020B0604020202020204" pitchFamily="34" charset="0"/>
              </a:lvl9pPr>
            </a:lstStyle>
            <a:p>
              <a:pPr algn="l"/>
              <a:r>
                <a:rPr lang="da-DK" altLang="zh-CN" sz="2000">
                  <a:solidFill>
                    <a:srgbClr val="000000"/>
                  </a:solidFill>
                  <a:latin typeface="楷体" panose="02010609060101010101" charset="-122"/>
                  <a:ea typeface="楷体" panose="02010609060101010101" charset="-122"/>
                </a:rPr>
                <a:t>包括幼儿生活、学习、游戏使用的低值消耗品。</a:t>
              </a:r>
              <a:endParaRPr lang="da-DK" altLang="zh-CN" sz="2000">
                <a:solidFill>
                  <a:srgbClr val="000000"/>
                </a:solidFill>
                <a:latin typeface="楷体" panose="02010609060101010101" charset="-122"/>
                <a:ea typeface="楷体" panose="02010609060101010101" charset="-122"/>
              </a:endParaRPr>
            </a:p>
          </p:txBody>
        </p:sp>
      </p:grpSp>
    </p:spTree>
    <p:custDataLst>
      <p:tags r:id="rId1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170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（四）班级环境建设</a:t>
            </a:r>
            <a:endParaRPr lang="zh-CN" altLang="en-US" sz="2400" b="1" dirty="0">
              <a:solidFill>
                <a:srgbClr val="449CD3"/>
              </a:solidFill>
            </a:endParaRPr>
          </a:p>
        </p:txBody>
      </p:sp>
      <p:grpSp>
        <p:nvGrpSpPr>
          <p:cNvPr id="7" name="组合 6"/>
          <p:cNvGrpSpPr/>
          <p:nvPr/>
        </p:nvGrpSpPr>
        <p:grpSpPr>
          <a:xfrm>
            <a:off x="969645" y="1330960"/>
            <a:ext cx="7432040" cy="3674110"/>
            <a:chOff x="1528" y="3422"/>
            <a:chExt cx="11704" cy="5786"/>
          </a:xfrm>
        </p:grpSpPr>
        <p:sp>
          <p:nvSpPr>
            <p:cNvPr id="19" name="六边形 18"/>
            <p:cNvSpPr/>
            <p:nvPr>
              <p:custDataLst>
                <p:tags r:id="rId3"/>
              </p:custDataLst>
            </p:nvPr>
          </p:nvSpPr>
          <p:spPr>
            <a:xfrm>
              <a:off x="8182" y="3422"/>
              <a:ext cx="2971" cy="2370"/>
            </a:xfrm>
            <a:prstGeom prst="hexagon">
              <a:avLst/>
            </a:prstGeom>
            <a:noFill/>
            <a:ln w="38100">
              <a:solidFill>
                <a:srgbClr val="026CD4">
                  <a:lumMod val="60000"/>
                  <a:lumOff val="40000"/>
                </a:srgbClr>
              </a:solidFill>
              <a:prstDash val="sysDash"/>
            </a:ln>
            <a:extLst>
              <a:ext uri="{909E8E84-426E-40DD-AFC4-6F175D3DCCD1}">
                <a14:hiddenFill xmlns:a14="http://schemas.microsoft.com/office/drawing/2010/main">
                  <a:solidFill>
                    <a:srgbClr val="026CD4"/>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23" name="直接连接符 22"/>
            <p:cNvCxnSpPr/>
            <p:nvPr>
              <p:custDataLst>
                <p:tags r:id="rId4"/>
              </p:custDataLst>
            </p:nvPr>
          </p:nvCxnSpPr>
          <p:spPr>
            <a:xfrm flipH="1" flipV="1">
              <a:off x="9656" y="5764"/>
              <a:ext cx="24" cy="715"/>
            </a:xfrm>
            <a:prstGeom prst="line">
              <a:avLst/>
            </a:prstGeom>
            <a:ln w="38100">
              <a:solidFill>
                <a:srgbClr val="007ADD">
                  <a:lumMod val="40000"/>
                  <a:lumOff val="60000"/>
                </a:srgbClr>
              </a:solidFill>
              <a:prstDash val="dash"/>
            </a:ln>
          </p:spPr>
          <p:style>
            <a:lnRef idx="1">
              <a:srgbClr val="026CD4"/>
            </a:lnRef>
            <a:fillRef idx="0">
              <a:srgbClr val="026CD4"/>
            </a:fillRef>
            <a:effectRef idx="0">
              <a:srgbClr val="026CD4"/>
            </a:effectRef>
            <a:fontRef idx="minor">
              <a:srgbClr val="000000"/>
            </a:fontRef>
          </p:style>
        </p:cxnSp>
        <p:sp>
          <p:nvSpPr>
            <p:cNvPr id="24" name="椭圆 23"/>
            <p:cNvSpPr/>
            <p:nvPr>
              <p:custDataLst>
                <p:tags r:id="rId5"/>
              </p:custDataLst>
            </p:nvPr>
          </p:nvSpPr>
          <p:spPr>
            <a:xfrm>
              <a:off x="9611" y="6464"/>
              <a:ext cx="143" cy="143"/>
            </a:xfrm>
            <a:prstGeom prst="ellipse">
              <a:avLst/>
            </a:prstGeom>
            <a:solidFill>
              <a:srgbClr val="007ADD">
                <a:lumMod val="60000"/>
                <a:lumOff val="40000"/>
              </a:srgbClr>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5" name="六边形 24"/>
            <p:cNvSpPr/>
            <p:nvPr>
              <p:custDataLst>
                <p:tags r:id="rId6"/>
              </p:custDataLst>
            </p:nvPr>
          </p:nvSpPr>
          <p:spPr>
            <a:xfrm>
              <a:off x="8854" y="6723"/>
              <a:ext cx="1627" cy="1389"/>
            </a:xfrm>
            <a:prstGeom prst="hexagon">
              <a:avLst/>
            </a:prstGeom>
            <a:solidFill>
              <a:srgbClr val="007ADD"/>
            </a:solidFill>
            <a:ln w="38100">
              <a:solidFill>
                <a:srgbClr val="007ADD">
                  <a:lumMod val="60000"/>
                  <a:lumOff val="40000"/>
                </a:srgbClr>
              </a:solid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27" name="直接连接符 26"/>
            <p:cNvCxnSpPr/>
            <p:nvPr>
              <p:custDataLst>
                <p:tags r:id="rId7"/>
              </p:custDataLst>
            </p:nvPr>
          </p:nvCxnSpPr>
          <p:spPr>
            <a:xfrm>
              <a:off x="10888" y="5258"/>
              <a:ext cx="574" cy="331"/>
            </a:xfrm>
            <a:prstGeom prst="line">
              <a:avLst/>
            </a:prstGeom>
            <a:ln w="38100">
              <a:solidFill>
                <a:srgbClr val="008BFF">
                  <a:lumMod val="40000"/>
                  <a:lumOff val="60000"/>
                </a:srgbClr>
              </a:solidFill>
              <a:prstDash val="dash"/>
            </a:ln>
          </p:spPr>
          <p:style>
            <a:lnRef idx="1">
              <a:srgbClr val="026CD4"/>
            </a:lnRef>
            <a:fillRef idx="0">
              <a:srgbClr val="026CD4"/>
            </a:fillRef>
            <a:effectRef idx="0">
              <a:srgbClr val="026CD4"/>
            </a:effectRef>
            <a:fontRef idx="minor">
              <a:srgbClr val="000000"/>
            </a:fontRef>
          </p:style>
        </p:cxnSp>
        <p:sp>
          <p:nvSpPr>
            <p:cNvPr id="29" name="椭圆 28"/>
            <p:cNvSpPr/>
            <p:nvPr>
              <p:custDataLst>
                <p:tags r:id="rId8"/>
              </p:custDataLst>
            </p:nvPr>
          </p:nvSpPr>
          <p:spPr>
            <a:xfrm>
              <a:off x="11421" y="5544"/>
              <a:ext cx="143" cy="143"/>
            </a:xfrm>
            <a:prstGeom prst="ellipse">
              <a:avLst/>
            </a:prstGeom>
            <a:solidFill>
              <a:srgbClr val="008BFF">
                <a:lumMod val="60000"/>
                <a:lumOff val="40000"/>
              </a:srgbClr>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cxnSp>
          <p:nvCxnSpPr>
            <p:cNvPr id="31" name="直接连接符 30"/>
            <p:cNvCxnSpPr/>
            <p:nvPr>
              <p:custDataLst>
                <p:tags r:id="rId9"/>
              </p:custDataLst>
            </p:nvPr>
          </p:nvCxnSpPr>
          <p:spPr>
            <a:xfrm flipH="1">
              <a:off x="7847" y="5228"/>
              <a:ext cx="568" cy="268"/>
            </a:xfrm>
            <a:prstGeom prst="line">
              <a:avLst/>
            </a:prstGeom>
            <a:ln w="38100">
              <a:solidFill>
                <a:srgbClr val="026CD4">
                  <a:lumMod val="40000"/>
                  <a:lumOff val="60000"/>
                </a:srgbClr>
              </a:solidFill>
              <a:prstDash val="dash"/>
            </a:ln>
          </p:spPr>
          <p:style>
            <a:lnRef idx="1">
              <a:srgbClr val="026CD4"/>
            </a:lnRef>
            <a:fillRef idx="0">
              <a:srgbClr val="026CD4"/>
            </a:fillRef>
            <a:effectRef idx="0">
              <a:srgbClr val="026CD4"/>
            </a:effectRef>
            <a:fontRef idx="minor">
              <a:srgbClr val="000000"/>
            </a:fontRef>
          </p:style>
        </p:cxnSp>
        <p:sp>
          <p:nvSpPr>
            <p:cNvPr id="33" name="椭圆 32"/>
            <p:cNvSpPr/>
            <p:nvPr>
              <p:custDataLst>
                <p:tags r:id="rId10"/>
              </p:custDataLst>
            </p:nvPr>
          </p:nvSpPr>
          <p:spPr>
            <a:xfrm>
              <a:off x="7752" y="5430"/>
              <a:ext cx="143" cy="143"/>
            </a:xfrm>
            <a:prstGeom prst="ellipse">
              <a:avLst/>
            </a:prstGeom>
            <a:solidFill>
              <a:srgbClr val="026CD4">
                <a:lumMod val="60000"/>
                <a:lumOff val="40000"/>
              </a:srgbClr>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5" name="六边形 34"/>
            <p:cNvSpPr/>
            <p:nvPr>
              <p:custDataLst>
                <p:tags r:id="rId11"/>
              </p:custDataLst>
            </p:nvPr>
          </p:nvSpPr>
          <p:spPr>
            <a:xfrm>
              <a:off x="11605" y="5325"/>
              <a:ext cx="1627" cy="1389"/>
            </a:xfrm>
            <a:prstGeom prst="hexagon">
              <a:avLst/>
            </a:prstGeom>
            <a:solidFill>
              <a:srgbClr val="008BFF"/>
            </a:solidFill>
            <a:ln w="38100">
              <a:solidFill>
                <a:srgbClr val="008BFF">
                  <a:lumMod val="60000"/>
                  <a:lumOff val="40000"/>
                </a:srgbClr>
              </a:solid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6" name="六边形 35"/>
            <p:cNvSpPr/>
            <p:nvPr>
              <p:custDataLst>
                <p:tags r:id="rId12"/>
              </p:custDataLst>
            </p:nvPr>
          </p:nvSpPr>
          <p:spPr>
            <a:xfrm>
              <a:off x="5982" y="5325"/>
              <a:ext cx="1627" cy="1389"/>
            </a:xfrm>
            <a:prstGeom prst="hexagon">
              <a:avLst/>
            </a:prstGeom>
            <a:solidFill>
              <a:srgbClr val="026CD4"/>
            </a:solidFill>
            <a:ln w="38100">
              <a:solidFill>
                <a:srgbClr val="026CD4">
                  <a:lumMod val="60000"/>
                  <a:lumOff val="40000"/>
                </a:srgbClr>
              </a:solid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42" name="文本框 41"/>
            <p:cNvSpPr txBox="1"/>
            <p:nvPr>
              <p:custDataLst>
                <p:tags r:id="rId13"/>
              </p:custDataLst>
            </p:nvPr>
          </p:nvSpPr>
          <p:spPr>
            <a:xfrm>
              <a:off x="2064" y="3579"/>
              <a:ext cx="3680" cy="556"/>
            </a:xfrm>
            <a:prstGeom prst="rect">
              <a:avLst/>
            </a:prstGeom>
            <a:noFill/>
          </p:spPr>
          <p:txBody>
            <a:bodyPr wrap="square" bIns="0" rtlCol="0">
              <a:spAutoFit/>
            </a:bodyPr>
            <a:p>
              <a:pPr algn="r"/>
              <a:r>
                <a:rPr lang="zh-CN" altLang="en-US" sz="2000" b="1">
                  <a:solidFill>
                    <a:srgbClr val="026CD4">
                      <a:lumMod val="50000"/>
                    </a:srgbClr>
                  </a:solidFill>
                  <a:uFillTx/>
                  <a:latin typeface="微软雅黑" panose="020B0503020204020204" pitchFamily="34" charset="-122"/>
                  <a:ea typeface="微软雅黑" panose="020B0503020204020204" pitchFamily="34" charset="-122"/>
                </a:rPr>
                <a:t>物质环境创设</a:t>
              </a:r>
              <a:endParaRPr lang="zh-CN" altLang="en-US" sz="2000" b="1">
                <a:solidFill>
                  <a:srgbClr val="026CD4">
                    <a:lumMod val="50000"/>
                  </a:srgbClr>
                </a:solidFill>
                <a:uFillTx/>
                <a:latin typeface="微软雅黑" panose="020B0503020204020204" pitchFamily="34" charset="-122"/>
                <a:ea typeface="微软雅黑" panose="020B0503020204020204" pitchFamily="34" charset="-122"/>
              </a:endParaRPr>
            </a:p>
          </p:txBody>
        </p:sp>
        <p:sp>
          <p:nvSpPr>
            <p:cNvPr id="43" name="文本框 42"/>
            <p:cNvSpPr txBox="1"/>
            <p:nvPr>
              <p:custDataLst>
                <p:tags r:id="rId14"/>
              </p:custDataLst>
            </p:nvPr>
          </p:nvSpPr>
          <p:spPr>
            <a:xfrm>
              <a:off x="1528" y="4395"/>
              <a:ext cx="4216" cy="4813"/>
            </a:xfrm>
            <a:prstGeom prst="rect">
              <a:avLst/>
            </a:prstGeom>
            <a:noFill/>
          </p:spPr>
          <p:txBody>
            <a:bodyPr wrap="square" rtlCol="0">
              <a:spAutoFit/>
            </a:bodyPr>
            <a:p>
              <a:pPr algn="l" fontAlgn="auto">
                <a:lnSpc>
                  <a:spcPct val="100000"/>
                </a:lnSpc>
                <a:spcAft>
                  <a:spcPts val="1000"/>
                </a:spcAft>
              </a:pPr>
              <a:r>
                <a:rPr lang="zh-CN" altLang="en-US" sz="1600">
                  <a:solidFill>
                    <a:srgbClr val="E84D3E"/>
                  </a:solidFill>
                  <a:uFillTx/>
                  <a:latin typeface="微软雅黑" panose="020B0503020204020204" pitchFamily="34" charset="-122"/>
                  <a:ea typeface="微软雅黑" panose="020B0503020204020204" pitchFamily="34" charset="-122"/>
                </a:rPr>
                <a:t>应遵循安全、卫生、美观、符合幼儿发展需要的原则。</a:t>
              </a:r>
              <a:endParaRPr lang="zh-CN" altLang="en-US" sz="1600">
                <a:solidFill>
                  <a:srgbClr val="E84D3E"/>
                </a:solidFill>
                <a:uFillTx/>
                <a:latin typeface="微软雅黑" panose="020B0503020204020204" pitchFamily="34" charset="-122"/>
                <a:ea typeface="微软雅黑" panose="020B0503020204020204" pitchFamily="34" charset="-122"/>
              </a:endParaRPr>
            </a:p>
            <a:p>
              <a:pPr algn="l" fontAlgn="auto">
                <a:lnSpc>
                  <a:spcPct val="100000"/>
                </a:lnSpc>
                <a:spcAft>
                  <a:spcPts val="1000"/>
                </a:spcAft>
              </a:pPr>
              <a:r>
                <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rPr>
                <a:t>物质环境创设包括班级的墙面设计、活动区的选址与布局、玩具材料的投放等。</a:t>
              </a:r>
              <a:endPar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endParaRPr>
            </a:p>
            <a:p>
              <a:pPr algn="l" fontAlgn="auto">
                <a:lnSpc>
                  <a:spcPct val="100000"/>
                </a:lnSpc>
                <a:spcAft>
                  <a:spcPts val="1000"/>
                </a:spcAft>
              </a:pPr>
              <a:r>
                <a:rPr lang="zh-CN" altLang="en-US" sz="1600">
                  <a:solidFill>
                    <a:srgbClr val="026CD4"/>
                  </a:solidFill>
                  <a:uFillTx/>
                  <a:latin typeface="楷体" panose="02010609060101010101" charset="-122"/>
                  <a:ea typeface="楷体" panose="02010609060101010101" charset="-122"/>
                </a:rPr>
                <a:t>在物质环境创设中应注意的是，环境是为幼儿生活、学习和游戏发展而创设的，一切环境应为幼儿服务，环境要能与幼儿产生互动，发挥环境的隐形课程作用。</a:t>
              </a:r>
              <a:endParaRPr lang="zh-CN" altLang="en-US" sz="1600">
                <a:solidFill>
                  <a:srgbClr val="026CD4"/>
                </a:solidFill>
                <a:uFillTx/>
                <a:latin typeface="楷体" panose="02010609060101010101" charset="-122"/>
                <a:ea typeface="楷体" panose="02010609060101010101" charset="-122"/>
              </a:endParaRPr>
            </a:p>
          </p:txBody>
        </p:sp>
        <p:pic>
          <p:nvPicPr>
            <p:cNvPr id="9" name="图片 8" descr="343538343130363b343538383237363bb6feceacc2eb"/>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9053" y="3984"/>
              <a:ext cx="1229" cy="1229"/>
            </a:xfrm>
            <a:prstGeom prst="rect">
              <a:avLst/>
            </a:prstGeom>
          </p:spPr>
        </p:pic>
        <p:pic>
          <p:nvPicPr>
            <p:cNvPr id="3" name="图片 2" descr="343435383038363b343532323337393bc9cfcad0cdcbb3f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6398" y="5589"/>
              <a:ext cx="796" cy="796"/>
            </a:xfrm>
            <a:prstGeom prst="rect">
              <a:avLst/>
            </a:prstGeom>
            <a:effectLst>
              <a:outerShdw blurRad="50800" dist="50800" dir="5400000" algn="ctr" rotWithShape="0">
                <a:srgbClr val="026CD4">
                  <a:lumMod val="50000"/>
                  <a:alpha val="100000"/>
                </a:srgbClr>
              </a:outerShdw>
            </a:effectLst>
          </p:spPr>
        </p:pic>
        <p:pic>
          <p:nvPicPr>
            <p:cNvPr id="4" name="图片 3" descr="343435383038363b343532323338323bcee5c1a6c4a3d0c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9269" y="7030"/>
              <a:ext cx="796" cy="796"/>
            </a:xfrm>
            <a:prstGeom prst="rect">
              <a:avLst/>
            </a:prstGeom>
            <a:effectLst>
              <a:outerShdw blurRad="50800" dist="50800" dir="5400000" algn="ctr" rotWithShape="0">
                <a:srgbClr val="007ADD">
                  <a:lumMod val="50000"/>
                  <a:alpha val="100000"/>
                </a:srgbClr>
              </a:outerShdw>
            </a:effectLst>
          </p:spPr>
        </p:pic>
        <p:pic>
          <p:nvPicPr>
            <p:cNvPr id="6" name="图片 5" descr="343435383038363b343532323338353bc8abc7f2bba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12020" y="5589"/>
              <a:ext cx="796" cy="796"/>
            </a:xfrm>
            <a:prstGeom prst="rect">
              <a:avLst/>
            </a:prstGeom>
            <a:effectLst>
              <a:outerShdw blurRad="50800" dist="50800" dir="5400000" algn="ctr" rotWithShape="0">
                <a:srgbClr val="3B99E4">
                  <a:lumMod val="50000"/>
                  <a:alpha val="100000"/>
                </a:srgbClr>
              </a:outerShdw>
            </a:effectLst>
          </p:spPr>
        </p:pic>
      </p:grpSp>
      <p:sp>
        <p:nvSpPr>
          <p:cNvPr id="8" name="文本框 7"/>
          <p:cNvSpPr txBox="1"/>
          <p:nvPr>
            <p:custDataLst>
              <p:tags r:id="rId27"/>
            </p:custDataLst>
          </p:nvPr>
        </p:nvSpPr>
        <p:spPr>
          <a:xfrm>
            <a:off x="4982210" y="4392930"/>
            <a:ext cx="2336800" cy="353060"/>
          </a:xfrm>
          <a:prstGeom prst="rect">
            <a:avLst/>
          </a:prstGeom>
          <a:noFill/>
        </p:spPr>
        <p:txBody>
          <a:bodyPr wrap="square" bIns="0" rtlCol="0">
            <a:spAutoFit/>
          </a:bodyPr>
          <a:p>
            <a:pPr algn="ctr"/>
            <a:r>
              <a:rPr lang="zh-CN" altLang="en-US" sz="2000" b="1">
                <a:solidFill>
                  <a:srgbClr val="026CD4">
                    <a:lumMod val="50000"/>
                  </a:srgbClr>
                </a:solidFill>
                <a:uFillTx/>
                <a:latin typeface="微软雅黑" panose="020B0503020204020204" pitchFamily="34" charset="-122"/>
                <a:ea typeface="微软雅黑" panose="020B0503020204020204" pitchFamily="34" charset="-122"/>
              </a:rPr>
              <a:t>心理环境创设</a:t>
            </a:r>
            <a:endParaRPr lang="zh-CN" altLang="en-US" sz="2000" b="1">
              <a:solidFill>
                <a:srgbClr val="026CD4">
                  <a:lumMod val="50000"/>
                </a:srgbClr>
              </a:solidFill>
              <a:uFillTx/>
              <a:latin typeface="微软雅黑" panose="020B0503020204020204" pitchFamily="34" charset="-122"/>
              <a:ea typeface="微软雅黑" panose="020B0503020204020204" pitchFamily="34" charset="-122"/>
            </a:endParaRPr>
          </a:p>
        </p:txBody>
      </p:sp>
      <p:sp>
        <p:nvSpPr>
          <p:cNvPr id="10" name="文本框 9"/>
          <p:cNvSpPr txBox="1"/>
          <p:nvPr>
            <p:custDataLst>
              <p:tags r:id="rId28"/>
            </p:custDataLst>
          </p:nvPr>
        </p:nvSpPr>
        <p:spPr>
          <a:xfrm>
            <a:off x="2902585" y="4829175"/>
            <a:ext cx="6496050" cy="1578610"/>
          </a:xfrm>
          <a:prstGeom prst="rect">
            <a:avLst/>
          </a:prstGeom>
          <a:noFill/>
        </p:spPr>
        <p:txBody>
          <a:bodyPr wrap="square" rtlCol="0">
            <a:spAutoFit/>
          </a:bodyPr>
          <a:p>
            <a:pPr algn="l" fontAlgn="auto">
              <a:lnSpc>
                <a:spcPct val="100000"/>
              </a:lnSpc>
              <a:spcAft>
                <a:spcPts val="1000"/>
              </a:spcAft>
            </a:pPr>
            <a:r>
              <a:rPr lang="zh-CN" altLang="en-US" sz="1600">
                <a:solidFill>
                  <a:srgbClr val="E84D3E"/>
                </a:solidFill>
                <a:uFillTx/>
                <a:latin typeface="微软雅黑" panose="020B0503020204020204" pitchFamily="34" charset="-122"/>
                <a:ea typeface="微软雅黑" panose="020B0503020204020204" pitchFamily="34" charset="-122"/>
              </a:rPr>
              <a:t>心理环境是指教师营造的相互尊重、信任、平等、具有安全感的氛围。</a:t>
            </a:r>
            <a:endParaRPr lang="zh-CN" altLang="en-US" sz="1600">
              <a:solidFill>
                <a:srgbClr val="E84D3E"/>
              </a:solidFill>
              <a:uFillTx/>
              <a:latin typeface="微软雅黑" panose="020B0503020204020204" pitchFamily="34" charset="-122"/>
              <a:ea typeface="微软雅黑" panose="020B0503020204020204" pitchFamily="34" charset="-122"/>
            </a:endParaRPr>
          </a:p>
          <a:p>
            <a:pPr algn="l" fontAlgn="auto">
              <a:lnSpc>
                <a:spcPct val="100000"/>
              </a:lnSpc>
              <a:spcAft>
                <a:spcPts val="1000"/>
              </a:spcAft>
            </a:pPr>
            <a:r>
              <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rPr>
              <a:t>幼儿在适宜的心理环境下能够感到安全、温暖、宽松和愉快，在这样的环境中幼儿能够自主探索、学习与创造。</a:t>
            </a:r>
            <a:endPar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endParaRPr>
          </a:p>
          <a:p>
            <a:pPr algn="l" fontAlgn="auto">
              <a:lnSpc>
                <a:spcPct val="100000"/>
              </a:lnSpc>
              <a:spcAft>
                <a:spcPts val="1000"/>
              </a:spcAft>
            </a:pPr>
            <a:r>
              <a:rPr lang="zh-CN" altLang="en-US" sz="1600">
                <a:solidFill>
                  <a:srgbClr val="026CD4"/>
                </a:solidFill>
                <a:uFillTx/>
                <a:latin typeface="楷体" panose="02010609060101010101" charset="-122"/>
                <a:ea typeface="楷体" panose="02010609060101010101" charset="-122"/>
              </a:rPr>
              <a:t>教师应加强营造适宜心理环境的能力，同时加强自身修养，形成高尚的师德品质。</a:t>
            </a:r>
            <a:endParaRPr lang="zh-CN" altLang="en-US" sz="1600">
              <a:solidFill>
                <a:srgbClr val="026CD4"/>
              </a:solidFill>
              <a:uFillTx/>
              <a:latin typeface="楷体" panose="02010609060101010101" charset="-122"/>
              <a:ea typeface="楷体" panose="02010609060101010101" charset="-122"/>
            </a:endParaRPr>
          </a:p>
        </p:txBody>
      </p:sp>
      <p:sp>
        <p:nvSpPr>
          <p:cNvPr id="11" name="文本框 10"/>
          <p:cNvSpPr txBox="1"/>
          <p:nvPr>
            <p:custDataLst>
              <p:tags r:id="rId29"/>
            </p:custDataLst>
          </p:nvPr>
        </p:nvSpPr>
        <p:spPr>
          <a:xfrm>
            <a:off x="8629015" y="1771015"/>
            <a:ext cx="2336800" cy="353060"/>
          </a:xfrm>
          <a:prstGeom prst="rect">
            <a:avLst/>
          </a:prstGeom>
          <a:noFill/>
        </p:spPr>
        <p:txBody>
          <a:bodyPr wrap="square" bIns="0" rtlCol="0">
            <a:spAutoFit/>
          </a:bodyPr>
          <a:p>
            <a:pPr algn="l"/>
            <a:r>
              <a:rPr lang="zh-CN" altLang="en-US" sz="2000" b="1">
                <a:solidFill>
                  <a:srgbClr val="026CD4">
                    <a:lumMod val="50000"/>
                  </a:srgbClr>
                </a:solidFill>
                <a:uFillTx/>
                <a:latin typeface="微软雅黑" panose="020B0503020204020204" pitchFamily="34" charset="-122"/>
                <a:ea typeface="微软雅黑" panose="020B0503020204020204" pitchFamily="34" charset="-122"/>
              </a:rPr>
              <a:t>班级文化建设</a:t>
            </a:r>
            <a:endParaRPr lang="zh-CN" altLang="en-US" sz="2000" b="1">
              <a:solidFill>
                <a:srgbClr val="026CD4">
                  <a:lumMod val="50000"/>
                </a:srgbClr>
              </a:solidFill>
              <a:uFillTx/>
              <a:latin typeface="微软雅黑" panose="020B0503020204020204" pitchFamily="34" charset="-122"/>
              <a:ea typeface="微软雅黑" panose="020B0503020204020204" pitchFamily="34" charset="-122"/>
            </a:endParaRPr>
          </a:p>
        </p:txBody>
      </p:sp>
      <p:sp>
        <p:nvSpPr>
          <p:cNvPr id="12" name="文本框 11"/>
          <p:cNvSpPr txBox="1"/>
          <p:nvPr>
            <p:custDataLst>
              <p:tags r:id="rId30"/>
            </p:custDataLst>
          </p:nvPr>
        </p:nvSpPr>
        <p:spPr>
          <a:xfrm>
            <a:off x="8629015" y="2289175"/>
            <a:ext cx="2677160" cy="1568450"/>
          </a:xfrm>
          <a:prstGeom prst="rect">
            <a:avLst/>
          </a:prstGeom>
          <a:noFill/>
        </p:spPr>
        <p:txBody>
          <a:bodyPr wrap="square" rtlCol="0">
            <a:spAutoFit/>
          </a:bodyPr>
          <a:p>
            <a:pPr algn="l" fontAlgn="auto">
              <a:lnSpc>
                <a:spcPct val="100000"/>
              </a:lnSpc>
              <a:spcAft>
                <a:spcPts val="1000"/>
              </a:spcAft>
            </a:pPr>
            <a:r>
              <a:rPr lang="zh-CN" altLang="en-US" sz="1600">
                <a:solidFill>
                  <a:srgbClr val="026CD4"/>
                </a:solidFill>
                <a:uFillTx/>
                <a:latin typeface="楷体" panose="02010609060101010101" charset="-122"/>
                <a:ea typeface="楷体" panose="02010609060101010101" charset="-122"/>
              </a:rPr>
              <a:t>班级文化建设体现在班级的管理风格、教学特色、和谐环境、班级制度、师幼关系等之中，班级文化建设应体现教师的教育理念，融合教师的教育策略。</a:t>
            </a:r>
            <a:endParaRPr lang="zh-CN" altLang="en-US" sz="1600">
              <a:solidFill>
                <a:srgbClr val="026CD4"/>
              </a:solidFill>
              <a:uFillTx/>
              <a:latin typeface="楷体" panose="02010609060101010101" charset="-122"/>
              <a:ea typeface="楷体" panose="02010609060101010101" charset="-122"/>
            </a:endParaRPr>
          </a:p>
        </p:txBody>
      </p:sp>
    </p:spTree>
    <p:custDataLst>
      <p:tags r:id="rId3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85026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12：如何建设班级文化？</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1694180"/>
            <a:ext cx="11018520" cy="706755"/>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该题重点考查考生班级管理的理念和方法，考查内容较为抽象，首先要明确何为班级文化，然后再提出具体措施。</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30302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2769870"/>
            <a:ext cx="11018520" cy="347662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班级文化是“班级群体文化”的简称，是作为社会群体的班级所有或部分成员共有的信念、价值观、态度的复合体。班级成员的言行倾向、班级人际环境、班级风气等为其主体标识，班级的墙报、黑板报、活动角及教室内外环境布置等则为其物化反映。</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首先，创设支持性的学习氛围。教师适度把握游戏控制权，适当地让幼儿能够自主游戏，教师做好合作者、支持者和引导者的角色。</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其次，建设合理的班级常规制度。师幼共同制定班级生活、学习的常规，提高幼儿自我管理能力和适应能力，营造有序、整洁的班级环境。</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再次，创设有效互动的墙面环境。幼儿园班级墙面环境应体现互动性，“能看”“能玩”“能操作”是墙面环境的创设标准，让赋予教育目标的墙面环境起到隐形课程的作用。</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最后，提供适宜的游戏材料。为不同的年龄班提供不同的游戏材料，支持幼儿探索、操作，促进他们的全面发展。</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37871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9"/>
                                        </p:tgtEl>
                                        <p:attrNameLst>
                                          <p:attrName>style.visibility</p:attrName>
                                        </p:attrNameLst>
                                      </p:cBhvr>
                                      <p:to>
                                        <p:strVal val="visible"/>
                                      </p:to>
                                    </p:set>
                                    <p:anim calcmode="discrete" valueType="clr">
                                      <p:cBhvr override="childStyle">
                                        <p:cTn id="1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9"/>
                                        </p:tgtEl>
                                        <p:attrNameLst>
                                          <p:attrName>fillcolor</p:attrName>
                                        </p:attrNameLst>
                                      </p:cBhvr>
                                      <p:tavLst>
                                        <p:tav tm="0">
                                          <p:val>
                                            <p:clrVal>
                                              <a:schemeClr val="accent2"/>
                                            </p:clrVal>
                                          </p:val>
                                        </p:tav>
                                        <p:tav tm="50000">
                                          <p:val>
                                            <p:clrVal>
                                              <a:schemeClr val="hlink"/>
                                            </p:clrVal>
                                          </p:val>
                                        </p:tav>
                                      </p:tavLst>
                                    </p:anim>
                                    <p:set>
                                      <p:cBhvr>
                                        <p:cTn id="17" dur="80"/>
                                        <p:tgtEl>
                                          <p:spTgt spid="9"/>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8"/>
                                        </p:tgtEl>
                                        <p:attrNameLst>
                                          <p:attrName>style.visibility</p:attrName>
                                        </p:attrNameLst>
                                      </p:cBhvr>
                                      <p:to>
                                        <p:strVal val="visible"/>
                                      </p:to>
                                    </p:set>
                                    <p:anim calcmode="discrete" valueType="clr">
                                      <p:cBhvr override="childStyle">
                                        <p:cTn id="2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
                                        </p:tgtEl>
                                        <p:attrNameLst>
                                          <p:attrName>fillcolor</p:attrName>
                                        </p:attrNameLst>
                                      </p:cBhvr>
                                      <p:tavLst>
                                        <p:tav tm="0">
                                          <p:val>
                                            <p:clrVal>
                                              <a:schemeClr val="accent2"/>
                                            </p:clrVal>
                                          </p:val>
                                        </p:tav>
                                        <p:tav tm="50000">
                                          <p:val>
                                            <p:clrVal>
                                              <a:schemeClr val="hlink"/>
                                            </p:clrVal>
                                          </p:val>
                                        </p:tav>
                                      </p:tavLst>
                                    </p:anim>
                                    <p:set>
                                      <p:cBhvr>
                                        <p:cTn id="22"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170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（五）园所活动组织与管理</a:t>
            </a:r>
            <a:endParaRPr lang="zh-CN" altLang="en-US" sz="2400" b="1" dirty="0">
              <a:solidFill>
                <a:srgbClr val="449CD3"/>
              </a:solidFill>
            </a:endParaRPr>
          </a:p>
        </p:txBody>
      </p:sp>
      <p:sp>
        <p:nvSpPr>
          <p:cNvPr id="2" name="文本框 1"/>
          <p:cNvSpPr txBox="1"/>
          <p:nvPr>
            <p:custDataLst>
              <p:tags r:id="rId3"/>
            </p:custDataLst>
          </p:nvPr>
        </p:nvSpPr>
        <p:spPr>
          <a:xfrm>
            <a:off x="991870" y="143700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1. 大型活动组织与管理</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custDataLst>
              <p:tags r:id="rId4"/>
            </p:custDataLst>
          </p:nvPr>
        </p:nvSpPr>
        <p:spPr>
          <a:xfrm>
            <a:off x="575310" y="1884045"/>
            <a:ext cx="10985500" cy="1219835"/>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幼儿园大型活动分为</a:t>
            </a:r>
            <a:r>
              <a:rPr lang="zh-CN" altLang="en-US" sz="2000" u="sng">
                <a:solidFill>
                  <a:srgbClr val="026CD4"/>
                </a:solidFill>
                <a:latin typeface="微软雅黑" panose="020B0503020204020204" pitchFamily="34" charset="-122"/>
                <a:ea typeface="微软雅黑" panose="020B0503020204020204" pitchFamily="34" charset="-122"/>
              </a:rPr>
              <a:t>幼儿活动</a:t>
            </a:r>
            <a:r>
              <a:rPr lang="zh-CN" altLang="en-US" sz="2000">
                <a:latin typeface="微软雅黑" panose="020B0503020204020204" pitchFamily="34" charset="-122"/>
                <a:ea typeface="微软雅黑" panose="020B0503020204020204" pitchFamily="34" charset="-122"/>
              </a:rPr>
              <a:t>和</a:t>
            </a:r>
            <a:r>
              <a:rPr lang="zh-CN" altLang="en-US" sz="2000" u="sng">
                <a:solidFill>
                  <a:srgbClr val="026CD4"/>
                </a:solidFill>
                <a:latin typeface="微软雅黑" panose="020B0503020204020204" pitchFamily="34" charset="-122"/>
                <a:ea typeface="微软雅黑" panose="020B0503020204020204" pitchFamily="34" charset="-122"/>
              </a:rPr>
              <a:t>教师活动</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indent="457200" fontAlgn="auto">
              <a:spcAft>
                <a:spcPts val="800"/>
              </a:spcAft>
            </a:pPr>
            <a:r>
              <a:rPr lang="zh-CN" altLang="en-US" sz="2000">
                <a:latin typeface="楷体" panose="02010609060101010101" charset="-122"/>
                <a:ea typeface="楷体" panose="02010609060101010101" charset="-122"/>
              </a:rPr>
              <a:t>幼儿活动一般涉及运动会、亲子活动、家长开放日、幼儿春秋游、新年联欢会、游园游戏等；</a:t>
            </a:r>
            <a:endParaRPr lang="zh-CN" altLang="en-US" sz="2000">
              <a:latin typeface="楷体" panose="02010609060101010101" charset="-122"/>
              <a:ea typeface="楷体" panose="02010609060101010101" charset="-122"/>
            </a:endParaRPr>
          </a:p>
          <a:p>
            <a:pPr indent="457200" fontAlgn="auto">
              <a:spcAft>
                <a:spcPts val="800"/>
              </a:spcAft>
            </a:pPr>
            <a:r>
              <a:rPr lang="zh-CN" altLang="en-US" sz="2000">
                <a:latin typeface="楷体" panose="02010609060101010101" charset="-122"/>
                <a:ea typeface="楷体" panose="02010609060101010101" charset="-122"/>
              </a:rPr>
              <a:t>教师活动一般包括联欢会、外出旅游、团建活动、组织生活会等。</a:t>
            </a:r>
            <a:endParaRPr lang="zh-CN" altLang="en-US" sz="2000">
              <a:latin typeface="楷体" panose="02010609060101010101" charset="-122"/>
              <a:ea typeface="楷体" panose="02010609060101010101" charset="-122"/>
            </a:endParaRPr>
          </a:p>
        </p:txBody>
      </p:sp>
      <p:sp>
        <p:nvSpPr>
          <p:cNvPr id="14" name="文本框 13"/>
          <p:cNvSpPr txBox="1"/>
          <p:nvPr>
            <p:custDataLst>
              <p:tags r:id="rId5"/>
            </p:custDataLst>
          </p:nvPr>
        </p:nvSpPr>
        <p:spPr>
          <a:xfrm>
            <a:off x="1593215" y="3632200"/>
            <a:ext cx="8302625" cy="224536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（1）制订活动计划，设计活动方案，制定应急预案。</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（2）组织相关人员开会，分配工作内容，做好协调工作。</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（3）根据活动方案进行彩排和应急事件演练。</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（4）召开家长会或向家长发放活动通知书。</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（5）在活动中协调各部门工作，处理突发事件，并收集活动的照片、影像等资料。</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（6）活动结束后，各部门总结经验，汇总活动资料。</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15" name="文本框 14"/>
          <p:cNvSpPr txBox="1"/>
          <p:nvPr>
            <p:custDataLst>
              <p:tags r:id="rId6"/>
            </p:custDataLst>
          </p:nvPr>
        </p:nvSpPr>
        <p:spPr>
          <a:xfrm>
            <a:off x="1593215" y="3148965"/>
            <a:ext cx="4297680"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大型幼儿活动组织应遵循以下流程。</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六、关于组织管理的提问</a:t>
            </a:r>
            <a:endParaRPr lang="zh-CN" altLang="en-US" sz="2800" b="1" dirty="0">
              <a:solidFill>
                <a:schemeClr val="tx1"/>
              </a:solidFill>
            </a:endParaRPr>
          </a:p>
        </p:txBody>
      </p:sp>
      <p:sp>
        <p:nvSpPr>
          <p:cNvPr id="2" name="文本框 1"/>
          <p:cNvSpPr txBox="1"/>
          <p:nvPr>
            <p:custDataLst>
              <p:tags r:id="rId2"/>
            </p:custDataLst>
          </p:nvPr>
        </p:nvSpPr>
        <p:spPr>
          <a:xfrm>
            <a:off x="991870" y="1010285"/>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2. 教师教研活动组织与管理</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custDataLst>
              <p:tags r:id="rId3"/>
            </p:custDataLst>
          </p:nvPr>
        </p:nvSpPr>
        <p:spPr>
          <a:xfrm>
            <a:off x="991870" y="1998980"/>
            <a:ext cx="10400030" cy="347662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（1）活动准备阶段</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A</a:t>
            </a:r>
            <a:r>
              <a:rPr lang="en-US" altLang="zh-CN" sz="2000">
                <a:solidFill>
                  <a:srgbClr val="DE5336"/>
                </a:solidFill>
                <a:latin typeface="楷体" panose="02010609060101010101" charset="-122"/>
                <a:ea typeface="楷体" panose="02010609060101010101" charset="-122"/>
                <a:cs typeface="楷体" panose="02010609060101010101" charset="-122"/>
              </a:rPr>
              <a:t>.</a:t>
            </a:r>
            <a:r>
              <a:rPr lang="zh-CN" altLang="en-US" sz="2000">
                <a:solidFill>
                  <a:srgbClr val="DE5336"/>
                </a:solidFill>
                <a:latin typeface="楷体" panose="02010609060101010101" charset="-122"/>
                <a:ea typeface="楷体" panose="02010609060101010101" charset="-122"/>
                <a:cs typeface="楷体" panose="02010609060101010101" charset="-122"/>
              </a:rPr>
              <a:t>查找相关资料，提升自身的业务素质。</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B</a:t>
            </a:r>
            <a:r>
              <a:rPr lang="en-US" altLang="zh-CN" sz="2000">
                <a:solidFill>
                  <a:srgbClr val="DE5336"/>
                </a:solidFill>
                <a:latin typeface="楷体" panose="02010609060101010101" charset="-122"/>
                <a:ea typeface="楷体" panose="02010609060101010101" charset="-122"/>
                <a:cs typeface="楷体" panose="02010609060101010101" charset="-122"/>
              </a:rPr>
              <a:t>.</a:t>
            </a:r>
            <a:r>
              <a:rPr lang="zh-CN" altLang="en-US" sz="2000">
                <a:solidFill>
                  <a:srgbClr val="DE5336"/>
                </a:solidFill>
                <a:latin typeface="楷体" panose="02010609060101010101" charset="-122"/>
                <a:ea typeface="楷体" panose="02010609060101010101" charset="-122"/>
                <a:cs typeface="楷体" panose="02010609060101010101" charset="-122"/>
              </a:rPr>
              <a:t>制订教研活动计划，包括时间、地点、人员、设备、流程、确定教研主题等。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C</a:t>
            </a:r>
            <a:r>
              <a:rPr lang="en-US" altLang="zh-CN" sz="2000">
                <a:solidFill>
                  <a:srgbClr val="DE5336"/>
                </a:solidFill>
                <a:latin typeface="楷体" panose="02010609060101010101" charset="-122"/>
                <a:ea typeface="楷体" panose="02010609060101010101" charset="-122"/>
                <a:cs typeface="楷体" panose="02010609060101010101" charset="-122"/>
              </a:rPr>
              <a:t>.</a:t>
            </a:r>
            <a:r>
              <a:rPr lang="zh-CN" altLang="en-US" sz="2000">
                <a:solidFill>
                  <a:srgbClr val="DE5336"/>
                </a:solidFill>
                <a:latin typeface="楷体" panose="02010609060101010101" charset="-122"/>
                <a:ea typeface="楷体" panose="02010609060101010101" charset="-122"/>
                <a:cs typeface="楷体" panose="02010609060101010101" charset="-122"/>
              </a:rPr>
              <a:t>通知参与活动的人员。</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（2）活动实施阶段</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A</a:t>
            </a:r>
            <a:r>
              <a:rPr lang="en-US" altLang="zh-CN" sz="2000">
                <a:solidFill>
                  <a:srgbClr val="DE5336"/>
                </a:solidFill>
                <a:latin typeface="楷体" panose="02010609060101010101" charset="-122"/>
                <a:ea typeface="楷体" panose="02010609060101010101" charset="-122"/>
                <a:cs typeface="楷体" panose="02010609060101010101" charset="-122"/>
              </a:rPr>
              <a:t>.</a:t>
            </a:r>
            <a:r>
              <a:rPr lang="zh-CN" altLang="en-US" sz="2000">
                <a:solidFill>
                  <a:srgbClr val="DE5336"/>
                </a:solidFill>
                <a:latin typeface="楷体" panose="02010609060101010101" charset="-122"/>
                <a:ea typeface="楷体" panose="02010609060101010101" charset="-122"/>
                <a:cs typeface="楷体" panose="02010609060101010101" charset="-122"/>
              </a:rPr>
              <a:t>能够对参与人员进行合理分组，并布置研讨主题。</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B</a:t>
            </a:r>
            <a:r>
              <a:rPr lang="en-US" altLang="zh-CN" sz="2000">
                <a:solidFill>
                  <a:srgbClr val="DE5336"/>
                </a:solidFill>
                <a:latin typeface="楷体" panose="02010609060101010101" charset="-122"/>
                <a:ea typeface="楷体" panose="02010609060101010101" charset="-122"/>
                <a:cs typeface="楷体" panose="02010609060101010101" charset="-122"/>
              </a:rPr>
              <a:t>.</a:t>
            </a:r>
            <a:r>
              <a:rPr lang="zh-CN" altLang="en-US" sz="2000">
                <a:solidFill>
                  <a:srgbClr val="DE5336"/>
                </a:solidFill>
                <a:latin typeface="楷体" panose="02010609060101010101" charset="-122"/>
                <a:ea typeface="楷体" panose="02010609060101010101" charset="-122"/>
                <a:cs typeface="楷体" panose="02010609060101010101" charset="-122"/>
              </a:rPr>
              <a:t>根据现场研讨情况组织教师讨论与总结。</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C</a:t>
            </a:r>
            <a:r>
              <a:rPr lang="en-US" altLang="zh-CN" sz="2000">
                <a:solidFill>
                  <a:srgbClr val="DE5336"/>
                </a:solidFill>
                <a:latin typeface="楷体" panose="02010609060101010101" charset="-122"/>
                <a:ea typeface="楷体" panose="02010609060101010101" charset="-122"/>
                <a:cs typeface="楷体" panose="02010609060101010101" charset="-122"/>
              </a:rPr>
              <a:t>.</a:t>
            </a:r>
            <a:r>
              <a:rPr lang="zh-CN" altLang="en-US" sz="2000">
                <a:solidFill>
                  <a:srgbClr val="DE5336"/>
                </a:solidFill>
                <a:latin typeface="楷体" panose="02010609060101010101" charset="-122"/>
                <a:ea typeface="楷体" panose="02010609060101010101" charset="-122"/>
                <a:cs typeface="楷体" panose="02010609060101010101" charset="-122"/>
              </a:rPr>
              <a:t>布置教研活动的作业。</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（3）活动结束后</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A</a:t>
            </a:r>
            <a:r>
              <a:rPr lang="en-US" altLang="zh-CN" sz="2000">
                <a:solidFill>
                  <a:srgbClr val="DE5336"/>
                </a:solidFill>
                <a:latin typeface="楷体" panose="02010609060101010101" charset="-122"/>
                <a:ea typeface="楷体" panose="02010609060101010101" charset="-122"/>
                <a:cs typeface="楷体" panose="02010609060101010101" charset="-122"/>
              </a:rPr>
              <a:t>.</a:t>
            </a:r>
            <a:r>
              <a:rPr lang="zh-CN" altLang="en-US" sz="2000">
                <a:solidFill>
                  <a:srgbClr val="DE5336"/>
                </a:solidFill>
                <a:latin typeface="楷体" panose="02010609060101010101" charset="-122"/>
                <a:ea typeface="楷体" panose="02010609060101010101" charset="-122"/>
                <a:cs typeface="楷体" panose="02010609060101010101" charset="-122"/>
              </a:rPr>
              <a:t>收集教研资料，并进行汇总分析。</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B</a:t>
            </a:r>
            <a:r>
              <a:rPr lang="en-US" altLang="zh-CN" sz="2000">
                <a:solidFill>
                  <a:srgbClr val="DE5336"/>
                </a:solidFill>
                <a:latin typeface="楷体" panose="02010609060101010101" charset="-122"/>
                <a:ea typeface="楷体" panose="02010609060101010101" charset="-122"/>
                <a:cs typeface="楷体" panose="02010609060101010101" charset="-122"/>
              </a:rPr>
              <a:t>.</a:t>
            </a:r>
            <a:r>
              <a:rPr lang="zh-CN" altLang="en-US" sz="2000">
                <a:solidFill>
                  <a:srgbClr val="DE5336"/>
                </a:solidFill>
                <a:latin typeface="楷体" panose="02010609060101010101" charset="-122"/>
                <a:ea typeface="楷体" panose="02010609060101010101" charset="-122"/>
                <a:cs typeface="楷体" panose="02010609060101010101" charset="-122"/>
              </a:rPr>
              <a:t>总结反思自己在组织活动时的优点与不足。</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15" name="文本框 14"/>
          <p:cNvSpPr txBox="1"/>
          <p:nvPr>
            <p:custDataLst>
              <p:tags r:id="rId4"/>
            </p:custDataLst>
          </p:nvPr>
        </p:nvSpPr>
        <p:spPr>
          <a:xfrm>
            <a:off x="991870" y="1515745"/>
            <a:ext cx="497903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教师教研活动的组织可以遵循以下流程。</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09029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13：如果园长请你组织一次教师踏青活动，你应该怎样组织呢？</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1927860"/>
            <a:ext cx="11018520" cy="706755"/>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本题重点考查考生组织大型活动的能力，考生应全面考虑该活动的意义、活动方式、组织方法等。</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539875"/>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3011805"/>
            <a:ext cx="11018520" cy="286131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幼儿园组织教师外出踏青活动，不仅能丰富教师的业余生活，同时也是同事之间互相交流、促进感情的好机会。在策划本次活动时，我更加注重团队活动的意义与效果。</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首先，我会和相关领导共同协商，制订本次踏青活动的计划，包括时间、地点、参加人员、应急预案、经费保障、交通工具、饮食等。</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其次，我会积极调查每位老师的健康情况，联系保健医做好基础药品的准备。</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再次，在踏青活动前夕，通知老师踏青活动的行程安排，并根据天气情况提醒老师穿着合适的衣服。在踏青活动当天，积极协调各部门工作，组织拍照留念。</a:t>
            </a:r>
            <a:endParaRPr lang="zh-CN" altLang="en-US" sz="2000">
              <a:solidFill>
                <a:srgbClr val="DE5336"/>
              </a:solidFill>
              <a:latin typeface="楷体" panose="02010609060101010101" charset="-122"/>
              <a:ea typeface="楷体" panose="02010609060101010101" charset="-122"/>
              <a:cs typeface="楷体" panose="02010609060101010101" charset="-122"/>
            </a:endParaRPr>
          </a:p>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最后，在活动结束后收集活动照片，制作踏青活动展板。努力总结本次活动得失，为下一次活动举办提供借鉴。</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262382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8"/>
                                        </p:tgtEl>
                                        <p:attrNameLst>
                                          <p:attrName>style.visibility</p:attrName>
                                        </p:attrNameLst>
                                      </p:cBhvr>
                                      <p:to>
                                        <p:strVal val="visible"/>
                                      </p:to>
                                    </p:set>
                                    <p:anim calcmode="discrete" valueType="clr">
                                      <p:cBhvr override="childStyle">
                                        <p:cTn id="15"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8"/>
                                        </p:tgtEl>
                                        <p:attrNameLst>
                                          <p:attrName>fillcolor</p:attrName>
                                        </p:attrNameLst>
                                      </p:cBhvr>
                                      <p:tavLst>
                                        <p:tav tm="0">
                                          <p:val>
                                            <p:clrVal>
                                              <a:schemeClr val="accent2"/>
                                            </p:clrVal>
                                          </p:val>
                                        </p:tav>
                                        <p:tav tm="50000">
                                          <p:val>
                                            <p:clrVal>
                                              <a:schemeClr val="hlink"/>
                                            </p:clrVal>
                                          </p:val>
                                        </p:tav>
                                      </p:tavLst>
                                    </p:anim>
                                    <p:set>
                                      <p:cBhvr>
                                        <p:cTn id="17" dur="80"/>
                                        <p:tgtEl>
                                          <p:spTgt spid="8"/>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9"/>
                                        </p:tgtEl>
                                        <p:attrNameLst>
                                          <p:attrName>style.visibility</p:attrName>
                                        </p:attrNameLst>
                                      </p:cBhvr>
                                      <p:to>
                                        <p:strVal val="visible"/>
                                      </p:to>
                                    </p:set>
                                    <p:anim calcmode="discrete" valueType="clr">
                                      <p:cBhvr override="childStyle">
                                        <p:cTn id="20"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9"/>
                                        </p:tgtEl>
                                        <p:attrNameLst>
                                          <p:attrName>fillcolor</p:attrName>
                                        </p:attrNameLst>
                                      </p:cBhvr>
                                      <p:tavLst>
                                        <p:tav tm="0">
                                          <p:val>
                                            <p:clrVal>
                                              <a:schemeClr val="accent2"/>
                                            </p:clrVal>
                                          </p:val>
                                        </p:tav>
                                        <p:tav tm="50000">
                                          <p:val>
                                            <p:clrVal>
                                              <a:schemeClr val="hlink"/>
                                            </p:clrVal>
                                          </p:val>
                                        </p:tav>
                                      </p:tavLst>
                                    </p:anim>
                                    <p:set>
                                      <p:cBhvr>
                                        <p:cTn id="22"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5" name="MH_PageTitle"/>
          <p:cNvSpPr>
            <a:spLocks noGrp="1"/>
          </p:cNvSpPr>
          <p:nvPr>
            <p:custDataLst>
              <p:tags r:id="rId2"/>
            </p:custDataLst>
          </p:nvPr>
        </p:nvSpPr>
        <p:spPr>
          <a:xfrm>
            <a:off x="702310" y="921703"/>
            <a:ext cx="6555740" cy="460375"/>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400" b="1" dirty="0">
                <a:solidFill>
                  <a:srgbClr val="449CD3"/>
                </a:solidFill>
              </a:rPr>
              <a:t>（一）国家方针政策</a:t>
            </a:r>
            <a:endParaRPr lang="zh-CN" altLang="en-US" sz="2400" b="1" dirty="0">
              <a:solidFill>
                <a:srgbClr val="449CD3"/>
              </a:solidFill>
            </a:endParaRPr>
          </a:p>
        </p:txBody>
      </p:sp>
      <p:sp>
        <p:nvSpPr>
          <p:cNvPr id="2" name="文本框 1"/>
          <p:cNvSpPr txBox="1"/>
          <p:nvPr>
            <p:custDataLst>
              <p:tags r:id="rId3"/>
            </p:custDataLst>
          </p:nvPr>
        </p:nvSpPr>
        <p:spPr>
          <a:xfrm>
            <a:off x="991870" y="2603500"/>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gn="l">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1. 二十大热点问题</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custDataLst>
              <p:tags r:id="rId4"/>
            </p:custDataLst>
          </p:nvPr>
        </p:nvSpPr>
        <p:spPr>
          <a:xfrm>
            <a:off x="575310" y="1448435"/>
            <a:ext cx="10985500" cy="1014730"/>
          </a:xfrm>
          <a:prstGeom prst="rect">
            <a:avLst/>
          </a:prstGeom>
          <a:noFill/>
        </p:spPr>
        <p:txBody>
          <a:bodyPr wrap="square" rtlCol="0" anchor="t">
            <a:spAutoFit/>
          </a:bodyPr>
          <a:p>
            <a:pPr indent="457200" fontAlgn="auto">
              <a:spcAft>
                <a:spcPts val="800"/>
              </a:spcAft>
            </a:pPr>
            <a:r>
              <a:rPr lang="zh-CN" altLang="en-US" sz="2000">
                <a:latin typeface="微软雅黑" panose="020B0503020204020204" pitchFamily="34" charset="-122"/>
                <a:ea typeface="微软雅黑" panose="020B0503020204020204" pitchFamily="34" charset="-122"/>
              </a:rPr>
              <a:t>在 2018 年教师资格面试考试中，出现了关于国家教育方针政策类的考题，考生在备考中应重点备考并予以重视。对于国家方针政策应重点把握以下知识点：二十大热点问题、2018 年全国教育大会、《中国教育现代化 2035》、《教育信息化 2.0 行动计划》、“教师”相关热点。</a:t>
            </a:r>
            <a:endParaRPr lang="zh-CN" altLang="en-US" sz="2000">
              <a:latin typeface="微软雅黑" panose="020B0503020204020204" pitchFamily="34" charset="-122"/>
              <a:ea typeface="微软雅黑" panose="020B0503020204020204" pitchFamily="34" charset="-122"/>
            </a:endParaRPr>
          </a:p>
        </p:txBody>
      </p:sp>
      <p:sp>
        <p:nvSpPr>
          <p:cNvPr id="14" name="文本框 13"/>
          <p:cNvSpPr txBox="1"/>
          <p:nvPr>
            <p:custDataLst>
              <p:tags r:id="rId5"/>
            </p:custDataLst>
          </p:nvPr>
        </p:nvSpPr>
        <p:spPr>
          <a:xfrm>
            <a:off x="991870" y="3493770"/>
            <a:ext cx="9392285" cy="1014730"/>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【参考答案】前进道路上，必须牢牢把握以下重大原则：坚持和加强党的全面领导；坚持中国特色社会主义道路；坚持以人民为中心的发展思想；坚持深化改革开放；坚持发扬斗争精神。 </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6"/>
            </p:custDataLst>
          </p:nvPr>
        </p:nvSpPr>
        <p:spPr>
          <a:xfrm>
            <a:off x="991870" y="3044190"/>
            <a:ext cx="5532755" cy="398780"/>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）二十大提出的五项重大原则有哪些？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1455420"/>
            <a:chOff x="1562" y="1574"/>
            <a:chExt cx="14791" cy="2292"/>
          </a:xfrm>
        </p:grpSpPr>
        <p:sp>
          <p:nvSpPr>
            <p:cNvPr id="14" name="文本框 13"/>
            <p:cNvSpPr txBox="1"/>
            <p:nvPr>
              <p:custDataLst>
                <p:tags r:id="rId2"/>
              </p:custDataLst>
            </p:nvPr>
          </p:nvSpPr>
          <p:spPr>
            <a:xfrm>
              <a:off x="1562" y="2268"/>
              <a:ext cx="14791" cy="1598"/>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【参考答案】一个中心任务，即从现在起，中国共产党的中心任务就是团结带领全国各族人民全面建成社会主义现代化强国、实现第二个百年奋斗目标，以中国式现代化全面推进中华民族伟大复兴。 </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9157"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（2）二十大提出的一个中心任务是什么？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grpSp>
        <p:nvGrpSpPr>
          <p:cNvPr id="4" name="组合 3"/>
          <p:cNvGrpSpPr/>
          <p:nvPr/>
        </p:nvGrpSpPr>
        <p:grpSpPr>
          <a:xfrm>
            <a:off x="992505" y="2670175"/>
            <a:ext cx="9392285" cy="1476375"/>
            <a:chOff x="1562" y="1994"/>
            <a:chExt cx="14791" cy="2325"/>
          </a:xfrm>
        </p:grpSpPr>
        <p:sp>
          <p:nvSpPr>
            <p:cNvPr id="6" name="文本框 5"/>
            <p:cNvSpPr txBox="1"/>
            <p:nvPr>
              <p:custDataLst>
                <p:tags r:id="rId4"/>
              </p:custDataLst>
            </p:nvPr>
          </p:nvSpPr>
          <p:spPr>
            <a:xfrm>
              <a:off x="1562" y="3206"/>
              <a:ext cx="14791" cy="1113"/>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【参考答案】高质量发展是全面建设社会主义现代化国家的首要任务。发展是党执政兴国的第一要务。 </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7" name="文本框 6"/>
            <p:cNvSpPr txBox="1"/>
            <p:nvPr>
              <p:custDataLst>
                <p:tags r:id="rId5"/>
              </p:custDataLst>
            </p:nvPr>
          </p:nvSpPr>
          <p:spPr>
            <a:xfrm>
              <a:off x="1562" y="1994"/>
              <a:ext cx="14791" cy="1113"/>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（3）二十大指出全面建设社会主义现代化国家的首要任务和党执政兴国的第一要务是什么？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6"/>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20586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1：如何看待幼儿教育小学化的问题？</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2314575"/>
            <a:ext cx="11018520" cy="1014730"/>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这个问题注重考查考生对教育观的理解，考点可定位于“游戏为本”和“教育游戏化”。在回答问题时，首先应该迅速判断这一问题正确与否，然后明确说出对小学化这一现象的看法，最后阐述自己的观点。</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83134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3896995"/>
            <a:ext cx="11018520" cy="1630045"/>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坚决反对幼儿教育小学化，不能过早地学习小学的知识，也不能在幼儿园采取小学的教学方式，一味地追求知识的积累是短视而又有害的。在学前教育阶段应该珍视游戏的价值，以游戏为儿童活动之基本形式，应该通过直接感知、实际操作和亲身体验获取经验，严禁小学化的强化训练。小学化的学习方式不符合学前儿童的年龄特点，它会降低学前儿童的学习兴趣，不利于学前儿童的发展。</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341376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9"/>
                                        </p:tgtEl>
                                        <p:attrNameLst>
                                          <p:attrName>style.visibility</p:attrName>
                                        </p:attrNameLst>
                                      </p:cBhvr>
                                      <p:to>
                                        <p:strVal val="visible"/>
                                      </p:to>
                                    </p:set>
                                    <p:anim calcmode="discrete" valueType="clr">
                                      <p:cBhvr override="childStyle">
                                        <p:cTn id="1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9"/>
                                        </p:tgtEl>
                                        <p:attrNameLst>
                                          <p:attrName>fillcolor</p:attrName>
                                        </p:attrNameLst>
                                      </p:cBhvr>
                                      <p:tavLst>
                                        <p:tav tm="0">
                                          <p:val>
                                            <p:clrVal>
                                              <a:schemeClr val="accent2"/>
                                            </p:clrVal>
                                          </p:val>
                                        </p:tav>
                                        <p:tav tm="50000">
                                          <p:val>
                                            <p:clrVal>
                                              <a:schemeClr val="hlink"/>
                                            </p:clrVal>
                                          </p:val>
                                        </p:tav>
                                      </p:tavLst>
                                    </p:anim>
                                    <p:set>
                                      <p:cBhvr>
                                        <p:cTn id="17" dur="80"/>
                                        <p:tgtEl>
                                          <p:spTgt spid="9"/>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8"/>
                                        </p:tgtEl>
                                        <p:attrNameLst>
                                          <p:attrName>style.visibility</p:attrName>
                                        </p:attrNameLst>
                                      </p:cBhvr>
                                      <p:to>
                                        <p:strVal val="visible"/>
                                      </p:to>
                                    </p:set>
                                    <p:anim calcmode="discrete" valueType="clr">
                                      <p:cBhvr override="childStyle">
                                        <p:cTn id="2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
                                        </p:tgtEl>
                                        <p:attrNameLst>
                                          <p:attrName>fillcolor</p:attrName>
                                        </p:attrNameLst>
                                      </p:cBhvr>
                                      <p:tavLst>
                                        <p:tav tm="0">
                                          <p:val>
                                            <p:clrVal>
                                              <a:schemeClr val="accent2"/>
                                            </p:clrVal>
                                          </p:val>
                                        </p:tav>
                                        <p:tav tm="50000">
                                          <p:val>
                                            <p:clrVal>
                                              <a:schemeClr val="hlink"/>
                                            </p:clrVal>
                                          </p:val>
                                        </p:tav>
                                      </p:tavLst>
                                    </p:anim>
                                    <p:set>
                                      <p:cBhvr>
                                        <p:cTn id="22"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9" grpId="0"/>
      <p:bldP spid="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1762760"/>
            <a:chOff x="1562" y="1574"/>
            <a:chExt cx="14791" cy="2776"/>
          </a:xfrm>
        </p:grpSpPr>
        <p:sp>
          <p:nvSpPr>
            <p:cNvPr id="14" name="文本框 13"/>
            <p:cNvSpPr txBox="1"/>
            <p:nvPr>
              <p:custDataLst>
                <p:tags r:id="rId2"/>
              </p:custDataLst>
            </p:nvPr>
          </p:nvSpPr>
          <p:spPr>
            <a:xfrm>
              <a:off x="1562" y="2268"/>
              <a:ext cx="14791" cy="2082"/>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中国共产党领导的社会主义现代化，既有各国现代化的共同特征，更有基于自己国情的中国特色：是人口规模巨大的现代化，是全体人民共同富裕的现代化，是物质文明和精神文明相协调的现代化，是人与自然和谐共生的现代化，是走和平发展道路的现代化。</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（4）二十大报告中提出的“中国式现代化”是什么意思？</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grpSp>
        <p:nvGrpSpPr>
          <p:cNvPr id="4" name="组合 3"/>
          <p:cNvGrpSpPr/>
          <p:nvPr/>
        </p:nvGrpSpPr>
        <p:grpSpPr>
          <a:xfrm>
            <a:off x="992505" y="2892425"/>
            <a:ext cx="9392285" cy="2082800"/>
            <a:chOff x="1562" y="2344"/>
            <a:chExt cx="14791" cy="3280"/>
          </a:xfrm>
        </p:grpSpPr>
        <p:sp>
          <p:nvSpPr>
            <p:cNvPr id="6" name="文本框 5"/>
            <p:cNvSpPr txBox="1"/>
            <p:nvPr>
              <p:custDataLst>
                <p:tags r:id="rId4"/>
              </p:custDataLst>
            </p:nvPr>
          </p:nvSpPr>
          <p:spPr>
            <a:xfrm>
              <a:off x="1562" y="3542"/>
              <a:ext cx="14791" cy="2082"/>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一是迎来中国共产党成立一百周年，二是中国特色社会主义进入新时代，三是完成脱贫攻坚、全面建成小康社会的历史任务，实现第一个百年奋斗目标。这是中国共产党和中国人民团结奋斗赢得的历史性胜利，是彪炳中华民族发展史册的历史性胜利，也是对世界具有深远影响的历史性胜利。</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7" name="文本框 6"/>
            <p:cNvSpPr txBox="1"/>
            <p:nvPr>
              <p:custDataLst>
                <p:tags r:id="rId5"/>
              </p:custDataLst>
            </p:nvPr>
          </p:nvSpPr>
          <p:spPr>
            <a:xfrm>
              <a:off x="1562" y="2344"/>
              <a:ext cx="14791" cy="1113"/>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（5）十八大召开至今已经十年了。十年来，我们经历了对党和人民事业具有重大现实意义和深远历史意义的三件大事，哪三件大事？</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6"/>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2686050"/>
            <a:chOff x="1562" y="1574"/>
            <a:chExt cx="14791" cy="4230"/>
          </a:xfrm>
        </p:grpSpPr>
        <p:sp>
          <p:nvSpPr>
            <p:cNvPr id="14" name="文本框 13"/>
            <p:cNvSpPr txBox="1"/>
            <p:nvPr>
              <p:custDataLst>
                <p:tags r:id="rId2"/>
              </p:custDataLst>
            </p:nvPr>
          </p:nvSpPr>
          <p:spPr>
            <a:xfrm>
              <a:off x="1562" y="2268"/>
              <a:ext cx="14791" cy="3536"/>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四有好老师："有理想信念、有道德情操、有扎实学识、有仁爱之心"。</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四个引路人： "做学生锤炼品格的引路人，做学生学习知识的引路人，做学生创新思维的引路人，做学生奉献祖国的引路人"。</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四个相统一：“坚持教书和育人相统一，坚持言传和身教相统一，坚持潜心问道和关注社会相统一，坚持学术自由和学术规范相统一”。</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6</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）四有好老师、四个引路人、四个相统一是什么？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4"/>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2070735"/>
            <a:chOff x="1562" y="1574"/>
            <a:chExt cx="14791" cy="3261"/>
          </a:xfrm>
        </p:grpSpPr>
        <p:sp>
          <p:nvSpPr>
            <p:cNvPr id="14" name="文本框 13"/>
            <p:cNvSpPr txBox="1"/>
            <p:nvPr>
              <p:custDataLst>
                <p:tags r:id="rId2"/>
              </p:custDataLst>
            </p:nvPr>
          </p:nvSpPr>
          <p:spPr>
            <a:xfrm>
              <a:off x="1562" y="2268"/>
              <a:ext cx="14791" cy="2567"/>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国家层面：富强、民主、文明、和谐；</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社会层面：自由、平等、公正、法治；</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公民个人层面：爱国、敬业、诚信、友善。</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7</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）社会主义核心价值观：</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grpSp>
        <p:nvGrpSpPr>
          <p:cNvPr id="2" name="组合 1"/>
          <p:cNvGrpSpPr/>
          <p:nvPr/>
        </p:nvGrpSpPr>
        <p:grpSpPr>
          <a:xfrm>
            <a:off x="991870" y="3281680"/>
            <a:ext cx="9392285" cy="1147445"/>
            <a:chOff x="1562" y="1574"/>
            <a:chExt cx="14791" cy="1807"/>
          </a:xfrm>
        </p:grpSpPr>
        <p:sp>
          <p:nvSpPr>
            <p:cNvPr id="4" name="文本框 3"/>
            <p:cNvSpPr txBox="1"/>
            <p:nvPr>
              <p:custDataLst>
                <p:tags r:id="rId4"/>
              </p:custDataLst>
            </p:nvPr>
          </p:nvSpPr>
          <p:spPr>
            <a:xfrm>
              <a:off x="1562" y="2268"/>
              <a:ext cx="14791" cy="1113"/>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【参考答案】指“有理想、有道德、有文化、有纪律”的青年。作为老师要努力践行素质教育理念，培养出国家需要的四有人才。 </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5" name="文本框 4"/>
            <p:cNvSpPr txBox="1"/>
            <p:nvPr>
              <p:custDataLst>
                <p:tags r:id="rId5"/>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8</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）四有青年是指？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6"/>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1147445"/>
            <a:chOff x="1562" y="1574"/>
            <a:chExt cx="14791" cy="1807"/>
          </a:xfrm>
        </p:grpSpPr>
        <p:sp>
          <p:nvSpPr>
            <p:cNvPr id="14" name="文本框 13"/>
            <p:cNvSpPr txBox="1"/>
            <p:nvPr>
              <p:custDataLst>
                <p:tags r:id="rId2"/>
              </p:custDataLst>
            </p:nvPr>
          </p:nvSpPr>
          <p:spPr>
            <a:xfrm>
              <a:off x="1562" y="2268"/>
              <a:ext cx="14791" cy="1113"/>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【参考答案】牢固树立中国特色社会主义，坚持“道路自信、理论自信、制度自信、文化自信”。</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9</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）四个自信的具体内容</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grpSp>
        <p:nvGrpSpPr>
          <p:cNvPr id="2" name="组合 1"/>
          <p:cNvGrpSpPr/>
          <p:nvPr/>
        </p:nvGrpSpPr>
        <p:grpSpPr>
          <a:xfrm>
            <a:off x="991870" y="2366010"/>
            <a:ext cx="9392285" cy="1455420"/>
            <a:chOff x="1562" y="1574"/>
            <a:chExt cx="14791" cy="2292"/>
          </a:xfrm>
        </p:grpSpPr>
        <p:sp>
          <p:nvSpPr>
            <p:cNvPr id="4" name="文本框 3"/>
            <p:cNvSpPr txBox="1"/>
            <p:nvPr>
              <p:custDataLst>
                <p:tags r:id="rId4"/>
              </p:custDataLst>
            </p:nvPr>
          </p:nvSpPr>
          <p:spPr>
            <a:xfrm>
              <a:off x="1562" y="2268"/>
              <a:ext cx="14791" cy="1598"/>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【参考答案】评价教师队伍素质的第一标准是师德师风。师德师风建设应该是每一所学校常抓不懈的工作，老师要敬重学问、关爱学生、严于律己、为人师表，这样才能受到学生尊敬和爱戴。</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5" name="文本框 4"/>
            <p:cNvSpPr txBox="1"/>
            <p:nvPr>
              <p:custDataLst>
                <p:tags r:id="rId5"/>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10</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）评价教师队伍素质的第一标准是什么？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6"/>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3404235"/>
            <a:chOff x="1562" y="1574"/>
            <a:chExt cx="14791" cy="5361"/>
          </a:xfrm>
        </p:grpSpPr>
        <p:sp>
          <p:nvSpPr>
            <p:cNvPr id="14" name="文本框 13"/>
            <p:cNvSpPr txBox="1"/>
            <p:nvPr>
              <p:custDataLst>
                <p:tags r:id="rId2"/>
              </p:custDataLst>
            </p:nvPr>
          </p:nvSpPr>
          <p:spPr>
            <a:xfrm>
              <a:off x="1562" y="2268"/>
              <a:ext cx="14791" cy="4667"/>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（1）新民主主义革命时期实现了中国几千年的封建专制政治想人民民主的伟大飞跃。</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（2）社会主义革命建设时期让一清二白人口众多的东方大国 大步迈进了社会主义社会的伟大飞跃。</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（3）社会主义现代化建设新时期让中国从站起来到富起来的伟大飞跃。</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（4）中国特色社会主义建设时期迎来了从站起来、富起来到强起来的伟大飞跃。</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11</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）四个历史时期四个伟大飞跃指的是什么？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4"/>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1147445"/>
            <a:chOff x="1562" y="1574"/>
            <a:chExt cx="14791" cy="1807"/>
          </a:xfrm>
        </p:grpSpPr>
        <p:sp>
          <p:nvSpPr>
            <p:cNvPr id="14" name="文本框 13"/>
            <p:cNvSpPr txBox="1"/>
            <p:nvPr>
              <p:custDataLst>
                <p:tags r:id="rId2"/>
              </p:custDataLst>
            </p:nvPr>
          </p:nvSpPr>
          <p:spPr>
            <a:xfrm>
              <a:off x="1562" y="2268"/>
              <a:ext cx="14791" cy="1113"/>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【参考答案】经济建设、政治建设、文化建设、社会建设、生态文明建设“五位一体”。</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12</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）“五位一体”是指？</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grpSp>
        <p:nvGrpSpPr>
          <p:cNvPr id="2" name="组合 1"/>
          <p:cNvGrpSpPr/>
          <p:nvPr/>
        </p:nvGrpSpPr>
        <p:grpSpPr>
          <a:xfrm>
            <a:off x="991870" y="2419350"/>
            <a:ext cx="9392285" cy="1147445"/>
            <a:chOff x="1562" y="1574"/>
            <a:chExt cx="14791" cy="1807"/>
          </a:xfrm>
        </p:grpSpPr>
        <p:sp>
          <p:nvSpPr>
            <p:cNvPr id="4" name="文本框 3"/>
            <p:cNvSpPr txBox="1"/>
            <p:nvPr>
              <p:custDataLst>
                <p:tags r:id="rId4"/>
              </p:custDataLst>
            </p:nvPr>
          </p:nvSpPr>
          <p:spPr>
            <a:xfrm>
              <a:off x="1562" y="2268"/>
              <a:ext cx="14791" cy="1113"/>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【参考答案】中国特色社会主义进入新时代，我国社会主要矛盾已经转化为人民日益增长的美好生活需要和不平衡不充分的发展之间的矛盾。</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5" name="文本框 4"/>
            <p:cNvSpPr txBox="1"/>
            <p:nvPr>
              <p:custDataLst>
                <p:tags r:id="rId5"/>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13</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）社会主义新时代主要矛盾？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6"/>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2473960"/>
            <a:chOff x="1562" y="1574"/>
            <a:chExt cx="14791" cy="3896"/>
          </a:xfrm>
        </p:grpSpPr>
        <p:sp>
          <p:nvSpPr>
            <p:cNvPr id="14" name="文本框 13"/>
            <p:cNvSpPr txBox="1"/>
            <p:nvPr>
              <p:custDataLst>
                <p:tags r:id="rId2"/>
              </p:custDataLst>
            </p:nvPr>
          </p:nvSpPr>
          <p:spPr>
            <a:xfrm>
              <a:off x="1562" y="3388"/>
              <a:ext cx="14791" cy="2082"/>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1）首先，教师是学生成才的保障，名师才能出高徒；（2）其次，教师是社会风气的标杆，学为人师，行为世范；（3）再次，教师是国家昌盛的基石，百年大计，教育为先，教育大计，教师为本；（4）最后，教师是民族传承的延续，师者所以传道受业解惑者也。</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4791" cy="159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14</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）结合《关于全面深化新时代教师队伍建设改革的意见》中提出的“时代越是向前，知识和人才的重要性就愈发突出，教育和教师的地位和作用就愈发凸显"这句话，谈谈你对新时代教师的地位和作用的认识。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4"/>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1455420"/>
            <a:chOff x="1562" y="1574"/>
            <a:chExt cx="14791" cy="2292"/>
          </a:xfrm>
        </p:grpSpPr>
        <p:sp>
          <p:nvSpPr>
            <p:cNvPr id="14" name="文本框 13"/>
            <p:cNvSpPr txBox="1"/>
            <p:nvPr>
              <p:custDataLst>
                <p:tags r:id="rId2"/>
              </p:custDataLst>
            </p:nvPr>
          </p:nvSpPr>
          <p:spPr>
            <a:xfrm>
              <a:off x="1562" y="2268"/>
              <a:ext cx="14791" cy="1598"/>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【参考答案】坚定政治方向；自觉爱国守法；传播优秀文化；潜心教书育人；关心爱护学生；加强安全防范；坚持言行雅正；秉持公平诚信；坚守廉洁自律；规范从教行为。 </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15</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）新时代教师职业行为准则？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grpSp>
        <p:nvGrpSpPr>
          <p:cNvPr id="2" name="组合 1"/>
          <p:cNvGrpSpPr/>
          <p:nvPr/>
        </p:nvGrpSpPr>
        <p:grpSpPr>
          <a:xfrm>
            <a:off x="991870" y="2819400"/>
            <a:ext cx="9392285" cy="1147445"/>
            <a:chOff x="1562" y="1574"/>
            <a:chExt cx="14791" cy="1807"/>
          </a:xfrm>
        </p:grpSpPr>
        <p:sp>
          <p:nvSpPr>
            <p:cNvPr id="4" name="文本框 3"/>
            <p:cNvSpPr txBox="1"/>
            <p:nvPr>
              <p:custDataLst>
                <p:tags r:id="rId4"/>
              </p:custDataLst>
            </p:nvPr>
          </p:nvSpPr>
          <p:spPr>
            <a:xfrm>
              <a:off x="1562" y="2268"/>
              <a:ext cx="14791" cy="1113"/>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【参考答案】坚持真理、坚守理想、践行初心、担当使命、不怕牺牲、英勇斗争、对党忠诚、不负人民。</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5" name="文本框 4"/>
            <p:cNvSpPr txBox="1"/>
            <p:nvPr>
              <p:custDataLst>
                <p:tags r:id="rId5"/>
              </p:custDataLst>
            </p:nvPr>
          </p:nvSpPr>
          <p:spPr>
            <a:xfrm>
              <a:off x="1562" y="1574"/>
              <a:ext cx="12805"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16</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）伟大建党精神是什么?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6"/>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2115185"/>
            <a:chOff x="1562" y="1574"/>
            <a:chExt cx="14791" cy="3331"/>
          </a:xfrm>
        </p:grpSpPr>
        <p:sp>
          <p:nvSpPr>
            <p:cNvPr id="14" name="文本框 13"/>
            <p:cNvSpPr txBox="1"/>
            <p:nvPr>
              <p:custDataLst>
                <p:tags r:id="rId2"/>
              </p:custDataLst>
            </p:nvPr>
          </p:nvSpPr>
          <p:spPr>
            <a:xfrm>
              <a:off x="1562" y="2338"/>
              <a:ext cx="14791" cy="2567"/>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抗疫精神是在抗击新冠肺炎中形成的众志成城抗击疫情的精神。一是万众一心、同舟共济的守望相助精神。二是闻令而动、雷厉风行的英勇战斗精神。三是顾全大局、壮士断腕的“一盘棋”精神。四是舍生忘死、逆行而上的英雄主义精神。五是充满信心、敢于胜利的积极乐观精神。二十字伟大抗疫精神凝练为：生命至上，举国同心，舍生忘死，尊重科学，命运与共。 </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4791"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17</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）抗疫精神是什么?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4"/>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4175760"/>
            <a:chOff x="1562" y="1574"/>
            <a:chExt cx="14791" cy="6576"/>
          </a:xfrm>
        </p:grpSpPr>
        <p:sp>
          <p:nvSpPr>
            <p:cNvPr id="14" name="文本框 13"/>
            <p:cNvSpPr txBox="1"/>
            <p:nvPr>
              <p:custDataLst>
                <p:tags r:id="rId2"/>
              </p:custDataLst>
            </p:nvPr>
          </p:nvSpPr>
          <p:spPr>
            <a:xfrm>
              <a:off x="1562" y="2352"/>
              <a:ext cx="14791" cy="5798"/>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1）宏观领域：平衡学生的生源（学区房、就近入学、禁止学校打着状元的头衔掐尖式招生）；教育经费的配置均衡(生均经费保持一致）；教师的均衡化（教师轮岗制度）；大力发展职业教育（职业本科设置）。</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（2）具体细节（双减和双增）</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双减：一减：有效减轻义务教育阶段学生过重作业负担二减：校外培训负担</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双增：一增：给学生腾出更多参加户外活动、体育锻炼、艺术活动、劳动活动的时间和机会。二增：在校外培训机构认定时把体育和美育培训列为非学科类培训，也就是说，学生接受体育和美育方面课外培训的时间和机会将增加。</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【双减话题笔试面试都考，很重要】</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4791"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18</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）如何解决教育内卷问题？</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4"/>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1119505" y="379730"/>
            <a:ext cx="555752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真题实战</a:t>
            </a:r>
            <a:endParaRPr lang="zh-CN" altLang="en-US" sz="2800" b="1" dirty="0">
              <a:solidFill>
                <a:schemeClr val="tx1"/>
              </a:solidFill>
            </a:endParaRPr>
          </a:p>
        </p:txBody>
      </p:sp>
      <p:sp>
        <p:nvSpPr>
          <p:cNvPr id="5" name="文本框 4"/>
          <p:cNvSpPr txBox="1"/>
          <p:nvPr>
            <p:custDataLst>
              <p:tags r:id="rId2"/>
            </p:custDataLst>
          </p:nvPr>
        </p:nvSpPr>
        <p:spPr>
          <a:xfrm>
            <a:off x="575310" y="1205865"/>
            <a:ext cx="11019155" cy="460375"/>
          </a:xfrm>
          <a:prstGeom prst="rect">
            <a:avLst/>
          </a:prstGeom>
          <a:noFill/>
        </p:spPr>
        <p:txBody>
          <a:bodyPr wrap="square" rtlCol="0" anchor="t">
            <a:spAutoFit/>
          </a:bodyPr>
          <a:p>
            <a:r>
              <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rPr>
              <a:t>真题 2：如何看待班中教师偏爱某个幼儿的情况？</a:t>
            </a:r>
            <a:endParaRPr lang="zh-CN" altLang="en-US" sz="2400">
              <a:solidFill>
                <a:srgbClr val="5B9BD5"/>
              </a:solidFill>
              <a:latin typeface="思源黑体 CN Heavy" panose="020B0A00000000000000" charset="-122"/>
              <a:ea typeface="思源黑体 CN Heavy" panose="020B0A00000000000000" charset="-122"/>
              <a:cs typeface="思源黑体 CN Heavy" panose="020B0A00000000000000" charset="-122"/>
            </a:endParaRPr>
          </a:p>
        </p:txBody>
      </p:sp>
      <p:sp>
        <p:nvSpPr>
          <p:cNvPr id="6" name="文本框 5"/>
          <p:cNvSpPr txBox="1"/>
          <p:nvPr/>
        </p:nvSpPr>
        <p:spPr>
          <a:xfrm>
            <a:off x="575945" y="2314575"/>
            <a:ext cx="11018520" cy="706755"/>
          </a:xfrm>
          <a:prstGeom prst="rect">
            <a:avLst/>
          </a:prstGeom>
          <a:noFill/>
        </p:spPr>
        <p:txBody>
          <a:bodyPr wrap="square" rtlCol="0" anchor="t">
            <a:spAutoFit/>
          </a:bodyPr>
          <a:p>
            <a:pPr indent="457200" fontAlgn="auto"/>
            <a:r>
              <a:rPr lang="zh-CN" altLang="en-US" sz="2000">
                <a:solidFill>
                  <a:schemeClr val="tx1"/>
                </a:solidFill>
                <a:latin typeface="楷体" panose="02010609060101010101" charset="-122"/>
                <a:ea typeface="楷体" panose="02010609060101010101" charset="-122"/>
                <a:cs typeface="楷体" panose="02010609060101010101" charset="-122"/>
              </a:rPr>
              <a:t>这个问题注重考查考生对儿童观的掌握情况，本题考点为对“教育公平”的理解。在回答问题时，应先判断这位教师的做法是否正确，然后阐述理由，最后说出正确的解决方法。</a:t>
            </a:r>
            <a:endParaRPr lang="zh-CN" altLang="en-US" sz="2000">
              <a:solidFill>
                <a:schemeClr val="tx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75945" y="1831340"/>
            <a:ext cx="1445895" cy="398780"/>
          </a:xfrm>
          <a:prstGeom prst="rect">
            <a:avLst/>
          </a:prstGeom>
          <a:noFill/>
        </p:spPr>
        <p:txBody>
          <a:bodyPr wrap="square" rtlCol="0" anchor="t">
            <a:spAutoFit/>
          </a:bodyPr>
          <a:p>
            <a:r>
              <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rPr>
              <a:t>问题分析：</a:t>
            </a:r>
            <a:endParaRPr lang="zh-CN" altLang="en-US" sz="2000" b="1">
              <a:solidFill>
                <a:schemeClr val="tx1"/>
              </a:solidFill>
              <a:latin typeface="微软雅黑" panose="020B0503020204020204" pitchFamily="34" charset="-122"/>
              <a:ea typeface="微软雅黑" panose="020B0503020204020204" pitchFamily="34" charset="-122"/>
              <a:cs typeface="思源黑体 CN Heavy" panose="020B0A00000000000000" charset="-122"/>
            </a:endParaRPr>
          </a:p>
        </p:txBody>
      </p:sp>
      <p:sp>
        <p:nvSpPr>
          <p:cNvPr id="8" name="文本框 7"/>
          <p:cNvSpPr txBox="1"/>
          <p:nvPr/>
        </p:nvSpPr>
        <p:spPr>
          <a:xfrm>
            <a:off x="575945" y="3896995"/>
            <a:ext cx="11018520" cy="1322070"/>
          </a:xfrm>
          <a:prstGeom prst="rect">
            <a:avLst/>
          </a:prstGeom>
          <a:noFill/>
        </p:spPr>
        <p:txBody>
          <a:bodyPr wrap="square" rtlCol="0" anchor="t">
            <a:spAutoFit/>
          </a:bodyPr>
          <a:p>
            <a:pPr indent="457200" fontAlgn="auto"/>
            <a:r>
              <a:rPr lang="zh-CN" altLang="en-US" sz="2000">
                <a:solidFill>
                  <a:srgbClr val="DE5336"/>
                </a:solidFill>
                <a:latin typeface="楷体" panose="02010609060101010101" charset="-122"/>
                <a:ea typeface="楷体" panose="02010609060101010101" charset="-122"/>
                <a:cs typeface="楷体" panose="02010609060101010101" charset="-122"/>
              </a:rPr>
              <a:t>这位教师的做法是错误的。教师不能因为幼儿之间存在差异，就违背“教育公平”的教育理念。作为一名教师，无论儿童有什么样的民族、性别、地域、经济状况、家庭背景、身心发展状况，教师都应该给予每个儿童均等的教育机会。教师应该正视每一位儿童的发展情况，发现每一位儿童的优点，用平等的态度对待儿童，给予每一位儿童同等的关心与照顾。</a:t>
            </a:r>
            <a:endParaRPr lang="zh-CN" altLang="en-US" sz="2000">
              <a:solidFill>
                <a:srgbClr val="DE5336"/>
              </a:solidFill>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575945" y="3413760"/>
            <a:ext cx="1445895" cy="398780"/>
          </a:xfrm>
          <a:prstGeom prst="rect">
            <a:avLst/>
          </a:prstGeom>
          <a:noFill/>
        </p:spPr>
        <p:txBody>
          <a:bodyPr wrap="square" rtlCol="0" anchor="t">
            <a:spAutoFit/>
          </a:bodyPr>
          <a:p>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参考答案：</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pic>
        <p:nvPicPr>
          <p:cNvPr id="10" name="图片 9" descr="b82091bc842c405295989e89e6b44e88"/>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283845" y="278130"/>
            <a:ext cx="708025" cy="709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9"/>
                                        </p:tgtEl>
                                        <p:attrNameLst>
                                          <p:attrName>style.visibility</p:attrName>
                                        </p:attrNameLst>
                                      </p:cBhvr>
                                      <p:to>
                                        <p:strVal val="visible"/>
                                      </p:to>
                                    </p:set>
                                    <p:anim calcmode="discrete" valueType="clr">
                                      <p:cBhvr override="childStyle">
                                        <p:cTn id="1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9"/>
                                        </p:tgtEl>
                                        <p:attrNameLst>
                                          <p:attrName>fillcolor</p:attrName>
                                        </p:attrNameLst>
                                      </p:cBhvr>
                                      <p:tavLst>
                                        <p:tav tm="0">
                                          <p:val>
                                            <p:clrVal>
                                              <a:schemeClr val="accent2"/>
                                            </p:clrVal>
                                          </p:val>
                                        </p:tav>
                                        <p:tav tm="50000">
                                          <p:val>
                                            <p:clrVal>
                                              <a:schemeClr val="hlink"/>
                                            </p:clrVal>
                                          </p:val>
                                        </p:tav>
                                      </p:tavLst>
                                    </p:anim>
                                    <p:set>
                                      <p:cBhvr>
                                        <p:cTn id="17" dur="80"/>
                                        <p:tgtEl>
                                          <p:spTgt spid="9"/>
                                        </p:tgtEl>
                                        <p:attrNameLst>
                                          <p:attrName>fill.type</p:attrName>
                                        </p:attrNameLst>
                                      </p:cBhvr>
                                      <p:to>
                                        <p:strVal val="solid"/>
                                      </p:to>
                                    </p:se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8"/>
                                        </p:tgtEl>
                                        <p:attrNameLst>
                                          <p:attrName>style.visibility</p:attrName>
                                        </p:attrNameLst>
                                      </p:cBhvr>
                                      <p:to>
                                        <p:strVal val="visible"/>
                                      </p:to>
                                    </p:set>
                                    <p:anim calcmode="discrete" valueType="clr">
                                      <p:cBhvr override="childStyle">
                                        <p:cTn id="20"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
                                        </p:tgtEl>
                                        <p:attrNameLst>
                                          <p:attrName>fillcolor</p:attrName>
                                        </p:attrNameLst>
                                      </p:cBhvr>
                                      <p:tavLst>
                                        <p:tav tm="0">
                                          <p:val>
                                            <p:clrVal>
                                              <a:schemeClr val="accent2"/>
                                            </p:clrVal>
                                          </p:val>
                                        </p:tav>
                                        <p:tav tm="50000">
                                          <p:val>
                                            <p:clrVal>
                                              <a:schemeClr val="hlink"/>
                                            </p:clrVal>
                                          </p:val>
                                        </p:tav>
                                      </p:tavLst>
                                    </p:anim>
                                    <p:set>
                                      <p:cBhvr>
                                        <p:cTn id="22"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9" grpId="0"/>
      <p:bldP spid="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3355340"/>
            <a:chOff x="1562" y="1574"/>
            <a:chExt cx="14791" cy="5284"/>
          </a:xfrm>
        </p:grpSpPr>
        <p:sp>
          <p:nvSpPr>
            <p:cNvPr id="14" name="文本框 13"/>
            <p:cNvSpPr txBox="1"/>
            <p:nvPr>
              <p:custDataLst>
                <p:tags r:id="rId2"/>
              </p:custDataLst>
            </p:nvPr>
          </p:nvSpPr>
          <p:spPr>
            <a:xfrm>
              <a:off x="1562" y="2352"/>
              <a:ext cx="14791" cy="4506"/>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“要在坚定理想信念上下功夫”</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“要在厚植爱国主义情怀上下功夫”</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“要在加强品德修养上下功夫”</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“要在增长知识见识上下功夫”</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“要在培养奋斗精神上下功夫”</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“要在增强综合素质上下功夫” </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4791"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19</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）全国教育大会的6个下功夫是指什么?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4"/>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grpSp>
        <p:nvGrpSpPr>
          <p:cNvPr id="3" name="组合 2"/>
          <p:cNvGrpSpPr/>
          <p:nvPr/>
        </p:nvGrpSpPr>
        <p:grpSpPr>
          <a:xfrm>
            <a:off x="991870" y="999490"/>
            <a:ext cx="9392285" cy="2534285"/>
            <a:chOff x="1562" y="1574"/>
            <a:chExt cx="14791" cy="3991"/>
          </a:xfrm>
        </p:grpSpPr>
        <p:sp>
          <p:nvSpPr>
            <p:cNvPr id="14" name="文本框 13"/>
            <p:cNvSpPr txBox="1"/>
            <p:nvPr>
              <p:custDataLst>
                <p:tags r:id="rId2"/>
              </p:custDataLst>
            </p:nvPr>
          </p:nvSpPr>
          <p:spPr>
            <a:xfrm>
              <a:off x="1562" y="2352"/>
              <a:ext cx="14791" cy="3213"/>
            </a:xfrm>
            <a:prstGeom prst="rect">
              <a:avLst/>
            </a:prstGeom>
            <a:noFill/>
          </p:spPr>
          <p:txBody>
            <a:bodyPr wrap="square" rtlCol="0" anchor="t">
              <a:spAutoFit/>
            </a:bodyPr>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【参考答案】</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"实现中国梦必须走中国道路”</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"实现中国梦必须弘扬中国精神"</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"实现中国梦必须凝聚中国力量"</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rPr>
                <a:t>三个"必须"勾画了实现中国梦的具体路径。</a:t>
              </a:r>
              <a:endParaRPr lang="zh-CN" altLang="en-US" sz="2000" b="1">
                <a:solidFill>
                  <a:schemeClr val="tx1"/>
                </a:solidFill>
                <a:highlight>
                  <a:srgbClr val="FFFF00"/>
                </a:highlight>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1562" y="1574"/>
              <a:ext cx="14791" cy="628"/>
            </a:xfrm>
            <a:prstGeom prst="rect">
              <a:avLst/>
            </a:prstGeom>
            <a:noFill/>
          </p:spPr>
          <p:txBody>
            <a:bodyPr wrap="square" rtlCol="0" anchor="t">
              <a:spAutoFit/>
            </a:bodyPr>
            <a:p>
              <a:pPr algn="l"/>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a:t>
              </a:r>
              <a:r>
                <a:rPr lang="en-US" altLang="zh-CN"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20</a:t>
              </a:r>
              <a:r>
                <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）实现中国梦的三个必须是指? </a:t>
              </a:r>
              <a:endParaRPr lang="zh-CN" altLang="en-US"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grpSp>
    </p:spTree>
    <p:custDataLst>
      <p:tags r:id="rId4"/>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2" name="文本框 1"/>
          <p:cNvSpPr txBox="1"/>
          <p:nvPr>
            <p:custDataLst>
              <p:tags r:id="rId2"/>
            </p:custDataLst>
          </p:nvPr>
        </p:nvSpPr>
        <p:spPr>
          <a:xfrm>
            <a:off x="991870" y="976630"/>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gn="l">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2. 2018 年全国教育大会</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custDataLst>
              <p:tags r:id="rId3"/>
            </p:custDataLst>
          </p:nvPr>
        </p:nvSpPr>
        <p:spPr>
          <a:xfrm>
            <a:off x="991870" y="1866900"/>
            <a:ext cx="9392285" cy="1630045"/>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党的十九大从新时代坚持和发展中国特色社会主义的战略高度做出了优先发展教育事业、加快教育现代化、建设教育强国的重大部署。教育是民族振兴、社会进步的重要基石，是功在当代、利在千秋的德政工程，对提高人民综合素质、促进人的全面发展、增强中华民族创新创造活力、实现中华民族伟大复兴具有决定性意义。教育是国之大计、党之大计。</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4"/>
            </p:custDataLst>
          </p:nvPr>
        </p:nvSpPr>
        <p:spPr>
          <a:xfrm>
            <a:off x="991870" y="1417320"/>
            <a:ext cx="55327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（1）教育的定位</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368173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①坚持党对教育事业的全面领导。</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②坚持把立德树人作为根本任务。</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③坚持优先发展教育事业。</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④坚持社会主义办学方向。</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⑤坚持扎根中国大地办教育。</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⑥坚持以人民为中心发展教育。</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⑦坚持深化教育改革创新。</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⑧坚持把服务中华民族伟大复兴作为教育的重要使命。</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⑨坚持把教师队伍建设作为基础工作。</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991870" y="981710"/>
            <a:ext cx="55327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（2）九个“坚持”</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1630045"/>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①做“好老师”，要有理想信念。</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②做“好老师”，要有道德情操。</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③做“好老师”，要有扎实学识。</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④做“好老师”，要有仁爱之心。</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991870" y="981710"/>
            <a:ext cx="55327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（3）“好老师”的共同特质——“四有好老师”</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245110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①牢固树立中国特色社会主义理想信念，带头践行社会主义核心价值观，自觉增强立德树人、教书育人的荣誉感和责任感，学为人师，行为世范，做学生健康成长的指导者和引路人。</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②牢固树立终身学习理念，加强学习，拓宽视野，更新知识，不断提高业务能力和教育教学质量，努力成为业务精湛、学生喜爱的高素质教师。</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③牢固树立改革创新意识，踊跃投身教育创新实践，为发展具有中国特色、世界水平的现代教育做出贡献。</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991870" y="981710"/>
            <a:ext cx="55327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（4）三个“牢固树立”</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5313045"/>
          </a:xfrm>
          <a:prstGeom prst="rect">
            <a:avLst/>
          </a:prstGeom>
          <a:noFill/>
        </p:spPr>
        <p:txBody>
          <a:bodyPr wrap="square" rtlCol="0" anchor="t">
            <a:spAutoFit/>
          </a:bodyPr>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①要在坚定理想信念上下功夫。教育引导学生树立共产主义远大理想和中国特色社会主义共同理想，增强学生的中国特色社会主义道路自信、理论自信、制度自信、文化自信，立志肩负起民族复兴的时代重任。</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②要在厚植爱国主义情怀上下功夫。让爱国主义精神在学生心中扎根，教育引导学生热爱和拥护中国共产党，立志听党话、跟党走，立志扎根人民、奉献国家。</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③要在加强品德修养上下功夫。教育引导学生培育和践行社会主义核心价值观，踏踏实实修好品德，成为有大爱、大德、大情怀的人。</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④要在增长见识上下功夫。教育引导学生珍惜时光，心无旁骛求知问学，增长见识，丰富学识，沿着求真理、悟道理、明事理的方向前进。</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⑤要在培养奋斗精神上下功夫。教育引导学生树立高远志向，历练敢于担当、不懈奋斗的精神，具有勇于奋斗的精神状态、乐观向上的人生态度，做到刚健有为、自强不息。</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rPr>
              <a:t>⑥要在增强综合素质上下功夫。教育引导学生培养综合能力，培养创新思维。要树立健康第一的教育理念，开齐开足体育课，帮助学生在体育锻炼中享受乐趣、增强体质、健全人格、锤炼意志。要全面加强和改进学校美育，坚持以美育人、以文化人，提高学生审美和人文素养。要在学生中弘扬劳动精神，教育引导学生崇尚劳动、尊重劳动，懂得劳动最光荣、劳动最崇高、劳动最伟大、劳动最美丽的道理，长大后能够辛勤劳动、诚实劳动、创造性劳动。</a:t>
            </a:r>
            <a:endParaRPr lang="zh-CN" altLang="en-US">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991870" y="981710"/>
            <a:ext cx="55327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（5）六个“下功夫”</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101473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教育必须把培养社会主义建设者和接班人作为根本任务，培养一代又一代拥护中国共产党领导和我国社会主义制度，立志为中国特色社会主义奋斗终身的有用人才。</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991870" y="981710"/>
            <a:ext cx="55327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（6）培养什么样的人</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14" name="文本框 13"/>
          <p:cNvSpPr txBox="1"/>
          <p:nvPr>
            <p:custDataLst>
              <p:tags r:id="rId2"/>
            </p:custDataLst>
          </p:nvPr>
        </p:nvSpPr>
        <p:spPr>
          <a:xfrm>
            <a:off x="991870" y="1431290"/>
            <a:ext cx="9392285" cy="1630045"/>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①做“好老师”，要有理想信念。</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②做“好老师”，要有道德情操。</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③做“好老师”，要有扎实学识。</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④做“好老师”，要有仁爱之心。</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3"/>
            </p:custDataLst>
          </p:nvPr>
        </p:nvSpPr>
        <p:spPr>
          <a:xfrm>
            <a:off x="991870" y="981710"/>
            <a:ext cx="55327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（3）“好老师”的共同特质——“四有好老师”</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PageTitle"/>
          <p:cNvSpPr>
            <a:spLocks noGrp="1"/>
          </p:cNvSpPr>
          <p:nvPr>
            <p:custDataLst>
              <p:tags r:id="rId1"/>
            </p:custDataLst>
          </p:nvPr>
        </p:nvSpPr>
        <p:spPr>
          <a:xfrm>
            <a:off x="575310" y="379730"/>
            <a:ext cx="6555740" cy="521970"/>
          </a:xfrm>
          <a:prstGeom prst="rect">
            <a:avLst/>
          </a:prstGeom>
        </p:spPr>
        <p:txBody>
          <a:bodyPr vert="horz" wrap="square" lIns="91440" tIns="45720" rIns="91440" bIns="45720" rtlCol="0" anchor="ctr">
            <a:spAutoFit/>
          </a:bodyPr>
          <a:lstStyle>
            <a:lvl1pPr algn="l" defTabSz="685800" rtl="0" eaLnBrk="1" latinLnBrk="0" hangingPunct="1">
              <a:lnSpc>
                <a:spcPct val="90000"/>
              </a:lnSpc>
              <a:spcBef>
                <a:spcPct val="0"/>
              </a:spcBef>
              <a:buNone/>
              <a:defRPr sz="3200" b="0" i="0" kern="1200" baseline="0">
                <a:solidFill>
                  <a:schemeClr val="accent1"/>
                </a:solidFill>
                <a:effectLst/>
                <a:latin typeface="微软雅黑" panose="020B0503020204020204" pitchFamily="34" charset="-122"/>
                <a:ea typeface="微软雅黑" panose="020B0503020204020204" pitchFamily="34" charset="-122"/>
                <a:cs typeface="+mj-cs"/>
              </a:defRPr>
            </a:lvl1pPr>
          </a:lstStyle>
          <a:p>
            <a:pPr indent="0">
              <a:lnSpc>
                <a:spcPct val="100000"/>
              </a:lnSpc>
            </a:pPr>
            <a:r>
              <a:rPr lang="zh-CN" altLang="en-US" sz="2800" b="1" dirty="0">
                <a:solidFill>
                  <a:schemeClr val="tx1"/>
                </a:solidFill>
              </a:rPr>
              <a:t>七、关于政策法规的提问</a:t>
            </a:r>
            <a:endParaRPr lang="zh-CN" altLang="en-US" sz="2800" b="1" dirty="0">
              <a:solidFill>
                <a:schemeClr val="tx1"/>
              </a:solidFill>
            </a:endParaRPr>
          </a:p>
        </p:txBody>
      </p:sp>
      <p:sp>
        <p:nvSpPr>
          <p:cNvPr id="2" name="文本框 1"/>
          <p:cNvSpPr txBox="1"/>
          <p:nvPr>
            <p:custDataLst>
              <p:tags r:id="rId2"/>
            </p:custDataLst>
          </p:nvPr>
        </p:nvSpPr>
        <p:spPr>
          <a:xfrm>
            <a:off x="991870" y="976630"/>
            <a:ext cx="6266180" cy="398780"/>
          </a:xfrm>
          <a:prstGeom prst="rect">
            <a:avLst/>
          </a:prstGeom>
        </p:spPr>
        <p:txBody>
          <a:bodyPr wrap="square" anchor="ctr">
            <a:spAutoFit/>
          </a:bodyPr>
          <a:lstStyle>
            <a:defPPr>
              <a:defRPr lang="zh-CN"/>
            </a:defPPr>
            <a:lvl1pPr>
              <a:lnSpc>
                <a:spcPct val="90000"/>
              </a:lnSpc>
              <a:spcBef>
                <a:spcPct val="0"/>
              </a:spcBef>
              <a:buNone/>
              <a:defRPr sz="4400">
                <a:solidFill>
                  <a:srgbClr val="D87F82"/>
                </a:solidFill>
                <a:latin typeface="Arial" panose="020B0604020202020204" pitchFamily="34" charset="0"/>
                <a:ea typeface="+mn-ea"/>
                <a:cs typeface="+mn-ea"/>
              </a:defRPr>
            </a:lvl1pPr>
          </a:lstStyle>
          <a:p>
            <a:pPr algn="l">
              <a:lnSpc>
                <a:spcPct val="10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3.《中国教育现代化 2035》</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custDataLst>
              <p:tags r:id="rId3"/>
            </p:custDataLst>
          </p:nvPr>
        </p:nvSpPr>
        <p:spPr>
          <a:xfrm>
            <a:off x="991870" y="1866900"/>
            <a:ext cx="9392285" cy="3271520"/>
          </a:xfrm>
          <a:prstGeom prst="rect">
            <a:avLst/>
          </a:prstGeom>
          <a:noFill/>
        </p:spPr>
        <p:txBody>
          <a:bodyPr wrap="square" rtlCol="0" anchor="t">
            <a:spAutoFit/>
          </a:bodyPr>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①更加注重以德为先。</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②更加注重全面发展。</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③更加注重面向人人。</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④更加注重终身学习。</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⑤更加注重因材施教。</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⑥更加注重知行合一。</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⑦更加注重融合发展。</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a:p>
            <a:pPr indent="457200" algn="l" fontAlgn="auto">
              <a:spcAft>
                <a:spcPts val="800"/>
              </a:spcAft>
            </a:pPr>
            <a:r>
              <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rPr>
              <a:t>⑧更加注重共建共享。</a:t>
            </a:r>
            <a:endParaRPr lang="zh-CN" altLang="en-US" sz="200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sp>
        <p:nvSpPr>
          <p:cNvPr id="15" name="文本框 14"/>
          <p:cNvSpPr txBox="1"/>
          <p:nvPr>
            <p:custDataLst>
              <p:tags r:id="rId4"/>
            </p:custDataLst>
          </p:nvPr>
        </p:nvSpPr>
        <p:spPr>
          <a:xfrm>
            <a:off x="991870" y="1417320"/>
            <a:ext cx="7666355" cy="398780"/>
          </a:xfrm>
          <a:prstGeom prst="rect">
            <a:avLst/>
          </a:prstGeom>
          <a:noFill/>
        </p:spPr>
        <p:txBody>
          <a:bodyPr wrap="square" rtlCol="0" anchor="t">
            <a:spAutoFit/>
          </a:bodyPr>
          <a:p>
            <a:pPr algn="l"/>
            <a:r>
              <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rPr>
              <a:t>（1）推进教育现代化的八大基本理念——“八个更加注重”</a:t>
            </a:r>
            <a:endParaRPr sz="2000" b="1">
              <a:solidFill>
                <a:srgbClr val="DE5336"/>
              </a:solidFill>
              <a:latin typeface="微软雅黑" panose="020B0503020204020204" pitchFamily="34" charset="-122"/>
              <a:ea typeface="微软雅黑" panose="020B0503020204020204" pitchFamily="34" charset="-122"/>
              <a:cs typeface="思源黑体 CN Heavy" panose="020B0A00000000000000"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MH" val="20170216142000"/>
  <p:tag name="MH_LIBRARY" val="GRAPHIC"/>
  <p:tag name="MH_ORDER" val="Isosceles Triangle 20"/>
</p:tagLst>
</file>

<file path=ppt/tags/tag10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01.xml><?xml version="1.0" encoding="utf-8"?>
<p:tagLst xmlns:p="http://schemas.openxmlformats.org/presentationml/2006/main">
  <p:tag name="MH" val="20170216141637"/>
  <p:tag name="MH_LIBRARY" val="GRAPHIC"/>
  <p:tag name="MH_TYPE" val="PageTitle"/>
  <p:tag name="MH_ORDER" val="PageTitle"/>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8_4*l_h_i*1_1_1"/>
  <p:tag name="KSO_WM_TEMPLATE_CATEGORY" val="diagram"/>
  <p:tag name="KSO_WM_TEMPLATE_INDEX" val="20227678"/>
  <p:tag name="KSO_WM_UNIT_LAYERLEVEL" val="1_1_1"/>
  <p:tag name="KSO_WM_TAG_VERSION" val="1.0"/>
  <p:tag name="KSO_WM_BEAUTIFY_FLAG" val=""/>
  <p:tag name="KSO_WM_UNIT_FILL_FORE_SCHEMECOLOR_INDEX" val="5"/>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04.xml><?xml version="1.0" encoding="utf-8"?>
<p:tagLst xmlns:p="http://schemas.openxmlformats.org/presentationml/2006/main">
  <p:tag name="MH" val="20170216141637"/>
  <p:tag name="MH_LIBRARY" val="GRAPHIC"/>
  <p:tag name="MH_TYPE" val="PageTitle"/>
  <p:tag name="MH_ORDER" val="PageTitle"/>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8_4*l_h_i*1_1_1"/>
  <p:tag name="KSO_WM_TEMPLATE_CATEGORY" val="diagram"/>
  <p:tag name="KSO_WM_TEMPLATE_INDEX" val="20227678"/>
  <p:tag name="KSO_WM_UNIT_LAYERLEVEL" val="1_1_1"/>
  <p:tag name="KSO_WM_TAG_VERSION" val="1.0"/>
  <p:tag name="KSO_WM_BEAUTIFY_FLAG" val=""/>
  <p:tag name="KSO_WM_UNIT_FILL_FORE_SCHEMECOLOR_INDEX" val="5"/>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07.xml><?xml version="1.0" encoding="utf-8"?>
<p:tagLst xmlns:p="http://schemas.openxmlformats.org/presentationml/2006/main">
  <p:tag name="MH" val="20170216141637"/>
  <p:tag name="MH_LIBRARY" val="GRAPHIC"/>
  <p:tag name="MH_TYPE" val="PageTitle"/>
  <p:tag name="MH_ORDER" val="PageTitle"/>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8_4*l_h_i*1_1_1"/>
  <p:tag name="KSO_WM_TEMPLATE_CATEGORY" val="diagram"/>
  <p:tag name="KSO_WM_TEMPLATE_INDEX" val="20227678"/>
  <p:tag name="KSO_WM_UNIT_LAYERLEVEL" val="1_1_1"/>
  <p:tag name="KSO_WM_TAG_VERSION" val="1.0"/>
  <p:tag name="KSO_WM_BEAUTIFY_FLAG" val=""/>
  <p:tag name="KSO_WM_UNIT_FILL_FORE_SCHEMECOLOR_INDEX" val="5"/>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1.xml><?xml version="1.0" encoding="utf-8"?>
<p:tagLst xmlns:p="http://schemas.openxmlformats.org/presentationml/2006/main">
  <p:tag name="MH" val="20170216142000"/>
  <p:tag name="MH_LIBRARY" val="GRAPHIC"/>
  <p:tag name="MH_ORDER" val="Isosceles Triangle 21"/>
</p:tagLst>
</file>

<file path=ppt/tags/tag110.xml><?xml version="1.0" encoding="utf-8"?>
<p:tagLst xmlns:p="http://schemas.openxmlformats.org/presentationml/2006/main">
  <p:tag name="MH" val="20170216141637"/>
  <p:tag name="MH_LIBRARY" val="GRAPHIC"/>
  <p:tag name="MH_TYPE" val="PageTitle"/>
  <p:tag name="MH_ORDER" val="PageTitle"/>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8_4*l_h_i*1_1_1"/>
  <p:tag name="KSO_WM_TEMPLATE_CATEGORY" val="diagram"/>
  <p:tag name="KSO_WM_TEMPLATE_INDEX" val="20227678"/>
  <p:tag name="KSO_WM_UNIT_LAYERLEVEL" val="1_1_1"/>
  <p:tag name="KSO_WM_TAG_VERSION" val="1.0"/>
  <p:tag name="KSO_WM_BEAUTIFY_FLAG" val=""/>
  <p:tag name="KSO_WM_UNIT_FILL_FORE_SCHEMECOLOR_INDEX" val="5"/>
  <p:tag name="KSO_WM_UNIT_FILL_TYPE" val="1"/>
  <p:tag name="KSO_WM_UNIT_TEXT_FILL_FORE_SCHEMECOLOR_INDEX" val="2"/>
  <p:tag name="KSO_WM_UNIT_TEXT_FILL_TYPE" val="1"/>
</p:tagLst>
</file>

<file path=ppt/tags/tag11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1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MH" val="20170216142000"/>
  <p:tag name="MH_LIBRARY" val="GRAPHIC"/>
</p:tagLst>
</file>

<file path=ppt/tags/tag11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17.xml><?xml version="1.0" encoding="utf-8"?>
<p:tagLst xmlns:p="http://schemas.openxmlformats.org/presentationml/2006/main">
  <p:tag name="MH" val="20170216142000"/>
  <p:tag name="MH_LIBRARY" val="GRAPHIC"/>
</p:tagLst>
</file>

<file path=ppt/tags/tag118.xml><?xml version="1.0" encoding="utf-8"?>
<p:tagLst xmlns:p="http://schemas.openxmlformats.org/presentationml/2006/main">
  <p:tag name="MH" val="20170216141637"/>
  <p:tag name="MH_LIBRARY" val="GRAPHIC"/>
  <p:tag name="MH_TYPE" val="PageTitle"/>
  <p:tag name="MH_ORDER" val="PageTitle"/>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76_5*l_h_i*1_3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2.xml><?xml version="1.0" encoding="utf-8"?>
<p:tagLst xmlns:p="http://schemas.openxmlformats.org/presentationml/2006/main">
  <p:tag name="MH" val="20170216142000"/>
  <p:tag name="MH_LIBRARY" val="GRAPHIC"/>
  <p:tag name="MH_ORDER" val="Isosceles Triangle 2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676_5*l_h_i*1_3_2"/>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676_5*l_h_i*1_3_1"/>
  <p:tag name="KSO_WM_TEMPLATE_CATEGORY" val="diagram"/>
  <p:tag name="KSO_WM_TEMPLATE_INDEX" val="20227676"/>
  <p:tag name="KSO_WM_UNIT_LAYERLEVEL" val="1_1_1"/>
  <p:tag name="KSO_WM_TAG_VERSION" val="1.0"/>
  <p:tag name="KSO_WM_BEAUTIFY_FLAG" val="#wm#"/>
  <p:tag name="KSO_WM_UNIT_TEXT_FILL_FORE_SCHEMECOLOR_INDEX" val="14"/>
  <p:tag name="KSO_WM_UNIT_TEXT_FILL_TYPE" val="1"/>
</p:tagLst>
</file>

<file path=ppt/tags/tag122.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676_5*l_h_f*1_3_1"/>
  <p:tag name="KSO_WM_TEMPLATE_CATEGORY" val="diagram"/>
  <p:tag name="KSO_WM_TEMPLATE_INDEX" val="20227676"/>
  <p:tag name="KSO_WM_UNIT_LAYERLEVEL" val="1_1_1"/>
  <p:tag name="KSO_WM_TAG_VERSION" val="1.0"/>
  <p:tag name="KSO_WM_BEAUTIFY_FLAG" val="#wm#"/>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76_5*l_h_i*1_4_1"/>
  <p:tag name="KSO_WM_TEMPLATE_CATEGORY" val="diagram"/>
  <p:tag name="KSO_WM_TEMPLATE_INDEX" val="20227676"/>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676_5*l_h_i*1_4_2"/>
  <p:tag name="KSO_WM_TEMPLATE_CATEGORY" val="diagram"/>
  <p:tag name="KSO_WM_TEMPLATE_INDEX" val="20227676"/>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676_5*l_h_i*1_4_1"/>
  <p:tag name="KSO_WM_TEMPLATE_CATEGORY" val="diagram"/>
  <p:tag name="KSO_WM_TEMPLATE_INDEX" val="20227676"/>
  <p:tag name="KSO_WM_UNIT_LAYERLEVEL" val="1_1_1"/>
  <p:tag name="KSO_WM_TAG_VERSION" val="1.0"/>
  <p:tag name="KSO_WM_BEAUTIFY_FLAG" val="#wm#"/>
  <p:tag name="KSO_WM_UNIT_TEXT_FILL_FORE_SCHEMECOLOR_INDEX" val="14"/>
  <p:tag name="KSO_WM_UNIT_TEXT_FILL_TYPE" val="1"/>
</p:tagLst>
</file>

<file path=ppt/tags/tag126.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676_5*l_h_f*1_4_1"/>
  <p:tag name="KSO_WM_TEMPLATE_CATEGORY" val="diagram"/>
  <p:tag name="KSO_WM_TEMPLATE_INDEX" val="20227676"/>
  <p:tag name="KSO_WM_UNIT_LAYERLEVEL" val="1_1_1"/>
  <p:tag name="KSO_WM_TAG_VERSION" val="1.0"/>
  <p:tag name="KSO_WM_BEAUTIFY_FLAG" val="#wm#"/>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6_5*l_h_i*1_1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76_5*l_h_i*1_1_2"/>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676_5*l_h_i*1_1_1"/>
  <p:tag name="KSO_WM_TEMPLATE_CATEGORY" val="diagram"/>
  <p:tag name="KSO_WM_TEMPLATE_INDEX" val="20227676"/>
  <p:tag name="KSO_WM_UNIT_LAYERLEVEL" val="1_1_1"/>
  <p:tag name="KSO_WM_TAG_VERSION" val="1.0"/>
  <p:tag name="KSO_WM_BEAUTIFY_FLAG" val="#wm#"/>
  <p:tag name="KSO_WM_UNIT_TEXT_FILL_FORE_SCHEMECOLOR_INDEX" val="14"/>
  <p:tag name="KSO_WM_UNIT_TEXT_FILL_TYPE" val="1"/>
</p:tagLst>
</file>

<file path=ppt/tags/tag13.xml><?xml version="1.0" encoding="utf-8"?>
<p:tagLst xmlns:p="http://schemas.openxmlformats.org/presentationml/2006/main">
  <p:tag name="MH" val="20170216142000"/>
  <p:tag name="MH_LIBRARY" val="GRAPHIC"/>
  <p:tag name="MH_ORDER" val="Oval 23"/>
</p:tagLst>
</file>

<file path=ppt/tags/tag130.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676_5*l_h_f*1_1_1"/>
  <p:tag name="KSO_WM_TEMPLATE_CATEGORY" val="diagram"/>
  <p:tag name="KSO_WM_TEMPLATE_INDEX" val="20227676"/>
  <p:tag name="KSO_WM_UNIT_LAYERLEVEL" val="1_1_1"/>
  <p:tag name="KSO_WM_TAG_VERSION" val="1.0"/>
  <p:tag name="KSO_WM_BEAUTIFY_FLAG" val="#wm#"/>
  <p:tag name="KSO_WM_UNIT_TEXT_FILL_FORE_SCHEMECOLOR_INDEX" val="13"/>
  <p:tag name="KSO_WM_UNIT_TEXT_FILL_TYPE" val="1"/>
</p:tagLst>
</file>

<file path=ppt/tags/tag131.xml><?xml version="1.0" encoding="utf-8"?>
<p:tagLst xmlns:p="http://schemas.openxmlformats.org/presentationml/2006/main">
  <p:tag name="KSO_WM_UNIT_VALUE" val="160*1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676_5*l_h_x*1_1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6_5*l_h_i*1_2_1"/>
  <p:tag name="KSO_WM_TEMPLATE_CATEGORY" val="diagram"/>
  <p:tag name="KSO_WM_TEMPLATE_INDEX" val="20227676"/>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676_5*l_h_i*1_2_2"/>
  <p:tag name="KSO_WM_TEMPLATE_CATEGORY" val="diagram"/>
  <p:tag name="KSO_WM_TEMPLATE_INDEX" val="20227676"/>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676_5*l_h_i*1_2_1"/>
  <p:tag name="KSO_WM_TEMPLATE_CATEGORY" val="diagram"/>
  <p:tag name="KSO_WM_TEMPLATE_INDEX" val="20227676"/>
  <p:tag name="KSO_WM_UNIT_LAYERLEVEL" val="1_1_1"/>
  <p:tag name="KSO_WM_TAG_VERSION" val="1.0"/>
  <p:tag name="KSO_WM_BEAUTIFY_FLAG" val="#wm#"/>
  <p:tag name="KSO_WM_UNIT_TEXT_FILL_FORE_SCHEMECOLOR_INDEX" val="14"/>
  <p:tag name="KSO_WM_UNIT_TEXT_FILL_TYPE" val="1"/>
</p:tagLst>
</file>

<file path=ppt/tags/tag135.xml><?xml version="1.0" encoding="utf-8"?>
<p:tagLst xmlns:p="http://schemas.openxmlformats.org/presentationml/2006/main">
  <p:tag name="KSO_WM_UNIT_VALUE" val="160*16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676_5*l_h_x*1_2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Lst>
</file>

<file path=ppt/tags/tag136.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676_5*l_h_f*1_2_1"/>
  <p:tag name="KSO_WM_TEMPLATE_CATEGORY" val="diagram"/>
  <p:tag name="KSO_WM_TEMPLATE_INDEX" val="20227676"/>
  <p:tag name="KSO_WM_UNIT_LAYERLEVEL" val="1_1_1"/>
  <p:tag name="KSO_WM_TAG_VERSION" val="1.0"/>
  <p:tag name="KSO_WM_BEAUTIFY_FLAG" val="#wm#"/>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676_5*l_h_i*1_5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676_5*l_h_i*1_5_2"/>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7676_5*l_h_i*1_5_1"/>
  <p:tag name="KSO_WM_TEMPLATE_CATEGORY" val="diagram"/>
  <p:tag name="KSO_WM_TEMPLATE_INDEX" val="20227676"/>
  <p:tag name="KSO_WM_UNIT_LAYERLEVEL" val="1_1_1"/>
  <p:tag name="KSO_WM_TAG_VERSION" val="1.0"/>
  <p:tag name="KSO_WM_BEAUTIFY_FLAG" val="#wm#"/>
  <p:tag name="KSO_WM_UNIT_TEXT_FILL_FORE_SCHEMECOLOR_INDEX" val="14"/>
  <p:tag name="KSO_WM_UNIT_TEXT_FILL_TYPE" val="1"/>
</p:tagLst>
</file>

<file path=ppt/tags/tag14.xml><?xml version="1.0" encoding="utf-8"?>
<p:tagLst xmlns:p="http://schemas.openxmlformats.org/presentationml/2006/main">
  <p:tag name="MH" val="20170216142000"/>
  <p:tag name="MH_LIBRARY" val="GRAPHIC"/>
  <p:tag name="MH_ORDER" val="Oval 24"/>
</p:tagLst>
</file>

<file path=ppt/tags/tag140.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676_5*l_h_f*1_5_1"/>
  <p:tag name="KSO_WM_TEMPLATE_CATEGORY" val="diagram"/>
  <p:tag name="KSO_WM_TEMPLATE_INDEX" val="20227676"/>
  <p:tag name="KSO_WM_UNIT_LAYERLEVEL" val="1_1_1"/>
  <p:tag name="KSO_WM_TAG_VERSION" val="1.0"/>
  <p:tag name="KSO_WM_BEAUTIFY_FLAG" val="#wm#"/>
  <p:tag name="KSO_WM_UNIT_TEXT_FILL_FORE_SCHEMECOLOR_INDEX" val="13"/>
  <p:tag name="KSO_WM_UNIT_TEXT_FILL_TYPE" val="1"/>
</p:tagLst>
</file>

<file path=ppt/tags/tag141.xml><?xml version="1.0" encoding="utf-8"?>
<p:tagLst xmlns:p="http://schemas.openxmlformats.org/presentationml/2006/main">
  <p:tag name="KSO_WM_UNIT_VALUE" val="159*15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676_5*l_h_x*1_3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Lst>
</file>

<file path=ppt/tags/tag142.xml><?xml version="1.0" encoding="utf-8"?>
<p:tagLst xmlns:p="http://schemas.openxmlformats.org/presentationml/2006/main">
  <p:tag name="KSO_WM_UNIT_VALUE" val="159*15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676_5*l_h_x*1_4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Lst>
</file>

<file path=ppt/tags/tag143.xml><?xml version="1.0" encoding="utf-8"?>
<p:tagLst xmlns:p="http://schemas.openxmlformats.org/presentationml/2006/main">
  <p:tag name="KSO_WM_UNIT_VALUE" val="155*16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7676_5*l_h_x*1_5_1"/>
  <p:tag name="KSO_WM_TEMPLATE_CATEGORY" val="diagram"/>
  <p:tag name="KSO_WM_TEMPLATE_INDEX" val="20227676"/>
  <p:tag name="KSO_WM_UNIT_LAYERLEVEL" val="1_1_1"/>
  <p:tag name="KSO_WM_TAG_VERSION" val="1.0"/>
  <p:tag name="KSO_WM_BEAUTIFY_FLAG" val="#wm#"/>
  <p:tag name="KSO_WM_UNIT_FILL_FORE_SCHEMECOLOR_INDEX" val="5"/>
  <p:tag name="KSO_WM_UNI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676_5*l_i*1_1"/>
  <p:tag name="KSO_WM_TEMPLATE_CATEGORY" val="diagram"/>
  <p:tag name="KSO_WM_TEMPLATE_INDEX" val="20227676"/>
  <p:tag name="KSO_WM_UNIT_LAYERLEVEL" val="1_1"/>
  <p:tag name="KSO_WM_TAG_VERSION" val="1.0"/>
  <p:tag name="KSO_WM_BEAUTIFY_FLAG" val=""/>
  <p:tag name="KSO_WM_UNIT_FILL_FORE_SCHEMECOLOR_INDEX" val="5"/>
  <p:tag name="KSO_WM_UNIT_FILL_TYPE" val="1"/>
  <p:tag name="KSO_WM_UNIT_LINE_FORE_SCHEMECOLOR_INDEX" val="14"/>
  <p:tag name="KSO_WM_UNIT_LINE_FILL_TYPE" val="2"/>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47.xml><?xml version="1.0" encoding="utf-8"?>
<p:tagLst xmlns:p="http://schemas.openxmlformats.org/presentationml/2006/main">
  <p:tag name="MH" val="20170216141637"/>
  <p:tag name="MH_LIBRARY" val="GRAPHIC"/>
  <p:tag name="MH_TYPE" val="PageTitle"/>
  <p:tag name="MH_ORDER" val="PageTitle"/>
</p:tagLst>
</file>

<file path=ppt/tags/tag14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49.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5.xml><?xml version="1.0" encoding="utf-8"?>
<p:tagLst xmlns:p="http://schemas.openxmlformats.org/presentationml/2006/main">
  <p:tag name="MH" val="20170216142000"/>
  <p:tag name="MH_LIBRARY" val="GRAPHIC"/>
  <p:tag name="MH_ORDER" val="Oval 25"/>
</p:tagLst>
</file>

<file path=ppt/tags/tag150.xml><?xml version="1.0" encoding="utf-8"?>
<p:tagLst xmlns:p="http://schemas.openxmlformats.org/presentationml/2006/main">
  <p:tag name="MH" val="20170216141637"/>
  <p:tag name="MH_LIBRARY" val="GRAPHIC"/>
  <p:tag name="MH_TYPE" val="PageTitle"/>
  <p:tag name="MH_ORDER" val="PageTitle"/>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54.xml><?xml version="1.0" encoding="utf-8"?>
<p:tagLst xmlns:p="http://schemas.openxmlformats.org/presentationml/2006/main">
  <p:tag name="MH" val="20170216141637"/>
  <p:tag name="MH_LIBRARY" val="GRAPHIC"/>
  <p:tag name="MH_TYPE" val="PageTitle"/>
  <p:tag name="MH_ORDER" val="PageTitle"/>
</p:tagLst>
</file>

<file path=ppt/tags/tag15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5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57.xml><?xml version="1.0" encoding="utf-8"?>
<p:tagLst xmlns:p="http://schemas.openxmlformats.org/presentationml/2006/main">
  <p:tag name="MH" val="20170216141637"/>
  <p:tag name="MH_LIBRARY" val="GRAPHIC"/>
  <p:tag name="MH_TYPE" val="PageTitle"/>
  <p:tag name="MH_ORDER" val="PageTitle"/>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MH" val="20170216142000"/>
  <p:tag name="MH_LIBRARY" val="GRAPHIC"/>
  <p:tag name="MH_ORDER" val="Isosceles Triangle 26"/>
</p:tagLst>
</file>

<file path=ppt/tags/tag16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61.xml><?xml version="1.0" encoding="utf-8"?>
<p:tagLst xmlns:p="http://schemas.openxmlformats.org/presentationml/2006/main">
  <p:tag name="MH" val="20170216141637"/>
  <p:tag name="MH_LIBRARY" val="GRAPHIC"/>
  <p:tag name="MH_TYPE" val="PageTitle"/>
  <p:tag name="MH_ORDER" val="PageTitle"/>
</p:tagLst>
</file>

<file path=ppt/tags/tag16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6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64.xml><?xml version="1.0" encoding="utf-8"?>
<p:tagLst xmlns:p="http://schemas.openxmlformats.org/presentationml/2006/main">
  <p:tag name="MH" val="20170216141637"/>
  <p:tag name="MH_LIBRARY" val="GRAPHIC"/>
  <p:tag name="MH_TYPE" val="PageTitle"/>
  <p:tag name="MH_ORDER" val="PageTitle"/>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68.xml><?xml version="1.0" encoding="utf-8"?>
<p:tagLst xmlns:p="http://schemas.openxmlformats.org/presentationml/2006/main">
  <p:tag name="MH" val="20170216141637"/>
  <p:tag name="MH_LIBRARY" val="GRAPHIC"/>
  <p:tag name="MH_TYPE" val="PageTitle"/>
  <p:tag name="MH_ORDER" val="PageTitle"/>
</p:tagLst>
</file>

<file path=ppt/tags/tag16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7.xml><?xml version="1.0" encoding="utf-8"?>
<p:tagLst xmlns:p="http://schemas.openxmlformats.org/presentationml/2006/main">
  <p:tag name="MH" val="20170216142000"/>
  <p:tag name="MH_LIBRARY" val="GRAPHIC"/>
  <p:tag name="MH_ORDER" val="Isosceles Triangle 27"/>
</p:tagLst>
</file>

<file path=ppt/tags/tag17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2*m_h_f*1_1_1"/>
  <p:tag name="KSO_WM_UNIT_FILL_FORE_SCHEMECOLOR_INDEX" val="5"/>
  <p:tag name="KSO_WM_UNIT_FILL_TYPE" val="1"/>
  <p:tag name="KSO_WM_UNIT_TEXT_FILL_FORE_SCHEMECOLOR_INDEX" val="14"/>
  <p:tag name="KSO_WM_UNIT_TEXT_FILL_TYPE" val="1"/>
</p:tagLst>
</file>

<file path=ppt/tags/tag17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2*m_h_f*1_2_1"/>
  <p:tag name="KSO_WM_UNIT_FILL_FORE_SCHEMECOLOR_INDEX" val="6"/>
  <p:tag name="KSO_WM_UNIT_FILL_TYPE" val="1"/>
  <p:tag name="KSO_WM_UNIT_TEXT_FILL_FORE_SCHEMECOLOR_INDEX" val="14"/>
  <p:tag name="KSO_WM_UNIT_TEXT_FILL_TYPE" val="1"/>
</p:tagLst>
</file>

<file path=ppt/tags/tag17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2*m_h_f*1_3_1"/>
  <p:tag name="KSO_WM_UNIT_FILL_FORE_SCHEMECOLOR_INDEX" val="7"/>
  <p:tag name="KSO_WM_UNIT_FILL_TYPE" val="1"/>
  <p:tag name="KSO_WM_UNIT_TEXT_FILL_FORE_SCHEMECOLOR_INDEX" val="14"/>
  <p:tag name="KSO_WM_UNIT_TEXT_FILL_TYPE" val="1"/>
</p:tagLst>
</file>

<file path=ppt/tags/tag17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2*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7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2*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7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17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77.xml><?xml version="1.0" encoding="utf-8"?>
<p:tagLst xmlns:p="http://schemas.openxmlformats.org/presentationml/2006/main">
  <p:tag name="MH" val="20170216141637"/>
  <p:tag name="MH_LIBRARY" val="GRAPHIC"/>
  <p:tag name="MH_TYPE" val="PageTitle"/>
  <p:tag name="MH_ORDER" val="PageTitle"/>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MH" val="20170216142000"/>
  <p:tag name="MH_LIBRARY" val="GRAPHIC"/>
  <p:tag name="MH_ORDER" val="Straight Connector 13"/>
</p:tagLst>
</file>

<file path=ppt/tags/tag18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81.xml><?xml version="1.0" encoding="utf-8"?>
<p:tagLst xmlns:p="http://schemas.openxmlformats.org/presentationml/2006/main">
  <p:tag name="MH" val="20170216141637"/>
  <p:tag name="MH_LIBRARY" val="GRAPHIC"/>
  <p:tag name="MH_TYPE" val="PageTitle"/>
  <p:tag name="MH_ORDER" val="PageTitle"/>
</p:tagLst>
</file>

<file path=ppt/tags/tag18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8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MH" val="20170216142000"/>
  <p:tag name="MH_LIBRARY" val="GRAPHIC"/>
</p:tagLst>
</file>

<file path=ppt/tags/tag189.xml><?xml version="1.0" encoding="utf-8"?>
<p:tagLst xmlns:p="http://schemas.openxmlformats.org/presentationml/2006/main">
  <p:tag name="MH" val="20170216141637"/>
  <p:tag name="MH_LIBRARY" val="GRAPHIC"/>
  <p:tag name="MH_TYPE" val="PageTitle"/>
  <p:tag name="MH_ORDER" val="PageTitle"/>
</p:tagLst>
</file>

<file path=ppt/tags/tag19.xml><?xml version="1.0" encoding="utf-8"?>
<p:tagLst xmlns:p="http://schemas.openxmlformats.org/presentationml/2006/main">
  <p:tag name="MH" val="20170216142000"/>
  <p:tag name="MH_LIBRARY" val="GRAPHIC"/>
  <p:tag name="MH_ORDER" val="TextBox 17"/>
  <p:tag name="KSO_WM_BEAUTIFY_FLAG" val=""/>
</p:tagLst>
</file>

<file path=ppt/tags/tag19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TAG_VERSION" val="1.0"/>
  <p:tag name="KSO_WM_BEAUTIFY_FLAG" val=""/>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TAG_VERSION" val="1.0"/>
  <p:tag name="KSO_WM_BEAUTIFY_FLAG" val=""/>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xml><?xml version="1.0" encoding="utf-8"?>
<p:tagLst xmlns:p="http://schemas.openxmlformats.org/presentationml/2006/main">
  <p:tag name="MH" val="20170216122942"/>
  <p:tag name="MH_LIBRARY" val="GRAPHIC"/>
  <p:tag name="MH_ORDER" val="AutoShape 3"/>
  <p:tag name="KSO_WM_BEAUTIFY_FLAG" val=""/>
</p:tagLst>
</file>

<file path=ppt/tags/tag20.xml><?xml version="1.0" encoding="utf-8"?>
<p:tagLst xmlns:p="http://schemas.openxmlformats.org/presentationml/2006/main">
  <p:tag name="MH" val="20170216142000"/>
  <p:tag name="MH_LIBRARY" val="GRAPHIC"/>
  <p:tag name="MH_ORDER" val="文本框 16"/>
  <p:tag name="KSO_WM_BEAUTIFY_FLAG" val=""/>
</p:tagLst>
</file>

<file path=ppt/tags/tag200.xml><?xml version="1.0" encoding="utf-8"?>
<p:tagLst xmlns:p="http://schemas.openxmlformats.org/presentationml/2006/main">
  <p:tag name="MH" val="20170216141637"/>
  <p:tag name="MH_LIBRARY" val="GRAPHIC"/>
  <p:tag name="MH_TYPE" val="PageTitle"/>
  <p:tag name="MH_ORDER" val="PageTitle"/>
</p:tagLst>
</file>

<file path=ppt/tags/tag20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20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0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0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09.xml><?xml version="1.0" encoding="utf-8"?>
<p:tagLst xmlns:p="http://schemas.openxmlformats.org/presentationml/2006/main">
  <p:tag name="MH" val="20170216141637"/>
  <p:tag name="MH_LIBRARY" val="GRAPHIC"/>
  <p:tag name="MH_TYPE" val="PageTitle"/>
  <p:tag name="MH_ORDER" val="PageTitle"/>
</p:tagLst>
</file>

<file path=ppt/tags/tag21.xml><?xml version="1.0" encoding="utf-8"?>
<p:tagLst xmlns:p="http://schemas.openxmlformats.org/presentationml/2006/main">
  <p:tag name="MH" val="20170216142000"/>
  <p:tag name="MH_LIBRARY" val="GRAPHIC"/>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211.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12.xml><?xml version="1.0" encoding="utf-8"?>
<p:tagLst xmlns:p="http://schemas.openxmlformats.org/presentationml/2006/main">
  <p:tag name="MH" val="20170216141637"/>
  <p:tag name="MH_LIBRARY" val="GRAPHIC"/>
  <p:tag name="MH_TYPE" val="PageTitle"/>
  <p:tag name="MH_ORDER" val="PageTitle"/>
</p:tagLst>
</file>

<file path=ppt/tags/tag21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214.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7.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1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MH" val="20170216141637"/>
  <p:tag name="MH_LIBRARY" val="GRAPHIC"/>
  <p:tag name="MH_TYPE" val="PageTitle"/>
  <p:tag name="MH_ORDER" val="PageTitle"/>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2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26.xml><?xml version="1.0" encoding="utf-8"?>
<p:tagLst xmlns:p="http://schemas.openxmlformats.org/presentationml/2006/main">
  <p:tag name="MH" val="20170216141637"/>
  <p:tag name="MH_LIBRARY" val="GRAPHIC"/>
  <p:tag name="MH_TYPE" val="PageTitle"/>
  <p:tag name="MH_ORDER" val="PageTitle"/>
</p:tagLst>
</file>

<file path=ppt/tags/tag22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22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29.xml><?xml version="1.0" encoding="utf-8"?>
<p:tagLst xmlns:p="http://schemas.openxmlformats.org/presentationml/2006/main">
  <p:tag name="MH" val="20170216141637"/>
  <p:tag name="MH_LIBRARY" val="GRAPHIC"/>
  <p:tag name="MH_TYPE" val="PageTitle"/>
  <p:tag name="MH_ORDER" val="PageTitle"/>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041_5*l_h_i*1_1_1"/>
  <p:tag name="KSO_WM_TEMPLATE_CATEGORY" val="diagram"/>
  <p:tag name="KSO_WM_TEMPLATE_INDEX" val="20170041"/>
  <p:tag name="KSO_WM_UNIT_LAYERLEVEL" val="1_1_1"/>
  <p:tag name="KSO_WM_TAG_VERSION" val="1.0"/>
  <p:tag name="KSO_WM_BEAUTIFY_FLAG" val="#wm#"/>
  <p:tag name="KSO_WM_UNIT_FILL_FORE_SCHEMECOLOR_INDEX" val="5"/>
  <p:tag name="KSO_WM_UNIT_FILL_TYPE" val="1"/>
</p:tagLst>
</file>

<file path=ppt/tags/tag23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31.xml><?xml version="1.0" encoding="utf-8"?>
<p:tagLst xmlns:p="http://schemas.openxmlformats.org/presentationml/2006/main">
  <p:tag name="MH" val="20170216141637"/>
  <p:tag name="MH_LIBRARY" val="GRAPHIC"/>
  <p:tag name="MH_TYPE" val="PageTitle"/>
  <p:tag name="MH_ORDER" val="PageTitle"/>
</p:tagLst>
</file>

<file path=ppt/tags/tag23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23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34.xml><?xml version="1.0" encoding="utf-8"?>
<p:tagLst xmlns:p="http://schemas.openxmlformats.org/presentationml/2006/main">
  <p:tag name="MH" val="20170216141637"/>
  <p:tag name="MH_LIBRARY" val="GRAPHIC"/>
  <p:tag name="MH_TYPE" val="PageTitle"/>
  <p:tag name="MH_ORDER" val="PageTitle"/>
</p:tagLst>
</file>

<file path=ppt/tags/tag23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36.xml><?xml version="1.0" encoding="utf-8"?>
<p:tagLst xmlns:p="http://schemas.openxmlformats.org/presentationml/2006/main">
  <p:tag name="MH" val="20170216141637"/>
  <p:tag name="MH_LIBRARY" val="GRAPHIC"/>
  <p:tag name="MH_TYPE" val="PageTitle"/>
  <p:tag name="MH_ORDER" val="PageTitle"/>
</p:tagLst>
</file>

<file path=ppt/tags/tag23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23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041_5*l_h_i*1_1_2"/>
  <p:tag name="KSO_WM_TEMPLATE_CATEGORY" val="diagram"/>
  <p:tag name="KSO_WM_TEMPLATE_INDEX" val="20170041"/>
  <p:tag name="KSO_WM_UNIT_LAYERLEVEL" val="1_1_1"/>
  <p:tag name="KSO_WM_TAG_VERSION" val="1.0"/>
  <p:tag name="KSO_WM_BEAUTIFY_FLAG" val="#wm#"/>
  <p:tag name="KSO_WM_UNIT_FILL_FORE_SCHEMECOLOR_INDEX" val="5"/>
  <p:tag name="KSO_WM_UNIT_FILL_TYPE" val="1"/>
</p:tagLst>
</file>

<file path=ppt/tags/tag24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41.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4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MH" val="20170216142000"/>
  <p:tag name="MH_LIBRARY" val="GRAPHIC"/>
</p:tagLst>
</file>

<file path=ppt/tags/tag24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46.xml><?xml version="1.0" encoding="utf-8"?>
<p:tagLst xmlns:p="http://schemas.openxmlformats.org/presentationml/2006/main">
  <p:tag name="MH" val="20170216142000"/>
  <p:tag name="MH_LIBRARY" val="GRAPHIC"/>
</p:tagLst>
</file>

<file path=ppt/tags/tag24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MH" val="20170216142000"/>
  <p:tag name="MH_LIBRARY" val="GRAPHIC"/>
</p:tagLst>
</file>

<file path=ppt/tags/tag25.xml><?xml version="1.0" encoding="utf-8"?>
<p:tagLst xmlns:p="http://schemas.openxmlformats.org/presentationml/2006/main">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041_5*l_h_f*1_1_1"/>
  <p:tag name="KSO_WM_TEMPLATE_CATEGORY" val="diagram"/>
  <p:tag name="KSO_WM_TEMPLATE_INDEX" val="20170041"/>
  <p:tag name="KSO_WM_UNIT_LAYERLEVEL" val="1_1_1"/>
  <p:tag name="KSO_WM_TAG_VERSION" val="1.0"/>
  <p:tag name="KSO_WM_BEAUTIFY_FLAG" val="#wm#"/>
  <p:tag name="KSO_WM_UNIT_PRESET_TEXT" val="单击此处添加文本具体内容"/>
  <p:tag name="KSO_WM_UNIT_TEXT_FILL_FORE_SCHEMECOLOR_INDEX" val="5"/>
  <p:tag name="KSO_WM_UNIT_TEXT_FILL_TYPE" val="1"/>
</p:tagLst>
</file>

<file path=ppt/tags/tag25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51.xml><?xml version="1.0" encoding="utf-8"?>
<p:tagLst xmlns:p="http://schemas.openxmlformats.org/presentationml/2006/main">
  <p:tag name="MH" val="20170216142000"/>
  <p:tag name="MH_LIBRARY" val="GRAPHIC"/>
</p:tagLst>
</file>

<file path=ppt/tags/tag252.xml><?xml version="1.0" encoding="utf-8"?>
<p:tagLst xmlns:p="http://schemas.openxmlformats.org/presentationml/2006/main">
  <p:tag name="MH" val="20170216141637"/>
  <p:tag name="MH_LIBRARY" val="GRAPHIC"/>
  <p:tag name="MH_TYPE" val="PageTitle"/>
  <p:tag name="MH_ORDER" val="PageTitle"/>
</p:tagLst>
</file>

<file path=ppt/tags/tag25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25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25_4*l_h_i*1_3_1"/>
  <p:tag name="KSO_WM_TEMPLATE_CATEGORY" val="diagram"/>
  <p:tag name="KSO_WM_TEMPLATE_INDEX" val="2022802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25_4*l_h_i*1_4_1"/>
  <p:tag name="KSO_WM_TEMPLATE_CATEGORY" val="diagram"/>
  <p:tag name="KSO_WM_TEMPLATE_INDEX" val="20228025"/>
  <p:tag name="KSO_WM_UNIT_LAYERLEVEL" val="1_1_1"/>
  <p:tag name="KSO_WM_TAG_VERSION" val="1.0"/>
  <p:tag name="KSO_WM_BEAUTIFY_FLAG" val="#wm#"/>
  <p:tag name="KSO_WM_UNIT_LINE_FORE_SCHEMECOLOR_INDEX" val="14"/>
  <p:tag name="KSO_WM_UNIT_LINE_FILL_TYPE"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25_4*l_h_i*1_2_1"/>
  <p:tag name="KSO_WM_TEMPLATE_CATEGORY" val="diagram"/>
  <p:tag name="KSO_WM_TEMPLATE_INDEX" val="20228025"/>
  <p:tag name="KSO_WM_UNIT_LAYERLEVEL" val="1_1_1"/>
  <p:tag name="KSO_WM_TAG_VERSION" val="1.0"/>
  <p:tag name="KSO_WM_BEAUTIFY_FLAG" val="#wm#"/>
  <p:tag name="KSO_WM_UNIT_LINE_FORE_SCHEMECOLOR_INDEX" val="14"/>
  <p:tag name="KSO_WM_UNIT_LINE_FILL_TYPE"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25_4*l_h_i*1_1_1"/>
  <p:tag name="KSO_WM_TEMPLATE_CATEGORY" val="diagram"/>
  <p:tag name="KSO_WM_TEMPLATE_INDEX" val="20228025"/>
  <p:tag name="KSO_WM_UNIT_LAYERLEVEL" val="1_1_1"/>
  <p:tag name="KSO_WM_TAG_VERSION" val="1.0"/>
  <p:tag name="KSO_WM_BEAUTIFY_FLAG" val="#wm#"/>
  <p:tag name="KSO_WM_UNIT_LINE_FORE_SCHEMECOLOR_INDEX" val="14"/>
  <p:tag name="KSO_WM_UNIT_LINE_FILL_TYPE"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25_4*l_i*1_1"/>
  <p:tag name="KSO_WM_TEMPLATE_CATEGORY" val="diagram"/>
  <p:tag name="KSO_WM_TEMPLATE_INDEX" val="20228025"/>
  <p:tag name="KSO_WM_UNIT_LAYERLEVEL" val="1_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041_5*l_h_i*1_1_1"/>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25_4*l_i*1_2"/>
  <p:tag name="KSO_WM_TEMPLATE_CATEGORY" val="diagram"/>
  <p:tag name="KSO_WM_TEMPLATE_INDEX" val="20228025"/>
  <p:tag name="KSO_WM_UNIT_LAYERLEVEL" val="1_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25_4*l_i*1_3"/>
  <p:tag name="KSO_WM_TEMPLATE_CATEGORY" val="diagram"/>
  <p:tag name="KSO_WM_TEMPLATE_INDEX" val="20228025"/>
  <p:tag name="KSO_WM_UNIT_LAYERLEVEL" val="1_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25_4*l_i*1_6"/>
  <p:tag name="KSO_WM_TEMPLATE_CATEGORY" val="diagram"/>
  <p:tag name="KSO_WM_TEMPLATE_INDEX" val="20228025"/>
  <p:tag name="KSO_WM_UNIT_LAYERLEVEL" val="1_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25_4*l_i*1_4"/>
  <p:tag name="KSO_WM_TEMPLATE_CATEGORY" val="diagram"/>
  <p:tag name="KSO_WM_TEMPLATE_INDEX" val="20228025"/>
  <p:tag name="KSO_WM_UNIT_LAYERLEVEL" val="1_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25_4*l_i*1_5"/>
  <p:tag name="KSO_WM_TEMPLATE_CATEGORY" val="diagram"/>
  <p:tag name="KSO_WM_TEMPLATE_INDEX" val="20228025"/>
  <p:tag name="KSO_WM_UNIT_LAYERLEVEL" val="1_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25_4*l_h_i*1_1_1"/>
  <p:tag name="KSO_WM_TEMPLATE_CATEGORY" val="diagram"/>
  <p:tag name="KSO_WM_TEMPLATE_INDEX" val="20228025"/>
  <p:tag name="KSO_WM_UNIT_LAYERLEVEL" val="1_1_1"/>
  <p:tag name="KSO_WM_TAG_VERSION" val="1.0"/>
  <p:tag name="KSO_WM_BEAUTIFY_FLAG" val="#wm#"/>
  <p:tag name="KSO_WM_UNIT_TEXT_FILL_FORE_SCHEMECOLOR_INDEX" val="14"/>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25_4*l_h_i*1_2_1"/>
  <p:tag name="KSO_WM_TEMPLATE_CATEGORY" val="diagram"/>
  <p:tag name="KSO_WM_TEMPLATE_INDEX" val="20228025"/>
  <p:tag name="KSO_WM_UNIT_LAYERLEVEL" val="1_1_1"/>
  <p:tag name="KSO_WM_TAG_VERSION" val="1.0"/>
  <p:tag name="KSO_WM_BEAUTIFY_FLAG" val="#wm#"/>
  <p:tag name="KSO_WM_UNIT_TEXT_FILL_FORE_SCHEMECOLOR_INDEX" val="14"/>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25_4*l_h_i*1_4_1"/>
  <p:tag name="KSO_WM_TEMPLATE_CATEGORY" val="diagram"/>
  <p:tag name="KSO_WM_TEMPLATE_INDEX" val="20228025"/>
  <p:tag name="KSO_WM_UNIT_LAYERLEVEL" val="1_1_1"/>
  <p:tag name="KSO_WM_TAG_VERSION" val="1.0"/>
  <p:tag name="KSO_WM_BEAUTIFY_FLAG" val="#wm#"/>
  <p:tag name="KSO_WM_UNIT_TEXT_FILL_FORE_SCHEMECOLOR_INDEX" val="14"/>
  <p:tag name="KSO_WM_UNIT_TEXT_FILL_TYPE" val="1"/>
</p:tagLst>
</file>

<file path=ppt/tags/tag268.xml><?xml version="1.0" encoding="utf-8"?>
<p:tagLst xmlns:p="http://schemas.openxmlformats.org/presentationml/2006/main">
  <p:tag name="KSO_WM_UNIT_VALUE" val="154*15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25_4*l_h_x*1_1_1"/>
  <p:tag name="KSO_WM_TEMPLATE_CATEGORY" val="diagram"/>
  <p:tag name="KSO_WM_TEMPLATE_INDEX" val="20228025"/>
  <p:tag name="KSO_WM_UNIT_LAYERLEVEL" val="1_1_1"/>
  <p:tag name="KSO_WM_TAG_VERSION" val="1.0"/>
  <p:tag name="KSO_WM_BEAUTIFY_FLAG" val="#wm#"/>
</p:tagLst>
</file>

<file path=ppt/tags/tag26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25_4*l_h_a*1_1_1"/>
  <p:tag name="KSO_WM_TEMPLATE_CATEGORY" val="diagram"/>
  <p:tag name="KSO_WM_TEMPLATE_INDEX" val="20228025"/>
  <p:tag name="KSO_WM_UNIT_LAYERLEVEL" val="1_1_1"/>
  <p:tag name="KSO_WM_TAG_VERSION" val="1.0"/>
  <p:tag name="KSO_WM_BEAUTIFY_FLAG" val="#wm#"/>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041_5*l_h_i*1_1_2"/>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27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25_4*l_h_f*1_1_1"/>
  <p:tag name="KSO_WM_TEMPLATE_CATEGORY" val="diagram"/>
  <p:tag name="KSO_WM_TEMPLATE_INDEX" val="20228025"/>
  <p:tag name="KSO_WM_UNIT_LAYERLEVEL" val="1_1_1"/>
  <p:tag name="KSO_WM_TAG_VERSION" val="1.0"/>
  <p:tag name="KSO_WM_BEAUTIFY_FLAG" val="#wm#"/>
  <p:tag name="KSO_WM_UNIT_TEXT_FILL_FORE_SCHEMECOLOR_INDEX" val="13"/>
  <p:tag name="KSO_WM_UNIT_TEXT_FILL_TYPE" val="1"/>
</p:tagLst>
</file>

<file path=ppt/tags/tag271.xml><?xml version="1.0" encoding="utf-8"?>
<p:tagLst xmlns:p="http://schemas.openxmlformats.org/presentationml/2006/main">
  <p:tag name="KSO_WM_UNIT_VALUE" val="154*15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25_4*l_h_x*1_2_1"/>
  <p:tag name="KSO_WM_TEMPLATE_CATEGORY" val="diagram"/>
  <p:tag name="KSO_WM_TEMPLATE_INDEX" val="20228025"/>
  <p:tag name="KSO_WM_UNIT_LAYERLEVEL" val="1_1_1"/>
  <p:tag name="KSO_WM_TAG_VERSION" val="1.0"/>
  <p:tag name="KSO_WM_BEAUTIFY_FLAG" val="#wm#"/>
</p:tagLst>
</file>

<file path=ppt/tags/tag27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25_4*l_h_a*1_2_1"/>
  <p:tag name="KSO_WM_TEMPLATE_CATEGORY" val="diagram"/>
  <p:tag name="KSO_WM_TEMPLATE_INDEX" val="20228025"/>
  <p:tag name="KSO_WM_UNIT_LAYERLEVEL" val="1_1_1"/>
  <p:tag name="KSO_WM_TAG_VERSION" val="1.0"/>
  <p:tag name="KSO_WM_BEAUTIFY_FLAG" val="#wm#"/>
  <p:tag name="KSO_WM_UNIT_TEXT_FILL_FORE_SCHEMECOLOR_INDEX" val="13"/>
  <p:tag name="KSO_WM_UNIT_TEXT_FILL_TYPE" val="1"/>
</p:tagLst>
</file>

<file path=ppt/tags/tag27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25_4*l_h_f*1_2_1"/>
  <p:tag name="KSO_WM_TEMPLATE_CATEGORY" val="diagram"/>
  <p:tag name="KSO_WM_TEMPLATE_INDEX" val="20228025"/>
  <p:tag name="KSO_WM_UNIT_LAYERLEVEL" val="1_1_1"/>
  <p:tag name="KSO_WM_TAG_VERSION" val="1.0"/>
  <p:tag name="KSO_WM_BEAUTIFY_FLAG" val="#wm#"/>
  <p:tag name="KSO_WM_UNIT_TEXT_FILL_FORE_SCHEMECOLOR_INDEX" val="13"/>
  <p:tag name="KSO_WM_UNIT_TEXT_FILL_TYPE" val="1"/>
</p:tagLst>
</file>

<file path=ppt/tags/tag274.xml><?xml version="1.0" encoding="utf-8"?>
<p:tagLst xmlns:p="http://schemas.openxmlformats.org/presentationml/2006/main">
  <p:tag name="KSO_WM_UNIT_VALUE" val="154*15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25_4*l_h_x*1_3_1"/>
  <p:tag name="KSO_WM_TEMPLATE_CATEGORY" val="diagram"/>
  <p:tag name="KSO_WM_TEMPLATE_INDEX" val="20228025"/>
  <p:tag name="KSO_WM_UNIT_LAYERLEVEL" val="1_1_1"/>
  <p:tag name="KSO_WM_TAG_VERSION" val="1.0"/>
  <p:tag name="KSO_WM_BEAUTIFY_FLAG" val="#wm#"/>
</p:tagLst>
</file>

<file path=ppt/tags/tag27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25_4*l_h_a*1_3_1"/>
  <p:tag name="KSO_WM_TEMPLATE_CATEGORY" val="diagram"/>
  <p:tag name="KSO_WM_TEMPLATE_INDEX" val="20228025"/>
  <p:tag name="KSO_WM_UNIT_LAYERLEVEL" val="1_1_1"/>
  <p:tag name="KSO_WM_TAG_VERSION" val="1.0"/>
  <p:tag name="KSO_WM_BEAUTIFY_FLAG" val="#wm#"/>
  <p:tag name="KSO_WM_UNIT_TEXT_FILL_FORE_SCHEMECOLOR_INDEX" val="13"/>
  <p:tag name="KSO_WM_UNIT_TEXT_FILL_TYPE" val="1"/>
</p:tagLst>
</file>

<file path=ppt/tags/tag27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25_4*l_h_f*1_3_1"/>
  <p:tag name="KSO_WM_TEMPLATE_CATEGORY" val="diagram"/>
  <p:tag name="KSO_WM_TEMPLATE_INDEX" val="20228025"/>
  <p:tag name="KSO_WM_UNIT_LAYERLEVEL" val="1_1_1"/>
  <p:tag name="KSO_WM_TAG_VERSION" val="1.0"/>
  <p:tag name="KSO_WM_BEAUTIFY_FLAG" val="#wm#"/>
  <p:tag name="KSO_WM_UNIT_TEXT_FILL_FORE_SCHEMECOLOR_INDEX" val="13"/>
  <p:tag name="KSO_WM_UNIT_TEXT_FILL_TYPE" val="1"/>
</p:tagLst>
</file>

<file path=ppt/tags/tag277.xml><?xml version="1.0" encoding="utf-8"?>
<p:tagLst xmlns:p="http://schemas.openxmlformats.org/presentationml/2006/main">
  <p:tag name="KSO_WM_UNIT_VALUE" val="154*15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25_4*l_h_x*1_4_1"/>
  <p:tag name="KSO_WM_TEMPLATE_CATEGORY" val="diagram"/>
  <p:tag name="KSO_WM_TEMPLATE_INDEX" val="20228025"/>
  <p:tag name="KSO_WM_UNIT_LAYERLEVEL" val="1_1_1"/>
  <p:tag name="KSO_WM_TAG_VERSION" val="1.0"/>
  <p:tag name="KSO_WM_BEAUTIFY_FLAG" val="#wm#"/>
</p:tagLst>
</file>

<file path=ppt/tags/tag2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25_4*l_h_a*1_4_1"/>
  <p:tag name="KSO_WM_TEMPLATE_CATEGORY" val="diagram"/>
  <p:tag name="KSO_WM_TEMPLATE_INDEX" val="20228025"/>
  <p:tag name="KSO_WM_UNIT_LAYERLEVEL" val="1_1_1"/>
  <p:tag name="KSO_WM_TAG_VERSION" val="1.0"/>
  <p:tag name="KSO_WM_BEAUTIFY_FLAG" val="#wm#"/>
  <p:tag name="KSO_WM_UNIT_TEXT_FILL_FORE_SCHEMECOLOR_INDEX" val="13"/>
  <p:tag name="KSO_WM_UNIT_TEXT_FILL_TYPE" val="1"/>
</p:tagLst>
</file>

<file path=ppt/tags/tag27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25_4*l_h_f*1_4_1"/>
  <p:tag name="KSO_WM_TEMPLATE_CATEGORY" val="diagram"/>
  <p:tag name="KSO_WM_TEMPLATE_INDEX" val="20228025"/>
  <p:tag name="KSO_WM_UNIT_LAYERLEVEL" val="1_1_1"/>
  <p:tag name="KSO_WM_TAG_VERSION" val="1.0"/>
  <p:tag name="KSO_WM_BEAUTIFY_FLAG" val="#wm#"/>
  <p:tag name="KSO_WM_UNIT_TEXT_FILL_FORE_SCHEMECOLOR_INDEX" val="13"/>
  <p:tag name="KSO_WM_UNIT_TEXT_FILL_TYPE" val="1"/>
</p:tagLst>
</file>

<file path=ppt/tags/tag28.xml><?xml version="1.0" encoding="utf-8"?>
<p:tagLst xmlns:p="http://schemas.openxmlformats.org/presentationml/2006/main">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041_5*l_h_f*1_1_1"/>
  <p:tag name="KSO_WM_TEMPLATE_CATEGORY" val="diagram"/>
  <p:tag name="KSO_WM_TEMPLATE_INDEX" val="20170041"/>
  <p:tag name="KSO_WM_UNIT_LAYERLEVEL" val="1_1_1"/>
  <p:tag name="KSO_WM_TAG_VERSION" val="1.0"/>
  <p:tag name="KSO_WM_BEAUTIFY_FLAG" val=""/>
  <p:tag name="KSO_WM_UNIT_PRESET_TEXT" val="单击此处添加文本具体内容"/>
  <p:tag name="KSO_WM_UNIT_TEXT_FILL_FORE_SCHEMECOLOR_INDEX" val="5"/>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25_4*l_h_i*1_3_1"/>
  <p:tag name="KSO_WM_TEMPLATE_CATEGORY" val="diagram"/>
  <p:tag name="KSO_WM_TEMPLATE_INDEX" val="20228025"/>
  <p:tag name="KSO_WM_UNIT_LAYERLEVEL" val="1_1_1"/>
  <p:tag name="KSO_WM_TAG_VERSION" val="1.0"/>
  <p:tag name="KSO_WM_BEAUTIFY_FLAG" val="#wm#"/>
  <p:tag name="KSO_WM_UNIT_TEXT_FILL_FORE_SCHEMECOLOR_INDEX" val="14"/>
  <p:tag name="KSO_WM_UNIT_TEXT_FILL_TYPE" val="1"/>
</p:tagLst>
</file>

<file path=ppt/tags/tag281.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82.xml><?xml version="1.0" encoding="utf-8"?>
<p:tagLst xmlns:p="http://schemas.openxmlformats.org/presentationml/2006/main">
  <p:tag name="MH" val="20170216141637"/>
  <p:tag name="MH_LIBRARY" val="GRAPHIC"/>
  <p:tag name="MH_TYPE" val="PageTitle"/>
  <p:tag name="MH_ORDER" val="PageTitle"/>
</p:tagLst>
</file>

<file path=ppt/tags/tag28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90_3*l_i*1_1"/>
  <p:tag name="KSO_WM_TEMPLATE_CATEGORY" val="diagram"/>
  <p:tag name="KSO_WM_TEMPLATE_INDEX" val="20228090"/>
  <p:tag name="KSO_WM_UNIT_LAYERLEVEL" val="1_1"/>
  <p:tag name="KSO_WM_TAG_VERSION" val="1.0"/>
  <p:tag name="KSO_WM_BEAUTIFY_FLAG" val="#wm#"/>
  <p:tag name="KSO_WM_UNIT_LINE_FORE_SCHEMECOLOR_INDEX" val="13"/>
  <p:tag name="KSO_WM_UNIT_LINE_FILL_TYPE" val="2"/>
</p:tagLst>
</file>

<file path=ppt/tags/tag28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90_3*l_h_f*1_1_1"/>
  <p:tag name="KSO_WM_TEMPLATE_CATEGORY" val="diagram"/>
  <p:tag name="KSO_WM_TEMPLATE_INDEX" val="20228090"/>
  <p:tag name="KSO_WM_UNIT_LAYERLEVEL" val="1_1_1"/>
  <p:tag name="KSO_WM_TAG_VERSION" val="1.0"/>
  <p:tag name="KSO_WM_BEAUTIFY_FLAG" val="#wm#"/>
  <p:tag name="KSO_WM_UNIT_TEXT_FILL_FORE_SCHEMECOLOR_INDEX" val="15"/>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90_3*l_h_i*1_1_1"/>
  <p:tag name="KSO_WM_TEMPLATE_CATEGORY" val="diagram"/>
  <p:tag name="KSO_WM_TEMPLATE_INDEX" val="2022809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90_3*l_h_i*1_1_2"/>
  <p:tag name="KSO_WM_TEMPLATE_CATEGORY" val="diagram"/>
  <p:tag name="KSO_WM_TEMPLATE_INDEX" val="20228090"/>
  <p:tag name="KSO_WM_UNIT_LAYERLEVEL" val="1_1_1"/>
  <p:tag name="KSO_WM_TAG_VERSION" val="1.0"/>
  <p:tag name="KSO_WM_BEAUTIFY_FLAG" val="#wm#"/>
  <p:tag name="KSO_WM_UNIT_TEXT_FILL_FORE_SCHEMECOLOR_INDEX" val="14"/>
  <p:tag name="KSO_WM_UNIT_TEXT_FILL_TYPE" val="1"/>
</p:tagLst>
</file>

<file path=ppt/tags/tag28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90_3*l_h_f*1_2_1"/>
  <p:tag name="KSO_WM_TEMPLATE_CATEGORY" val="diagram"/>
  <p:tag name="KSO_WM_TEMPLATE_INDEX" val="20228090"/>
  <p:tag name="KSO_WM_UNIT_LAYERLEVEL" val="1_1_1"/>
  <p:tag name="KSO_WM_TAG_VERSION" val="1.0"/>
  <p:tag name="KSO_WM_BEAUTIFY_FLAG" val="#wm#"/>
  <p:tag name="KSO_WM_UNIT_TEXT_FILL_FORE_SCHEMECOLOR_INDEX" val="15"/>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90_3*l_h_i*1_2_1"/>
  <p:tag name="KSO_WM_TEMPLATE_CATEGORY" val="diagram"/>
  <p:tag name="KSO_WM_TEMPLATE_INDEX" val="2022809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041_5*l_h_i*1_1_1"/>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90_3*l_h_i*1_2_2"/>
  <p:tag name="KSO_WM_TEMPLATE_CATEGORY" val="diagram"/>
  <p:tag name="KSO_WM_TEMPLATE_INDEX" val="20228090"/>
  <p:tag name="KSO_WM_UNIT_LAYERLEVEL" val="1_1_1"/>
  <p:tag name="KSO_WM_TAG_VERSION" val="1.0"/>
  <p:tag name="KSO_WM_BEAUTIFY_FLAG" val="#wm#"/>
  <p:tag name="KSO_WM_UNIT_TEXT_FILL_FORE_SCHEMECOLOR_INDEX" val="14"/>
  <p:tag name="KSO_WM_UNIT_TEXT_FILL_TYPE" val="1"/>
</p:tagLst>
</file>

<file path=ppt/tags/tag29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90_3*l_h_f*1_3_1"/>
  <p:tag name="KSO_WM_TEMPLATE_CATEGORY" val="diagram"/>
  <p:tag name="KSO_WM_TEMPLATE_INDEX" val="20228090"/>
  <p:tag name="KSO_WM_UNIT_LAYERLEVEL" val="1_1_1"/>
  <p:tag name="KSO_WM_TAG_VERSION" val="1.0"/>
  <p:tag name="KSO_WM_BEAUTIFY_FLAG" val="#wm#"/>
  <p:tag name="KSO_WM_UNIT_TEXT_FILL_FORE_SCHEMECOLOR_INDEX" val="15"/>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90_3*l_h_i*1_3_1"/>
  <p:tag name="KSO_WM_TEMPLATE_CATEGORY" val="diagram"/>
  <p:tag name="KSO_WM_TEMPLATE_INDEX" val="2022809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90_3*l_h_i*1_3_2"/>
  <p:tag name="KSO_WM_TEMPLATE_CATEGORY" val="diagram"/>
  <p:tag name="KSO_WM_TEMPLATE_INDEX" val="20228090"/>
  <p:tag name="KSO_WM_UNIT_LAYERLEVEL" val="1_1_1"/>
  <p:tag name="KSO_WM_TAG_VERSION" val="1.0"/>
  <p:tag name="KSO_WM_BEAUTIFY_FLAG" val="#wm#"/>
  <p:tag name="KSO_WM_UNIT_TEXT_FILL_FORE_SCHEMECOLOR_INDEX" val="14"/>
  <p:tag name="KSO_WM_UNIT_TEXT_FILL_TYPE" val="1"/>
</p:tagLst>
</file>

<file path=ppt/tags/tag294.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295.xml><?xml version="1.0" encoding="utf-8"?>
<p:tagLst xmlns:p="http://schemas.openxmlformats.org/presentationml/2006/main">
  <p:tag name="MH" val="20170216141637"/>
  <p:tag name="MH_LIBRARY" val="GRAPHIC"/>
  <p:tag name="MH_TYPE" val="PageTitle"/>
  <p:tag name="MH_ORDER" val="PageTitle"/>
</p:tagLst>
</file>

<file path=ppt/tags/tag296.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1"/>
  <p:tag name="KSO_WM_UNIT_ID" val="diagram20176982_1*r_i*1_1"/>
  <p:tag name="KSO_WM_UNIT_LAYERLEVEL" val="1_1"/>
  <p:tag name="KSO_WM_DIAGRAM_GROUP_CODE" val="r1-1"/>
  <p:tag name="KSO_WM_UNIT_FILL_FORE_SCHEMECOLOR_INDEX" val="6"/>
  <p:tag name="KSO_WM_UNIT_FILL_TYPE" val="1"/>
  <p:tag name="KSO_WM_UNIT_TEXT_FILL_FORE_SCHEMECOLOR_INDEX" val="13"/>
  <p:tag name="KSO_WM_UNIT_TEXT_FILL_TYPE" val="1"/>
</p:tagLst>
</file>

<file path=ppt/tags/tag297.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2"/>
  <p:tag name="KSO_WM_UNIT_ID" val="diagram20176982_1*r_i*1_2"/>
  <p:tag name="KSO_WM_UNIT_LAYERLEVEL" val="1_1"/>
  <p:tag name="KSO_WM_DIAGRAM_GROUP_CODE" val="r1-1"/>
  <p:tag name="KSO_WM_UNIT_FILL_FORE_SCHEMECOLOR_INDEX" val="6"/>
  <p:tag name="KSO_WM_UNIT_FILL_TYPE" val="1"/>
  <p:tag name="KSO_WM_UNIT_TEXT_FILL_FORE_SCHEMECOLOR_INDEX" val="13"/>
  <p:tag name="KSO_WM_UNIT_TEXT_FILL_TYPE" val="1"/>
</p:tagLst>
</file>

<file path=ppt/tags/tag298.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3"/>
  <p:tag name="KSO_WM_UNIT_ID" val="diagram20176982_1*r_i*1_3"/>
  <p:tag name="KSO_WM_UNIT_LAYERLEVEL" val="1_1"/>
  <p:tag name="KSO_WM_DIAGRAM_GROUP_CODE" val="r1-1"/>
  <p:tag name="KSO_WM_UNIT_FILL_FORE_SCHEMECOLOR_INDEX" val="5"/>
  <p:tag name="KSO_WM_UNIT_FILL_TYPE" val="1"/>
</p:tagLst>
</file>

<file path=ppt/tags/tag299.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4"/>
  <p:tag name="KSO_WM_UNIT_ID" val="diagram20176982_1*r_i*1_4"/>
  <p:tag name="KSO_WM_UNIT_LAYERLEVEL" val="1_1"/>
  <p:tag name="KSO_WM_DIAGRAM_GROUP_CODE" val="r1-1"/>
  <p:tag name="KSO_WM_UNIT_FILL_FORE_SCHEMECOLOR_INDEX" val="6"/>
  <p:tag name="KSO_WM_UNIT_FILL_TYPE" val="1"/>
</p:tagLst>
</file>

<file path=ppt/tags/tag3.xml><?xml version="1.0" encoding="utf-8"?>
<p:tagLst xmlns:p="http://schemas.openxmlformats.org/presentationml/2006/main">
  <p:tag name="MH" val="20170216122942"/>
  <p:tag name="MH_LIBRARY" val="GRAPHIC"/>
  <p:tag name="MH_ORDER" val="AutoShape 4"/>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041_5*l_h_i*1_1_2"/>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300.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5"/>
  <p:tag name="KSO_WM_UNIT_ID" val="diagram20176982_1*r_i*1_5"/>
  <p:tag name="KSO_WM_UNIT_LAYERLEVEL" val="1_1"/>
  <p:tag name="KSO_WM_DIAGRAM_GROUP_CODE" val="r1-1"/>
  <p:tag name="KSO_WM_UNIT_FILL_FORE_SCHEMECOLOR_INDEX" val="6"/>
  <p:tag name="KSO_WM_UNIT_FILL_TYPE" val="1"/>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03.xml><?xml version="1.0" encoding="utf-8"?>
<p:tagLst xmlns:p="http://schemas.openxmlformats.org/presentationml/2006/main">
  <p:tag name="MH" val="20170216141637"/>
  <p:tag name="MH_LIBRARY" val="GRAPHIC"/>
  <p:tag name="MH_TYPE" val="PageTitle"/>
  <p:tag name="MH_ORDER" val="PageTitle"/>
</p:tagLst>
</file>

<file path=ppt/tags/tag304.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1"/>
  <p:tag name="KSO_WM_UNIT_ID" val="diagram20176982_1*r_i*1_1"/>
  <p:tag name="KSO_WM_UNIT_LAYERLEVEL" val="1_1"/>
  <p:tag name="KSO_WM_DIAGRAM_GROUP_CODE" val="r1-1"/>
  <p:tag name="KSO_WM_UNIT_FILL_FORE_SCHEMECOLOR_INDEX" val="6"/>
  <p:tag name="KSO_WM_UNIT_FILL_TYPE" val="1"/>
  <p:tag name="KSO_WM_UNIT_TEXT_FILL_FORE_SCHEMECOLOR_INDEX" val="13"/>
  <p:tag name="KSO_WM_UNIT_TEXT_FILL_TYPE" val="1"/>
</p:tagLst>
</file>

<file path=ppt/tags/tag305.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2"/>
  <p:tag name="KSO_WM_UNIT_ID" val="diagram20176982_1*r_i*1_2"/>
  <p:tag name="KSO_WM_UNIT_LAYERLEVEL" val="1_1"/>
  <p:tag name="KSO_WM_DIAGRAM_GROUP_CODE" val="r1-1"/>
  <p:tag name="KSO_WM_UNIT_FILL_FORE_SCHEMECOLOR_INDEX" val="6"/>
  <p:tag name="KSO_WM_UNIT_FILL_TYPE" val="1"/>
  <p:tag name="KSO_WM_UNIT_TEXT_FILL_FORE_SCHEMECOLOR_INDEX" val="13"/>
  <p:tag name="KSO_WM_UNIT_TEXT_FILL_TYPE" val="1"/>
</p:tagLst>
</file>

<file path=ppt/tags/tag306.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3"/>
  <p:tag name="KSO_WM_UNIT_ID" val="diagram20176982_1*r_i*1_3"/>
  <p:tag name="KSO_WM_UNIT_LAYERLEVEL" val="1_1"/>
  <p:tag name="KSO_WM_DIAGRAM_GROUP_CODE" val="r1-1"/>
  <p:tag name="KSO_WM_UNIT_FILL_FORE_SCHEMECOLOR_INDEX" val="5"/>
  <p:tag name="KSO_WM_UNIT_FILL_TYPE" val="1"/>
</p:tagLst>
</file>

<file path=ppt/tags/tag307.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4"/>
  <p:tag name="KSO_WM_UNIT_ID" val="diagram20176982_1*r_i*1_4"/>
  <p:tag name="KSO_WM_UNIT_LAYERLEVEL" val="1_1"/>
  <p:tag name="KSO_WM_DIAGRAM_GROUP_CODE" val="r1-1"/>
  <p:tag name="KSO_WM_UNIT_FILL_FORE_SCHEMECOLOR_INDEX" val="6"/>
  <p:tag name="KSO_WM_UNIT_FILL_TYPE" val="1"/>
</p:tagLst>
</file>

<file path=ppt/tags/tag308.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5"/>
  <p:tag name="KSO_WM_UNIT_ID" val="diagram20176982_1*r_i*1_5"/>
  <p:tag name="KSO_WM_UNIT_LAYERLEVEL" val="1_1"/>
  <p:tag name="KSO_WM_DIAGRAM_GROUP_CODE" val="r1-1"/>
  <p:tag name="KSO_WM_UNIT_FILL_FORE_SCHEMECOLOR_INDEX" val="6"/>
  <p:tag name="KSO_WM_UNIT_FILL_TYPE" val="1"/>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041_5*l_h_f*1_1_1"/>
  <p:tag name="KSO_WM_TEMPLATE_CATEGORY" val="diagram"/>
  <p:tag name="KSO_WM_TEMPLATE_INDEX" val="20170041"/>
  <p:tag name="KSO_WM_UNIT_LAYERLEVEL" val="1_1_1"/>
  <p:tag name="KSO_WM_TAG_VERSION" val="1.0"/>
  <p:tag name="KSO_WM_BEAUTIFY_FLAG" val=""/>
  <p:tag name="KSO_WM_UNIT_PRESET_TEXT" val="单击此处添加文本具体内容"/>
  <p:tag name="KSO_WM_UNIT_TEXT_FILL_FORE_SCHEMECOLOR_INDEX" val="5"/>
  <p:tag name="KSO_WM_UNIT_TEXT_FILL_TYPE" val="1"/>
</p:tagLst>
</file>

<file path=ppt/tags/tag31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11.xml><?xml version="1.0" encoding="utf-8"?>
<p:tagLst xmlns:p="http://schemas.openxmlformats.org/presentationml/2006/main">
  <p:tag name="MH" val="20170216141637"/>
  <p:tag name="MH_LIBRARY" val="GRAPHIC"/>
  <p:tag name="MH_TYPE" val="PageTitle"/>
  <p:tag name="MH_ORDER" val="PageTitle"/>
</p:tagLst>
</file>

<file path=ppt/tags/tag312.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1"/>
  <p:tag name="KSO_WM_UNIT_ID" val="diagram20176982_1*r_i*1_1"/>
  <p:tag name="KSO_WM_UNIT_LAYERLEVEL" val="1_1"/>
  <p:tag name="KSO_WM_DIAGRAM_GROUP_CODE" val="r1-1"/>
  <p:tag name="KSO_WM_UNIT_FILL_FORE_SCHEMECOLOR_INDEX" val="6"/>
  <p:tag name="KSO_WM_UNIT_FILL_TYPE" val="1"/>
  <p:tag name="KSO_WM_UNIT_TEXT_FILL_FORE_SCHEMECOLOR_INDEX" val="13"/>
  <p:tag name="KSO_WM_UNIT_TEXT_FILL_TYPE" val="1"/>
</p:tagLst>
</file>

<file path=ppt/tags/tag313.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3"/>
  <p:tag name="KSO_WM_UNIT_ID" val="diagram20176982_1*r_i*1_3"/>
  <p:tag name="KSO_WM_UNIT_LAYERLEVEL" val="1_1"/>
  <p:tag name="KSO_WM_DIAGRAM_GROUP_CODE" val="r1-1"/>
  <p:tag name="KSO_WM_UNIT_FILL_FORE_SCHEMECOLOR_INDEX" val="5"/>
  <p:tag name="KSO_WM_UNIT_FILL_TYPE" val="1"/>
</p:tagLst>
</file>

<file path=ppt/tags/tag314.xml><?xml version="1.0" encoding="utf-8"?>
<p:tagLst xmlns:p="http://schemas.openxmlformats.org/presentationml/2006/main">
  <p:tag name="KSO_WM_UNIT_DIAGRAM_CONTRAST_TITLE_CNT" val="2"/>
  <p:tag name="KSO_WM_UNIT_DIAGRAM_DIMENSION_TITLE_CNT" val="1"/>
  <p:tag name="KSO_WM_TAG_VERSION" val="1.0"/>
  <p:tag name="KSO_WM_BEAUTIFY_FLAG" val="#wm#"/>
  <p:tag name="KSO_WM_TEMPLATE_CATEGORY" val="diagram"/>
  <p:tag name="KSO_WM_TEMPLATE_INDEX" val="20176982"/>
  <p:tag name="KSO_WM_UNIT_TYPE" val="r_i"/>
  <p:tag name="KSO_WM_UNIT_INDEX" val="1_4"/>
  <p:tag name="KSO_WM_UNIT_ID" val="diagram20176982_1*r_i*1_4"/>
  <p:tag name="KSO_WM_UNIT_LAYERLEVEL" val="1_1"/>
  <p:tag name="KSO_WM_DIAGRAM_GROUP_CODE" val="r1-1"/>
  <p:tag name="KSO_WM_UNIT_FILL_FORE_SCHEMECOLOR_INDEX" val="6"/>
  <p:tag name="KSO_WM_UNIT_FILL_TYPE" val="1"/>
</p:tagLst>
</file>

<file path=ppt/tags/tag31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1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MH" val="20170216142000"/>
  <p:tag name="MH_LIBRARY" val="GRAPHIC"/>
</p:tagLst>
</file>

<file path=ppt/tags/tag31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041_5*l_h_i*1_1_1"/>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320.xml><?xml version="1.0" encoding="utf-8"?>
<p:tagLst xmlns:p="http://schemas.openxmlformats.org/presentationml/2006/main">
  <p:tag name="MH" val="20170216142000"/>
  <p:tag name="MH_LIBRARY" val="GRAPHIC"/>
</p:tagLst>
</file>

<file path=ppt/tags/tag32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322.xml><?xml version="1.0" encoding="utf-8"?>
<p:tagLst xmlns:p="http://schemas.openxmlformats.org/presentationml/2006/main">
  <p:tag name="MH" val="20170216142000"/>
  <p:tag name="MH_LIBRARY" val="GRAPHIC"/>
</p:tagLst>
</file>

<file path=ppt/tags/tag323.xml><?xml version="1.0" encoding="utf-8"?>
<p:tagLst xmlns:p="http://schemas.openxmlformats.org/presentationml/2006/main">
  <p:tag name="MH" val="20170216141637"/>
  <p:tag name="MH_LIBRARY" val="GRAPHIC"/>
  <p:tag name="MH_TYPE" val="PageTitle"/>
  <p:tag name="MH_ORDER" val="PageTitle"/>
</p:tagLst>
</file>

<file path=ppt/tags/tag32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32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TEMPLATE_CATEGORY" val="diagram"/>
  <p:tag name="KSO_WM_TEMPLATE_INDEX" val="816"/>
  <p:tag name="KSO_WM_UNIT_TYPE" val="p_h_f"/>
  <p:tag name="KSO_WM_UNIT_INDEX" val="1_1_1"/>
  <p:tag name="KSO_WM_UNIT_ID" val="258*p_h_f*1_1_1"/>
  <p:tag name="KSO_WM_UNIT_CLEAR" val="1"/>
  <p:tag name="KSO_WM_UNIT_LAYERLEVEL" val="1_1_1"/>
  <p:tag name="KSO_WM_UNIT_VALUE" val="21"/>
  <p:tag name="KSO_WM_UNIT_HIGHLIGHT" val="0"/>
  <p:tag name="KSO_WM_UNIT_COMPATIBLE" val="0"/>
  <p:tag name="KSO_WM_UNIT_PRESET_TEXT_INDEX" val="3"/>
  <p:tag name="KSO_WM_UNIT_PRESET_TEXT_LEN" val="24"/>
  <p:tag name="KSO_WM_BEAUTIFY_FLAG" val="#wm#"/>
  <p:tag name="KSO_WM_TAG_VERSION" val="1.0"/>
  <p:tag name="KSO_WM_DIAGRAM_GROUP_CODE" val="p1-1"/>
  <p:tag name="KSO_WM_UNIT_TEXT_FILL_FORE_SCHEMECOLOR_INDEX" val="9"/>
  <p:tag name="KSO_WM_UNIT_TEXT_FILL_TYPE" val="1"/>
</p:tagLst>
</file>

<file path=ppt/tags/tag329.xml><?xml version="1.0" encoding="utf-8"?>
<p:tagLst xmlns:p="http://schemas.openxmlformats.org/presentationml/2006/main">
  <p:tag name="KSO_WM_TEMPLATE_CATEGORY" val="diagram"/>
  <p:tag name="KSO_WM_TEMPLATE_INDEX" val="816"/>
  <p:tag name="KSO_WM_UNIT_TYPE" val="p_h_f"/>
  <p:tag name="KSO_WM_UNIT_INDEX" val="1_2_1"/>
  <p:tag name="KSO_WM_UNIT_ID" val="258*p_h_f*1_2_1"/>
  <p:tag name="KSO_WM_UNIT_CLEAR" val="1"/>
  <p:tag name="KSO_WM_UNIT_LAYERLEVEL" val="1_1_1"/>
  <p:tag name="KSO_WM_UNIT_VALUE" val="36"/>
  <p:tag name="KSO_WM_UNIT_HIGHLIGHT" val="0"/>
  <p:tag name="KSO_WM_UNIT_COMPATIBLE" val="0"/>
  <p:tag name="KSO_WM_UNIT_PRESET_TEXT_INDEX" val="3"/>
  <p:tag name="KSO_WM_UNIT_PRESET_TEXT_LEN" val="12"/>
  <p:tag name="KSO_WM_BEAUTIFY_FLAG" val="#wm#"/>
  <p:tag name="KSO_WM_TAG_VERSION" val="1.0"/>
  <p:tag name="KSO_WM_DIAGRAM_GROUP_CODE" val="p1-1"/>
  <p:tag name="KSO_WM_UNIT_FILL_FORE_SCHEMECOLOR_INDEX" val="9"/>
  <p:tag name="KSO_WM_UNIT_FILL_TYPE" val="1"/>
  <p:tag name="KSO_WM_UNIT_TEXT_FILL_FORE_SCHEMECOLOR_INDEX" val="14"/>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041_5*l_h_i*1_1_2"/>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330.xml><?xml version="1.0" encoding="utf-8"?>
<p:tagLst xmlns:p="http://schemas.openxmlformats.org/presentationml/2006/main">
  <p:tag name="KSO_WM_TEMPLATE_CATEGORY" val="diagram"/>
  <p:tag name="KSO_WM_TEMPLATE_INDEX" val="816"/>
  <p:tag name="KSO_WM_UNIT_TYPE" val="p_h_f"/>
  <p:tag name="KSO_WM_UNIT_INDEX" val="1_2_2"/>
  <p:tag name="KSO_WM_UNIT_ID" val="258*p_h_f*1_2_2"/>
  <p:tag name="KSO_WM_UNIT_CLEAR" val="1"/>
  <p:tag name="KSO_WM_UNIT_LAYERLEVEL" val="1_1_1"/>
  <p:tag name="KSO_WM_UNIT_VALUE" val="36"/>
  <p:tag name="KSO_WM_UNIT_HIGHLIGHT" val="0"/>
  <p:tag name="KSO_WM_UNIT_COMPATIBLE" val="0"/>
  <p:tag name="KSO_WM_UNIT_PRESET_TEXT_INDEX" val="3"/>
  <p:tag name="KSO_WM_UNIT_PRESET_TEXT_LEN" val="12"/>
  <p:tag name="KSO_WM_BEAUTIFY_FLAG" val="#wm#"/>
  <p:tag name="KSO_WM_TAG_VERSION" val="1.0"/>
  <p:tag name="KSO_WM_DIAGRAM_GROUP_CODE" val="p1-1"/>
  <p:tag name="KSO_WM_UNIT_FILL_FORE_SCHEMECOLOR_INDEX" val="9"/>
  <p:tag name="KSO_WM_UNIT_FILL_TYPE" val="1"/>
  <p:tag name="KSO_WM_UNIT_TEXT_FILL_FORE_SCHEMECOLOR_INDEX" val="14"/>
  <p:tag name="KSO_WM_UNIT_TEXT_FILL_TYPE" val="1"/>
</p:tagLst>
</file>

<file path=ppt/tags/tag331.xml><?xml version="1.0" encoding="utf-8"?>
<p:tagLst xmlns:p="http://schemas.openxmlformats.org/presentationml/2006/main">
  <p:tag name="KSO_WM_TAG_VERSION" val="1.0"/>
  <p:tag name="KSO_WM_BEAUTIFY_FLAG" val="#wm#"/>
  <p:tag name="KSO_WM_UNIT_TYPE" val="i"/>
  <p:tag name="KSO_WM_UNIT_ID" val="diagram816_2*i*3"/>
  <p:tag name="KSO_WM_TEMPLATE_CATEGORY" val="diagram"/>
  <p:tag name="KSO_WM_TEMPLATE_INDEX" val="816"/>
  <p:tag name="KSO_WM_UNIT_INDEX" val="3"/>
</p:tagLst>
</file>

<file path=ppt/tags/tag332.xml><?xml version="1.0" encoding="utf-8"?>
<p:tagLst xmlns:p="http://schemas.openxmlformats.org/presentationml/2006/main">
  <p:tag name="KSO_WM_TEMPLATE_CATEGORY" val="diagram"/>
  <p:tag name="KSO_WM_TEMPLATE_INDEX" val="816"/>
  <p:tag name="KSO_WM_UNIT_TYPE" val="p_i"/>
  <p:tag name="KSO_WM_UNIT_INDEX" val="1_1"/>
  <p:tag name="KSO_WM_UNIT_ID" val="258*p_i*1_1"/>
  <p:tag name="KSO_WM_UNIT_CLEAR" val="1"/>
  <p:tag name="KSO_WM_UNIT_LAYERLEVEL" val="1_1"/>
  <p:tag name="KSO_WM_BEAUTIFY_FLAG" val="#wm#"/>
  <p:tag name="KSO_WM_TAG_VERSION" val="1.0"/>
  <p:tag name="KSO_WM_DIAGRAM_GROUP_CODE" val="p1-1"/>
  <p:tag name="KSO_WM_UNIT_LINE_FORE_SCHEMECOLOR_INDEX" val="14"/>
  <p:tag name="KSO_WM_UNIT_LINE_FILL_TYPE" val="2"/>
</p:tagLst>
</file>

<file path=ppt/tags/tag333.xml><?xml version="1.0" encoding="utf-8"?>
<p:tagLst xmlns:p="http://schemas.openxmlformats.org/presentationml/2006/main">
  <p:tag name="KSO_WM_TEMPLATE_CATEGORY" val="diagram"/>
  <p:tag name="KSO_WM_TEMPLATE_INDEX" val="816"/>
  <p:tag name="KSO_WM_UNIT_TYPE" val="p_i"/>
  <p:tag name="KSO_WM_UNIT_INDEX" val="1_2"/>
  <p:tag name="KSO_WM_UNIT_ID" val="258*p_i*1_2"/>
  <p:tag name="KSO_WM_UNIT_CLEAR" val="1"/>
  <p:tag name="KSO_WM_UNIT_LAYERLEVEL" val="1_1"/>
  <p:tag name="KSO_WM_BEAUTIFY_FLAG" val="#wm#"/>
  <p:tag name="KSO_WM_TAG_VERSION" val="1.0"/>
  <p:tag name="KSO_WM_DIAGRAM_GROUP_CODE" val="p1-1"/>
  <p:tag name="KSO_WM_UNIT_LINE_FORE_SCHEMECOLOR_INDEX" val="14"/>
  <p:tag name="KSO_WM_UNIT_LINE_FILL_TYPE" val="2"/>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36.xml><?xml version="1.0" encoding="utf-8"?>
<p:tagLst xmlns:p="http://schemas.openxmlformats.org/presentationml/2006/main">
  <p:tag name="MH" val="20170216141637"/>
  <p:tag name="MH_LIBRARY" val="GRAPHIC"/>
  <p:tag name="MH_TYPE" val="PageTitle"/>
  <p:tag name="MH_ORDER" val="PageTitle"/>
</p:tagLst>
</file>

<file path=ppt/tags/tag337.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38.xml><?xml version="1.0" encoding="utf-8"?>
<p:tagLst xmlns:p="http://schemas.openxmlformats.org/presentationml/2006/main">
  <p:tag name="MH" val="20170216141637"/>
  <p:tag name="MH_LIBRARY" val="GRAPHIC"/>
  <p:tag name="MH_TYPE" val="PageTitle"/>
  <p:tag name="MH_ORDER" val="PageTitle"/>
</p:tagLst>
</file>

<file path=ppt/tags/tag33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34.xml><?xml version="1.0" encoding="utf-8"?>
<p:tagLst xmlns:p="http://schemas.openxmlformats.org/presentationml/2006/main">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041_5*l_h_f*1_1_1"/>
  <p:tag name="KSO_WM_TEMPLATE_CATEGORY" val="diagram"/>
  <p:tag name="KSO_WM_TEMPLATE_INDEX" val="20170041"/>
  <p:tag name="KSO_WM_UNIT_LAYERLEVEL" val="1_1_1"/>
  <p:tag name="KSO_WM_TAG_VERSION" val="1.0"/>
  <p:tag name="KSO_WM_BEAUTIFY_FLAG" val=""/>
  <p:tag name="KSO_WM_UNIT_PRESET_TEXT" val="单击此处添加文本具体内容"/>
  <p:tag name="KSO_WM_UNIT_TEXT_FILL_FORE_SCHEMECOLOR_INDEX" val="5"/>
  <p:tag name="KSO_WM_UNIT_TEXT_FILL_TYPE" val="1"/>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42.xml><?xml version="1.0" encoding="utf-8"?>
<p:tagLst xmlns:p="http://schemas.openxmlformats.org/presentationml/2006/main">
  <p:tag name="MH" val="20170216141637"/>
  <p:tag name="MH_LIBRARY" val="GRAPHIC"/>
  <p:tag name="MH_TYPE" val="PageTitle"/>
  <p:tag name="MH_ORDER" val="PageTitle"/>
</p:tagLst>
</file>

<file path=ppt/tags/tag34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46.xml><?xml version="1.0" encoding="utf-8"?>
<p:tagLst xmlns:p="http://schemas.openxmlformats.org/presentationml/2006/main">
  <p:tag name="MH" val="20170216141637"/>
  <p:tag name="MH_LIBRARY" val="GRAPHIC"/>
  <p:tag name="MH_TYPE" val="PageTitle"/>
  <p:tag name="MH_ORDER" val="PageTitle"/>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680_2*l_h_i*1_2_4"/>
  <p:tag name="KSO_WM_TEMPLATE_CATEGORY" val="diagram"/>
  <p:tag name="KSO_WM_TEMPLATE_INDEX" val="2022768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041_5*l_h_i*1_1_1"/>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680_2*l_h_i*1_2_3"/>
  <p:tag name="KSO_WM_TEMPLATE_CATEGORY" val="diagram"/>
  <p:tag name="KSO_WM_TEMPLATE_INDEX" val="20227680"/>
  <p:tag name="KSO_WM_UNIT_LAYERLEVEL" val="1_1_1"/>
  <p:tag name="KSO_WM_TAG_VERSION" val="1.0"/>
  <p:tag name="KSO_WM_BEAUTIFY_FLAG" val="#wm#"/>
  <p:tag name="KSO_WM_UNIT_FILL_FORE_SCHEMECOLOR_INDEX" val="14"/>
  <p:tag name="KSO_WM_UNIT_FILL_TYPE" val="1"/>
  <p:tag name="KSO_WM_UNIT_SHADOW_SCHEMECOLOR_INDEX" val="14"/>
  <p:tag name="KSO_WM_UNIT_TEXT_FILL_FORE_SCHEMECOLOR_INDEX" val="2"/>
  <p:tag name="KSO_WM_UNIT_TEXT_FILL_TYPE"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680_2*l_h_i*1_2_2"/>
  <p:tag name="KSO_WM_TEMPLATE_CATEGORY" val="diagram"/>
  <p:tag name="KSO_WM_TEMPLATE_INDEX" val="2022768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80_2*l_h_i*1_2_1"/>
  <p:tag name="KSO_WM_TEMPLATE_CATEGORY" val="diagram"/>
  <p:tag name="KSO_WM_TEMPLATE_INDEX" val="2022768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680_2*l_h_i*1_2_1"/>
  <p:tag name="KSO_WM_TEMPLATE_CATEGORY" val="diagram"/>
  <p:tag name="KSO_WM_TEMPLATE_INDEX" val="20227680"/>
  <p:tag name="KSO_WM_UNIT_LAYERLEVEL" val="1_1_1"/>
  <p:tag name="KSO_WM_TAG_VERSION" val="1.0"/>
  <p:tag name="KSO_WM_BEAUTIFY_FLAG" val="#wm#"/>
  <p:tag name="KSO_WM_UNIT_TEXT_FILL_FORE_SCHEMECOLOR_INDEX" val="6"/>
  <p:tag name="KSO_WM_UNIT_TEXT_FILL_TYPE" val="1"/>
</p:tagLst>
</file>

<file path=ppt/tags/tag354.xml><?xml version="1.0" encoding="utf-8"?>
<p:tagLst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680_2*l_h_f*1_2_1"/>
  <p:tag name="KSO_WM_TEMPLATE_CATEGORY" val="diagram"/>
  <p:tag name="KSO_WM_TEMPLATE_INDEX" val="20227680"/>
  <p:tag name="KSO_WM_UNIT_LAYERLEVEL" val="1_1_1"/>
  <p:tag name="KSO_WM_TAG_VERSION" val="1.0"/>
  <p:tag name="KSO_WM_BEAUTIFY_FLAG" val="#wm#"/>
  <p:tag name="KSO_WM_UNIT_TEXT_FILL_FORE_SCHEMECOLOR_INDEX" val="13"/>
  <p:tag name="KSO_WM_UNIT_TEXT_FILL_TYPE" val="1"/>
</p:tagLst>
</file>

<file path=ppt/tags/tag35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56.xml><?xml version="1.0" encoding="utf-8"?>
<p:tagLst xmlns:p="http://schemas.openxmlformats.org/presentationml/2006/main">
  <p:tag name="MH" val="20170216141637"/>
  <p:tag name="MH_LIBRARY" val="GRAPHIC"/>
  <p:tag name="MH_TYPE" val="PageTitle"/>
  <p:tag name="MH_ORDER" val="PageTitle"/>
</p:tagLst>
</file>

<file path=ppt/tags/tag35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7_2*l_h_i*1_1_1"/>
  <p:tag name="KSO_WM_TEMPLATE_CATEGORY" val="diagram"/>
  <p:tag name="KSO_WM_TEMPLATE_INDEX" val="2022793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7_2*l_h_i*1_1_3"/>
  <p:tag name="KSO_WM_TEMPLATE_CATEGORY" val="diagram"/>
  <p:tag name="KSO_WM_TEMPLATE_INDEX" val="202279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041_5*l_h_i*1_1_2"/>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36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7_2*l_h_a*1_1_1"/>
  <p:tag name="KSO_WM_TEMPLATE_CATEGORY" val="diagram"/>
  <p:tag name="KSO_WM_TEMPLATE_INDEX" val="20227937"/>
  <p:tag name="KSO_WM_UNIT_LAYERLEVEL" val="1_1_1"/>
  <p:tag name="KSO_WM_TAG_VERSION" val="1.0"/>
  <p:tag name="KSO_WM_BEAUTIFY_FLAG" val="#wm#"/>
  <p:tag name="KSO_WM_UNIT_TEXT_FILL_FORE_SCHEMECOLOR_INDEX" val="7"/>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37_2*l_h_i*1_1_1"/>
  <p:tag name="KSO_WM_TEMPLATE_CATEGORY" val="diagram"/>
  <p:tag name="KSO_WM_TEMPLATE_INDEX" val="20227937"/>
  <p:tag name="KSO_WM_UNIT_LAYERLEVEL" val="1_1_1"/>
  <p:tag name="KSO_WM_TAG_VERSION" val="1.0"/>
  <p:tag name="KSO_WM_BEAUTIFY_FLAG" val="#wm#"/>
  <p:tag name="KSO_WM_UNIT_TEXT_FILL_FORE_SCHEMECOLOR_INDEX" val="5"/>
  <p:tag name="KSO_WM_UNIT_TEXT_FILL_TYPE" val="1"/>
  <p:tag name="KSO_WM_UNIT_TEXT_SHADOW_SCHEMECOLOR_INDEX" val="14"/>
</p:tagLst>
</file>

<file path=ppt/tags/tag362.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7_2*l_h_f*1_1_1"/>
  <p:tag name="KSO_WM_TEMPLATE_CATEGORY" val="diagram"/>
  <p:tag name="KSO_WM_TEMPLATE_INDEX" val="20227937"/>
  <p:tag name="KSO_WM_UNIT_LAYERLEVEL" val="1_1_1"/>
  <p:tag name="KSO_WM_TAG_VERSION" val="1.0"/>
  <p:tag name="KSO_WM_BEAUTIFY_FLAG" val="#wm#"/>
  <p:tag name="KSO_WM_UNIT_TEXT_FILL_FORE_SCHEMECOLOR_INDEX" val="13"/>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7_2*l_h_i*1_2_1"/>
  <p:tag name="KSO_WM_TEMPLATE_CATEGORY" val="diagram"/>
  <p:tag name="KSO_WM_TEMPLATE_INDEX" val="2022793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7_2*l_h_i*1_2_3"/>
  <p:tag name="KSO_WM_TEMPLATE_CATEGORY" val="diagram"/>
  <p:tag name="KSO_WM_TEMPLATE_INDEX" val="202279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37_2*l_h_i*1_2_1"/>
  <p:tag name="KSO_WM_TEMPLATE_CATEGORY" val="diagram"/>
  <p:tag name="KSO_WM_TEMPLATE_INDEX" val="20227937"/>
  <p:tag name="KSO_WM_UNIT_LAYERLEVEL" val="1_1_1"/>
  <p:tag name="KSO_WM_TAG_VERSION" val="1.0"/>
  <p:tag name="KSO_WM_BEAUTIFY_FLAG" val="#wm#"/>
  <p:tag name="KSO_WM_UNIT_TEXT_FILL_FORE_SCHEMECOLOR_INDEX" val="5"/>
  <p:tag name="KSO_WM_UNIT_TEXT_FILL_TYPE" val="1"/>
  <p:tag name="KSO_WM_UNIT_TEXT_SHADOW_SCHEMECOLOR_INDEX" val="14"/>
</p:tagLst>
</file>

<file path=ppt/tags/tag366.xml><?xml version="1.0" encoding="utf-8"?>
<p:tagLst xmlns:p="http://schemas.openxmlformats.org/presentationml/2006/main">
  <p:tag name="KSO_WM_UNIT_VALUE" val="128*12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37_2*l_h_x*1_1_1"/>
  <p:tag name="KSO_WM_TEMPLATE_CATEGORY" val="diagram"/>
  <p:tag name="KSO_WM_TEMPLATE_INDEX" val="20227937"/>
  <p:tag name="KSO_WM_UNIT_LAYERLEVEL" val="1_1_1"/>
  <p:tag name="KSO_WM_TAG_VERSION" val="1.0"/>
  <p:tag name="KSO_WM_BEAUTIFY_FLAG" val="#wm#"/>
</p:tagLst>
</file>

<file path=ppt/tags/tag367.xml><?xml version="1.0" encoding="utf-8"?>
<p:tagLst xmlns:p="http://schemas.openxmlformats.org/presentationml/2006/main">
  <p:tag name="KSO_WM_UNIT_VALUE" val="129*12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37_2*l_h_x*1_2_1"/>
  <p:tag name="KSO_WM_TEMPLATE_CATEGORY" val="diagram"/>
  <p:tag name="KSO_WM_TEMPLATE_INDEX" val="20227937"/>
  <p:tag name="KSO_WM_UNIT_LAYERLEVEL" val="1_1_1"/>
  <p:tag name="KSO_WM_TAG_VERSION" val="1.0"/>
  <p:tag name="KSO_WM_BEAUTIFY_FLAG" val="#wm#"/>
</p:tagLst>
</file>

<file path=ppt/tags/tag36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7_2*l_h_a*1_1_1"/>
  <p:tag name="KSO_WM_TEMPLATE_CATEGORY" val="diagram"/>
  <p:tag name="KSO_WM_TEMPLATE_INDEX" val="20227937"/>
  <p:tag name="KSO_WM_UNIT_LAYERLEVEL" val="1_1_1"/>
  <p:tag name="KSO_WM_TAG_VERSION" val="1.0"/>
  <p:tag name="KSO_WM_BEAUTIFY_FLAG" val=""/>
  <p:tag name="KSO_WM_UNIT_TEXT_FILL_FORE_SCHEMECOLOR_INDEX" val="7"/>
  <p:tag name="KSO_WM_UNIT_TEXT_FILL_TYPE" val="1"/>
</p:tagLst>
</file>

<file path=ppt/tags/tag369.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7_2*l_h_f*1_1_1"/>
  <p:tag name="KSO_WM_TEMPLATE_CATEGORY" val="diagram"/>
  <p:tag name="KSO_WM_TEMPLATE_INDEX" val="20227937"/>
  <p:tag name="KSO_WM_UNIT_LAYERLEVEL" val="1_1_1"/>
  <p:tag name="KSO_WM_TAG_VERSION" val="1.0"/>
  <p:tag name="KSO_WM_BEAUTIFY_FLAG" val=""/>
  <p:tag name="KSO_WM_UNIT_TEXT_FILL_FORE_SCHEMECOLOR_INDEX" val="13"/>
  <p:tag name="KSO_WM_UNIT_TEXT_FILL_TYPE" val="1"/>
</p:tagLst>
</file>

<file path=ppt/tags/tag37.xml><?xml version="1.0" encoding="utf-8"?>
<p:tagLst xmlns:p="http://schemas.openxmlformats.org/presentationml/2006/main">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041_5*l_h_f*1_1_1"/>
  <p:tag name="KSO_WM_TEMPLATE_CATEGORY" val="diagram"/>
  <p:tag name="KSO_WM_TEMPLATE_INDEX" val="20170041"/>
  <p:tag name="KSO_WM_UNIT_LAYERLEVEL" val="1_1_1"/>
  <p:tag name="KSO_WM_TAG_VERSION" val="1.0"/>
  <p:tag name="KSO_WM_BEAUTIFY_FLAG" val=""/>
  <p:tag name="KSO_WM_UNIT_PRESET_TEXT" val="单击此处添加文本具体内容"/>
  <p:tag name="KSO_WM_UNIT_TEXT_FILL_FORE_SCHEMECOLOR_INDEX" val="5"/>
  <p:tag name="KSO_WM_UNIT_TEXT_FILL_TYPE" val="1"/>
</p:tagLst>
</file>

<file path=ppt/tags/tag37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71.xml><?xml version="1.0" encoding="utf-8"?>
<p:tagLst xmlns:p="http://schemas.openxmlformats.org/presentationml/2006/main">
  <p:tag name="MH" val="20170216141637"/>
  <p:tag name="MH_LIBRARY" val="GRAPHIC"/>
  <p:tag name="MH_TYPE" val="PageTitle"/>
  <p:tag name="MH_ORDER" val="PageTitle"/>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7_2*l_h_i*1_1_1"/>
  <p:tag name="KSO_WM_TEMPLATE_CATEGORY" val="diagram"/>
  <p:tag name="KSO_WM_TEMPLATE_INDEX" val="2022793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7_2*l_h_i*1_1_3"/>
  <p:tag name="KSO_WM_TEMPLATE_CATEGORY" val="diagram"/>
  <p:tag name="KSO_WM_TEMPLATE_INDEX" val="202279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7_2*l_h_a*1_1_1"/>
  <p:tag name="KSO_WM_TEMPLATE_CATEGORY" val="diagram"/>
  <p:tag name="KSO_WM_TEMPLATE_INDEX" val="20227937"/>
  <p:tag name="KSO_WM_UNIT_LAYERLEVEL" val="1_1_1"/>
  <p:tag name="KSO_WM_TAG_VERSION" val="1.0"/>
  <p:tag name="KSO_WM_BEAUTIFY_FLAG" val="#wm#"/>
  <p:tag name="KSO_WM_UNIT_TEXT_FILL_FORE_SCHEMECOLOR_INDEX" val="7"/>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37_2*l_h_i*1_1_1"/>
  <p:tag name="KSO_WM_TEMPLATE_CATEGORY" val="diagram"/>
  <p:tag name="KSO_WM_TEMPLATE_INDEX" val="20227937"/>
  <p:tag name="KSO_WM_UNIT_LAYERLEVEL" val="1_1_1"/>
  <p:tag name="KSO_WM_TAG_VERSION" val="1.0"/>
  <p:tag name="KSO_WM_BEAUTIFY_FLAG" val="#wm#"/>
  <p:tag name="KSO_WM_UNIT_TEXT_FILL_FORE_SCHEMECOLOR_INDEX" val="5"/>
  <p:tag name="KSO_WM_UNIT_TEXT_FILL_TYPE" val="1"/>
  <p:tag name="KSO_WM_UNIT_TEXT_SHADOW_SCHEMECOLOR_INDEX" val="14"/>
</p:tagLst>
</file>

<file path=ppt/tags/tag376.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7_2*l_h_f*1_1_1"/>
  <p:tag name="KSO_WM_TEMPLATE_CATEGORY" val="diagram"/>
  <p:tag name="KSO_WM_TEMPLATE_INDEX" val="20227937"/>
  <p:tag name="KSO_WM_UNIT_LAYERLEVEL" val="1_1_1"/>
  <p:tag name="KSO_WM_TAG_VERSION" val="1.0"/>
  <p:tag name="KSO_WM_BEAUTIFY_FLAG" val="#wm#"/>
  <p:tag name="KSO_WM_UNIT_TEXT_FILL_FORE_SCHEMECOLOR_INDEX" val="13"/>
  <p:tag name="KSO_WM_UNIT_TEXT_FILL_TYPE"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7_2*l_h_i*1_2_1"/>
  <p:tag name="KSO_WM_TEMPLATE_CATEGORY" val="diagram"/>
  <p:tag name="KSO_WM_TEMPLATE_INDEX" val="2022793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7_2*l_h_i*1_2_3"/>
  <p:tag name="KSO_WM_TEMPLATE_CATEGORY" val="diagram"/>
  <p:tag name="KSO_WM_TEMPLATE_INDEX" val="202279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37_2*l_h_i*1_2_1"/>
  <p:tag name="KSO_WM_TEMPLATE_CATEGORY" val="diagram"/>
  <p:tag name="KSO_WM_TEMPLATE_INDEX" val="20227937"/>
  <p:tag name="KSO_WM_UNIT_LAYERLEVEL" val="1_1_1"/>
  <p:tag name="KSO_WM_TAG_VERSION" val="1.0"/>
  <p:tag name="KSO_WM_BEAUTIFY_FLAG" val="#wm#"/>
  <p:tag name="KSO_WM_UNIT_TEXT_FILL_FORE_SCHEMECOLOR_INDEX" val="5"/>
  <p:tag name="KSO_WM_UNIT_TEXT_FILL_TYPE" val="1"/>
  <p:tag name="KSO_WM_UNIT_TEXT_SHADOW_SCHEMECOLOR_INDEX" val="14"/>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041_5*l_h_i*1_1_1"/>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380.xml><?xml version="1.0" encoding="utf-8"?>
<p:tagLst xmlns:p="http://schemas.openxmlformats.org/presentationml/2006/main">
  <p:tag name="KSO_WM_UNIT_VALUE" val="128*12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37_2*l_h_x*1_1_1"/>
  <p:tag name="KSO_WM_TEMPLATE_CATEGORY" val="diagram"/>
  <p:tag name="KSO_WM_TEMPLATE_INDEX" val="20227937"/>
  <p:tag name="KSO_WM_UNIT_LAYERLEVEL" val="1_1_1"/>
  <p:tag name="KSO_WM_TAG_VERSION" val="1.0"/>
  <p:tag name="KSO_WM_BEAUTIFY_FLAG" val="#wm#"/>
</p:tagLst>
</file>

<file path=ppt/tags/tag381.xml><?xml version="1.0" encoding="utf-8"?>
<p:tagLst xmlns:p="http://schemas.openxmlformats.org/presentationml/2006/main">
  <p:tag name="KSO_WM_UNIT_VALUE" val="129*12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37_2*l_h_x*1_2_1"/>
  <p:tag name="KSO_WM_TEMPLATE_CATEGORY" val="diagram"/>
  <p:tag name="KSO_WM_TEMPLATE_INDEX" val="20227937"/>
  <p:tag name="KSO_WM_UNIT_LAYERLEVEL" val="1_1_1"/>
  <p:tag name="KSO_WM_TAG_VERSION" val="1.0"/>
  <p:tag name="KSO_WM_BEAUTIFY_FLAG" val="#wm#"/>
</p:tagLst>
</file>

<file path=ppt/tags/tag38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7_2*l_h_a*1_1_1"/>
  <p:tag name="KSO_WM_TEMPLATE_CATEGORY" val="diagram"/>
  <p:tag name="KSO_WM_TEMPLATE_INDEX" val="20227937"/>
  <p:tag name="KSO_WM_UNIT_LAYERLEVEL" val="1_1_1"/>
  <p:tag name="KSO_WM_TAG_VERSION" val="1.0"/>
  <p:tag name="KSO_WM_BEAUTIFY_FLAG" val=""/>
  <p:tag name="KSO_WM_UNIT_TEXT_FILL_FORE_SCHEMECOLOR_INDEX" val="7"/>
  <p:tag name="KSO_WM_UNIT_TEXT_FILL_TYPE" val="1"/>
</p:tagLst>
</file>

<file path=ppt/tags/tag383.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7_2*l_h_f*1_1_1"/>
  <p:tag name="KSO_WM_TEMPLATE_CATEGORY" val="diagram"/>
  <p:tag name="KSO_WM_TEMPLATE_INDEX" val="20227937"/>
  <p:tag name="KSO_WM_UNIT_LAYERLEVEL" val="1_1_1"/>
  <p:tag name="KSO_WM_TAG_VERSION" val="1.0"/>
  <p:tag name="KSO_WM_BEAUTIFY_FLAG" val=""/>
  <p:tag name="KSO_WM_UNIT_TEXT_FILL_FORE_SCHEMECOLOR_INDEX" val="13"/>
  <p:tag name="KSO_WM_UNIT_TEXT_FILL_TYPE" val="1"/>
</p:tagLst>
</file>

<file path=ppt/tags/tag384.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85.xml><?xml version="1.0" encoding="utf-8"?>
<p:tagLst xmlns:p="http://schemas.openxmlformats.org/presentationml/2006/main">
  <p:tag name="MH" val="20170216141637"/>
  <p:tag name="MH_LIBRARY" val="GRAPHIC"/>
  <p:tag name="MH_TYPE" val="PageTitle"/>
  <p:tag name="MH_ORDER" val="PageTitle"/>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7_2*l_h_i*1_1_1"/>
  <p:tag name="KSO_WM_TEMPLATE_CATEGORY" val="diagram"/>
  <p:tag name="KSO_WM_TEMPLATE_INDEX" val="2022793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7_2*l_h_i*1_1_3"/>
  <p:tag name="KSO_WM_TEMPLATE_CATEGORY" val="diagram"/>
  <p:tag name="KSO_WM_TEMPLATE_INDEX" val="202279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8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7_2*l_h_a*1_1_1"/>
  <p:tag name="KSO_WM_TEMPLATE_CATEGORY" val="diagram"/>
  <p:tag name="KSO_WM_TEMPLATE_INDEX" val="20227937"/>
  <p:tag name="KSO_WM_UNIT_LAYERLEVEL" val="1_1_1"/>
  <p:tag name="KSO_WM_TAG_VERSION" val="1.0"/>
  <p:tag name="KSO_WM_BEAUTIFY_FLAG" val="#wm#"/>
  <p:tag name="KSO_WM_UNIT_TEXT_FILL_FORE_SCHEMECOLOR_INDEX" val="7"/>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37_2*l_h_i*1_1_1"/>
  <p:tag name="KSO_WM_TEMPLATE_CATEGORY" val="diagram"/>
  <p:tag name="KSO_WM_TEMPLATE_INDEX" val="20227937"/>
  <p:tag name="KSO_WM_UNIT_LAYERLEVEL" val="1_1_1"/>
  <p:tag name="KSO_WM_TAG_VERSION" val="1.0"/>
  <p:tag name="KSO_WM_BEAUTIFY_FLAG" val="#wm#"/>
  <p:tag name="KSO_WM_UNIT_TEXT_FILL_FORE_SCHEMECOLOR_INDEX" val="5"/>
  <p:tag name="KSO_WM_UNIT_TEXT_FILL_TYPE" val="1"/>
  <p:tag name="KSO_WM_UNIT_TEXT_SHADOW_SCHEMECOLOR_INDEX" val="14"/>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041_5*l_h_i*1_1_2"/>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390.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7_2*l_h_f*1_1_1"/>
  <p:tag name="KSO_WM_TEMPLATE_CATEGORY" val="diagram"/>
  <p:tag name="KSO_WM_TEMPLATE_INDEX" val="20227937"/>
  <p:tag name="KSO_WM_UNIT_LAYERLEVEL" val="1_1_1"/>
  <p:tag name="KSO_WM_TAG_VERSION" val="1.0"/>
  <p:tag name="KSO_WM_BEAUTIFY_FLAG" val="#wm#"/>
  <p:tag name="KSO_WM_UNIT_TEXT_FILL_FORE_SCHEMECOLOR_INDEX" val="13"/>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7_2*l_h_i*1_2_1"/>
  <p:tag name="KSO_WM_TEMPLATE_CATEGORY" val="diagram"/>
  <p:tag name="KSO_WM_TEMPLATE_INDEX" val="2022793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7_2*l_h_i*1_2_3"/>
  <p:tag name="KSO_WM_TEMPLATE_CATEGORY" val="diagram"/>
  <p:tag name="KSO_WM_TEMPLATE_INDEX" val="202279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37_2*l_h_i*1_2_1"/>
  <p:tag name="KSO_WM_TEMPLATE_CATEGORY" val="diagram"/>
  <p:tag name="KSO_WM_TEMPLATE_INDEX" val="20227937"/>
  <p:tag name="KSO_WM_UNIT_LAYERLEVEL" val="1_1_1"/>
  <p:tag name="KSO_WM_TAG_VERSION" val="1.0"/>
  <p:tag name="KSO_WM_BEAUTIFY_FLAG" val="#wm#"/>
  <p:tag name="KSO_WM_UNIT_TEXT_FILL_FORE_SCHEMECOLOR_INDEX" val="5"/>
  <p:tag name="KSO_WM_UNIT_TEXT_FILL_TYPE" val="1"/>
  <p:tag name="KSO_WM_UNIT_TEXT_SHADOW_SCHEMECOLOR_INDEX" val="14"/>
</p:tagLst>
</file>

<file path=ppt/tags/tag394.xml><?xml version="1.0" encoding="utf-8"?>
<p:tagLst xmlns:p="http://schemas.openxmlformats.org/presentationml/2006/main">
  <p:tag name="KSO_WM_UNIT_VALUE" val="128*12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37_2*l_h_x*1_1_1"/>
  <p:tag name="KSO_WM_TEMPLATE_CATEGORY" val="diagram"/>
  <p:tag name="KSO_WM_TEMPLATE_INDEX" val="20227937"/>
  <p:tag name="KSO_WM_UNIT_LAYERLEVEL" val="1_1_1"/>
  <p:tag name="KSO_WM_TAG_VERSION" val="1.0"/>
  <p:tag name="KSO_WM_BEAUTIFY_FLAG" val="#wm#"/>
</p:tagLst>
</file>

<file path=ppt/tags/tag395.xml><?xml version="1.0" encoding="utf-8"?>
<p:tagLst xmlns:p="http://schemas.openxmlformats.org/presentationml/2006/main">
  <p:tag name="KSO_WM_UNIT_VALUE" val="129*12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37_2*l_h_x*1_2_1"/>
  <p:tag name="KSO_WM_TEMPLATE_CATEGORY" val="diagram"/>
  <p:tag name="KSO_WM_TEMPLATE_INDEX" val="20227937"/>
  <p:tag name="KSO_WM_UNIT_LAYERLEVEL" val="1_1_1"/>
  <p:tag name="KSO_WM_TAG_VERSION" val="1.0"/>
  <p:tag name="KSO_WM_BEAUTIFY_FLAG" val="#wm#"/>
</p:tagLst>
</file>

<file path=ppt/tags/tag3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7_2*l_h_a*1_1_1"/>
  <p:tag name="KSO_WM_TEMPLATE_CATEGORY" val="diagram"/>
  <p:tag name="KSO_WM_TEMPLATE_INDEX" val="20227937"/>
  <p:tag name="KSO_WM_UNIT_LAYERLEVEL" val="1_1_1"/>
  <p:tag name="KSO_WM_TAG_VERSION" val="1.0"/>
  <p:tag name="KSO_WM_BEAUTIFY_FLAG" val=""/>
  <p:tag name="KSO_WM_UNIT_TEXT_FILL_FORE_SCHEMECOLOR_INDEX" val="7"/>
  <p:tag name="KSO_WM_UNIT_TEXT_FILL_TYPE" val="1"/>
</p:tagLst>
</file>

<file path=ppt/tags/tag397.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7_2*l_h_f*1_1_1"/>
  <p:tag name="KSO_WM_TEMPLATE_CATEGORY" val="diagram"/>
  <p:tag name="KSO_WM_TEMPLATE_INDEX" val="20227937"/>
  <p:tag name="KSO_WM_UNIT_LAYERLEVEL" val="1_1_1"/>
  <p:tag name="KSO_WM_TAG_VERSION" val="1.0"/>
  <p:tag name="KSO_WM_BEAUTIFY_FLAG" val=""/>
  <p:tag name="KSO_WM_UNIT_TEXT_FILL_FORE_SCHEMECOLOR_INDEX" val="13"/>
  <p:tag name="KSO_WM_UNIT_TEXT_FILL_TYPE" val="1"/>
</p:tagLst>
</file>

<file path=ppt/tags/tag39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9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xml><?xml version="1.0" encoding="utf-8"?>
<p:tagLst xmlns:p="http://schemas.openxmlformats.org/presentationml/2006/main">
  <p:tag name="MH" val="20170216122942"/>
  <p:tag name="MH_LIBRARY" val="GRAPHIC"/>
  <p:tag name="MH_ORDER" val="文本框 1"/>
  <p:tag name="KSO_WM_BEAUTIFY_FLAG" val=""/>
</p:tagLst>
</file>

<file path=ppt/tags/tag40.xml><?xml version="1.0" encoding="utf-8"?>
<p:tagLst xmlns:p="http://schemas.openxmlformats.org/presentationml/2006/main">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041_5*l_h_f*1_1_1"/>
  <p:tag name="KSO_WM_TEMPLATE_CATEGORY" val="diagram"/>
  <p:tag name="KSO_WM_TEMPLATE_INDEX" val="20170041"/>
  <p:tag name="KSO_WM_UNIT_LAYERLEVEL" val="1_1_1"/>
  <p:tag name="KSO_WM_TAG_VERSION" val="1.0"/>
  <p:tag name="KSO_WM_BEAUTIFY_FLAG" val=""/>
  <p:tag name="KSO_WM_UNIT_PRESET_TEXT" val="单击此处添加文本具体内容"/>
  <p:tag name="KSO_WM_UNIT_TEXT_FILL_FORE_SCHEMECOLOR_INDEX" val="5"/>
  <p:tag name="KSO_WM_UNIT_TEXT_FILL_TYPE" val="1"/>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MH" val="20170216142000"/>
  <p:tag name="MH_LIBRARY" val="GRAPHIC"/>
</p:tagLst>
</file>

<file path=ppt/tags/tag402.xml><?xml version="1.0" encoding="utf-8"?>
<p:tagLst xmlns:p="http://schemas.openxmlformats.org/presentationml/2006/main">
  <p:tag name="MH" val="20170216141637"/>
  <p:tag name="MH_LIBRARY" val="GRAPHIC"/>
  <p:tag name="MH_TYPE" val="PageTitle"/>
  <p:tag name="MH_ORDER" val="PageTitle"/>
</p:tagLst>
</file>

<file path=ppt/tags/tag40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47_5*l_i*1_1"/>
  <p:tag name="KSO_WM_TEMPLATE_CATEGORY" val="diagram"/>
  <p:tag name="KSO_WM_TEMPLATE_INDEX" val="20228047"/>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47_5*l_i*1_2"/>
  <p:tag name="KSO_WM_TEMPLATE_CATEGORY" val="diagram"/>
  <p:tag name="KSO_WM_TEMPLATE_INDEX" val="20228047"/>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06.xml><?xml version="1.0" encoding="utf-8"?>
<p:tagLst xmlns:p="http://schemas.openxmlformats.org/presentationml/2006/main">
  <p:tag name="KSO_WM_UNIT_VALUE" val="220*22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47_5*l_x*1_1"/>
  <p:tag name="KSO_WM_TEMPLATE_CATEGORY" val="diagram"/>
  <p:tag name="KSO_WM_TEMPLATE_INDEX" val="20228047"/>
  <p:tag name="KSO_WM_UNIT_LAYERLEVEL" val="1_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47_5*l_i*1_3"/>
  <p:tag name="KSO_WM_TEMPLATE_CATEGORY" val="diagram"/>
  <p:tag name="KSO_WM_TEMPLATE_INDEX" val="20228047"/>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7_5*l_h_i*1_1_1"/>
  <p:tag name="KSO_WM_TEMPLATE_CATEGORY" val="diagram"/>
  <p:tag name="KSO_WM_TEMPLATE_INDEX" val="2022804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7_5*l_h_i*1_1_2"/>
  <p:tag name="KSO_WM_TEMPLATE_CATEGORY" val="diagram"/>
  <p:tag name="KSO_WM_TEMPLATE_INDEX" val="2022804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041_5*l_h_i*1_1_1"/>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7_5*l_h_i*1_2_1"/>
  <p:tag name="KSO_WM_TEMPLATE_CATEGORY" val="diagram"/>
  <p:tag name="KSO_WM_TEMPLATE_INDEX" val="2022804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7_5*l_h_i*1_2_2"/>
  <p:tag name="KSO_WM_TEMPLATE_CATEGORY" val="diagram"/>
  <p:tag name="KSO_WM_TEMPLATE_INDEX" val="2022804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7_5*l_h_i*1_3_1"/>
  <p:tag name="KSO_WM_TEMPLATE_CATEGORY" val="diagram"/>
  <p:tag name="KSO_WM_TEMPLATE_INDEX" val="2022804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7_5*l_h_i*1_3_2"/>
  <p:tag name="KSO_WM_TEMPLATE_CATEGORY" val="diagram"/>
  <p:tag name="KSO_WM_TEMPLATE_INDEX" val="2022804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7_5*l_h_i*1_4_1"/>
  <p:tag name="KSO_WM_TEMPLATE_CATEGORY" val="diagram"/>
  <p:tag name="KSO_WM_TEMPLATE_INDEX" val="2022804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7_5*l_h_i*1_4_2"/>
  <p:tag name="KSO_WM_TEMPLATE_CATEGORY" val="diagram"/>
  <p:tag name="KSO_WM_TEMPLATE_INDEX" val="2022804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47_5*l_h_i*1_5_1"/>
  <p:tag name="KSO_WM_TEMPLATE_CATEGORY" val="diagram"/>
  <p:tag name="KSO_WM_TEMPLATE_INDEX" val="2022804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47_5*l_h_i*1_5_2"/>
  <p:tag name="KSO_WM_TEMPLATE_CATEGORY" val="diagram"/>
  <p:tag name="KSO_WM_TEMPLATE_INDEX" val="2022804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4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7_5*l_h_a*1_3_1"/>
  <p:tag name="KSO_WM_TEMPLATE_CATEGORY" val="diagram"/>
  <p:tag name="KSO_WM_TEMPLATE_INDEX" val="20228047"/>
  <p:tag name="KSO_WM_UNIT_LAYERLEVEL" val="1_1_1"/>
  <p:tag name="KSO_WM_TAG_VERSION" val="1.0"/>
  <p:tag name="KSO_WM_BEAUTIFY_FLAG" val="#wm#"/>
  <p:tag name="KSO_WM_UNIT_TEXT_FILL_FORE_SCHEMECOLOR_INDEX" val="7"/>
  <p:tag name="KSO_WM_UNIT_TEXT_FILL_TYPE" val="1"/>
</p:tagLst>
</file>

<file path=ppt/tags/tag41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7_5*l_h_a*1_1_1"/>
  <p:tag name="KSO_WM_TEMPLATE_CATEGORY" val="diagram"/>
  <p:tag name="KSO_WM_TEMPLATE_INDEX" val="20228047"/>
  <p:tag name="KSO_WM_UNIT_LAYERLEVEL" val="1_1_1"/>
  <p:tag name="KSO_WM_TAG_VERSION" val="1.0"/>
  <p:tag name="KSO_WM_BEAUTIFY_FLAG" val="#wm#"/>
  <p:tag name="KSO_WM_UNIT_TEXT_FILL_FORE_SCHEMECOLOR_INDEX" val="5"/>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041_5*l_h_i*1_1_2"/>
  <p:tag name="KSO_WM_TEMPLATE_CATEGORY" val="diagram"/>
  <p:tag name="KSO_WM_TEMPLATE_INDEX" val="20170041"/>
  <p:tag name="KSO_WM_UNIT_LAYERLEVEL" val="1_1_1"/>
  <p:tag name="KSO_WM_TAG_VERSION" val="1.0"/>
  <p:tag name="KSO_WM_BEAUTIFY_FLAG" val=""/>
  <p:tag name="KSO_WM_UNIT_FILL_FORE_SCHEMECOLOR_INDEX" val="5"/>
  <p:tag name="KSO_WM_UNIT_FILL_TYPE" val="1"/>
</p:tagLst>
</file>

<file path=ppt/tags/tag42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7_5*l_h_f*1_1_1"/>
  <p:tag name="KSO_WM_TEMPLATE_CATEGORY" val="diagram"/>
  <p:tag name="KSO_WM_TEMPLATE_INDEX" val="20228047"/>
  <p:tag name="KSO_WM_UNIT_LAYERLEVEL" val="1_1_1"/>
  <p:tag name="KSO_WM_TAG_VERSION" val="1.0"/>
  <p:tag name="KSO_WM_BEAUTIFY_FLAG" val="#wm#"/>
  <p:tag name="KSO_WM_UNIT_TEXT_FILL_FORE_SCHEMECOLOR_INDEX" val="13"/>
  <p:tag name="KSO_WM_UNIT_TEXT_FILL_TYPE" val="1"/>
</p:tagLst>
</file>

<file path=ppt/tags/tag4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7_5*l_h_a*1_2_1"/>
  <p:tag name="KSO_WM_TEMPLATE_CATEGORY" val="diagram"/>
  <p:tag name="KSO_WM_TEMPLATE_INDEX" val="20228047"/>
  <p:tag name="KSO_WM_UNIT_LAYERLEVEL" val="1_1_1"/>
  <p:tag name="KSO_WM_TAG_VERSION" val="1.0"/>
  <p:tag name="KSO_WM_BEAUTIFY_FLAG" val="#wm#"/>
  <p:tag name="KSO_WM_UNIT_TEXT_FILL_FORE_SCHEMECOLOR_INDEX" val="6"/>
  <p:tag name="KSO_WM_UNIT_TEXT_FILL_TYPE" val="1"/>
</p:tagLst>
</file>

<file path=ppt/tags/tag4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47_5*l_h_a*1_5_1"/>
  <p:tag name="KSO_WM_TEMPLATE_CATEGORY" val="diagram"/>
  <p:tag name="KSO_WM_TEMPLATE_INDEX" val="20228047"/>
  <p:tag name="KSO_WM_UNIT_LAYERLEVEL" val="1_1_1"/>
  <p:tag name="KSO_WM_TAG_VERSION" val="1.0"/>
  <p:tag name="KSO_WM_BEAUTIFY_FLAG" val="#wm#"/>
  <p:tag name="KSO_WM_UNIT_TEXT_FILL_FORE_SCHEMECOLOR_INDEX" val="9"/>
  <p:tag name="KSO_WM_UNIT_TEXT_FILL_TYPE" val="1"/>
</p:tagLst>
</file>

<file path=ppt/tags/tag4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7_5*l_h_a*1_4_1"/>
  <p:tag name="KSO_WM_TEMPLATE_CATEGORY" val="diagram"/>
  <p:tag name="KSO_WM_TEMPLATE_INDEX" val="20228047"/>
  <p:tag name="KSO_WM_UNIT_LAYERLEVEL" val="1_1_1"/>
  <p:tag name="KSO_WM_TAG_VERSION" val="1.0"/>
  <p:tag name="KSO_WM_BEAUTIFY_FLAG" val="#wm#"/>
  <p:tag name="KSO_WM_UNIT_TEXT_FILL_FORE_SCHEMECOLOR_INDEX" val="8"/>
  <p:tag name="KSO_WM_UNIT_TEXT_FILL_TYPE" val="1"/>
</p:tagLst>
</file>

<file path=ppt/tags/tag42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7_5*l_h_f*1_1_1"/>
  <p:tag name="KSO_WM_TEMPLATE_CATEGORY" val="diagram"/>
  <p:tag name="KSO_WM_TEMPLATE_INDEX" val="20228047"/>
  <p:tag name="KSO_WM_UNIT_LAYERLEVEL" val="1_1_1"/>
  <p:tag name="KSO_WM_TAG_VERSION" val="1.0"/>
  <p:tag name="KSO_WM_BEAUTIFY_FLAG" val=""/>
  <p:tag name="KSO_WM_UNIT_TEXT_FILL_FORE_SCHEMECOLOR_INDEX" val="13"/>
  <p:tag name="KSO_WM_UNIT_TEXT_FILL_TYPE" val="1"/>
</p:tagLst>
</file>

<file path=ppt/tags/tag42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7_5*l_h_f*1_1_1"/>
  <p:tag name="KSO_WM_TEMPLATE_CATEGORY" val="diagram"/>
  <p:tag name="KSO_WM_TEMPLATE_INDEX" val="20228047"/>
  <p:tag name="KSO_WM_UNIT_LAYERLEVEL" val="1_1_1"/>
  <p:tag name="KSO_WM_TAG_VERSION" val="1.0"/>
  <p:tag name="KSO_WM_BEAUTIFY_FLAG" val=""/>
  <p:tag name="KSO_WM_UNIT_TEXT_FILL_FORE_SCHEMECOLOR_INDEX" val="13"/>
  <p:tag name="KSO_WM_UNIT_TEXT_FILL_TYPE" val="1"/>
</p:tagLst>
</file>

<file path=ppt/tags/tag42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7_5*l_h_f*1_1_1"/>
  <p:tag name="KSO_WM_TEMPLATE_CATEGORY" val="diagram"/>
  <p:tag name="KSO_WM_TEMPLATE_INDEX" val="20228047"/>
  <p:tag name="KSO_WM_UNIT_LAYERLEVEL" val="1_1_1"/>
  <p:tag name="KSO_WM_TAG_VERSION" val="1.0"/>
  <p:tag name="KSO_WM_BEAUTIFY_FLAG" val=""/>
  <p:tag name="KSO_WM_UNIT_TEXT_FILL_FORE_SCHEMECOLOR_INDEX" val="13"/>
  <p:tag name="KSO_WM_UNIT_TEXT_FILL_TYPE" val="1"/>
</p:tagLst>
</file>

<file path=ppt/tags/tag42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7_5*l_h_f*1_1_1"/>
  <p:tag name="KSO_WM_TEMPLATE_CATEGORY" val="diagram"/>
  <p:tag name="KSO_WM_TEMPLATE_INDEX" val="20228047"/>
  <p:tag name="KSO_WM_UNIT_LAYERLEVEL" val="1_1_1"/>
  <p:tag name="KSO_WM_TAG_VERSION" val="1.0"/>
  <p:tag name="KSO_WM_BEAUTIFY_FLAG" val=""/>
  <p:tag name="KSO_WM_UNIT_TEXT_FILL_FORE_SCHEMECOLOR_INDEX" val="13"/>
  <p:tag name="KSO_WM_UNIT_TEXT_FILL_TYPE" val="1"/>
</p:tagLst>
</file>

<file path=ppt/tags/tag42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42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3.xml><?xml version="1.0" encoding="utf-8"?>
<p:tagLst xmlns:p="http://schemas.openxmlformats.org/presentationml/2006/main">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041_5*l_h_f*1_1_1"/>
  <p:tag name="KSO_WM_TEMPLATE_CATEGORY" val="diagram"/>
  <p:tag name="KSO_WM_TEMPLATE_INDEX" val="20170041"/>
  <p:tag name="KSO_WM_UNIT_LAYERLEVEL" val="1_1_1"/>
  <p:tag name="KSO_WM_TAG_VERSION" val="1.0"/>
  <p:tag name="KSO_WM_BEAUTIFY_FLAG" val=""/>
  <p:tag name="KSO_WM_UNIT_PRESET_TEXT" val="单击此处添加文本具体内容"/>
  <p:tag name="KSO_WM_UNIT_TEXT_FILL_FORE_SCHEMECOLOR_INDEX" val="5"/>
  <p:tag name="KSO_WM_UNIT_TEXT_FILL_TYPE" val="1"/>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MH" val="20170216142000"/>
  <p:tag name="MH_LIBRARY" val="GRAPHIC"/>
</p:tagLst>
</file>

<file path=ppt/tags/tag432.xml><?xml version="1.0" encoding="utf-8"?>
<p:tagLst xmlns:p="http://schemas.openxmlformats.org/presentationml/2006/main">
  <p:tag name="MH" val="20170216141637"/>
  <p:tag name="MH_LIBRARY" val="GRAPHIC"/>
  <p:tag name="MH_TYPE" val="PageTitle"/>
  <p:tag name="MH_ORDER" val="PageTitle"/>
</p:tagLst>
</file>

<file path=ppt/tags/tag43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TEMPLATE_CATEGORY" val="diagram"/>
  <p:tag name="KSO_WM_TEMPLATE_INDEX" val="20170829"/>
  <p:tag name="KSO_WM_UNIT_TYPE" val="p_h_i"/>
  <p:tag name="KSO_WM_UNIT_INDEX" val="1_1_1"/>
  <p:tag name="KSO_WM_UNIT_ID" val="diagram20170829_1*p_h_i*1_1_1"/>
  <p:tag name="KSO_WM_UNIT_LAYERLEVEL" val="1_1_1"/>
  <p:tag name="KSO_WM_BEAUTIFY_FLAG" val="#wm#"/>
  <p:tag name="KSO_WM_TAG_VERSION" val="1.0"/>
  <p:tag name="KSO_WM_DIAGRAM_GROUP_CODE" val="p1-1"/>
  <p:tag name="KSO_WM_UNIT_FILL_FORE_SCHEMECOLOR_INDEX" val="5"/>
  <p:tag name="KSO_WM_UNIT_FILL_TYPE" val="1"/>
</p:tagLst>
</file>

<file path=ppt/tags/tag436.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BEAUTIFY_FLAG" val="#wm#"/>
  <p:tag name="KSO_WM_TAG_VERSION" val="1.0"/>
  <p:tag name="KSO_WM_DIAGRAM_GROUP_CODE" val="p1-1"/>
  <p:tag name="KSO_WM_UNIT_FILL_FORE_SCHEMECOLOR_INDEX" val="5"/>
  <p:tag name="KSO_WM_UNIT_FILL_TYPE" val="1"/>
</p:tagLst>
</file>

<file path=ppt/tags/tag437.xml><?xml version="1.0" encoding="utf-8"?>
<p:tagLst xmlns:p="http://schemas.openxmlformats.org/presentationml/2006/main">
  <p:tag name="KSO_WM_TEMPLATE_CATEGORY" val="diagram"/>
  <p:tag name="KSO_WM_TEMPLATE_INDEX" val="20170829"/>
  <p:tag name="KSO_WM_UNIT_TYPE" val="p_h_h_i"/>
  <p:tag name="KSO_WM_UNIT_INDEX" val="1_1_2_1"/>
  <p:tag name="KSO_WM_UNIT_ID" val="diagram20170829_1*p_h_h_i*1_1_2_1"/>
  <p:tag name="KSO_WM_UNIT_LAYERLEVEL" val="1_1_1_1"/>
  <p:tag name="KSO_WM_BEAUTIFY_FLAG" val="#wm#"/>
  <p:tag name="KSO_WM_TAG_VERSION" val="1.0"/>
  <p:tag name="KSO_WM_DIAGRAM_GROUP_CODE" val="p1-1"/>
  <p:tag name="KSO_WM_UNIT_FILL_FORE_SCHEMECOLOR_INDEX" val="5"/>
  <p:tag name="KSO_WM_UNIT_FILL_TYPE" val="1"/>
</p:tagLst>
</file>

<file path=ppt/tags/tag438.xml><?xml version="1.0" encoding="utf-8"?>
<p:tagLst xmlns:p="http://schemas.openxmlformats.org/presentationml/2006/main">
  <p:tag name="KSO_WM_TEMPLATE_CATEGORY" val="diagram"/>
  <p:tag name="KSO_WM_TEMPLATE_INDEX" val="20170829"/>
  <p:tag name="KSO_WM_UNIT_TYPE" val="p_h_h_i"/>
  <p:tag name="KSO_WM_UNIT_INDEX" val="1_1_1_2"/>
  <p:tag name="KSO_WM_UNIT_ID" val="diagram20170829_1*p_h_h_i*1_1_1_2"/>
  <p:tag name="KSO_WM_UNIT_LAYERLEVEL" val="1_1_1_1"/>
  <p:tag name="KSO_WM_BEAUTIFY_FLAG" val="#wm#"/>
  <p:tag name="KSO_WM_TAG_VERSION" val="1.0"/>
  <p:tag name="KSO_WM_DIAGRAM_GROUP_CODE" val="p1-1"/>
  <p:tag name="KSO_WM_UNIT_LINE_FORE_SCHEMECOLOR_INDEX" val="5"/>
  <p:tag name="KSO_WM_UNIT_LINE_FILL_TYPE" val="2"/>
</p:tagLst>
</file>

<file path=ppt/tags/tag439.xml><?xml version="1.0" encoding="utf-8"?>
<p:tagLst xmlns:p="http://schemas.openxmlformats.org/presentationml/2006/main">
  <p:tag name="KSO_WM_TEMPLATE_CATEGORY" val="diagram"/>
  <p:tag name="KSO_WM_TEMPLATE_INDEX" val="20170829"/>
  <p:tag name="KSO_WM_UNIT_TYPE" val="p_h_h_i"/>
  <p:tag name="KSO_WM_UNIT_INDEX" val="1_1_2_2"/>
  <p:tag name="KSO_WM_UNIT_ID" val="diagram20170829_1*p_h_h_i*1_1_2_2"/>
  <p:tag name="KSO_WM_UNIT_LAYERLEVEL" val="1_1_1_1"/>
  <p:tag name="KSO_WM_BEAUTIFY_FLAG" val="#wm#"/>
  <p:tag name="KSO_WM_TAG_VERSION" val="1.0"/>
  <p:tag name="KSO_WM_DIAGRAM_GROUP_CODE" val="p1-1"/>
  <p:tag name="KSO_WM_UNIT_LINE_FORE_SCHEMECOLOR_INDEX" val="5"/>
  <p:tag name="KSO_WM_UNIT_LINE_FILL_TYPE" val="2"/>
</p:tagLst>
</file>

<file path=ppt/tags/tag44.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440.xml><?xml version="1.0" encoding="utf-8"?>
<p:tagLst xmlns:p="http://schemas.openxmlformats.org/presentationml/2006/main">
  <p:tag name="KSO_WM_TEMPLATE_CATEGORY" val="diagram"/>
  <p:tag name="KSO_WM_TEMPLATE_INDEX" val="20170829"/>
  <p:tag name="KSO_WM_UNIT_TYPE" val="p_h_h_f"/>
  <p:tag name="KSO_WM_UNIT_INDEX" val="1_1_1_1"/>
  <p:tag name="KSO_WM_UNIT_ID" val="diagram20170829_1*p_h_h_f*1_1_1_1"/>
  <p:tag name="KSO_WM_UNIT_LAYERLEVEL" val="1_1_1_1"/>
  <p:tag name="KSO_WM_UNIT_VALUE" val="14"/>
  <p:tag name="KSO_WM_UNIT_HIGHLIGHT" val="0"/>
  <p:tag name="KSO_WM_UNIT_COMPATIBLE" val="0"/>
  <p:tag name="KSO_WM_UNIT_CLEAR" val="0"/>
  <p:tag name="KSO_WM_BEAUTIFY_FLAG" val="#wm#"/>
  <p:tag name="KSO_WM_TAG_VERSION" val="1.0"/>
  <p:tag name="KSO_WM_DIAGRAM_GROUP_CODE" val="p1-1"/>
  <p:tag name="KSO_WM_UNIT_PRESET_TEXT" val="Lorem ipsum dolor sit amet"/>
  <p:tag name="KSO_WM_UNIT_TEXT_FILL_FORE_SCHEMECOLOR_INDEX" val="13"/>
  <p:tag name="KSO_WM_UNIT_TEXT_FILL_TYPE" val="1"/>
</p:tagLst>
</file>

<file path=ppt/tags/tag441.xml><?xml version="1.0" encoding="utf-8"?>
<p:tagLst xmlns:p="http://schemas.openxmlformats.org/presentationml/2006/main">
  <p:tag name="KSO_WM_TEMPLATE_CATEGORY" val="diagram"/>
  <p:tag name="KSO_WM_TEMPLATE_INDEX" val="20170829"/>
  <p:tag name="KSO_WM_UNIT_TYPE" val="p_h_h_f"/>
  <p:tag name="KSO_WM_UNIT_INDEX" val="1_1_2_1"/>
  <p:tag name="KSO_WM_UNIT_ID" val="diagram20170829_1*p_h_h_f*1_1_2_1"/>
  <p:tag name="KSO_WM_UNIT_LAYERLEVEL" val="1_1_1_1"/>
  <p:tag name="KSO_WM_UNIT_VALUE" val="14"/>
  <p:tag name="KSO_WM_UNIT_HIGHLIGHT" val="0"/>
  <p:tag name="KSO_WM_UNIT_COMPATIBLE" val="0"/>
  <p:tag name="KSO_WM_UNIT_CLEAR" val="0"/>
  <p:tag name="KSO_WM_BEAUTIFY_FLAG" val="#wm#"/>
  <p:tag name="KSO_WM_TAG_VERSION" val="1.0"/>
  <p:tag name="KSO_WM_DIAGRAM_GROUP_CODE" val="p1-1"/>
  <p:tag name="KSO_WM_UNIT_PRESET_TEXT" val="Lorem ipsum dolor sit amet"/>
  <p:tag name="KSO_WM_UNIT_TEXT_FILL_FORE_SCHEMECOLOR_INDEX" val="13"/>
  <p:tag name="KSO_WM_UNIT_TEXT_FILL_TYPE" val="1"/>
</p:tagLst>
</file>

<file path=ppt/tags/tag44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443.xml><?xml version="1.0" encoding="utf-8"?>
<p:tagLst xmlns:p="http://schemas.openxmlformats.org/presentationml/2006/main">
  <p:tag name="MH" val="20170216141637"/>
  <p:tag name="MH_LIBRARY" val="GRAPHIC"/>
  <p:tag name="MH_TYPE" val="PageTitle"/>
  <p:tag name="MH_ORDER" val="PageTitle"/>
</p:tagLst>
</file>

<file path=ppt/tags/tag44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n1-1"/>
  <p:tag name="KSO_WM_UNIT_TYPE" val="n_h_i"/>
  <p:tag name="KSO_WM_UNIT_INDEX" val="1_1_1"/>
  <p:tag name="KSO_WM_UNIT_ID" val="diagram20228118_3*n_h_i*1_1_1"/>
  <p:tag name="KSO_WM_TEMPLATE_CATEGORY" val="diagram"/>
  <p:tag name="KSO_WM_TEMPLATE_INDEX" val="2022811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n1-1"/>
  <p:tag name="KSO_WM_UNIT_TYPE" val="l_h_i"/>
  <p:tag name="KSO_WM_UNIT_INDEX" val="1_2_1"/>
  <p:tag name="KSO_WM_UNIT_ID" val="diagram20228118_3*l_h_i*1_2_1"/>
  <p:tag name="KSO_WM_TEMPLATE_CATEGORY" val="diagram"/>
  <p:tag name="KSO_WM_TEMPLATE_INDEX" val="20228118"/>
  <p:tag name="KSO_WM_UNIT_LAYERLEVEL" val="1_1_1"/>
  <p:tag name="KSO_WM_TAG_VERSION" val="1.0"/>
  <p:tag name="KSO_WM_BEAUTIFY_FLAG" val="#wm#"/>
  <p:tag name="KSO_WM_UNIT_LINE_FORE_SCHEMECOLOR_INDEX" val="6"/>
  <p:tag name="KSO_WM_UNIT_LINE_FILL_TYPE"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n1-1"/>
  <p:tag name="KSO_WM_UNIT_TYPE" val="l_h_i"/>
  <p:tag name="KSO_WM_UNIT_INDEX" val="1_2_2"/>
  <p:tag name="KSO_WM_UNIT_ID" val="diagram20228118_3*l_h_i*1_2_2"/>
  <p:tag name="KSO_WM_TEMPLATE_CATEGORY" val="diagram"/>
  <p:tag name="KSO_WM_TEMPLATE_INDEX" val="2022811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n1-1"/>
  <p:tag name="KSO_WM_UNIT_TYPE" val="l_h_i"/>
  <p:tag name="KSO_WM_UNIT_INDEX" val="1_2_3"/>
  <p:tag name="KSO_WM_UNIT_ID" val="diagram20228118_3*l_h_i*1_2_3"/>
  <p:tag name="KSO_WM_TEMPLATE_CATEGORY" val="diagram"/>
  <p:tag name="KSO_WM_TEMPLATE_INDEX" val="20228118"/>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n1-1"/>
  <p:tag name="KSO_WM_UNIT_TYPE" val="l_h_i"/>
  <p:tag name="KSO_WM_UNIT_INDEX" val="1_3_1"/>
  <p:tag name="KSO_WM_UNIT_ID" val="diagram20228118_3*l_h_i*1_3_1"/>
  <p:tag name="KSO_WM_TEMPLATE_CATEGORY" val="diagram"/>
  <p:tag name="KSO_WM_TEMPLATE_INDEX" val="20228118"/>
  <p:tag name="KSO_WM_UNIT_LAYERLEVEL" val="1_1_1"/>
  <p:tag name="KSO_WM_TAG_VERSION" val="1.0"/>
  <p:tag name="KSO_WM_BEAUTIFY_FLAG" val="#wm#"/>
  <p:tag name="KSO_WM_UNIT_LINE_FORE_SCHEMECOLOR_INDEX" val="7"/>
  <p:tag name="KSO_WM_UNIT_LINE_FILL_TYPE" val="2"/>
</p:tagLst>
</file>

<file path=ppt/tags/tag45.xml><?xml version="1.0" encoding="utf-8"?>
<p:tagLst xmlns:p="http://schemas.openxmlformats.org/presentationml/2006/main">
  <p:tag name="MH" val="20170216141637"/>
  <p:tag name="MH_LIBRARY" val="GRAPHIC"/>
  <p:tag name="MH_TYPE" val="PageTitle"/>
  <p:tag name="MH_ORDER" val="PageTitle"/>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n1-1"/>
  <p:tag name="KSO_WM_UNIT_TYPE" val="l_h_i"/>
  <p:tag name="KSO_WM_UNIT_INDEX" val="1_3_2"/>
  <p:tag name="KSO_WM_UNIT_ID" val="diagram20228118_3*l_h_i*1_3_2"/>
  <p:tag name="KSO_WM_TEMPLATE_CATEGORY" val="diagram"/>
  <p:tag name="KSO_WM_TEMPLATE_INDEX" val="2022811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n1-1"/>
  <p:tag name="KSO_WM_UNIT_TYPE" val="l_h_i"/>
  <p:tag name="KSO_WM_UNIT_INDEX" val="1_1_1"/>
  <p:tag name="KSO_WM_UNIT_ID" val="diagram20228118_3*l_h_i*1_1_1"/>
  <p:tag name="KSO_WM_TEMPLATE_CATEGORY" val="diagram"/>
  <p:tag name="KSO_WM_TEMPLATE_INDEX" val="20228118"/>
  <p:tag name="KSO_WM_UNIT_LAYERLEVEL" val="1_1_1"/>
  <p:tag name="KSO_WM_TAG_VERSION" val="1.0"/>
  <p:tag name="KSO_WM_BEAUTIFY_FLAG" val="#wm#"/>
  <p:tag name="KSO_WM_UNIT_LINE_FORE_SCHEMECOLOR_INDEX" val="5"/>
  <p:tag name="KSO_WM_UNIT_LINE_FILL_TYPE"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n1-1"/>
  <p:tag name="KSO_WM_UNIT_TYPE" val="l_h_i"/>
  <p:tag name="KSO_WM_UNIT_INDEX" val="1_1_2"/>
  <p:tag name="KSO_WM_UNIT_ID" val="diagram20228118_3*l_h_i*1_1_2"/>
  <p:tag name="KSO_WM_TEMPLATE_CATEGORY" val="diagram"/>
  <p:tag name="KSO_WM_TEMPLATE_INDEX" val="2022811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n1-1"/>
  <p:tag name="KSO_WM_UNIT_TYPE" val="l_h_i"/>
  <p:tag name="KSO_WM_UNIT_INDEX" val="1_3_3"/>
  <p:tag name="KSO_WM_UNIT_ID" val="diagram20228118_3*l_h_i*1_3_3"/>
  <p:tag name="KSO_WM_TEMPLATE_CATEGORY" val="diagram"/>
  <p:tag name="KSO_WM_TEMPLATE_INDEX" val="20228118"/>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n1-1"/>
  <p:tag name="KSO_WM_UNIT_TYPE" val="l_h_i"/>
  <p:tag name="KSO_WM_UNIT_INDEX" val="1_1_3"/>
  <p:tag name="KSO_WM_UNIT_ID" val="diagram20228118_3*l_h_i*1_1_3"/>
  <p:tag name="KSO_WM_TEMPLATE_CATEGORY" val="diagram"/>
  <p:tag name="KSO_WM_TEMPLATE_INDEX" val="2022811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45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n1-1"/>
  <p:tag name="KSO_WM_UNIT_TYPE" val="l_h_a"/>
  <p:tag name="KSO_WM_UNIT_INDEX" val="1_1_1"/>
  <p:tag name="KSO_WM_UNIT_ID" val="diagram20228118_3*l_h_a*1_1_1"/>
  <p:tag name="KSO_WM_TEMPLATE_CATEGORY" val="diagram"/>
  <p:tag name="KSO_WM_TEMPLATE_INDEX" val="20228118"/>
  <p:tag name="KSO_WM_UNIT_LAYERLEVEL" val="1_1_1"/>
  <p:tag name="KSO_WM_TAG_VERSION" val="1.0"/>
  <p:tag name="KSO_WM_BEAUTIFY_FLAG" val="#wm#"/>
  <p:tag name="KSO_WM_UNIT_TEXT_FILL_FORE_SCHEMECOLOR_INDEX" val="5"/>
  <p:tag name="KSO_WM_UNIT_TEXT_FILL_TYPE" val="1"/>
</p:tagLst>
</file>

<file path=ppt/tags/tag456.xml><?xml version="1.0" encoding="utf-8"?>
<p:tagLst xmlns:p="http://schemas.openxmlformats.org/presentationml/2006/main">
  <p:tag name="KSO_WM_UNIT_SUBTYPE" val="a"/>
  <p:tag name="KSO_WM_UNIT_PRESET_TEXT" val="单击此处输入你的正文。"/>
  <p:tag name="KSO_WM_UNIT_NOCLEAR" val="0"/>
  <p:tag name="KSO_WM_UNIT_HIGHLIGHT" val="0"/>
  <p:tag name="KSO_WM_UNIT_COMPATIBLE" val="0"/>
  <p:tag name="KSO_WM_UNIT_DIAGRAM_ISNUMVISUAL" val="0"/>
  <p:tag name="KSO_WM_UNIT_DIAGRAM_ISREFERUNIT" val="0"/>
  <p:tag name="KSO_WM_DIAGRAM_GROUP_CODE" val="l1n1-1"/>
  <p:tag name="KSO_WM_UNIT_TYPE" val="l_h_f"/>
  <p:tag name="KSO_WM_UNIT_INDEX" val="1_1_1"/>
  <p:tag name="KSO_WM_UNIT_ID" val="diagram20228118_3*l_h_f*1_1_1"/>
  <p:tag name="KSO_WM_TEMPLATE_CATEGORY" val="diagram"/>
  <p:tag name="KSO_WM_TEMPLATE_INDEX" val="20228118"/>
  <p:tag name="KSO_WM_UNIT_LAYERLEVEL" val="1_1_1"/>
  <p:tag name="KSO_WM_TAG_VERSION" val="1.0"/>
  <p:tag name="KSO_WM_BEAUTIFY_FLAG" val="#wm#"/>
  <p:tag name="KSO_WM_UNIT_TEXT_FILL_FORE_SCHEMECOLOR_INDEX" val="13"/>
  <p:tag name="KSO_WM_UNIT_TEXT_FILL_TYPE" val="1"/>
</p:tagLst>
</file>

<file path=ppt/tags/tag457.xml><?xml version="1.0" encoding="utf-8"?>
<p:tagLst xmlns:p="http://schemas.openxmlformats.org/presentationml/2006/main">
  <p:tag name="KSO_WM_UNIT_VALUE" val="217*217"/>
  <p:tag name="KSO_WM_UNIT_HIGHLIGHT" val="0"/>
  <p:tag name="KSO_WM_UNIT_COMPATIBLE" val="0"/>
  <p:tag name="KSO_WM_UNIT_DIAGRAM_ISNUMVISUAL" val="0"/>
  <p:tag name="KSO_WM_UNIT_DIAGRAM_ISREFERUNIT" val="0"/>
  <p:tag name="KSO_WM_DIAGRAM_GROUP_CODE" val="l1n1-1"/>
  <p:tag name="KSO_WM_UNIT_TYPE" val="n_h_x"/>
  <p:tag name="KSO_WM_UNIT_INDEX" val="1_1_1"/>
  <p:tag name="KSO_WM_UNIT_ID" val="diagram20228118_3*n_h_x*1_1_1"/>
  <p:tag name="KSO_WM_TEMPLATE_CATEGORY" val="diagram"/>
  <p:tag name="KSO_WM_TEMPLATE_INDEX" val="20228118"/>
  <p:tag name="KSO_WM_UNIT_LAYERLEVEL" val="1_1_1"/>
  <p:tag name="KSO_WM_TAG_VERSION" val="1.0"/>
  <p:tag name="KSO_WM_BEAUTIFY_FLAG" val="#wm#"/>
</p:tagLst>
</file>

<file path=ppt/tags/tag458.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n1-1"/>
  <p:tag name="KSO_WM_UNIT_TYPE" val="l_h_x"/>
  <p:tag name="KSO_WM_UNIT_INDEX" val="1_1_1"/>
  <p:tag name="KSO_WM_UNIT_ID" val="diagram20228118_3*l_h_x*1_1_1"/>
  <p:tag name="KSO_WM_TEMPLATE_CATEGORY" val="diagram"/>
  <p:tag name="KSO_WM_TEMPLATE_INDEX" val="20228118"/>
  <p:tag name="KSO_WM_UNIT_LAYERLEVEL" val="1_1_1"/>
  <p:tag name="KSO_WM_TAG_VERSION" val="1.0"/>
  <p:tag name="KSO_WM_BEAUTIFY_FLAG" val="#wm#"/>
  <p:tag name="KSO_WM_UNIT_SHADOW_SCHEMECOLOR_INDEX" val="5"/>
</p:tagLst>
</file>

<file path=ppt/tags/tag459.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n1-1"/>
  <p:tag name="KSO_WM_UNIT_TYPE" val="l_h_x"/>
  <p:tag name="KSO_WM_UNIT_INDEX" val="1_2_1"/>
  <p:tag name="KSO_WM_UNIT_ID" val="diagram20228118_3*l_h_x*1_2_1"/>
  <p:tag name="KSO_WM_TEMPLATE_CATEGORY" val="diagram"/>
  <p:tag name="KSO_WM_TEMPLATE_INDEX" val="20228118"/>
  <p:tag name="KSO_WM_UNIT_LAYERLEVEL" val="1_1_1"/>
  <p:tag name="KSO_WM_TAG_VERSION" val="1.0"/>
  <p:tag name="KSO_WM_BEAUTIFY_FLAG" val="#wm#"/>
  <p:tag name="KSO_WM_UNIT_SHADOW_SCHEMECOLOR_INDEX" val="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83_3*l_h_i*1_3_1"/>
  <p:tag name="KSO_WM_TEMPLATE_CATEGORY" val="diagram"/>
  <p:tag name="KSO_WM_TEMPLATE_INDEX" val="2022808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6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n1-1"/>
  <p:tag name="KSO_WM_UNIT_TYPE" val="l_h_x"/>
  <p:tag name="KSO_WM_UNIT_INDEX" val="1_3_1"/>
  <p:tag name="KSO_WM_UNIT_ID" val="diagram20228118_3*l_h_x*1_3_1"/>
  <p:tag name="KSO_WM_TEMPLATE_CATEGORY" val="diagram"/>
  <p:tag name="KSO_WM_TEMPLATE_INDEX" val="20228118"/>
  <p:tag name="KSO_WM_UNIT_LAYERLEVEL" val="1_1_1"/>
  <p:tag name="KSO_WM_TAG_VERSION" val="1.0"/>
  <p:tag name="KSO_WM_BEAUTIFY_FLAG" val="#wm#"/>
  <p:tag name="KSO_WM_UNIT_SHADOW_SCHEMECOLOR_INDEX" val="8"/>
</p:tagLst>
</file>

<file path=ppt/tags/tag46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n1-1"/>
  <p:tag name="KSO_WM_UNIT_TYPE" val="l_h_a"/>
  <p:tag name="KSO_WM_UNIT_INDEX" val="1_1_1"/>
  <p:tag name="KSO_WM_UNIT_ID" val="diagram20228118_3*l_h_a*1_1_1"/>
  <p:tag name="KSO_WM_TEMPLATE_CATEGORY" val="diagram"/>
  <p:tag name="KSO_WM_TEMPLATE_INDEX" val="20228118"/>
  <p:tag name="KSO_WM_UNIT_LAYERLEVEL" val="1_1_1"/>
  <p:tag name="KSO_WM_TAG_VERSION" val="1.0"/>
  <p:tag name="KSO_WM_BEAUTIFY_FLAG" val=""/>
  <p:tag name="KSO_WM_UNIT_TEXT_FILL_FORE_SCHEMECOLOR_INDEX" val="5"/>
  <p:tag name="KSO_WM_UNIT_TEXT_FILL_TYPE" val="1"/>
</p:tagLst>
</file>

<file path=ppt/tags/tag462.xml><?xml version="1.0" encoding="utf-8"?>
<p:tagLst xmlns:p="http://schemas.openxmlformats.org/presentationml/2006/main">
  <p:tag name="KSO_WM_UNIT_SUBTYPE" val="a"/>
  <p:tag name="KSO_WM_UNIT_PRESET_TEXT" val="单击此处输入你的正文。"/>
  <p:tag name="KSO_WM_UNIT_NOCLEAR" val="0"/>
  <p:tag name="KSO_WM_UNIT_HIGHLIGHT" val="0"/>
  <p:tag name="KSO_WM_UNIT_COMPATIBLE" val="0"/>
  <p:tag name="KSO_WM_UNIT_DIAGRAM_ISNUMVISUAL" val="0"/>
  <p:tag name="KSO_WM_UNIT_DIAGRAM_ISREFERUNIT" val="0"/>
  <p:tag name="KSO_WM_DIAGRAM_GROUP_CODE" val="l1n1-1"/>
  <p:tag name="KSO_WM_UNIT_TYPE" val="l_h_f"/>
  <p:tag name="KSO_WM_UNIT_INDEX" val="1_1_1"/>
  <p:tag name="KSO_WM_UNIT_ID" val="diagram20228118_3*l_h_f*1_1_1"/>
  <p:tag name="KSO_WM_TEMPLATE_CATEGORY" val="diagram"/>
  <p:tag name="KSO_WM_TEMPLATE_INDEX" val="20228118"/>
  <p:tag name="KSO_WM_UNIT_LAYERLEVEL" val="1_1_1"/>
  <p:tag name="KSO_WM_TAG_VERSION" val="1.0"/>
  <p:tag name="KSO_WM_BEAUTIFY_FLAG" val=""/>
  <p:tag name="KSO_WM_UNIT_TEXT_FILL_FORE_SCHEMECOLOR_INDEX" val="13"/>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n1-1"/>
  <p:tag name="KSO_WM_UNIT_TYPE" val="l_h_a"/>
  <p:tag name="KSO_WM_UNIT_INDEX" val="1_1_1"/>
  <p:tag name="KSO_WM_UNIT_ID" val="diagram20228118_3*l_h_a*1_1_1"/>
  <p:tag name="KSO_WM_TEMPLATE_CATEGORY" val="diagram"/>
  <p:tag name="KSO_WM_TEMPLATE_INDEX" val="20228118"/>
  <p:tag name="KSO_WM_UNIT_LAYERLEVEL" val="1_1_1"/>
  <p:tag name="KSO_WM_TAG_VERSION" val="1.0"/>
  <p:tag name="KSO_WM_BEAUTIFY_FLAG" val=""/>
  <p:tag name="KSO_WM_UNIT_TEXT_FILL_FORE_SCHEMECOLOR_INDEX" val="5"/>
  <p:tag name="KSO_WM_UNIT_TEXT_FILL_TYPE" val="1"/>
</p:tagLst>
</file>

<file path=ppt/tags/tag464.xml><?xml version="1.0" encoding="utf-8"?>
<p:tagLst xmlns:p="http://schemas.openxmlformats.org/presentationml/2006/main">
  <p:tag name="KSO_WM_UNIT_SUBTYPE" val="a"/>
  <p:tag name="KSO_WM_UNIT_PRESET_TEXT" val="单击此处输入你的正文。"/>
  <p:tag name="KSO_WM_UNIT_NOCLEAR" val="0"/>
  <p:tag name="KSO_WM_UNIT_HIGHLIGHT" val="0"/>
  <p:tag name="KSO_WM_UNIT_COMPATIBLE" val="0"/>
  <p:tag name="KSO_WM_UNIT_DIAGRAM_ISNUMVISUAL" val="0"/>
  <p:tag name="KSO_WM_UNIT_DIAGRAM_ISREFERUNIT" val="0"/>
  <p:tag name="KSO_WM_DIAGRAM_GROUP_CODE" val="l1n1-1"/>
  <p:tag name="KSO_WM_UNIT_TYPE" val="l_h_f"/>
  <p:tag name="KSO_WM_UNIT_INDEX" val="1_1_1"/>
  <p:tag name="KSO_WM_UNIT_ID" val="diagram20228118_3*l_h_f*1_1_1"/>
  <p:tag name="KSO_WM_TEMPLATE_CATEGORY" val="diagram"/>
  <p:tag name="KSO_WM_TEMPLATE_INDEX" val="20228118"/>
  <p:tag name="KSO_WM_UNIT_LAYERLEVEL" val="1_1_1"/>
  <p:tag name="KSO_WM_TAG_VERSION" val="1.0"/>
  <p:tag name="KSO_WM_BEAUTIFY_FLAG" val=""/>
  <p:tag name="KSO_WM_UNIT_TEXT_FILL_FORE_SCHEMECOLOR_INDEX" val="13"/>
  <p:tag name="KSO_WM_UNIT_TEXT_FILL_TYPE" val="1"/>
</p:tagLst>
</file>

<file path=ppt/tags/tag46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46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MH" val="20170216142000"/>
  <p:tag name="MH_LIBRARY" val="GRAPHIC"/>
</p:tagLst>
</file>

<file path=ppt/tags/tag469.xml><?xml version="1.0" encoding="utf-8"?>
<p:tagLst xmlns:p="http://schemas.openxmlformats.org/presentationml/2006/main">
  <p:tag name="MH" val="20170216141637"/>
  <p:tag name="MH_LIBRARY" val="GRAPHIC"/>
  <p:tag name="MH_TYPE" val="PageTitle"/>
  <p:tag name="MH_ORDER" val="PageTitle"/>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83_3*l_h_i*1_3_3"/>
  <p:tag name="KSO_WM_TEMPLATE_CATEGORY" val="diagram"/>
  <p:tag name="KSO_WM_TEMPLATE_INDEX" val="2022808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7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71.xml><?xml version="1.0" encoding="utf-8"?>
<p:tagLst xmlns:p="http://schemas.openxmlformats.org/presentationml/2006/main">
  <p:tag name="KSO_WM_TAG_VERSION" val="1.0"/>
  <p:tag name="KSO_WM_BEAUTIFY_FLAG" val=""/>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476.xml><?xml version="1.0" encoding="utf-8"?>
<p:tagLst xmlns:p="http://schemas.openxmlformats.org/presentationml/2006/main">
  <p:tag name="MH" val="20170216141637"/>
  <p:tag name="MH_LIBRARY" val="GRAPHIC"/>
  <p:tag name="MH_TYPE" val="PageTitle"/>
  <p:tag name="MH_ORDER" val="PageTitle"/>
</p:tagLst>
</file>

<file path=ppt/tags/tag477.xml><?xml version="1.0" encoding="utf-8"?>
<p:tagLst xmlns:p="http://schemas.openxmlformats.org/presentationml/2006/main">
  <p:tag name="KSO_WM_TAG_VERSION" val="1.0"/>
  <p:tag name="KSO_WM_BEAUTIFY_FLAG" val=""/>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83_3*l_h_i*1_3_4"/>
  <p:tag name="KSO_WM_TEMPLATE_CATEGORY" val="diagram"/>
  <p:tag name="KSO_WM_TEMPLATE_INDEX" val="2022808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8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48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MH" val="20170216142000"/>
  <p:tag name="MH_LIBRARY" val="GRAPHIC"/>
</p:tagLst>
</file>

<file path=ppt/tags/tag484.xml><?xml version="1.0" encoding="utf-8"?>
<p:tagLst xmlns:p="http://schemas.openxmlformats.org/presentationml/2006/main">
  <p:tag name="MH" val="20170216141637"/>
  <p:tag name="MH_LIBRARY" val="GRAPHIC"/>
  <p:tag name="MH_TYPE" val="PageTitle"/>
  <p:tag name="MH_ORDER" val="PageTitle"/>
</p:tagLst>
</file>

<file path=ppt/tags/tag48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486.xml><?xml version="1.0" encoding="utf-8"?>
<p:tagLst xmlns:p="http://schemas.openxmlformats.org/presentationml/2006/main">
  <p:tag name="KSO_WM_TAG_VERSION" val="1.0"/>
  <p:tag name="KSO_WM_BEAUTIFY_FLAG" val=""/>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83_3*l_h_i*1_3_1"/>
  <p:tag name="KSO_WM_TEMPLATE_CATEGORY" val="diagram"/>
  <p:tag name="KSO_WM_TEMPLATE_INDEX" val="20228083"/>
  <p:tag name="KSO_WM_UNIT_LAYERLEVEL" val="1_1_1"/>
  <p:tag name="KSO_WM_TAG_VERSION" val="1.0"/>
  <p:tag name="KSO_WM_BEAUTIFY_FLAG" val="#wm#"/>
  <p:tag name="KSO_WM_UNIT_TEXT_FILL_FORE_SCHEMECOLOR_INDEX" val="7"/>
  <p:tag name="KSO_WM_UNIT_TEXT_FILL_TYPE" val="1"/>
</p:tagLst>
</file>

<file path=ppt/tags/tag49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491.xml><?xml version="1.0" encoding="utf-8"?>
<p:tagLst xmlns:p="http://schemas.openxmlformats.org/presentationml/2006/main">
  <p:tag name="MH" val="20170216141637"/>
  <p:tag name="MH_LIBRARY" val="GRAPHIC"/>
  <p:tag name="MH_TYPE" val="PageTitle"/>
  <p:tag name="MH_ORDER" val="PageTitle"/>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497.xml><?xml version="1.0" encoding="utf-8"?>
<p:tagLst xmlns:p="http://schemas.openxmlformats.org/presentationml/2006/main">
  <p:tag name="MH" val="20170216141637"/>
  <p:tag name="MH_LIBRARY" val="GRAPHIC"/>
  <p:tag name="MH_TYPE" val="PageTitle"/>
  <p:tag name="MH_ORDER" val="PageTitle"/>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MH" val="20170216122942"/>
  <p:tag name="MH_LIBRARY" val="GRAPHIC"/>
  <p:tag name="MH_ORDER" val="TextBox 19"/>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83_3*l_h_i*1_3_5"/>
  <p:tag name="KSO_WM_TEMPLATE_CATEGORY" val="diagram"/>
  <p:tag name="KSO_WM_TEMPLATE_INDEX" val="20228083"/>
  <p:tag name="KSO_WM_UNIT_LAYERLEVEL" val="1_1_1"/>
  <p:tag name="KSO_WM_TAG_VERSION" val="1.0"/>
  <p:tag name="KSO_WM_BEAUTIFY_FLAG" val="#wm#"/>
  <p:tag name="KSO_WM_UNIT_LINE_FORE_SCHEMECOLOR_INDEX" val="7"/>
  <p:tag name="KSO_WM_UNIT_LINE_FILL_TYPE" val="2"/>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03.xml><?xml version="1.0" encoding="utf-8"?>
<p:tagLst xmlns:p="http://schemas.openxmlformats.org/presentationml/2006/main">
  <p:tag name="MH" val="20170216141637"/>
  <p:tag name="MH_LIBRARY" val="GRAPHIC"/>
  <p:tag name="MH_TYPE" val="PageTitle"/>
  <p:tag name="MH_ORDER" val="PageTitle"/>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07.xml><?xml version="1.0" encoding="utf-8"?>
<p:tagLst xmlns:p="http://schemas.openxmlformats.org/presentationml/2006/main">
  <p:tag name="MH" val="20170216141637"/>
  <p:tag name="MH_LIBRARY" val="GRAPHIC"/>
  <p:tag name="MH_TYPE" val="PageTitle"/>
  <p:tag name="MH_ORDER" val="PageTitle"/>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83_3*l_h_a*1_3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13.xml><?xml version="1.0" encoding="utf-8"?>
<p:tagLst xmlns:p="http://schemas.openxmlformats.org/presentationml/2006/main">
  <p:tag name="MH" val="20170216141637"/>
  <p:tag name="MH_LIBRARY" val="GRAPHIC"/>
  <p:tag name="MH_TYPE" val="PageTitle"/>
  <p:tag name="MH_ORDER" val="PageTitle"/>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19.xml><?xml version="1.0" encoding="utf-8"?>
<p:tagLst xmlns:p="http://schemas.openxmlformats.org/presentationml/2006/main">
  <p:tag name="MH" val="20170216141637"/>
  <p:tag name="MH_LIBRARY" val="GRAPHIC"/>
  <p:tag name="MH_TYPE" val="PageTitle"/>
  <p:tag name="MH_ORDER" val="PageTitle"/>
</p:tagLst>
</file>

<file path=ppt/tags/tag5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83_3*l_h_f*1_3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23.xml><?xml version="1.0" encoding="utf-8"?>
<p:tagLst xmlns:p="http://schemas.openxmlformats.org/presentationml/2006/main">
  <p:tag name="MH" val="20170216141637"/>
  <p:tag name="MH_LIBRARY" val="GRAPHIC"/>
  <p:tag name="MH_TYPE" val="PageTitle"/>
  <p:tag name="MH_ORDER" val="PageTitle"/>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29.xml><?xml version="1.0" encoding="utf-8"?>
<p:tagLst xmlns:p="http://schemas.openxmlformats.org/presentationml/2006/main">
  <p:tag name="MH" val="20170216141637"/>
  <p:tag name="MH_LIBRARY" val="GRAPHIC"/>
  <p:tag name="MH_TYPE" val="PageTitle"/>
  <p:tag name="MH_ORDER" val="PageTitle"/>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83_3*l_h_i*1_1_1"/>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33.xml><?xml version="1.0" encoding="utf-8"?>
<p:tagLst xmlns:p="http://schemas.openxmlformats.org/presentationml/2006/main">
  <p:tag name="MH" val="20170216141637"/>
  <p:tag name="MH_LIBRARY" val="GRAPHIC"/>
  <p:tag name="MH_TYPE" val="PageTitle"/>
  <p:tag name="MH_ORDER" val="PageTitle"/>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39.xml><?xml version="1.0" encoding="utf-8"?>
<p:tagLst xmlns:p="http://schemas.openxmlformats.org/presentationml/2006/main">
  <p:tag name="MH" val="20170216141637"/>
  <p:tag name="MH_LIBRARY" val="GRAPHIC"/>
  <p:tag name="MH_TYPE" val="PageTitle"/>
  <p:tag name="MH_ORDER" val="PageTitle"/>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83_3*l_h_i*1_1_3"/>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43.xml><?xml version="1.0" encoding="utf-8"?>
<p:tagLst xmlns:p="http://schemas.openxmlformats.org/presentationml/2006/main">
  <p:tag name="MH" val="20170216141637"/>
  <p:tag name="MH_LIBRARY" val="GRAPHIC"/>
  <p:tag name="MH_TYPE" val="PageTitle"/>
  <p:tag name="MH_ORDER" val="PageTitle"/>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47.xml><?xml version="1.0" encoding="utf-8"?>
<p:tagLst xmlns:p="http://schemas.openxmlformats.org/presentationml/2006/main">
  <p:tag name="MH" val="20170216141637"/>
  <p:tag name="MH_LIBRARY" val="GRAPHIC"/>
  <p:tag name="MH_TYPE" val="PageTitle"/>
  <p:tag name="MH_ORDER" val="PageTitle"/>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83_3*l_h_i*1_1_4"/>
  <p:tag name="KSO_WM_TEMPLATE_CATEGORY" val="diagram"/>
  <p:tag name="KSO_WM_TEMPLATE_INDEX" val="2022808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5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51.xml><?xml version="1.0" encoding="utf-8"?>
<p:tagLst xmlns:p="http://schemas.openxmlformats.org/presentationml/2006/main">
  <p:tag name="MH" val="20170216141637"/>
  <p:tag name="MH_LIBRARY" val="GRAPHIC"/>
  <p:tag name="MH_TYPE" val="PageTitle"/>
  <p:tag name="MH_ORDER" val="PageTitle"/>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55.xml><?xml version="1.0" encoding="utf-8"?>
<p:tagLst xmlns:p="http://schemas.openxmlformats.org/presentationml/2006/main">
  <p:tag name="MH" val="20170216141637"/>
  <p:tag name="MH_LIBRARY" val="GRAPHIC"/>
  <p:tag name="MH_TYPE" val="PageTitle"/>
  <p:tag name="MH_ORDER" val="PageTitle"/>
</p:tagLst>
</file>

<file path=ppt/tags/tag556.xml><?xml version="1.0" encoding="utf-8"?>
<p:tagLst xmlns:p="http://schemas.openxmlformats.org/presentationml/2006/main">
  <p:tag name="KSO_WM_TAG_VERSION" val="1.0"/>
  <p:tag name="KSO_WM_BEAUTIFY_FLAG" val=""/>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83_3*l_h_i*1_1_1"/>
  <p:tag name="KSO_WM_TEMPLATE_CATEGORY" val="diagram"/>
  <p:tag name="KSO_WM_TEMPLATE_INDEX" val="20228083"/>
  <p:tag name="KSO_WM_UNIT_LAYERLEVEL" val="1_1_1"/>
  <p:tag name="KSO_WM_TAG_VERSION" val="1.0"/>
  <p:tag name="KSO_WM_BEAUTIFY_FLAG" val="#wm#"/>
  <p:tag name="KSO_WM_UNIT_TEXT_FILL_FORE_SCHEMECOLOR_INDEX" val="7"/>
  <p:tag name="KSO_WM_UNIT_TEXT_FILL_TYPE" val="1"/>
</p:tagLst>
</file>

<file path=ppt/tags/tag560.xml><?xml version="1.0" encoding="utf-8"?>
<p:tagLst xmlns:p="http://schemas.openxmlformats.org/presentationml/2006/main">
  <p:tag name="MH" val="20170216141637"/>
  <p:tag name="MH_LIBRARY" val="GRAPHIC"/>
  <p:tag name="MH_TYPE" val="PageTitle"/>
  <p:tag name="MH_ORDER" val="PageTitle"/>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64.xml><?xml version="1.0" encoding="utf-8"?>
<p:tagLst xmlns:p="http://schemas.openxmlformats.org/presentationml/2006/main">
  <p:tag name="MH" val="20170216141637"/>
  <p:tag name="MH_LIBRARY" val="GRAPHIC"/>
  <p:tag name="MH_TYPE" val="PageTitle"/>
  <p:tag name="MH_ORDER" val="PageTitle"/>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68.xml><?xml version="1.0" encoding="utf-8"?>
<p:tagLst xmlns:p="http://schemas.openxmlformats.org/presentationml/2006/main">
  <p:tag name="MH" val="20170216141637"/>
  <p:tag name="MH_LIBRARY" val="GRAPHIC"/>
  <p:tag name="MH_TYPE" val="PageTitle"/>
  <p:tag name="MH_ORDER" val="PageTitle"/>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83_3*l_h_i*1_1_5"/>
  <p:tag name="KSO_WM_TEMPLATE_CATEGORY" val="diagram"/>
  <p:tag name="KSO_WM_TEMPLATE_INDEX" val="20228083"/>
  <p:tag name="KSO_WM_UNIT_LAYERLEVEL" val="1_1_1"/>
  <p:tag name="KSO_WM_TAG_VERSION" val="1.0"/>
  <p:tag name="KSO_WM_BEAUTIFY_FLAG" val="#wm#"/>
  <p:tag name="KSO_WM_UNIT_LINE_FORE_SCHEMECOLOR_INDEX" val="7"/>
  <p:tag name="KSO_WM_UNIT_LINE_FILL_TYPE" val="2"/>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72.xml><?xml version="1.0" encoding="utf-8"?>
<p:tagLst xmlns:p="http://schemas.openxmlformats.org/presentationml/2006/main">
  <p:tag name="MH" val="20170216141637"/>
  <p:tag name="MH_LIBRARY" val="GRAPHIC"/>
  <p:tag name="MH_TYPE" val="PageTitle"/>
  <p:tag name="MH_ORDER" val="PageTitle"/>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76.xml><?xml version="1.0" encoding="utf-8"?>
<p:tagLst xmlns:p="http://schemas.openxmlformats.org/presentationml/2006/main">
  <p:tag name="MH" val="20170216141637"/>
  <p:tag name="MH_LIBRARY" val="GRAPHIC"/>
  <p:tag name="MH_TYPE" val="PageTitle"/>
  <p:tag name="MH_ORDER" val="PageTitle"/>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8.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83_3*l_h_a*1_1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580.xml><?xml version="1.0" encoding="utf-8"?>
<p:tagLst xmlns:p="http://schemas.openxmlformats.org/presentationml/2006/main">
  <p:tag name="MH" val="20170216141637"/>
  <p:tag name="MH_LIBRARY" val="GRAPHIC"/>
  <p:tag name="MH_TYPE" val="PageTitle"/>
  <p:tag name="MH_ORDER" val="PageTitle"/>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84.xml><?xml version="1.0" encoding="utf-8"?>
<p:tagLst xmlns:p="http://schemas.openxmlformats.org/presentationml/2006/main">
  <p:tag name="MH" val="20170216141637"/>
  <p:tag name="MH_LIBRARY" val="GRAPHIC"/>
  <p:tag name="MH_TYPE" val="PageTitle"/>
  <p:tag name="MH_ORDER" val="PageTitle"/>
</p:tagLst>
</file>

<file path=ppt/tags/tag585.xml><?xml version="1.0" encoding="utf-8"?>
<p:tagLst xmlns:p="http://schemas.openxmlformats.org/presentationml/2006/main">
  <p:tag name="KSO_WM_TAG_VERSION" val="1.0"/>
  <p:tag name="KSO_WM_BEAUTIFY_FLAG" val=""/>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89.xml><?xml version="1.0" encoding="utf-8"?>
<p:tagLst xmlns:p="http://schemas.openxmlformats.org/presentationml/2006/main">
  <p:tag name="MH" val="20170216141637"/>
  <p:tag name="MH_LIBRARY" val="GRAPHIC"/>
  <p:tag name="MH_TYPE" val="PageTitle"/>
  <p:tag name="MH_ORDER" val="PageTitle"/>
</p:tagLst>
</file>

<file path=ppt/tags/tag5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83_3*l_h_f*1_1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93.xml><?xml version="1.0" encoding="utf-8"?>
<p:tagLst xmlns:p="http://schemas.openxmlformats.org/presentationml/2006/main">
  <p:tag name="MH" val="20170216141637"/>
  <p:tag name="MH_LIBRARY" val="GRAPHIC"/>
  <p:tag name="MH_TYPE" val="PageTitle"/>
  <p:tag name="MH_ORDER" val="PageTitle"/>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597.xml><?xml version="1.0" encoding="utf-8"?>
<p:tagLst xmlns:p="http://schemas.openxmlformats.org/presentationml/2006/main">
  <p:tag name="MH" val="20170216141637"/>
  <p:tag name="MH_LIBRARY" val="GRAPHIC"/>
  <p:tag name="MH_TYPE" val="PageTitle"/>
  <p:tag name="MH_ORDER" val="PageTitle"/>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xml><?xml version="1.0" encoding="utf-8"?>
<p:tagLst xmlns:p="http://schemas.openxmlformats.org/presentationml/2006/main">
  <p:tag name="MH" val="20170216122942"/>
  <p:tag name="MH_LIBRARY" val="GRAPHIC"/>
  <p:tag name="MH_ORDER" val="文本框 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83_3*l_h_i*1_2_1"/>
  <p:tag name="KSO_WM_TEMPLATE_CATEGORY" val="diagram"/>
  <p:tag name="KSO_WM_TEMPLATE_INDEX" val="2022808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00.xml><?xml version="1.0" encoding="utf-8"?>
<p:tagLst xmlns:p="http://schemas.openxmlformats.org/presentationml/2006/main">
  <p:tag name="MH" val="20170216141637"/>
  <p:tag name="MH_LIBRARY" val="GRAPHIC"/>
  <p:tag name="MH_TYPE" val="PageTitle"/>
  <p:tag name="MH_ORDER" val="PageTitle"/>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04.xml><?xml version="1.0" encoding="utf-8"?>
<p:tagLst xmlns:p="http://schemas.openxmlformats.org/presentationml/2006/main">
  <p:tag name="MH" val="20170216141637"/>
  <p:tag name="MH_LIBRARY" val="GRAPHIC"/>
  <p:tag name="MH_TYPE" val="PageTitle"/>
  <p:tag name="MH_ORDER" val="PageTitle"/>
</p:tagLst>
</file>

<file path=ppt/tags/tag605.xml><?xml version="1.0" encoding="utf-8"?>
<p:tagLst xmlns:p="http://schemas.openxmlformats.org/presentationml/2006/main">
  <p:tag name="KSO_WM_TAG_VERSION" val="1.0"/>
  <p:tag name="KSO_WM_BEAUTIFY_FLAG" val=""/>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09.xml><?xml version="1.0" encoding="utf-8"?>
<p:tagLst xmlns:p="http://schemas.openxmlformats.org/presentationml/2006/main">
  <p:tag name="MH" val="20170216141637"/>
  <p:tag name="MH_LIBRARY" val="GRAPHIC"/>
  <p:tag name="MH_TYPE" val="PageTitle"/>
  <p:tag name="MH_ORDER" val="PageTitle"/>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83_3*l_h_i*1_2_3"/>
  <p:tag name="KSO_WM_TEMPLATE_CATEGORY" val="diagram"/>
  <p:tag name="KSO_WM_TEMPLATE_INDEX" val="2022808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13.xml><?xml version="1.0" encoding="utf-8"?>
<p:tagLst xmlns:p="http://schemas.openxmlformats.org/presentationml/2006/main">
  <p:tag name="MH" val="20170216141637"/>
  <p:tag name="MH_LIBRARY" val="GRAPHIC"/>
  <p:tag name="MH_TYPE" val="PageTitle"/>
  <p:tag name="MH_ORDER" val="PageTitle"/>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17.xml><?xml version="1.0" encoding="utf-8"?>
<p:tagLst xmlns:p="http://schemas.openxmlformats.org/presentationml/2006/main">
  <p:tag name="MH" val="20170216141637"/>
  <p:tag name="MH_LIBRARY" val="GRAPHIC"/>
  <p:tag name="MH_TYPE" val="PageTitle"/>
  <p:tag name="MH_ORDER" val="PageTitle"/>
</p:tagLst>
</file>

<file path=ppt/tags/tag618.xml><?xml version="1.0" encoding="utf-8"?>
<p:tagLst xmlns:p="http://schemas.openxmlformats.org/presentationml/2006/main">
  <p:tag name="KSO_WM_TAG_VERSION" val="1.0"/>
  <p:tag name="KSO_WM_BEAUTIFY_FLAG" val=""/>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83_3*l_h_i*1_2_4"/>
  <p:tag name="KSO_WM_TEMPLATE_CATEGORY" val="diagram"/>
  <p:tag name="KSO_WM_TEMPLATE_INDEX" val="2022808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26.xml><?xml version="1.0" encoding="utf-8"?>
<p:tagLst xmlns:p="http://schemas.openxmlformats.org/presentationml/2006/main">
  <p:tag name="MH" val="20170216141637"/>
  <p:tag name="MH_LIBRARY" val="GRAPHIC"/>
  <p:tag name="MH_TYPE" val="PageTitle"/>
  <p:tag name="MH_ORDER" val="PageTitle"/>
</p:tagLst>
</file>

<file path=ppt/tags/tag62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628.xml><?xml version="1.0" encoding="utf-8"?>
<p:tagLst xmlns:p="http://schemas.openxmlformats.org/presentationml/2006/main">
  <p:tag name="KSO_WM_TAG_VERSION" val="1.0"/>
  <p:tag name="KSO_WM_BEAUTIFY_FLAG" val=""/>
  <p:tag name="KSO_WM_TEMPLATE_CATEGORY" val="diagram"/>
  <p:tag name="KSO_WM_TEMPLATE_INDEX" val="20174816"/>
  <p:tag name="KSO_WM_UNIT_TYPE" val="a"/>
  <p:tag name="KSO_WM_UNIT_INDEX" val="1"/>
  <p:tag name="KSO_WM_UNIT_LAYERLEVEL" val="1"/>
  <p:tag name="KSO_WM_UNIT_VALUE" val="18"/>
  <p:tag name="KSO_WM_UNIT_ISCONTENTSTITLE" val="0"/>
  <p:tag name="KSO_WM_UNIT_HIGHLIGHT" val="0"/>
  <p:tag name="KSO_WM_UNIT_COMPATIBLE" val="0"/>
  <p:tag name="KSO_WM_UNIT_CLEAR" val="0"/>
  <p:tag name="KSO_WM_UNIT_PRESET_TEXT_INDEX" val="3"/>
  <p:tag name="KSO_WM_UNIT_PRESET_TEXT_LEN" val="17"/>
  <p:tag name="KSO_WM_DIAGRAM_GROUP_CODE" val="m1_1"/>
  <p:tag name="KSO_WM_UNIT_ID" val="diagram20174816_2*a*1"/>
  <p:tag name="KSO_WM_UNIT_TEXT_FILL_FORE_SCHEMECOLOR_INDEX" val="5"/>
  <p:tag name="KSO_WM_UNIT_TEXT_FILL_TYPE" val="1"/>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83_3*l_h_i*1_2_1"/>
  <p:tag name="KSO_WM_TEMPLATE_CATEGORY" val="diagram"/>
  <p:tag name="KSO_WM_TEMPLATE_INDEX" val="20228083"/>
  <p:tag name="KSO_WM_UNIT_LAYERLEVEL" val="1_1_1"/>
  <p:tag name="KSO_WM_TAG_VERSION" val="1.0"/>
  <p:tag name="KSO_WM_BEAUTIFY_FLAG" val="#wm#"/>
  <p:tag name="KSO_WM_UNIT_TEXT_FILL_FORE_SCHEMECOLOR_INDEX" val="7"/>
  <p:tag name="KSO_WM_UNIT_TEXT_FILL_TYPE" val="1"/>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32.xml><?xml version="1.0" encoding="utf-8"?>
<p:tagLst xmlns:p="http://schemas.openxmlformats.org/presentationml/2006/main">
  <p:tag name="MH" val="20170216141637"/>
  <p:tag name="MH_LIBRARY" val="GRAPHIC"/>
  <p:tag name="MH_TYPE" val="PageTitle"/>
  <p:tag name="MH_ORDER" val="PageTitle"/>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36.xml><?xml version="1.0" encoding="utf-8"?>
<p:tagLst xmlns:p="http://schemas.openxmlformats.org/presentationml/2006/main">
  <p:tag name="MH" val="20170216141637"/>
  <p:tag name="MH_LIBRARY" val="GRAPHIC"/>
  <p:tag name="MH_TYPE" val="PageTitle"/>
  <p:tag name="MH_ORDER" val="PageTitle"/>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39.xml><?xml version="1.0" encoding="utf-8"?>
<p:tagLst xmlns:p="http://schemas.openxmlformats.org/presentationml/2006/main">
  <p:tag name="MH" val="20170216141637"/>
  <p:tag name="MH_LIBRARY" val="GRAPHIC"/>
  <p:tag name="MH_TYPE" val="PageTitle"/>
  <p:tag name="MH_ORDER" val="PageTitle"/>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83_3*l_h_i*1_2_5"/>
  <p:tag name="KSO_WM_TEMPLATE_CATEGORY" val="diagram"/>
  <p:tag name="KSO_WM_TEMPLATE_INDEX" val="20228083"/>
  <p:tag name="KSO_WM_UNIT_LAYERLEVEL" val="1_1_1"/>
  <p:tag name="KSO_WM_TAG_VERSION" val="1.0"/>
  <p:tag name="KSO_WM_BEAUTIFY_FLAG" val="#wm#"/>
  <p:tag name="KSO_WM_UNIT_LINE_FORE_SCHEMECOLOR_INDEX" val="7"/>
  <p:tag name="KSO_WM_UNIT_LINE_FILL_TYPE" val="2"/>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42.xml><?xml version="1.0" encoding="utf-8"?>
<p:tagLst xmlns:p="http://schemas.openxmlformats.org/presentationml/2006/main">
  <p:tag name="MH" val="20170216141637"/>
  <p:tag name="MH_LIBRARY" val="GRAPHIC"/>
  <p:tag name="MH_TYPE" val="PageTitle"/>
  <p:tag name="MH_ORDER" val="PageTitle"/>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45.xml><?xml version="1.0" encoding="utf-8"?>
<p:tagLst xmlns:p="http://schemas.openxmlformats.org/presentationml/2006/main">
  <p:tag name="MH" val="20170216141637"/>
  <p:tag name="MH_LIBRARY" val="GRAPHIC"/>
  <p:tag name="MH_TYPE" val="PageTitle"/>
  <p:tag name="MH_ORDER" val="PageTitle"/>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48.xml><?xml version="1.0" encoding="utf-8"?>
<p:tagLst xmlns:p="http://schemas.openxmlformats.org/presentationml/2006/main">
  <p:tag name="MH" val="20170216141637"/>
  <p:tag name="MH_LIBRARY" val="GRAPHIC"/>
  <p:tag name="MH_TYPE" val="PageTitle"/>
  <p:tag name="MH_ORDER" val="PageTitle"/>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83_3*l_h_a*1_2_1"/>
  <p:tag name="KSO_WM_TEMPLATE_CATEGORY" val="diagram"/>
  <p:tag name="KSO_WM_TEMPLATE_INDEX" val="20228083"/>
  <p:tag name="KSO_WM_UNIT_LAYERLEVEL" val="1_1_1"/>
  <p:tag name="KSO_WM_TAG_VERSION" val="1.0"/>
  <p:tag name="KSO_WM_BEAUTIFY_FLAG" val="#wm#"/>
  <p:tag name="KSO_WM_UNIT_TEXT_FILL_FORE_SCHEMECOLOR_INDEX" val="14"/>
  <p:tag name="KSO_WM_UNIT_TEXT_FILL_TYPE" val="1"/>
</p:tagLst>
</file>

<file path=ppt/tags/tag65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51.xml><?xml version="1.0" encoding="utf-8"?>
<p:tagLst xmlns:p="http://schemas.openxmlformats.org/presentationml/2006/main">
  <p:tag name="MH" val="20170216141637"/>
  <p:tag name="MH_LIBRARY" val="GRAPHIC"/>
  <p:tag name="MH_TYPE" val="PageTitle"/>
  <p:tag name="MH_ORDER" val="PageTitle"/>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55.xml><?xml version="1.0" encoding="utf-8"?>
<p:tagLst xmlns:p="http://schemas.openxmlformats.org/presentationml/2006/main">
  <p:tag name="MH" val="20170216141637"/>
  <p:tag name="MH_LIBRARY" val="GRAPHIC"/>
  <p:tag name="MH_TYPE" val="PageTitle"/>
  <p:tag name="MH_ORDER" val="PageTitle"/>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59.xml><?xml version="1.0" encoding="utf-8"?>
<p:tagLst xmlns:p="http://schemas.openxmlformats.org/presentationml/2006/main">
  <p:tag name="MH" val="20170216141637"/>
  <p:tag name="MH_LIBRARY" val="GRAPHIC"/>
  <p:tag name="MH_TYPE" val="PageTitle"/>
  <p:tag name="MH_ORDER" val="PageTitle"/>
</p:tagLst>
</file>

<file path=ppt/tags/tag6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83_3*l_h_f*1_2_1"/>
  <p:tag name="KSO_WM_TEMPLATE_CATEGORY" val="diagram"/>
  <p:tag name="KSO_WM_TEMPLATE_INDEX" val="20228083"/>
  <p:tag name="KSO_WM_UNIT_LAYERLEVEL" val="1_1_1"/>
  <p:tag name="KSO_WM_TAG_VERSION" val="1.0"/>
  <p:tag name="KSO_WM_BEAUTIFY_FLAG" val="#wm#"/>
  <p:tag name="KSO_WM_UNIT_TEXT_FILL_FORE_SCHEMECOLOR_INDEX" val="13"/>
  <p:tag name="KSO_WM_UNIT_TEXT_FILL_TYPE" val="1"/>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62.xml><?xml version="1.0" encoding="utf-8"?>
<p:tagLst xmlns:p="http://schemas.openxmlformats.org/presentationml/2006/main">
  <p:tag name="MH" val="20170216141637"/>
  <p:tag name="MH_LIBRARY" val="GRAPHIC"/>
  <p:tag name="MH_TYPE" val="PageTitle"/>
  <p:tag name="MH_ORDER" val="PageTitle"/>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65.xml><?xml version="1.0" encoding="utf-8"?>
<p:tagLst xmlns:p="http://schemas.openxmlformats.org/presentationml/2006/main">
  <p:tag name="MH" val="20170216141637"/>
  <p:tag name="MH_LIBRARY" val="GRAPHIC"/>
  <p:tag name="MH_TYPE" val="PageTitle"/>
  <p:tag name="MH_ORDER" val="PageTitle"/>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68.xml><?xml version="1.0" encoding="utf-8"?>
<p:tagLst xmlns:p="http://schemas.openxmlformats.org/presentationml/2006/main">
  <p:tag name="MH" val="20170216141637"/>
  <p:tag name="MH_LIBRARY" val="GRAPHIC"/>
  <p:tag name="MH_TYPE" val="PageTitle"/>
  <p:tag name="MH_ORDER" val="PageTitle"/>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7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71.xml><?xml version="1.0" encoding="utf-8"?>
<p:tagLst xmlns:p="http://schemas.openxmlformats.org/presentationml/2006/main">
  <p:tag name="MH" val="20170216141637"/>
  <p:tag name="MH_LIBRARY" val="GRAPHIC"/>
  <p:tag name="MH_TYPE" val="PageTitle"/>
  <p:tag name="MH_ORDER" val="PageTitle"/>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74.xml><?xml version="1.0" encoding="utf-8"?>
<p:tagLst xmlns:p="http://schemas.openxmlformats.org/presentationml/2006/main">
  <p:tag name="MH" val="20170216141637"/>
  <p:tag name="MH_LIBRARY" val="GRAPHIC"/>
  <p:tag name="MH_TYPE" val="PageTitle"/>
  <p:tag name="MH_ORDER" val="PageTitle"/>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77.xml><?xml version="1.0" encoding="utf-8"?>
<p:tagLst xmlns:p="http://schemas.openxmlformats.org/presentationml/2006/main">
  <p:tag name="MH" val="20170216141637"/>
  <p:tag name="MH_LIBRARY" val="GRAPHIC"/>
  <p:tag name="MH_TYPE" val="PageTitle"/>
  <p:tag name="MH_ORDER" val="PageTitle"/>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8.xml><?xml version="1.0" encoding="utf-8"?>
<p:tagLst xmlns:p="http://schemas.openxmlformats.org/presentationml/2006/main">
  <p:tag name="MH" val="20170216141637"/>
  <p:tag name="MH_LIBRARY" val="GRAPHIC"/>
  <p:tag name="MH_TYPE" val="PageTitle"/>
  <p:tag name="MH_ORDER" val="PageTitle"/>
</p:tagLst>
</file>

<file path=ppt/tags/tag680.xml><?xml version="1.0" encoding="utf-8"?>
<p:tagLst xmlns:p="http://schemas.openxmlformats.org/presentationml/2006/main">
  <p:tag name="MH" val="20170216141637"/>
  <p:tag name="MH_LIBRARY" val="GRAPHIC"/>
  <p:tag name="MH_TYPE" val="PageTitle"/>
  <p:tag name="MH_ORDER" val="PageTitle"/>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83.xml><?xml version="1.0" encoding="utf-8"?>
<p:tagLst xmlns:p="http://schemas.openxmlformats.org/presentationml/2006/main">
  <p:tag name="MH" val="20170216141637"/>
  <p:tag name="MH_LIBRARY" val="GRAPHIC"/>
  <p:tag name="MH_TYPE" val="PageTitle"/>
  <p:tag name="MH_ORDER" val="PageTitle"/>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87.xml><?xml version="1.0" encoding="utf-8"?>
<p:tagLst xmlns:p="http://schemas.openxmlformats.org/presentationml/2006/main">
  <p:tag name="MH" val="20170216141637"/>
  <p:tag name="MH_LIBRARY" val="GRAPHIC"/>
  <p:tag name="MH_TYPE" val="PageTitle"/>
  <p:tag name="MH_ORDER" val="PageTitle"/>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MH" val="20170216141637"/>
  <p:tag name="MH_LIBRARY" val="GRAPHIC"/>
  <p:tag name="MH_TYPE" val="PageTitle"/>
  <p:tag name="MH_ORDER" val="PageTitle"/>
</p:tagLst>
</file>

<file path=ppt/tags/tag691.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92.xml><?xml version="1.0" encoding="utf-8"?>
<p:tagLst xmlns:p="http://schemas.openxmlformats.org/presentationml/2006/main">
  <p:tag name="MH" val="20170216141637"/>
  <p:tag name="MH_LIBRARY" val="GRAPHIC"/>
  <p:tag name="MH_TYPE" val="PageTitle"/>
  <p:tag name="MH_ORDER" val="PageTitle"/>
</p:tagLst>
</file>

<file path=ppt/tags/tag69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694.xml><?xml version="1.0" encoding="utf-8"?>
<p:tagLst xmlns:p="http://schemas.openxmlformats.org/presentationml/2006/main">
  <p:tag name="MH" val="20170216142000"/>
  <p:tag name="MH_LIBRARY" val="GRAPHIC"/>
  <p:tag name="MH_ORDER" val="Isosceles Triangle 18"/>
</p:tagLst>
</file>

<file path=ppt/tags/tag695.xml><?xml version="1.0" encoding="utf-8"?>
<p:tagLst xmlns:p="http://schemas.openxmlformats.org/presentationml/2006/main">
  <p:tag name="MH" val="20170216142000"/>
  <p:tag name="MH_LIBRARY" val="GRAPHIC"/>
  <p:tag name="MH_ORDER" val="Isosceles Triangle 19"/>
</p:tagLst>
</file>

<file path=ppt/tags/tag696.xml><?xml version="1.0" encoding="utf-8"?>
<p:tagLst xmlns:p="http://schemas.openxmlformats.org/presentationml/2006/main">
  <p:tag name="MH" val="20170216142000"/>
  <p:tag name="MH_LIBRARY" val="GRAPHIC"/>
  <p:tag name="MH_ORDER" val="Isosceles Triangle 20"/>
</p:tagLst>
</file>

<file path=ppt/tags/tag697.xml><?xml version="1.0" encoding="utf-8"?>
<p:tagLst xmlns:p="http://schemas.openxmlformats.org/presentationml/2006/main">
  <p:tag name="MH" val="20170216142000"/>
  <p:tag name="MH_LIBRARY" val="GRAPHIC"/>
  <p:tag name="MH_ORDER" val="Isosceles Triangle 21"/>
</p:tagLst>
</file>

<file path=ppt/tags/tag698.xml><?xml version="1.0" encoding="utf-8"?>
<p:tagLst xmlns:p="http://schemas.openxmlformats.org/presentationml/2006/main">
  <p:tag name="MH" val="20170216142000"/>
  <p:tag name="MH_LIBRARY" val="GRAPHIC"/>
  <p:tag name="MH_ORDER" val="Isosceles Triangle 22"/>
</p:tagLst>
</file>

<file path=ppt/tags/tag699.xml><?xml version="1.0" encoding="utf-8"?>
<p:tagLst xmlns:p="http://schemas.openxmlformats.org/presentationml/2006/main">
  <p:tag name="MH" val="20170216142000"/>
  <p:tag name="MH_LIBRARY" val="GRAPHIC"/>
  <p:tag name="MH_ORDER" val="Oval 23"/>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700.xml><?xml version="1.0" encoding="utf-8"?>
<p:tagLst xmlns:p="http://schemas.openxmlformats.org/presentationml/2006/main">
  <p:tag name="MH" val="20170216142000"/>
  <p:tag name="MH_LIBRARY" val="GRAPHIC"/>
  <p:tag name="MH_ORDER" val="Oval 24"/>
</p:tagLst>
</file>

<file path=ppt/tags/tag701.xml><?xml version="1.0" encoding="utf-8"?>
<p:tagLst xmlns:p="http://schemas.openxmlformats.org/presentationml/2006/main">
  <p:tag name="MH" val="20170216142000"/>
  <p:tag name="MH_LIBRARY" val="GRAPHIC"/>
  <p:tag name="MH_ORDER" val="Oval 25"/>
</p:tagLst>
</file>

<file path=ppt/tags/tag702.xml><?xml version="1.0" encoding="utf-8"?>
<p:tagLst xmlns:p="http://schemas.openxmlformats.org/presentationml/2006/main">
  <p:tag name="MH" val="20170216142000"/>
  <p:tag name="MH_LIBRARY" val="GRAPHIC"/>
  <p:tag name="MH_ORDER" val="Isosceles Triangle 26"/>
</p:tagLst>
</file>

<file path=ppt/tags/tag703.xml><?xml version="1.0" encoding="utf-8"?>
<p:tagLst xmlns:p="http://schemas.openxmlformats.org/presentationml/2006/main">
  <p:tag name="MH" val="20170216142000"/>
  <p:tag name="MH_LIBRARY" val="GRAPHIC"/>
  <p:tag name="MH_ORDER" val="Isosceles Triangle 27"/>
</p:tagLst>
</file>

<file path=ppt/tags/tag704.xml><?xml version="1.0" encoding="utf-8"?>
<p:tagLst xmlns:p="http://schemas.openxmlformats.org/presentationml/2006/main">
  <p:tag name="MH" val="20170216142000"/>
  <p:tag name="MH_LIBRARY" val="GRAPHIC"/>
  <p:tag name="MH_ORDER" val="Straight Connector 13"/>
</p:tagLst>
</file>

<file path=ppt/tags/tag705.xml><?xml version="1.0" encoding="utf-8"?>
<p:tagLst xmlns:p="http://schemas.openxmlformats.org/presentationml/2006/main">
  <p:tag name="MH" val="20170216142000"/>
  <p:tag name="MH_LIBRARY" val="GRAPHIC"/>
  <p:tag name="MH_ORDER" val="TextBox 17"/>
  <p:tag name="KSO_WM_BEAUTIFY_FLAG" val=""/>
</p:tagLst>
</file>

<file path=ppt/tags/tag706.xml><?xml version="1.0" encoding="utf-8"?>
<p:tagLst xmlns:p="http://schemas.openxmlformats.org/presentationml/2006/main">
  <p:tag name="MH" val="20170216142000"/>
  <p:tag name="MH_LIBRARY" val="GRAPHIC"/>
  <p:tag name="MH_ORDER" val="文本框 16"/>
  <p:tag name="KSO_WM_BEAUTIFY_FLAG" val=""/>
</p:tagLst>
</file>

<file path=ppt/tags/tag707.xml><?xml version="1.0" encoding="utf-8"?>
<p:tagLst xmlns:p="http://schemas.openxmlformats.org/presentationml/2006/main">
  <p:tag name="MH" val="20170216142000"/>
  <p:tag name="MH_LIBRARY" val="GRAPHIC"/>
</p:tagLst>
</file>

<file path=ppt/tags/tag70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10.xml><?xml version="1.0" encoding="utf-8"?>
<p:tagLst xmlns:p="http://schemas.openxmlformats.org/presentationml/2006/main">
  <p:tag name="MH" val="20170216142000"/>
  <p:tag name="MH_LIBRARY" val="GRAPHIC"/>
</p:tagLst>
</file>

<file path=ppt/tags/tag71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12.xml><?xml version="1.0" encoding="utf-8"?>
<p:tagLst xmlns:p="http://schemas.openxmlformats.org/presentationml/2006/main">
  <p:tag name="MH" val="20170216142000"/>
  <p:tag name="MH_LIBRARY" val="GRAPHIC"/>
</p:tagLst>
</file>

<file path=ppt/tags/tag71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14.xml><?xml version="1.0" encoding="utf-8"?>
<p:tagLst xmlns:p="http://schemas.openxmlformats.org/presentationml/2006/main">
  <p:tag name="MH" val="20170216142000"/>
  <p:tag name="MH_LIBRARY" val="GRAPHIC"/>
</p:tagLst>
</file>

<file path=ppt/tags/tag71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16.xml><?xml version="1.0" encoding="utf-8"?>
<p:tagLst xmlns:p="http://schemas.openxmlformats.org/presentationml/2006/main">
  <p:tag name="MH" val="20170216142000"/>
  <p:tag name="MH_LIBRARY" val="GRAPHIC"/>
</p:tagLst>
</file>

<file path=ppt/tags/tag71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18.xml><?xml version="1.0" encoding="utf-8"?>
<p:tagLst xmlns:p="http://schemas.openxmlformats.org/presentationml/2006/main">
  <p:tag name="MH" val="20170216142000"/>
  <p:tag name="MH_LIBRARY" val="GRAPHIC"/>
</p:tagLst>
</file>

<file path=ppt/tags/tag71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MH" val="20170216142000"/>
  <p:tag name="MH_LIBRARY" val="GRAPHIC"/>
</p:tagLst>
</file>

<file path=ppt/tags/tag72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22.xml><?xml version="1.0" encoding="utf-8"?>
<p:tagLst xmlns:p="http://schemas.openxmlformats.org/presentationml/2006/main">
  <p:tag name="MH" val="20170216142000"/>
  <p:tag name="MH_LIBRARY" val="GRAPHIC"/>
</p:tagLst>
</file>

<file path=ppt/tags/tag72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24.xml><?xml version="1.0" encoding="utf-8"?>
<p:tagLst xmlns:p="http://schemas.openxmlformats.org/presentationml/2006/main">
  <p:tag name="MH" val="20170216142000"/>
  <p:tag name="MH_LIBRARY" val="GRAPHIC"/>
</p:tagLst>
</file>

<file path=ppt/tags/tag72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26.xml><?xml version="1.0" encoding="utf-8"?>
<p:tagLst xmlns:p="http://schemas.openxmlformats.org/presentationml/2006/main">
  <p:tag name="MH" val="20170216142000"/>
  <p:tag name="MH_LIBRARY" val="GRAPHIC"/>
</p:tagLst>
</file>

<file path=ppt/tags/tag72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28.xml><?xml version="1.0" encoding="utf-8"?>
<p:tagLst xmlns:p="http://schemas.openxmlformats.org/presentationml/2006/main">
  <p:tag name="MH" val="20170216142000"/>
  <p:tag name="MH_LIBRARY" val="GRAPHIC"/>
</p:tagLst>
</file>

<file path=ppt/tags/tag72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3.xml><?xml version="1.0" encoding="utf-8"?>
<p:tagLst xmlns:p="http://schemas.openxmlformats.org/presentationml/2006/main">
  <p:tag name="MH" val="20170216142000"/>
  <p:tag name="MH_LIBRARY" val="GRAPHIC"/>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MH" val="20170216142000"/>
  <p:tag name="MH_LIBRARY" val="GRAPHIC"/>
</p:tagLst>
</file>

<file path=ppt/tags/tag73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33.xml><?xml version="1.0" encoding="utf-8"?>
<p:tagLst xmlns:p="http://schemas.openxmlformats.org/presentationml/2006/main">
  <p:tag name="MH" val="20170216142000"/>
  <p:tag name="MH_LIBRARY" val="GRAPHIC"/>
</p:tagLst>
</file>

<file path=ppt/tags/tag73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35.xml><?xml version="1.0" encoding="utf-8"?>
<p:tagLst xmlns:p="http://schemas.openxmlformats.org/presentationml/2006/main">
  <p:tag name="MH" val="20170216142000"/>
  <p:tag name="MH_LIBRARY" val="GRAPHIC"/>
</p:tagLst>
</file>

<file path=ppt/tags/tag73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37.xml><?xml version="1.0" encoding="utf-8"?>
<p:tagLst xmlns:p="http://schemas.openxmlformats.org/presentationml/2006/main">
  <p:tag name="MH" val="20170216142000"/>
  <p:tag name="MH_LIBRARY" val="GRAPHIC"/>
</p:tagLst>
</file>

<file path=ppt/tags/tag73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39.xml><?xml version="1.0" encoding="utf-8"?>
<p:tagLst xmlns:p="http://schemas.openxmlformats.org/presentationml/2006/main">
  <p:tag name="MH" val="20170216142000"/>
  <p:tag name="MH_LIBRARY" val="GRAPHIC"/>
</p:tagLst>
</file>

<file path=ppt/tags/tag7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4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41.xml><?xml version="1.0" encoding="utf-8"?>
<p:tagLst xmlns:p="http://schemas.openxmlformats.org/presentationml/2006/main">
  <p:tag name="MH" val="20170216142000"/>
  <p:tag name="MH_LIBRARY" val="GRAPHIC"/>
</p:tagLst>
</file>

<file path=ppt/tags/tag74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43.xml><?xml version="1.0" encoding="utf-8"?>
<p:tagLst xmlns:p="http://schemas.openxmlformats.org/presentationml/2006/main">
  <p:tag name="MH" val="20170216142000"/>
  <p:tag name="MH_LIBRARY" val="GRAPHIC"/>
</p:tagLst>
</file>

<file path=ppt/tags/tag74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45.xml><?xml version="1.0" encoding="utf-8"?>
<p:tagLst xmlns:p="http://schemas.openxmlformats.org/presentationml/2006/main">
  <p:tag name="MH" val="20170216142000"/>
  <p:tag name="MH_LIBRARY" val="GRAPHIC"/>
</p:tagLst>
</file>

<file path=ppt/tags/tag74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47.xml><?xml version="1.0" encoding="utf-8"?>
<p:tagLst xmlns:p="http://schemas.openxmlformats.org/presentationml/2006/main">
  <p:tag name="MH" val="20170216142000"/>
  <p:tag name="MH_LIBRARY" val="GRAPHIC"/>
</p:tagLst>
</file>

<file path=ppt/tags/tag74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49.xml><?xml version="1.0" encoding="utf-8"?>
<p:tagLst xmlns:p="http://schemas.openxmlformats.org/presentationml/2006/main">
  <p:tag name="MH" val="20170216142000"/>
  <p:tag name="MH_LIBRARY" val="GRAPHIC"/>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MH" val="20170216142000"/>
  <p:tag name="MH_LIBRARY" val="GRAPHIC"/>
</p:tagLst>
</file>

<file path=ppt/tags/tag75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MH" val="20170216142000"/>
  <p:tag name="MH_LIBRARY" val="GRAPHIC"/>
</p:tagLst>
</file>

<file path=ppt/tags/tag75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MH" val="20170216142000"/>
  <p:tag name="MH_LIBRARY" val="GRAPHIC"/>
</p:tagLst>
</file>

<file path=ppt/tags/tag75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6.xml><?xml version="1.0" encoding="utf-8"?>
<p:tagLst xmlns:p="http://schemas.openxmlformats.org/presentationml/2006/main">
  <p:tag name="MH" val="20170216142000"/>
  <p:tag name="MH_LIBRARY" val="GRAPHIC"/>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MH" val="20170216142000"/>
  <p:tag name="MH_LIBRARY" val="GRAPHIC"/>
</p:tagLst>
</file>

<file path=ppt/tags/tag76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MH" val="20170216142000"/>
  <p:tag name="MH_LIBRARY" val="GRAPHIC"/>
</p:tagLst>
</file>

<file path=ppt/tags/tag76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MH" val="20170216142000"/>
  <p:tag name="MH_LIBRARY" val="GRAPHIC"/>
</p:tagLst>
</file>

<file path=ppt/tags/tag76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MH" val="20170216141637"/>
  <p:tag name="MH_LIBRARY" val="GRAPHIC"/>
  <p:tag name="MH_TYPE" val="PageTitle"/>
  <p:tag name="MH_ORDER" val="PageTitle"/>
</p:tagLst>
</file>

<file path=ppt/tags/tag770.xml><?xml version="1.0" encoding="utf-8"?>
<p:tagLst xmlns:p="http://schemas.openxmlformats.org/presentationml/2006/main">
  <p:tag name="MH" val="20170216142000"/>
  <p:tag name="MH_LIBRARY" val="GRAPHIC"/>
</p:tagLst>
</file>

<file path=ppt/tags/tag77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MH" val="20170216142000"/>
  <p:tag name="MH_LIBRARY" val="GRAPHIC"/>
</p:tagLst>
</file>

<file path=ppt/tags/tag77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MH" val="20170216142000"/>
  <p:tag name="MH_LIBRARY" val="GRAPHIC"/>
</p:tagLst>
</file>

<file path=ppt/tags/tag77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MH" val="20170216142000"/>
  <p:tag name="MH_LIBRARY" val="GRAPHIC"/>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MH" val="20170216142000"/>
  <p:tag name="MH_LIBRARY" val="GRAPHIC"/>
</p:tagLst>
</file>

<file path=ppt/tags/tag78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MH" val="20170216142000"/>
  <p:tag name="MH_LIBRARY" val="GRAPHIC"/>
</p:tagLst>
</file>

<file path=ppt/tags/tag78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MH" val="20170216142000"/>
  <p:tag name="MH_LIBRARY" val="GRAPHIC"/>
</p:tagLst>
</file>

<file path=ppt/tags/tag78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9.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MH" val="20170216142000"/>
  <p:tag name="MH_LIBRARY" val="GRAPHIC"/>
</p:tagLst>
</file>

<file path=ppt/tags/tag79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MH" val="20170216142000"/>
  <p:tag name="MH_LIBRARY" val="GRAPHIC"/>
</p:tagLst>
</file>

<file path=ppt/tags/tag79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MH" val="20170216142000"/>
  <p:tag name="MH_LIBRARY" val="GRAPHIC"/>
</p:tagLst>
</file>

<file path=ppt/tags/tag79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MH" val="20170216142000"/>
  <p:tag name="MH_LIBRARY" val="GRAPHIC"/>
  <p:tag name="MH_ORDER" val="Isosceles Triangle 18"/>
</p:tagLst>
</file>

<file path=ppt/tags/tag80.xml><?xml version="1.0" encoding="utf-8"?>
<p:tagLst xmlns:p="http://schemas.openxmlformats.org/presentationml/2006/main">
  <p:tag name="MH" val="20170216141637"/>
  <p:tag name="MH_LIBRARY" val="GRAPHIC"/>
  <p:tag name="MH_TYPE" val="PageTitle"/>
  <p:tag name="MH_ORDER" val="PageTitle"/>
</p:tagLst>
</file>

<file path=ppt/tags/tag800.xml><?xml version="1.0" encoding="utf-8"?>
<p:tagLst xmlns:p="http://schemas.openxmlformats.org/presentationml/2006/main">
  <p:tag name="MH" val="20170216142000"/>
  <p:tag name="MH_LIBRARY" val="GRAPHIC"/>
</p:tagLst>
</file>

<file path=ppt/tags/tag80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MH" val="20170216142000"/>
  <p:tag name="MH_LIBRARY" val="GRAPHIC"/>
</p:tagLst>
</file>

<file path=ppt/tags/tag80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MH" val="20170216142000"/>
  <p:tag name="MH_LIBRARY" val="GRAPHIC"/>
</p:tagLst>
</file>

<file path=ppt/tags/tag80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MH" val="20170216142000"/>
  <p:tag name="MH_LIBRARY" val="GRAPHIC"/>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MH" val="20170216142000"/>
  <p:tag name="MH_LIBRARY" val="GRAPHIC"/>
</p:tagLst>
</file>

<file path=ppt/tags/tag81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MH" val="20170216142000"/>
  <p:tag name="MH_LIBRARY" val="GRAPHIC"/>
</p:tagLst>
</file>

<file path=ppt/tags/tag81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MH" val="20170216142000"/>
  <p:tag name="MH_LIBRARY" val="GRAPHIC"/>
</p:tagLst>
</file>

<file path=ppt/tags/tag81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MH" val="20170216142000"/>
  <p:tag name="MH_LIBRARY" val="GRAPHIC"/>
</p:tagLst>
</file>

<file path=ppt/tags/tag82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MH" val="20170216142000"/>
  <p:tag name="MH_LIBRARY" val="GRAPHIC"/>
</p:tagLst>
</file>

<file path=ppt/tags/tag82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MH" val="20170216142000"/>
  <p:tag name="MH_LIBRARY" val="GRAPHIC"/>
</p:tagLst>
</file>

<file path=ppt/tags/tag82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830.xml><?xml version="1.0" encoding="utf-8"?>
<p:tagLst xmlns:p="http://schemas.openxmlformats.org/presentationml/2006/main">
  <p:tag name="MH" val="20170216142000"/>
  <p:tag name="MH_LIBRARY" val="GRAPHIC"/>
</p:tagLst>
</file>

<file path=ppt/tags/tag83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MH" val="20170216142000"/>
  <p:tag name="MH_LIBRARY" val="GRAPHIC"/>
</p:tagLst>
</file>

<file path=ppt/tags/tag83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MH" val="20170216142000"/>
  <p:tag name="MH_LIBRARY" val="GRAPHIC"/>
</p:tagLst>
</file>

<file path=ppt/tags/tag83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MH" val="20170216142000"/>
  <p:tag name="MH_LIBRARY" val="GRAPHIC"/>
</p:tagLst>
</file>

<file path=ppt/tags/tag8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4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MH" val="20170216142000"/>
  <p:tag name="MH_LIBRARY" val="GRAPHIC"/>
</p:tagLst>
</file>

<file path=ppt/tags/tag84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MH" val="20170216142000"/>
  <p:tag name="MH_LIBRARY" val="GRAPHIC"/>
</p:tagLst>
</file>

<file path=ppt/tags/tag84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MH" val="20170216142000"/>
  <p:tag name="MH_LIBRARY" val="GRAPHIC"/>
</p:tagLst>
</file>

<file path=ppt/tags/tag84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MH" val="20170216142000"/>
  <p:tag name="MH_LIBRARY" val="GRAPHIC"/>
</p:tagLst>
</file>

<file path=ppt/tags/tag85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MH" val="20170216142000"/>
  <p:tag name="MH_LIBRARY" val="GRAPHIC"/>
</p:tagLst>
</file>

<file path=ppt/tags/tag85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MH" val="20170216142000"/>
  <p:tag name="MH_LIBRARY" val="GRAPHIC"/>
</p:tagLst>
</file>

<file path=ppt/tags/tag85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MH" val="20170216142000"/>
  <p:tag name="MH_LIBRARY" val="GRAPHIC"/>
</p:tagLst>
</file>

<file path=ppt/tags/tag860.xml><?xml version="1.0" encoding="utf-8"?>
<p:tagLst xmlns:p="http://schemas.openxmlformats.org/presentationml/2006/main">
  <p:tag name="MH" val="20170216142000"/>
  <p:tag name="MH_LIBRARY" val="GRAPHIC"/>
</p:tagLst>
</file>

<file path=ppt/tags/tag86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MH" val="20170216142000"/>
  <p:tag name="MH_LIBRARY" val="GRAPHIC"/>
</p:tagLst>
</file>

<file path=ppt/tags/tag86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MH" val="20170216142000"/>
  <p:tag name="MH_LIBRARY" val="GRAPHIC"/>
</p:tagLst>
</file>

<file path=ppt/tags/tag86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MH" val="20170216142000"/>
  <p:tag name="MH_LIBRARY" val="GRAPHIC"/>
</p:tagLst>
</file>

<file path=ppt/tags/tag8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70.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MH" val="20170216142000"/>
  <p:tag name="MH_LIBRARY" val="GRAPHIC"/>
</p:tagLst>
</file>

<file path=ppt/tags/tag873.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MH" val="20170216142000"/>
  <p:tag name="MH_LIBRARY" val="GRAPHIC"/>
</p:tagLst>
</file>

<file path=ppt/tags/tag876.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MH" val="20170216142000"/>
  <p:tag name="MH_LIBRARY" val="GRAPHIC"/>
</p:tagLst>
</file>

<file path=ppt/tags/tag87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8.xml><?xml version="1.0" encoding="utf-8"?>
<p:tagLst xmlns:p="http://schemas.openxmlformats.org/presentationml/2006/main">
  <p:tag name="MH" val="20170216142000"/>
  <p:tag name="MH_LIBRARY" val="GRAPHIC"/>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MH" val="20170216142000"/>
  <p:tag name="MH_LIBRARY" val="GRAPHIC"/>
</p:tagLst>
</file>

<file path=ppt/tags/tag88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MH" val="20170216142000"/>
  <p:tag name="MH_LIBRARY" val="GRAPHIC"/>
</p:tagLst>
</file>

<file path=ppt/tags/tag885.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86.xml><?xml version="1.0" encoding="utf-8"?>
<p:tagLst xmlns:p="http://schemas.openxmlformats.org/presentationml/2006/main">
  <p:tag name="KSO_WM_BEAUTIFY_FLAG" val=""/>
</p:tagLst>
</file>

<file path=ppt/tags/tag887.xml><?xml version="1.0" encoding="utf-8"?>
<p:tagLst xmlns:p="http://schemas.openxmlformats.org/presentationml/2006/main">
  <p:tag name="MH" val="20170216142000"/>
  <p:tag name="MH_LIBRARY" val="GRAPHIC"/>
</p:tagLst>
</file>

<file path=ppt/tags/tag888.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89.xml><?xml version="1.0" encoding="utf-8"?>
<p:tagLst xmlns:p="http://schemas.openxmlformats.org/presentationml/2006/main">
  <p:tag name="KSO_WM_BEAUTIFY_FLAG" val=""/>
</p:tagLst>
</file>

<file path=ppt/tags/tag89.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90.xml><?xml version="1.0" encoding="utf-8"?>
<p:tagLst xmlns:p="http://schemas.openxmlformats.org/presentationml/2006/main">
  <p:tag name="MH" val="20170216142000"/>
  <p:tag name="MH_LIBRARY" val="GRAPHIC"/>
</p:tagLst>
</file>

<file path=ppt/tags/tag891.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92.xml><?xml version="1.0" encoding="utf-8"?>
<p:tagLst xmlns:p="http://schemas.openxmlformats.org/presentationml/2006/main">
  <p:tag name="KSO_WM_BEAUTIFY_FLAG" val=""/>
</p:tagLst>
</file>

<file path=ppt/tags/tag893.xml><?xml version="1.0" encoding="utf-8"?>
<p:tagLst xmlns:p="http://schemas.openxmlformats.org/presentationml/2006/main">
  <p:tag name="MH" val="20170216142000"/>
  <p:tag name="MH_LIBRARY" val="GRAPHIC"/>
</p:tagLst>
</file>

<file path=ppt/tags/tag894.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95.xml><?xml version="1.0" encoding="utf-8"?>
<p:tagLst xmlns:p="http://schemas.openxmlformats.org/presentationml/2006/main">
  <p:tag name="KSO_WM_BEAUTIFY_FLAG" val=""/>
</p:tagLst>
</file>

<file path=ppt/tags/tag896.xml><?xml version="1.0" encoding="utf-8"?>
<p:tagLst xmlns:p="http://schemas.openxmlformats.org/presentationml/2006/main">
  <p:tag name="MH" val="20170216142000"/>
  <p:tag name="MH_LIBRARY" val="GRAPHIC"/>
</p:tagLst>
</file>

<file path=ppt/tags/tag897.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MH" val="20170216142000"/>
  <p:tag name="MH_LIBRARY" val="GRAPHIC"/>
</p:tagLst>
</file>

<file path=ppt/tags/tag9.xml><?xml version="1.0" encoding="utf-8"?>
<p:tagLst xmlns:p="http://schemas.openxmlformats.org/presentationml/2006/main">
  <p:tag name="MH" val="20170216142000"/>
  <p:tag name="MH_LIBRARY" val="GRAPHIC"/>
  <p:tag name="MH_ORDER" val="Isosceles Triangle 19"/>
</p:tagLst>
</file>

<file path=ppt/tags/tag90.xml><?xml version="1.0" encoding="utf-8"?>
<p:tagLst xmlns:p="http://schemas.openxmlformats.org/presentationml/2006/main">
  <p:tag name="KSO_WM_BEAUTIFY_FLAG" val=""/>
</p:tagLst>
</file>

<file path=ppt/tags/tag900.xml><?xml version="1.0" encoding="utf-8"?>
<p:tagLst xmlns:p="http://schemas.openxmlformats.org/presentationml/2006/main">
  <p:tag name="MH" val="20170216144808"/>
  <p:tag name="MH_LIBRARY" val="GRAPHIC"/>
  <p:tag name="MH_ORDER" val="Freeform 28"/>
</p:tagLst>
</file>

<file path=ppt/tags/tag901.xml><?xml version="1.0" encoding="utf-8"?>
<p:tagLst xmlns:p="http://schemas.openxmlformats.org/presentationml/2006/main">
  <p:tag name="MH" val="20170216144808"/>
  <p:tag name="MH_LIBRARY" val="GRAPHIC"/>
  <p:tag name="MH_ORDER" val="Freeform 9"/>
</p:tagLst>
</file>

<file path=ppt/tags/tag902.xml><?xml version="1.0" encoding="utf-8"?>
<p:tagLst xmlns:p="http://schemas.openxmlformats.org/presentationml/2006/main">
  <p:tag name="MH" val="20170216144808"/>
  <p:tag name="MH_LIBRARY" val="GRAPHIC"/>
  <p:tag name="MH_ORDER" val="Freeform 10"/>
</p:tagLst>
</file>

<file path=ppt/tags/tag903.xml><?xml version="1.0" encoding="utf-8"?>
<p:tagLst xmlns:p="http://schemas.openxmlformats.org/presentationml/2006/main">
  <p:tag name="COMMONDATA" val="eyJoZGlkIjoiZWNhYzc5NThlMmQ4YTlhZTI0ZTMyYWFhZWUyMTMxNjcifQ=="/>
</p:tagLst>
</file>

<file path=ppt/tags/tag91.xml><?xml version="1.0" encoding="utf-8"?>
<p:tagLst xmlns:p="http://schemas.openxmlformats.org/presentationml/2006/main">
  <p:tag name="MH" val="20170216142000"/>
  <p:tag name="MH_LIBRARY" val="GRAPHIC"/>
</p:tagLst>
</file>

<file path=ppt/tags/tag92.xml><?xml version="1.0" encoding="utf-8"?>
<p:tagLst xmlns:p="http://schemas.openxmlformats.org/presentationml/2006/main">
  <p:tag name="MH" val="20170216141637"/>
  <p:tag name="MH_LIBRARY" val="GRAPHIC"/>
  <p:tag name="MH_TYPE" val="PageTitle"/>
  <p:tag name="MH_ORDER" val="PageTitle"/>
  <p:tag name="KSO_WM_BEAUTIFY_FLAG" val=""/>
</p:tagLst>
</file>

<file path=ppt/tags/tag93.xml><?xml version="1.0" encoding="utf-8"?>
<p:tagLst xmlns:p="http://schemas.openxmlformats.org/presentationml/2006/main">
  <p:tag name="MH" val="20170216142000"/>
  <p:tag name="MH_LIBRARY" val="GRAPHIC"/>
</p:tagLst>
</file>

<file path=ppt/tags/tag94.xml><?xml version="1.0" encoding="utf-8"?>
<p:tagLst xmlns:p="http://schemas.openxmlformats.org/presentationml/2006/main">
  <p:tag name="MH" val="20170216141637"/>
  <p:tag name="MH_LIBRARY" val="GRAPHIC"/>
  <p:tag name="MH_TYPE" val="PageTitle"/>
  <p:tag name="MH_ORDER" val="PageTitle"/>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8_4*l_h_i*1_1_1"/>
  <p:tag name="KSO_WM_TEMPLATE_CATEGORY" val="diagram"/>
  <p:tag name="KSO_WM_TEMPLATE_INDEX" val="20227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8_4*l_h_i*1_2_1"/>
  <p:tag name="KSO_WM_TEMPLATE_CATEGORY" val="diagram"/>
  <p:tag name="KSO_WM_TEMPLATE_INDEX" val="2022767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78_4*l_h_i*1_3_1"/>
  <p:tag name="KSO_WM_TEMPLATE_CATEGORY" val="diagram"/>
  <p:tag name="KSO_WM_TEMPLATE_INDEX" val="2022767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78_4*l_h_i*1_4_1"/>
  <p:tag name="KSO_WM_TEMPLATE_CATEGORY" val="diagram"/>
  <p:tag name="KSO_WM_TEMPLATE_INDEX" val="2022767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A000120141119A59KPBG</Template>
  <TotalTime>0</TotalTime>
  <Words>53686</Words>
  <Application>WPS 演示</Application>
  <PresentationFormat>宽屏</PresentationFormat>
  <Paragraphs>2297</Paragraphs>
  <Slides>200</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200</vt:i4>
      </vt:variant>
    </vt:vector>
  </HeadingPairs>
  <TitlesOfParts>
    <vt:vector size="216" baseType="lpstr">
      <vt:lpstr>Arial</vt:lpstr>
      <vt:lpstr>宋体</vt:lpstr>
      <vt:lpstr>Wingdings</vt:lpstr>
      <vt:lpstr>微软雅黑</vt:lpstr>
      <vt:lpstr>Calibri</vt:lpstr>
      <vt:lpstr>Calibri</vt:lpstr>
      <vt:lpstr>幼圆</vt:lpstr>
      <vt:lpstr>Meiryo UI</vt:lpstr>
      <vt:lpstr>Wingdings</vt:lpstr>
      <vt:lpstr>楷体</vt:lpstr>
      <vt:lpstr>思源黑体 CN Regular</vt:lpstr>
      <vt:lpstr>思源黑体 CN Bold</vt:lpstr>
      <vt:lpstr>思源黑体 CN Heavy</vt:lpstr>
      <vt:lpstr>Arial Unicode MS</vt:lpstr>
      <vt:lpstr>黑体</vt:lpstr>
      <vt:lpstr>Office 主题</vt:lpstr>
      <vt:lpstr>第二章  结构化提问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srt</dc:creator>
  <cp:lastModifiedBy>薛东西</cp:lastModifiedBy>
  <cp:revision>118</cp:revision>
  <dcterms:created xsi:type="dcterms:W3CDTF">2022-03-17T02:04:00Z</dcterms:created>
  <dcterms:modified xsi:type="dcterms:W3CDTF">2023-07-24T02:45:14Z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81E9DDA4E03F49218639B8F9310B4AEB_12</vt:lpwstr>
  </property>
</Properties>
</file>